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3.xml" ContentType="application/vnd.openxmlformats-officedocument.presentationml.tags+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93" r:id="rId5"/>
  </p:sldMasterIdLst>
  <p:notesMasterIdLst>
    <p:notesMasterId r:id="rId111"/>
  </p:notesMasterIdLst>
  <p:handoutMasterIdLst>
    <p:handoutMasterId r:id="rId112"/>
  </p:handoutMasterIdLst>
  <p:sldIdLst>
    <p:sldId id="257" r:id="rId6"/>
    <p:sldId id="2299" r:id="rId7"/>
    <p:sldId id="1962" r:id="rId8"/>
    <p:sldId id="2307" r:id="rId9"/>
    <p:sldId id="1969" r:id="rId10"/>
    <p:sldId id="1970" r:id="rId11"/>
    <p:sldId id="2360" r:id="rId12"/>
    <p:sldId id="1929" r:id="rId13"/>
    <p:sldId id="1946" r:id="rId14"/>
    <p:sldId id="1952" r:id="rId15"/>
    <p:sldId id="2312" r:id="rId16"/>
    <p:sldId id="2314" r:id="rId17"/>
    <p:sldId id="2162" r:id="rId18"/>
    <p:sldId id="2330" r:id="rId19"/>
    <p:sldId id="2331" r:id="rId20"/>
    <p:sldId id="2332" r:id="rId21"/>
    <p:sldId id="2354" r:id="rId22"/>
    <p:sldId id="2164" r:id="rId23"/>
    <p:sldId id="2135" r:id="rId24"/>
    <p:sldId id="340" r:id="rId25"/>
    <p:sldId id="2036" r:id="rId26"/>
    <p:sldId id="2356" r:id="rId27"/>
    <p:sldId id="2313" r:id="rId28"/>
    <p:sldId id="2166" r:id="rId29"/>
    <p:sldId id="2167" r:id="rId30"/>
    <p:sldId id="2315" r:id="rId31"/>
    <p:sldId id="2353" r:id="rId32"/>
    <p:sldId id="260" r:id="rId33"/>
    <p:sldId id="318" r:id="rId34"/>
    <p:sldId id="317" r:id="rId35"/>
    <p:sldId id="264" r:id="rId36"/>
    <p:sldId id="1840" r:id="rId37"/>
    <p:sldId id="2320" r:id="rId38"/>
    <p:sldId id="1838" r:id="rId39"/>
    <p:sldId id="1896" r:id="rId40"/>
    <p:sldId id="1897" r:id="rId41"/>
    <p:sldId id="2022" r:id="rId42"/>
    <p:sldId id="2020" r:id="rId43"/>
    <p:sldId id="343" r:id="rId44"/>
    <p:sldId id="2318" r:id="rId45"/>
    <p:sldId id="2358" r:id="rId46"/>
    <p:sldId id="2341" r:id="rId47"/>
    <p:sldId id="2346" r:id="rId48"/>
    <p:sldId id="344" r:id="rId49"/>
    <p:sldId id="353" r:id="rId50"/>
    <p:sldId id="1836" r:id="rId51"/>
    <p:sldId id="2347" r:id="rId52"/>
    <p:sldId id="345" r:id="rId53"/>
    <p:sldId id="277" r:id="rId54"/>
    <p:sldId id="1915" r:id="rId55"/>
    <p:sldId id="1857" r:id="rId56"/>
    <p:sldId id="1839" r:id="rId57"/>
    <p:sldId id="1914" r:id="rId58"/>
    <p:sldId id="1939" r:id="rId59"/>
    <p:sldId id="1923" r:id="rId60"/>
    <p:sldId id="1858" r:id="rId61"/>
    <p:sldId id="1855" r:id="rId62"/>
    <p:sldId id="2342" r:id="rId63"/>
    <p:sldId id="2348" r:id="rId64"/>
    <p:sldId id="346" r:id="rId65"/>
    <p:sldId id="1956" r:id="rId66"/>
    <p:sldId id="1982" r:id="rId67"/>
    <p:sldId id="1983" r:id="rId68"/>
    <p:sldId id="2323" r:id="rId69"/>
    <p:sldId id="1891" r:id="rId70"/>
    <p:sldId id="1903" r:id="rId71"/>
    <p:sldId id="1913" r:id="rId72"/>
    <p:sldId id="1918" r:id="rId73"/>
    <p:sldId id="1943" r:id="rId74"/>
    <p:sldId id="1981" r:id="rId75"/>
    <p:sldId id="1992" r:id="rId76"/>
    <p:sldId id="2016" r:id="rId77"/>
    <p:sldId id="2340" r:id="rId78"/>
    <p:sldId id="2310" r:id="rId79"/>
    <p:sldId id="2349" r:id="rId80"/>
    <p:sldId id="2350" r:id="rId81"/>
    <p:sldId id="347" r:id="rId82"/>
    <p:sldId id="2018" r:id="rId83"/>
    <p:sldId id="1984" r:id="rId84"/>
    <p:sldId id="1998" r:id="rId85"/>
    <p:sldId id="352" r:id="rId86"/>
    <p:sldId id="2009" r:id="rId87"/>
    <p:sldId id="2000" r:id="rId88"/>
    <p:sldId id="2001" r:id="rId89"/>
    <p:sldId id="2325" r:id="rId90"/>
    <p:sldId id="2003" r:id="rId91"/>
    <p:sldId id="2004" r:id="rId92"/>
    <p:sldId id="2002" r:id="rId93"/>
    <p:sldId id="2006" r:id="rId94"/>
    <p:sldId id="2011" r:id="rId95"/>
    <p:sldId id="2010" r:id="rId96"/>
    <p:sldId id="2343" r:id="rId97"/>
    <p:sldId id="2351" r:id="rId98"/>
    <p:sldId id="348" r:id="rId99"/>
    <p:sldId id="2344" r:id="rId100"/>
    <p:sldId id="2352" r:id="rId101"/>
    <p:sldId id="349" r:id="rId102"/>
    <p:sldId id="2114" r:id="rId103"/>
    <p:sldId id="2113" r:id="rId104"/>
    <p:sldId id="2355" r:id="rId105"/>
    <p:sldId id="339" r:id="rId106"/>
    <p:sldId id="2305" r:id="rId107"/>
    <p:sldId id="2301" r:id="rId108"/>
    <p:sldId id="2311" r:id="rId109"/>
    <p:sldId id="1995" r:id="rId1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70B03142-97FA-4636-8423-B4D9C383E6F8}">
          <p14:sldIdLst>
            <p14:sldId id="257"/>
            <p14:sldId id="2299"/>
            <p14:sldId id="1962"/>
            <p14:sldId id="2307"/>
            <p14:sldId id="1969"/>
            <p14:sldId id="1970"/>
            <p14:sldId id="2360"/>
            <p14:sldId id="1929"/>
            <p14:sldId id="1946"/>
            <p14:sldId id="1952"/>
            <p14:sldId id="2312"/>
          </p14:sldIdLst>
        </p14:section>
        <p14:section name="Situating Tier 2 Interventions in Ci3T Models" id="{68320674-5F79-4DAC-A637-2055ACF33EF8}">
          <p14:sldIdLst>
            <p14:sldId id="2314"/>
            <p14:sldId id="2162"/>
            <p14:sldId id="2330"/>
            <p14:sldId id="2331"/>
            <p14:sldId id="2332"/>
            <p14:sldId id="2354"/>
            <p14:sldId id="2164"/>
            <p14:sldId id="2135"/>
            <p14:sldId id="340"/>
            <p14:sldId id="2036"/>
            <p14:sldId id="2356"/>
            <p14:sldId id="2313"/>
            <p14:sldId id="2166"/>
            <p14:sldId id="2167"/>
          </p14:sldIdLst>
        </p14:section>
        <p14:section name="Recognize. Relax. Record. (RRR)" id="{3F1348E3-3C05-420A-8EAE-995CA087E377}">
          <p14:sldIdLst>
            <p14:sldId id="2315"/>
            <p14:sldId id="2353"/>
            <p14:sldId id="260"/>
            <p14:sldId id="318"/>
            <p14:sldId id="317"/>
            <p14:sldId id="264"/>
            <p14:sldId id="1840"/>
            <p14:sldId id="2320"/>
            <p14:sldId id="1838"/>
            <p14:sldId id="1896"/>
            <p14:sldId id="1897"/>
          </p14:sldIdLst>
        </p14:section>
        <p14:section name="Step 1" id="{DECBF169-7615-442E-9C16-8F12D78D6C40}">
          <p14:sldIdLst>
            <p14:sldId id="2022"/>
            <p14:sldId id="2020"/>
            <p14:sldId id="343"/>
            <p14:sldId id="2318"/>
            <p14:sldId id="2358"/>
          </p14:sldIdLst>
        </p14:section>
        <p14:section name="Step 2" id="{01FD25A7-14B2-4F12-B5A2-6D869C69B829}">
          <p14:sldIdLst>
            <p14:sldId id="2341"/>
            <p14:sldId id="2346"/>
            <p14:sldId id="344"/>
            <p14:sldId id="353"/>
          </p14:sldIdLst>
        </p14:section>
        <p14:section name="Step 3" id="{975F49AC-E4A0-416D-A71A-78E43062ACA2}">
          <p14:sldIdLst>
            <p14:sldId id="1836"/>
            <p14:sldId id="2347"/>
            <p14:sldId id="345"/>
            <p14:sldId id="277"/>
            <p14:sldId id="1915"/>
            <p14:sldId id="1857"/>
            <p14:sldId id="1839"/>
            <p14:sldId id="1914"/>
            <p14:sldId id="1939"/>
            <p14:sldId id="1923"/>
            <p14:sldId id="1858"/>
            <p14:sldId id="1855"/>
          </p14:sldIdLst>
        </p14:section>
        <p14:section name="Step 4" id="{5518EDC3-880E-43C0-B95A-D61AE3B1F830}">
          <p14:sldIdLst>
            <p14:sldId id="2342"/>
            <p14:sldId id="2348"/>
            <p14:sldId id="346"/>
            <p14:sldId id="1956"/>
            <p14:sldId id="1982"/>
            <p14:sldId id="1983"/>
            <p14:sldId id="2323"/>
            <p14:sldId id="1891"/>
            <p14:sldId id="1903"/>
            <p14:sldId id="1913"/>
            <p14:sldId id="1918"/>
            <p14:sldId id="1943"/>
            <p14:sldId id="1981"/>
            <p14:sldId id="1992"/>
            <p14:sldId id="2016"/>
            <p14:sldId id="2340"/>
            <p14:sldId id="2310"/>
          </p14:sldIdLst>
        </p14:section>
        <p14:section name="Step 5" id="{6DB6C8F1-5FD7-4211-9467-42FD0E532164}">
          <p14:sldIdLst>
            <p14:sldId id="2349"/>
            <p14:sldId id="2350"/>
            <p14:sldId id="347"/>
            <p14:sldId id="2018"/>
            <p14:sldId id="1984"/>
            <p14:sldId id="1998"/>
            <p14:sldId id="352"/>
            <p14:sldId id="2009"/>
            <p14:sldId id="2000"/>
            <p14:sldId id="2001"/>
            <p14:sldId id="2325"/>
            <p14:sldId id="2003"/>
            <p14:sldId id="2004"/>
            <p14:sldId id="2002"/>
            <p14:sldId id="2006"/>
            <p14:sldId id="2011"/>
            <p14:sldId id="2010"/>
          </p14:sldIdLst>
        </p14:section>
        <p14:section name="Step 6" id="{F5E6FF60-A1B2-4999-878F-25418D559567}">
          <p14:sldIdLst>
            <p14:sldId id="2343"/>
            <p14:sldId id="2351"/>
            <p14:sldId id="348"/>
          </p14:sldIdLst>
        </p14:section>
        <p14:section name="Step 7" id="{9D2A0D66-6578-4F62-AD96-12BEDFA60CB3}">
          <p14:sldIdLst>
            <p14:sldId id="2344"/>
            <p14:sldId id="2352"/>
            <p14:sldId id="349"/>
            <p14:sldId id="2114"/>
            <p14:sldId id="2113"/>
            <p14:sldId id="2355"/>
          </p14:sldIdLst>
        </p14:section>
        <p14:section name="Wrapping Up and Moving Forward" id="{7130FBA7-46AD-43F7-B9DF-4BEB30D31A85}">
          <p14:sldIdLst>
            <p14:sldId id="339"/>
            <p14:sldId id="2305"/>
            <p14:sldId id="2301"/>
            <p14:sldId id="2311"/>
            <p14:sldId id="1995"/>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F4E6D"/>
    <a:srgbClr val="D9F2D0"/>
    <a:srgbClr val="FFF766"/>
    <a:srgbClr val="6A15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F16410-595F-49D5-9624-CF14D932CB50}" v="14" dt="2026-03-19T19:07:55.8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9" d="100"/>
          <a:sy n="149" d="100"/>
        </p:scale>
        <p:origin x="644" y="1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microsoft.com/office/2016/11/relationships/changesInfo" Target="changesInfos/changesInfo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handoutMaster" Target="handoutMasters/handoutMaster1.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presProps" Target="presProps.xml"/><Relationship Id="rId118" Type="http://schemas.microsoft.com/office/2015/10/relationships/revisionInfo" Target="revisionInfo.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theme" Target="theme/theme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notesMaster" Target="notesMasters/notesMaster1.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uckman, Mark" userId="143108ed-1948-4344-b71d-df851b3c54dd" providerId="ADAL" clId="{14620DA4-A871-4EC4-A5FE-17531DB005E9}"/>
    <pc:docChg chg="custSel modSld">
      <pc:chgData name="Buckman, Mark" userId="143108ed-1948-4344-b71d-df851b3c54dd" providerId="ADAL" clId="{14620DA4-A871-4EC4-A5FE-17531DB005E9}" dt="2026-03-19T19:07:55.803" v="10" actId="404"/>
      <pc:docMkLst>
        <pc:docMk/>
      </pc:docMkLst>
      <pc:sldChg chg="modSp mod">
        <pc:chgData name="Buckman, Mark" userId="143108ed-1948-4344-b71d-df851b3c54dd" providerId="ADAL" clId="{14620DA4-A871-4EC4-A5FE-17531DB005E9}" dt="2026-03-19T18:50:50.889" v="1" actId="404"/>
        <pc:sldMkLst>
          <pc:docMk/>
          <pc:sldMk cId="25972479" sldId="257"/>
        </pc:sldMkLst>
        <pc:spChg chg="mod">
          <ac:chgData name="Buckman, Mark" userId="143108ed-1948-4344-b71d-df851b3c54dd" providerId="ADAL" clId="{14620DA4-A871-4EC4-A5FE-17531DB005E9}" dt="2026-03-19T18:50:50.889" v="1" actId="404"/>
          <ac:spMkLst>
            <pc:docMk/>
            <pc:sldMk cId="25972479" sldId="257"/>
            <ac:spMk id="4" creationId="{3A74C436-694B-AD4B-AFE2-7598E61AD5C6}"/>
          </ac:spMkLst>
        </pc:spChg>
      </pc:sldChg>
      <pc:sldChg chg="modSp mod">
        <pc:chgData name="Buckman, Mark" userId="143108ed-1948-4344-b71d-df851b3c54dd" providerId="ADAL" clId="{14620DA4-A871-4EC4-A5FE-17531DB005E9}" dt="2026-03-19T19:07:55.803" v="10" actId="404"/>
        <pc:sldMkLst>
          <pc:docMk/>
          <pc:sldMk cId="1097141549" sldId="1946"/>
        </pc:sldMkLst>
        <pc:spChg chg="mod">
          <ac:chgData name="Buckman, Mark" userId="143108ed-1948-4344-b71d-df851b3c54dd" providerId="ADAL" clId="{14620DA4-A871-4EC4-A5FE-17531DB005E9}" dt="2026-03-19T19:07:55.803" v="10" actId="404"/>
          <ac:spMkLst>
            <pc:docMk/>
            <pc:sldMk cId="1097141549" sldId="1946"/>
            <ac:spMk id="9" creationId="{58FB2CED-AC05-FE02-6533-BD4D23CA9427}"/>
          </ac:spMkLst>
        </pc:spChg>
      </pc:sldChg>
      <pc:sldChg chg="delSp mod">
        <pc:chgData name="Buckman, Mark" userId="143108ed-1948-4344-b71d-df851b3c54dd" providerId="ADAL" clId="{14620DA4-A871-4EC4-A5FE-17531DB005E9}" dt="2026-03-19T19:04:41.168" v="2" actId="478"/>
        <pc:sldMkLst>
          <pc:docMk/>
          <pc:sldMk cId="1034371162" sldId="2001"/>
        </pc:sldMkLst>
        <pc:spChg chg="del">
          <ac:chgData name="Buckman, Mark" userId="143108ed-1948-4344-b71d-df851b3c54dd" providerId="ADAL" clId="{14620DA4-A871-4EC4-A5FE-17531DB005E9}" dt="2026-03-19T19:04:41.168" v="2" actId="478"/>
          <ac:spMkLst>
            <pc:docMk/>
            <pc:sldMk cId="1034371162" sldId="2001"/>
            <ac:spMk id="2" creationId="{B35CF8CC-9A2B-D906-B563-5E984A37D0D4}"/>
          </ac:spMkLst>
        </pc:spChg>
      </pc:sldChg>
      <pc:sldChg chg="delSp modSp mod modNotesTx">
        <pc:chgData name="Buckman, Mark" userId="143108ed-1948-4344-b71d-df851b3c54dd" providerId="ADAL" clId="{14620DA4-A871-4EC4-A5FE-17531DB005E9}" dt="2026-03-19T19:07:19.387" v="8" actId="478"/>
        <pc:sldMkLst>
          <pc:docMk/>
          <pc:sldMk cId="163341696" sldId="2002"/>
        </pc:sldMkLst>
        <pc:spChg chg="del mod">
          <ac:chgData name="Buckman, Mark" userId="143108ed-1948-4344-b71d-df851b3c54dd" providerId="ADAL" clId="{14620DA4-A871-4EC4-A5FE-17531DB005E9}" dt="2026-03-19T19:07:19.387" v="8" actId="478"/>
          <ac:spMkLst>
            <pc:docMk/>
            <pc:sldMk cId="163341696" sldId="2002"/>
            <ac:spMk id="4" creationId="{DC461FAC-F912-2414-AB54-56221D31781D}"/>
          </ac:spMkLst>
        </pc:spChg>
      </pc:sldChg>
      <pc:sldChg chg="delSp modSp mod">
        <pc:chgData name="Buckman, Mark" userId="143108ed-1948-4344-b71d-df851b3c54dd" providerId="ADAL" clId="{14620DA4-A871-4EC4-A5FE-17531DB005E9}" dt="2026-03-19T19:06:52.527" v="4" actId="478"/>
        <pc:sldMkLst>
          <pc:docMk/>
          <pc:sldMk cId="2595815565" sldId="2003"/>
        </pc:sldMkLst>
        <pc:spChg chg="del mod">
          <ac:chgData name="Buckman, Mark" userId="143108ed-1948-4344-b71d-df851b3c54dd" providerId="ADAL" clId="{14620DA4-A871-4EC4-A5FE-17531DB005E9}" dt="2026-03-19T19:06:52.527" v="4" actId="478"/>
          <ac:spMkLst>
            <pc:docMk/>
            <pc:sldMk cId="2595815565" sldId="2003"/>
            <ac:spMk id="4" creationId="{4BF25318-876B-2FC2-4E16-D16B6F2C9308}"/>
          </ac:spMkLst>
        </pc:spChg>
      </pc:sldChg>
    </pc:docChg>
  </pc:docChgLst>
  <pc:docChgLst>
    <pc:chgData name="Buffington, Amy Andreasen" userId="b608fb05-5811-43f5-a448-39c6c0976a85" providerId="ADAL" clId="{B3EDF138-9ABC-4CF4-9BA5-BCD2FA0BFC49}"/>
    <pc:docChg chg="custSel modSld">
      <pc:chgData name="Buffington, Amy Andreasen" userId="b608fb05-5811-43f5-a448-39c6c0976a85" providerId="ADAL" clId="{B3EDF138-9ABC-4CF4-9BA5-BCD2FA0BFC49}" dt="2026-03-18T21:31:29.740" v="443" actId="113"/>
      <pc:docMkLst>
        <pc:docMk/>
      </pc:docMkLst>
      <pc:sldChg chg="modSp mod">
        <pc:chgData name="Buffington, Amy Andreasen" userId="b608fb05-5811-43f5-a448-39c6c0976a85" providerId="ADAL" clId="{B3EDF138-9ABC-4CF4-9BA5-BCD2FA0BFC49}" dt="2026-03-17T20:20:10.822" v="409" actId="27636"/>
        <pc:sldMkLst>
          <pc:docMk/>
          <pc:sldMk cId="3935407531" sldId="260"/>
        </pc:sldMkLst>
        <pc:spChg chg="mod">
          <ac:chgData name="Buffington, Amy Andreasen" userId="b608fb05-5811-43f5-a448-39c6c0976a85" providerId="ADAL" clId="{B3EDF138-9ABC-4CF4-9BA5-BCD2FA0BFC49}" dt="2026-03-17T20:20:10.822" v="409" actId="27636"/>
          <ac:spMkLst>
            <pc:docMk/>
            <pc:sldMk cId="3935407531" sldId="260"/>
            <ac:spMk id="5" creationId="{DB4FD34D-40C7-1948-9CE9-9AAD2C74ED59}"/>
          </ac:spMkLst>
        </pc:spChg>
      </pc:sldChg>
      <pc:sldChg chg="delSp modSp mod">
        <pc:chgData name="Buffington, Amy Andreasen" userId="b608fb05-5811-43f5-a448-39c6c0976a85" providerId="ADAL" clId="{B3EDF138-9ABC-4CF4-9BA5-BCD2FA0BFC49}" dt="2026-03-18T21:29:45.541" v="440" actId="20577"/>
        <pc:sldMkLst>
          <pc:docMk/>
          <pc:sldMk cId="3294199401" sldId="264"/>
        </pc:sldMkLst>
        <pc:spChg chg="mod">
          <ac:chgData name="Buffington, Amy Andreasen" userId="b608fb05-5811-43f5-a448-39c6c0976a85" providerId="ADAL" clId="{B3EDF138-9ABC-4CF4-9BA5-BCD2FA0BFC49}" dt="2026-03-18T21:29:45.541" v="440" actId="20577"/>
          <ac:spMkLst>
            <pc:docMk/>
            <pc:sldMk cId="3294199401" sldId="264"/>
            <ac:spMk id="2" creationId="{B31993A1-DF16-0641-8F7A-5180CBC42170}"/>
          </ac:spMkLst>
        </pc:spChg>
        <pc:spChg chg="mod">
          <ac:chgData name="Buffington, Amy Andreasen" userId="b608fb05-5811-43f5-a448-39c6c0976a85" providerId="ADAL" clId="{B3EDF138-9ABC-4CF4-9BA5-BCD2FA0BFC49}" dt="2026-03-17T20:26:25.714" v="415" actId="14100"/>
          <ac:spMkLst>
            <pc:docMk/>
            <pc:sldMk cId="3294199401" sldId="264"/>
            <ac:spMk id="3" creationId="{402E630D-9228-A947-BC9A-20EEB26DD2DF}"/>
          </ac:spMkLst>
        </pc:spChg>
        <pc:spChg chg="del">
          <ac:chgData name="Buffington, Amy Andreasen" userId="b608fb05-5811-43f5-a448-39c6c0976a85" providerId="ADAL" clId="{B3EDF138-9ABC-4CF4-9BA5-BCD2FA0BFC49}" dt="2026-03-17T18:17:30.959" v="12" actId="478"/>
          <ac:spMkLst>
            <pc:docMk/>
            <pc:sldMk cId="3294199401" sldId="264"/>
            <ac:spMk id="10" creationId="{9268BAAB-69BC-699B-C6CF-CA8F1F8BDF8B}"/>
          </ac:spMkLst>
        </pc:spChg>
      </pc:sldChg>
      <pc:sldChg chg="delSp modSp mod">
        <pc:chgData name="Buffington, Amy Andreasen" userId="b608fb05-5811-43f5-a448-39c6c0976a85" providerId="ADAL" clId="{B3EDF138-9ABC-4CF4-9BA5-BCD2FA0BFC49}" dt="2026-03-18T21:29:35.586" v="438" actId="20577"/>
        <pc:sldMkLst>
          <pc:docMk/>
          <pc:sldMk cId="3630628142" sldId="317"/>
        </pc:sldMkLst>
        <pc:spChg chg="mod">
          <ac:chgData name="Buffington, Amy Andreasen" userId="b608fb05-5811-43f5-a448-39c6c0976a85" providerId="ADAL" clId="{B3EDF138-9ABC-4CF4-9BA5-BCD2FA0BFC49}" dt="2026-03-18T21:29:35.586" v="438" actId="20577"/>
          <ac:spMkLst>
            <pc:docMk/>
            <pc:sldMk cId="3630628142" sldId="317"/>
            <ac:spMk id="2" creationId="{B31993A1-DF16-0641-8F7A-5180CBC42170}"/>
          </ac:spMkLst>
        </pc:spChg>
        <pc:spChg chg="del mod">
          <ac:chgData name="Buffington, Amy Andreasen" userId="b608fb05-5811-43f5-a448-39c6c0976a85" providerId="ADAL" clId="{B3EDF138-9ABC-4CF4-9BA5-BCD2FA0BFC49}" dt="2026-03-17T18:17:21.005" v="11" actId="478"/>
          <ac:spMkLst>
            <pc:docMk/>
            <pc:sldMk cId="3630628142" sldId="317"/>
            <ac:spMk id="34" creationId="{129E1EB0-2C42-842A-91DF-3B82276C45D7}"/>
          </ac:spMkLst>
        </pc:spChg>
      </pc:sldChg>
      <pc:sldChg chg="delSp modSp mod">
        <pc:chgData name="Buffington, Amy Andreasen" userId="b608fb05-5811-43f5-a448-39c6c0976a85" providerId="ADAL" clId="{B3EDF138-9ABC-4CF4-9BA5-BCD2FA0BFC49}" dt="2026-03-18T21:29:26.954" v="436" actId="20577"/>
        <pc:sldMkLst>
          <pc:docMk/>
          <pc:sldMk cId="4064733913" sldId="318"/>
        </pc:sldMkLst>
        <pc:spChg chg="mod">
          <ac:chgData name="Buffington, Amy Andreasen" userId="b608fb05-5811-43f5-a448-39c6c0976a85" providerId="ADAL" clId="{B3EDF138-9ABC-4CF4-9BA5-BCD2FA0BFC49}" dt="2026-03-18T21:29:26.954" v="436" actId="20577"/>
          <ac:spMkLst>
            <pc:docMk/>
            <pc:sldMk cId="4064733913" sldId="318"/>
            <ac:spMk id="2" creationId="{B31993A1-DF16-0641-8F7A-5180CBC42170}"/>
          </ac:spMkLst>
        </pc:spChg>
        <pc:spChg chg="del">
          <ac:chgData name="Buffington, Amy Andreasen" userId="b608fb05-5811-43f5-a448-39c6c0976a85" providerId="ADAL" clId="{B3EDF138-9ABC-4CF4-9BA5-BCD2FA0BFC49}" dt="2026-03-17T18:27:18.762" v="113" actId="478"/>
          <ac:spMkLst>
            <pc:docMk/>
            <pc:sldMk cId="4064733913" sldId="318"/>
            <ac:spMk id="11" creationId="{7E9FD6D9-12A9-6480-13D1-F9F07FB2F8B3}"/>
          </ac:spMkLst>
        </pc:spChg>
      </pc:sldChg>
      <pc:sldChg chg="delSp modSp mod">
        <pc:chgData name="Buffington, Amy Andreasen" userId="b608fb05-5811-43f5-a448-39c6c0976a85" providerId="ADAL" clId="{B3EDF138-9ABC-4CF4-9BA5-BCD2FA0BFC49}" dt="2026-03-17T18:28:45.426" v="162" actId="20577"/>
        <pc:sldMkLst>
          <pc:docMk/>
          <pc:sldMk cId="578319153" sldId="340"/>
        </pc:sldMkLst>
        <pc:spChg chg="mod">
          <ac:chgData name="Buffington, Amy Andreasen" userId="b608fb05-5811-43f5-a448-39c6c0976a85" providerId="ADAL" clId="{B3EDF138-9ABC-4CF4-9BA5-BCD2FA0BFC49}" dt="2026-03-17T18:28:45.426" v="162" actId="20577"/>
          <ac:spMkLst>
            <pc:docMk/>
            <pc:sldMk cId="578319153" sldId="340"/>
            <ac:spMk id="2" creationId="{FE1B5474-A594-264A-E6CF-DB08A4B667F9}"/>
          </ac:spMkLst>
        </pc:spChg>
        <pc:spChg chg="del mod">
          <ac:chgData name="Buffington, Amy Andreasen" userId="b608fb05-5811-43f5-a448-39c6c0976a85" providerId="ADAL" clId="{B3EDF138-9ABC-4CF4-9BA5-BCD2FA0BFC49}" dt="2026-03-17T18:16:36.620" v="9" actId="478"/>
          <ac:spMkLst>
            <pc:docMk/>
            <pc:sldMk cId="578319153" sldId="340"/>
            <ac:spMk id="3" creationId="{6CEC82AF-49A2-0688-3A4E-3BA3E83B3CFD}"/>
          </ac:spMkLst>
        </pc:spChg>
      </pc:sldChg>
      <pc:sldChg chg="delSp modSp mod">
        <pc:chgData name="Buffington, Amy Andreasen" userId="b608fb05-5811-43f5-a448-39c6c0976a85" providerId="ADAL" clId="{B3EDF138-9ABC-4CF4-9BA5-BCD2FA0BFC49}" dt="2026-03-17T18:30:01.089" v="184" actId="478"/>
        <pc:sldMkLst>
          <pc:docMk/>
          <pc:sldMk cId="3976731435" sldId="344"/>
        </pc:sldMkLst>
        <pc:spChg chg="mod">
          <ac:chgData name="Buffington, Amy Andreasen" userId="b608fb05-5811-43f5-a448-39c6c0976a85" providerId="ADAL" clId="{B3EDF138-9ABC-4CF4-9BA5-BCD2FA0BFC49}" dt="2026-03-17T18:29:55.097" v="183" actId="20577"/>
          <ac:spMkLst>
            <pc:docMk/>
            <pc:sldMk cId="3976731435" sldId="344"/>
            <ac:spMk id="2" creationId="{7246B58A-8209-0A1F-9A40-CC80B19B3DDA}"/>
          </ac:spMkLst>
        </pc:spChg>
        <pc:spChg chg="del">
          <ac:chgData name="Buffington, Amy Andreasen" userId="b608fb05-5811-43f5-a448-39c6c0976a85" providerId="ADAL" clId="{B3EDF138-9ABC-4CF4-9BA5-BCD2FA0BFC49}" dt="2026-03-17T18:30:01.089" v="184" actId="478"/>
          <ac:spMkLst>
            <pc:docMk/>
            <pc:sldMk cId="3976731435" sldId="344"/>
            <ac:spMk id="16" creationId="{4E4ABD43-661B-72E2-89DE-32EC2FDE96F1}"/>
          </ac:spMkLst>
        </pc:spChg>
      </pc:sldChg>
      <pc:sldChg chg="delSp modSp mod">
        <pc:chgData name="Buffington, Amy Andreasen" userId="b608fb05-5811-43f5-a448-39c6c0976a85" providerId="ADAL" clId="{B3EDF138-9ABC-4CF4-9BA5-BCD2FA0BFC49}" dt="2026-03-17T18:34:31.156" v="263" actId="20577"/>
        <pc:sldMkLst>
          <pc:docMk/>
          <pc:sldMk cId="3843769957" sldId="347"/>
        </pc:sldMkLst>
        <pc:spChg chg="mod">
          <ac:chgData name="Buffington, Amy Andreasen" userId="b608fb05-5811-43f5-a448-39c6c0976a85" providerId="ADAL" clId="{B3EDF138-9ABC-4CF4-9BA5-BCD2FA0BFC49}" dt="2026-03-17T18:34:31.156" v="263" actId="20577"/>
          <ac:spMkLst>
            <pc:docMk/>
            <pc:sldMk cId="3843769957" sldId="347"/>
            <ac:spMk id="2" creationId="{47B66C23-4DA8-C3B0-ABF0-657277AAF034}"/>
          </ac:spMkLst>
        </pc:spChg>
        <pc:spChg chg="del mod">
          <ac:chgData name="Buffington, Amy Andreasen" userId="b608fb05-5811-43f5-a448-39c6c0976a85" providerId="ADAL" clId="{B3EDF138-9ABC-4CF4-9BA5-BCD2FA0BFC49}" dt="2026-03-17T18:32:33.180" v="235" actId="478"/>
          <ac:spMkLst>
            <pc:docMk/>
            <pc:sldMk cId="3843769957" sldId="347"/>
            <ac:spMk id="3" creationId="{16863A5A-E99D-C742-52AB-4DB587B447B0}"/>
          </ac:spMkLst>
        </pc:spChg>
      </pc:sldChg>
      <pc:sldChg chg="delSp modSp mod">
        <pc:chgData name="Buffington, Amy Andreasen" userId="b608fb05-5811-43f5-a448-39c6c0976a85" providerId="ADAL" clId="{B3EDF138-9ABC-4CF4-9BA5-BCD2FA0BFC49}" dt="2026-03-17T20:30:18.570" v="425" actId="962"/>
        <pc:sldMkLst>
          <pc:docMk/>
          <pc:sldMk cId="3378739539" sldId="352"/>
        </pc:sldMkLst>
        <pc:spChg chg="mod">
          <ac:chgData name="Buffington, Amy Andreasen" userId="b608fb05-5811-43f5-a448-39c6c0976a85" providerId="ADAL" clId="{B3EDF138-9ABC-4CF4-9BA5-BCD2FA0BFC49}" dt="2026-03-17T20:30:11.957" v="424" actId="962"/>
          <ac:spMkLst>
            <pc:docMk/>
            <pc:sldMk cId="3378739539" sldId="352"/>
            <ac:spMk id="2" creationId="{47B66C23-4DA8-C3B0-ABF0-657277AAF034}"/>
          </ac:spMkLst>
        </pc:spChg>
        <pc:spChg chg="del">
          <ac:chgData name="Buffington, Amy Andreasen" userId="b608fb05-5811-43f5-a448-39c6c0976a85" providerId="ADAL" clId="{B3EDF138-9ABC-4CF4-9BA5-BCD2FA0BFC49}" dt="2026-03-17T18:21:55.278" v="26" actId="478"/>
          <ac:spMkLst>
            <pc:docMk/>
            <pc:sldMk cId="3378739539" sldId="352"/>
            <ac:spMk id="4" creationId="{6F290EA7-558A-C5A9-94E1-73A7A3E47FCD}"/>
          </ac:spMkLst>
        </pc:spChg>
        <pc:graphicFrameChg chg="mod modGraphic">
          <ac:chgData name="Buffington, Amy Andreasen" userId="b608fb05-5811-43f5-a448-39c6c0976a85" providerId="ADAL" clId="{B3EDF138-9ABC-4CF4-9BA5-BCD2FA0BFC49}" dt="2026-03-17T20:30:18.570" v="425" actId="962"/>
          <ac:graphicFrameMkLst>
            <pc:docMk/>
            <pc:sldMk cId="3378739539" sldId="352"/>
            <ac:graphicFrameMk id="11" creationId="{7F95BD78-0DF6-72C0-879D-D2B1FA944563}"/>
          </ac:graphicFrameMkLst>
        </pc:graphicFrameChg>
      </pc:sldChg>
      <pc:sldChg chg="delSp modSp mod">
        <pc:chgData name="Buffington, Amy Andreasen" userId="b608fb05-5811-43f5-a448-39c6c0976a85" providerId="ADAL" clId="{B3EDF138-9ABC-4CF4-9BA5-BCD2FA0BFC49}" dt="2026-03-17T18:53:24.520" v="381" actId="13244"/>
        <pc:sldMkLst>
          <pc:docMk/>
          <pc:sldMk cId="2480107644" sldId="353"/>
        </pc:sldMkLst>
        <pc:spChg chg="mod">
          <ac:chgData name="Buffington, Amy Andreasen" userId="b608fb05-5811-43f5-a448-39c6c0976a85" providerId="ADAL" clId="{B3EDF138-9ABC-4CF4-9BA5-BCD2FA0BFC49}" dt="2026-03-17T18:30:10.944" v="193" actId="20577"/>
          <ac:spMkLst>
            <pc:docMk/>
            <pc:sldMk cId="2480107644" sldId="353"/>
            <ac:spMk id="2" creationId="{7246B58A-8209-0A1F-9A40-CC80B19B3DDA}"/>
          </ac:spMkLst>
        </pc:spChg>
        <pc:spChg chg="del">
          <ac:chgData name="Buffington, Amy Andreasen" userId="b608fb05-5811-43f5-a448-39c6c0976a85" providerId="ADAL" clId="{B3EDF138-9ABC-4CF4-9BA5-BCD2FA0BFC49}" dt="2026-03-17T18:18:41.714" v="17" actId="478"/>
          <ac:spMkLst>
            <pc:docMk/>
            <pc:sldMk cId="2480107644" sldId="353"/>
            <ac:spMk id="16" creationId="{8729889E-F93F-B885-8848-7B135BF61D0E}"/>
          </ac:spMkLst>
        </pc:spChg>
        <pc:picChg chg="ord">
          <ac:chgData name="Buffington, Amy Andreasen" userId="b608fb05-5811-43f5-a448-39c6c0976a85" providerId="ADAL" clId="{B3EDF138-9ABC-4CF4-9BA5-BCD2FA0BFC49}" dt="2026-03-17T18:53:24.520" v="381" actId="13244"/>
          <ac:picMkLst>
            <pc:docMk/>
            <pc:sldMk cId="2480107644" sldId="353"/>
            <ac:picMk id="4" creationId="{5D7DDBD0-401A-60EA-1B7C-70D8B3425CCD}"/>
          </ac:picMkLst>
        </pc:picChg>
      </pc:sldChg>
      <pc:sldChg chg="modSp mod">
        <pc:chgData name="Buffington, Amy Andreasen" userId="b608fb05-5811-43f5-a448-39c6c0976a85" providerId="ADAL" clId="{B3EDF138-9ABC-4CF4-9BA5-BCD2FA0BFC49}" dt="2026-03-18T21:04:25.689" v="432" actId="115"/>
        <pc:sldMkLst>
          <pc:docMk/>
          <pc:sldMk cId="2182899484" sldId="1838"/>
        </pc:sldMkLst>
        <pc:spChg chg="mod">
          <ac:chgData name="Buffington, Amy Andreasen" userId="b608fb05-5811-43f5-a448-39c6c0976a85" providerId="ADAL" clId="{B3EDF138-9ABC-4CF4-9BA5-BCD2FA0BFC49}" dt="2026-03-18T21:04:25.689" v="432" actId="115"/>
          <ac:spMkLst>
            <pc:docMk/>
            <pc:sldMk cId="2182899484" sldId="1838"/>
            <ac:spMk id="3" creationId="{A1B0D031-23EB-262A-A152-87FB2C3ED175}"/>
          </ac:spMkLst>
        </pc:spChg>
      </pc:sldChg>
      <pc:sldChg chg="modSp mod">
        <pc:chgData name="Buffington, Amy Andreasen" userId="b608fb05-5811-43f5-a448-39c6c0976a85" providerId="ADAL" clId="{B3EDF138-9ABC-4CF4-9BA5-BCD2FA0BFC49}" dt="2026-03-17T20:26:38.014" v="416" actId="255"/>
        <pc:sldMkLst>
          <pc:docMk/>
          <pc:sldMk cId="3856189684" sldId="1840"/>
        </pc:sldMkLst>
        <pc:spChg chg="mod">
          <ac:chgData name="Buffington, Amy Andreasen" userId="b608fb05-5811-43f5-a448-39c6c0976a85" providerId="ADAL" clId="{B3EDF138-9ABC-4CF4-9BA5-BCD2FA0BFC49}" dt="2026-03-17T20:26:38.014" v="416" actId="255"/>
          <ac:spMkLst>
            <pc:docMk/>
            <pc:sldMk cId="3856189684" sldId="1840"/>
            <ac:spMk id="2" creationId="{49A61E27-793A-1CC4-1E62-54B9081E9BB1}"/>
          </ac:spMkLst>
        </pc:spChg>
      </pc:sldChg>
      <pc:sldChg chg="delSp modSp mod">
        <pc:chgData name="Buffington, Amy Andreasen" userId="b608fb05-5811-43f5-a448-39c6c0976a85" providerId="ADAL" clId="{B3EDF138-9ABC-4CF4-9BA5-BCD2FA0BFC49}" dt="2026-03-17T18:31:26.341" v="208" actId="478"/>
        <pc:sldMkLst>
          <pc:docMk/>
          <pc:sldMk cId="3938388260" sldId="1903"/>
        </pc:sldMkLst>
        <pc:spChg chg="del">
          <ac:chgData name="Buffington, Amy Andreasen" userId="b608fb05-5811-43f5-a448-39c6c0976a85" providerId="ADAL" clId="{B3EDF138-9ABC-4CF4-9BA5-BCD2FA0BFC49}" dt="2026-03-17T18:31:26.341" v="208" actId="478"/>
          <ac:spMkLst>
            <pc:docMk/>
            <pc:sldMk cId="3938388260" sldId="1903"/>
            <ac:spMk id="2" creationId="{F4E7004D-8008-81C1-E5A1-398B13E9E6C9}"/>
          </ac:spMkLst>
        </pc:spChg>
        <pc:spChg chg="mod">
          <ac:chgData name="Buffington, Amy Andreasen" userId="b608fb05-5811-43f5-a448-39c6c0976a85" providerId="ADAL" clId="{B3EDF138-9ABC-4CF4-9BA5-BCD2FA0BFC49}" dt="2026-03-17T18:31:20.595" v="207" actId="20577"/>
          <ac:spMkLst>
            <pc:docMk/>
            <pc:sldMk cId="3938388260" sldId="1903"/>
            <ac:spMk id="6" creationId="{B5181697-CAFB-D607-9638-F56ABD0774E1}"/>
          </ac:spMkLst>
        </pc:spChg>
      </pc:sldChg>
      <pc:sldChg chg="delSp modSp mod">
        <pc:chgData name="Buffington, Amy Andreasen" userId="b608fb05-5811-43f5-a448-39c6c0976a85" providerId="ADAL" clId="{B3EDF138-9ABC-4CF4-9BA5-BCD2FA0BFC49}" dt="2026-03-17T18:31:34.511" v="216" actId="20577"/>
        <pc:sldMkLst>
          <pc:docMk/>
          <pc:sldMk cId="2198534376" sldId="1913"/>
        </pc:sldMkLst>
        <pc:spChg chg="mod">
          <ac:chgData name="Buffington, Amy Andreasen" userId="b608fb05-5811-43f5-a448-39c6c0976a85" providerId="ADAL" clId="{B3EDF138-9ABC-4CF4-9BA5-BCD2FA0BFC49}" dt="2026-03-17T18:31:34.511" v="216" actId="20577"/>
          <ac:spMkLst>
            <pc:docMk/>
            <pc:sldMk cId="2198534376" sldId="1913"/>
            <ac:spMk id="2" creationId="{26DBA47F-1F28-FEF0-3D53-16D95DBF9FAB}"/>
          </ac:spMkLst>
        </pc:spChg>
        <pc:spChg chg="del">
          <ac:chgData name="Buffington, Amy Andreasen" userId="b608fb05-5811-43f5-a448-39c6c0976a85" providerId="ADAL" clId="{B3EDF138-9ABC-4CF4-9BA5-BCD2FA0BFC49}" dt="2026-03-17T18:20:15.916" v="20" actId="478"/>
          <ac:spMkLst>
            <pc:docMk/>
            <pc:sldMk cId="2198534376" sldId="1913"/>
            <ac:spMk id="4" creationId="{48C65396-3912-B9E0-B0F3-D3AF70CB2477}"/>
          </ac:spMkLst>
        </pc:spChg>
      </pc:sldChg>
      <pc:sldChg chg="modSp mod">
        <pc:chgData name="Buffington, Amy Andreasen" userId="b608fb05-5811-43f5-a448-39c6c0976a85" providerId="ADAL" clId="{B3EDF138-9ABC-4CF4-9BA5-BCD2FA0BFC49}" dt="2026-03-18T21:06:12.573" v="434" actId="113"/>
        <pc:sldMkLst>
          <pc:docMk/>
          <pc:sldMk cId="330751734" sldId="1915"/>
        </pc:sldMkLst>
        <pc:spChg chg="mod">
          <ac:chgData name="Buffington, Amy Andreasen" userId="b608fb05-5811-43f5-a448-39c6c0976a85" providerId="ADAL" clId="{B3EDF138-9ABC-4CF4-9BA5-BCD2FA0BFC49}" dt="2026-03-18T21:06:12.573" v="434" actId="113"/>
          <ac:spMkLst>
            <pc:docMk/>
            <pc:sldMk cId="330751734" sldId="1915"/>
            <ac:spMk id="3" creationId="{E95FC5A3-3C8C-6C21-ADC5-1CB215B1B780}"/>
          </ac:spMkLst>
        </pc:spChg>
      </pc:sldChg>
      <pc:sldChg chg="delSp modSp mod">
        <pc:chgData name="Buffington, Amy Andreasen" userId="b608fb05-5811-43f5-a448-39c6c0976a85" providerId="ADAL" clId="{B3EDF138-9ABC-4CF4-9BA5-BCD2FA0BFC49}" dt="2026-03-17T20:28:28.518" v="419" actId="255"/>
        <pc:sldMkLst>
          <pc:docMk/>
          <pc:sldMk cId="964713265" sldId="1943"/>
        </pc:sldMkLst>
        <pc:spChg chg="del mod">
          <ac:chgData name="Buffington, Amy Andreasen" userId="b608fb05-5811-43f5-a448-39c6c0976a85" providerId="ADAL" clId="{B3EDF138-9ABC-4CF4-9BA5-BCD2FA0BFC49}" dt="2026-03-17T18:20:27.122" v="22" actId="478"/>
          <ac:spMkLst>
            <pc:docMk/>
            <pc:sldMk cId="964713265" sldId="1943"/>
            <ac:spMk id="2" creationId="{84E370A8-E64E-95CD-1E94-E65BA2B7548F}"/>
          </ac:spMkLst>
        </pc:spChg>
        <pc:spChg chg="mod">
          <ac:chgData name="Buffington, Amy Andreasen" userId="b608fb05-5811-43f5-a448-39c6c0976a85" providerId="ADAL" clId="{B3EDF138-9ABC-4CF4-9BA5-BCD2FA0BFC49}" dt="2026-03-17T18:32:03.884" v="233" actId="20577"/>
          <ac:spMkLst>
            <pc:docMk/>
            <pc:sldMk cId="964713265" sldId="1943"/>
            <ac:spMk id="9" creationId="{67574EC8-7445-43D7-13B8-1EF3215722A1}"/>
          </ac:spMkLst>
        </pc:spChg>
        <pc:spChg chg="mod">
          <ac:chgData name="Buffington, Amy Andreasen" userId="b608fb05-5811-43f5-a448-39c6c0976a85" providerId="ADAL" clId="{B3EDF138-9ABC-4CF4-9BA5-BCD2FA0BFC49}" dt="2026-03-17T20:28:28.518" v="419" actId="255"/>
          <ac:spMkLst>
            <pc:docMk/>
            <pc:sldMk cId="964713265" sldId="1943"/>
            <ac:spMk id="18" creationId="{EE28FB24-0030-A627-85E3-B7A4AABF007F}"/>
          </ac:spMkLst>
        </pc:spChg>
      </pc:sldChg>
      <pc:sldChg chg="modSp mod">
        <pc:chgData name="Buffington, Amy Andreasen" userId="b608fb05-5811-43f5-a448-39c6c0976a85" providerId="ADAL" clId="{B3EDF138-9ABC-4CF4-9BA5-BCD2FA0BFC49}" dt="2026-03-17T18:20:47.129" v="23" actId="13244"/>
        <pc:sldMkLst>
          <pc:docMk/>
          <pc:sldMk cId="422188631" sldId="1981"/>
        </pc:sldMkLst>
        <pc:picChg chg="ord">
          <ac:chgData name="Buffington, Amy Andreasen" userId="b608fb05-5811-43f5-a448-39c6c0976a85" providerId="ADAL" clId="{B3EDF138-9ABC-4CF4-9BA5-BCD2FA0BFC49}" dt="2026-03-17T18:20:47.129" v="23" actId="13244"/>
          <ac:picMkLst>
            <pc:docMk/>
            <pc:sldMk cId="422188631" sldId="1981"/>
            <ac:picMk id="3" creationId="{CED2C9B5-9790-53CC-4347-2F1DB1795CD7}"/>
          </ac:picMkLst>
        </pc:picChg>
      </pc:sldChg>
      <pc:sldChg chg="modSp mod">
        <pc:chgData name="Buffington, Amy Andreasen" userId="b608fb05-5811-43f5-a448-39c6c0976a85" providerId="ADAL" clId="{B3EDF138-9ABC-4CF4-9BA5-BCD2FA0BFC49}" dt="2026-03-17T20:27:49.492" v="417" actId="255"/>
        <pc:sldMkLst>
          <pc:docMk/>
          <pc:sldMk cId="347706696" sldId="1982"/>
        </pc:sldMkLst>
        <pc:spChg chg="mod ord">
          <ac:chgData name="Buffington, Amy Andreasen" userId="b608fb05-5811-43f5-a448-39c6c0976a85" providerId="ADAL" clId="{B3EDF138-9ABC-4CF4-9BA5-BCD2FA0BFC49}" dt="2026-03-17T20:27:49.492" v="417" actId="255"/>
          <ac:spMkLst>
            <pc:docMk/>
            <pc:sldMk cId="347706696" sldId="1982"/>
            <ac:spMk id="12" creationId="{D7D09A4D-F855-4719-BFF2-BF088D0CB9B8}"/>
          </ac:spMkLst>
        </pc:spChg>
      </pc:sldChg>
      <pc:sldChg chg="modSp mod">
        <pc:chgData name="Buffington, Amy Andreasen" userId="b608fb05-5811-43f5-a448-39c6c0976a85" providerId="ADAL" clId="{B3EDF138-9ABC-4CF4-9BA5-BCD2FA0BFC49}" dt="2026-03-18T21:31:29.740" v="443" actId="113"/>
        <pc:sldMkLst>
          <pc:docMk/>
          <pc:sldMk cId="1795395880" sldId="1992"/>
        </pc:sldMkLst>
        <pc:spChg chg="mod">
          <ac:chgData name="Buffington, Amy Andreasen" userId="b608fb05-5811-43f5-a448-39c6c0976a85" providerId="ADAL" clId="{B3EDF138-9ABC-4CF4-9BA5-BCD2FA0BFC49}" dt="2026-03-18T21:31:29.740" v="443" actId="113"/>
          <ac:spMkLst>
            <pc:docMk/>
            <pc:sldMk cId="1795395880" sldId="1992"/>
            <ac:spMk id="18" creationId="{31B5A947-3433-8FD0-CEAC-99C90444CA3F}"/>
          </ac:spMkLst>
        </pc:spChg>
        <pc:picChg chg="ord">
          <ac:chgData name="Buffington, Amy Andreasen" userId="b608fb05-5811-43f5-a448-39c6c0976a85" providerId="ADAL" clId="{B3EDF138-9ABC-4CF4-9BA5-BCD2FA0BFC49}" dt="2026-03-17T18:21:08.575" v="24" actId="13244"/>
          <ac:picMkLst>
            <pc:docMk/>
            <pc:sldMk cId="1795395880" sldId="1992"/>
            <ac:picMk id="6" creationId="{EBB79AB7-DFF4-4F6B-60AE-ECBEBB1B5E15}"/>
          </ac:picMkLst>
        </pc:picChg>
      </pc:sldChg>
      <pc:sldChg chg="modSp mod">
        <pc:chgData name="Buffington, Amy Andreasen" userId="b608fb05-5811-43f5-a448-39c6c0976a85" providerId="ADAL" clId="{B3EDF138-9ABC-4CF4-9BA5-BCD2FA0BFC49}" dt="2026-03-17T18:52:01.825" v="379" actId="13244"/>
        <pc:sldMkLst>
          <pc:docMk/>
          <pc:sldMk cId="1179565250" sldId="1995"/>
        </pc:sldMkLst>
        <pc:grpChg chg="ord">
          <ac:chgData name="Buffington, Amy Andreasen" userId="b608fb05-5811-43f5-a448-39c6c0976a85" providerId="ADAL" clId="{B3EDF138-9ABC-4CF4-9BA5-BCD2FA0BFC49}" dt="2026-03-17T18:52:01.825" v="379" actId="13244"/>
          <ac:grpSpMkLst>
            <pc:docMk/>
            <pc:sldMk cId="1179565250" sldId="1995"/>
            <ac:grpSpMk id="5" creationId="{E2224B93-FE6D-FCDF-80D2-C2D9B978A415}"/>
          </ac:grpSpMkLst>
        </pc:grpChg>
        <pc:grpChg chg="ord">
          <ac:chgData name="Buffington, Amy Andreasen" userId="b608fb05-5811-43f5-a448-39c6c0976a85" providerId="ADAL" clId="{B3EDF138-9ABC-4CF4-9BA5-BCD2FA0BFC49}" dt="2026-03-17T18:51:48.101" v="377" actId="13244"/>
          <ac:grpSpMkLst>
            <pc:docMk/>
            <pc:sldMk cId="1179565250" sldId="1995"/>
            <ac:grpSpMk id="6" creationId="{4DF3047A-EBA0-A437-7E5B-ABCCC856EDF3}"/>
          </ac:grpSpMkLst>
        </pc:grpChg>
        <pc:grpChg chg="ord">
          <ac:chgData name="Buffington, Amy Andreasen" userId="b608fb05-5811-43f5-a448-39c6c0976a85" providerId="ADAL" clId="{B3EDF138-9ABC-4CF4-9BA5-BCD2FA0BFC49}" dt="2026-03-17T18:51:51.473" v="378" actId="13244"/>
          <ac:grpSpMkLst>
            <pc:docMk/>
            <pc:sldMk cId="1179565250" sldId="1995"/>
            <ac:grpSpMk id="19" creationId="{4F8EE055-D412-F317-53EB-93FE726D78F6}"/>
          </ac:grpSpMkLst>
        </pc:grpChg>
      </pc:sldChg>
      <pc:sldChg chg="modSp mod">
        <pc:chgData name="Buffington, Amy Andreasen" userId="b608fb05-5811-43f5-a448-39c6c0976a85" providerId="ADAL" clId="{B3EDF138-9ABC-4CF4-9BA5-BCD2FA0BFC49}" dt="2026-03-17T20:31:46.936" v="427" actId="114"/>
        <pc:sldMkLst>
          <pc:docMk/>
          <pc:sldMk cId="499000125" sldId="2004"/>
        </pc:sldMkLst>
        <pc:spChg chg="mod">
          <ac:chgData name="Buffington, Amy Andreasen" userId="b608fb05-5811-43f5-a448-39c6c0976a85" providerId="ADAL" clId="{B3EDF138-9ABC-4CF4-9BA5-BCD2FA0BFC49}" dt="2026-03-17T20:31:46.936" v="427" actId="114"/>
          <ac:spMkLst>
            <pc:docMk/>
            <pc:sldMk cId="499000125" sldId="2004"/>
            <ac:spMk id="3" creationId="{92AB19B7-137B-4444-EC0E-DAE8C18802F5}"/>
          </ac:spMkLst>
        </pc:spChg>
      </pc:sldChg>
      <pc:sldChg chg="modSp mod">
        <pc:chgData name="Buffington, Amy Andreasen" userId="b608fb05-5811-43f5-a448-39c6c0976a85" providerId="ADAL" clId="{B3EDF138-9ABC-4CF4-9BA5-BCD2FA0BFC49}" dt="2026-03-17T20:31:55.368" v="428" actId="114"/>
        <pc:sldMkLst>
          <pc:docMk/>
          <pc:sldMk cId="2040393655" sldId="2006"/>
        </pc:sldMkLst>
        <pc:spChg chg="mod">
          <ac:chgData name="Buffington, Amy Andreasen" userId="b608fb05-5811-43f5-a448-39c6c0976a85" providerId="ADAL" clId="{B3EDF138-9ABC-4CF4-9BA5-BCD2FA0BFC49}" dt="2026-03-17T20:31:55.368" v="428" actId="114"/>
          <ac:spMkLst>
            <pc:docMk/>
            <pc:sldMk cId="2040393655" sldId="2006"/>
            <ac:spMk id="3" creationId="{0CB44219-0DC7-4E27-D882-136B414F3337}"/>
          </ac:spMkLst>
        </pc:spChg>
      </pc:sldChg>
      <pc:sldChg chg="delSp modSp mod">
        <pc:chgData name="Buffington, Amy Andreasen" userId="b608fb05-5811-43f5-a448-39c6c0976a85" providerId="ADAL" clId="{B3EDF138-9ABC-4CF4-9BA5-BCD2FA0BFC49}" dt="2026-03-17T18:22:58.652" v="54" actId="20577"/>
        <pc:sldMkLst>
          <pc:docMk/>
          <pc:sldMk cId="2242388127" sldId="2010"/>
        </pc:sldMkLst>
        <pc:spChg chg="mod">
          <ac:chgData name="Buffington, Amy Andreasen" userId="b608fb05-5811-43f5-a448-39c6c0976a85" providerId="ADAL" clId="{B3EDF138-9ABC-4CF4-9BA5-BCD2FA0BFC49}" dt="2026-03-17T18:22:58.652" v="54" actId="20577"/>
          <ac:spMkLst>
            <pc:docMk/>
            <pc:sldMk cId="2242388127" sldId="2010"/>
            <ac:spMk id="2" creationId="{EBDBDFE3-11D8-180C-4653-351F24E51C92}"/>
          </ac:spMkLst>
        </pc:spChg>
        <pc:spChg chg="del">
          <ac:chgData name="Buffington, Amy Andreasen" userId="b608fb05-5811-43f5-a448-39c6c0976a85" providerId="ADAL" clId="{B3EDF138-9ABC-4CF4-9BA5-BCD2FA0BFC49}" dt="2026-03-17T18:22:18.326" v="27" actId="478"/>
          <ac:spMkLst>
            <pc:docMk/>
            <pc:sldMk cId="2242388127" sldId="2010"/>
            <ac:spMk id="3" creationId="{321E4E7D-9012-8A19-C4A1-5847C27E9B65}"/>
          </ac:spMkLst>
        </pc:spChg>
      </pc:sldChg>
      <pc:sldChg chg="delSp modSp mod">
        <pc:chgData name="Buffington, Amy Andreasen" userId="b608fb05-5811-43f5-a448-39c6c0976a85" providerId="ADAL" clId="{B3EDF138-9ABC-4CF4-9BA5-BCD2FA0BFC49}" dt="2026-03-17T18:22:47.559" v="41" actId="20577"/>
        <pc:sldMkLst>
          <pc:docMk/>
          <pc:sldMk cId="537421391" sldId="2011"/>
        </pc:sldMkLst>
        <pc:spChg chg="mod">
          <ac:chgData name="Buffington, Amy Andreasen" userId="b608fb05-5811-43f5-a448-39c6c0976a85" providerId="ADAL" clId="{B3EDF138-9ABC-4CF4-9BA5-BCD2FA0BFC49}" dt="2026-03-17T18:22:47.559" v="41" actId="20577"/>
          <ac:spMkLst>
            <pc:docMk/>
            <pc:sldMk cId="537421391" sldId="2011"/>
            <ac:spMk id="2" creationId="{BF63AE0B-1A81-710C-0626-7CE46B80833B}"/>
          </ac:spMkLst>
        </pc:spChg>
        <pc:spChg chg="del">
          <ac:chgData name="Buffington, Amy Andreasen" userId="b608fb05-5811-43f5-a448-39c6c0976a85" providerId="ADAL" clId="{B3EDF138-9ABC-4CF4-9BA5-BCD2FA0BFC49}" dt="2026-03-17T18:22:27.130" v="28" actId="478"/>
          <ac:spMkLst>
            <pc:docMk/>
            <pc:sldMk cId="537421391" sldId="2011"/>
            <ac:spMk id="3" creationId="{7E81BE30-BB73-5AE1-F4FF-653F51E3ACA1}"/>
          </ac:spMkLst>
        </pc:spChg>
      </pc:sldChg>
      <pc:sldChg chg="delSp modSp mod">
        <pc:chgData name="Buffington, Amy Andreasen" userId="b608fb05-5811-43f5-a448-39c6c0976a85" providerId="ADAL" clId="{B3EDF138-9ABC-4CF4-9BA5-BCD2FA0BFC49}" dt="2026-03-17T18:24:51.600" v="112" actId="20577"/>
        <pc:sldMkLst>
          <pc:docMk/>
          <pc:sldMk cId="605781422" sldId="2020"/>
        </pc:sldMkLst>
        <pc:spChg chg="mod">
          <ac:chgData name="Buffington, Amy Andreasen" userId="b608fb05-5811-43f5-a448-39c6c0976a85" providerId="ADAL" clId="{B3EDF138-9ABC-4CF4-9BA5-BCD2FA0BFC49}" dt="2026-03-17T18:24:51.600" v="112" actId="20577"/>
          <ac:spMkLst>
            <pc:docMk/>
            <pc:sldMk cId="605781422" sldId="2020"/>
            <ac:spMk id="4" creationId="{AF720CE1-B7F5-9569-C1D5-0804F978D1E0}"/>
          </ac:spMkLst>
        </pc:spChg>
        <pc:spChg chg="del">
          <ac:chgData name="Buffington, Amy Andreasen" userId="b608fb05-5811-43f5-a448-39c6c0976a85" providerId="ADAL" clId="{B3EDF138-9ABC-4CF4-9BA5-BCD2FA0BFC49}" dt="2026-03-17T18:18:00.049" v="13" actId="478"/>
          <ac:spMkLst>
            <pc:docMk/>
            <pc:sldMk cId="605781422" sldId="2020"/>
            <ac:spMk id="5" creationId="{87E1A1D0-72D7-930E-8798-09C834506797}"/>
          </ac:spMkLst>
        </pc:spChg>
      </pc:sldChg>
      <pc:sldChg chg="delSp modSp mod">
        <pc:chgData name="Buffington, Amy Andreasen" userId="b608fb05-5811-43f5-a448-39c6c0976a85" providerId="ADAL" clId="{B3EDF138-9ABC-4CF4-9BA5-BCD2FA0BFC49}" dt="2026-03-17T18:39:57.962" v="330" actId="20577"/>
        <pc:sldMkLst>
          <pc:docMk/>
          <pc:sldMk cId="160216134" sldId="2113"/>
        </pc:sldMkLst>
        <pc:spChg chg="del">
          <ac:chgData name="Buffington, Amy Andreasen" userId="b608fb05-5811-43f5-a448-39c6c0976a85" providerId="ADAL" clId="{B3EDF138-9ABC-4CF4-9BA5-BCD2FA0BFC49}" dt="2026-03-17T18:39:39.907" v="304" actId="478"/>
          <ac:spMkLst>
            <pc:docMk/>
            <pc:sldMk cId="160216134" sldId="2113"/>
            <ac:spMk id="2" creationId="{157215AE-8661-7D66-0AA4-DE9A365E96EF}"/>
          </ac:spMkLst>
        </pc:spChg>
        <pc:spChg chg="mod">
          <ac:chgData name="Buffington, Amy Andreasen" userId="b608fb05-5811-43f5-a448-39c6c0976a85" providerId="ADAL" clId="{B3EDF138-9ABC-4CF4-9BA5-BCD2FA0BFC49}" dt="2026-03-17T18:39:57.962" v="330" actId="20577"/>
          <ac:spMkLst>
            <pc:docMk/>
            <pc:sldMk cId="160216134" sldId="2113"/>
            <ac:spMk id="3" creationId="{A3157C30-0B5A-3D44-B215-ECFEF11F3F94}"/>
          </ac:spMkLst>
        </pc:spChg>
        <pc:spChg chg="mod">
          <ac:chgData name="Buffington, Amy Andreasen" userId="b608fb05-5811-43f5-a448-39c6c0976a85" providerId="ADAL" clId="{B3EDF138-9ABC-4CF4-9BA5-BCD2FA0BFC49}" dt="2026-03-17T18:39:31.422" v="303" actId="255"/>
          <ac:spMkLst>
            <pc:docMk/>
            <pc:sldMk cId="160216134" sldId="2113"/>
            <ac:spMk id="5" creationId="{543FD37B-EECA-CBDD-5939-0C86B5077AC0}"/>
          </ac:spMkLst>
        </pc:spChg>
      </pc:sldChg>
      <pc:sldChg chg="delSp modSp mod">
        <pc:chgData name="Buffington, Amy Andreasen" userId="b608fb05-5811-43f5-a448-39c6c0976a85" providerId="ADAL" clId="{B3EDF138-9ABC-4CF4-9BA5-BCD2FA0BFC49}" dt="2026-03-17T18:49:30.096" v="375" actId="1076"/>
        <pc:sldMkLst>
          <pc:docMk/>
          <pc:sldMk cId="2860449086" sldId="2114"/>
        </pc:sldMkLst>
        <pc:spChg chg="del">
          <ac:chgData name="Buffington, Amy Andreasen" userId="b608fb05-5811-43f5-a448-39c6c0976a85" providerId="ADAL" clId="{B3EDF138-9ABC-4CF4-9BA5-BCD2FA0BFC49}" dt="2026-03-17T18:37:13.078" v="281" actId="478"/>
          <ac:spMkLst>
            <pc:docMk/>
            <pc:sldMk cId="2860449086" sldId="2114"/>
            <ac:spMk id="2" creationId="{0B8EA981-A929-BDE2-0F05-47A0E7CF5378}"/>
          </ac:spMkLst>
        </pc:spChg>
        <pc:spChg chg="mod">
          <ac:chgData name="Buffington, Amy Andreasen" userId="b608fb05-5811-43f5-a448-39c6c0976a85" providerId="ADAL" clId="{B3EDF138-9ABC-4CF4-9BA5-BCD2FA0BFC49}" dt="2026-03-17T18:49:18.042" v="373" actId="1076"/>
          <ac:spMkLst>
            <pc:docMk/>
            <pc:sldMk cId="2860449086" sldId="2114"/>
            <ac:spMk id="3" creationId="{061A2693-EC77-D76F-939E-6698E7AA9CE2}"/>
          </ac:spMkLst>
        </pc:spChg>
        <pc:spChg chg="mod">
          <ac:chgData name="Buffington, Amy Andreasen" userId="b608fb05-5811-43f5-a448-39c6c0976a85" providerId="ADAL" clId="{B3EDF138-9ABC-4CF4-9BA5-BCD2FA0BFC49}" dt="2026-03-17T18:49:30.096" v="375" actId="1076"/>
          <ac:spMkLst>
            <pc:docMk/>
            <pc:sldMk cId="2860449086" sldId="2114"/>
            <ac:spMk id="4" creationId="{82C40937-B921-7097-88C1-33425075197E}"/>
          </ac:spMkLst>
        </pc:spChg>
        <pc:spChg chg="mod">
          <ac:chgData name="Buffington, Amy Andreasen" userId="b608fb05-5811-43f5-a448-39c6c0976a85" providerId="ADAL" clId="{B3EDF138-9ABC-4CF4-9BA5-BCD2FA0BFC49}" dt="2026-03-17T18:49:26.213" v="374" actId="1076"/>
          <ac:spMkLst>
            <pc:docMk/>
            <pc:sldMk cId="2860449086" sldId="2114"/>
            <ac:spMk id="5" creationId="{1A93DE4A-18D6-8726-C0CD-8521EDA9ADD3}"/>
          </ac:spMkLst>
        </pc:spChg>
      </pc:sldChg>
      <pc:sldChg chg="delSp modSp mod">
        <pc:chgData name="Buffington, Amy Andreasen" userId="b608fb05-5811-43f5-a448-39c6c0976a85" providerId="ADAL" clId="{B3EDF138-9ABC-4CF4-9BA5-BCD2FA0BFC49}" dt="2026-03-17T19:00:52.507" v="385" actId="962"/>
        <pc:sldMkLst>
          <pc:docMk/>
          <pc:sldMk cId="1374196217" sldId="2135"/>
        </pc:sldMkLst>
        <pc:spChg chg="mod">
          <ac:chgData name="Buffington, Amy Andreasen" userId="b608fb05-5811-43f5-a448-39c6c0976a85" providerId="ADAL" clId="{B3EDF138-9ABC-4CF4-9BA5-BCD2FA0BFC49}" dt="2026-03-17T19:00:52.507" v="385" actId="962"/>
          <ac:spMkLst>
            <pc:docMk/>
            <pc:sldMk cId="1374196217" sldId="2135"/>
            <ac:spMk id="2" creationId="{7A2D2622-A071-6261-E92A-F3B061EFE0B9}"/>
          </ac:spMkLst>
        </pc:spChg>
        <pc:spChg chg="del">
          <ac:chgData name="Buffington, Amy Andreasen" userId="b608fb05-5811-43f5-a448-39c6c0976a85" providerId="ADAL" clId="{B3EDF138-9ABC-4CF4-9BA5-BCD2FA0BFC49}" dt="2026-03-17T18:16:14.428" v="7" actId="478"/>
          <ac:spMkLst>
            <pc:docMk/>
            <pc:sldMk cId="1374196217" sldId="2135"/>
            <ac:spMk id="5" creationId="{63ADD018-9AC2-B292-8F16-92CFB7F97367}"/>
          </ac:spMkLst>
        </pc:spChg>
      </pc:sldChg>
      <pc:sldChg chg="delSp modSp mod">
        <pc:chgData name="Buffington, Amy Andreasen" userId="b608fb05-5811-43f5-a448-39c6c0976a85" providerId="ADAL" clId="{B3EDF138-9ABC-4CF4-9BA5-BCD2FA0BFC49}" dt="2026-03-17T18:15:49.989" v="6" actId="478"/>
        <pc:sldMkLst>
          <pc:docMk/>
          <pc:sldMk cId="646181977" sldId="2164"/>
        </pc:sldMkLst>
        <pc:spChg chg="mod">
          <ac:chgData name="Buffington, Amy Andreasen" userId="b608fb05-5811-43f5-a448-39c6c0976a85" providerId="ADAL" clId="{B3EDF138-9ABC-4CF4-9BA5-BCD2FA0BFC49}" dt="2026-03-17T18:15:10.532" v="3" actId="962"/>
          <ac:spMkLst>
            <pc:docMk/>
            <pc:sldMk cId="646181977" sldId="2164"/>
            <ac:spMk id="2" creationId="{169F228D-FD07-8333-4C39-9183E969523C}"/>
          </ac:spMkLst>
        </pc:spChg>
        <pc:spChg chg="del mod">
          <ac:chgData name="Buffington, Amy Andreasen" userId="b608fb05-5811-43f5-a448-39c6c0976a85" providerId="ADAL" clId="{B3EDF138-9ABC-4CF4-9BA5-BCD2FA0BFC49}" dt="2026-03-17T18:15:49.989" v="6" actId="478"/>
          <ac:spMkLst>
            <pc:docMk/>
            <pc:sldMk cId="646181977" sldId="2164"/>
            <ac:spMk id="8" creationId="{ED24950F-C0B3-3042-3FA6-2D9B498EE588}"/>
          </ac:spMkLst>
        </pc:spChg>
      </pc:sldChg>
      <pc:sldChg chg="delSp modSp mod">
        <pc:chgData name="Buffington, Amy Andreasen" userId="b608fb05-5811-43f5-a448-39c6c0976a85" providerId="ADAL" clId="{B3EDF138-9ABC-4CF4-9BA5-BCD2FA0BFC49}" dt="2026-03-17T18:42:04.063" v="341" actId="20577"/>
        <pc:sldMkLst>
          <pc:docMk/>
          <pc:sldMk cId="3602342205" sldId="2167"/>
        </pc:sldMkLst>
        <pc:spChg chg="mod">
          <ac:chgData name="Buffington, Amy Andreasen" userId="b608fb05-5811-43f5-a448-39c6c0976a85" providerId="ADAL" clId="{B3EDF138-9ABC-4CF4-9BA5-BCD2FA0BFC49}" dt="2026-03-17T18:42:04.063" v="341" actId="20577"/>
          <ac:spMkLst>
            <pc:docMk/>
            <pc:sldMk cId="3602342205" sldId="2167"/>
            <ac:spMk id="2" creationId="{F5CB9815-45DD-A58D-75D3-B545B1598AF3}"/>
          </ac:spMkLst>
        </pc:spChg>
        <pc:spChg chg="del">
          <ac:chgData name="Buffington, Amy Andreasen" userId="b608fb05-5811-43f5-a448-39c6c0976a85" providerId="ADAL" clId="{B3EDF138-9ABC-4CF4-9BA5-BCD2FA0BFC49}" dt="2026-03-17T18:41:55.344" v="332" actId="478"/>
          <ac:spMkLst>
            <pc:docMk/>
            <pc:sldMk cId="3602342205" sldId="2167"/>
            <ac:spMk id="4" creationId="{B69A0935-711B-DC72-F009-768036402AC4}"/>
          </ac:spMkLst>
        </pc:spChg>
      </pc:sldChg>
      <pc:sldChg chg="modSp mod">
        <pc:chgData name="Buffington, Amy Andreasen" userId="b608fb05-5811-43f5-a448-39c6c0976a85" providerId="ADAL" clId="{B3EDF138-9ABC-4CF4-9BA5-BCD2FA0BFC49}" dt="2026-03-17T20:32:35.682" v="430" actId="114"/>
        <pc:sldMkLst>
          <pc:docMk/>
          <pc:sldMk cId="473130021" sldId="2305"/>
        </pc:sldMkLst>
        <pc:graphicFrameChg chg="modGraphic">
          <ac:chgData name="Buffington, Amy Andreasen" userId="b608fb05-5811-43f5-a448-39c6c0976a85" providerId="ADAL" clId="{B3EDF138-9ABC-4CF4-9BA5-BCD2FA0BFC49}" dt="2026-03-17T20:32:35.682" v="430" actId="114"/>
          <ac:graphicFrameMkLst>
            <pc:docMk/>
            <pc:sldMk cId="473130021" sldId="2305"/>
            <ac:graphicFrameMk id="3" creationId="{B2257AC1-3AC9-6BC2-4BF9-030AE14267CF}"/>
          </ac:graphicFrameMkLst>
        </pc:graphicFrameChg>
      </pc:sldChg>
      <pc:sldChg chg="modSp mod">
        <pc:chgData name="Buffington, Amy Andreasen" userId="b608fb05-5811-43f5-a448-39c6c0976a85" providerId="ADAL" clId="{B3EDF138-9ABC-4CF4-9BA5-BCD2FA0BFC49}" dt="2026-03-17T20:28:58.943" v="420" actId="255"/>
        <pc:sldMkLst>
          <pc:docMk/>
          <pc:sldMk cId="1448736256" sldId="2310"/>
        </pc:sldMkLst>
        <pc:spChg chg="mod">
          <ac:chgData name="Buffington, Amy Andreasen" userId="b608fb05-5811-43f5-a448-39c6c0976a85" providerId="ADAL" clId="{B3EDF138-9ABC-4CF4-9BA5-BCD2FA0BFC49}" dt="2026-03-17T20:28:58.943" v="420" actId="255"/>
          <ac:spMkLst>
            <pc:docMk/>
            <pc:sldMk cId="1448736256" sldId="2310"/>
            <ac:spMk id="10" creationId="{EF8550E2-CA58-5332-D729-53A1B142B8C0}"/>
          </ac:spMkLst>
        </pc:spChg>
      </pc:sldChg>
      <pc:sldChg chg="modSp mod">
        <pc:chgData name="Buffington, Amy Andreasen" userId="b608fb05-5811-43f5-a448-39c6c0976a85" providerId="ADAL" clId="{B3EDF138-9ABC-4CF4-9BA5-BCD2FA0BFC49}" dt="2026-03-17T18:52:40.365" v="380" actId="14734"/>
        <pc:sldMkLst>
          <pc:docMk/>
          <pc:sldMk cId="1290593882" sldId="2311"/>
        </pc:sldMkLst>
        <pc:graphicFrameChg chg="modGraphic">
          <ac:chgData name="Buffington, Amy Andreasen" userId="b608fb05-5811-43f5-a448-39c6c0976a85" providerId="ADAL" clId="{B3EDF138-9ABC-4CF4-9BA5-BCD2FA0BFC49}" dt="2026-03-17T18:52:40.365" v="380" actId="14734"/>
          <ac:graphicFrameMkLst>
            <pc:docMk/>
            <pc:sldMk cId="1290593882" sldId="2311"/>
            <ac:graphicFrameMk id="6" creationId="{1D4FC111-20DB-D61A-461E-A89D79170051}"/>
          </ac:graphicFrameMkLst>
        </pc:graphicFrameChg>
      </pc:sldChg>
      <pc:sldChg chg="modSp mod">
        <pc:chgData name="Buffington, Amy Andreasen" userId="b608fb05-5811-43f5-a448-39c6c0976a85" providerId="ADAL" clId="{B3EDF138-9ABC-4CF4-9BA5-BCD2FA0BFC49}" dt="2026-03-17T20:19:00.841" v="402" actId="255"/>
        <pc:sldMkLst>
          <pc:docMk/>
          <pc:sldMk cId="2178231726" sldId="2312"/>
        </pc:sldMkLst>
        <pc:spChg chg="mod">
          <ac:chgData name="Buffington, Amy Andreasen" userId="b608fb05-5811-43f5-a448-39c6c0976a85" providerId="ADAL" clId="{B3EDF138-9ABC-4CF4-9BA5-BCD2FA0BFC49}" dt="2026-03-17T20:19:00.841" v="402" actId="255"/>
          <ac:spMkLst>
            <pc:docMk/>
            <pc:sldMk cId="2178231726" sldId="2312"/>
            <ac:spMk id="3" creationId="{8FDAB62B-84C1-BAAD-8CB7-5029508AE914}"/>
          </ac:spMkLst>
        </pc:spChg>
      </pc:sldChg>
      <pc:sldChg chg="delSp modSp mod">
        <pc:chgData name="Buffington, Amy Andreasen" userId="b608fb05-5811-43f5-a448-39c6c0976a85" providerId="ADAL" clId="{B3EDF138-9ABC-4CF4-9BA5-BCD2FA0BFC49}" dt="2026-03-17T18:29:04.334" v="172" actId="20577"/>
        <pc:sldMkLst>
          <pc:docMk/>
          <pc:sldMk cId="2698505077" sldId="2318"/>
        </pc:sldMkLst>
        <pc:spChg chg="mod">
          <ac:chgData name="Buffington, Amy Andreasen" userId="b608fb05-5811-43f5-a448-39c6c0976a85" providerId="ADAL" clId="{B3EDF138-9ABC-4CF4-9BA5-BCD2FA0BFC49}" dt="2026-03-17T18:29:04.334" v="172" actId="20577"/>
          <ac:spMkLst>
            <pc:docMk/>
            <pc:sldMk cId="2698505077" sldId="2318"/>
            <ac:spMk id="2" creationId="{D5315C54-229A-DB37-3C0E-6B2FCBF7FEE7}"/>
          </ac:spMkLst>
        </pc:spChg>
        <pc:spChg chg="del mod">
          <ac:chgData name="Buffington, Amy Andreasen" userId="b608fb05-5811-43f5-a448-39c6c0976a85" providerId="ADAL" clId="{B3EDF138-9ABC-4CF4-9BA5-BCD2FA0BFC49}" dt="2026-03-17T18:18:12.413" v="15" actId="478"/>
          <ac:spMkLst>
            <pc:docMk/>
            <pc:sldMk cId="2698505077" sldId="2318"/>
            <ac:spMk id="4" creationId="{C2887C02-AE4C-0CFD-8EDA-A044305CB404}"/>
          </ac:spMkLst>
        </pc:spChg>
      </pc:sldChg>
      <pc:sldChg chg="modSp mod">
        <pc:chgData name="Buffington, Amy Andreasen" userId="b608fb05-5811-43f5-a448-39c6c0976a85" providerId="ADAL" clId="{B3EDF138-9ABC-4CF4-9BA5-BCD2FA0BFC49}" dt="2026-03-18T21:04:10.533" v="431" actId="1076"/>
        <pc:sldMkLst>
          <pc:docMk/>
          <pc:sldMk cId="1786189090" sldId="2320"/>
        </pc:sldMkLst>
        <pc:picChg chg="mod">
          <ac:chgData name="Buffington, Amy Andreasen" userId="b608fb05-5811-43f5-a448-39c6c0976a85" providerId="ADAL" clId="{B3EDF138-9ABC-4CF4-9BA5-BCD2FA0BFC49}" dt="2026-03-18T21:04:10.533" v="431" actId="1076"/>
          <ac:picMkLst>
            <pc:docMk/>
            <pc:sldMk cId="1786189090" sldId="2320"/>
            <ac:picMk id="4" creationId="{D89ABD7B-2384-FBC5-7E3E-169ABC82569B}"/>
          </ac:picMkLst>
        </pc:picChg>
      </pc:sldChg>
      <pc:sldChg chg="modSp mod">
        <pc:chgData name="Buffington, Amy Andreasen" userId="b608fb05-5811-43f5-a448-39c6c0976a85" providerId="ADAL" clId="{B3EDF138-9ABC-4CF4-9BA5-BCD2FA0BFC49}" dt="2026-03-17T20:31:33.809" v="426" actId="114"/>
        <pc:sldMkLst>
          <pc:docMk/>
          <pc:sldMk cId="2718676219" sldId="2325"/>
        </pc:sldMkLst>
        <pc:spChg chg="mod">
          <ac:chgData name="Buffington, Amy Andreasen" userId="b608fb05-5811-43f5-a448-39c6c0976a85" providerId="ADAL" clId="{B3EDF138-9ABC-4CF4-9BA5-BCD2FA0BFC49}" dt="2026-03-17T20:31:33.809" v="426" actId="114"/>
          <ac:spMkLst>
            <pc:docMk/>
            <pc:sldMk cId="2718676219" sldId="2325"/>
            <ac:spMk id="3" creationId="{EB9A28D0-6C22-13E6-6C2B-4518D084CA34}"/>
          </ac:spMkLst>
        </pc:spChg>
      </pc:sldChg>
      <pc:sldChg chg="modSp mod">
        <pc:chgData name="Buffington, Amy Andreasen" userId="b608fb05-5811-43f5-a448-39c6c0976a85" providerId="ADAL" clId="{B3EDF138-9ABC-4CF4-9BA5-BCD2FA0BFC49}" dt="2026-03-17T19:09:32.083" v="394" actId="20577"/>
        <pc:sldMkLst>
          <pc:docMk/>
          <pc:sldMk cId="910633216" sldId="2330"/>
        </pc:sldMkLst>
        <pc:spChg chg="mod">
          <ac:chgData name="Buffington, Amy Andreasen" userId="b608fb05-5811-43f5-a448-39c6c0976a85" providerId="ADAL" clId="{B3EDF138-9ABC-4CF4-9BA5-BCD2FA0BFC49}" dt="2026-03-17T19:09:32.083" v="394" actId="20577"/>
          <ac:spMkLst>
            <pc:docMk/>
            <pc:sldMk cId="910633216" sldId="2330"/>
            <ac:spMk id="2" creationId="{CD8181E7-E736-A768-C177-F3815F59AB0F}"/>
          </ac:spMkLst>
        </pc:spChg>
      </pc:sldChg>
      <pc:sldChg chg="modSp mod">
        <pc:chgData name="Buffington, Amy Andreasen" userId="b608fb05-5811-43f5-a448-39c6c0976a85" providerId="ADAL" clId="{B3EDF138-9ABC-4CF4-9BA5-BCD2FA0BFC49}" dt="2026-03-17T19:09:49.175" v="401" actId="20577"/>
        <pc:sldMkLst>
          <pc:docMk/>
          <pc:sldMk cId="3747410411" sldId="2331"/>
        </pc:sldMkLst>
        <pc:spChg chg="mod">
          <ac:chgData name="Buffington, Amy Andreasen" userId="b608fb05-5811-43f5-a448-39c6c0976a85" providerId="ADAL" clId="{B3EDF138-9ABC-4CF4-9BA5-BCD2FA0BFC49}" dt="2026-03-17T19:09:49.175" v="401" actId="20577"/>
          <ac:spMkLst>
            <pc:docMk/>
            <pc:sldMk cId="3747410411" sldId="2331"/>
            <ac:spMk id="2" creationId="{4E2AF876-8087-2024-61B2-4CB43164A1F6}"/>
          </ac:spMkLst>
        </pc:spChg>
      </pc:sldChg>
      <pc:sldChg chg="delSp modSp mod">
        <pc:chgData name="Buffington, Amy Andreasen" userId="b608fb05-5811-43f5-a448-39c6c0976a85" providerId="ADAL" clId="{B3EDF138-9ABC-4CF4-9BA5-BCD2FA0BFC49}" dt="2026-03-17T18:24:42.433" v="105" actId="20577"/>
        <pc:sldMkLst>
          <pc:docMk/>
          <pc:sldMk cId="695917731" sldId="2346"/>
        </pc:sldMkLst>
        <pc:spChg chg="mod">
          <ac:chgData name="Buffington, Amy Andreasen" userId="b608fb05-5811-43f5-a448-39c6c0976a85" providerId="ADAL" clId="{B3EDF138-9ABC-4CF4-9BA5-BCD2FA0BFC49}" dt="2026-03-17T18:24:42.433" v="105" actId="20577"/>
          <ac:spMkLst>
            <pc:docMk/>
            <pc:sldMk cId="695917731" sldId="2346"/>
            <ac:spMk id="4" creationId="{39445C4A-ED97-4664-2ED8-8E0E707646DF}"/>
          </ac:spMkLst>
        </pc:spChg>
        <pc:spChg chg="del">
          <ac:chgData name="Buffington, Amy Andreasen" userId="b608fb05-5811-43f5-a448-39c6c0976a85" providerId="ADAL" clId="{B3EDF138-9ABC-4CF4-9BA5-BCD2FA0BFC49}" dt="2026-03-17T18:18:27.699" v="16" actId="478"/>
          <ac:spMkLst>
            <pc:docMk/>
            <pc:sldMk cId="695917731" sldId="2346"/>
            <ac:spMk id="5" creationId="{159C07EE-64B6-3115-513A-2B5ADB2A3275}"/>
          </ac:spMkLst>
        </pc:spChg>
      </pc:sldChg>
      <pc:sldChg chg="delSp modSp mod">
        <pc:chgData name="Buffington, Amy Andreasen" userId="b608fb05-5811-43f5-a448-39c6c0976a85" providerId="ADAL" clId="{B3EDF138-9ABC-4CF4-9BA5-BCD2FA0BFC49}" dt="2026-03-17T18:24:30.825" v="98" actId="20577"/>
        <pc:sldMkLst>
          <pc:docMk/>
          <pc:sldMk cId="3514023104" sldId="2347"/>
        </pc:sldMkLst>
        <pc:spChg chg="mod">
          <ac:chgData name="Buffington, Amy Andreasen" userId="b608fb05-5811-43f5-a448-39c6c0976a85" providerId="ADAL" clId="{B3EDF138-9ABC-4CF4-9BA5-BCD2FA0BFC49}" dt="2026-03-17T18:24:30.825" v="98" actId="20577"/>
          <ac:spMkLst>
            <pc:docMk/>
            <pc:sldMk cId="3514023104" sldId="2347"/>
            <ac:spMk id="4" creationId="{1D5FF033-B8FA-6090-5580-328C1BEEA544}"/>
          </ac:spMkLst>
        </pc:spChg>
        <pc:spChg chg="del">
          <ac:chgData name="Buffington, Amy Andreasen" userId="b608fb05-5811-43f5-a448-39c6c0976a85" providerId="ADAL" clId="{B3EDF138-9ABC-4CF4-9BA5-BCD2FA0BFC49}" dt="2026-03-17T18:19:03.943" v="18" actId="478"/>
          <ac:spMkLst>
            <pc:docMk/>
            <pc:sldMk cId="3514023104" sldId="2347"/>
            <ac:spMk id="6" creationId="{084A6907-BF52-8D2D-4609-1A5A28F40756}"/>
          </ac:spMkLst>
        </pc:spChg>
      </pc:sldChg>
      <pc:sldChg chg="delSp modSp mod">
        <pc:chgData name="Buffington, Amy Andreasen" userId="b608fb05-5811-43f5-a448-39c6c0976a85" providerId="ADAL" clId="{B3EDF138-9ABC-4CF4-9BA5-BCD2FA0BFC49}" dt="2026-03-17T18:24:19.064" v="91" actId="478"/>
        <pc:sldMkLst>
          <pc:docMk/>
          <pc:sldMk cId="2353456102" sldId="2348"/>
        </pc:sldMkLst>
        <pc:spChg chg="mod">
          <ac:chgData name="Buffington, Amy Andreasen" userId="b608fb05-5811-43f5-a448-39c6c0976a85" providerId="ADAL" clId="{B3EDF138-9ABC-4CF4-9BA5-BCD2FA0BFC49}" dt="2026-03-17T18:24:12.287" v="90" actId="20577"/>
          <ac:spMkLst>
            <pc:docMk/>
            <pc:sldMk cId="2353456102" sldId="2348"/>
            <ac:spMk id="4" creationId="{B58E0394-FB94-6394-6C43-21B89929BE2B}"/>
          </ac:spMkLst>
        </pc:spChg>
        <pc:spChg chg="del">
          <ac:chgData name="Buffington, Amy Andreasen" userId="b608fb05-5811-43f5-a448-39c6c0976a85" providerId="ADAL" clId="{B3EDF138-9ABC-4CF4-9BA5-BCD2FA0BFC49}" dt="2026-03-17T18:24:19.064" v="91" actId="478"/>
          <ac:spMkLst>
            <pc:docMk/>
            <pc:sldMk cId="2353456102" sldId="2348"/>
            <ac:spMk id="6" creationId="{CDEF20ED-CA6A-DE4F-01D0-6DE5E6DEB0FB}"/>
          </ac:spMkLst>
        </pc:spChg>
      </pc:sldChg>
      <pc:sldChg chg="delSp modSp mod">
        <pc:chgData name="Buffington, Amy Andreasen" userId="b608fb05-5811-43f5-a448-39c6c0976a85" providerId="ADAL" clId="{B3EDF138-9ABC-4CF4-9BA5-BCD2FA0BFC49}" dt="2026-03-17T18:24:01.465" v="83" actId="20577"/>
        <pc:sldMkLst>
          <pc:docMk/>
          <pc:sldMk cId="1049558652" sldId="2350"/>
        </pc:sldMkLst>
        <pc:spChg chg="mod">
          <ac:chgData name="Buffington, Amy Andreasen" userId="b608fb05-5811-43f5-a448-39c6c0976a85" providerId="ADAL" clId="{B3EDF138-9ABC-4CF4-9BA5-BCD2FA0BFC49}" dt="2026-03-17T18:24:01.465" v="83" actId="20577"/>
          <ac:spMkLst>
            <pc:docMk/>
            <pc:sldMk cId="1049558652" sldId="2350"/>
            <ac:spMk id="4" creationId="{EDD83DC7-F574-B155-1A6D-0E3067674E48}"/>
          </ac:spMkLst>
        </pc:spChg>
        <pc:spChg chg="del">
          <ac:chgData name="Buffington, Amy Andreasen" userId="b608fb05-5811-43f5-a448-39c6c0976a85" providerId="ADAL" clId="{B3EDF138-9ABC-4CF4-9BA5-BCD2FA0BFC49}" dt="2026-03-17T18:21:34.931" v="25" actId="478"/>
          <ac:spMkLst>
            <pc:docMk/>
            <pc:sldMk cId="1049558652" sldId="2350"/>
            <ac:spMk id="6" creationId="{AEFD1817-0B61-A187-633D-6C45B2E6D18B}"/>
          </ac:spMkLst>
        </pc:spChg>
      </pc:sldChg>
      <pc:sldChg chg="delSp modSp mod">
        <pc:chgData name="Buffington, Amy Andreasen" userId="b608fb05-5811-43f5-a448-39c6c0976a85" providerId="ADAL" clId="{B3EDF138-9ABC-4CF4-9BA5-BCD2FA0BFC49}" dt="2026-03-17T18:23:48.034" v="76" actId="20577"/>
        <pc:sldMkLst>
          <pc:docMk/>
          <pc:sldMk cId="443271156" sldId="2351"/>
        </pc:sldMkLst>
        <pc:spChg chg="mod">
          <ac:chgData name="Buffington, Amy Andreasen" userId="b608fb05-5811-43f5-a448-39c6c0976a85" providerId="ADAL" clId="{B3EDF138-9ABC-4CF4-9BA5-BCD2FA0BFC49}" dt="2026-03-17T18:23:48.034" v="76" actId="20577"/>
          <ac:spMkLst>
            <pc:docMk/>
            <pc:sldMk cId="443271156" sldId="2351"/>
            <ac:spMk id="4" creationId="{5306D184-718B-FF2D-CD67-1107B2CB541A}"/>
          </ac:spMkLst>
        </pc:spChg>
        <pc:spChg chg="del">
          <ac:chgData name="Buffington, Amy Andreasen" userId="b608fb05-5811-43f5-a448-39c6c0976a85" providerId="ADAL" clId="{B3EDF138-9ABC-4CF4-9BA5-BCD2FA0BFC49}" dt="2026-03-17T18:23:10.914" v="55" actId="478"/>
          <ac:spMkLst>
            <pc:docMk/>
            <pc:sldMk cId="443271156" sldId="2351"/>
            <ac:spMk id="6" creationId="{D6F54F2A-874D-FB6F-78B9-F447FA8EFCA6}"/>
          </ac:spMkLst>
        </pc:spChg>
      </pc:sldChg>
      <pc:sldChg chg="delSp modSp mod">
        <pc:chgData name="Buffington, Amy Andreasen" userId="b608fb05-5811-43f5-a448-39c6c0976a85" providerId="ADAL" clId="{B3EDF138-9ABC-4CF4-9BA5-BCD2FA0BFC49}" dt="2026-03-17T18:54:02.145" v="382" actId="13244"/>
        <pc:sldMkLst>
          <pc:docMk/>
          <pc:sldMk cId="656316035" sldId="2352"/>
        </pc:sldMkLst>
        <pc:spChg chg="mod">
          <ac:chgData name="Buffington, Amy Andreasen" userId="b608fb05-5811-43f5-a448-39c6c0976a85" providerId="ADAL" clId="{B3EDF138-9ABC-4CF4-9BA5-BCD2FA0BFC49}" dt="2026-03-17T18:23:38.455" v="69" actId="20577"/>
          <ac:spMkLst>
            <pc:docMk/>
            <pc:sldMk cId="656316035" sldId="2352"/>
            <ac:spMk id="4" creationId="{3D525635-35BA-BDF6-E5F9-583316597685}"/>
          </ac:spMkLst>
        </pc:spChg>
        <pc:spChg chg="del">
          <ac:chgData name="Buffington, Amy Andreasen" userId="b608fb05-5811-43f5-a448-39c6c0976a85" providerId="ADAL" clId="{B3EDF138-9ABC-4CF4-9BA5-BCD2FA0BFC49}" dt="2026-03-17T18:23:27.179" v="56" actId="478"/>
          <ac:spMkLst>
            <pc:docMk/>
            <pc:sldMk cId="656316035" sldId="2352"/>
            <ac:spMk id="5" creationId="{6979A442-8196-7691-B7BF-8D9D7E75BFD1}"/>
          </ac:spMkLst>
        </pc:spChg>
        <pc:grpChg chg="ord">
          <ac:chgData name="Buffington, Amy Andreasen" userId="b608fb05-5811-43f5-a448-39c6c0976a85" providerId="ADAL" clId="{B3EDF138-9ABC-4CF4-9BA5-BCD2FA0BFC49}" dt="2026-03-17T18:54:02.145" v="382" actId="13244"/>
          <ac:grpSpMkLst>
            <pc:docMk/>
            <pc:sldMk cId="656316035" sldId="2352"/>
            <ac:grpSpMk id="2" creationId="{54019902-4FA4-571C-C0BB-CD3FE3F67582}"/>
          </ac:grpSpMkLst>
        </pc:grpChg>
      </pc:sldChg>
      <pc:sldChg chg="delSp modSp mod">
        <pc:chgData name="Buffington, Amy Andreasen" userId="b608fb05-5811-43f5-a448-39c6c0976a85" providerId="ADAL" clId="{B3EDF138-9ABC-4CF4-9BA5-BCD2FA0BFC49}" dt="2026-03-17T18:42:40.993" v="350" actId="20577"/>
        <pc:sldMkLst>
          <pc:docMk/>
          <pc:sldMk cId="733676240" sldId="2355"/>
        </pc:sldMkLst>
        <pc:spChg chg="mod">
          <ac:chgData name="Buffington, Amy Andreasen" userId="b608fb05-5811-43f5-a448-39c6c0976a85" providerId="ADAL" clId="{B3EDF138-9ABC-4CF4-9BA5-BCD2FA0BFC49}" dt="2026-03-17T18:42:40.993" v="350" actId="20577"/>
          <ac:spMkLst>
            <pc:docMk/>
            <pc:sldMk cId="733676240" sldId="2355"/>
            <ac:spMk id="2" creationId="{11DF82C0-A208-DD11-00F8-5DA460E7B782}"/>
          </ac:spMkLst>
        </pc:spChg>
        <pc:spChg chg="del">
          <ac:chgData name="Buffington, Amy Andreasen" userId="b608fb05-5811-43f5-a448-39c6c0976a85" providerId="ADAL" clId="{B3EDF138-9ABC-4CF4-9BA5-BCD2FA0BFC49}" dt="2026-03-17T18:41:08.270" v="331" actId="478"/>
          <ac:spMkLst>
            <pc:docMk/>
            <pc:sldMk cId="733676240" sldId="2355"/>
            <ac:spMk id="5" creationId="{12994A94-87A9-D8CD-B3A6-A3C34FC53E2D}"/>
          </ac:spMkLst>
        </pc:spChg>
      </pc:sldChg>
      <pc:sldChg chg="delSp modSp mod">
        <pc:chgData name="Buffington, Amy Andreasen" userId="b608fb05-5811-43f5-a448-39c6c0976a85" providerId="ADAL" clId="{B3EDF138-9ABC-4CF4-9BA5-BCD2FA0BFC49}" dt="2026-03-17T18:50:58.026" v="376" actId="478"/>
        <pc:sldMkLst>
          <pc:docMk/>
          <pc:sldMk cId="4238644193" sldId="2360"/>
        </pc:sldMkLst>
        <pc:spChg chg="del">
          <ac:chgData name="Buffington, Amy Andreasen" userId="b608fb05-5811-43f5-a448-39c6c0976a85" providerId="ADAL" clId="{B3EDF138-9ABC-4CF4-9BA5-BCD2FA0BFC49}" dt="2026-03-17T18:50:58.026" v="376" actId="478"/>
          <ac:spMkLst>
            <pc:docMk/>
            <pc:sldMk cId="4238644193" sldId="2360"/>
            <ac:spMk id="5" creationId="{5B8621A5-9088-AA88-8E25-99BFB883513B}"/>
          </ac:spMkLst>
        </pc:spChg>
        <pc:picChg chg="mod">
          <ac:chgData name="Buffington, Amy Andreasen" userId="b608fb05-5811-43f5-a448-39c6c0976a85" providerId="ADAL" clId="{B3EDF138-9ABC-4CF4-9BA5-BCD2FA0BFC49}" dt="2026-03-17T18:08:04.218" v="0" actId="962"/>
          <ac:picMkLst>
            <pc:docMk/>
            <pc:sldMk cId="4238644193" sldId="2360"/>
            <ac:picMk id="9" creationId="{C5E39D8D-2B94-A069-C98F-EB8BE31FC9F6}"/>
          </ac:picMkLst>
        </pc:picChg>
      </pc:sldChg>
    </pc:docChg>
  </pc:docChgLst>
  <pc:docChgLst>
    <pc:chgData name="Lane, Kathleen" userId="d8586a00-d571-4eeb-bfc3-f42bf250439e" providerId="ADAL" clId="{8577ED6C-C0DA-4D4B-9539-F2730A2AF55F}"/>
    <pc:docChg chg="undo custSel addSld delSld modSld sldOrd modSection">
      <pc:chgData name="Lane, Kathleen" userId="d8586a00-d571-4eeb-bfc3-f42bf250439e" providerId="ADAL" clId="{8577ED6C-C0DA-4D4B-9539-F2730A2AF55F}" dt="2026-03-09T15:20:27.999" v="254" actId="478"/>
      <pc:docMkLst>
        <pc:docMk/>
      </pc:docMkLst>
      <pc:sldChg chg="modSp mod">
        <pc:chgData name="Lane, Kathleen" userId="d8586a00-d571-4eeb-bfc3-f42bf250439e" providerId="ADAL" clId="{8577ED6C-C0DA-4D4B-9539-F2730A2AF55F}" dt="2026-03-09T15:14:22.065" v="162" actId="20577"/>
        <pc:sldMkLst>
          <pc:docMk/>
          <pc:sldMk cId="25972479" sldId="257"/>
        </pc:sldMkLst>
        <pc:spChg chg="mod">
          <ac:chgData name="Lane, Kathleen" userId="d8586a00-d571-4eeb-bfc3-f42bf250439e" providerId="ADAL" clId="{8577ED6C-C0DA-4D4B-9539-F2730A2AF55F}" dt="2026-03-09T15:14:22.065" v="162" actId="20577"/>
          <ac:spMkLst>
            <pc:docMk/>
            <pc:sldMk cId="25972479" sldId="257"/>
            <ac:spMk id="2" creationId="{058A730A-A5F9-E499-9601-94606EEA7B39}"/>
          </ac:spMkLst>
        </pc:spChg>
        <pc:spChg chg="mod">
          <ac:chgData name="Lane, Kathleen" userId="d8586a00-d571-4eeb-bfc3-f42bf250439e" providerId="ADAL" clId="{8577ED6C-C0DA-4D4B-9539-F2730A2AF55F}" dt="2026-03-09T15:13:16.388" v="102" actId="1076"/>
          <ac:spMkLst>
            <pc:docMk/>
            <pc:sldMk cId="25972479" sldId="257"/>
            <ac:spMk id="3" creationId="{C40598F7-0D95-F884-AF3F-713BFCB41936}"/>
          </ac:spMkLst>
        </pc:spChg>
        <pc:spChg chg="mod">
          <ac:chgData name="Lane, Kathleen" userId="d8586a00-d571-4eeb-bfc3-f42bf250439e" providerId="ADAL" clId="{8577ED6C-C0DA-4D4B-9539-F2730A2AF55F}" dt="2026-03-09T15:13:53.563" v="145" actId="404"/>
          <ac:spMkLst>
            <pc:docMk/>
            <pc:sldMk cId="25972479" sldId="257"/>
            <ac:spMk id="4" creationId="{3A74C436-694B-AD4B-AFE2-7598E61AD5C6}"/>
          </ac:spMkLst>
        </pc:spChg>
        <pc:grpChg chg="mod">
          <ac:chgData name="Lane, Kathleen" userId="d8586a00-d571-4eeb-bfc3-f42bf250439e" providerId="ADAL" clId="{8577ED6C-C0DA-4D4B-9539-F2730A2AF55F}" dt="2026-03-09T15:14:10.277" v="150" actId="14100"/>
          <ac:grpSpMkLst>
            <pc:docMk/>
            <pc:sldMk cId="25972479" sldId="257"/>
            <ac:grpSpMk id="7" creationId="{89902216-73AA-AD37-B0A7-3252ABDBE91E}"/>
          </ac:grpSpMkLst>
        </pc:grpChg>
      </pc:sldChg>
      <pc:sldChg chg="delSp modSp mod">
        <pc:chgData name="Lane, Kathleen" userId="d8586a00-d571-4eeb-bfc3-f42bf250439e" providerId="ADAL" clId="{8577ED6C-C0DA-4D4B-9539-F2730A2AF55F}" dt="2026-03-09T15:17:39.793" v="233" actId="478"/>
        <pc:sldMkLst>
          <pc:docMk/>
          <pc:sldMk cId="2817888206" sldId="339"/>
        </pc:sldMkLst>
      </pc:sldChg>
      <pc:sldChg chg="ord">
        <pc:chgData name="Lane, Kathleen" userId="d8586a00-d571-4eeb-bfc3-f42bf250439e" providerId="ADAL" clId="{8577ED6C-C0DA-4D4B-9539-F2730A2AF55F}" dt="2026-03-09T15:18:36.642" v="244"/>
        <pc:sldMkLst>
          <pc:docMk/>
          <pc:sldMk cId="578319153" sldId="340"/>
        </pc:sldMkLst>
      </pc:sldChg>
      <pc:sldChg chg="modSp mod">
        <pc:chgData name="Lane, Kathleen" userId="d8586a00-d571-4eeb-bfc3-f42bf250439e" providerId="ADAL" clId="{8577ED6C-C0DA-4D4B-9539-F2730A2AF55F}" dt="2026-03-09T15:16:42.186" v="227" actId="20577"/>
        <pc:sldMkLst>
          <pc:docMk/>
          <pc:sldMk cId="2714789271" sldId="1855"/>
        </pc:sldMkLst>
        <pc:spChg chg="mod">
          <ac:chgData name="Lane, Kathleen" userId="d8586a00-d571-4eeb-bfc3-f42bf250439e" providerId="ADAL" clId="{8577ED6C-C0DA-4D4B-9539-F2730A2AF55F}" dt="2026-03-09T15:16:42.186" v="227" actId="20577"/>
          <ac:spMkLst>
            <pc:docMk/>
            <pc:sldMk cId="2714789271" sldId="1855"/>
            <ac:spMk id="3" creationId="{D0AAB92C-519C-49CE-C7A4-647B6A9C0D4A}"/>
          </ac:spMkLst>
        </pc:spChg>
      </pc:sldChg>
      <pc:sldChg chg="modSp mod">
        <pc:chgData name="Lane, Kathleen" userId="d8586a00-d571-4eeb-bfc3-f42bf250439e" providerId="ADAL" clId="{8577ED6C-C0DA-4D4B-9539-F2730A2AF55F}" dt="2026-03-09T15:19:55.059" v="250" actId="14100"/>
        <pc:sldMkLst>
          <pc:docMk/>
          <pc:sldMk cId="1097141549" sldId="1946"/>
        </pc:sldMkLst>
        <pc:spChg chg="mod">
          <ac:chgData name="Lane, Kathleen" userId="d8586a00-d571-4eeb-bfc3-f42bf250439e" providerId="ADAL" clId="{8577ED6C-C0DA-4D4B-9539-F2730A2AF55F}" dt="2026-03-09T15:19:55.059" v="250" actId="14100"/>
          <ac:spMkLst>
            <pc:docMk/>
            <pc:sldMk cId="1097141549" sldId="1946"/>
            <ac:spMk id="7" creationId="{2D378C1D-F90A-1E9B-855A-A23BA6CB0546}"/>
          </ac:spMkLst>
        </pc:spChg>
      </pc:sldChg>
      <pc:sldChg chg="delSp mod">
        <pc:chgData name="Lane, Kathleen" userId="d8586a00-d571-4eeb-bfc3-f42bf250439e" providerId="ADAL" clId="{8577ED6C-C0DA-4D4B-9539-F2730A2AF55F}" dt="2026-03-09T15:14:41.537" v="164" actId="478"/>
        <pc:sldMkLst>
          <pc:docMk/>
          <pc:sldMk cId="2653690524" sldId="1952"/>
        </pc:sldMkLst>
      </pc:sldChg>
      <pc:sldChg chg="delSp add del mod">
        <pc:chgData name="Lane, Kathleen" userId="d8586a00-d571-4eeb-bfc3-f42bf250439e" providerId="ADAL" clId="{8577ED6C-C0DA-4D4B-9539-F2730A2AF55F}" dt="2026-03-09T15:18:00.056" v="237" actId="478"/>
        <pc:sldMkLst>
          <pc:docMk/>
          <pc:sldMk cId="1179565250" sldId="1995"/>
        </pc:sldMkLst>
      </pc:sldChg>
      <pc:sldChg chg="delSp mod">
        <pc:chgData name="Lane, Kathleen" userId="d8586a00-d571-4eeb-bfc3-f42bf250439e" providerId="ADAL" clId="{8577ED6C-C0DA-4D4B-9539-F2730A2AF55F}" dt="2026-03-09T15:17:42.224" v="234" actId="478"/>
        <pc:sldMkLst>
          <pc:docMk/>
          <pc:sldMk cId="473130021" sldId="2305"/>
        </pc:sldMkLst>
      </pc:sldChg>
      <pc:sldChg chg="ord">
        <pc:chgData name="Lane, Kathleen" userId="d8586a00-d571-4eeb-bfc3-f42bf250439e" providerId="ADAL" clId="{8577ED6C-C0DA-4D4B-9539-F2730A2AF55F}" dt="2026-03-09T15:15:59.820" v="173"/>
        <pc:sldMkLst>
          <pc:docMk/>
          <pc:sldMk cId="141645569" sldId="2313"/>
        </pc:sldMkLst>
      </pc:sldChg>
      <pc:sldChg chg="delSp modSp mod">
        <pc:chgData name="Lane, Kathleen" userId="d8586a00-d571-4eeb-bfc3-f42bf250439e" providerId="ADAL" clId="{8577ED6C-C0DA-4D4B-9539-F2730A2AF55F}" dt="2026-03-09T15:18:19.842" v="242" actId="478"/>
        <pc:sldMkLst>
          <pc:docMk/>
          <pc:sldMk cId="749403048" sldId="2314"/>
        </pc:sldMkLst>
      </pc:sldChg>
      <pc:sldChg chg="delSp mod">
        <pc:chgData name="Lane, Kathleen" userId="d8586a00-d571-4eeb-bfc3-f42bf250439e" providerId="ADAL" clId="{8577ED6C-C0DA-4D4B-9539-F2730A2AF55F}" dt="2026-03-09T15:20:27.999" v="254" actId="478"/>
        <pc:sldMkLst>
          <pc:docMk/>
          <pc:sldMk cId="3976178982" sldId="2315"/>
        </pc:sldMkLst>
      </pc:sldChg>
      <pc:sldChg chg="delSp mod">
        <pc:chgData name="Lane, Kathleen" userId="d8586a00-d571-4eeb-bfc3-f42bf250439e" providerId="ADAL" clId="{8577ED6C-C0DA-4D4B-9539-F2730A2AF55F}" dt="2026-03-09T15:19:23.182" v="248" actId="478"/>
        <pc:sldMkLst>
          <pc:docMk/>
          <pc:sldMk cId="3326071721" sldId="2344"/>
        </pc:sldMkLst>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diagrams/_rels/data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diagrams/_rels/drawing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2F6F08F-CE7F-49C1-A88C-EA7C2449E0DF}"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US"/>
        </a:p>
      </dgm:t>
    </dgm:pt>
    <dgm:pt modelId="{B7456483-8ED8-478C-A6D8-7C3EBE2D6862}">
      <dgm:prSet phldrT="[Text]" custT="1"/>
      <dgm:spPr>
        <a:ln>
          <a:solidFill>
            <a:schemeClr val="accent1"/>
          </a:solidFill>
        </a:ln>
      </dgm:spPr>
      <dgm:t>
        <a:bodyPr lIns="22860"/>
        <a:lstStyle/>
        <a:p>
          <a:r>
            <a:rPr lang="en-US" sz="1800"/>
            <a:t>Social-emotional competencies</a:t>
          </a:r>
        </a:p>
      </dgm:t>
    </dgm:pt>
    <dgm:pt modelId="{168B8861-0A91-47F6-B966-151F8FEB781D}" type="parTrans" cxnId="{5397A83C-889A-46C3-AB33-BEBB64C0060A}">
      <dgm:prSet/>
      <dgm:spPr/>
      <dgm:t>
        <a:bodyPr/>
        <a:lstStyle/>
        <a:p>
          <a:endParaRPr lang="en-US" sz="2400"/>
        </a:p>
      </dgm:t>
    </dgm:pt>
    <dgm:pt modelId="{744B7A2B-B691-4345-A9ED-CDBFC52E6AD0}" type="sibTrans" cxnId="{5397A83C-889A-46C3-AB33-BEBB64C0060A}">
      <dgm:prSet/>
      <dgm:spPr/>
      <dgm:t>
        <a:bodyPr/>
        <a:lstStyle/>
        <a:p>
          <a:endParaRPr lang="en-US" sz="2400"/>
        </a:p>
      </dgm:t>
    </dgm:pt>
    <dgm:pt modelId="{682FEAF6-E886-462A-97CC-3346B7DF3D6E}">
      <dgm:prSet phldrT="[Text]" custT="1"/>
      <dgm:spPr>
        <a:ln>
          <a:solidFill>
            <a:schemeClr val="tx1"/>
          </a:solidFill>
        </a:ln>
      </dgm:spPr>
      <dgm:t>
        <a:bodyPr/>
        <a:lstStyle/>
        <a:p>
          <a:r>
            <a:rPr lang="en-US" sz="1600"/>
            <a:t>Self-awareness</a:t>
          </a:r>
        </a:p>
      </dgm:t>
    </dgm:pt>
    <dgm:pt modelId="{1AACFF89-3015-4DB1-9B13-E10577B652BD}" type="parTrans" cxnId="{A6184E06-6D51-425C-9A5B-98FB117AB51A}">
      <dgm:prSet/>
      <dgm:spPr/>
      <dgm:t>
        <a:bodyPr/>
        <a:lstStyle/>
        <a:p>
          <a:endParaRPr lang="en-US" sz="2400"/>
        </a:p>
      </dgm:t>
    </dgm:pt>
    <dgm:pt modelId="{CD515797-CD29-4C35-8558-174456C42E01}" type="sibTrans" cxnId="{A6184E06-6D51-425C-9A5B-98FB117AB51A}">
      <dgm:prSet/>
      <dgm:spPr/>
      <dgm:t>
        <a:bodyPr/>
        <a:lstStyle/>
        <a:p>
          <a:endParaRPr lang="en-US" sz="2400"/>
        </a:p>
      </dgm:t>
    </dgm:pt>
    <dgm:pt modelId="{34368B97-3CE1-47FC-A055-AA7223C8C572}">
      <dgm:prSet phldrT="[Text]" custT="1"/>
      <dgm:spPr>
        <a:ln>
          <a:solidFill>
            <a:schemeClr val="tx1"/>
          </a:solidFill>
        </a:ln>
      </dgm:spPr>
      <dgm:t>
        <a:bodyPr/>
        <a:lstStyle/>
        <a:p>
          <a:r>
            <a:rPr lang="en-US" sz="1500"/>
            <a:t>Self-management</a:t>
          </a:r>
        </a:p>
      </dgm:t>
    </dgm:pt>
    <dgm:pt modelId="{31BB098E-81DF-4263-BBF6-1834F7BBA50E}" type="parTrans" cxnId="{4DDAE692-E142-4BA4-A3A2-9724017D331B}">
      <dgm:prSet/>
      <dgm:spPr/>
      <dgm:t>
        <a:bodyPr/>
        <a:lstStyle/>
        <a:p>
          <a:endParaRPr lang="en-US" sz="2400"/>
        </a:p>
      </dgm:t>
    </dgm:pt>
    <dgm:pt modelId="{DB5AF551-93A5-47D6-B1B1-D7A3F73925A3}" type="sibTrans" cxnId="{4DDAE692-E142-4BA4-A3A2-9724017D331B}">
      <dgm:prSet/>
      <dgm:spPr/>
      <dgm:t>
        <a:bodyPr/>
        <a:lstStyle/>
        <a:p>
          <a:endParaRPr lang="en-US" sz="2400"/>
        </a:p>
      </dgm:t>
    </dgm:pt>
    <dgm:pt modelId="{713D367C-77E1-46B0-ACA1-998D58EF5F48}">
      <dgm:prSet phldrT="[Text]" custT="1"/>
      <dgm:spPr>
        <a:solidFill>
          <a:schemeClr val="bg1">
            <a:lumMod val="95000"/>
            <a:alpha val="50000"/>
          </a:schemeClr>
        </a:solidFill>
        <a:ln>
          <a:solidFill>
            <a:schemeClr val="tx1"/>
          </a:solidFill>
        </a:ln>
      </dgm:spPr>
      <dgm:t>
        <a:bodyPr/>
        <a:lstStyle/>
        <a:p>
          <a:r>
            <a:rPr lang="en-US" sz="1600"/>
            <a:t>Social awareness</a:t>
          </a:r>
        </a:p>
      </dgm:t>
    </dgm:pt>
    <dgm:pt modelId="{B58B42BB-238E-46D1-9927-1145CEC62B99}" type="parTrans" cxnId="{08095F7A-4B3E-4A51-8947-3E9BAC3342B6}">
      <dgm:prSet/>
      <dgm:spPr/>
      <dgm:t>
        <a:bodyPr/>
        <a:lstStyle/>
        <a:p>
          <a:endParaRPr lang="en-US" sz="2400"/>
        </a:p>
      </dgm:t>
    </dgm:pt>
    <dgm:pt modelId="{6A054C7C-3D1E-444C-8ADF-10DCF27E7CC1}" type="sibTrans" cxnId="{08095F7A-4B3E-4A51-8947-3E9BAC3342B6}">
      <dgm:prSet/>
      <dgm:spPr/>
      <dgm:t>
        <a:bodyPr/>
        <a:lstStyle/>
        <a:p>
          <a:endParaRPr lang="en-US" sz="2400"/>
        </a:p>
      </dgm:t>
    </dgm:pt>
    <dgm:pt modelId="{8BDB899A-0CB6-4CA2-8B8A-4C34DD6F4E9A}">
      <dgm:prSet phldrT="[Text]" custT="1"/>
      <dgm:spPr>
        <a:solidFill>
          <a:schemeClr val="bg1">
            <a:lumMod val="95000"/>
            <a:alpha val="50000"/>
          </a:schemeClr>
        </a:solidFill>
        <a:ln>
          <a:solidFill>
            <a:schemeClr val="tx1"/>
          </a:solidFill>
        </a:ln>
      </dgm:spPr>
      <dgm:t>
        <a:bodyPr/>
        <a:lstStyle/>
        <a:p>
          <a:r>
            <a:rPr lang="en-US" sz="1600"/>
            <a:t>Responsible decision-making</a:t>
          </a:r>
        </a:p>
      </dgm:t>
    </dgm:pt>
    <dgm:pt modelId="{3F535D34-E285-493C-9288-C70A7DF684AD}" type="parTrans" cxnId="{7DDFF83D-EC3E-4F0D-9CE9-9974C70777BB}">
      <dgm:prSet/>
      <dgm:spPr/>
      <dgm:t>
        <a:bodyPr/>
        <a:lstStyle/>
        <a:p>
          <a:endParaRPr lang="en-US" sz="2400"/>
        </a:p>
      </dgm:t>
    </dgm:pt>
    <dgm:pt modelId="{9A09703B-C03B-4B4A-B80E-84E13380603D}" type="sibTrans" cxnId="{7DDFF83D-EC3E-4F0D-9CE9-9974C70777BB}">
      <dgm:prSet/>
      <dgm:spPr/>
      <dgm:t>
        <a:bodyPr/>
        <a:lstStyle/>
        <a:p>
          <a:endParaRPr lang="en-US" sz="2400"/>
        </a:p>
      </dgm:t>
    </dgm:pt>
    <dgm:pt modelId="{A329B721-E4DA-49EC-92BF-5E35AD024725}">
      <dgm:prSet phldrT="[Text]" custT="1"/>
      <dgm:spPr>
        <a:solidFill>
          <a:schemeClr val="bg1">
            <a:lumMod val="95000"/>
            <a:alpha val="50000"/>
          </a:schemeClr>
        </a:solidFill>
        <a:ln>
          <a:solidFill>
            <a:schemeClr val="tx1"/>
          </a:solidFill>
        </a:ln>
      </dgm:spPr>
      <dgm:t>
        <a:bodyPr/>
        <a:lstStyle/>
        <a:p>
          <a:r>
            <a:rPr lang="en-US" sz="1600"/>
            <a:t>Relationship Skills</a:t>
          </a:r>
        </a:p>
      </dgm:t>
    </dgm:pt>
    <dgm:pt modelId="{035109E4-3ED7-4219-A0F6-5E1B25B9DD62}" type="parTrans" cxnId="{86ACA29A-39E5-4C2D-A7BF-04962FA674AA}">
      <dgm:prSet/>
      <dgm:spPr/>
      <dgm:t>
        <a:bodyPr/>
        <a:lstStyle/>
        <a:p>
          <a:endParaRPr lang="en-US" sz="2400"/>
        </a:p>
      </dgm:t>
    </dgm:pt>
    <dgm:pt modelId="{532A434C-8D8F-4255-A47D-AE0F1AA9B31E}" type="sibTrans" cxnId="{86ACA29A-39E5-4C2D-A7BF-04962FA674AA}">
      <dgm:prSet/>
      <dgm:spPr/>
      <dgm:t>
        <a:bodyPr/>
        <a:lstStyle/>
        <a:p>
          <a:endParaRPr lang="en-US" sz="2400"/>
        </a:p>
      </dgm:t>
    </dgm:pt>
    <dgm:pt modelId="{41E3F75F-113C-4ADB-8D6F-072432F22C45}" type="pres">
      <dgm:prSet presAssocID="{42F6F08F-CE7F-49C1-A88C-EA7C2449E0DF}" presName="composite" presStyleCnt="0">
        <dgm:presLayoutVars>
          <dgm:chMax val="1"/>
          <dgm:dir/>
          <dgm:resizeHandles val="exact"/>
        </dgm:presLayoutVars>
      </dgm:prSet>
      <dgm:spPr/>
    </dgm:pt>
    <dgm:pt modelId="{4107E5DD-AE0C-49BB-8B2B-B705D14E1B21}" type="pres">
      <dgm:prSet presAssocID="{42F6F08F-CE7F-49C1-A88C-EA7C2449E0DF}" presName="radial" presStyleCnt="0">
        <dgm:presLayoutVars>
          <dgm:animLvl val="ctr"/>
        </dgm:presLayoutVars>
      </dgm:prSet>
      <dgm:spPr/>
    </dgm:pt>
    <dgm:pt modelId="{FC341036-DEC3-4A80-8DF2-D586DEA3B656}" type="pres">
      <dgm:prSet presAssocID="{B7456483-8ED8-478C-A6D8-7C3EBE2D6862}" presName="centerShape" presStyleLbl="vennNode1" presStyleIdx="0" presStyleCnt="6" custScaleX="93531" custScaleY="96220"/>
      <dgm:spPr/>
    </dgm:pt>
    <dgm:pt modelId="{28ECF0F3-975B-47C5-8BE8-1C591490F6DA}" type="pres">
      <dgm:prSet presAssocID="{682FEAF6-E886-462A-97CC-3346B7DF3D6E}" presName="node" presStyleLbl="vennNode1" presStyleIdx="1" presStyleCnt="6" custScaleX="132437" custScaleY="132437">
        <dgm:presLayoutVars>
          <dgm:bulletEnabled val="1"/>
        </dgm:presLayoutVars>
      </dgm:prSet>
      <dgm:spPr/>
    </dgm:pt>
    <dgm:pt modelId="{456596F4-A435-4347-9B39-D5539639E4A1}" type="pres">
      <dgm:prSet presAssocID="{34368B97-3CE1-47FC-A055-AA7223C8C572}" presName="node" presStyleLbl="vennNode1" presStyleIdx="2" presStyleCnt="6" custScaleX="132437" custScaleY="132437">
        <dgm:presLayoutVars>
          <dgm:bulletEnabled val="1"/>
        </dgm:presLayoutVars>
      </dgm:prSet>
      <dgm:spPr/>
    </dgm:pt>
    <dgm:pt modelId="{62971D67-9E8E-4FB5-9695-C876B04C913B}" type="pres">
      <dgm:prSet presAssocID="{8BDB899A-0CB6-4CA2-8B8A-4C34DD6F4E9A}" presName="node" presStyleLbl="vennNode1" presStyleIdx="3" presStyleCnt="6" custScaleX="132437" custScaleY="132437">
        <dgm:presLayoutVars>
          <dgm:bulletEnabled val="1"/>
        </dgm:presLayoutVars>
      </dgm:prSet>
      <dgm:spPr/>
    </dgm:pt>
    <dgm:pt modelId="{0FF9EA82-B212-4442-BE36-4043F4FDFB6D}" type="pres">
      <dgm:prSet presAssocID="{A329B721-E4DA-49EC-92BF-5E35AD024725}" presName="node" presStyleLbl="vennNode1" presStyleIdx="4" presStyleCnt="6" custScaleX="132437" custScaleY="132437">
        <dgm:presLayoutVars>
          <dgm:bulletEnabled val="1"/>
        </dgm:presLayoutVars>
      </dgm:prSet>
      <dgm:spPr/>
    </dgm:pt>
    <dgm:pt modelId="{CFAFF3D1-B132-4C77-A2CD-1C8072BD6715}" type="pres">
      <dgm:prSet presAssocID="{713D367C-77E1-46B0-ACA1-998D58EF5F48}" presName="node" presStyleLbl="vennNode1" presStyleIdx="5" presStyleCnt="6" custScaleX="132437" custScaleY="132437">
        <dgm:presLayoutVars>
          <dgm:bulletEnabled val="1"/>
        </dgm:presLayoutVars>
      </dgm:prSet>
      <dgm:spPr/>
    </dgm:pt>
  </dgm:ptLst>
  <dgm:cxnLst>
    <dgm:cxn modelId="{A6184E06-6D51-425C-9A5B-98FB117AB51A}" srcId="{B7456483-8ED8-478C-A6D8-7C3EBE2D6862}" destId="{682FEAF6-E886-462A-97CC-3346B7DF3D6E}" srcOrd="0" destOrd="0" parTransId="{1AACFF89-3015-4DB1-9B13-E10577B652BD}" sibTransId="{CD515797-CD29-4C35-8558-174456C42E01}"/>
    <dgm:cxn modelId="{F393B90D-101D-4134-95BE-CFF8C90C0C95}" type="presOf" srcId="{34368B97-3CE1-47FC-A055-AA7223C8C572}" destId="{456596F4-A435-4347-9B39-D5539639E4A1}" srcOrd="0" destOrd="0" presId="urn:microsoft.com/office/officeart/2005/8/layout/radial3"/>
    <dgm:cxn modelId="{B02BDE32-0CE3-4845-9D7B-504DE00E5B6C}" type="presOf" srcId="{A329B721-E4DA-49EC-92BF-5E35AD024725}" destId="{0FF9EA82-B212-4442-BE36-4043F4FDFB6D}" srcOrd="0" destOrd="0" presId="urn:microsoft.com/office/officeart/2005/8/layout/radial3"/>
    <dgm:cxn modelId="{8E50E434-7646-42C3-B87D-4083516631EB}" type="presOf" srcId="{682FEAF6-E886-462A-97CC-3346B7DF3D6E}" destId="{28ECF0F3-975B-47C5-8BE8-1C591490F6DA}" srcOrd="0" destOrd="0" presId="urn:microsoft.com/office/officeart/2005/8/layout/radial3"/>
    <dgm:cxn modelId="{5397A83C-889A-46C3-AB33-BEBB64C0060A}" srcId="{42F6F08F-CE7F-49C1-A88C-EA7C2449E0DF}" destId="{B7456483-8ED8-478C-A6D8-7C3EBE2D6862}" srcOrd="0" destOrd="0" parTransId="{168B8861-0A91-47F6-B966-151F8FEB781D}" sibTransId="{744B7A2B-B691-4345-A9ED-CDBFC52E6AD0}"/>
    <dgm:cxn modelId="{7DDFF83D-EC3E-4F0D-9CE9-9974C70777BB}" srcId="{B7456483-8ED8-478C-A6D8-7C3EBE2D6862}" destId="{8BDB899A-0CB6-4CA2-8B8A-4C34DD6F4E9A}" srcOrd="2" destOrd="0" parTransId="{3F535D34-E285-493C-9288-C70A7DF684AD}" sibTransId="{9A09703B-C03B-4B4A-B80E-84E13380603D}"/>
    <dgm:cxn modelId="{08095F7A-4B3E-4A51-8947-3E9BAC3342B6}" srcId="{B7456483-8ED8-478C-A6D8-7C3EBE2D6862}" destId="{713D367C-77E1-46B0-ACA1-998D58EF5F48}" srcOrd="4" destOrd="0" parTransId="{B58B42BB-238E-46D1-9927-1145CEC62B99}" sibTransId="{6A054C7C-3D1E-444C-8ADF-10DCF27E7CC1}"/>
    <dgm:cxn modelId="{AA024A5A-D59F-4F18-B8E9-C69A67EEF353}" type="presOf" srcId="{8BDB899A-0CB6-4CA2-8B8A-4C34DD6F4E9A}" destId="{62971D67-9E8E-4FB5-9695-C876B04C913B}" srcOrd="0" destOrd="0" presId="urn:microsoft.com/office/officeart/2005/8/layout/radial3"/>
    <dgm:cxn modelId="{BA027681-3884-4CAB-BCE0-F4C76ED144C3}" type="presOf" srcId="{B7456483-8ED8-478C-A6D8-7C3EBE2D6862}" destId="{FC341036-DEC3-4A80-8DF2-D586DEA3B656}" srcOrd="0" destOrd="0" presId="urn:microsoft.com/office/officeart/2005/8/layout/radial3"/>
    <dgm:cxn modelId="{A93D0392-2421-470D-A997-0C83799E7C0B}" type="presOf" srcId="{713D367C-77E1-46B0-ACA1-998D58EF5F48}" destId="{CFAFF3D1-B132-4C77-A2CD-1C8072BD6715}" srcOrd="0" destOrd="0" presId="urn:microsoft.com/office/officeart/2005/8/layout/radial3"/>
    <dgm:cxn modelId="{4DDAE692-E142-4BA4-A3A2-9724017D331B}" srcId="{B7456483-8ED8-478C-A6D8-7C3EBE2D6862}" destId="{34368B97-3CE1-47FC-A055-AA7223C8C572}" srcOrd="1" destOrd="0" parTransId="{31BB098E-81DF-4263-BBF6-1834F7BBA50E}" sibTransId="{DB5AF551-93A5-47D6-B1B1-D7A3F73925A3}"/>
    <dgm:cxn modelId="{86ACA29A-39E5-4C2D-A7BF-04962FA674AA}" srcId="{B7456483-8ED8-478C-A6D8-7C3EBE2D6862}" destId="{A329B721-E4DA-49EC-92BF-5E35AD024725}" srcOrd="3" destOrd="0" parTransId="{035109E4-3ED7-4219-A0F6-5E1B25B9DD62}" sibTransId="{532A434C-8D8F-4255-A47D-AE0F1AA9B31E}"/>
    <dgm:cxn modelId="{7F2314A3-ADD8-4E46-9D5F-9042164E65C0}" type="presOf" srcId="{42F6F08F-CE7F-49C1-A88C-EA7C2449E0DF}" destId="{41E3F75F-113C-4ADB-8D6F-072432F22C45}" srcOrd="0" destOrd="0" presId="urn:microsoft.com/office/officeart/2005/8/layout/radial3"/>
    <dgm:cxn modelId="{A17BBBB9-BB93-42B3-8C7A-585314A0EEBB}" type="presParOf" srcId="{41E3F75F-113C-4ADB-8D6F-072432F22C45}" destId="{4107E5DD-AE0C-49BB-8B2B-B705D14E1B21}" srcOrd="0" destOrd="0" presId="urn:microsoft.com/office/officeart/2005/8/layout/radial3"/>
    <dgm:cxn modelId="{409F8676-BD6B-4BF1-BF30-03D70CB67ABF}" type="presParOf" srcId="{4107E5DD-AE0C-49BB-8B2B-B705D14E1B21}" destId="{FC341036-DEC3-4A80-8DF2-D586DEA3B656}" srcOrd="0" destOrd="0" presId="urn:microsoft.com/office/officeart/2005/8/layout/radial3"/>
    <dgm:cxn modelId="{C7E399AA-3AF2-4972-9F1D-1ECB5123483A}" type="presParOf" srcId="{4107E5DD-AE0C-49BB-8B2B-B705D14E1B21}" destId="{28ECF0F3-975B-47C5-8BE8-1C591490F6DA}" srcOrd="1" destOrd="0" presId="urn:microsoft.com/office/officeart/2005/8/layout/radial3"/>
    <dgm:cxn modelId="{CD17A139-3728-4785-80DD-5FCA88BCD24C}" type="presParOf" srcId="{4107E5DD-AE0C-49BB-8B2B-B705D14E1B21}" destId="{456596F4-A435-4347-9B39-D5539639E4A1}" srcOrd="2" destOrd="0" presId="urn:microsoft.com/office/officeart/2005/8/layout/radial3"/>
    <dgm:cxn modelId="{0D29F610-0F87-4166-BFED-C106450BCE4A}" type="presParOf" srcId="{4107E5DD-AE0C-49BB-8B2B-B705D14E1B21}" destId="{62971D67-9E8E-4FB5-9695-C876B04C913B}" srcOrd="3" destOrd="0" presId="urn:microsoft.com/office/officeart/2005/8/layout/radial3"/>
    <dgm:cxn modelId="{77D8ECD3-0D9E-4F14-B746-FA8BA5CA24EA}" type="presParOf" srcId="{4107E5DD-AE0C-49BB-8B2B-B705D14E1B21}" destId="{0FF9EA82-B212-4442-BE36-4043F4FDFB6D}" srcOrd="4" destOrd="0" presId="urn:microsoft.com/office/officeart/2005/8/layout/radial3"/>
    <dgm:cxn modelId="{20FDD6B2-5161-4897-B564-7C53FD9C78A6}" type="presParOf" srcId="{4107E5DD-AE0C-49BB-8B2B-B705D14E1B21}" destId="{CFAFF3D1-B132-4C77-A2CD-1C8072BD6715}" srcOrd="5" destOrd="0" presId="urn:microsoft.com/office/officeart/2005/8/layout/radial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341036-DEC3-4A80-8DF2-D586DEA3B656}">
      <dsp:nvSpPr>
        <dsp:cNvPr id="0" name=""/>
        <dsp:cNvSpPr/>
      </dsp:nvSpPr>
      <dsp:spPr>
        <a:xfrm>
          <a:off x="1017270" y="1648080"/>
          <a:ext cx="2369093" cy="2437204"/>
        </a:xfrm>
        <a:prstGeom prst="ellipse">
          <a:avLst/>
        </a:prstGeom>
        <a:solidFill>
          <a:schemeClr val="accent1">
            <a:alpha val="50000"/>
            <a:hueOff val="0"/>
            <a:satOff val="0"/>
            <a:lumOff val="0"/>
            <a:alphaOff val="0"/>
          </a:schemeClr>
        </a:solid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a:t>Social-emotional competencies</a:t>
          </a:r>
        </a:p>
      </dsp:txBody>
      <dsp:txXfrm>
        <a:off x="1364216" y="2005000"/>
        <a:ext cx="1675201" cy="1723364"/>
      </dsp:txXfrm>
    </dsp:sp>
    <dsp:sp modelId="{28ECF0F3-975B-47C5-8BE8-1C591490F6DA}">
      <dsp:nvSpPr>
        <dsp:cNvPr id="0" name=""/>
        <dsp:cNvSpPr/>
      </dsp:nvSpPr>
      <dsp:spPr>
        <a:xfrm>
          <a:off x="1363176" y="380260"/>
          <a:ext cx="1677281" cy="1677281"/>
        </a:xfrm>
        <a:prstGeom prst="ellipse">
          <a:avLst/>
        </a:prstGeom>
        <a:solidFill>
          <a:schemeClr val="accent1">
            <a:alpha val="5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Self-awareness</a:t>
          </a:r>
        </a:p>
      </dsp:txBody>
      <dsp:txXfrm>
        <a:off x="1608808" y="625892"/>
        <a:ext cx="1186017" cy="1186017"/>
      </dsp:txXfrm>
    </dsp:sp>
    <dsp:sp modelId="{456596F4-A435-4347-9B39-D5539639E4A1}">
      <dsp:nvSpPr>
        <dsp:cNvPr id="0" name=""/>
        <dsp:cNvSpPr/>
      </dsp:nvSpPr>
      <dsp:spPr>
        <a:xfrm>
          <a:off x="2930309" y="1518849"/>
          <a:ext cx="1677281" cy="1677281"/>
        </a:xfrm>
        <a:prstGeom prst="ellipse">
          <a:avLst/>
        </a:prstGeom>
        <a:solidFill>
          <a:schemeClr val="accent1">
            <a:alpha val="50000"/>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Self-management</a:t>
          </a:r>
        </a:p>
      </dsp:txBody>
      <dsp:txXfrm>
        <a:off x="3175941" y="1764481"/>
        <a:ext cx="1186017" cy="1186017"/>
      </dsp:txXfrm>
    </dsp:sp>
    <dsp:sp modelId="{62971D67-9E8E-4FB5-9695-C876B04C913B}">
      <dsp:nvSpPr>
        <dsp:cNvPr id="0" name=""/>
        <dsp:cNvSpPr/>
      </dsp:nvSpPr>
      <dsp:spPr>
        <a:xfrm>
          <a:off x="2331717" y="3361124"/>
          <a:ext cx="1677281" cy="1677281"/>
        </a:xfrm>
        <a:prstGeom prst="ellipse">
          <a:avLst/>
        </a:prstGeom>
        <a:solidFill>
          <a:schemeClr val="bg1">
            <a:lumMod val="95000"/>
            <a:alpha val="5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Responsible decision-making</a:t>
          </a:r>
        </a:p>
      </dsp:txBody>
      <dsp:txXfrm>
        <a:off x="2577349" y="3606756"/>
        <a:ext cx="1186017" cy="1186017"/>
      </dsp:txXfrm>
    </dsp:sp>
    <dsp:sp modelId="{0FF9EA82-B212-4442-BE36-4043F4FDFB6D}">
      <dsp:nvSpPr>
        <dsp:cNvPr id="0" name=""/>
        <dsp:cNvSpPr/>
      </dsp:nvSpPr>
      <dsp:spPr>
        <a:xfrm>
          <a:off x="394634" y="3361124"/>
          <a:ext cx="1677281" cy="1677281"/>
        </a:xfrm>
        <a:prstGeom prst="ellipse">
          <a:avLst/>
        </a:prstGeom>
        <a:solidFill>
          <a:schemeClr val="bg1">
            <a:lumMod val="95000"/>
            <a:alpha val="5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Relationship Skills</a:t>
          </a:r>
        </a:p>
      </dsp:txBody>
      <dsp:txXfrm>
        <a:off x="640266" y="3606756"/>
        <a:ext cx="1186017" cy="1186017"/>
      </dsp:txXfrm>
    </dsp:sp>
    <dsp:sp modelId="{CFAFF3D1-B132-4C77-A2CD-1C8072BD6715}">
      <dsp:nvSpPr>
        <dsp:cNvPr id="0" name=""/>
        <dsp:cNvSpPr/>
      </dsp:nvSpPr>
      <dsp:spPr>
        <a:xfrm>
          <a:off x="-203956" y="1518849"/>
          <a:ext cx="1677281" cy="1677281"/>
        </a:xfrm>
        <a:prstGeom prst="ellipse">
          <a:avLst/>
        </a:prstGeom>
        <a:solidFill>
          <a:schemeClr val="bg1">
            <a:lumMod val="95000"/>
            <a:alpha val="5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Social awareness</a:t>
          </a:r>
        </a:p>
      </dsp:txBody>
      <dsp:txXfrm>
        <a:off x="41676" y="1764481"/>
        <a:ext cx="1186017" cy="118601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F6B44D-42BB-F849-A9E0-2553546435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C25D48-9968-694B-8B18-EF6CBB2688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987C75-5A4D-0F4C-98F9-12B3A7808E58}" type="datetimeFigureOut">
              <a:rPr lang="en-US" smtClean="0"/>
              <a:t>3/19/2026</a:t>
            </a:fld>
            <a:endParaRPr lang="en-US"/>
          </a:p>
        </p:txBody>
      </p:sp>
      <p:sp>
        <p:nvSpPr>
          <p:cNvPr id="4" name="Footer Placeholder 3">
            <a:extLst>
              <a:ext uri="{FF2B5EF4-FFF2-40B4-BE49-F238E27FC236}">
                <a16:creationId xmlns:a16="http://schemas.microsoft.com/office/drawing/2014/main" id="{C36B3588-481A-1946-93AC-0F7052634B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94096D-8EB7-D248-91EB-DD3604D059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330417-F1C9-8B48-B37E-051459DA4198}" type="slidenum">
              <a:rPr lang="en-US" smtClean="0"/>
              <a:t>‹#›</a:t>
            </a:fld>
            <a:endParaRPr lang="en-US"/>
          </a:p>
        </p:txBody>
      </p:sp>
    </p:spTree>
    <p:extLst>
      <p:ext uri="{BB962C8B-B14F-4D97-AF65-F5344CB8AC3E}">
        <p14:creationId xmlns:p14="http://schemas.microsoft.com/office/powerpoint/2010/main" val="2720356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7DBB8B-29CE-48D0-9A6A-E621DDA1FB07}" type="datetimeFigureOut">
              <a:rPr lang="en-US" smtClean="0"/>
              <a:t>3/19/2026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D11C9F-81FA-4052-9B37-1EF4A4EF7E85}" type="slidenum">
              <a:rPr lang="en-US" smtClean="0"/>
              <a:t>‹#›</a:t>
            </a:fld>
            <a:endParaRPr lang="en-US"/>
          </a:p>
        </p:txBody>
      </p:sp>
    </p:spTree>
    <p:extLst>
      <p:ext uri="{BB962C8B-B14F-4D97-AF65-F5344CB8AC3E}">
        <p14:creationId xmlns:p14="http://schemas.microsoft.com/office/powerpoint/2010/main" val="3464643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BDACA8-45AF-461A-9F93-73E959B08D0A}" type="slidenum">
              <a:rPr lang="en-US" smtClean="0"/>
              <a:t>1</a:t>
            </a:fld>
            <a:endParaRPr lang="en-US"/>
          </a:p>
        </p:txBody>
      </p:sp>
    </p:spTree>
    <p:extLst>
      <p:ext uri="{BB962C8B-B14F-4D97-AF65-F5344CB8AC3E}">
        <p14:creationId xmlns:p14="http://schemas.microsoft.com/office/powerpoint/2010/main" val="3861761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880E20-7151-4072-8483-42E77E5008E7}" type="slidenum">
              <a:rPr lang="en-US" smtClean="0"/>
              <a:t>30</a:t>
            </a:fld>
            <a:endParaRPr lang="en-US"/>
          </a:p>
        </p:txBody>
      </p:sp>
    </p:spTree>
    <p:extLst>
      <p:ext uri="{BB962C8B-B14F-4D97-AF65-F5344CB8AC3E}">
        <p14:creationId xmlns:p14="http://schemas.microsoft.com/office/powerpoint/2010/main" val="3214427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880E20-7151-4072-8483-42E77E5008E7}" type="slidenum">
              <a:rPr lang="en-US" smtClean="0"/>
              <a:t>31</a:t>
            </a:fld>
            <a:endParaRPr lang="en-US"/>
          </a:p>
        </p:txBody>
      </p:sp>
    </p:spTree>
    <p:extLst>
      <p:ext uri="{BB962C8B-B14F-4D97-AF65-F5344CB8AC3E}">
        <p14:creationId xmlns:p14="http://schemas.microsoft.com/office/powerpoint/2010/main" val="23373646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5C8451FA-6A34-6746-9D58-EF03C996319E}" type="slidenum">
              <a:rPr lang="en-US" smtClean="0"/>
              <a:t>32</a:t>
            </a:fld>
            <a:endParaRPr lang="en-US"/>
          </a:p>
        </p:txBody>
      </p:sp>
    </p:spTree>
    <p:extLst>
      <p:ext uri="{BB962C8B-B14F-4D97-AF65-F5344CB8AC3E}">
        <p14:creationId xmlns:p14="http://schemas.microsoft.com/office/powerpoint/2010/main" val="37923663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34</a:t>
            </a:fld>
            <a:endParaRPr lang="en-US"/>
          </a:p>
        </p:txBody>
      </p:sp>
    </p:spTree>
    <p:extLst>
      <p:ext uri="{BB962C8B-B14F-4D97-AF65-F5344CB8AC3E}">
        <p14:creationId xmlns:p14="http://schemas.microsoft.com/office/powerpoint/2010/main" val="27018197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35</a:t>
            </a:fld>
            <a:endParaRPr lang="en-US"/>
          </a:p>
        </p:txBody>
      </p:sp>
    </p:spTree>
    <p:extLst>
      <p:ext uri="{BB962C8B-B14F-4D97-AF65-F5344CB8AC3E}">
        <p14:creationId xmlns:p14="http://schemas.microsoft.com/office/powerpoint/2010/main" val="13012804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36</a:t>
            </a:fld>
            <a:endParaRPr lang="en-US"/>
          </a:p>
        </p:txBody>
      </p:sp>
    </p:spTree>
    <p:extLst>
      <p:ext uri="{BB962C8B-B14F-4D97-AF65-F5344CB8AC3E}">
        <p14:creationId xmlns:p14="http://schemas.microsoft.com/office/powerpoint/2010/main" val="17699929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0DE69-6E72-09C6-D5A5-4A175CCD6A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2EA7F3-6073-86BB-8426-6D498AD992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3D6A93-6049-DB75-02CE-E9286845886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F1A205E-AEE3-29C1-C6EA-2677186E449D}"/>
              </a:ext>
            </a:extLst>
          </p:cNvPr>
          <p:cNvSpPr>
            <a:spLocks noGrp="1"/>
          </p:cNvSpPr>
          <p:nvPr>
            <p:ph type="sldNum" sz="quarter" idx="5"/>
          </p:nvPr>
        </p:nvSpPr>
        <p:spPr/>
        <p:txBody>
          <a:bodyPr/>
          <a:lstStyle/>
          <a:p>
            <a:fld id="{5C8451FA-6A34-6746-9D58-EF03C996319E}" type="slidenum">
              <a:rPr lang="en-US" smtClean="0"/>
              <a:t>37</a:t>
            </a:fld>
            <a:endParaRPr lang="en-US"/>
          </a:p>
        </p:txBody>
      </p:sp>
    </p:spTree>
    <p:extLst>
      <p:ext uri="{BB962C8B-B14F-4D97-AF65-F5344CB8AC3E}">
        <p14:creationId xmlns:p14="http://schemas.microsoft.com/office/powerpoint/2010/main" val="26976286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9BAEB5-4662-6D6B-1693-E5015B0C85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0F6F1A-E23F-1485-B4BC-B495C74904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22F337-1923-6175-12B6-459444AE410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A3CA805-6C6D-49EC-9BA1-FED7974ADA89}"/>
              </a:ext>
            </a:extLst>
          </p:cNvPr>
          <p:cNvSpPr>
            <a:spLocks noGrp="1"/>
          </p:cNvSpPr>
          <p:nvPr>
            <p:ph type="sldNum" sz="quarter" idx="5"/>
          </p:nvPr>
        </p:nvSpPr>
        <p:spPr/>
        <p:txBody>
          <a:bodyPr/>
          <a:lstStyle/>
          <a:p>
            <a:fld id="{5C8451FA-6A34-6746-9D58-EF03C996319E}" type="slidenum">
              <a:rPr lang="en-US" smtClean="0"/>
              <a:t>38</a:t>
            </a:fld>
            <a:endParaRPr lang="en-US"/>
          </a:p>
        </p:txBody>
      </p:sp>
    </p:spTree>
    <p:extLst>
      <p:ext uri="{BB962C8B-B14F-4D97-AF65-F5344CB8AC3E}">
        <p14:creationId xmlns:p14="http://schemas.microsoft.com/office/powerpoint/2010/main" val="21138124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CB6EA-7969-C699-8622-ABF3FCE033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54472C-E624-EC93-A6DE-CCFDE67A96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DC1281-AD30-42BA-B425-8E75A209A22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a:extLst>
              <a:ext uri="{FF2B5EF4-FFF2-40B4-BE49-F238E27FC236}">
                <a16:creationId xmlns:a16="http://schemas.microsoft.com/office/drawing/2014/main" id="{CA9DF56B-150B-E9ED-C8FC-33C7FCC8E9AB}"/>
              </a:ext>
            </a:extLst>
          </p:cNvPr>
          <p:cNvSpPr>
            <a:spLocks noGrp="1"/>
          </p:cNvSpPr>
          <p:nvPr>
            <p:ph type="sldNum" sz="quarter" idx="5"/>
          </p:nvPr>
        </p:nvSpPr>
        <p:spPr/>
        <p:txBody>
          <a:bodyPr/>
          <a:lstStyle/>
          <a:p>
            <a:fld id="{5C8451FA-6A34-6746-9D58-EF03C996319E}" type="slidenum">
              <a:rPr lang="en-US" smtClean="0"/>
              <a:t>41</a:t>
            </a:fld>
            <a:endParaRPr lang="en-US"/>
          </a:p>
        </p:txBody>
      </p:sp>
    </p:spTree>
    <p:extLst>
      <p:ext uri="{BB962C8B-B14F-4D97-AF65-F5344CB8AC3E}">
        <p14:creationId xmlns:p14="http://schemas.microsoft.com/office/powerpoint/2010/main" val="5854253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5733E-DB24-6000-F16E-EBB99A7F20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B6497A-6FD3-23EF-EC89-0C23EBFDE0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1181E7-6609-2D71-8C8D-E45DAA2AE84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95D742D-0C2B-3740-0281-59184F6BDCB2}"/>
              </a:ext>
            </a:extLst>
          </p:cNvPr>
          <p:cNvSpPr>
            <a:spLocks noGrp="1"/>
          </p:cNvSpPr>
          <p:nvPr>
            <p:ph type="sldNum" sz="quarter" idx="5"/>
          </p:nvPr>
        </p:nvSpPr>
        <p:spPr/>
        <p:txBody>
          <a:bodyPr/>
          <a:lstStyle/>
          <a:p>
            <a:fld id="{5C8451FA-6A34-6746-9D58-EF03C996319E}" type="slidenum">
              <a:rPr lang="en-US" smtClean="0"/>
              <a:t>43</a:t>
            </a:fld>
            <a:endParaRPr lang="en-US"/>
          </a:p>
        </p:txBody>
      </p:sp>
    </p:spTree>
    <p:extLst>
      <p:ext uri="{BB962C8B-B14F-4D97-AF65-F5344CB8AC3E}">
        <p14:creationId xmlns:p14="http://schemas.microsoft.com/office/powerpoint/2010/main" val="1093803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a:t>
            </a:fld>
            <a:endParaRPr lang="en-US"/>
          </a:p>
        </p:txBody>
      </p:sp>
    </p:spTree>
    <p:extLst>
      <p:ext uri="{BB962C8B-B14F-4D97-AF65-F5344CB8AC3E}">
        <p14:creationId xmlns:p14="http://schemas.microsoft.com/office/powerpoint/2010/main" val="35380531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44</a:t>
            </a:fld>
            <a:endParaRPr lang="en-US"/>
          </a:p>
        </p:txBody>
      </p:sp>
    </p:spTree>
    <p:extLst>
      <p:ext uri="{BB962C8B-B14F-4D97-AF65-F5344CB8AC3E}">
        <p14:creationId xmlns:p14="http://schemas.microsoft.com/office/powerpoint/2010/main" val="479124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46</a:t>
            </a:fld>
            <a:endParaRPr lang="en-US"/>
          </a:p>
        </p:txBody>
      </p:sp>
    </p:spTree>
    <p:extLst>
      <p:ext uri="{BB962C8B-B14F-4D97-AF65-F5344CB8AC3E}">
        <p14:creationId xmlns:p14="http://schemas.microsoft.com/office/powerpoint/2010/main" val="21826367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825CBE-29ED-61A9-A4AC-421F5A5139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440290-067F-8607-95C9-B3DF4BDE63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BBD5CB-010B-71BE-979A-E0CFD1DC90F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E271EE0-021D-FEA8-539F-E870E1162AEA}"/>
              </a:ext>
            </a:extLst>
          </p:cNvPr>
          <p:cNvSpPr>
            <a:spLocks noGrp="1"/>
          </p:cNvSpPr>
          <p:nvPr>
            <p:ph type="sldNum" sz="quarter" idx="5"/>
          </p:nvPr>
        </p:nvSpPr>
        <p:spPr/>
        <p:txBody>
          <a:bodyPr/>
          <a:lstStyle/>
          <a:p>
            <a:fld id="{5C8451FA-6A34-6746-9D58-EF03C996319E}" type="slidenum">
              <a:rPr lang="en-US" smtClean="0"/>
              <a:t>47</a:t>
            </a:fld>
            <a:endParaRPr lang="en-US"/>
          </a:p>
        </p:txBody>
      </p:sp>
    </p:spTree>
    <p:extLst>
      <p:ext uri="{BB962C8B-B14F-4D97-AF65-F5344CB8AC3E}">
        <p14:creationId xmlns:p14="http://schemas.microsoft.com/office/powerpoint/2010/main" val="36521226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49</a:t>
            </a:fld>
            <a:endParaRPr lang="en-US"/>
          </a:p>
        </p:txBody>
      </p:sp>
    </p:spTree>
    <p:extLst>
      <p:ext uri="{BB962C8B-B14F-4D97-AF65-F5344CB8AC3E}">
        <p14:creationId xmlns:p14="http://schemas.microsoft.com/office/powerpoint/2010/main" val="4339264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800"/>
          </a:p>
        </p:txBody>
      </p:sp>
      <p:sp>
        <p:nvSpPr>
          <p:cNvPr id="4" name="Slide Number Placeholder 3"/>
          <p:cNvSpPr>
            <a:spLocks noGrp="1"/>
          </p:cNvSpPr>
          <p:nvPr>
            <p:ph type="sldNum" sz="quarter" idx="5"/>
          </p:nvPr>
        </p:nvSpPr>
        <p:spPr/>
        <p:txBody>
          <a:bodyPr/>
          <a:lstStyle/>
          <a:p>
            <a:fld id="{5C8451FA-6A34-6746-9D58-EF03C996319E}" type="slidenum">
              <a:rPr lang="en-US" smtClean="0"/>
              <a:t>50</a:t>
            </a:fld>
            <a:endParaRPr lang="en-US"/>
          </a:p>
        </p:txBody>
      </p:sp>
    </p:spTree>
    <p:extLst>
      <p:ext uri="{BB962C8B-B14F-4D97-AF65-F5344CB8AC3E}">
        <p14:creationId xmlns:p14="http://schemas.microsoft.com/office/powerpoint/2010/main" val="40161415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51</a:t>
            </a:fld>
            <a:endParaRPr lang="en-US"/>
          </a:p>
        </p:txBody>
      </p:sp>
    </p:spTree>
    <p:extLst>
      <p:ext uri="{BB962C8B-B14F-4D97-AF65-F5344CB8AC3E}">
        <p14:creationId xmlns:p14="http://schemas.microsoft.com/office/powerpoint/2010/main" val="16515870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52</a:t>
            </a:fld>
            <a:endParaRPr lang="en-US"/>
          </a:p>
        </p:txBody>
      </p:sp>
    </p:spTree>
    <p:extLst>
      <p:ext uri="{BB962C8B-B14F-4D97-AF65-F5344CB8AC3E}">
        <p14:creationId xmlns:p14="http://schemas.microsoft.com/office/powerpoint/2010/main" val="9417597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53</a:t>
            </a:fld>
            <a:endParaRPr lang="en-US"/>
          </a:p>
        </p:txBody>
      </p:sp>
    </p:spTree>
    <p:extLst>
      <p:ext uri="{BB962C8B-B14F-4D97-AF65-F5344CB8AC3E}">
        <p14:creationId xmlns:p14="http://schemas.microsoft.com/office/powerpoint/2010/main" val="23065006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54</a:t>
            </a:fld>
            <a:endParaRPr lang="en-US"/>
          </a:p>
        </p:txBody>
      </p:sp>
    </p:spTree>
    <p:extLst>
      <p:ext uri="{BB962C8B-B14F-4D97-AF65-F5344CB8AC3E}">
        <p14:creationId xmlns:p14="http://schemas.microsoft.com/office/powerpoint/2010/main" val="40750037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56</a:t>
            </a:fld>
            <a:endParaRPr lang="en-US"/>
          </a:p>
        </p:txBody>
      </p:sp>
    </p:spTree>
    <p:extLst>
      <p:ext uri="{BB962C8B-B14F-4D97-AF65-F5344CB8AC3E}">
        <p14:creationId xmlns:p14="http://schemas.microsoft.com/office/powerpoint/2010/main" val="1020998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B2CC2-478E-E30C-0266-9E71B561B1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3127A2-B256-CB7E-4556-33E9C4F910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8E2D92-9E79-74A8-A38E-7C76DF9D630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05EE41D-C341-A9AE-3FF4-727704C0ACD0}"/>
              </a:ext>
            </a:extLst>
          </p:cNvPr>
          <p:cNvSpPr>
            <a:spLocks noGrp="1"/>
          </p:cNvSpPr>
          <p:nvPr>
            <p:ph type="sldNum" sz="quarter" idx="5"/>
          </p:nvPr>
        </p:nvSpPr>
        <p:spPr/>
        <p:txBody>
          <a:bodyPr/>
          <a:lstStyle/>
          <a:p>
            <a:fld id="{6CE9D5D3-2E19-48D7-A2AA-A8BA04DCF754}" type="slidenum">
              <a:rPr lang="en-US" smtClean="0"/>
              <a:t>4</a:t>
            </a:fld>
            <a:endParaRPr lang="en-US"/>
          </a:p>
        </p:txBody>
      </p:sp>
    </p:spTree>
    <p:extLst>
      <p:ext uri="{BB962C8B-B14F-4D97-AF65-F5344CB8AC3E}">
        <p14:creationId xmlns:p14="http://schemas.microsoft.com/office/powerpoint/2010/main" val="18100777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2-minute timer</a:t>
            </a:r>
          </a:p>
        </p:txBody>
      </p:sp>
      <p:sp>
        <p:nvSpPr>
          <p:cNvPr id="4" name="Slide Number Placeholder 3"/>
          <p:cNvSpPr>
            <a:spLocks noGrp="1"/>
          </p:cNvSpPr>
          <p:nvPr>
            <p:ph type="sldNum" sz="quarter" idx="5"/>
          </p:nvPr>
        </p:nvSpPr>
        <p:spPr/>
        <p:txBody>
          <a:bodyPr/>
          <a:lstStyle/>
          <a:p>
            <a:fld id="{5C8451FA-6A34-6746-9D58-EF03C996319E}" type="slidenum">
              <a:rPr lang="en-US" smtClean="0"/>
              <a:t>57</a:t>
            </a:fld>
            <a:endParaRPr lang="en-US"/>
          </a:p>
        </p:txBody>
      </p:sp>
    </p:spTree>
    <p:extLst>
      <p:ext uri="{BB962C8B-B14F-4D97-AF65-F5344CB8AC3E}">
        <p14:creationId xmlns:p14="http://schemas.microsoft.com/office/powerpoint/2010/main" val="18671889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CD30D-F333-F7C7-F1D4-FB5FB3BD99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88F988-42A3-BE8A-7EB2-CB46B85336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ABC44D-3E30-131F-3382-64D4E953891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F906FAC-FACB-406C-E425-BCA0DEF9F3C5}"/>
              </a:ext>
            </a:extLst>
          </p:cNvPr>
          <p:cNvSpPr>
            <a:spLocks noGrp="1"/>
          </p:cNvSpPr>
          <p:nvPr>
            <p:ph type="sldNum" sz="quarter" idx="5"/>
          </p:nvPr>
        </p:nvSpPr>
        <p:spPr/>
        <p:txBody>
          <a:bodyPr/>
          <a:lstStyle/>
          <a:p>
            <a:fld id="{5C8451FA-6A34-6746-9D58-EF03C996319E}" type="slidenum">
              <a:rPr lang="en-US" smtClean="0"/>
              <a:t>59</a:t>
            </a:fld>
            <a:endParaRPr lang="en-US"/>
          </a:p>
        </p:txBody>
      </p:sp>
    </p:spTree>
    <p:extLst>
      <p:ext uri="{BB962C8B-B14F-4D97-AF65-F5344CB8AC3E}">
        <p14:creationId xmlns:p14="http://schemas.microsoft.com/office/powerpoint/2010/main" val="8771862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61</a:t>
            </a:fld>
            <a:endParaRPr lang="en-US"/>
          </a:p>
        </p:txBody>
      </p:sp>
    </p:spTree>
    <p:extLst>
      <p:ext uri="{BB962C8B-B14F-4D97-AF65-F5344CB8AC3E}">
        <p14:creationId xmlns:p14="http://schemas.microsoft.com/office/powerpoint/2010/main" val="19532128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62</a:t>
            </a:fld>
            <a:endParaRPr lang="en-US"/>
          </a:p>
        </p:txBody>
      </p:sp>
    </p:spTree>
    <p:extLst>
      <p:ext uri="{BB962C8B-B14F-4D97-AF65-F5344CB8AC3E}">
        <p14:creationId xmlns:p14="http://schemas.microsoft.com/office/powerpoint/2010/main" val="34691665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63</a:t>
            </a:fld>
            <a:endParaRPr lang="en-US"/>
          </a:p>
        </p:txBody>
      </p:sp>
    </p:spTree>
    <p:extLst>
      <p:ext uri="{BB962C8B-B14F-4D97-AF65-F5344CB8AC3E}">
        <p14:creationId xmlns:p14="http://schemas.microsoft.com/office/powerpoint/2010/main" val="16390285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1:30 second video</a:t>
            </a:r>
          </a:p>
          <a:p>
            <a:endParaRPr lang="en-US"/>
          </a:p>
          <a:p>
            <a:pPr marL="171450" indent="-171450">
              <a:buFont typeface="Arial" panose="020B0604020202020204" pitchFamily="34" charset="0"/>
              <a:buChar char="•"/>
            </a:pPr>
            <a:r>
              <a:rPr lang="en-US"/>
              <a:t>Video walkthrough of instructional hub</a:t>
            </a:r>
          </a:p>
        </p:txBody>
      </p:sp>
      <p:sp>
        <p:nvSpPr>
          <p:cNvPr id="4" name="Slide Number Placeholder 3"/>
          <p:cNvSpPr>
            <a:spLocks noGrp="1"/>
          </p:cNvSpPr>
          <p:nvPr>
            <p:ph type="sldNum" sz="quarter" idx="5"/>
          </p:nvPr>
        </p:nvSpPr>
        <p:spPr/>
        <p:txBody>
          <a:bodyPr/>
          <a:lstStyle/>
          <a:p>
            <a:fld id="{5C8451FA-6A34-6746-9D58-EF03C996319E}" type="slidenum">
              <a:rPr lang="en-US" smtClean="0"/>
              <a:t>64</a:t>
            </a:fld>
            <a:endParaRPr lang="en-US"/>
          </a:p>
        </p:txBody>
      </p:sp>
    </p:spTree>
    <p:extLst>
      <p:ext uri="{BB962C8B-B14F-4D97-AF65-F5344CB8AC3E}">
        <p14:creationId xmlns:p14="http://schemas.microsoft.com/office/powerpoint/2010/main" val="350186784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94B12963-4390-488D-97B2-A5BFD2E7614A}" type="slidenum">
              <a:rPr lang="en-US" smtClean="0"/>
              <a:t>65</a:t>
            </a:fld>
            <a:endParaRPr lang="en-US"/>
          </a:p>
        </p:txBody>
      </p:sp>
    </p:spTree>
    <p:extLst>
      <p:ext uri="{BB962C8B-B14F-4D97-AF65-F5344CB8AC3E}">
        <p14:creationId xmlns:p14="http://schemas.microsoft.com/office/powerpoint/2010/main" val="29638377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66</a:t>
            </a:fld>
            <a:endParaRPr lang="en-US"/>
          </a:p>
        </p:txBody>
      </p:sp>
    </p:spTree>
    <p:extLst>
      <p:ext uri="{BB962C8B-B14F-4D97-AF65-F5344CB8AC3E}">
        <p14:creationId xmlns:p14="http://schemas.microsoft.com/office/powerpoint/2010/main" val="21944491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4B12963-4390-488D-97B2-A5BFD2E7614A}" type="slidenum">
              <a:rPr lang="en-US" smtClean="0"/>
              <a:t>67</a:t>
            </a:fld>
            <a:endParaRPr lang="en-US"/>
          </a:p>
        </p:txBody>
      </p:sp>
    </p:spTree>
    <p:extLst>
      <p:ext uri="{BB962C8B-B14F-4D97-AF65-F5344CB8AC3E}">
        <p14:creationId xmlns:p14="http://schemas.microsoft.com/office/powerpoint/2010/main" val="27819797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08B6F-7DF9-71D4-A8CF-B334951B34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1C7ADC-506F-A86E-D01B-6132B34335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8CC6C8-DE3E-6B39-6217-B0677EF9FC8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3587F6A-A6F9-0191-C718-CBD8C7C2DB93}"/>
              </a:ext>
            </a:extLst>
          </p:cNvPr>
          <p:cNvSpPr>
            <a:spLocks noGrp="1"/>
          </p:cNvSpPr>
          <p:nvPr>
            <p:ph type="sldNum" sz="quarter" idx="5"/>
          </p:nvPr>
        </p:nvSpPr>
        <p:spPr/>
        <p:txBody>
          <a:bodyPr/>
          <a:lstStyle/>
          <a:p>
            <a:fld id="{94B12963-4390-488D-97B2-A5BFD2E7614A}" type="slidenum">
              <a:rPr lang="en-US" smtClean="0"/>
              <a:t>69</a:t>
            </a:fld>
            <a:endParaRPr lang="en-US"/>
          </a:p>
        </p:txBody>
      </p:sp>
    </p:spTree>
    <p:extLst>
      <p:ext uri="{BB962C8B-B14F-4D97-AF65-F5344CB8AC3E}">
        <p14:creationId xmlns:p14="http://schemas.microsoft.com/office/powerpoint/2010/main" val="889613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5</a:t>
            </a:fld>
            <a:endParaRPr lang="en-US"/>
          </a:p>
        </p:txBody>
      </p:sp>
    </p:spTree>
    <p:extLst>
      <p:ext uri="{BB962C8B-B14F-4D97-AF65-F5344CB8AC3E}">
        <p14:creationId xmlns:p14="http://schemas.microsoft.com/office/powerpoint/2010/main" val="29237230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https://www.youtube.com/watch?v=vW0D1KVtcf4&amp;t=1s (not watching video)</a:t>
            </a:r>
          </a:p>
        </p:txBody>
      </p:sp>
      <p:sp>
        <p:nvSpPr>
          <p:cNvPr id="4" name="Slide Number Placeholder 3"/>
          <p:cNvSpPr>
            <a:spLocks noGrp="1"/>
          </p:cNvSpPr>
          <p:nvPr>
            <p:ph type="sldNum" sz="quarter" idx="5"/>
          </p:nvPr>
        </p:nvSpPr>
        <p:spPr/>
        <p:txBody>
          <a:bodyPr/>
          <a:lstStyle/>
          <a:p>
            <a:fld id="{5C8451FA-6A34-6746-9D58-EF03C996319E}" type="slidenum">
              <a:rPr lang="en-US" smtClean="0"/>
              <a:t>70</a:t>
            </a:fld>
            <a:endParaRPr lang="en-US"/>
          </a:p>
        </p:txBody>
      </p:sp>
    </p:spTree>
    <p:extLst>
      <p:ext uri="{BB962C8B-B14F-4D97-AF65-F5344CB8AC3E}">
        <p14:creationId xmlns:p14="http://schemas.microsoft.com/office/powerpoint/2010/main" val="14414086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6A9C7-D06A-629C-C2DF-6C8DB808C0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466A0E-8D11-23C6-5306-7FA312636C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00467D-2BEF-086E-362E-D1584FA7F98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39CFD04-3AD8-3BF9-CF6C-F4459AF4B421}"/>
              </a:ext>
            </a:extLst>
          </p:cNvPr>
          <p:cNvSpPr>
            <a:spLocks noGrp="1"/>
          </p:cNvSpPr>
          <p:nvPr>
            <p:ph type="sldNum" sz="quarter" idx="5"/>
          </p:nvPr>
        </p:nvSpPr>
        <p:spPr/>
        <p:txBody>
          <a:bodyPr/>
          <a:lstStyle/>
          <a:p>
            <a:fld id="{94B12963-4390-488D-97B2-A5BFD2E7614A}" type="slidenum">
              <a:rPr lang="en-US" smtClean="0"/>
              <a:t>71</a:t>
            </a:fld>
            <a:endParaRPr lang="en-US"/>
          </a:p>
        </p:txBody>
      </p:sp>
    </p:spTree>
    <p:extLst>
      <p:ext uri="{BB962C8B-B14F-4D97-AF65-F5344CB8AC3E}">
        <p14:creationId xmlns:p14="http://schemas.microsoft.com/office/powerpoint/2010/main" val="4007248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AEE36-A852-D0DA-8A74-0719B3D221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A1D4AB-404E-1C64-AD90-036B7629BC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A13123-C220-2637-D522-AC229149630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3DFEE81-D07F-3B52-79C7-A50682F0E2B2}"/>
              </a:ext>
            </a:extLst>
          </p:cNvPr>
          <p:cNvSpPr>
            <a:spLocks noGrp="1"/>
          </p:cNvSpPr>
          <p:nvPr>
            <p:ph type="sldNum" sz="quarter" idx="5"/>
          </p:nvPr>
        </p:nvSpPr>
        <p:spPr/>
        <p:txBody>
          <a:bodyPr/>
          <a:lstStyle/>
          <a:p>
            <a:fld id="{94B12963-4390-488D-97B2-A5BFD2E7614A}" type="slidenum">
              <a:rPr lang="en-US" smtClean="0"/>
              <a:t>72</a:t>
            </a:fld>
            <a:endParaRPr lang="en-US"/>
          </a:p>
        </p:txBody>
      </p:sp>
    </p:spTree>
    <p:extLst>
      <p:ext uri="{BB962C8B-B14F-4D97-AF65-F5344CB8AC3E}">
        <p14:creationId xmlns:p14="http://schemas.microsoft.com/office/powerpoint/2010/main" val="8679728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5565F-E198-050C-0ED3-B783141E3C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953B33-BFD4-9034-C510-807EA73BF2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56BCF9-0779-3545-137F-C81D5DABB60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36F97D2-D06C-A14E-617A-B5E7D97B7F32}"/>
              </a:ext>
            </a:extLst>
          </p:cNvPr>
          <p:cNvSpPr>
            <a:spLocks noGrp="1"/>
          </p:cNvSpPr>
          <p:nvPr>
            <p:ph type="sldNum" sz="quarter" idx="5"/>
          </p:nvPr>
        </p:nvSpPr>
        <p:spPr/>
        <p:txBody>
          <a:bodyPr/>
          <a:lstStyle/>
          <a:p>
            <a:fld id="{5C8451FA-6A34-6746-9D58-EF03C996319E}" type="slidenum">
              <a:rPr lang="en-US" smtClean="0"/>
              <a:t>76</a:t>
            </a:fld>
            <a:endParaRPr lang="en-US"/>
          </a:p>
        </p:txBody>
      </p:sp>
    </p:spTree>
    <p:extLst>
      <p:ext uri="{BB962C8B-B14F-4D97-AF65-F5344CB8AC3E}">
        <p14:creationId xmlns:p14="http://schemas.microsoft.com/office/powerpoint/2010/main" val="41135472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u="none" strike="noStrike">
              <a:solidFill>
                <a:srgbClr val="333333"/>
              </a:solidFill>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78</a:t>
            </a:fld>
            <a:endParaRPr lang="en-US"/>
          </a:p>
        </p:txBody>
      </p:sp>
    </p:spTree>
    <p:extLst>
      <p:ext uri="{BB962C8B-B14F-4D97-AF65-F5344CB8AC3E}">
        <p14:creationId xmlns:p14="http://schemas.microsoft.com/office/powerpoint/2010/main" val="24717268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01:30</a:t>
            </a:r>
          </a:p>
        </p:txBody>
      </p:sp>
      <p:sp>
        <p:nvSpPr>
          <p:cNvPr id="4" name="Slide Number Placeholder 3"/>
          <p:cNvSpPr>
            <a:spLocks noGrp="1"/>
          </p:cNvSpPr>
          <p:nvPr>
            <p:ph type="sldNum" sz="quarter" idx="5"/>
          </p:nvPr>
        </p:nvSpPr>
        <p:spPr/>
        <p:txBody>
          <a:bodyPr/>
          <a:lstStyle/>
          <a:p>
            <a:fld id="{5C8451FA-6A34-6746-9D58-EF03C996319E}" type="slidenum">
              <a:rPr lang="en-US" smtClean="0"/>
              <a:t>79</a:t>
            </a:fld>
            <a:endParaRPr lang="en-US"/>
          </a:p>
        </p:txBody>
      </p:sp>
    </p:spTree>
    <p:extLst>
      <p:ext uri="{BB962C8B-B14F-4D97-AF65-F5344CB8AC3E}">
        <p14:creationId xmlns:p14="http://schemas.microsoft.com/office/powerpoint/2010/main" val="34607334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For Poll: </a:t>
            </a:r>
          </a:p>
          <a:p>
            <a:r>
              <a:rPr lang="en-US" sz="1200"/>
              <a:t>What do you notice? </a:t>
            </a:r>
          </a:p>
          <a:p>
            <a:pPr marL="342900" indent="-342900">
              <a:buAutoNum type="alphaUcPeriod"/>
            </a:pPr>
            <a:r>
              <a:rPr lang="en-US" sz="1200"/>
              <a:t>Student is not using strategies</a:t>
            </a:r>
          </a:p>
          <a:p>
            <a:pPr marL="342900" indent="-342900">
              <a:buAutoNum type="alphaUcPeriod"/>
            </a:pPr>
            <a:r>
              <a:rPr lang="en-US" sz="1200"/>
              <a:t>Missing interval scoring</a:t>
            </a:r>
          </a:p>
          <a:p>
            <a:pPr marL="342900" indent="-342900">
              <a:buAutoNum type="alphaUcPeriod"/>
            </a:pPr>
            <a:r>
              <a:rPr lang="en-US" sz="1200"/>
              <a:t>Using too many strategies</a:t>
            </a:r>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84</a:t>
            </a:fld>
            <a:endParaRPr lang="en-US"/>
          </a:p>
        </p:txBody>
      </p:sp>
    </p:spTree>
    <p:extLst>
      <p:ext uri="{BB962C8B-B14F-4D97-AF65-F5344CB8AC3E}">
        <p14:creationId xmlns:p14="http://schemas.microsoft.com/office/powerpoint/2010/main" val="28505989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For Poll: </a:t>
            </a:r>
          </a:p>
          <a:p>
            <a:r>
              <a:rPr lang="en-US" sz="1200"/>
              <a:t>What do you notice? </a:t>
            </a:r>
          </a:p>
          <a:p>
            <a:pPr marL="342900" indent="-342900">
              <a:buAutoNum type="alphaUcPeriod"/>
            </a:pPr>
            <a:r>
              <a:rPr lang="en-US" sz="1200"/>
              <a:t>Overall score inconsistent with ratings</a:t>
            </a:r>
          </a:p>
          <a:p>
            <a:pPr marL="342900" indent="-342900">
              <a:buAutoNum type="alphaUcPeriod"/>
            </a:pPr>
            <a:r>
              <a:rPr lang="en-US" sz="1200"/>
              <a:t>Not anxious enough</a:t>
            </a:r>
          </a:p>
          <a:p>
            <a:pPr marL="342900" indent="-342900">
              <a:buAutoNum type="alphaUcPeriod"/>
            </a:pPr>
            <a:r>
              <a:rPr lang="en-US" sz="1200"/>
              <a:t>Highly anxious and engaged</a:t>
            </a:r>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86</a:t>
            </a:fld>
            <a:endParaRPr lang="en-US"/>
          </a:p>
        </p:txBody>
      </p:sp>
    </p:spTree>
    <p:extLst>
      <p:ext uri="{BB962C8B-B14F-4D97-AF65-F5344CB8AC3E}">
        <p14:creationId xmlns:p14="http://schemas.microsoft.com/office/powerpoint/2010/main" val="16271639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For Poll: </a:t>
            </a:r>
          </a:p>
          <a:p>
            <a:r>
              <a:rPr lang="en-US" sz="1200"/>
              <a:t>What do you notice? </a:t>
            </a:r>
          </a:p>
          <a:p>
            <a:pPr marL="342900" indent="-342900">
              <a:buAutoNum type="alphaUcPeriod"/>
            </a:pPr>
            <a:r>
              <a:rPr lang="en-US" sz="1200"/>
              <a:t>Overall score too high</a:t>
            </a:r>
          </a:p>
          <a:p>
            <a:pPr marL="342900" indent="-342900">
              <a:buAutoNum type="alphaUcPeriod"/>
            </a:pPr>
            <a:r>
              <a:rPr lang="en-US" sz="1200"/>
              <a:t>Anxious but no strategies used</a:t>
            </a:r>
          </a:p>
          <a:p>
            <a:pPr marL="342900" indent="-342900">
              <a:buAutoNum type="alphaUcPeriod"/>
            </a:pPr>
            <a:r>
              <a:rPr lang="en-US" sz="1200"/>
              <a:t>Engagement should be higher</a:t>
            </a:r>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88</a:t>
            </a:fld>
            <a:endParaRPr lang="en-US"/>
          </a:p>
        </p:txBody>
      </p:sp>
    </p:spTree>
    <p:extLst>
      <p:ext uri="{BB962C8B-B14F-4D97-AF65-F5344CB8AC3E}">
        <p14:creationId xmlns:p14="http://schemas.microsoft.com/office/powerpoint/2010/main" val="15495164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90</a:t>
            </a:fld>
            <a:endParaRPr lang="en-US"/>
          </a:p>
        </p:txBody>
      </p:sp>
    </p:spTree>
    <p:extLst>
      <p:ext uri="{BB962C8B-B14F-4D97-AF65-F5344CB8AC3E}">
        <p14:creationId xmlns:p14="http://schemas.microsoft.com/office/powerpoint/2010/main" val="317555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6</a:t>
            </a:fld>
            <a:endParaRPr lang="en-US"/>
          </a:p>
        </p:txBody>
      </p:sp>
    </p:spTree>
    <p:extLst>
      <p:ext uri="{BB962C8B-B14F-4D97-AF65-F5344CB8AC3E}">
        <p14:creationId xmlns:p14="http://schemas.microsoft.com/office/powerpoint/2010/main" val="38613962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the end of the RRR Rating Period, students add their overall engagement score to their graph. Students can either add a dot OR shade the column like a bar graph. Then, once you check in the with student you will add your dot the graph just like you have been doing! </a:t>
            </a:r>
          </a:p>
        </p:txBody>
      </p:sp>
      <p:sp>
        <p:nvSpPr>
          <p:cNvPr id="4" name="Slide Number Placeholder 3"/>
          <p:cNvSpPr>
            <a:spLocks noGrp="1"/>
          </p:cNvSpPr>
          <p:nvPr>
            <p:ph type="sldNum" sz="quarter" idx="5"/>
          </p:nvPr>
        </p:nvSpPr>
        <p:spPr/>
        <p:txBody>
          <a:bodyPr/>
          <a:lstStyle/>
          <a:p>
            <a:fld id="{5C8451FA-6A34-6746-9D58-EF03C996319E}" type="slidenum">
              <a:rPr lang="en-US" smtClean="0"/>
              <a:t>91</a:t>
            </a:fld>
            <a:endParaRPr lang="en-US"/>
          </a:p>
        </p:txBody>
      </p:sp>
    </p:spTree>
    <p:extLst>
      <p:ext uri="{BB962C8B-B14F-4D97-AF65-F5344CB8AC3E}">
        <p14:creationId xmlns:p14="http://schemas.microsoft.com/office/powerpoint/2010/main" val="7810607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73319F-793C-C05A-515C-0BE6164FFE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3F60F6-EB73-C61D-EA8C-4167495C3C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8462E7-F2C5-1B7A-D242-3016C4BCD26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266C752-202C-30E9-353F-493AF768B922}"/>
              </a:ext>
            </a:extLst>
          </p:cNvPr>
          <p:cNvSpPr>
            <a:spLocks noGrp="1"/>
          </p:cNvSpPr>
          <p:nvPr>
            <p:ph type="sldNum" sz="quarter" idx="5"/>
          </p:nvPr>
        </p:nvSpPr>
        <p:spPr/>
        <p:txBody>
          <a:bodyPr/>
          <a:lstStyle/>
          <a:p>
            <a:fld id="{5C8451FA-6A34-6746-9D58-EF03C996319E}" type="slidenum">
              <a:rPr lang="en-US" smtClean="0"/>
              <a:t>93</a:t>
            </a:fld>
            <a:endParaRPr lang="en-US"/>
          </a:p>
        </p:txBody>
      </p:sp>
    </p:spTree>
    <p:extLst>
      <p:ext uri="{BB962C8B-B14F-4D97-AF65-F5344CB8AC3E}">
        <p14:creationId xmlns:p14="http://schemas.microsoft.com/office/powerpoint/2010/main" val="19665085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316CF-3599-E79B-E23E-BF8D1F7715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BE6930-E4BA-3F3B-FE51-056BFDE691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9C9AE3-7CDA-F402-43FB-975EFAF1E82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B7C687D-B703-2D58-56E9-A0A7E937EB6D}"/>
              </a:ext>
            </a:extLst>
          </p:cNvPr>
          <p:cNvSpPr>
            <a:spLocks noGrp="1"/>
          </p:cNvSpPr>
          <p:nvPr>
            <p:ph type="sldNum" sz="quarter" idx="5"/>
          </p:nvPr>
        </p:nvSpPr>
        <p:spPr/>
        <p:txBody>
          <a:bodyPr/>
          <a:lstStyle/>
          <a:p>
            <a:fld id="{5C8451FA-6A34-6746-9D58-EF03C996319E}" type="slidenum">
              <a:rPr lang="en-US" smtClean="0"/>
              <a:t>96</a:t>
            </a:fld>
            <a:endParaRPr lang="en-US"/>
          </a:p>
        </p:txBody>
      </p:sp>
    </p:spTree>
    <p:extLst>
      <p:ext uri="{BB962C8B-B14F-4D97-AF65-F5344CB8AC3E}">
        <p14:creationId xmlns:p14="http://schemas.microsoft.com/office/powerpoint/2010/main" val="21279900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C8451FA-6A34-6746-9D58-EF03C996319E}" type="slidenum">
              <a:rPr lang="en-US" smtClean="0"/>
              <a:t>98</a:t>
            </a:fld>
            <a:endParaRPr lang="en-US"/>
          </a:p>
        </p:txBody>
      </p:sp>
    </p:spTree>
    <p:extLst>
      <p:ext uri="{BB962C8B-B14F-4D97-AF65-F5344CB8AC3E}">
        <p14:creationId xmlns:p14="http://schemas.microsoft.com/office/powerpoint/2010/main" val="33596383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9EB32-E94D-E8DF-0CC0-F8ADBFE044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A97211-6D67-C725-C9F5-F7DC6C5DE3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FCD7A1-77D5-5B9B-5FEA-E3AED418336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87CAAA1-E551-97DC-31A3-DF58FE3822CC}"/>
              </a:ext>
            </a:extLst>
          </p:cNvPr>
          <p:cNvSpPr>
            <a:spLocks noGrp="1"/>
          </p:cNvSpPr>
          <p:nvPr>
            <p:ph type="sldNum" sz="quarter" idx="5"/>
          </p:nvPr>
        </p:nvSpPr>
        <p:spPr/>
        <p:txBody>
          <a:bodyPr/>
          <a:lstStyle/>
          <a:p>
            <a:fld id="{58D11C9F-81FA-4052-9B37-1EF4A4EF7E85}" type="slidenum">
              <a:rPr lang="en-US" smtClean="0"/>
              <a:t>104</a:t>
            </a:fld>
            <a:endParaRPr lang="en-US"/>
          </a:p>
        </p:txBody>
      </p:sp>
    </p:spTree>
    <p:extLst>
      <p:ext uri="{BB962C8B-B14F-4D97-AF65-F5344CB8AC3E}">
        <p14:creationId xmlns:p14="http://schemas.microsoft.com/office/powerpoint/2010/main" val="38761612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Tag us in your Ci3T highlights- we would love to see Ci3T in action! Follow us on Instagram for updates and links to resources! @Ci3TModel</a:t>
            </a:r>
          </a:p>
          <a:p>
            <a:endParaRPr lang="en-US"/>
          </a:p>
          <a:p>
            <a:r>
              <a:rPr lang="en-US"/>
              <a:t>You will receive a brief session evaluation – we value your feedback and would greatly appreciate you taking a few minutes to share your thoughts on what you liked about the session and how we can improve</a:t>
            </a:r>
          </a:p>
        </p:txBody>
      </p:sp>
      <p:sp>
        <p:nvSpPr>
          <p:cNvPr id="4" name="Slide Number Placeholder 3"/>
          <p:cNvSpPr>
            <a:spLocks noGrp="1"/>
          </p:cNvSpPr>
          <p:nvPr>
            <p:ph type="sldNum" sz="quarter" idx="5"/>
          </p:nvPr>
        </p:nvSpPr>
        <p:spPr/>
        <p:txBody>
          <a:bodyPr/>
          <a:lstStyle/>
          <a:p>
            <a:fld id="{354B5707-476E-F540-B8FF-8E5DB928D056}" type="slidenum">
              <a:rPr lang="en-US" smtClean="0"/>
              <a:t>105</a:t>
            </a:fld>
            <a:endParaRPr lang="en-US"/>
          </a:p>
        </p:txBody>
      </p:sp>
    </p:spTree>
    <p:extLst>
      <p:ext uri="{BB962C8B-B14F-4D97-AF65-F5344CB8AC3E}">
        <p14:creationId xmlns:p14="http://schemas.microsoft.com/office/powerpoint/2010/main" val="2545434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131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50857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880E20-7151-4072-8483-42E77E5008E7}" type="slidenum">
              <a:rPr lang="en-US" smtClean="0"/>
              <a:t>28</a:t>
            </a:fld>
            <a:endParaRPr lang="en-US"/>
          </a:p>
        </p:txBody>
      </p:sp>
    </p:spTree>
    <p:extLst>
      <p:ext uri="{BB962C8B-B14F-4D97-AF65-F5344CB8AC3E}">
        <p14:creationId xmlns:p14="http://schemas.microsoft.com/office/powerpoint/2010/main" val="17757341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880E20-7151-4072-8483-42E77E5008E7}" type="slidenum">
              <a:rPr lang="en-US" smtClean="0"/>
              <a:t>29</a:t>
            </a:fld>
            <a:endParaRPr lang="en-US"/>
          </a:p>
        </p:txBody>
      </p:sp>
    </p:spTree>
    <p:extLst>
      <p:ext uri="{BB962C8B-B14F-4D97-AF65-F5344CB8AC3E}">
        <p14:creationId xmlns:p14="http://schemas.microsoft.com/office/powerpoint/2010/main" val="4292508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1.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Master" Target="../slideMasters/slideMaster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Layouts/_rels/slideLayout4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Master" Target="../slideMasters/slideMaster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2.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B88CE013-B5B0-F898-B884-AC76929ED82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039" y="6173954"/>
            <a:ext cx="3624061" cy="593150"/>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3/19/2026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BD94371-D238-6B34-3873-1B9CB7BAD2ED}"/>
              </a:ext>
            </a:extLst>
          </p:cNvPr>
          <p:cNvGrpSpPr/>
          <p:nvPr userDrawn="1"/>
        </p:nvGrpSpPr>
        <p:grpSpPr>
          <a:xfrm>
            <a:off x="1524000" y="0"/>
            <a:ext cx="9144000" cy="6773334"/>
            <a:chOff x="1524000" y="0"/>
            <a:chExt cx="9144000" cy="6773334"/>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Kalberg, &amp; Menzies,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grpSp>
    </p:spTree>
    <p:extLst>
      <p:ext uri="{BB962C8B-B14F-4D97-AF65-F5344CB8AC3E}">
        <p14:creationId xmlns:p14="http://schemas.microsoft.com/office/powerpoint/2010/main" val="4155343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F76ABEB-8EE2-1B35-B565-5703C357F45C}"/>
              </a:ext>
            </a:extLst>
          </p:cNvPr>
          <p:cNvGrpSpPr/>
          <p:nvPr userDrawn="1"/>
        </p:nvGrpSpPr>
        <p:grpSpPr>
          <a:xfrm>
            <a:off x="162148" y="0"/>
            <a:ext cx="11885675" cy="6836909"/>
            <a:chOff x="162148" y="0"/>
            <a:chExt cx="11885675" cy="6836909"/>
          </a:xfrm>
        </p:grpSpPr>
        <p:grpSp>
          <p:nvGrpSpPr>
            <p:cNvPr id="5" name="Group 4">
              <a:extLst>
                <a:ext uri="{FF2B5EF4-FFF2-40B4-BE49-F238E27FC236}">
                  <a16:creationId xmlns:a16="http://schemas.microsoft.com/office/drawing/2014/main" id="{D9D039B9-615C-EE10-1A51-8E569CBE9F7C}"/>
                </a:ext>
              </a:extLst>
            </p:cNvPr>
            <p:cNvGrpSpPr/>
            <p:nvPr userDrawn="1"/>
          </p:nvGrpSpPr>
          <p:grpSpPr>
            <a:xfrm>
              <a:off x="1524000" y="0"/>
              <a:ext cx="9144000" cy="6773334"/>
              <a:chOff x="1524000" y="0"/>
              <a:chExt cx="9144000" cy="6773334"/>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1"/>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Kalberg, &amp; Menzies,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grpSp>
        <p:sp>
          <p:nvSpPr>
            <p:cNvPr id="17" name="Watermark Covering">
              <a:extLst>
                <a:ext uri="{FF2B5EF4-FFF2-40B4-BE49-F238E27FC236}">
                  <a16:creationId xmlns:a16="http://schemas.microsoft.com/office/drawing/2014/main" id="{67D09180-788D-E344-8F4B-7E44FC1CF388}"/>
                </a:ext>
              </a:extLst>
            </p:cNvPr>
            <p:cNvSpPr/>
            <p:nvPr userDrawn="1"/>
          </p:nvSpPr>
          <p:spPr>
            <a:xfrm>
              <a:off x="162148" y="96878"/>
              <a:ext cx="11885675" cy="6740031"/>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grpSp>
    </p:spTree>
    <p:extLst>
      <p:ext uri="{BB962C8B-B14F-4D97-AF65-F5344CB8AC3E}">
        <p14:creationId xmlns:p14="http://schemas.microsoft.com/office/powerpoint/2010/main" val="269507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462551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523257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79118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1062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058754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4498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852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3/19/2026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96543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3/19/2026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76459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3/19/2026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41529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3/19/2026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4363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3/19/2026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93354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7781391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8647039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E3CE7C24-7F47-53A9-C0B8-78101FE1D93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306" y="6173954"/>
            <a:ext cx="3624061" cy="593150"/>
          </a:xfrm>
          <a:prstGeom prst="rect">
            <a:avLst/>
          </a:prstGeom>
        </p:spPr>
      </p:pic>
    </p:spTree>
    <p:extLst>
      <p:ext uri="{BB962C8B-B14F-4D97-AF65-F5344CB8AC3E}">
        <p14:creationId xmlns:p14="http://schemas.microsoft.com/office/powerpoint/2010/main" val="9118396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3/19/2026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8" name="Picture 7" descr="A close up of a sign&#10;&#10;Description automatically generated">
            <a:extLst>
              <a:ext uri="{FF2B5EF4-FFF2-40B4-BE49-F238E27FC236}">
                <a16:creationId xmlns:a16="http://schemas.microsoft.com/office/drawing/2014/main" id="{483C3DBA-B703-0F51-3AF1-12B51186CC8A}"/>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9124690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3/19/2026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C8BF5FCD-3C93-C97F-040D-8F759148A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04757" y="136525"/>
            <a:ext cx="1632848" cy="957938"/>
          </a:xfrm>
          <a:prstGeom prst="rect">
            <a:avLst/>
          </a:prstGeom>
        </p:spPr>
      </p:pic>
    </p:spTree>
    <p:extLst>
      <p:ext uri="{BB962C8B-B14F-4D97-AF65-F5344CB8AC3E}">
        <p14:creationId xmlns:p14="http://schemas.microsoft.com/office/powerpoint/2010/main" val="3414930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3/19/2026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20427FFB-9A31-38E9-0B16-38D5F38125E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79576" y="72582"/>
            <a:ext cx="1632848" cy="957938"/>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C4C0A587-D902-8BAD-C8E8-AC13A5D182D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7041" y="6173954"/>
            <a:ext cx="3624056" cy="593149"/>
          </a:xfrm>
          <a:prstGeom prst="rect">
            <a:avLst/>
          </a:prstGeom>
        </p:spPr>
      </p:pic>
    </p:spTree>
    <p:extLst>
      <p:ext uri="{BB962C8B-B14F-4D97-AF65-F5344CB8AC3E}">
        <p14:creationId xmlns:p14="http://schemas.microsoft.com/office/powerpoint/2010/main" val="5359829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_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3/19/2026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0538076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3/19/2026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262763E0-77B2-F927-26F4-369B0CB5C2A1}"/>
              </a:ext>
            </a:extLst>
          </p:cNvPr>
          <p:cNvPicPr>
            <a:picLocks noChangeAspect="1"/>
          </p:cNvPicPr>
          <p:nvPr userDrawn="1"/>
        </p:nvPicPr>
        <p:blipFill>
          <a:blip r:embed="rId2"/>
          <a:srcRect/>
          <a:stretch/>
        </p:blipFill>
        <p:spPr>
          <a:xfrm>
            <a:off x="5532740" y="224074"/>
            <a:ext cx="1126519" cy="654953"/>
          </a:xfrm>
          <a:prstGeom prst="rect">
            <a:avLst/>
          </a:prstGeom>
        </p:spPr>
      </p:pic>
    </p:spTree>
    <p:extLst>
      <p:ext uri="{BB962C8B-B14F-4D97-AF65-F5344CB8AC3E}">
        <p14:creationId xmlns:p14="http://schemas.microsoft.com/office/powerpoint/2010/main" val="8658984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3/19/2026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4751174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3/19/2026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567495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3/19/2026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885510"/>
          </a:xfrm>
          <a:prstGeom prst="rect">
            <a:avLst/>
          </a:prstGeom>
          <a:effectLst>
            <a:outerShdw blurRad="50800" dist="76200" dir="5400000" sx="1000" sy="1000" algn="ctr" rotWithShape="0">
              <a:srgbClr val="000000"/>
            </a:outerShdw>
          </a:effectLst>
        </p:spPr>
      </p:pic>
      <p:pic>
        <p:nvPicPr>
          <p:cNvPr id="8" name="Picture 7" descr="A close up of a sign&#10;&#10;Description automatically generated">
            <a:extLst>
              <a:ext uri="{FF2B5EF4-FFF2-40B4-BE49-F238E27FC236}">
                <a16:creationId xmlns:a16="http://schemas.microsoft.com/office/drawing/2014/main" id="{DD4A3470-4C4A-2508-F3DD-C35B1F37681B}"/>
              </a:ext>
            </a:extLst>
          </p:cNvPr>
          <p:cNvPicPr>
            <a:picLocks noChangeAspect="1"/>
          </p:cNvPicPr>
          <p:nvPr userDrawn="1"/>
        </p:nvPicPr>
        <p:blipFill>
          <a:blip r:embed="rId3"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3934303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3/19/2026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885510"/>
          </a:xfrm>
          <a:prstGeom prst="rect">
            <a:avLst/>
          </a:prstGeom>
          <a:effectLst>
            <a:outerShdw blurRad="50800" dist="76200" dir="5400000" sx="1000" sy="1000" algn="ctr" rotWithShape="0">
              <a:srgbClr val="000000"/>
            </a:outerShdw>
          </a:effectLst>
        </p:spPr>
      </p:pic>
      <p:pic>
        <p:nvPicPr>
          <p:cNvPr id="10" name="Picture 9" descr="A close up of a sign&#10;&#10;Description automatically generated">
            <a:extLst>
              <a:ext uri="{FF2B5EF4-FFF2-40B4-BE49-F238E27FC236}">
                <a16:creationId xmlns:a16="http://schemas.microsoft.com/office/drawing/2014/main" id="{17266783-1691-6C39-C9DE-C9474C6235F8}"/>
              </a:ext>
            </a:extLst>
          </p:cNvPr>
          <p:cNvPicPr>
            <a:picLocks noChangeAspect="1"/>
          </p:cNvPicPr>
          <p:nvPr userDrawn="1"/>
        </p:nvPicPr>
        <p:blipFill>
          <a:blip r:embed="rId3"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0693354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1_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3/19/2026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4733866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1_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3/19/2026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0223828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3/19/2026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905561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3/19/2026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919139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3/19/2026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4519545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3/19/2026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885510"/>
          </a:xfrm>
          <a:prstGeom prst="rect">
            <a:avLst/>
          </a:prstGeom>
          <a:effectLst>
            <a:outerShdw blurRad="50800" dist="76200" dir="5400000" sx="1000" sy="1000" algn="ctr" rotWithShape="0">
              <a:srgbClr val="000000"/>
            </a:outerShdw>
          </a:effectLst>
        </p:spPr>
      </p:pic>
      <p:pic>
        <p:nvPicPr>
          <p:cNvPr id="6" name="Picture 5" descr="A close up of a sign&#10;&#10;Description automatically generated">
            <a:extLst>
              <a:ext uri="{FF2B5EF4-FFF2-40B4-BE49-F238E27FC236}">
                <a16:creationId xmlns:a16="http://schemas.microsoft.com/office/drawing/2014/main" id="{FB36CB91-EABB-658C-5493-72CAF78955E0}"/>
              </a:ext>
            </a:extLst>
          </p:cNvPr>
          <p:cNvPicPr>
            <a:picLocks noChangeAspect="1"/>
          </p:cNvPicPr>
          <p:nvPr userDrawn="1"/>
        </p:nvPicPr>
        <p:blipFill>
          <a:blip r:embed="rId3"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4110102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3/19/2026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9695623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673075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36084261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8608188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7475907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192654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335233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55919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3/19/2026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832437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877929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27531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47401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3/19/2026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2955161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3/19/2026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579772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3/19/2026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7875414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3/19/2026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334010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0035288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24038394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30725"/>
          </a:xfrm>
        </p:spPr>
        <p:txBody>
          <a:bodyPr>
            <a:normAutofit/>
          </a:bodyPr>
          <a:lstStyle/>
          <a:p>
            <a:pPr lvl="0"/>
            <a:endParaRPr lang="en-US" noProof="0"/>
          </a:p>
        </p:txBody>
      </p:sp>
      <p:sp>
        <p:nvSpPr>
          <p:cNvPr id="7" name="Slide Number Placeholder 5"/>
          <p:cNvSpPr>
            <a:spLocks noGrp="1"/>
          </p:cNvSpPr>
          <p:nvPr>
            <p:ph type="sldNum" sz="quarter" idx="12"/>
          </p:nvPr>
        </p:nvSpPr>
        <p:spPr>
          <a:xfrm>
            <a:off x="8737600" y="6356351"/>
            <a:ext cx="2844800" cy="365125"/>
          </a:xfrm>
          <a:prstGeom prst="rect">
            <a:avLst/>
          </a:prstGeom>
        </p:spPr>
        <p:txBody>
          <a:bodyPr/>
          <a:lstStyle/>
          <a:p>
            <a:r>
              <a:rPr lang="en-US">
                <a:solidFill>
                  <a:prstClr val="black">
                    <a:tint val="75000"/>
                  </a:prstClr>
                </a:solidFill>
              </a:rPr>
              <a:t>Ci3T II 2014-2015 </a:t>
            </a:r>
            <a:fld id="{F96D8484-BC40-4D68-9C59-73C520390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5454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3/19/2026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t="-1" b="-10014"/>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8_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p>
            <a:r>
              <a:rPr lang="en-US"/>
              <a:t>Click to edit Master title style</a:t>
            </a:r>
            <a:endParaRPr/>
          </a:p>
        </p:txBody>
      </p:sp>
      <p:sp>
        <p:nvSpPr>
          <p:cNvPr id="3" name="Rectangle 6"/>
          <p:cNvSpPr>
            <a:spLocks noGrp="1"/>
          </p:cNvSpPr>
          <p:nvPr>
            <p:ph type="dt" sz="half" idx="10"/>
          </p:nvPr>
        </p:nvSpPr>
        <p:spPr>
          <a:xfrm>
            <a:off x="9347200" y="76200"/>
            <a:ext cx="1828800" cy="228600"/>
          </a:xfrm>
          <a:prstGeom prst="rect">
            <a:avLst/>
          </a:prstGeom>
        </p:spPr>
        <p:txBody>
          <a:bodyPr/>
          <a:lstStyle>
            <a:lvl1pPr algn="r" fontAlgn="auto">
              <a:spcBef>
                <a:spcPts val="0"/>
              </a:spcBef>
              <a:spcAft>
                <a:spcPts val="0"/>
              </a:spcAft>
              <a:defRPr>
                <a:latin typeface="+mn-lt"/>
              </a:defRPr>
            </a:lvl1pPr>
            <a:extLst/>
          </a:lstStyle>
          <a:p>
            <a:pPr>
              <a:defRPr/>
            </a:pPr>
            <a:fld id="{6CB434A9-49E9-4035-A2AE-9E5381939AF5}" type="datetime1">
              <a:rPr lang="en-US" smtClean="0"/>
              <a:t>3/19/2026</a:t>
            </a:fld>
            <a:endParaRPr lang="en-US"/>
          </a:p>
        </p:txBody>
      </p:sp>
      <p:sp>
        <p:nvSpPr>
          <p:cNvPr id="4" name="Slide Number Placeholder 3"/>
          <p:cNvSpPr>
            <a:spLocks noGrp="1"/>
          </p:cNvSpPr>
          <p:nvPr>
            <p:ph type="sldNum" sz="quarter" idx="11"/>
          </p:nvPr>
        </p:nvSpPr>
        <p:spPr>
          <a:xfrm>
            <a:off x="8387644" y="6356351"/>
            <a:ext cx="34544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r>
              <a:rPr lang="en-US"/>
              <a:t>2015 2016 IES Ci3T MS HS Implementation </a:t>
            </a:r>
            <a:fld id="{71C2AA8B-4905-4721-907D-B3BDB774E885}" type="slidenum">
              <a:rPr lang="en-US" altLang="en-US" smtClean="0"/>
              <a:pPr>
                <a:defRPr/>
              </a:pPr>
              <a:t>‹#›</a:t>
            </a:fld>
            <a:endParaRPr lang="en-US" altLang="en-US"/>
          </a:p>
        </p:txBody>
      </p:sp>
    </p:spTree>
    <p:extLst>
      <p:ext uri="{BB962C8B-B14F-4D97-AF65-F5344CB8AC3E}">
        <p14:creationId xmlns:p14="http://schemas.microsoft.com/office/powerpoint/2010/main" val="3303589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3/19/2026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3/19/2026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pic>
        <p:nvPicPr>
          <p:cNvPr id="6" name="Picture 5" descr="A close up of a sign&#10;&#10;Description automatically generated">
            <a:extLst>
              <a:ext uri="{FF2B5EF4-FFF2-40B4-BE49-F238E27FC236}">
                <a16:creationId xmlns:a16="http://schemas.microsoft.com/office/drawing/2014/main" id="{FAE43020-455B-E8E6-751D-C2C285419323}"/>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552282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3/19/2026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8DB80E25-8F7D-876A-6B26-4DFDB8903472}"/>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558677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34" Type="http://schemas.openxmlformats.org/officeDocument/2006/relationships/slideLayout" Target="../slideLayouts/slideLayout60.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33" Type="http://schemas.openxmlformats.org/officeDocument/2006/relationships/slideLayout" Target="../slideLayouts/slideLayout59.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29" Type="http://schemas.openxmlformats.org/officeDocument/2006/relationships/slideLayout" Target="../slideLayouts/slideLayout55.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32" Type="http://schemas.openxmlformats.org/officeDocument/2006/relationships/slideLayout" Target="../slideLayouts/slideLayout58.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slideLayout" Target="../slideLayouts/slideLayout54.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31" Type="http://schemas.openxmlformats.org/officeDocument/2006/relationships/slideLayout" Target="../slideLayouts/slideLayout57.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 Id="rId30" Type="http://schemas.openxmlformats.org/officeDocument/2006/relationships/slideLayout" Target="../slideLayouts/slideLayout56.xml"/><Relationship Id="rId35" Type="http://schemas.openxmlformats.org/officeDocument/2006/relationships/theme" Target="../theme/theme2.xml"/><Relationship Id="rId8"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3/19/2026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3001536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63" r:id="rId3"/>
    <p:sldLayoutId id="2147483681" r:id="rId4"/>
    <p:sldLayoutId id="2147483682" r:id="rId5"/>
    <p:sldLayoutId id="2147483678" r:id="rId6"/>
    <p:sldLayoutId id="2147483679" r:id="rId7"/>
    <p:sldLayoutId id="2147483666" r:id="rId8"/>
    <p:sldLayoutId id="2147483667" r:id="rId9"/>
    <p:sldLayoutId id="2147483680"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68" r:id="rId21"/>
    <p:sldLayoutId id="2147483669" r:id="rId22"/>
    <p:sldLayoutId id="2147483670" r:id="rId23"/>
    <p:sldLayoutId id="2147483671" r:id="rId24"/>
    <p:sldLayoutId id="2147483672" r:id="rId25"/>
    <p:sldLayoutId id="2147483673" r:id="rId26"/>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3/19/2026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289752296"/>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 id="2147483718" r:id="rId25"/>
    <p:sldLayoutId id="2147483719" r:id="rId26"/>
    <p:sldLayoutId id="2147483720" r:id="rId27"/>
    <p:sldLayoutId id="2147483721" r:id="rId28"/>
    <p:sldLayoutId id="2147483722" r:id="rId29"/>
    <p:sldLayoutId id="2147483723" r:id="rId30"/>
    <p:sldLayoutId id="2147483724" r:id="rId31"/>
    <p:sldLayoutId id="2147483725" r:id="rId32"/>
    <p:sldLayoutId id="2147483726" r:id="rId33"/>
    <p:sldLayoutId id="2147483727" r:id="rId34"/>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i3t.org/enhance"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54.xml"/><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55.xml"/><Relationship Id="rId1" Type="http://schemas.openxmlformats.org/officeDocument/2006/relationships/slideLayout" Target="../slideLayouts/slideLayout10.xml"/><Relationship Id="rId6" Type="http://schemas.openxmlformats.org/officeDocument/2006/relationships/image" Target="../media/image185.svg"/><Relationship Id="rId5" Type="http://schemas.openxmlformats.org/officeDocument/2006/relationships/image" Target="../media/image184.png"/><Relationship Id="rId4" Type="http://schemas.openxmlformats.org/officeDocument/2006/relationships/image" Target="../media/image183.png"/></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3.png"/><Relationship Id="rId1" Type="http://schemas.openxmlformats.org/officeDocument/2006/relationships/slideLayout" Target="../slideLayouts/slideLayout28.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9.png"/><Relationship Id="rId1" Type="http://schemas.openxmlformats.org/officeDocument/2006/relationships/slideLayout" Target="../slideLayouts/slideLayout9.xml"/><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9.xml"/><Relationship Id="rId7" Type="http://schemas.openxmlformats.org/officeDocument/2006/relationships/diagramColors" Target="../diagrams/colors5.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diagramQuickStyle" Target="../diagrams/quickStyle5.xml"/><Relationship Id="rId5" Type="http://schemas.openxmlformats.org/officeDocument/2006/relationships/diagramLayout" Target="../diagrams/layout5.xml"/><Relationship Id="rId10" Type="http://schemas.openxmlformats.org/officeDocument/2006/relationships/image" Target="../media/image59.png"/><Relationship Id="rId4" Type="http://schemas.openxmlformats.org/officeDocument/2006/relationships/diagramData" Target="../diagrams/data5.xml"/><Relationship Id="rId9"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31.png"/><Relationship Id="rId4" Type="http://schemas.openxmlformats.org/officeDocument/2006/relationships/image" Target="../media/image30.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71.png"/><Relationship Id="rId5" Type="http://schemas.openxmlformats.org/officeDocument/2006/relationships/image" Target="../media/image59.png"/><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59.png"/><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76.png"/><Relationship Id="rId4" Type="http://schemas.openxmlformats.org/officeDocument/2006/relationships/image" Target="../media/image75.png"/></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59.png"/><Relationship Id="rId2" Type="http://schemas.openxmlformats.org/officeDocument/2006/relationships/image" Target="../media/image77.png"/><Relationship Id="rId1" Type="http://schemas.openxmlformats.org/officeDocument/2006/relationships/slideLayout" Target="../slideLayouts/slideLayout6.xml"/><Relationship Id="rId6" Type="http://schemas.openxmlformats.org/officeDocument/2006/relationships/image" Target="../media/image58.png"/><Relationship Id="rId5" Type="http://schemas.openxmlformats.org/officeDocument/2006/relationships/image" Target="../media/image80.png"/><Relationship Id="rId4" Type="http://schemas.openxmlformats.org/officeDocument/2006/relationships/image" Target="../media/image79.svg"/></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33.png"/><Relationship Id="rId4" Type="http://schemas.openxmlformats.org/officeDocument/2006/relationships/image" Target="../media/image32.png"/></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83.png"/><Relationship Id="rId4" Type="http://schemas.openxmlformats.org/officeDocument/2006/relationships/image" Target="../media/image82.png"/></Relationships>
</file>

<file path=ppt/slides/_rels/slide4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45.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59.png"/><Relationship Id="rId2" Type="http://schemas.openxmlformats.org/officeDocument/2006/relationships/hyperlink" Target="https://www.ci3t.org/rbook/M6326/pdf/RRR_Defining_Bx_Infographic.pdf" TargetMode="Externa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87.png"/><Relationship Id="rId4" Type="http://schemas.openxmlformats.org/officeDocument/2006/relationships/image" Target="../media/image86.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89.png"/><Relationship Id="rId4" Type="http://schemas.openxmlformats.org/officeDocument/2006/relationships/image" Target="../media/image88.png"/></Relationships>
</file>

<file path=ppt/slides/_rels/slide4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6.xml"/><Relationship Id="rId5" Type="http://schemas.openxmlformats.org/officeDocument/2006/relationships/image" Target="../media/image59.png"/><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93.pn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35.png"/><Relationship Id="rId4" Type="http://schemas.openxmlformats.org/officeDocument/2006/relationships/image" Target="../media/image34.png"/></Relationships>
</file>

<file path=ppt/slides/_rels/slide5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5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8.xml"/><Relationship Id="rId1" Type="http://schemas.openxmlformats.org/officeDocument/2006/relationships/slideLayout" Target="../slideLayouts/slideLayout9.xml"/><Relationship Id="rId5" Type="http://schemas.openxmlformats.org/officeDocument/2006/relationships/image" Target="../media/image59.png"/><Relationship Id="rId4" Type="http://schemas.openxmlformats.org/officeDocument/2006/relationships/image" Target="../media/image58.png"/></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98.png"/><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5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59.png"/><Relationship Id="rId4" Type="http://schemas.openxmlformats.org/officeDocument/2006/relationships/image" Target="../media/image58.png"/></Relationships>
</file>

<file path=ppt/slides/_rels/slide57.xml.rels><?xml version="1.0" encoding="UTF-8" standalone="yes"?>
<Relationships xmlns="http://schemas.openxmlformats.org/package/2006/relationships"><Relationship Id="rId8" Type="http://schemas.openxmlformats.org/officeDocument/2006/relationships/image" Target="../media/image103.jpeg"/><Relationship Id="rId13" Type="http://schemas.openxmlformats.org/officeDocument/2006/relationships/image" Target="../media/image108.jpeg"/><Relationship Id="rId18" Type="http://schemas.openxmlformats.org/officeDocument/2006/relationships/image" Target="../media/image113.jpeg"/><Relationship Id="rId3" Type="http://schemas.openxmlformats.org/officeDocument/2006/relationships/image" Target="../media/image100.png"/><Relationship Id="rId7" Type="http://schemas.openxmlformats.org/officeDocument/2006/relationships/image" Target="../media/image102.jpeg"/><Relationship Id="rId12" Type="http://schemas.openxmlformats.org/officeDocument/2006/relationships/image" Target="../media/image107.jpeg"/><Relationship Id="rId17" Type="http://schemas.openxmlformats.org/officeDocument/2006/relationships/image" Target="../media/image112.jpeg"/><Relationship Id="rId2" Type="http://schemas.openxmlformats.org/officeDocument/2006/relationships/notesSlide" Target="../notesSlides/notesSlide30.xml"/><Relationship Id="rId16" Type="http://schemas.openxmlformats.org/officeDocument/2006/relationships/image" Target="../media/image111.jpeg"/><Relationship Id="rId1" Type="http://schemas.openxmlformats.org/officeDocument/2006/relationships/slideLayout" Target="../slideLayouts/slideLayout6.xml"/><Relationship Id="rId6" Type="http://schemas.openxmlformats.org/officeDocument/2006/relationships/image" Target="../media/image59.png"/><Relationship Id="rId11" Type="http://schemas.openxmlformats.org/officeDocument/2006/relationships/image" Target="../media/image106.jpeg"/><Relationship Id="rId5" Type="http://schemas.openxmlformats.org/officeDocument/2006/relationships/image" Target="../media/image58.png"/><Relationship Id="rId15" Type="http://schemas.openxmlformats.org/officeDocument/2006/relationships/image" Target="../media/image110.jpeg"/><Relationship Id="rId10" Type="http://schemas.openxmlformats.org/officeDocument/2006/relationships/image" Target="../media/image105.jpeg"/><Relationship Id="rId4" Type="http://schemas.openxmlformats.org/officeDocument/2006/relationships/image" Target="../media/image101.svg"/><Relationship Id="rId9" Type="http://schemas.openxmlformats.org/officeDocument/2006/relationships/image" Target="../media/image104.jpeg"/><Relationship Id="rId14" Type="http://schemas.openxmlformats.org/officeDocument/2006/relationships/image" Target="../media/image109.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115.png"/><Relationship Id="rId4" Type="http://schemas.openxmlformats.org/officeDocument/2006/relationships/image" Target="../media/image114.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37.png"/><Relationship Id="rId4" Type="http://schemas.openxmlformats.org/officeDocument/2006/relationships/image" Target="../media/image36.png"/></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16.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6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59.png"/><Relationship Id="rId4" Type="http://schemas.openxmlformats.org/officeDocument/2006/relationships/image" Target="../media/image58.png"/></Relationships>
</file>

<file path=ppt/slides/_rels/slide6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118.png"/><Relationship Id="rId7"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63.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24.png"/><Relationship Id="rId10" Type="http://schemas.openxmlformats.org/officeDocument/2006/relationships/image" Target="../media/image59.png"/><Relationship Id="rId4" Type="http://schemas.openxmlformats.org/officeDocument/2006/relationships/image" Target="../media/image123.png"/><Relationship Id="rId9" Type="http://schemas.openxmlformats.org/officeDocument/2006/relationships/image" Target="../media/image58.png"/></Relationships>
</file>

<file path=ppt/slides/_rels/slide6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35.xml"/><Relationship Id="rId7" Type="http://schemas.openxmlformats.org/officeDocument/2006/relationships/image" Target="../media/image58.png"/><Relationship Id="rId2" Type="http://schemas.openxmlformats.org/officeDocument/2006/relationships/slideLayout" Target="../slideLayouts/slideLayout2.xml"/><Relationship Id="rId1" Type="http://schemas.openxmlformats.org/officeDocument/2006/relationships/video" Target="https://www.youtube.com/embed/iAD6Np17co0?feature=oembed" TargetMode="External"/><Relationship Id="rId6" Type="http://schemas.openxmlformats.org/officeDocument/2006/relationships/image" Target="../media/image130.svg"/><Relationship Id="rId5" Type="http://schemas.openxmlformats.org/officeDocument/2006/relationships/image" Target="../media/image129.png"/><Relationship Id="rId4" Type="http://schemas.openxmlformats.org/officeDocument/2006/relationships/image" Target="../media/image128.jpeg"/></Relationships>
</file>

<file path=ppt/slides/_rels/slide6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36.xml"/><Relationship Id="rId1" Type="http://schemas.openxmlformats.org/officeDocument/2006/relationships/slideLayout" Target="../slideLayouts/slideLayout8.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132.png"/></Relationships>
</file>

<file path=ppt/slides/_rels/slide6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image" Target="../media/image59.png"/><Relationship Id="rId4" Type="http://schemas.openxmlformats.org/officeDocument/2006/relationships/image" Target="../media/image58.png"/></Relationships>
</file>

<file path=ppt/slides/_rels/slide6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59.png"/><Relationship Id="rId4" Type="http://schemas.openxmlformats.org/officeDocument/2006/relationships/image" Target="../media/image58.png"/></Relationships>
</file>

<file path=ppt/slides/_rels/slide6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8.xml"/><Relationship Id="rId5" Type="http://schemas.openxmlformats.org/officeDocument/2006/relationships/image" Target="../media/image59.png"/><Relationship Id="rId4" Type="http://schemas.openxmlformats.org/officeDocument/2006/relationships/image" Target="../media/image58.png"/></Relationships>
</file>

<file path=ppt/slides/_rels/slide6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40.png"/><Relationship Id="rId5" Type="http://schemas.openxmlformats.org/officeDocument/2006/relationships/hyperlink" Target="https://www.ci3t.org/measures" TargetMode="External"/><Relationship Id="rId4" Type="http://schemas.openxmlformats.org/officeDocument/2006/relationships/image" Target="../media/image39.png"/></Relationships>
</file>

<file path=ppt/slides/_rels/slide70.xml.rels><?xml version="1.0" encoding="UTF-8" standalone="yes"?>
<Relationships xmlns="http://schemas.openxmlformats.org/package/2006/relationships"><Relationship Id="rId3" Type="http://schemas.openxmlformats.org/officeDocument/2006/relationships/image" Target="../media/image138.png"/><Relationship Id="rId7" Type="http://schemas.openxmlformats.org/officeDocument/2006/relationships/image" Target="../media/image59.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140.jpeg"/><Relationship Id="rId4" Type="http://schemas.openxmlformats.org/officeDocument/2006/relationships/image" Target="../media/image139.png"/></Relationships>
</file>

<file path=ppt/slides/_rels/slide7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7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143.png"/></Relationships>
</file>

<file path=ppt/slides/_rels/slide73.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slideLayout" Target="../slideLayouts/slideLayout2.xml"/><Relationship Id="rId1" Type="http://schemas.openxmlformats.org/officeDocument/2006/relationships/video" Target="https://www.youtube.com/embed/3OIThVRb47o?feature=oembed" TargetMode="External"/><Relationship Id="rId5" Type="http://schemas.openxmlformats.org/officeDocument/2006/relationships/image" Target="../media/image59.png"/><Relationship Id="rId4" Type="http://schemas.openxmlformats.org/officeDocument/2006/relationships/image" Target="../media/image58.png"/></Relationships>
</file>

<file path=ppt/slides/_rels/slide7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146.png"/><Relationship Id="rId7" Type="http://schemas.openxmlformats.org/officeDocument/2006/relationships/image" Target="../media/image58.png"/><Relationship Id="rId2" Type="http://schemas.openxmlformats.org/officeDocument/2006/relationships/image" Target="../media/image145.jpeg"/><Relationship Id="rId1" Type="http://schemas.openxmlformats.org/officeDocument/2006/relationships/slideLayout" Target="../slideLayouts/slideLayout2.xml"/><Relationship Id="rId6" Type="http://schemas.openxmlformats.org/officeDocument/2006/relationships/image" Target="../media/image149.svg"/><Relationship Id="rId5" Type="http://schemas.openxmlformats.org/officeDocument/2006/relationships/image" Target="../media/image148.png"/><Relationship Id="rId4" Type="http://schemas.openxmlformats.org/officeDocument/2006/relationships/image" Target="../media/image147.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59.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151.png"/><Relationship Id="rId4" Type="http://schemas.openxmlformats.org/officeDocument/2006/relationships/image" Target="../media/image150.png"/></Relationships>
</file>

<file path=ppt/slides/_rels/slide77.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6.xml"/><Relationship Id="rId5" Type="http://schemas.openxmlformats.org/officeDocument/2006/relationships/image" Target="../media/image59.png"/><Relationship Id="rId4" Type="http://schemas.openxmlformats.org/officeDocument/2006/relationships/image" Target="../media/image58.png"/></Relationships>
</file>

<file path=ppt/slides/_rels/slide78.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44.xml"/><Relationship Id="rId1" Type="http://schemas.openxmlformats.org/officeDocument/2006/relationships/slideLayout" Target="../slideLayouts/slideLayout6.xml"/><Relationship Id="rId5" Type="http://schemas.openxmlformats.org/officeDocument/2006/relationships/image" Target="../media/image59.png"/><Relationship Id="rId4" Type="http://schemas.openxmlformats.org/officeDocument/2006/relationships/image" Target="../media/image58.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video" Target="https://www.youtube.com/embed/BL2rsOvKj5A?feature=oembed" TargetMode="External"/><Relationship Id="rId6" Type="http://schemas.openxmlformats.org/officeDocument/2006/relationships/image" Target="../media/image130.svg"/><Relationship Id="rId5" Type="http://schemas.openxmlformats.org/officeDocument/2006/relationships/image" Target="../media/image129.png"/><Relationship Id="rId4" Type="http://schemas.openxmlformats.org/officeDocument/2006/relationships/image" Target="../media/image155.jpeg"/></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8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56.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8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57.png"/><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8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158.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83.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91.xml.rels><?xml version="1.0" encoding="UTF-8" standalone="yes"?>
<Relationships xmlns="http://schemas.openxmlformats.org/package/2006/relationships"><Relationship Id="rId3" Type="http://schemas.openxmlformats.org/officeDocument/2006/relationships/image" Target="../media/image167.png"/><Relationship Id="rId7" Type="http://schemas.openxmlformats.org/officeDocument/2006/relationships/image" Target="../media/image59.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169.png"/><Relationship Id="rId4" Type="http://schemas.openxmlformats.org/officeDocument/2006/relationships/image" Target="../media/image168.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59.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171.png"/><Relationship Id="rId4" Type="http://schemas.openxmlformats.org/officeDocument/2006/relationships/image" Target="../media/image170.png"/></Relationships>
</file>

<file path=ppt/slides/_rels/slide94.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6.xml"/><Relationship Id="rId5" Type="http://schemas.openxmlformats.org/officeDocument/2006/relationships/image" Target="../media/image59.png"/><Relationship Id="rId4" Type="http://schemas.openxmlformats.org/officeDocument/2006/relationships/image" Target="../media/image58.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59.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175.png"/><Relationship Id="rId4" Type="http://schemas.openxmlformats.org/officeDocument/2006/relationships/image" Target="../media/image174.png"/></Relationships>
</file>

<file path=ppt/slides/_rels/slide97.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2.xml"/><Relationship Id="rId5" Type="http://schemas.openxmlformats.org/officeDocument/2006/relationships/image" Target="../media/image178.png"/><Relationship Id="rId4" Type="http://schemas.openxmlformats.org/officeDocument/2006/relationships/hyperlink" Target="https://ci3t.org/tier_library/Social_Validity_Adapted-IRP15_Adult.pdf"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9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3A74C436-694B-AD4B-AFE2-7598E61AD5C6}"/>
              </a:ext>
            </a:extLst>
          </p:cNvPr>
          <p:cNvSpPr>
            <a:spLocks noGrp="1"/>
          </p:cNvSpPr>
          <p:nvPr>
            <p:ph type="ctrTitle"/>
          </p:nvPr>
        </p:nvSpPr>
        <p:spPr>
          <a:xfrm>
            <a:off x="797560" y="-58154"/>
            <a:ext cx="10515600" cy="2387600"/>
          </a:xfrm>
        </p:spPr>
        <p:txBody>
          <a:bodyPr>
            <a:noAutofit/>
          </a:bodyPr>
          <a:lstStyle/>
          <a:p>
            <a:r>
              <a:rPr lang="en-US" sz="3600"/>
              <a:t>Exploring A Tier 2 Support for Students Experiencing Anxious Feelings: </a:t>
            </a:r>
            <a:br>
              <a:rPr lang="en-US" sz="3600"/>
            </a:br>
            <a:r>
              <a:rPr lang="en-US" sz="3600"/>
              <a:t>Recognize. Relax. Record.</a:t>
            </a:r>
          </a:p>
        </p:txBody>
      </p:sp>
      <p:sp>
        <p:nvSpPr>
          <p:cNvPr id="2" name="Subtitle">
            <a:extLst>
              <a:ext uri="{FF2B5EF4-FFF2-40B4-BE49-F238E27FC236}">
                <a16:creationId xmlns:a16="http://schemas.microsoft.com/office/drawing/2014/main" id="{058A730A-A5F9-E499-9601-94606EEA7B39}"/>
              </a:ext>
            </a:extLst>
          </p:cNvPr>
          <p:cNvSpPr>
            <a:spLocks noGrp="1"/>
          </p:cNvSpPr>
          <p:nvPr>
            <p:ph type="subTitle" idx="1"/>
          </p:nvPr>
        </p:nvSpPr>
        <p:spPr>
          <a:xfrm>
            <a:off x="797560" y="2311619"/>
            <a:ext cx="10515600" cy="1655762"/>
          </a:xfrm>
        </p:spPr>
        <p:txBody>
          <a:bodyPr vert="horz" lIns="91440" tIns="45720" rIns="91440" bIns="45720" rtlCol="0" anchor="t">
            <a:normAutofit/>
          </a:bodyPr>
          <a:lstStyle/>
          <a:p>
            <a:r>
              <a:rPr lang="en-US" sz="2800"/>
              <a:t>Kathleen Lynne Lane, Ph.D., BCBA-D, CF-L2</a:t>
            </a:r>
          </a:p>
          <a:p>
            <a:r>
              <a:rPr lang="en-US" sz="2800"/>
              <a:t>Mark Matthew Buckman, Ph.D</a:t>
            </a:r>
          </a:p>
          <a:p>
            <a:r>
              <a:rPr lang="en-US" sz="2800"/>
              <a:t>Allison Bernard, MS</a:t>
            </a:r>
          </a:p>
          <a:p>
            <a:endParaRPr lang="en-US" sz="3600"/>
          </a:p>
        </p:txBody>
      </p:sp>
      <p:sp>
        <p:nvSpPr>
          <p:cNvPr id="3" name="Textbox">
            <a:extLst>
              <a:ext uri="{FF2B5EF4-FFF2-40B4-BE49-F238E27FC236}">
                <a16:creationId xmlns:a16="http://schemas.microsoft.com/office/drawing/2014/main" id="{C40598F7-0D95-F884-AF3F-713BFCB41936}"/>
              </a:ext>
            </a:extLst>
          </p:cNvPr>
          <p:cNvSpPr/>
          <p:nvPr/>
        </p:nvSpPr>
        <p:spPr>
          <a:xfrm>
            <a:off x="275753" y="3831336"/>
            <a:ext cx="6699408" cy="2254886"/>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lIns="91440" tIns="45720" rIns="91440" bIns="45720" rtlCol="0" anchor="ctr"/>
          <a:lstStyle/>
          <a:p>
            <a:pPr algn="ctr"/>
            <a:r>
              <a:rPr lang="en-US" sz="2800"/>
              <a:t>If you have not done so already, we invite you to visit </a:t>
            </a:r>
            <a:r>
              <a:rPr lang="en-US" sz="2800">
                <a:solidFill>
                  <a:schemeClr val="bg1"/>
                </a:solidFill>
                <a:hlinkClick r:id="rId3">
                  <a:extLst>
                    <a:ext uri="{A12FA001-AC4F-418D-AE19-62706E023703}">
                      <ahyp:hlinkClr xmlns:ahyp="http://schemas.microsoft.com/office/drawing/2018/hyperlinkcolor" val="tx"/>
                    </a:ext>
                  </a:extLst>
                </a:hlinkClick>
              </a:rPr>
              <a:t>ci3t.org/enhance</a:t>
            </a:r>
            <a:r>
              <a:rPr lang="en-US" sz="2800">
                <a:solidFill>
                  <a:schemeClr val="bg1"/>
                </a:solidFill>
              </a:rPr>
              <a:t> </a:t>
            </a:r>
            <a:r>
              <a:rPr lang="en-US" sz="2800"/>
              <a:t>to access modules after a one-time registration process!</a:t>
            </a:r>
          </a:p>
        </p:txBody>
      </p:sp>
      <p:grpSp>
        <p:nvGrpSpPr>
          <p:cNvPr id="7" name="Image" descr="A screenshot of the Ci3T website on the Enhancing Ci3T Modules tab with a yellow box outlining the one-time module registration process.">
            <a:extLst>
              <a:ext uri="{FF2B5EF4-FFF2-40B4-BE49-F238E27FC236}">
                <a16:creationId xmlns:a16="http://schemas.microsoft.com/office/drawing/2014/main" id="{89902216-73AA-AD37-B0A7-3252ABDBE91E}"/>
              </a:ext>
            </a:extLst>
          </p:cNvPr>
          <p:cNvGrpSpPr/>
          <p:nvPr/>
        </p:nvGrpSpPr>
        <p:grpSpPr>
          <a:xfrm>
            <a:off x="8046719" y="3200400"/>
            <a:ext cx="4032985" cy="3488572"/>
            <a:chOff x="7491663" y="2887580"/>
            <a:chExt cx="4588042" cy="3801392"/>
          </a:xfrm>
        </p:grpSpPr>
        <p:pic>
          <p:nvPicPr>
            <p:cNvPr id="5" name="Picture">
              <a:extLst>
                <a:ext uri="{FF2B5EF4-FFF2-40B4-BE49-F238E27FC236}">
                  <a16:creationId xmlns:a16="http://schemas.microsoft.com/office/drawing/2014/main" id="{F6A649AC-3540-3B9A-56FB-7048D3DC205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2930" y="2887580"/>
              <a:ext cx="4337999" cy="3801392"/>
            </a:xfrm>
            <a:prstGeom prst="rect">
              <a:avLst/>
            </a:prstGeom>
            <a:ln>
              <a:solidFill>
                <a:schemeClr val="tx1"/>
              </a:solidFill>
            </a:ln>
          </p:spPr>
        </p:pic>
        <p:sp>
          <p:nvSpPr>
            <p:cNvPr id="6" name="Yellow Box">
              <a:extLst>
                <a:ext uri="{FF2B5EF4-FFF2-40B4-BE49-F238E27FC236}">
                  <a16:creationId xmlns:a16="http://schemas.microsoft.com/office/drawing/2014/main" id="{A81BE172-8B3B-18F9-0A50-01C3AA9BABEE}"/>
                </a:ext>
              </a:extLst>
            </p:cNvPr>
            <p:cNvSpPr/>
            <p:nvPr/>
          </p:nvSpPr>
          <p:spPr>
            <a:xfrm>
              <a:off x="7491663" y="5605316"/>
              <a:ext cx="4588042" cy="676356"/>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RRR Logo">
            <a:extLst>
              <a:ext uri="{FF2B5EF4-FFF2-40B4-BE49-F238E27FC236}">
                <a16:creationId xmlns:a16="http://schemas.microsoft.com/office/drawing/2014/main" id="{8D81BAE2-A94D-AD79-C58C-B7F32A113BA5}"/>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0563191" y="169028"/>
            <a:ext cx="1397738" cy="1397738"/>
          </a:xfrm>
          <a:prstGeom prst="rect">
            <a:avLst/>
          </a:prstGeom>
        </p:spPr>
      </p:pic>
    </p:spTree>
    <p:extLst>
      <p:ext uri="{BB962C8B-B14F-4D97-AF65-F5344CB8AC3E}">
        <p14:creationId xmlns:p14="http://schemas.microsoft.com/office/powerpoint/2010/main" val="259724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DB85095-EE8A-E119-6BA1-70DADD4063F4}"/>
              </a:ext>
            </a:extLst>
          </p:cNvPr>
          <p:cNvSpPr>
            <a:spLocks noGrp="1"/>
          </p:cNvSpPr>
          <p:nvPr>
            <p:ph type="title"/>
          </p:nvPr>
        </p:nvSpPr>
        <p:spPr/>
        <p:txBody>
          <a:bodyPr/>
          <a:lstStyle/>
          <a:p>
            <a:r>
              <a:rPr lang="en-US"/>
              <a:t>Session Outcomes</a:t>
            </a:r>
          </a:p>
        </p:txBody>
      </p:sp>
      <p:sp>
        <p:nvSpPr>
          <p:cNvPr id="3" name="Textbox 1">
            <a:extLst>
              <a:ext uri="{FF2B5EF4-FFF2-40B4-BE49-F238E27FC236}">
                <a16:creationId xmlns:a16="http://schemas.microsoft.com/office/drawing/2014/main" id="{8FDAB62B-84C1-BAAD-8CB7-5029508AE914}"/>
              </a:ext>
            </a:extLst>
          </p:cNvPr>
          <p:cNvSpPr>
            <a:spLocks noGrp="1"/>
          </p:cNvSpPr>
          <p:nvPr>
            <p:ph idx="1"/>
          </p:nvPr>
        </p:nvSpPr>
        <p:spPr>
          <a:xfrm>
            <a:off x="838199" y="1690688"/>
            <a:ext cx="11068878" cy="3610276"/>
          </a:xfrm>
        </p:spPr>
        <p:txBody>
          <a:bodyPr>
            <a:normAutofit/>
          </a:bodyPr>
          <a:lstStyle/>
          <a:p>
            <a:pPr marL="342900" marR="0" lvl="0" indent="-342900">
              <a:spcBef>
                <a:spcPts val="0"/>
              </a:spcBef>
              <a:spcAft>
                <a:spcPts val="0"/>
              </a:spcAft>
              <a:buFont typeface="+mj-lt"/>
              <a:buAutoNum type="arabicPeriod"/>
            </a:pPr>
            <a:r>
              <a:rPr lang="en-US" sz="2300">
                <a:effectLst/>
                <a:ea typeface="MS PGothic" panose="020B0600070205080204" pitchFamily="34" charset="-128"/>
                <a:cs typeface="Arial" panose="020B0604020202020204" pitchFamily="34" charset="0"/>
              </a:rPr>
              <a:t>Explain how to review school-wide data to determine which students might benefit from this Tier 2 intervention.</a:t>
            </a:r>
          </a:p>
          <a:p>
            <a:pPr marL="342900" marR="0" lvl="0" indent="-342900">
              <a:spcBef>
                <a:spcPts val="0"/>
              </a:spcBef>
              <a:spcAft>
                <a:spcPts val="0"/>
              </a:spcAft>
              <a:buFont typeface="+mj-lt"/>
              <a:buAutoNum type="arabicPeriod"/>
            </a:pPr>
            <a:endParaRPr lang="en-US" sz="2300">
              <a:effectLst/>
              <a:ea typeface="MS PGothic" panose="020B0600070205080204" pitchFamily="34" charset="-128"/>
              <a:cs typeface="Arial" panose="020B0604020202020204" pitchFamily="34" charset="0"/>
            </a:endParaRPr>
          </a:p>
          <a:p>
            <a:pPr marL="342900" marR="0" lvl="0" indent="-342900">
              <a:spcBef>
                <a:spcPts val="0"/>
              </a:spcBef>
              <a:spcAft>
                <a:spcPts val="0"/>
              </a:spcAft>
              <a:buFont typeface="+mj-lt"/>
              <a:buAutoNum type="arabicPeriod"/>
            </a:pPr>
            <a:r>
              <a:rPr lang="en-US" sz="2300">
                <a:effectLst/>
                <a:ea typeface="MS PGothic" panose="020B0600070205080204" pitchFamily="34" charset="-128"/>
                <a:cs typeface="Arial" panose="020B0604020202020204" pitchFamily="34" charset="0"/>
              </a:rPr>
              <a:t>Describe three key components of Recognize. Relax. Record.</a:t>
            </a:r>
          </a:p>
          <a:p>
            <a:pPr marL="342900" marR="0" lvl="0" indent="-342900">
              <a:spcBef>
                <a:spcPts val="0"/>
              </a:spcBef>
              <a:spcAft>
                <a:spcPts val="0"/>
              </a:spcAft>
              <a:buFont typeface="+mj-lt"/>
              <a:buAutoNum type="arabicPeriod"/>
            </a:pPr>
            <a:endParaRPr lang="en-US" sz="2300">
              <a:effectLst/>
              <a:ea typeface="MS PGothic" panose="020B0600070205080204" pitchFamily="34" charset="-128"/>
              <a:cs typeface="Arial" panose="020B0604020202020204" pitchFamily="34" charset="0"/>
            </a:endParaRPr>
          </a:p>
          <a:p>
            <a:pPr marL="342900" marR="0" lvl="0" indent="-342900">
              <a:spcBef>
                <a:spcPts val="0"/>
              </a:spcBef>
              <a:spcAft>
                <a:spcPts val="0"/>
              </a:spcAft>
              <a:buFont typeface="+mj-lt"/>
              <a:buAutoNum type="arabicPeriod"/>
            </a:pPr>
            <a:r>
              <a:rPr lang="en-US" sz="2300">
                <a:effectLst/>
                <a:ea typeface="MS PGothic" panose="020B0600070205080204" pitchFamily="34" charset="-128"/>
                <a:cs typeface="Arial" panose="020B0604020202020204" pitchFamily="34" charset="0"/>
              </a:rPr>
              <a:t>Describe how to implement Recognize. Relax. Record. in a classroom setting.</a:t>
            </a:r>
          </a:p>
          <a:p>
            <a:pPr marL="342900" marR="0" lvl="0" indent="-342900">
              <a:spcBef>
                <a:spcPts val="0"/>
              </a:spcBef>
              <a:spcAft>
                <a:spcPts val="0"/>
              </a:spcAft>
              <a:buFont typeface="+mj-lt"/>
              <a:buAutoNum type="arabicPeriod"/>
            </a:pPr>
            <a:endParaRPr lang="en-US" sz="2300">
              <a:effectLst/>
              <a:ea typeface="MS PGothic" panose="020B0600070205080204" pitchFamily="34" charset="-128"/>
              <a:cs typeface="Arial" panose="020B0604020202020204" pitchFamily="34" charset="0"/>
            </a:endParaRPr>
          </a:p>
          <a:p>
            <a:pPr marL="342900" marR="0" lvl="0" indent="-342900">
              <a:spcBef>
                <a:spcPts val="0"/>
              </a:spcBef>
              <a:spcAft>
                <a:spcPts val="0"/>
              </a:spcAft>
              <a:buFont typeface="+mj-lt"/>
              <a:buAutoNum type="arabicPeriod"/>
            </a:pPr>
            <a:r>
              <a:rPr lang="en-US" sz="2300">
                <a:effectLst/>
                <a:ea typeface="MS PGothic" panose="020B0600070205080204" pitchFamily="34" charset="-128"/>
                <a:cs typeface="Arial" panose="020B0604020202020204" pitchFamily="34" charset="0"/>
              </a:rPr>
              <a:t>Explain how to measure (a) implementation (treatment integrity), (b) users’ views of goals, procedures, and outcomes (social validity), and (c) student behavior (e.g., engagement, anxious feelings).</a:t>
            </a:r>
          </a:p>
        </p:txBody>
      </p:sp>
      <p:pic>
        <p:nvPicPr>
          <p:cNvPr id="5" name="Picture 1">
            <a:extLst>
              <a:ext uri="{FF2B5EF4-FFF2-40B4-BE49-F238E27FC236}">
                <a16:creationId xmlns:a16="http://schemas.microsoft.com/office/drawing/2014/main" id="{3A0470E8-B917-9866-A43A-2A876591FDA0}"/>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4483" y="5403359"/>
            <a:ext cx="1120775" cy="1120775"/>
          </a:xfrm>
          <a:prstGeom prst="rect">
            <a:avLst/>
          </a:prstGeom>
        </p:spPr>
      </p:pic>
      <p:grpSp>
        <p:nvGrpSpPr>
          <p:cNvPr id="11" name="Group">
            <a:extLst>
              <a:ext uri="{FF2B5EF4-FFF2-40B4-BE49-F238E27FC236}">
                <a16:creationId xmlns:a16="http://schemas.microsoft.com/office/drawing/2014/main" id="{8F408C96-A2FF-369C-EEEE-7365AA9B8290}"/>
              </a:ext>
              <a:ext uri="{C183D7F6-B498-43B3-948B-1728B52AA6E4}">
                <adec:decorative xmlns:adec="http://schemas.microsoft.com/office/drawing/2017/decorative" val="1"/>
              </a:ext>
            </a:extLst>
          </p:cNvPr>
          <p:cNvGrpSpPr/>
          <p:nvPr/>
        </p:nvGrpSpPr>
        <p:grpSpPr>
          <a:xfrm>
            <a:off x="9492205" y="4882543"/>
            <a:ext cx="2487955" cy="1743986"/>
            <a:chOff x="2683040" y="1505412"/>
            <a:chExt cx="7358991" cy="5158444"/>
          </a:xfrm>
        </p:grpSpPr>
        <p:pic>
          <p:nvPicPr>
            <p:cNvPr id="12" name="Picture" descr="A screenshot of a computer&#10;&#10;Description automatically generated">
              <a:extLst>
                <a:ext uri="{FF2B5EF4-FFF2-40B4-BE49-F238E27FC236}">
                  <a16:creationId xmlns:a16="http://schemas.microsoft.com/office/drawing/2014/main" id="{854296F4-4AB2-DAB1-FF3E-91CA3AA6438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83040" y="1505412"/>
              <a:ext cx="7358991" cy="5158444"/>
            </a:xfrm>
            <a:prstGeom prst="rect">
              <a:avLst/>
            </a:prstGeom>
          </p:spPr>
        </p:pic>
        <p:sp>
          <p:nvSpPr>
            <p:cNvPr id="13" name="Yellow Box">
              <a:extLst>
                <a:ext uri="{FF2B5EF4-FFF2-40B4-BE49-F238E27FC236}">
                  <a16:creationId xmlns:a16="http://schemas.microsoft.com/office/drawing/2014/main" id="{F1FE11A9-8CB2-C752-BBB9-A7F56C199224}"/>
                </a:ext>
              </a:extLst>
            </p:cNvPr>
            <p:cNvSpPr/>
            <p:nvPr/>
          </p:nvSpPr>
          <p:spPr>
            <a:xfrm>
              <a:off x="2683040" y="3448051"/>
              <a:ext cx="7358991" cy="33688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536905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46965C-8435-C9AB-83DB-667E8228A2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DF82C0-A208-DD11-00F8-5DA460E7B782}"/>
              </a:ext>
              <a:ext uri="{C183D7F6-B498-43B3-948B-1728B52AA6E4}">
                <adec:decorative xmlns:adec="http://schemas.microsoft.com/office/drawing/2017/decorative" val="1"/>
              </a:ext>
            </a:extLst>
          </p:cNvPr>
          <p:cNvSpPr>
            <a:spLocks noGrp="1"/>
          </p:cNvSpPr>
          <p:nvPr>
            <p:ph type="title"/>
          </p:nvPr>
        </p:nvSpPr>
        <p:spPr/>
        <p:txBody>
          <a:bodyPr/>
          <a:lstStyle/>
          <a:p>
            <a:r>
              <a:rPr lang="en-US"/>
              <a:t>Let’s Chat! (2 of 2)</a:t>
            </a:r>
          </a:p>
        </p:txBody>
      </p:sp>
      <p:sp>
        <p:nvSpPr>
          <p:cNvPr id="3" name="Content 1">
            <a:extLst>
              <a:ext uri="{FF2B5EF4-FFF2-40B4-BE49-F238E27FC236}">
                <a16:creationId xmlns:a16="http://schemas.microsoft.com/office/drawing/2014/main" id="{97389E41-D013-CDCD-5DB8-04FEB635CEE2}"/>
              </a:ext>
            </a:extLst>
          </p:cNvPr>
          <p:cNvSpPr>
            <a:spLocks noGrp="1"/>
          </p:cNvSpPr>
          <p:nvPr>
            <p:ph sz="half" idx="1"/>
          </p:nvPr>
        </p:nvSpPr>
        <p:spPr/>
        <p:txBody>
          <a:bodyPr>
            <a:normAutofit lnSpcReduction="10000"/>
          </a:bodyPr>
          <a:lstStyle/>
          <a:p>
            <a:pPr marL="0" marR="0" lvl="0" indent="0" algn="l" defTabSz="914400" rtl="0" eaLnBrk="1" fontAlgn="auto" latinLnBrk="0" hangingPunct="1">
              <a:lnSpc>
                <a:spcPct val="90000"/>
              </a:lnSpc>
              <a:spcBef>
                <a:spcPts val="1000"/>
              </a:spcBef>
              <a:spcAft>
                <a:spcPts val="0"/>
              </a:spcAft>
              <a:buClrTx/>
              <a:buSzTx/>
              <a:buNone/>
              <a:tabLst/>
              <a:defRPr/>
            </a:pPr>
            <a:r>
              <a:rPr kumimoji="0" lang="en-US" sz="3600" b="0" i="0" u="none" strike="noStrike" kern="1200" cap="none" spc="0" normalizeH="0" baseline="0" noProof="0">
                <a:ln>
                  <a:noFill/>
                </a:ln>
                <a:solidFill>
                  <a:prstClr val="black"/>
                </a:solidFill>
                <a:effectLst/>
                <a:uLnTx/>
                <a:uFillTx/>
                <a:latin typeface="Arial" panose="020B0604020202020204"/>
                <a:ea typeface="+mn-ea"/>
                <a:cs typeface="+mn-cs"/>
              </a:rPr>
              <a:t>What are some potential benefits of implementing RRR in your setting</a:t>
            </a:r>
            <a:r>
              <a:rPr lang="en-US" sz="3600">
                <a:solidFill>
                  <a:prstClr val="black"/>
                </a:solidFill>
                <a:latin typeface="Arial" panose="020B0604020202020204"/>
              </a:rPr>
              <a:t>?</a:t>
            </a:r>
          </a:p>
          <a:p>
            <a:pPr marL="0" marR="0" lvl="0" indent="0" algn="l" defTabSz="914400" rtl="0" eaLnBrk="1" fontAlgn="auto" latinLnBrk="0" hangingPunct="1">
              <a:lnSpc>
                <a:spcPct val="90000"/>
              </a:lnSpc>
              <a:spcBef>
                <a:spcPts val="1000"/>
              </a:spcBef>
              <a:spcAft>
                <a:spcPts val="0"/>
              </a:spcAft>
              <a:buClrTx/>
              <a:buSzTx/>
              <a:buNone/>
              <a:tabLst/>
              <a:defRPr/>
            </a:pPr>
            <a:endParaRPr kumimoji="0" lang="en-US" sz="3600" b="0" i="0" u="none" strike="noStrike" kern="1200" cap="none" spc="0" normalizeH="0" baseline="0" noProof="0">
              <a:ln>
                <a:noFill/>
              </a:ln>
              <a:solidFill>
                <a:prstClr val="black"/>
              </a:solidFill>
              <a:effectLst/>
              <a:uLnTx/>
              <a:uFillTx/>
              <a:latin typeface="Arial" panose="020B0604020202020204"/>
              <a:ea typeface="+mn-ea"/>
              <a:cs typeface="+mn-cs"/>
            </a:endParaRPr>
          </a:p>
          <a:p>
            <a:pPr marL="0" marR="0" lvl="0" indent="0" algn="l" defTabSz="914400" rtl="0" eaLnBrk="1" fontAlgn="auto" latinLnBrk="0" hangingPunct="1">
              <a:lnSpc>
                <a:spcPct val="90000"/>
              </a:lnSpc>
              <a:spcBef>
                <a:spcPts val="1000"/>
              </a:spcBef>
              <a:spcAft>
                <a:spcPts val="0"/>
              </a:spcAft>
              <a:buClrTx/>
              <a:buSzTx/>
              <a:buNone/>
              <a:tabLst/>
              <a:defRPr/>
            </a:pPr>
            <a:r>
              <a:rPr lang="en-US" sz="3600">
                <a:solidFill>
                  <a:prstClr val="black"/>
                </a:solidFill>
                <a:latin typeface="Arial" panose="020B0604020202020204"/>
              </a:rPr>
              <a:t>What are some benefits of having the general education teacher be person teaching RRR lessons?</a:t>
            </a:r>
            <a:endParaRPr kumimoji="0" lang="en-US" sz="36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11" name="Zoom Chat" descr="A screenshot of a blank Zoom chat box">
            <a:extLst>
              <a:ext uri="{FF2B5EF4-FFF2-40B4-BE49-F238E27FC236}">
                <a16:creationId xmlns:a16="http://schemas.microsoft.com/office/drawing/2014/main" id="{DDE13E39-FA35-9FD4-3AAD-6C8243FDEE95}"/>
              </a:ext>
            </a:extLst>
          </p:cNvPr>
          <p:cNvPicPr>
            <a:picLocks noGrp="1" noChangeAspect="1"/>
          </p:cNvPicPr>
          <p:nvPr>
            <p:ph sz="half" idx="2"/>
          </p:nvPr>
        </p:nvPicPr>
        <p:blipFill>
          <a:blip r:embed="rId2"/>
          <a:stretch>
            <a:fillRect/>
          </a:stretch>
        </p:blipFill>
        <p:spPr>
          <a:xfrm>
            <a:off x="7289800" y="2413794"/>
            <a:ext cx="2946400" cy="3175000"/>
          </a:xfrm>
          <a:ln>
            <a:solidFill>
              <a:schemeClr val="tx1"/>
            </a:solidFill>
          </a:ln>
        </p:spPr>
      </p:pic>
      <p:pic>
        <p:nvPicPr>
          <p:cNvPr id="4" name="Picture">
            <a:extLst>
              <a:ext uri="{FF2B5EF4-FFF2-40B4-BE49-F238E27FC236}">
                <a16:creationId xmlns:a16="http://schemas.microsoft.com/office/drawing/2014/main" id="{DAD26D25-322D-9E4D-E19E-CCF0924EF99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503938" y="3851283"/>
            <a:ext cx="1390008" cy="1737511"/>
          </a:xfrm>
          <a:prstGeom prst="rect">
            <a:avLst/>
          </a:prstGeom>
        </p:spPr>
      </p:pic>
    </p:spTree>
    <p:extLst>
      <p:ext uri="{BB962C8B-B14F-4D97-AF65-F5344CB8AC3E}">
        <p14:creationId xmlns:p14="http://schemas.microsoft.com/office/powerpoint/2010/main" val="73367624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0EE573E-7600-6E2F-B66D-F18D9386C32C}"/>
              </a:ext>
            </a:extLst>
          </p:cNvPr>
          <p:cNvSpPr>
            <a:spLocks noGrp="1"/>
          </p:cNvSpPr>
          <p:nvPr>
            <p:ph type="title"/>
          </p:nvPr>
        </p:nvSpPr>
        <p:spPr/>
        <p:txBody>
          <a:bodyPr/>
          <a:lstStyle/>
          <a:p>
            <a:r>
              <a:rPr lang="en-US"/>
              <a:t>Wrapping Up and Moving Forward</a:t>
            </a:r>
          </a:p>
        </p:txBody>
      </p:sp>
      <p:pic>
        <p:nvPicPr>
          <p:cNvPr id="4" name="Logo">
            <a:extLst>
              <a:ext uri="{FF2B5EF4-FFF2-40B4-BE49-F238E27FC236}">
                <a16:creationId xmlns:a16="http://schemas.microsoft.com/office/drawing/2014/main" id="{C63B0017-4D62-A733-2B7D-93FCBF944721}"/>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0528509" y="69481"/>
            <a:ext cx="1397738" cy="1397738"/>
          </a:xfrm>
          <a:prstGeom prst="rect">
            <a:avLst/>
          </a:prstGeom>
        </p:spPr>
      </p:pic>
    </p:spTree>
    <p:extLst>
      <p:ext uri="{BB962C8B-B14F-4D97-AF65-F5344CB8AC3E}">
        <p14:creationId xmlns:p14="http://schemas.microsoft.com/office/powerpoint/2010/main" val="281788820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5A014713-2EC1-3882-2347-4212CB9096C6}"/>
              </a:ext>
            </a:extLst>
          </p:cNvPr>
          <p:cNvSpPr>
            <a:spLocks noGrp="1"/>
          </p:cNvSpPr>
          <p:nvPr>
            <p:ph type="title"/>
          </p:nvPr>
        </p:nvSpPr>
        <p:spPr/>
        <p:txBody>
          <a:bodyPr/>
          <a:lstStyle/>
          <a:p>
            <a:r>
              <a:rPr lang="en-US"/>
              <a:t>Action Items</a:t>
            </a:r>
          </a:p>
        </p:txBody>
      </p:sp>
      <p:graphicFrame>
        <p:nvGraphicFramePr>
          <p:cNvPr id="3" name="Content">
            <a:extLst>
              <a:ext uri="{FF2B5EF4-FFF2-40B4-BE49-F238E27FC236}">
                <a16:creationId xmlns:a16="http://schemas.microsoft.com/office/drawing/2014/main" id="{B2257AC1-3AC9-6BC2-4BF9-030AE14267CF}"/>
              </a:ext>
            </a:extLst>
          </p:cNvPr>
          <p:cNvGraphicFramePr>
            <a:graphicFrameLocks noGrp="1"/>
          </p:cNvGraphicFramePr>
          <p:nvPr>
            <p:ph idx="1"/>
            <p:extLst>
              <p:ext uri="{D42A27DB-BD31-4B8C-83A1-F6EECF244321}">
                <p14:modId xmlns:p14="http://schemas.microsoft.com/office/powerpoint/2010/main" val="83674719"/>
              </p:ext>
            </p:extLst>
          </p:nvPr>
        </p:nvGraphicFramePr>
        <p:xfrm>
          <a:off x="838199" y="1734344"/>
          <a:ext cx="10789226" cy="3134360"/>
        </p:xfrm>
        <a:graphic>
          <a:graphicData uri="http://schemas.openxmlformats.org/drawingml/2006/table">
            <a:tbl>
              <a:tblPr firstRow="1"/>
              <a:tblGrid>
                <a:gridCol w="5157356">
                  <a:extLst>
                    <a:ext uri="{9D8B030D-6E8A-4147-A177-3AD203B41FA5}">
                      <a16:colId xmlns:a16="http://schemas.microsoft.com/office/drawing/2014/main" val="869296340"/>
                    </a:ext>
                  </a:extLst>
                </a:gridCol>
                <a:gridCol w="1818409">
                  <a:extLst>
                    <a:ext uri="{9D8B030D-6E8A-4147-A177-3AD203B41FA5}">
                      <a16:colId xmlns:a16="http://schemas.microsoft.com/office/drawing/2014/main" val="2651280458"/>
                    </a:ext>
                  </a:extLst>
                </a:gridCol>
                <a:gridCol w="2015257">
                  <a:extLst>
                    <a:ext uri="{9D8B030D-6E8A-4147-A177-3AD203B41FA5}">
                      <a16:colId xmlns:a16="http://schemas.microsoft.com/office/drawing/2014/main" val="496005596"/>
                    </a:ext>
                  </a:extLst>
                </a:gridCol>
                <a:gridCol w="1798204">
                  <a:extLst>
                    <a:ext uri="{9D8B030D-6E8A-4147-A177-3AD203B41FA5}">
                      <a16:colId xmlns:a16="http://schemas.microsoft.com/office/drawing/2014/main" val="373414327"/>
                    </a:ext>
                  </a:extLst>
                </a:gridCol>
              </a:tblGrid>
              <a:tr h="494069">
                <a:tc>
                  <a:txBody>
                    <a:bodyPr/>
                    <a:lstStyle/>
                    <a:p>
                      <a:pPr rtl="0" fontAlgn="b">
                        <a:spcBef>
                          <a:spcPts val="100"/>
                        </a:spcBef>
                        <a:spcAft>
                          <a:spcPts val="100"/>
                        </a:spcAft>
                        <a:buNone/>
                      </a:pPr>
                      <a:r>
                        <a:rPr lang="en-US" sz="2000" b="1" i="0" u="none" strike="noStrike">
                          <a:solidFill>
                            <a:srgbClr val="FFFFFF"/>
                          </a:solidFill>
                          <a:effectLst/>
                          <a:latin typeface="Arial" panose="020B0604020202020204" pitchFamily="34" charset="0"/>
                        </a:rPr>
                        <a:t>Action Item</a:t>
                      </a:r>
                      <a:endParaRPr lang="en-US" sz="2000" b="1">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rtl="0" fontAlgn="b">
                        <a:spcBef>
                          <a:spcPts val="100"/>
                        </a:spcBef>
                        <a:spcAft>
                          <a:spcPts val="100"/>
                        </a:spcAft>
                        <a:buNone/>
                      </a:pPr>
                      <a:r>
                        <a:rPr lang="en-US" sz="2000" b="1" i="0" u="none" strike="noStrike">
                          <a:solidFill>
                            <a:srgbClr val="FFFFFF"/>
                          </a:solidFill>
                          <a:effectLst/>
                          <a:latin typeface="Arial" panose="020B0604020202020204" pitchFamily="34" charset="0"/>
                        </a:rPr>
                        <a:t>Person(s) Responsible</a:t>
                      </a:r>
                      <a:endParaRPr lang="en-US" sz="2000" b="1">
                        <a:effectLst/>
                      </a:endParaRPr>
                    </a:p>
                  </a:txBody>
                  <a:tcPr marL="68580" marR="6858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rtl="0" fontAlgn="b">
                        <a:spcBef>
                          <a:spcPts val="100"/>
                        </a:spcBef>
                        <a:spcAft>
                          <a:spcPts val="100"/>
                        </a:spcAft>
                        <a:buNone/>
                      </a:pPr>
                      <a:r>
                        <a:rPr lang="en-US" sz="2000" b="1" i="0" u="none" strike="noStrike">
                          <a:solidFill>
                            <a:srgbClr val="FFFFFF"/>
                          </a:solidFill>
                          <a:effectLst/>
                          <a:latin typeface="Arial" panose="020B0604020202020204" pitchFamily="34" charset="0"/>
                        </a:rPr>
                        <a:t>Planned</a:t>
                      </a:r>
                      <a:endParaRPr lang="en-US" sz="2000" b="1">
                        <a:effectLst/>
                      </a:endParaRPr>
                    </a:p>
                    <a:p>
                      <a:pPr algn="ctr" rtl="0" fontAlgn="b">
                        <a:spcBef>
                          <a:spcPts val="100"/>
                        </a:spcBef>
                        <a:spcAft>
                          <a:spcPts val="100"/>
                        </a:spcAft>
                        <a:buNone/>
                      </a:pPr>
                      <a:r>
                        <a:rPr lang="en-US" sz="2000" b="1" i="0" u="none" strike="noStrike">
                          <a:solidFill>
                            <a:srgbClr val="FFFFFF"/>
                          </a:solidFill>
                          <a:effectLst/>
                          <a:latin typeface="Arial" panose="020B0604020202020204" pitchFamily="34" charset="0"/>
                        </a:rPr>
                        <a:t>Completion Date</a:t>
                      </a:r>
                      <a:endParaRPr lang="en-US" sz="2000" b="1">
                        <a:effectLst/>
                      </a:endParaRPr>
                    </a:p>
                  </a:txBody>
                  <a:tcPr marL="68580" marR="6858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rtl="0" fontAlgn="b">
                        <a:spcBef>
                          <a:spcPts val="100"/>
                        </a:spcBef>
                        <a:spcAft>
                          <a:spcPts val="100"/>
                        </a:spcAft>
                        <a:buNone/>
                      </a:pPr>
                      <a:r>
                        <a:rPr lang="en-US" sz="2000" b="1" i="0" u="none" strike="noStrike">
                          <a:solidFill>
                            <a:srgbClr val="FFFFFF"/>
                          </a:solidFill>
                          <a:effectLst/>
                          <a:latin typeface="Arial" panose="020B0604020202020204" pitchFamily="34" charset="0"/>
                        </a:rPr>
                        <a:t>Date Completed</a:t>
                      </a:r>
                      <a:endParaRPr lang="en-US" sz="2000" b="1">
                        <a:effectLst/>
                      </a:endParaRPr>
                    </a:p>
                  </a:txBody>
                  <a:tcPr marL="68580" marR="6858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extLst>
                  <a:ext uri="{0D108BD9-81ED-4DB2-BD59-A6C34878D82A}">
                    <a16:rowId xmlns:a16="http://schemas.microsoft.com/office/drawing/2014/main" val="3907765434"/>
                  </a:ext>
                </a:extLst>
              </a:tr>
              <a:tr h="642650">
                <a:tc>
                  <a:txBody>
                    <a:bodyPr/>
                    <a:lstStyle/>
                    <a:p>
                      <a:pPr fontAlgn="t"/>
                      <a:r>
                        <a:rPr lang="en-US" sz="2000" b="0" i="0">
                          <a:effectLst/>
                          <a:latin typeface="Bradley Hand ITC" panose="03070402050302030203" pitchFamily="66" charset="0"/>
                        </a:rPr>
                        <a:t>Submit BCBA CEU form with four passwords</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br>
                        <a:rPr lang="en-US" sz="2000" b="0">
                          <a:effectLst/>
                          <a:latin typeface="Bradley Hand ITC" panose="03070402050302030203" pitchFamily="66" charset="77"/>
                        </a:rPr>
                      </a:br>
                      <a:r>
                        <a:rPr lang="en-US" sz="2000" b="0">
                          <a:effectLst/>
                          <a:latin typeface="Bradley Hand ITC" panose="03070402050302030203" pitchFamily="66" charset="77"/>
                        </a:rPr>
                        <a:t>Elise</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br>
                        <a:rPr lang="en-US" sz="2000" b="0">
                          <a:effectLst/>
                          <a:latin typeface="Bradley Hand ITC" panose="03070402050302030203" pitchFamily="66" charset="77"/>
                        </a:rPr>
                      </a:br>
                      <a:r>
                        <a:rPr lang="en-US" sz="2000" b="0">
                          <a:effectLst/>
                          <a:latin typeface="Bradley Hand ITC" panose="03070402050302030203" pitchFamily="66" charset="77"/>
                        </a:rPr>
                        <a:t>03/26/26</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t"/>
                      <a:br>
                        <a:rPr lang="en-US" sz="2000" b="1">
                          <a:effectLst/>
                        </a:rPr>
                      </a:br>
                      <a:endParaRPr lang="en-US" sz="2000" b="1">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01273243"/>
                  </a:ext>
                </a:extLst>
              </a:tr>
              <a:tr h="538926">
                <a:tc>
                  <a:txBody>
                    <a:bodyPr/>
                    <a:lstStyle/>
                    <a:p>
                      <a:pPr fontAlgn="t"/>
                      <a:r>
                        <a:rPr lang="en-US" sz="2000" b="0" i="0">
                          <a:effectLst/>
                          <a:latin typeface="Bradley Hand ITC" panose="03070402050302030203" pitchFamily="66" charset="0"/>
                        </a:rPr>
                        <a:t>Review winter screening data to see if any students might benefit from RRR</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2000" b="0">
                          <a:effectLst/>
                          <a:latin typeface="Bradley Hand ITC" panose="03070402050302030203" pitchFamily="66" charset="77"/>
                        </a:rPr>
                        <a:t>Amy</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2000" b="0">
                          <a:effectLst/>
                          <a:latin typeface="Bradley Hand ITC" panose="03070402050302030203" pitchFamily="66" charset="77"/>
                        </a:rPr>
                        <a:t>03/30/26</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t"/>
                      <a:br>
                        <a:rPr lang="en-US" sz="2000" b="1">
                          <a:effectLst/>
                        </a:rPr>
                      </a:br>
                      <a:endParaRPr lang="en-US" sz="2000" b="1">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29930262"/>
                  </a:ext>
                </a:extLst>
              </a:tr>
              <a:tr h="642650">
                <a:tc>
                  <a:txBody>
                    <a:bodyPr/>
                    <a:lstStyle/>
                    <a:p>
                      <a:pPr fontAlgn="t"/>
                      <a:r>
                        <a:rPr lang="en-US" sz="2000" b="0" i="0">
                          <a:effectLst/>
                          <a:latin typeface="Bradley Hand ITC" panose="03070402050302030203" pitchFamily="66" charset="0"/>
                        </a:rPr>
                        <a:t>Reach out to families to discuss the possibility of RRR for spring </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2000" b="0">
                          <a:effectLst/>
                          <a:latin typeface="Bradley Hand ITC" panose="03070402050302030203" pitchFamily="66" charset="77"/>
                        </a:rPr>
                        <a:t>Amy</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t"/>
                      <a:r>
                        <a:rPr lang="en-US" sz="2000" b="0">
                          <a:effectLst/>
                          <a:latin typeface="Bradley Hand ITC" panose="03070402050302030203" pitchFamily="66" charset="77"/>
                        </a:rPr>
                        <a:t>04/01/26</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t"/>
                      <a:br>
                        <a:rPr lang="en-US" sz="2000" b="1">
                          <a:effectLst/>
                        </a:rPr>
                      </a:br>
                      <a:endParaRPr lang="en-US" sz="2000" b="1">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40689589"/>
                  </a:ext>
                </a:extLst>
              </a:tr>
            </a:tbl>
          </a:graphicData>
        </a:graphic>
      </p:graphicFrame>
    </p:spTree>
    <p:extLst>
      <p:ext uri="{BB962C8B-B14F-4D97-AF65-F5344CB8AC3E}">
        <p14:creationId xmlns:p14="http://schemas.microsoft.com/office/powerpoint/2010/main" val="47313002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702C-1EB5-3FB6-07D9-06EF3BEE4D65}"/>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AB44307C-A55C-452A-3080-C96F547B7B25}"/>
              </a:ext>
            </a:extLst>
          </p:cNvPr>
          <p:cNvSpPr>
            <a:spLocks noGrp="1"/>
          </p:cNvSpPr>
          <p:nvPr>
            <p:ph type="title"/>
          </p:nvPr>
        </p:nvSpPr>
        <p:spPr/>
        <p:txBody>
          <a:bodyPr/>
          <a:lstStyle/>
          <a:p>
            <a:r>
              <a:rPr lang="en-US"/>
              <a:t>Project EMPOWER+</a:t>
            </a:r>
          </a:p>
        </p:txBody>
      </p:sp>
      <p:pic>
        <p:nvPicPr>
          <p:cNvPr id="13" name="Picture" descr="Ci3T Project EMPOWER+ 2025-2026 Flyer">
            <a:extLst>
              <a:ext uri="{FF2B5EF4-FFF2-40B4-BE49-F238E27FC236}">
                <a16:creationId xmlns:a16="http://schemas.microsoft.com/office/drawing/2014/main" id="{5B72C408-784A-1E90-1204-C7ABA03341C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92394" y="1690688"/>
            <a:ext cx="3285989" cy="4254014"/>
          </a:xfrm>
          <a:prstGeom prst="rect">
            <a:avLst/>
          </a:prstGeom>
          <a:ln>
            <a:solidFill>
              <a:schemeClr val="tx1"/>
            </a:solidFill>
          </a:ln>
        </p:spPr>
      </p:pic>
      <p:graphicFrame>
        <p:nvGraphicFramePr>
          <p:cNvPr id="5" name="Content">
            <a:extLst>
              <a:ext uri="{FF2B5EF4-FFF2-40B4-BE49-F238E27FC236}">
                <a16:creationId xmlns:a16="http://schemas.microsoft.com/office/drawing/2014/main" id="{87D82CF0-5334-8870-3F34-D9956EA20A51}"/>
              </a:ext>
            </a:extLst>
          </p:cNvPr>
          <p:cNvGraphicFramePr>
            <a:graphicFrameLocks noGrp="1"/>
          </p:cNvGraphicFramePr>
          <p:nvPr>
            <p:ph idx="1"/>
            <p:extLst>
              <p:ext uri="{D42A27DB-BD31-4B8C-83A1-F6EECF244321}">
                <p14:modId xmlns:p14="http://schemas.microsoft.com/office/powerpoint/2010/main" val="2683309623"/>
              </p:ext>
            </p:extLst>
          </p:nvPr>
        </p:nvGraphicFramePr>
        <p:xfrm>
          <a:off x="4077707" y="1690688"/>
          <a:ext cx="7524358" cy="4254011"/>
        </p:xfrm>
        <a:graphic>
          <a:graphicData uri="http://schemas.openxmlformats.org/drawingml/2006/table">
            <a:tbl>
              <a:tblPr firstRow="1" bandRow="1">
                <a:tableStyleId>{5C22544A-7EE6-4342-B048-85BDC9FD1C3A}</a:tableStyleId>
              </a:tblPr>
              <a:tblGrid>
                <a:gridCol w="5764384">
                  <a:extLst>
                    <a:ext uri="{9D8B030D-6E8A-4147-A177-3AD203B41FA5}">
                      <a16:colId xmlns:a16="http://schemas.microsoft.com/office/drawing/2014/main" val="1684673339"/>
                    </a:ext>
                  </a:extLst>
                </a:gridCol>
                <a:gridCol w="1759974">
                  <a:extLst>
                    <a:ext uri="{9D8B030D-6E8A-4147-A177-3AD203B41FA5}">
                      <a16:colId xmlns:a16="http://schemas.microsoft.com/office/drawing/2014/main" val="2203440040"/>
                    </a:ext>
                  </a:extLst>
                </a:gridCol>
              </a:tblGrid>
              <a:tr h="449119">
                <a:tc>
                  <a:txBody>
                    <a:bodyPr/>
                    <a:lstStyle/>
                    <a:p>
                      <a:pPr marL="0" marR="0">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EMPOWER+ Session</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tc>
                  <a:txBody>
                    <a:bodyPr/>
                    <a:lstStyle/>
                    <a:p>
                      <a:pPr marL="0" marR="0" algn="ctr">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extLst>
                  <a:ext uri="{0D108BD9-81ED-4DB2-BD59-A6C34878D82A}">
                    <a16:rowId xmlns:a16="http://schemas.microsoft.com/office/drawing/2014/main" val="247796365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Starting Strong: Effective Tier 1 Practices for Educators</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September 24,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7557844"/>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From Data to Action: Using Systematic Screening to Inform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October 8,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004867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Ci3T In Action: Integrated Lesson Planning for Enhanced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November 18, 2025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6306396"/>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Mastering Behavior Specific Praise and Precorrection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January 21,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2934785"/>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A 6-Step Instructional Approach for Responding to Challenging Behaviors: A Tier 1 Practice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February 10,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0607327"/>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2 Support for Students Experiencing Anxious Feelings: Recognize. Relax. Record.</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March 25,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70271"/>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3 Support for Students with Intensive Intervention Needs: Functional Assessment-Based Intervention (FABI)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April 28,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7824719"/>
                  </a:ext>
                </a:extLst>
              </a:tr>
            </a:tbl>
          </a:graphicData>
        </a:graphic>
      </p:graphicFrame>
    </p:spTree>
    <p:extLst>
      <p:ext uri="{BB962C8B-B14F-4D97-AF65-F5344CB8AC3E}">
        <p14:creationId xmlns:p14="http://schemas.microsoft.com/office/powerpoint/2010/main" val="121361076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19D9B-7F4F-179B-28A5-D40C8494DCA7}"/>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AB30496D-0C0C-19FA-16B9-1D7568E79B94}"/>
              </a:ext>
            </a:extLst>
          </p:cNvPr>
          <p:cNvSpPr txBox="1">
            <a:spLocks noGrp="1"/>
          </p:cNvSpPr>
          <p:nvPr>
            <p:ph type="title" idx="4294967295"/>
          </p:nvPr>
        </p:nvSpPr>
        <p:spPr>
          <a:xfrm>
            <a:off x="838200" y="3651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Ci3T Trainers and Coaches Calls </a:t>
            </a:r>
          </a:p>
        </p:txBody>
      </p:sp>
      <p:pic>
        <p:nvPicPr>
          <p:cNvPr id="9" name="Picture" descr="Ci3T Trainers and Coaches Calls Flyer">
            <a:extLst>
              <a:ext uri="{FF2B5EF4-FFF2-40B4-BE49-F238E27FC236}">
                <a16:creationId xmlns:a16="http://schemas.microsoft.com/office/drawing/2014/main" id="{786EADC8-51A1-042A-68D5-331E47043A6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93643" y="1630031"/>
            <a:ext cx="3478395" cy="4467885"/>
          </a:xfrm>
          <a:prstGeom prst="rect">
            <a:avLst/>
          </a:prstGeom>
          <a:ln>
            <a:noFill/>
          </a:ln>
        </p:spPr>
      </p:pic>
      <p:graphicFrame>
        <p:nvGraphicFramePr>
          <p:cNvPr id="6" name="Table">
            <a:extLst>
              <a:ext uri="{FF2B5EF4-FFF2-40B4-BE49-F238E27FC236}">
                <a16:creationId xmlns:a16="http://schemas.microsoft.com/office/drawing/2014/main" id="{1D4FC111-20DB-D61A-461E-A89D79170051}"/>
              </a:ext>
            </a:extLst>
          </p:cNvPr>
          <p:cNvGraphicFramePr>
            <a:graphicFrameLocks noGrp="1"/>
          </p:cNvGraphicFramePr>
          <p:nvPr>
            <p:extLst>
              <p:ext uri="{D42A27DB-BD31-4B8C-83A1-F6EECF244321}">
                <p14:modId xmlns:p14="http://schemas.microsoft.com/office/powerpoint/2010/main" val="3786005238"/>
              </p:ext>
            </p:extLst>
          </p:nvPr>
        </p:nvGraphicFramePr>
        <p:xfrm>
          <a:off x="4168877" y="1235073"/>
          <a:ext cx="6724412" cy="5257802"/>
        </p:xfrm>
        <a:graphic>
          <a:graphicData uri="http://schemas.openxmlformats.org/drawingml/2006/table">
            <a:tbl>
              <a:tblPr firstRow="1" firstCol="1" bandRow="1"/>
              <a:tblGrid>
                <a:gridCol w="4488106">
                  <a:extLst>
                    <a:ext uri="{9D8B030D-6E8A-4147-A177-3AD203B41FA5}">
                      <a16:colId xmlns:a16="http://schemas.microsoft.com/office/drawing/2014/main" val="1731182503"/>
                    </a:ext>
                  </a:extLst>
                </a:gridCol>
                <a:gridCol w="2236306">
                  <a:extLst>
                    <a:ext uri="{9D8B030D-6E8A-4147-A177-3AD203B41FA5}">
                      <a16:colId xmlns:a16="http://schemas.microsoft.com/office/drawing/2014/main" val="2473010526"/>
                    </a:ext>
                  </a:extLst>
                </a:gridCol>
              </a:tblGrid>
              <a:tr h="477982">
                <a:tc>
                  <a:txBody>
                    <a:bodyPr/>
                    <a:lstStyle/>
                    <a:p>
                      <a:pPr marL="0" marR="0">
                        <a:lnSpc>
                          <a:spcPct val="100000"/>
                        </a:lnSpc>
                        <a:spcAft>
                          <a:spcPts val="0"/>
                        </a:spcAft>
                        <a:buNone/>
                      </a:pPr>
                      <a:r>
                        <a:rPr lang="en-US" sz="1800" b="1" kern="0">
                          <a:solidFill>
                            <a:srgbClr val="000000"/>
                          </a:solidFill>
                          <a:effectLst/>
                          <a:latin typeface="Aptos" panose="020B0004020202020204" pitchFamily="34" charset="0"/>
                          <a:ea typeface="Aptos" panose="020B0004020202020204" pitchFamily="34" charset="0"/>
                          <a:cs typeface="Arial" panose="020B0604020202020204" pitchFamily="34" charset="0"/>
                        </a:rPr>
                        <a:t>Ci3T Trainers and Coaches Calls Session</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marL="0" marR="0" algn="ctr">
                        <a:lnSpc>
                          <a:spcPct val="100000"/>
                        </a:lnSpc>
                        <a:spcAft>
                          <a:spcPts val="0"/>
                        </a:spcAft>
                        <a:buNone/>
                      </a:pPr>
                      <a:r>
                        <a:rPr lang="en-US" sz="1800" b="1" kern="0">
                          <a:solidFill>
                            <a:srgbClr val="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extLst>
                  <a:ext uri="{0D108BD9-81ED-4DB2-BD59-A6C34878D82A}">
                    <a16:rowId xmlns:a16="http://schemas.microsoft.com/office/drawing/2014/main" val="2663122654"/>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1</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August 20,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65051497"/>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2</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September 3,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77287935"/>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3</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October 1,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90124570"/>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4</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November 5,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89764606"/>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5</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December 2,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(Tuesday)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32972932"/>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6</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January 22,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(Thursday)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0336836"/>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7</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February 17,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(Tuesday)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3522422"/>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8</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March 10,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(Tuesday)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22930947"/>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9</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April 15,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55459014"/>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10</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May 13,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03367908"/>
                  </a:ext>
                </a:extLst>
              </a:tr>
            </a:tbl>
          </a:graphicData>
        </a:graphic>
      </p:graphicFrame>
    </p:spTree>
    <p:extLst>
      <p:ext uri="{BB962C8B-B14F-4D97-AF65-F5344CB8AC3E}">
        <p14:creationId xmlns:p14="http://schemas.microsoft.com/office/powerpoint/2010/main" val="129059388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D1364827-4E84-9A46-0A75-908EEA34608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Thank you!</a:t>
            </a:r>
          </a:p>
        </p:txBody>
      </p:sp>
      <p:grpSp>
        <p:nvGrpSpPr>
          <p:cNvPr id="6" name="Group 4" descr="Tag us #Ci3T">
            <a:extLst>
              <a:ext uri="{FF2B5EF4-FFF2-40B4-BE49-F238E27FC236}">
                <a16:creationId xmlns:a16="http://schemas.microsoft.com/office/drawing/2014/main" id="{4DF3047A-EBA0-A437-7E5B-ABCCC856EDF3}"/>
              </a:ext>
            </a:extLst>
          </p:cNvPr>
          <p:cNvGrpSpPr/>
          <p:nvPr/>
        </p:nvGrpSpPr>
        <p:grpSpPr>
          <a:xfrm>
            <a:off x="502380" y="628280"/>
            <a:ext cx="2396895" cy="1049082"/>
            <a:chOff x="503024" y="3631292"/>
            <a:chExt cx="2396895" cy="1049082"/>
          </a:xfrm>
        </p:grpSpPr>
        <p:sp>
          <p:nvSpPr>
            <p:cNvPr id="41" name="Rectangle">
              <a:extLst>
                <a:ext uri="{FF2B5EF4-FFF2-40B4-BE49-F238E27FC236}">
                  <a16:creationId xmlns:a16="http://schemas.microsoft.com/office/drawing/2014/main" id="{5D3C760B-7DB2-54B7-D015-68C5AAAC5E34}"/>
                </a:ext>
              </a:extLst>
            </p:cNvPr>
            <p:cNvSpPr/>
            <p:nvPr/>
          </p:nvSpPr>
          <p:spPr>
            <a:xfrm rot="16200000" flipH="1">
              <a:off x="1176931" y="2957385"/>
              <a:ext cx="1049082" cy="2396895"/>
            </a:xfrm>
            <a:prstGeom prst="round2SameRect">
              <a:avLst>
                <a:gd name="adj1" fmla="val 50000"/>
                <a:gd name="adj2" fmla="val 0"/>
              </a:avLst>
            </a:prstGeom>
            <a:solidFill>
              <a:schemeClr val="accent4"/>
            </a:solidFill>
            <a:ln>
              <a:noFill/>
            </a:ln>
            <a:effectLst>
              <a:innerShdw blurRad="508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4" name="Textbox">
              <a:extLst>
                <a:ext uri="{FF2B5EF4-FFF2-40B4-BE49-F238E27FC236}">
                  <a16:creationId xmlns:a16="http://schemas.microsoft.com/office/drawing/2014/main" id="{05912D27-1AA2-CE82-D52D-D2695A16DFF9}"/>
                </a:ext>
              </a:extLst>
            </p:cNvPr>
            <p:cNvSpPr/>
            <p:nvPr/>
          </p:nvSpPr>
          <p:spPr>
            <a:xfrm flipH="1">
              <a:off x="677732" y="3756824"/>
              <a:ext cx="2117838" cy="738664"/>
            </a:xfrm>
            <a:prstGeom prst="rect">
              <a:avLst/>
            </a:prstGeom>
          </p:spPr>
          <p:txBody>
            <a:bodyPr wrap="square" lIns="0" tIns="0" rIns="0" bIns="0">
              <a:spAutoFit/>
            </a:bodyPr>
            <a:lstStyle/>
            <a:p>
              <a:pPr lvl="0" algn="ctr"/>
              <a:r>
                <a:rPr lang="en-US" sz="4800" b="1">
                  <a:solidFill>
                    <a:schemeClr val="bg1"/>
                  </a:solidFill>
                  <a:latin typeface="+mj-lt"/>
                </a:rPr>
                <a:t>#Ci3T</a:t>
              </a:r>
              <a:endParaRPr lang="en-US" sz="5400" b="1">
                <a:solidFill>
                  <a:schemeClr val="bg1"/>
                </a:solidFill>
                <a:latin typeface="+mj-lt"/>
              </a:endParaRPr>
            </a:p>
          </p:txBody>
        </p:sp>
      </p:grpSp>
      <p:grpSp>
        <p:nvGrpSpPr>
          <p:cNvPr id="19" name="Group 1" descr="Thank you! Find us on ci3t.org">
            <a:extLst>
              <a:ext uri="{FF2B5EF4-FFF2-40B4-BE49-F238E27FC236}">
                <a16:creationId xmlns:a16="http://schemas.microsoft.com/office/drawing/2014/main" id="{4F8EE055-D412-F317-53EB-93FE726D78F6}"/>
              </a:ext>
            </a:extLst>
          </p:cNvPr>
          <p:cNvGrpSpPr/>
          <p:nvPr/>
        </p:nvGrpSpPr>
        <p:grpSpPr>
          <a:xfrm>
            <a:off x="2899918" y="380045"/>
            <a:ext cx="6392161" cy="6453540"/>
            <a:chOff x="2899918" y="380045"/>
            <a:chExt cx="6392161" cy="6453540"/>
          </a:xfrm>
        </p:grpSpPr>
        <p:pic>
          <p:nvPicPr>
            <p:cNvPr id="65" name="Picture 3">
              <a:extLst>
                <a:ext uri="{FF2B5EF4-FFF2-40B4-BE49-F238E27FC236}">
                  <a16:creationId xmlns:a16="http://schemas.microsoft.com/office/drawing/2014/main" id="{315BD4C5-4BFE-50F1-2A69-C83A1FF23F28}"/>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03626" y="506390"/>
              <a:ext cx="6184102" cy="6327195"/>
            </a:xfrm>
            <a:prstGeom prst="rect">
              <a:avLst/>
            </a:prstGeom>
          </p:spPr>
        </p:pic>
        <p:sp>
          <p:nvSpPr>
            <p:cNvPr id="12" name="Shading">
              <a:extLst>
                <a:ext uri="{FF2B5EF4-FFF2-40B4-BE49-F238E27FC236}">
                  <a16:creationId xmlns:a16="http://schemas.microsoft.com/office/drawing/2014/main" id="{F7CEAEE8-1E43-F873-6731-9E005C4345FF}"/>
                </a:ext>
                <a:ext uri="{C183D7F6-B498-43B3-948B-1728B52AA6E4}">
                  <adec:decorative xmlns:adec="http://schemas.microsoft.com/office/drawing/2017/decorative" val="1"/>
                </a:ext>
              </a:extLst>
            </p:cNvPr>
            <p:cNvSpPr/>
            <p:nvPr/>
          </p:nvSpPr>
          <p:spPr>
            <a:xfrm>
              <a:off x="3003947" y="481197"/>
              <a:ext cx="6184102" cy="6337300"/>
            </a:xfrm>
            <a:prstGeom prst="rect">
              <a:avLst/>
            </a:prstGeom>
            <a:gradFill flip="none" rotWithShape="1">
              <a:gsLst>
                <a:gs pos="0">
                  <a:schemeClr val="accent5">
                    <a:lumMod val="0"/>
                    <a:lumOff val="100000"/>
                    <a:alpha val="88000"/>
                  </a:schemeClr>
                </a:gs>
                <a:gs pos="34000">
                  <a:schemeClr val="accent5">
                    <a:lumMod val="0"/>
                    <a:lumOff val="100000"/>
                    <a:alpha val="80000"/>
                  </a:schemeClr>
                </a:gs>
                <a:gs pos="100000">
                  <a:schemeClr val="accent5">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utline">
              <a:extLst>
                <a:ext uri="{FF2B5EF4-FFF2-40B4-BE49-F238E27FC236}">
                  <a16:creationId xmlns:a16="http://schemas.microsoft.com/office/drawing/2014/main" id="{6503E3C3-C801-4B6D-55E1-5236EC863F39}"/>
                </a:ext>
                <a:ext uri="{C183D7F6-B498-43B3-948B-1728B52AA6E4}">
                  <adec:decorative xmlns:adec="http://schemas.microsoft.com/office/drawing/2017/decorative" val="1"/>
                </a:ext>
              </a:extLst>
            </p:cNvPr>
            <p:cNvSpPr/>
            <p:nvPr/>
          </p:nvSpPr>
          <p:spPr>
            <a:xfrm>
              <a:off x="2899918" y="380045"/>
              <a:ext cx="6392161" cy="6453540"/>
            </a:xfrm>
            <a:custGeom>
              <a:avLst/>
              <a:gdLst>
                <a:gd name="connsiteX0" fmla="*/ 0 w 4535424"/>
                <a:gd name="connsiteY0" fmla="*/ 0 h 6629400"/>
                <a:gd name="connsiteX1" fmla="*/ 4535424 w 4535424"/>
                <a:gd name="connsiteY1" fmla="*/ 0 h 6629400"/>
                <a:gd name="connsiteX2" fmla="*/ 4535424 w 4535424"/>
                <a:gd name="connsiteY2" fmla="*/ 6629400 h 6629400"/>
                <a:gd name="connsiteX3" fmla="*/ 0 w 4535424"/>
                <a:gd name="connsiteY3" fmla="*/ 6629400 h 6629400"/>
                <a:gd name="connsiteX4" fmla="*/ 0 w 4535424"/>
                <a:gd name="connsiteY4" fmla="*/ 0 h 6629400"/>
                <a:gd name="connsiteX0" fmla="*/ 0 w 4535424"/>
                <a:gd name="connsiteY0" fmla="*/ 0 h 6629400"/>
                <a:gd name="connsiteX1" fmla="*/ 4535424 w 4535424"/>
                <a:gd name="connsiteY1" fmla="*/ 0 h 6629400"/>
                <a:gd name="connsiteX2" fmla="*/ 4535424 w 4535424"/>
                <a:gd name="connsiteY2" fmla="*/ 6629400 h 6629400"/>
                <a:gd name="connsiteX3" fmla="*/ 2216748 w 4535424"/>
                <a:gd name="connsiteY3" fmla="*/ 6625069 h 6629400"/>
                <a:gd name="connsiteX4" fmla="*/ 0 w 4535424"/>
                <a:gd name="connsiteY4" fmla="*/ 6629400 h 6629400"/>
                <a:gd name="connsiteX5" fmla="*/ 0 w 4535424"/>
                <a:gd name="connsiteY5" fmla="*/ 0 h 6629400"/>
                <a:gd name="connsiteX0" fmla="*/ 0 w 4535424"/>
                <a:gd name="connsiteY0" fmla="*/ 0 h 6629400"/>
                <a:gd name="connsiteX1" fmla="*/ 4535424 w 4535424"/>
                <a:gd name="connsiteY1" fmla="*/ 0 h 6629400"/>
                <a:gd name="connsiteX2" fmla="*/ 4535424 w 4535424"/>
                <a:gd name="connsiteY2" fmla="*/ 6629400 h 6629400"/>
                <a:gd name="connsiteX3" fmla="*/ 0 w 4535424"/>
                <a:gd name="connsiteY3" fmla="*/ 6629400 h 6629400"/>
                <a:gd name="connsiteX4" fmla="*/ 0 w 4535424"/>
                <a:gd name="connsiteY4" fmla="*/ 0 h 6629400"/>
                <a:gd name="connsiteX0" fmla="*/ 0 w 4626864"/>
                <a:gd name="connsiteY0" fmla="*/ 6629400 h 6720840"/>
                <a:gd name="connsiteX1" fmla="*/ 0 w 4626864"/>
                <a:gd name="connsiteY1" fmla="*/ 0 h 6720840"/>
                <a:gd name="connsiteX2" fmla="*/ 4535424 w 4626864"/>
                <a:gd name="connsiteY2" fmla="*/ 0 h 6720840"/>
                <a:gd name="connsiteX3" fmla="*/ 4626864 w 4626864"/>
                <a:gd name="connsiteY3" fmla="*/ 6720840 h 6720840"/>
                <a:gd name="connsiteX0" fmla="*/ 0 w 4535424"/>
                <a:gd name="connsiteY0" fmla="*/ 6629400 h 6656294"/>
                <a:gd name="connsiteX1" fmla="*/ 0 w 4535424"/>
                <a:gd name="connsiteY1" fmla="*/ 0 h 6656294"/>
                <a:gd name="connsiteX2" fmla="*/ 4535424 w 4535424"/>
                <a:gd name="connsiteY2" fmla="*/ 0 h 6656294"/>
                <a:gd name="connsiteX3" fmla="*/ 4508530 w 4535424"/>
                <a:gd name="connsiteY3" fmla="*/ 6656294 h 6656294"/>
                <a:gd name="connsiteX0" fmla="*/ 0 w 4535424"/>
                <a:gd name="connsiteY0" fmla="*/ 6629400 h 6629400"/>
                <a:gd name="connsiteX1" fmla="*/ 0 w 4535424"/>
                <a:gd name="connsiteY1" fmla="*/ 0 h 6629400"/>
                <a:gd name="connsiteX2" fmla="*/ 4535424 w 4535424"/>
                <a:gd name="connsiteY2" fmla="*/ 0 h 6629400"/>
                <a:gd name="connsiteX3" fmla="*/ 4497772 w 4535424"/>
                <a:gd name="connsiteY3" fmla="*/ 6580991 h 6629400"/>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Lst>
              <a:ahLst/>
              <a:cxnLst>
                <a:cxn ang="0">
                  <a:pos x="connsiteX0" y="connsiteY0"/>
                </a:cxn>
                <a:cxn ang="0">
                  <a:pos x="connsiteX1" y="connsiteY1"/>
                </a:cxn>
                <a:cxn ang="0">
                  <a:pos x="connsiteX2" y="connsiteY2"/>
                </a:cxn>
                <a:cxn ang="0">
                  <a:pos x="connsiteX3" y="connsiteY3"/>
                </a:cxn>
              </a:cxnLst>
              <a:rect l="l" t="t" r="r" b="b"/>
              <a:pathLst>
                <a:path w="4546181" h="6580991">
                  <a:moveTo>
                    <a:pt x="0" y="6575612"/>
                  </a:moveTo>
                  <a:cubicBezTo>
                    <a:pt x="5378" y="3287806"/>
                    <a:pt x="7171" y="2191871"/>
                    <a:pt x="10757" y="0"/>
                  </a:cubicBezTo>
                  <a:lnTo>
                    <a:pt x="4546181" y="0"/>
                  </a:lnTo>
                  <a:cubicBezTo>
                    <a:pt x="4546181" y="2209800"/>
                    <a:pt x="4527355" y="3290495"/>
                    <a:pt x="4508529" y="6580991"/>
                  </a:cubicBezTo>
                </a:path>
              </a:pathLst>
            </a:cu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2">
              <a:extLst>
                <a:ext uri="{FF2B5EF4-FFF2-40B4-BE49-F238E27FC236}">
                  <a16:creationId xmlns:a16="http://schemas.microsoft.com/office/drawing/2014/main" id="{BF787E7C-A9B4-92E9-B052-2FFCDF7B0821}"/>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65063" y="2270009"/>
              <a:ext cx="861869" cy="747588"/>
            </a:xfrm>
            <a:prstGeom prst="rect">
              <a:avLst/>
            </a:prstGeom>
          </p:spPr>
        </p:pic>
      </p:grpSp>
      <p:grpSp>
        <p:nvGrpSpPr>
          <p:cNvPr id="5" name="Group 3" descr="Find us on Instagram @Ci3Tmodel">
            <a:extLst>
              <a:ext uri="{FF2B5EF4-FFF2-40B4-BE49-F238E27FC236}">
                <a16:creationId xmlns:a16="http://schemas.microsoft.com/office/drawing/2014/main" id="{E2224B93-FE6D-FCDF-80D2-C2D9B978A415}"/>
              </a:ext>
            </a:extLst>
          </p:cNvPr>
          <p:cNvGrpSpPr/>
          <p:nvPr/>
        </p:nvGrpSpPr>
        <p:grpSpPr>
          <a:xfrm>
            <a:off x="9292079" y="236842"/>
            <a:ext cx="2856101" cy="1440520"/>
            <a:chOff x="9292079" y="236842"/>
            <a:chExt cx="2856101" cy="1440520"/>
          </a:xfrm>
        </p:grpSpPr>
        <p:sp>
          <p:nvSpPr>
            <p:cNvPr id="20" name="Rectangle">
              <a:extLst>
                <a:ext uri="{FF2B5EF4-FFF2-40B4-BE49-F238E27FC236}">
                  <a16:creationId xmlns:a16="http://schemas.microsoft.com/office/drawing/2014/main" id="{103543FE-D9DC-616D-C2AC-5026487A44E5}"/>
                </a:ext>
                <a:ext uri="{C183D7F6-B498-43B3-948B-1728B52AA6E4}">
                  <adec:decorative xmlns:adec="http://schemas.microsoft.com/office/drawing/2017/decorative" val="1"/>
                </a:ext>
              </a:extLst>
            </p:cNvPr>
            <p:cNvSpPr/>
            <p:nvPr/>
          </p:nvSpPr>
          <p:spPr>
            <a:xfrm rot="5400000">
              <a:off x="10195589" y="-275230"/>
              <a:ext cx="1049082" cy="2856101"/>
            </a:xfrm>
            <a:prstGeom prst="round2SameRect">
              <a:avLst>
                <a:gd name="adj1" fmla="val 50000"/>
                <a:gd name="adj2" fmla="val 0"/>
              </a:avLst>
            </a:prstGeom>
            <a:solidFill>
              <a:schemeClr val="accent5"/>
            </a:solidFill>
            <a:ln>
              <a:noFill/>
            </a:ln>
            <a:effectLst>
              <a:innerShdw blurRad="508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Instagram Tag">
              <a:extLst>
                <a:ext uri="{FF2B5EF4-FFF2-40B4-BE49-F238E27FC236}">
                  <a16:creationId xmlns:a16="http://schemas.microsoft.com/office/drawing/2014/main" id="{C8E94276-245E-6D26-500E-058D266F0192}"/>
                </a:ext>
                <a:ext uri="{C183D7F6-B498-43B3-948B-1728B52AA6E4}">
                  <adec:decorative xmlns:adec="http://schemas.microsoft.com/office/drawing/2017/decorative" val="1"/>
                </a:ext>
              </a:extLst>
            </p:cNvPr>
            <p:cNvSpPr/>
            <p:nvPr/>
          </p:nvSpPr>
          <p:spPr>
            <a:xfrm flipH="1">
              <a:off x="9641558" y="937376"/>
              <a:ext cx="2071080" cy="430887"/>
            </a:xfrm>
            <a:prstGeom prst="rect">
              <a:avLst/>
            </a:prstGeom>
          </p:spPr>
          <p:txBody>
            <a:bodyPr wrap="none" lIns="0" tIns="0" rIns="0" bIns="0">
              <a:spAutoFit/>
            </a:bodyPr>
            <a:lstStyle/>
            <a:p>
              <a:pPr lvl="0" algn="r"/>
              <a:r>
                <a:rPr lang="en-US" sz="2800" b="1" baseline="30000">
                  <a:solidFill>
                    <a:schemeClr val="bg1"/>
                  </a:solidFill>
                  <a:latin typeface="+mj-lt"/>
                </a:rPr>
                <a:t>@</a:t>
              </a:r>
              <a:r>
                <a:rPr lang="en-US" sz="2800" b="1">
                  <a:solidFill>
                    <a:schemeClr val="bg1"/>
                  </a:solidFill>
                  <a:latin typeface="+mj-lt"/>
                </a:rPr>
                <a:t>Ci3Tmodel</a:t>
              </a:r>
              <a:endParaRPr lang="en-US" sz="3200" b="1">
                <a:solidFill>
                  <a:schemeClr val="bg1"/>
                </a:solidFill>
                <a:latin typeface="+mj-lt"/>
              </a:endParaRPr>
            </a:p>
          </p:txBody>
        </p:sp>
        <p:pic>
          <p:nvPicPr>
            <p:cNvPr id="59" name="Instagram Graphic">
              <a:extLst>
                <a:ext uri="{FF2B5EF4-FFF2-40B4-BE49-F238E27FC236}">
                  <a16:creationId xmlns:a16="http://schemas.microsoft.com/office/drawing/2014/main" id="{E9A21982-9AF9-778D-9FF2-AB218E9958B2}"/>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34198" y="236842"/>
              <a:ext cx="685800" cy="685800"/>
            </a:xfrm>
            <a:prstGeom prst="rect">
              <a:avLst/>
            </a:prstGeom>
          </p:spPr>
        </p:pic>
      </p:grpSp>
      <p:sp>
        <p:nvSpPr>
          <p:cNvPr id="32" name="Textbox">
            <a:extLst>
              <a:ext uri="{FF2B5EF4-FFF2-40B4-BE49-F238E27FC236}">
                <a16:creationId xmlns:a16="http://schemas.microsoft.com/office/drawing/2014/main" id="{A1BFA1ED-E29C-A058-6D78-DD52B15BDA08}"/>
              </a:ext>
              <a:ext uri="{C183D7F6-B498-43B3-948B-1728B52AA6E4}">
                <adec:decorative xmlns:adec="http://schemas.microsoft.com/office/drawing/2017/decorative" val="0"/>
              </a:ext>
            </a:extLst>
          </p:cNvPr>
          <p:cNvSpPr/>
          <p:nvPr/>
        </p:nvSpPr>
        <p:spPr>
          <a:xfrm>
            <a:off x="9548907" y="1861338"/>
            <a:ext cx="2456627" cy="41088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spcAft>
                <a:spcPts val="1200"/>
              </a:spcAft>
              <a:buClr>
                <a:srgbClr val="0BC58A"/>
              </a:buClr>
            </a:pPr>
            <a:r>
              <a:rPr lang="en-US" sz="2800" spc="-100">
                <a:solidFill>
                  <a:schemeClr val="accent4"/>
                </a:solidFill>
                <a:ea typeface="Roboto" pitchFamily="2" charset="0"/>
              </a:rPr>
              <a:t>Tag us in your Ci3T highlights, we love to see Ci3T in action! </a:t>
            </a:r>
          </a:p>
          <a:p>
            <a:pPr>
              <a:spcAft>
                <a:spcPts val="600"/>
              </a:spcAft>
              <a:buClr>
                <a:srgbClr val="0BC58A"/>
              </a:buClr>
            </a:pPr>
            <a:r>
              <a:rPr lang="en-US" sz="2800" spc="-100">
                <a:solidFill>
                  <a:schemeClr val="accent4"/>
                </a:solidFill>
                <a:ea typeface="Roboto" pitchFamily="2" charset="0"/>
              </a:rPr>
              <a:t>Follow us on </a:t>
            </a:r>
            <a:r>
              <a:rPr lang="en-US" sz="2800" b="1" spc="-100">
                <a:solidFill>
                  <a:schemeClr val="accent5"/>
                </a:solidFill>
                <a:ea typeface="Roboto" pitchFamily="2" charset="0"/>
              </a:rPr>
              <a:t>Instagram</a:t>
            </a:r>
            <a:r>
              <a:rPr lang="en-US" sz="2800" spc="-100">
                <a:solidFill>
                  <a:schemeClr val="accent4"/>
                </a:solidFill>
                <a:ea typeface="Roboto" pitchFamily="2" charset="0"/>
              </a:rPr>
              <a:t> for updates and new resources!</a:t>
            </a:r>
          </a:p>
          <a:p>
            <a:pPr>
              <a:spcAft>
                <a:spcPts val="600"/>
              </a:spcAft>
              <a:buClr>
                <a:srgbClr val="0BC58A"/>
              </a:buClr>
            </a:pPr>
            <a:endParaRPr lang="en-US" sz="2800" spc="-100">
              <a:solidFill>
                <a:schemeClr val="accent4"/>
              </a:solidFill>
              <a:ea typeface="Roboto" pitchFamily="2" charset="0"/>
            </a:endParaRPr>
          </a:p>
        </p:txBody>
      </p:sp>
      <p:sp>
        <p:nvSpPr>
          <p:cNvPr id="49" name="Title 2">
            <a:extLst>
              <a:ext uri="{FF2B5EF4-FFF2-40B4-BE49-F238E27FC236}">
                <a16:creationId xmlns:a16="http://schemas.microsoft.com/office/drawing/2014/main" id="{F6F6539B-FD73-9FFB-1424-D269EA3AE516}"/>
              </a:ext>
              <a:ext uri="{C183D7F6-B498-43B3-948B-1728B52AA6E4}">
                <adec:decorative xmlns:adec="http://schemas.microsoft.com/office/drawing/2017/decorative" val="1"/>
              </a:ext>
            </a:extLst>
          </p:cNvPr>
          <p:cNvSpPr txBox="1">
            <a:spLocks/>
          </p:cNvSpPr>
          <p:nvPr/>
        </p:nvSpPr>
        <p:spPr>
          <a:xfrm>
            <a:off x="3448899" y="461942"/>
            <a:ext cx="5064474" cy="1837426"/>
          </a:xfrm>
          <a:prstGeom prst="rect">
            <a:avLst/>
          </a:prstGeom>
        </p:spPr>
        <p:txBody>
          <a:bodyPr wrap="square">
            <a:sp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lgn="ctr"/>
            <a:r>
              <a:rPr lang="en-US" sz="7200" spc="-500">
                <a:ln w="3175">
                  <a:solidFill>
                    <a:schemeClr val="bg1">
                      <a:lumMod val="95000"/>
                    </a:schemeClr>
                  </a:solidFill>
                </a:ln>
                <a:solidFill>
                  <a:schemeClr val="accent4"/>
                </a:solidFill>
              </a:rPr>
              <a:t>Thank you!</a:t>
            </a:r>
            <a:endParaRPr lang="en-US" sz="5400" spc="-500">
              <a:solidFill>
                <a:schemeClr val="accent4"/>
              </a:solidFill>
            </a:endParaRPr>
          </a:p>
          <a:p>
            <a:pPr algn="ctr"/>
            <a:r>
              <a:rPr lang="en-US" sz="5400" spc="0"/>
              <a:t>ci3t.org</a:t>
            </a:r>
          </a:p>
        </p:txBody>
      </p:sp>
    </p:spTree>
    <p:extLst>
      <p:ext uri="{BB962C8B-B14F-4D97-AF65-F5344CB8AC3E}">
        <p14:creationId xmlns:p14="http://schemas.microsoft.com/office/powerpoint/2010/main" val="11795652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DB85095-EE8A-E119-6BA1-70DADD4063F4}"/>
              </a:ext>
            </a:extLst>
          </p:cNvPr>
          <p:cNvSpPr>
            <a:spLocks noGrp="1"/>
          </p:cNvSpPr>
          <p:nvPr>
            <p:ph type="title"/>
          </p:nvPr>
        </p:nvSpPr>
        <p:spPr/>
        <p:txBody>
          <a:bodyPr/>
          <a:lstStyle/>
          <a:p>
            <a:r>
              <a:rPr lang="en-US"/>
              <a:t>Agenda</a:t>
            </a:r>
          </a:p>
        </p:txBody>
      </p:sp>
      <p:sp>
        <p:nvSpPr>
          <p:cNvPr id="3" name="Textbox">
            <a:extLst>
              <a:ext uri="{FF2B5EF4-FFF2-40B4-BE49-F238E27FC236}">
                <a16:creationId xmlns:a16="http://schemas.microsoft.com/office/drawing/2014/main" id="{8FDAB62B-84C1-BAAD-8CB7-5029508AE914}"/>
              </a:ext>
            </a:extLst>
          </p:cNvPr>
          <p:cNvSpPr>
            <a:spLocks noGrp="1"/>
          </p:cNvSpPr>
          <p:nvPr>
            <p:ph idx="1"/>
          </p:nvPr>
        </p:nvSpPr>
        <p:spPr>
          <a:xfrm>
            <a:off x="838200" y="1825625"/>
            <a:ext cx="8654005" cy="4351338"/>
          </a:xfrm>
        </p:spPr>
        <p:txBody>
          <a:bodyPr>
            <a:noAutofit/>
          </a:bodyPr>
          <a:lstStyle/>
          <a:p>
            <a:pPr marL="514350" indent="-514350">
              <a:buFont typeface="+mj-lt"/>
              <a:buAutoNum type="arabicPeriod"/>
            </a:pPr>
            <a:r>
              <a:rPr lang="en-US" sz="2400"/>
              <a:t>Welcome</a:t>
            </a:r>
          </a:p>
          <a:p>
            <a:pPr marL="514350" lvl="0" indent="-514350">
              <a:buFont typeface="+mj-lt"/>
              <a:buAutoNum type="arabicPeriod"/>
              <a:defRPr/>
            </a:pPr>
            <a:r>
              <a:rPr lang="en-US" sz="2400">
                <a:solidFill>
                  <a:prstClr val="black"/>
                </a:solidFill>
                <a:ea typeface="MS PGothic" panose="020B0600070205080204" pitchFamily="34" charset="-128"/>
                <a:cs typeface="Arial" panose="020B0604020202020204" pitchFamily="34" charset="0"/>
              </a:rPr>
              <a:t>Situating Secondary (Tier 2) Interventions in Ci3T Models</a:t>
            </a:r>
          </a:p>
          <a:p>
            <a:pPr marL="514350" lvl="0" indent="-514350">
              <a:buFont typeface="+mj-lt"/>
              <a:buAutoNum type="arabicPeriod"/>
              <a:defRPr/>
            </a:pPr>
            <a:r>
              <a:rPr lang="en-US" sz="2400">
                <a:effectLst/>
                <a:latin typeface="Arial" panose="020B0604020202020204" pitchFamily="34" charset="0"/>
                <a:ea typeface="Yu Gothic" panose="020B0400000000000000" pitchFamily="34" charset="-128"/>
                <a:cs typeface="Arial" panose="020B0604020202020204" pitchFamily="34" charset="0"/>
              </a:rPr>
              <a:t>Recognize. Relax. Record.</a:t>
            </a:r>
            <a:endParaRPr lang="en-US" sz="2400">
              <a:latin typeface="Cambria" panose="02040503050406030204" pitchFamily="18" charset="0"/>
              <a:ea typeface="Yu Gothic" panose="020B0400000000000000" pitchFamily="34" charset="-128"/>
              <a:cs typeface="Arial" panose="020B0604020202020204" pitchFamily="34" charset="0"/>
            </a:endParaRPr>
          </a:p>
          <a:p>
            <a:pPr marL="971550" lvl="1" indent="-514350">
              <a:buFont typeface="+mj-lt"/>
              <a:buAutoNum type="arabicPeriod"/>
              <a:defRPr/>
            </a:pPr>
            <a:r>
              <a:rPr lang="en-US">
                <a:effectLst/>
                <a:latin typeface="Arial" panose="020B0604020202020204" pitchFamily="34" charset="0"/>
                <a:ea typeface="Yu Gothic" panose="020B0400000000000000" pitchFamily="34" charset="-128"/>
                <a:cs typeface="Arial" panose="020B0604020202020204" pitchFamily="34" charset="0"/>
              </a:rPr>
              <a:t>Introduction to Recognize. Relax. Record.</a:t>
            </a:r>
          </a:p>
          <a:p>
            <a:pPr marL="971550" lvl="1" indent="-514350">
              <a:buFont typeface="+mj-lt"/>
              <a:buAutoNum type="arabicPeriod"/>
              <a:defRPr/>
            </a:pPr>
            <a:r>
              <a:rPr lang="en-US">
                <a:solidFill>
                  <a:srgbClr val="2F4E6D"/>
                </a:solidFill>
                <a:latin typeface="Arial" panose="020B0604020202020204" pitchFamily="34" charset="0"/>
                <a:ea typeface="Yu Gothic" panose="020B0400000000000000" pitchFamily="34" charset="-128"/>
                <a:cs typeface="Arial" panose="020B0604020202020204" pitchFamily="34" charset="0"/>
              </a:rPr>
              <a:t>A Step-by-Step Guide to Implementation</a:t>
            </a:r>
            <a:endParaRPr lang="en-US">
              <a:solidFill>
                <a:srgbClr val="2F4E6D"/>
              </a:solidFill>
              <a:ea typeface="MS PGothic" panose="020B0600070205080204" pitchFamily="34" charset="-128"/>
              <a:cs typeface="Arial" panose="020B0604020202020204" pitchFamily="34" charset="0"/>
            </a:endParaRPr>
          </a:p>
          <a:p>
            <a:pPr marL="514350" indent="-514350">
              <a:buFont typeface="+mj-lt"/>
              <a:buAutoNum type="arabicPeriod"/>
            </a:pPr>
            <a:r>
              <a:rPr lang="en-US" sz="2400"/>
              <a:t>Wrapping Up and Moving Forward</a:t>
            </a:r>
          </a:p>
        </p:txBody>
      </p:sp>
      <p:grpSp>
        <p:nvGrpSpPr>
          <p:cNvPr id="4" name="Group">
            <a:extLst>
              <a:ext uri="{FF2B5EF4-FFF2-40B4-BE49-F238E27FC236}">
                <a16:creationId xmlns:a16="http://schemas.microsoft.com/office/drawing/2014/main" id="{C96BD730-2F83-16B3-ED5B-1060FC11B9AC}"/>
              </a:ext>
              <a:ext uri="{C183D7F6-B498-43B3-948B-1728B52AA6E4}">
                <adec:decorative xmlns:adec="http://schemas.microsoft.com/office/drawing/2017/decorative" val="1"/>
              </a:ext>
            </a:extLst>
          </p:cNvPr>
          <p:cNvGrpSpPr/>
          <p:nvPr/>
        </p:nvGrpSpPr>
        <p:grpSpPr>
          <a:xfrm>
            <a:off x="9492205" y="4882543"/>
            <a:ext cx="2487955" cy="1743986"/>
            <a:chOff x="2683040" y="1505412"/>
            <a:chExt cx="7358991" cy="5158444"/>
          </a:xfrm>
        </p:grpSpPr>
        <p:pic>
          <p:nvPicPr>
            <p:cNvPr id="6" name="Picture" descr="A screenshot of a computer&#10;&#10;Description automatically generated">
              <a:extLst>
                <a:ext uri="{FF2B5EF4-FFF2-40B4-BE49-F238E27FC236}">
                  <a16:creationId xmlns:a16="http://schemas.microsoft.com/office/drawing/2014/main" id="{62DE014B-6874-5D1E-80F5-B4134F0C7E5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83040" y="1505412"/>
              <a:ext cx="7358991" cy="5158444"/>
            </a:xfrm>
            <a:prstGeom prst="rect">
              <a:avLst/>
            </a:prstGeom>
          </p:spPr>
        </p:pic>
        <p:sp>
          <p:nvSpPr>
            <p:cNvPr id="7" name="Yellow Box">
              <a:extLst>
                <a:ext uri="{FF2B5EF4-FFF2-40B4-BE49-F238E27FC236}">
                  <a16:creationId xmlns:a16="http://schemas.microsoft.com/office/drawing/2014/main" id="{8245269F-699B-39ED-EDB1-368A9091711F}"/>
                </a:ext>
              </a:extLst>
            </p:cNvPr>
            <p:cNvSpPr/>
            <p:nvPr/>
          </p:nvSpPr>
          <p:spPr>
            <a:xfrm>
              <a:off x="2683040" y="3448051"/>
              <a:ext cx="7358991" cy="33688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21782317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BB184-208F-4AE3-2101-6654DC876FDB}"/>
              </a:ext>
            </a:extLst>
          </p:cNvPr>
          <p:cNvSpPr>
            <a:spLocks noGrp="1"/>
          </p:cNvSpPr>
          <p:nvPr>
            <p:ph type="title"/>
          </p:nvPr>
        </p:nvSpPr>
        <p:spPr/>
        <p:txBody>
          <a:bodyPr/>
          <a:lstStyle/>
          <a:p>
            <a:r>
              <a:rPr lang="en-US"/>
              <a:t>Situating Secondary (Tier 2) Interventions in Ci3T Models</a:t>
            </a:r>
          </a:p>
        </p:txBody>
      </p:sp>
    </p:spTree>
    <p:extLst>
      <p:ext uri="{BB962C8B-B14F-4D97-AF65-F5344CB8AC3E}">
        <p14:creationId xmlns:p14="http://schemas.microsoft.com/office/powerpoint/2010/main" val="7494030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2963F-210B-517C-FBA0-88762769883B}"/>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A CrossFit Analogy 1</a:t>
            </a:r>
          </a:p>
        </p:txBody>
      </p:sp>
      <p:pic>
        <p:nvPicPr>
          <p:cNvPr id="5" name="Image" descr="Image of a cross-fit gym">
            <a:extLst>
              <a:ext uri="{FF2B5EF4-FFF2-40B4-BE49-F238E27FC236}">
                <a16:creationId xmlns:a16="http://schemas.microsoft.com/office/drawing/2014/main" id="{5C0D8176-8A28-69A1-6A2E-334782C4C2D0}"/>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174955" y="60083"/>
            <a:ext cx="9842090" cy="6737834"/>
          </a:xfrm>
          <a:prstGeom prst="rect">
            <a:avLst/>
          </a:prstGeom>
        </p:spPr>
      </p:pic>
    </p:spTree>
    <p:extLst>
      <p:ext uri="{BB962C8B-B14F-4D97-AF65-F5344CB8AC3E}">
        <p14:creationId xmlns:p14="http://schemas.microsoft.com/office/powerpoint/2010/main" val="23751780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181E7-E736-A768-C177-F3815F59AB0F}"/>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Clarifying Tier 2 Supports (1 of 3)</a:t>
            </a:r>
          </a:p>
        </p:txBody>
      </p:sp>
      <p:pic>
        <p:nvPicPr>
          <p:cNvPr id="5" name="Picture" descr="Ci3T Model of Prevention: Clarifying Tier 2 Supports Infographic with this information: Language matters. How do we talk about students in need of Tier 2 supports? There are no &quot;Tier 2&quot; kids or &quot;yellow zone students&quot;. Based on  the data, there may be a student who needs Tier 2 supports.  Various locations. Where do we provide Tier 2 supports to students? Tier 2 supports can be provided in various locations. Student do not have to be sent out of the classroom to receive a Tier 2 support. Support vs. people. Is Tier 2 the support? Or the person who provides it? Tier 2 intervention grids list the strategy, practice, or program provided. Tier 2 supports may be provided by teachers, interventionists, counselors, staff, or others. Supports are integrated. What is available to students in need of Tier 2 supports? Your Ci3T manual has one comprehensive list of Tier 2 interventions to support the needs of students in academic, behavioral, and social domains (not separate lists.) Tier 2 supports are often integrated.">
            <a:extLst>
              <a:ext uri="{FF2B5EF4-FFF2-40B4-BE49-F238E27FC236}">
                <a16:creationId xmlns:a16="http://schemas.microsoft.com/office/drawing/2014/main" id="{1C6E9541-5608-95E0-FB2B-2162DFB303FF}"/>
              </a:ext>
            </a:extLst>
          </p:cNvPr>
          <p:cNvPicPr>
            <a:picLocks noChangeAspect="1"/>
          </p:cNvPicPr>
          <p:nvPr/>
        </p:nvPicPr>
        <p:blipFill>
          <a:blip r:embed="rId2"/>
          <a:stretch>
            <a:fillRect/>
          </a:stretch>
        </p:blipFill>
        <p:spPr>
          <a:xfrm>
            <a:off x="3718080" y="0"/>
            <a:ext cx="4755839" cy="6858000"/>
          </a:xfrm>
          <a:prstGeom prst="rect">
            <a:avLst/>
          </a:prstGeom>
        </p:spPr>
      </p:pic>
    </p:spTree>
    <p:extLst>
      <p:ext uri="{BB962C8B-B14F-4D97-AF65-F5344CB8AC3E}">
        <p14:creationId xmlns:p14="http://schemas.microsoft.com/office/powerpoint/2010/main" val="9106332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B9369-FA80-992A-EE04-4F2CFC3D09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2AF876-8087-2024-61B2-4CB43164A1F6}"/>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Clarifying Tier 2 Supports (2 of 3)</a:t>
            </a:r>
          </a:p>
        </p:txBody>
      </p:sp>
      <p:pic>
        <p:nvPicPr>
          <p:cNvPr id="5" name="Picture" descr="Close-up image of the Clarifying Tier 2 Supports infographic with this information: Language matters. How do we talk about students in need of Tier 2 supports? There are no &quot;Tier 2 kids&quot; or &quot;yellow zone students.&quot; Based on the data, there may be a student who needs Tier 2 supports. Various locations. Where do we provide Tier 2 supports to students? Tier 2 supports can be provided in various locations. Students do not have to be sent out of the classroom to receive a Tier 2 support. ">
            <a:extLst>
              <a:ext uri="{FF2B5EF4-FFF2-40B4-BE49-F238E27FC236}">
                <a16:creationId xmlns:a16="http://schemas.microsoft.com/office/drawing/2014/main" id="{95208B99-CD41-DE19-D81F-45D908ABCD89}"/>
              </a:ext>
            </a:extLst>
          </p:cNvPr>
          <p:cNvPicPr>
            <a:picLocks noChangeAspect="1"/>
          </p:cNvPicPr>
          <p:nvPr/>
        </p:nvPicPr>
        <p:blipFill>
          <a:blip r:embed="rId2"/>
          <a:stretch>
            <a:fillRect/>
          </a:stretch>
        </p:blipFill>
        <p:spPr>
          <a:xfrm>
            <a:off x="2367746" y="0"/>
            <a:ext cx="7658757" cy="11044057"/>
          </a:xfrm>
          <a:prstGeom prst="rect">
            <a:avLst/>
          </a:prstGeom>
        </p:spPr>
      </p:pic>
    </p:spTree>
    <p:extLst>
      <p:ext uri="{BB962C8B-B14F-4D97-AF65-F5344CB8AC3E}">
        <p14:creationId xmlns:p14="http://schemas.microsoft.com/office/powerpoint/2010/main" val="37474104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226F9-4B66-0E0A-DF74-6CA6A2CE0C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CBCF3F-737E-C9EF-B0C4-249DF3D31F02}"/>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Clarifying Tier 2 Supports 3</a:t>
            </a:r>
          </a:p>
        </p:txBody>
      </p:sp>
      <p:pic>
        <p:nvPicPr>
          <p:cNvPr id="5" name="Picture" descr="Close-up image of the Clarifying Tier 2 Supports infographic with this information: Supports vs. people. Is Tier 2 the support? Or the person who provides it? Tier 2 intervention grids list the strategy, practice, or program provided. Tier 2 supports may be provided by teacher, interventionists, counselors, staff, or others. Supports are integrated. What is available to students in need of Tier 2 supports? Your Ci3T Implementation Manual has one comprehensive list of Tier 2 interventions to support the needs of students in academic, behavioral, and social domains (not separate lists). Tier 2 supports are often integrated.">
            <a:extLst>
              <a:ext uri="{FF2B5EF4-FFF2-40B4-BE49-F238E27FC236}">
                <a16:creationId xmlns:a16="http://schemas.microsoft.com/office/drawing/2014/main" id="{6375F17C-F4AA-B689-DFDF-6C0732BF079E}"/>
              </a:ext>
            </a:extLst>
          </p:cNvPr>
          <p:cNvPicPr>
            <a:picLocks noChangeAspect="1"/>
          </p:cNvPicPr>
          <p:nvPr/>
        </p:nvPicPr>
        <p:blipFill>
          <a:blip r:embed="rId2"/>
          <a:stretch>
            <a:fillRect/>
          </a:stretch>
        </p:blipFill>
        <p:spPr>
          <a:xfrm>
            <a:off x="2474071" y="-4896294"/>
            <a:ext cx="7658757" cy="11044057"/>
          </a:xfrm>
          <a:prstGeom prst="rect">
            <a:avLst/>
          </a:prstGeom>
        </p:spPr>
      </p:pic>
    </p:spTree>
    <p:extLst>
      <p:ext uri="{BB962C8B-B14F-4D97-AF65-F5344CB8AC3E}">
        <p14:creationId xmlns:p14="http://schemas.microsoft.com/office/powerpoint/2010/main" val="3407516838"/>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39006-F113-3230-F32F-04FF6B22F043}"/>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Reflect on Implementation of Tier 1 Practices</a:t>
            </a:r>
          </a:p>
        </p:txBody>
      </p:sp>
      <p:pic>
        <p:nvPicPr>
          <p:cNvPr id="2050" name="Picture" descr="Infographic: RRR Reflection (includes reviewing tier 1 data, addressing tier 1 concerns, connecting students to supports and contacting families.)">
            <a:extLst>
              <a:ext uri="{FF2B5EF4-FFF2-40B4-BE49-F238E27FC236}">
                <a16:creationId xmlns:a16="http://schemas.microsoft.com/office/drawing/2014/main" id="{C29E1F11-0E19-789D-8EEF-B6B70162580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24400" y="0"/>
            <a:ext cx="27432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18724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1A0326-0FC9-A0CB-6D20-CFEABBB10A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9F228D-FD07-8333-4C39-9183E969523C}"/>
              </a:ext>
              <a:ext uri="{C183D7F6-B498-43B3-948B-1728B52AA6E4}">
                <adec:decorative xmlns:adec="http://schemas.microsoft.com/office/drawing/2017/decorative" val="0"/>
              </a:ext>
            </a:extLst>
          </p:cNvPr>
          <p:cNvSpPr>
            <a:spLocks noGrp="1"/>
          </p:cNvSpPr>
          <p:nvPr>
            <p:ph type="title"/>
          </p:nvPr>
        </p:nvSpPr>
        <p:spPr/>
        <p:txBody>
          <a:bodyPr/>
          <a:lstStyle/>
          <a:p>
            <a:r>
              <a:rPr lang="en-US"/>
              <a:t>What are Tier 2 Interventions?</a:t>
            </a:r>
          </a:p>
        </p:txBody>
      </p:sp>
      <p:pic>
        <p:nvPicPr>
          <p:cNvPr id="7" name="Picture" descr="Comprehensive, Integrated, Three-Tiered Model of Prevention pyramid with an arrow pointing to the middle yellow tier (Tier 2).">
            <a:extLst>
              <a:ext uri="{FF2B5EF4-FFF2-40B4-BE49-F238E27FC236}">
                <a16:creationId xmlns:a16="http://schemas.microsoft.com/office/drawing/2014/main" id="{06EC1CE1-DFE0-0B63-AF37-92F2BA06A43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9796" y="2276738"/>
            <a:ext cx="5622403" cy="3900225"/>
          </a:xfrm>
          <a:prstGeom prst="rect">
            <a:avLst/>
          </a:prstGeom>
        </p:spPr>
      </p:pic>
      <p:sp>
        <p:nvSpPr>
          <p:cNvPr id="9" name="Content 1">
            <a:extLst>
              <a:ext uri="{FF2B5EF4-FFF2-40B4-BE49-F238E27FC236}">
                <a16:creationId xmlns:a16="http://schemas.microsoft.com/office/drawing/2014/main" id="{C6D08D43-6B16-D56C-6573-991DFB9A1690}"/>
              </a:ext>
            </a:extLst>
          </p:cNvPr>
          <p:cNvSpPr>
            <a:spLocks noGrp="1"/>
          </p:cNvSpPr>
          <p:nvPr>
            <p:ph sz="half" idx="2"/>
          </p:nvPr>
        </p:nvSpPr>
        <p:spPr>
          <a:xfrm>
            <a:off x="6172199" y="1825625"/>
            <a:ext cx="5522495" cy="4351338"/>
          </a:xfrm>
        </p:spPr>
        <p:txBody>
          <a:bodyPr>
            <a:normAutofit fontScale="92500" lnSpcReduction="10000"/>
          </a:bodyPr>
          <a:lstStyle/>
          <a:p>
            <a:r>
              <a:rPr lang="en-US">
                <a:solidFill>
                  <a:srgbClr val="333333"/>
                </a:solidFill>
                <a:latin typeface="Helvetica Neue" panose="02000503000000020004" pitchFamily="2" charset="0"/>
              </a:rPr>
              <a:t>E</a:t>
            </a:r>
            <a:r>
              <a:rPr lang="en-US" b="0" i="0" u="none" strike="noStrike">
                <a:solidFill>
                  <a:srgbClr val="333333"/>
                </a:solidFill>
                <a:effectLst/>
                <a:latin typeface="Helvetica Neue" panose="02000503000000020004" pitchFamily="2" charset="0"/>
              </a:rPr>
              <a:t>videnced-based or research-based strategies, practices, and programs</a:t>
            </a:r>
          </a:p>
          <a:p>
            <a:r>
              <a:rPr lang="en-US">
                <a:solidFill>
                  <a:srgbClr val="333333"/>
                </a:solidFill>
                <a:latin typeface="Helvetica Neue" panose="02000503000000020004" pitchFamily="2" charset="0"/>
              </a:rPr>
              <a:t>A</a:t>
            </a:r>
            <a:r>
              <a:rPr lang="en-US" b="0" i="0" u="none" strike="noStrike">
                <a:solidFill>
                  <a:srgbClr val="333333"/>
                </a:solidFill>
                <a:effectLst/>
                <a:latin typeface="Helvetica Neue" panose="02000503000000020004" pitchFamily="2" charset="0"/>
              </a:rPr>
              <a:t>dditive (i.e., compliment rather than replace Tier 1 efforts)</a:t>
            </a:r>
          </a:p>
          <a:p>
            <a:r>
              <a:rPr lang="en-US">
                <a:solidFill>
                  <a:srgbClr val="333333"/>
                </a:solidFill>
                <a:latin typeface="Helvetica Neue" panose="02000503000000020004" pitchFamily="2" charset="0"/>
              </a:rPr>
              <a:t>Implemented by teachers, interventionists, counselors, paraprofessionals, and other staff</a:t>
            </a:r>
          </a:p>
          <a:p>
            <a:r>
              <a:rPr lang="en-US">
                <a:solidFill>
                  <a:srgbClr val="333333"/>
                </a:solidFill>
                <a:latin typeface="Helvetica Neue" panose="02000503000000020004" pitchFamily="2" charset="0"/>
              </a:rPr>
              <a:t>Occur in a variety of formats and locations (e.g., small-group, 1:1, embedded within whole group instruction)</a:t>
            </a:r>
          </a:p>
        </p:txBody>
      </p:sp>
      <p:pic>
        <p:nvPicPr>
          <p:cNvPr id="5" name="Module">
            <a:extLst>
              <a:ext uri="{FF2B5EF4-FFF2-40B4-BE49-F238E27FC236}">
                <a16:creationId xmlns:a16="http://schemas.microsoft.com/office/drawing/2014/main" id="{5A487B60-24C8-2A14-EC2D-6E581111DA6A}"/>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21568" y="0"/>
            <a:ext cx="1170432" cy="1828800"/>
          </a:xfrm>
          <a:prstGeom prst="rect">
            <a:avLst/>
          </a:prstGeom>
        </p:spPr>
      </p:pic>
    </p:spTree>
    <p:extLst>
      <p:ext uri="{BB962C8B-B14F-4D97-AF65-F5344CB8AC3E}">
        <p14:creationId xmlns:p14="http://schemas.microsoft.com/office/powerpoint/2010/main" val="6461819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EBBAF-0AB2-1529-9204-2B8151C9BC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2D2622-A071-6261-E92A-F3B061EFE0B9}"/>
              </a:ext>
              <a:ext uri="{C183D7F6-B498-43B3-948B-1728B52AA6E4}">
                <adec:decorative xmlns:adec="http://schemas.microsoft.com/office/drawing/2017/decorative" val="0"/>
              </a:ext>
            </a:extLst>
          </p:cNvPr>
          <p:cNvSpPr>
            <a:spLocks noGrp="1"/>
          </p:cNvSpPr>
          <p:nvPr>
            <p:ph type="title"/>
          </p:nvPr>
        </p:nvSpPr>
        <p:spPr/>
        <p:txBody>
          <a:bodyPr/>
          <a:lstStyle/>
          <a:p>
            <a:r>
              <a:rPr lang="en-US"/>
              <a:t>Secondary (Tier 2) Intervention Grid </a:t>
            </a:r>
          </a:p>
        </p:txBody>
      </p:sp>
      <p:pic>
        <p:nvPicPr>
          <p:cNvPr id="12" name="Picture" descr="Comprehensive, Integrated, Three-Tiered Model of Prevention pyramid with an arrow pointing to the middle yellow tier (Tier 2).">
            <a:extLst>
              <a:ext uri="{FF2B5EF4-FFF2-40B4-BE49-F238E27FC236}">
                <a16:creationId xmlns:a16="http://schemas.microsoft.com/office/drawing/2014/main" id="{274DCFC5-3A99-00DA-96E8-490E540ACBA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9796" y="2276738"/>
            <a:ext cx="5622403" cy="3900225"/>
          </a:xfrm>
          <a:prstGeom prst="rect">
            <a:avLst/>
          </a:prstGeom>
        </p:spPr>
      </p:pic>
      <p:pic>
        <p:nvPicPr>
          <p:cNvPr id="4" name="Picture 1" descr="Implementation Manual Cover">
            <a:extLst>
              <a:ext uri="{FF2B5EF4-FFF2-40B4-BE49-F238E27FC236}">
                <a16:creationId xmlns:a16="http://schemas.microsoft.com/office/drawing/2014/main" id="{4E930239-3EE8-6B8F-8C84-0808F88375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07912" y="1734804"/>
            <a:ext cx="2138898" cy="2767986"/>
          </a:xfrm>
          <a:prstGeom prst="rect">
            <a:avLst/>
          </a:prstGeom>
          <a:ln>
            <a:solidFill>
              <a:schemeClr val="tx1"/>
            </a:solidFill>
          </a:ln>
        </p:spPr>
      </p:pic>
      <p:pic>
        <p:nvPicPr>
          <p:cNvPr id="3" name="Picture 2" descr="Secondary (Tier 2) Intervention Grid for Self-monitoring">
            <a:extLst>
              <a:ext uri="{FF2B5EF4-FFF2-40B4-BE49-F238E27FC236}">
                <a16:creationId xmlns:a16="http://schemas.microsoft.com/office/drawing/2014/main" id="{DB410FF8-9343-4B7C-975A-BFF9BF118444}"/>
              </a:ext>
            </a:extLst>
          </p:cNvPr>
          <p:cNvPicPr/>
          <p:nvPr/>
        </p:nvPicPr>
        <p:blipFill>
          <a:blip r:embed="rId4" cstate="screen">
            <a:extLst>
              <a:ext uri="{28A0092B-C50C-407E-A947-70E740481C1C}">
                <a14:useLocalDpi xmlns:a14="http://schemas.microsoft.com/office/drawing/2010/main"/>
              </a:ext>
            </a:extLst>
          </a:blip>
          <a:srcRect l="5425" t="5324" r="4925" b="4166"/>
          <a:stretch/>
        </p:blipFill>
        <p:spPr>
          <a:xfrm>
            <a:off x="7668597" y="2442976"/>
            <a:ext cx="3049471" cy="2344148"/>
          </a:xfrm>
          <a:prstGeom prst="rect">
            <a:avLst/>
          </a:prstGeom>
          <a:ln>
            <a:solidFill>
              <a:schemeClr val="tx1"/>
            </a:solidFill>
          </a:ln>
        </p:spPr>
      </p:pic>
      <p:pic>
        <p:nvPicPr>
          <p:cNvPr id="9" name="Picture 3" descr="Direct Behavior Rating Intervention Grid">
            <a:extLst>
              <a:ext uri="{FF2B5EF4-FFF2-40B4-BE49-F238E27FC236}">
                <a16:creationId xmlns:a16="http://schemas.microsoft.com/office/drawing/2014/main" id="{9B6A334A-86AD-67E9-F9C4-938312B9D670}"/>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244693" y="3472942"/>
            <a:ext cx="3246628" cy="2167274"/>
          </a:xfrm>
          <a:prstGeom prst="rect">
            <a:avLst/>
          </a:prstGeom>
          <a:ln>
            <a:solidFill>
              <a:schemeClr val="tx1"/>
            </a:solidFill>
          </a:ln>
        </p:spPr>
      </p:pic>
      <p:pic>
        <p:nvPicPr>
          <p:cNvPr id="10" name="Picture 4" descr="Self-Regulated Strategy Development (SRSD) for Writing Intervention Grid">
            <a:extLst>
              <a:ext uri="{FF2B5EF4-FFF2-40B4-BE49-F238E27FC236}">
                <a16:creationId xmlns:a16="http://schemas.microsoft.com/office/drawing/2014/main" id="{5C544D79-DC5F-3462-2563-CA348875DDE4}"/>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9091294" y="4388731"/>
            <a:ext cx="2832555" cy="2218035"/>
          </a:xfrm>
          <a:prstGeom prst="rect">
            <a:avLst/>
          </a:prstGeom>
          <a:ln>
            <a:solidFill>
              <a:schemeClr val="tx1"/>
            </a:solidFill>
          </a:ln>
        </p:spPr>
      </p:pic>
      <p:pic>
        <p:nvPicPr>
          <p:cNvPr id="7" name="Module">
            <a:extLst>
              <a:ext uri="{FF2B5EF4-FFF2-40B4-BE49-F238E27FC236}">
                <a16:creationId xmlns:a16="http://schemas.microsoft.com/office/drawing/2014/main" id="{9A34AD80-8DA1-1CC9-EC61-C22F504D3A63}"/>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021568" y="0"/>
            <a:ext cx="1170432" cy="1828800"/>
          </a:xfrm>
          <a:prstGeom prst="rect">
            <a:avLst/>
          </a:prstGeom>
        </p:spPr>
      </p:pic>
    </p:spTree>
    <p:extLst>
      <p:ext uri="{BB962C8B-B14F-4D97-AF65-F5344CB8AC3E}">
        <p14:creationId xmlns:p14="http://schemas.microsoft.com/office/powerpoint/2010/main" val="1374196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17C4915-03E1-B6EB-92CA-06F071C73F2C}"/>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US"/>
              <a:t>Comprehensive, Integrated, Three-Tiered Model of Prevention 1</a:t>
            </a:r>
          </a:p>
        </p:txBody>
      </p:sp>
      <p:pic>
        <p:nvPicPr>
          <p:cNvPr id="3" name="Picture" descr="Comprehensive, Integrated, Three-Tiered Model of Prevention pyramid as described by Lane, Kalberg, &amp; Menzies, 2009. Includes three tiers. The green tier at the bottom of the pyramid is tier 1 (primary prevention) which includes school/classroom-wide systems for all students, staff, and settings. The goal of tier 1 is to prevent harm. Approximately 80% of students will have their needs met at this level. The yellow tier in the middle of the pyramid is tier 2 (secondary prevention) which includes specialized group systems for students at risk. The goal of tier 2 is to reverse harm. Approximately 15% of students will have their needs met at this level. The red tier at the top of the pyramid is tier 3 (tertiary prevention) which includes specialized individual systems for students with high risk. The goal of tier 3 is to reduce harm. Approximately 5% of students will have their needs met at this level.">
            <a:extLst>
              <a:ext uri="{FF2B5EF4-FFF2-40B4-BE49-F238E27FC236}">
                <a16:creationId xmlns:a16="http://schemas.microsoft.com/office/drawing/2014/main" id="{19E716E8-049E-E013-5D1F-FDFA1CD340FA}"/>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tretch>
            <a:fillRect/>
          </a:stretch>
        </p:blipFill>
        <p:spPr>
          <a:xfrm>
            <a:off x="1542142" y="0"/>
            <a:ext cx="9107715" cy="6858000"/>
          </a:xfrm>
          <a:prstGeom prst="rect">
            <a:avLst/>
          </a:prstGeom>
        </p:spPr>
      </p:pic>
    </p:spTree>
    <p:extLst>
      <p:ext uri="{BB962C8B-B14F-4D97-AF65-F5344CB8AC3E}">
        <p14:creationId xmlns:p14="http://schemas.microsoft.com/office/powerpoint/2010/main" val="33044287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B5474-A594-264A-E6CF-DB08A4B667F9}"/>
              </a:ext>
              <a:ext uri="{C183D7F6-B498-43B3-948B-1728B52AA6E4}">
                <adec:decorative xmlns:adec="http://schemas.microsoft.com/office/drawing/2017/decorative" val="1"/>
              </a:ext>
            </a:extLst>
          </p:cNvPr>
          <p:cNvSpPr>
            <a:spLocks noGrp="1"/>
          </p:cNvSpPr>
          <p:nvPr>
            <p:ph type="title"/>
          </p:nvPr>
        </p:nvSpPr>
        <p:spPr/>
        <p:txBody>
          <a:bodyPr>
            <a:normAutofit fontScale="90000"/>
          </a:bodyPr>
          <a:lstStyle/>
          <a:p>
            <a:r>
              <a:rPr lang="en-US"/>
              <a:t>Recognize. Relax. Record. </a:t>
            </a:r>
            <a:br>
              <a:rPr lang="en-US"/>
            </a:br>
            <a:r>
              <a:rPr lang="en-US"/>
              <a:t>Secondary (Tier 2) Intervention Grid (1 of 2)</a:t>
            </a:r>
          </a:p>
        </p:txBody>
      </p:sp>
      <p:pic>
        <p:nvPicPr>
          <p:cNvPr id="6" name="Content 1" descr="Recognize. Relax. Record. &#10;Secondary (Tier 2) Intervention Grid">
            <a:extLst>
              <a:ext uri="{FF2B5EF4-FFF2-40B4-BE49-F238E27FC236}">
                <a16:creationId xmlns:a16="http://schemas.microsoft.com/office/drawing/2014/main" id="{3158F618-1619-B00D-FAB3-8E817731893B}"/>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302758" y="1954902"/>
            <a:ext cx="5872670" cy="4537973"/>
          </a:xfrm>
          <a:ln>
            <a:solidFill>
              <a:schemeClr val="tx1"/>
            </a:solidFill>
          </a:ln>
        </p:spPr>
      </p:pic>
      <p:grpSp>
        <p:nvGrpSpPr>
          <p:cNvPr id="4" name="RRR">
            <a:extLst>
              <a:ext uri="{FF2B5EF4-FFF2-40B4-BE49-F238E27FC236}">
                <a16:creationId xmlns:a16="http://schemas.microsoft.com/office/drawing/2014/main" id="{7767E36D-64DB-3FAB-0882-C7406CE2D4EA}"/>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7" name="Logo">
              <a:extLst>
                <a:ext uri="{FF2B5EF4-FFF2-40B4-BE49-F238E27FC236}">
                  <a16:creationId xmlns:a16="http://schemas.microsoft.com/office/drawing/2014/main" id="{319B5441-CC78-7679-922B-991380EE0DF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8" name="Module" descr="Module 6.3.2.6 Recognize. Relax. Record.">
              <a:extLst>
                <a:ext uri="{FF2B5EF4-FFF2-40B4-BE49-F238E27FC236}">
                  <a16:creationId xmlns:a16="http://schemas.microsoft.com/office/drawing/2014/main" id="{6731581C-B413-2094-D23F-F4CA7AB870B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783191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D67E0-E458-A20C-AB93-ADD3161A74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29642B-5898-DA3E-C6B5-F946E53EC997}"/>
              </a:ext>
            </a:extLst>
          </p:cNvPr>
          <p:cNvSpPr>
            <a:spLocks noGrp="1"/>
          </p:cNvSpPr>
          <p:nvPr>
            <p:ph type="title"/>
          </p:nvPr>
        </p:nvSpPr>
        <p:spPr/>
        <p:txBody>
          <a:bodyPr/>
          <a:lstStyle/>
          <a:p>
            <a:r>
              <a:rPr lang="en-US"/>
              <a:t>Data to Suggest a Focus on Connecting Students with Tier 2 Supports</a:t>
            </a:r>
          </a:p>
        </p:txBody>
      </p:sp>
      <p:pic>
        <p:nvPicPr>
          <p:cNvPr id="9" name="Picture 0" descr="Ci3T Data Dashboard">
            <a:extLst>
              <a:ext uri="{FF2B5EF4-FFF2-40B4-BE49-F238E27FC236}">
                <a16:creationId xmlns:a16="http://schemas.microsoft.com/office/drawing/2014/main" id="{96BE2A57-F9C0-041A-4601-B38C185732B4}"/>
              </a:ext>
            </a:extLst>
          </p:cNvPr>
          <p:cNvPicPr>
            <a:picLocks noChangeAspect="1"/>
          </p:cNvPicPr>
          <p:nvPr/>
        </p:nvPicPr>
        <p:blipFill>
          <a:blip r:embed="rId2"/>
          <a:stretch>
            <a:fillRect/>
          </a:stretch>
        </p:blipFill>
        <p:spPr>
          <a:xfrm>
            <a:off x="903514" y="1864860"/>
            <a:ext cx="10384971" cy="3886116"/>
          </a:xfrm>
          <a:prstGeom prst="rect">
            <a:avLst/>
          </a:prstGeom>
          <a:ln>
            <a:solidFill>
              <a:schemeClr val="tx1"/>
            </a:solidFill>
          </a:ln>
        </p:spPr>
      </p:pic>
      <p:sp>
        <p:nvSpPr>
          <p:cNvPr id="12" name="Rectangle 1">
            <a:extLst>
              <a:ext uri="{FF2B5EF4-FFF2-40B4-BE49-F238E27FC236}">
                <a16:creationId xmlns:a16="http://schemas.microsoft.com/office/drawing/2014/main" id="{B78C8293-FBF2-C281-51A2-BA3EFF1DFE4C}"/>
              </a:ext>
              <a:ext uri="{C183D7F6-B498-43B3-948B-1728B52AA6E4}">
                <adec:decorative xmlns:adec="http://schemas.microsoft.com/office/drawing/2017/decorative" val="1"/>
              </a:ext>
            </a:extLst>
          </p:cNvPr>
          <p:cNvSpPr/>
          <p:nvPr/>
        </p:nvSpPr>
        <p:spPr>
          <a:xfrm>
            <a:off x="2924174" y="1777774"/>
            <a:ext cx="838201" cy="406028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Rectangle 2">
            <a:extLst>
              <a:ext uri="{FF2B5EF4-FFF2-40B4-BE49-F238E27FC236}">
                <a16:creationId xmlns:a16="http://schemas.microsoft.com/office/drawing/2014/main" id="{407F6D5A-C046-885F-CAD5-8F250DEF1126}"/>
              </a:ext>
              <a:ext uri="{C183D7F6-B498-43B3-948B-1728B52AA6E4}">
                <adec:decorative xmlns:adec="http://schemas.microsoft.com/office/drawing/2017/decorative" val="1"/>
              </a:ext>
            </a:extLst>
          </p:cNvPr>
          <p:cNvSpPr/>
          <p:nvPr/>
        </p:nvSpPr>
        <p:spPr>
          <a:xfrm>
            <a:off x="4114800" y="1777774"/>
            <a:ext cx="1190626" cy="406028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 name="Rectangle 3">
            <a:extLst>
              <a:ext uri="{FF2B5EF4-FFF2-40B4-BE49-F238E27FC236}">
                <a16:creationId xmlns:a16="http://schemas.microsoft.com/office/drawing/2014/main" id="{7B8A0C8E-2B44-58DC-F0F8-093281F941BB}"/>
              </a:ext>
              <a:ext uri="{C183D7F6-B498-43B3-948B-1728B52AA6E4}">
                <adec:decorative xmlns:adec="http://schemas.microsoft.com/office/drawing/2017/decorative" val="1"/>
              </a:ext>
            </a:extLst>
          </p:cNvPr>
          <p:cNvSpPr/>
          <p:nvPr/>
        </p:nvSpPr>
        <p:spPr>
          <a:xfrm>
            <a:off x="7008655" y="1777773"/>
            <a:ext cx="732789" cy="406028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 name="Rectangle 4">
            <a:extLst>
              <a:ext uri="{FF2B5EF4-FFF2-40B4-BE49-F238E27FC236}">
                <a16:creationId xmlns:a16="http://schemas.microsoft.com/office/drawing/2014/main" id="{9341DB75-502D-B602-5592-B5CE776E3A23}"/>
              </a:ext>
              <a:ext uri="{C183D7F6-B498-43B3-948B-1728B52AA6E4}">
                <adec:decorative xmlns:adec="http://schemas.microsoft.com/office/drawing/2017/decorative" val="1"/>
              </a:ext>
            </a:extLst>
          </p:cNvPr>
          <p:cNvSpPr/>
          <p:nvPr/>
        </p:nvSpPr>
        <p:spPr>
          <a:xfrm>
            <a:off x="9154160" y="1777774"/>
            <a:ext cx="732789" cy="406028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Textbox 1">
            <a:extLst>
              <a:ext uri="{FF2B5EF4-FFF2-40B4-BE49-F238E27FC236}">
                <a16:creationId xmlns:a16="http://schemas.microsoft.com/office/drawing/2014/main" id="{6E13E454-4DC6-33D9-00C5-231020399F27}"/>
              </a:ext>
            </a:extLst>
          </p:cNvPr>
          <p:cNvSpPr/>
          <p:nvPr/>
        </p:nvSpPr>
        <p:spPr>
          <a:xfrm>
            <a:off x="2238375" y="5906696"/>
            <a:ext cx="1524000" cy="361950"/>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attendance</a:t>
            </a:r>
          </a:p>
        </p:txBody>
      </p:sp>
      <p:sp>
        <p:nvSpPr>
          <p:cNvPr id="14" name="Textbox 2">
            <a:extLst>
              <a:ext uri="{FF2B5EF4-FFF2-40B4-BE49-F238E27FC236}">
                <a16:creationId xmlns:a16="http://schemas.microsoft.com/office/drawing/2014/main" id="{FC8C99F0-FCBF-7D0A-EBDD-0D04BD5D26DC}"/>
              </a:ext>
            </a:extLst>
          </p:cNvPr>
          <p:cNvSpPr/>
          <p:nvPr/>
        </p:nvSpPr>
        <p:spPr>
          <a:xfrm>
            <a:off x="3948113" y="5925147"/>
            <a:ext cx="1524000" cy="567727"/>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behavior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screening</a:t>
            </a:r>
          </a:p>
        </p:txBody>
      </p:sp>
      <p:sp>
        <p:nvSpPr>
          <p:cNvPr id="15" name="Textbox 3">
            <a:extLst>
              <a:ext uri="{FF2B5EF4-FFF2-40B4-BE49-F238E27FC236}">
                <a16:creationId xmlns:a16="http://schemas.microsoft.com/office/drawing/2014/main" id="{DA07B747-3433-8B07-4FCE-F2A05481830F}"/>
              </a:ext>
            </a:extLst>
          </p:cNvPr>
          <p:cNvSpPr/>
          <p:nvPr/>
        </p:nvSpPr>
        <p:spPr>
          <a:xfrm>
            <a:off x="6900863" y="5984782"/>
            <a:ext cx="3052762" cy="567727"/>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panose="020B0604020202020204"/>
                <a:ea typeface="+mn-ea"/>
                <a:cs typeface="+mn-cs"/>
              </a:rPr>
              <a:t>academic screening</a:t>
            </a:r>
          </a:p>
        </p:txBody>
      </p:sp>
    </p:spTree>
    <p:extLst>
      <p:ext uri="{BB962C8B-B14F-4D97-AF65-F5344CB8AC3E}">
        <p14:creationId xmlns:p14="http://schemas.microsoft.com/office/powerpoint/2010/main" val="3116659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125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125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heel(1)">
                                      <p:cBhvr>
                                        <p:cTn id="23" dur="125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heel(1)">
                                      <p:cBhvr>
                                        <p:cTn id="31"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P spid="3" grpId="0" animBg="1"/>
      <p:bldP spid="11" grpId="0" animBg="1"/>
      <p:bldP spid="13" grpId="0" animBg="1"/>
      <p:bldP spid="14"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B4FA6E6-E28F-5FFC-9EC7-11FB0F7C76E4}"/>
              </a:ext>
            </a:extLst>
          </p:cNvPr>
          <p:cNvSpPr>
            <a:spLocks noGrp="1"/>
          </p:cNvSpPr>
          <p:nvPr>
            <p:ph type="title"/>
          </p:nvPr>
        </p:nvSpPr>
        <p:spPr/>
        <p:txBody>
          <a:bodyPr/>
          <a:lstStyle/>
          <a:p>
            <a:r>
              <a:rPr lang="en-US"/>
              <a:t>Getting Started with Data-Informed Decision Making</a:t>
            </a:r>
          </a:p>
        </p:txBody>
      </p:sp>
      <p:pic>
        <p:nvPicPr>
          <p:cNvPr id="6" name="Picture 1">
            <a:extLst>
              <a:ext uri="{FF2B5EF4-FFF2-40B4-BE49-F238E27FC236}">
                <a16:creationId xmlns:a16="http://schemas.microsoft.com/office/drawing/2014/main" id="{96E80BCF-2FA6-018E-01D6-A1654B8385D7}"/>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46905" y="2006600"/>
            <a:ext cx="1947195" cy="2519900"/>
          </a:xfrm>
          <a:prstGeom prst="rect">
            <a:avLst/>
          </a:prstGeom>
          <a:ln>
            <a:solidFill>
              <a:schemeClr val="tx1"/>
            </a:solidFill>
          </a:ln>
        </p:spPr>
      </p:pic>
      <p:pic>
        <p:nvPicPr>
          <p:cNvPr id="8" name="Picture 2">
            <a:extLst>
              <a:ext uri="{FF2B5EF4-FFF2-40B4-BE49-F238E27FC236}">
                <a16:creationId xmlns:a16="http://schemas.microsoft.com/office/drawing/2014/main" id="{A04E1978-2CBE-E16F-7731-716DC15B2602}"/>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79237" y="2218769"/>
            <a:ext cx="3389963" cy="1969407"/>
          </a:xfrm>
          <a:prstGeom prst="rect">
            <a:avLst/>
          </a:prstGeom>
        </p:spPr>
      </p:pic>
      <p:pic>
        <p:nvPicPr>
          <p:cNvPr id="10" name="Picture 3">
            <a:extLst>
              <a:ext uri="{FF2B5EF4-FFF2-40B4-BE49-F238E27FC236}">
                <a16:creationId xmlns:a16="http://schemas.microsoft.com/office/drawing/2014/main" id="{613C8D0E-4F56-72E4-786C-F6F3FA83C06A}"/>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88651" y="2712851"/>
            <a:ext cx="3515949" cy="973263"/>
          </a:xfrm>
          <a:prstGeom prst="rect">
            <a:avLst/>
          </a:prstGeom>
        </p:spPr>
      </p:pic>
      <p:pic>
        <p:nvPicPr>
          <p:cNvPr id="5" name="Picture 4" descr="Flow Chart with 3 steps: Step 1 Review your school's Ci3T Implementation Manual, Step 2 Locate school-wide data, Step 3 Document decisions and plan for next steps">
            <a:extLst>
              <a:ext uri="{FF2B5EF4-FFF2-40B4-BE49-F238E27FC236}">
                <a16:creationId xmlns:a16="http://schemas.microsoft.com/office/drawing/2014/main" id="{3FB3FE7F-93FC-87CE-5B3A-A2A4984F6582}"/>
              </a:ext>
            </a:extLst>
          </p:cNvPr>
          <p:cNvPicPr>
            <a:picLocks noChangeAspect="1"/>
          </p:cNvPicPr>
          <p:nvPr/>
        </p:nvPicPr>
        <p:blipFill>
          <a:blip r:embed="rId5"/>
          <a:stretch>
            <a:fillRect/>
          </a:stretch>
        </p:blipFill>
        <p:spPr>
          <a:xfrm>
            <a:off x="190500" y="4570165"/>
            <a:ext cx="11811000" cy="1138575"/>
          </a:xfrm>
          <a:prstGeom prst="rect">
            <a:avLst/>
          </a:prstGeom>
        </p:spPr>
      </p:pic>
      <p:pic>
        <p:nvPicPr>
          <p:cNvPr id="14" name="Picture 5">
            <a:extLst>
              <a:ext uri="{FF2B5EF4-FFF2-40B4-BE49-F238E27FC236}">
                <a16:creationId xmlns:a16="http://schemas.microsoft.com/office/drawing/2014/main" id="{78800BC6-8AD4-B2D0-BA5E-E7D4352D615D}"/>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021568" y="0"/>
            <a:ext cx="1170432" cy="1828800"/>
          </a:xfrm>
          <a:prstGeom prst="rect">
            <a:avLst/>
          </a:prstGeom>
        </p:spPr>
      </p:pic>
    </p:spTree>
    <p:extLst>
      <p:ext uri="{BB962C8B-B14F-4D97-AF65-F5344CB8AC3E}">
        <p14:creationId xmlns:p14="http://schemas.microsoft.com/office/powerpoint/2010/main" val="12616450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4813677C-1F57-020D-CDB1-415BD9774615}"/>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Comprehensive, Integrated, Three-Tiered Model of Prevention 3</a:t>
            </a:r>
          </a:p>
        </p:txBody>
      </p:sp>
      <p:pic>
        <p:nvPicPr>
          <p:cNvPr id="2" name="Picture 1" descr="Comprehensive, Integrated, Three-Tiered Model of Prevention pyramid as described by Lane, Kalberg, &amp; Menzies, 2009. Includes three tiers. The green tier at the bottom of the pyramid is tier 1 (primary prevention) which includes school/classroom-wide systems for all students, staff, and settings. The goal of tier 1 is to prevent harm. Approximately 80% of students will have their needs met at this level. The yellow tier in the middle of the pyramid is tier 2 (secondary prevention) which includes specialized group systems for students at risk. The goal of tier 2 is to reverse harm. Approximately 15% of students will have their needs met at this level. The red tier at the top of the pyramid is tier 3 (tertiary prevention) which includes specialized individual systems for students with high risk. The goal of tier 3 is to reduce harm. Approximately 5% of students will have their needs met at this level.">
            <a:extLst>
              <a:ext uri="{FF2B5EF4-FFF2-40B4-BE49-F238E27FC236}">
                <a16:creationId xmlns:a16="http://schemas.microsoft.com/office/drawing/2014/main" id="{E21C89F7-2225-DB88-D39B-4BF7A10D6AD8}"/>
              </a:ext>
            </a:extLst>
          </p:cNvPr>
          <p:cNvPicPr/>
          <p:nvPr/>
        </p:nvPicPr>
        <p:blipFill>
          <a:blip r:embed="rId2" cstate="screen">
            <a:extLst>
              <a:ext uri="{28A0092B-C50C-407E-A947-70E740481C1C}">
                <a14:useLocalDpi xmlns:a14="http://schemas.microsoft.com/office/drawing/2010/main"/>
              </a:ext>
            </a:extLst>
          </a:blip>
          <a:stretch>
            <a:fillRect/>
          </a:stretch>
        </p:blipFill>
        <p:spPr>
          <a:xfrm>
            <a:off x="1542142" y="0"/>
            <a:ext cx="9107715" cy="6858000"/>
          </a:xfrm>
          <a:prstGeom prst="rect">
            <a:avLst/>
          </a:prstGeom>
        </p:spPr>
      </p:pic>
      <p:pic>
        <p:nvPicPr>
          <p:cNvPr id="3" name="Picture 2">
            <a:extLst>
              <a:ext uri="{FF2B5EF4-FFF2-40B4-BE49-F238E27FC236}">
                <a16:creationId xmlns:a16="http://schemas.microsoft.com/office/drawing/2014/main" id="{6AEAE3E4-DC89-E516-E4AB-DF1C1BC2F4EA}"/>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49343" y="1796660"/>
            <a:ext cx="1065412" cy="1065412"/>
          </a:xfrm>
          <a:prstGeom prst="rect">
            <a:avLst/>
          </a:prstGeom>
        </p:spPr>
      </p:pic>
    </p:spTree>
    <p:extLst>
      <p:ext uri="{BB962C8B-B14F-4D97-AF65-F5344CB8AC3E}">
        <p14:creationId xmlns:p14="http://schemas.microsoft.com/office/powerpoint/2010/main" val="1416455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087D2-6F6A-7E96-A69C-94CBC000EF06}"/>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Ci3T: Implementing Secondary (Tier 2) Interventions</a:t>
            </a:r>
          </a:p>
        </p:txBody>
      </p:sp>
      <p:pic>
        <p:nvPicPr>
          <p:cNvPr id="4" name="Picture" descr="Secondary (Tier 2) Interventions yellow module covers (9)">
            <a:extLst>
              <a:ext uri="{FF2B5EF4-FFF2-40B4-BE49-F238E27FC236}">
                <a16:creationId xmlns:a16="http://schemas.microsoft.com/office/drawing/2014/main" id="{D81C1743-3A77-C250-DD0D-64A33ABA1FD5}"/>
              </a:ext>
            </a:extLst>
          </p:cNvPr>
          <p:cNvPicPr>
            <a:picLocks noChangeAspect="1"/>
          </p:cNvPicPr>
          <p:nvPr/>
        </p:nvPicPr>
        <p:blipFill>
          <a:blip r:embed="rId2"/>
          <a:srcRect/>
          <a:stretch/>
        </p:blipFill>
        <p:spPr>
          <a:xfrm>
            <a:off x="1690442" y="515983"/>
            <a:ext cx="8555084" cy="6062658"/>
          </a:xfrm>
          <a:prstGeom prst="rect">
            <a:avLst/>
          </a:prstGeom>
        </p:spPr>
      </p:pic>
      <p:sp>
        <p:nvSpPr>
          <p:cNvPr id="3" name="Arrow" descr="Arrow pointing to the Recognize. Relax. Record. module cover">
            <a:extLst>
              <a:ext uri="{FF2B5EF4-FFF2-40B4-BE49-F238E27FC236}">
                <a16:creationId xmlns:a16="http://schemas.microsoft.com/office/drawing/2014/main" id="{40AD004A-056B-76B2-7B4B-DC266699B46A}"/>
              </a:ext>
            </a:extLst>
          </p:cNvPr>
          <p:cNvSpPr/>
          <p:nvPr/>
        </p:nvSpPr>
        <p:spPr>
          <a:xfrm>
            <a:off x="255342" y="4633158"/>
            <a:ext cx="1435100" cy="665117"/>
          </a:xfrm>
          <a:prstGeom prst="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04050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CF99E-5547-F903-37AC-A3CA9EFACF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CB9815-45DD-A58D-75D3-B545B1598AF3}"/>
              </a:ext>
              <a:ext uri="{C183D7F6-B498-43B3-948B-1728B52AA6E4}">
                <adec:decorative xmlns:adec="http://schemas.microsoft.com/office/drawing/2017/decorative" val="1"/>
              </a:ext>
            </a:extLst>
          </p:cNvPr>
          <p:cNvSpPr>
            <a:spLocks noGrp="1"/>
          </p:cNvSpPr>
          <p:nvPr>
            <p:ph type="title"/>
          </p:nvPr>
        </p:nvSpPr>
        <p:spPr/>
        <p:txBody>
          <a:bodyPr/>
          <a:lstStyle/>
          <a:p>
            <a:r>
              <a:rPr lang="en-US"/>
              <a:t>Let’s Chat! (1 of 2)</a:t>
            </a:r>
          </a:p>
        </p:txBody>
      </p:sp>
      <p:sp>
        <p:nvSpPr>
          <p:cNvPr id="3" name="Content">
            <a:extLst>
              <a:ext uri="{FF2B5EF4-FFF2-40B4-BE49-F238E27FC236}">
                <a16:creationId xmlns:a16="http://schemas.microsoft.com/office/drawing/2014/main" id="{818842CB-E253-7471-C772-AEC6DBBB0B9D}"/>
              </a:ext>
            </a:extLst>
          </p:cNvPr>
          <p:cNvSpPr>
            <a:spLocks noGrp="1"/>
          </p:cNvSpPr>
          <p:nvPr>
            <p:ph sz="half" idx="1"/>
          </p:nvPr>
        </p:nvSpPr>
        <p:spPr>
          <a:xfrm>
            <a:off x="838200" y="1825625"/>
            <a:ext cx="11049000" cy="807678"/>
          </a:xfrm>
        </p:spPr>
        <p:txBody>
          <a:bodyPr>
            <a:normAutofit/>
          </a:bodyPr>
          <a:lstStyle/>
          <a:p>
            <a:pPr marL="0" marR="0" lvl="0" indent="0" algn="l" defTabSz="914400" rtl="0" eaLnBrk="1" fontAlgn="auto" latinLnBrk="0" hangingPunct="1">
              <a:lnSpc>
                <a:spcPct val="90000"/>
              </a:lnSpc>
              <a:spcBef>
                <a:spcPts val="1000"/>
              </a:spcBef>
              <a:spcAft>
                <a:spcPts val="0"/>
              </a:spcAft>
              <a:buClrTx/>
              <a:buSzTx/>
              <a:buNone/>
              <a:tabLst/>
              <a:defRPr/>
            </a:pPr>
            <a:r>
              <a:rPr kumimoji="0" lang="en-US" sz="3600" b="0" i="0" u="none" strike="noStrike" kern="1200" cap="none" spc="0" normalizeH="0" baseline="0" noProof="0">
                <a:ln>
                  <a:noFill/>
                </a:ln>
                <a:solidFill>
                  <a:prstClr val="black"/>
                </a:solidFill>
                <a:effectLst/>
                <a:uLnTx/>
                <a:uFillTx/>
                <a:latin typeface="Arial" panose="020B0604020202020204"/>
                <a:ea typeface="+mn-ea"/>
                <a:cs typeface="+mn-cs"/>
              </a:rPr>
              <a:t>Which Tier 2 interventions are offered in your setting?</a:t>
            </a:r>
          </a:p>
        </p:txBody>
      </p:sp>
      <p:pic>
        <p:nvPicPr>
          <p:cNvPr id="11" name="Chat" descr="A screenshot of a blank Zoom chat box">
            <a:extLst>
              <a:ext uri="{FF2B5EF4-FFF2-40B4-BE49-F238E27FC236}">
                <a16:creationId xmlns:a16="http://schemas.microsoft.com/office/drawing/2014/main" id="{990F5D49-6981-3D16-53B4-33A3A76021FC}"/>
              </a:ext>
            </a:extLst>
          </p:cNvPr>
          <p:cNvPicPr>
            <a:picLocks noGrp="1" noChangeAspect="1"/>
          </p:cNvPicPr>
          <p:nvPr>
            <p:ph sz="half" idx="2"/>
          </p:nvPr>
        </p:nvPicPr>
        <p:blipFill>
          <a:blip r:embed="rId2"/>
          <a:stretch>
            <a:fillRect/>
          </a:stretch>
        </p:blipFill>
        <p:spPr>
          <a:xfrm>
            <a:off x="3212407" y="2924749"/>
            <a:ext cx="2946400" cy="3175000"/>
          </a:xfrm>
          <a:ln>
            <a:solidFill>
              <a:schemeClr val="tx1"/>
            </a:solidFill>
          </a:ln>
        </p:spPr>
      </p:pic>
      <p:pic>
        <p:nvPicPr>
          <p:cNvPr id="9" name="Picture">
            <a:extLst>
              <a:ext uri="{FF2B5EF4-FFF2-40B4-BE49-F238E27FC236}">
                <a16:creationId xmlns:a16="http://schemas.microsoft.com/office/drawing/2014/main" id="{275AD7DB-5E32-203A-6542-A8987D41DF2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959505" y="3140530"/>
            <a:ext cx="2194750" cy="2743438"/>
          </a:xfrm>
          <a:prstGeom prst="rect">
            <a:avLst/>
          </a:prstGeom>
        </p:spPr>
      </p:pic>
    </p:spTree>
    <p:extLst>
      <p:ext uri="{BB962C8B-B14F-4D97-AF65-F5344CB8AC3E}">
        <p14:creationId xmlns:p14="http://schemas.microsoft.com/office/powerpoint/2010/main" val="36023422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0AE42-A535-152C-A522-6364405148A0}"/>
              </a:ext>
            </a:extLst>
          </p:cNvPr>
          <p:cNvSpPr>
            <a:spLocks noGrp="1"/>
          </p:cNvSpPr>
          <p:nvPr>
            <p:ph type="title"/>
          </p:nvPr>
        </p:nvSpPr>
        <p:spPr/>
        <p:txBody>
          <a:bodyPr>
            <a:noAutofit/>
          </a:bodyPr>
          <a:lstStyle/>
          <a:p>
            <a:r>
              <a:rPr lang="en-US" sz="4800"/>
              <a:t>Recognize. Relax. Record.</a:t>
            </a:r>
          </a:p>
        </p:txBody>
      </p:sp>
      <p:grpSp>
        <p:nvGrpSpPr>
          <p:cNvPr id="3" name="RRR">
            <a:extLst>
              <a:ext uri="{FF2B5EF4-FFF2-40B4-BE49-F238E27FC236}">
                <a16:creationId xmlns:a16="http://schemas.microsoft.com/office/drawing/2014/main" id="{74D1033B-2B66-4D61-F991-C6331073A9FE}"/>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4" name="Logo">
              <a:extLst>
                <a:ext uri="{FF2B5EF4-FFF2-40B4-BE49-F238E27FC236}">
                  <a16:creationId xmlns:a16="http://schemas.microsoft.com/office/drawing/2014/main" id="{D59CBC3E-FC30-EA39-64A1-24B21FBB5C8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5" name="Module" descr="Module 6.3.2.6 Recognize. Relax. Record.">
              <a:extLst>
                <a:ext uri="{FF2B5EF4-FFF2-40B4-BE49-F238E27FC236}">
                  <a16:creationId xmlns:a16="http://schemas.microsoft.com/office/drawing/2014/main" id="{A2D30EA1-1505-4CAC-A61C-8E7F2965B8A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761789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96B24B0C-29BA-7584-EEB1-81DF582EDA97}"/>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Four Types of Internalizing Challenges</a:t>
            </a:r>
          </a:p>
        </p:txBody>
      </p:sp>
      <p:pic>
        <p:nvPicPr>
          <p:cNvPr id="1026" name="Picture" descr="Infographic: Four Types of Internalizing Challenges: Whereas externalizing behaviors (e.g., aggression, hyperactivity) are often highly salient, internalizing behaviors are directed inward and therefore can be harder to detect. They are thought of as falling into one of four categories: Anxiety (negative thought patterns, excessive worries or fears, avoidance, restlessness, rapid breathing, sweating, trembling), Depression (loss of interest in activities, poor concentration, sadness, fatigue, irritability), Social withdrawal (extreme shyness, low level of social motivation, infrequent social initiation, isolation from peers) and Somatization (frequent complaints of illness or pain, excessive  physical health complaints).">
            <a:extLst>
              <a:ext uri="{FF2B5EF4-FFF2-40B4-BE49-F238E27FC236}">
                <a16:creationId xmlns:a16="http://schemas.microsoft.com/office/drawing/2014/main" id="{4CBF40DA-ECEB-C4BA-2061-5CE4A9802918}"/>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446463" y="0"/>
            <a:ext cx="5299075"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RRR">
            <a:extLst>
              <a:ext uri="{FF2B5EF4-FFF2-40B4-BE49-F238E27FC236}">
                <a16:creationId xmlns:a16="http://schemas.microsoft.com/office/drawing/2014/main" id="{336B13C3-2543-D41F-2BEF-AD701EF3ADBB}"/>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3" name="Logo">
              <a:extLst>
                <a:ext uri="{FF2B5EF4-FFF2-40B4-BE49-F238E27FC236}">
                  <a16:creationId xmlns:a16="http://schemas.microsoft.com/office/drawing/2014/main" id="{620FADF7-A5DA-E0A5-A382-FFB9FC01607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4" name="Module" descr="Module 6.3.2.6 Recognize. Relax. Record.">
              <a:extLst>
                <a:ext uri="{FF2B5EF4-FFF2-40B4-BE49-F238E27FC236}">
                  <a16:creationId xmlns:a16="http://schemas.microsoft.com/office/drawing/2014/main" id="{2F373094-7113-0D35-489C-9E471CC8515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751901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17FA8-C5F9-3E47-8BD9-04AFA3A30674}"/>
              </a:ext>
            </a:extLst>
          </p:cNvPr>
          <p:cNvSpPr>
            <a:spLocks noGrp="1"/>
          </p:cNvSpPr>
          <p:nvPr>
            <p:ph type="title"/>
          </p:nvPr>
        </p:nvSpPr>
        <p:spPr/>
        <p:txBody>
          <a:bodyPr/>
          <a:lstStyle/>
          <a:p>
            <a:r>
              <a:rPr lang="en-US"/>
              <a:t>What is Recognize. Relax. Record.?</a:t>
            </a:r>
          </a:p>
        </p:txBody>
      </p:sp>
      <p:pic>
        <p:nvPicPr>
          <p:cNvPr id="8" name="RRR Logo">
            <a:extLst>
              <a:ext uri="{FF2B5EF4-FFF2-40B4-BE49-F238E27FC236}">
                <a16:creationId xmlns:a16="http://schemas.microsoft.com/office/drawing/2014/main" id="{0A48C8EA-21F9-7B47-BE23-B9D949B86CCC}"/>
              </a:ext>
              <a:ext uri="{C183D7F6-B498-43B3-948B-1728B52AA6E4}">
                <adec:decorative xmlns:adec="http://schemas.microsoft.com/office/drawing/2017/decorative" val="1"/>
              </a:ext>
            </a:extLst>
          </p:cNvPr>
          <p:cNvPicPr>
            <a:picLocks noGrp="1" noChangeAspect="1"/>
          </p:cNvPicPr>
          <p:nvPr>
            <p:ph sz="half" idx="1"/>
          </p:nvPr>
        </p:nvPicPr>
        <p:blipFill>
          <a:blip r:embed="rId4"/>
          <a:stretch>
            <a:fillRect/>
          </a:stretch>
        </p:blipFill>
        <p:spPr>
          <a:xfrm>
            <a:off x="1253331" y="1825625"/>
            <a:ext cx="4351338" cy="4351338"/>
          </a:xfrm>
          <a:prstGeom prst="rect">
            <a:avLst/>
          </a:prstGeom>
        </p:spPr>
      </p:pic>
      <p:sp>
        <p:nvSpPr>
          <p:cNvPr id="5" name="Content">
            <a:extLst>
              <a:ext uri="{FF2B5EF4-FFF2-40B4-BE49-F238E27FC236}">
                <a16:creationId xmlns:a16="http://schemas.microsoft.com/office/drawing/2014/main" id="{DB4FD34D-40C7-1948-9CE9-9AAD2C74ED59}"/>
              </a:ext>
            </a:extLst>
          </p:cNvPr>
          <p:cNvSpPr>
            <a:spLocks noGrp="1"/>
          </p:cNvSpPr>
          <p:nvPr>
            <p:ph sz="half" idx="2"/>
          </p:nvPr>
        </p:nvSpPr>
        <p:spPr>
          <a:xfrm>
            <a:off x="6172200" y="1825624"/>
            <a:ext cx="5181600" cy="4824557"/>
          </a:xfrm>
        </p:spPr>
        <p:txBody>
          <a:bodyPr>
            <a:normAutofit fontScale="92500" lnSpcReduction="20000"/>
          </a:bodyPr>
          <a:lstStyle/>
          <a:p>
            <a:pPr marL="0" indent="0">
              <a:buNone/>
            </a:pPr>
            <a:r>
              <a:rPr lang="en-US"/>
              <a:t>An intervention package containing three components:</a:t>
            </a:r>
          </a:p>
          <a:p>
            <a:r>
              <a:rPr lang="en-US" b="1"/>
              <a:t>Recognize</a:t>
            </a:r>
          </a:p>
          <a:p>
            <a:pPr lvl="1"/>
            <a:r>
              <a:rPr lang="en-US" sz="2600"/>
              <a:t>identify thoughts and feelings related to being anxious</a:t>
            </a:r>
          </a:p>
          <a:p>
            <a:r>
              <a:rPr lang="en-US" b="1"/>
              <a:t>Relax</a:t>
            </a:r>
          </a:p>
          <a:p>
            <a:pPr lvl="1"/>
            <a:r>
              <a:rPr lang="en-US" sz="2600"/>
              <a:t>manage anxious thoughts and feelings using relaxation strategies</a:t>
            </a:r>
          </a:p>
          <a:p>
            <a:r>
              <a:rPr lang="en-US" b="1"/>
              <a:t>Record</a:t>
            </a:r>
          </a:p>
          <a:p>
            <a:pPr lvl="1"/>
            <a:r>
              <a:rPr lang="en-US" sz="2600"/>
              <a:t>self-monitor thoughts and feelings, use of relaxation strategies, and engagement (social or academic)</a:t>
            </a:r>
          </a:p>
        </p:txBody>
      </p:sp>
      <p:grpSp>
        <p:nvGrpSpPr>
          <p:cNvPr id="7" name="RRR">
            <a:extLst>
              <a:ext uri="{FF2B5EF4-FFF2-40B4-BE49-F238E27FC236}">
                <a16:creationId xmlns:a16="http://schemas.microsoft.com/office/drawing/2014/main" id="{B863A077-6FB9-A4C2-483A-1BBD84E3556A}"/>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8CE1DD1C-8509-5745-1C97-6F97A6117B0E}"/>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45CEE0F0-C3E6-28AB-E503-254079712E0F}"/>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9354075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993A1-DF16-0641-8F7A-5180CBC42170}"/>
              </a:ext>
              <a:ext uri="{C183D7F6-B498-43B3-948B-1728B52AA6E4}">
                <adec:decorative xmlns:adec="http://schemas.microsoft.com/office/drawing/2017/decorative" val="1"/>
              </a:ext>
            </a:extLst>
          </p:cNvPr>
          <p:cNvSpPr>
            <a:spLocks noGrp="1"/>
          </p:cNvSpPr>
          <p:nvPr>
            <p:ph type="title"/>
          </p:nvPr>
        </p:nvSpPr>
        <p:spPr>
          <a:xfrm>
            <a:off x="838200" y="142761"/>
            <a:ext cx="9400185" cy="1325563"/>
          </a:xfrm>
        </p:spPr>
        <p:txBody>
          <a:bodyPr>
            <a:normAutofit fontScale="90000"/>
          </a:bodyPr>
          <a:lstStyle/>
          <a:p>
            <a:r>
              <a:rPr lang="en-US"/>
              <a:t>What does the supporting research for Recognize. Relax. Record. say? (Recognize)</a:t>
            </a:r>
          </a:p>
        </p:txBody>
      </p:sp>
      <p:sp>
        <p:nvSpPr>
          <p:cNvPr id="3" name="Content">
            <a:extLst>
              <a:ext uri="{FF2B5EF4-FFF2-40B4-BE49-F238E27FC236}">
                <a16:creationId xmlns:a16="http://schemas.microsoft.com/office/drawing/2014/main" id="{402E630D-9228-A947-BC9A-20EEB26DD2DF}"/>
              </a:ext>
            </a:extLst>
          </p:cNvPr>
          <p:cNvSpPr>
            <a:spLocks noGrp="1"/>
          </p:cNvSpPr>
          <p:nvPr>
            <p:ph idx="1"/>
          </p:nvPr>
        </p:nvSpPr>
        <p:spPr>
          <a:xfrm>
            <a:off x="838200" y="1825625"/>
            <a:ext cx="5632269" cy="4226832"/>
          </a:xfrm>
        </p:spPr>
        <p:txBody>
          <a:bodyPr>
            <a:normAutofit/>
          </a:bodyPr>
          <a:lstStyle/>
          <a:p>
            <a:pPr marL="0" indent="0">
              <a:buNone/>
            </a:pPr>
            <a:r>
              <a:rPr lang="en-US" b="1"/>
              <a:t>Recognize.</a:t>
            </a:r>
          </a:p>
          <a:p>
            <a:r>
              <a:rPr lang="en-US"/>
              <a:t>Social-emotional competencies, such as self-awareness and self-management, are related to important long-range outcomes</a:t>
            </a:r>
          </a:p>
          <a:p>
            <a:pPr lvl="1"/>
            <a:r>
              <a:rPr lang="en-US"/>
              <a:t>high school graduation</a:t>
            </a:r>
          </a:p>
          <a:p>
            <a:pPr lvl="1"/>
            <a:r>
              <a:rPr lang="en-US"/>
              <a:t>college degree completion</a:t>
            </a:r>
          </a:p>
          <a:p>
            <a:pPr lvl="1"/>
            <a:r>
              <a:rPr lang="en-US"/>
              <a:t>obtaining employment</a:t>
            </a:r>
          </a:p>
          <a:p>
            <a:pPr marL="914400" lvl="2" indent="0" algn="r">
              <a:buNone/>
            </a:pPr>
            <a:r>
              <a:rPr lang="en-US"/>
              <a:t>Durlak et al., 2011</a:t>
            </a:r>
          </a:p>
        </p:txBody>
      </p:sp>
      <p:graphicFrame>
        <p:nvGraphicFramePr>
          <p:cNvPr id="14" name="Diagram" descr="Diagram with a circle in the middle that says social-emotional competencies as well as 5 connecting circles surrounding the middle circle that say self-awareness, self-management, responsible decision-making, relationship skills, and social awareness.">
            <a:extLst>
              <a:ext uri="{FF2B5EF4-FFF2-40B4-BE49-F238E27FC236}">
                <a16:creationId xmlns:a16="http://schemas.microsoft.com/office/drawing/2014/main" id="{759FE544-376D-49AB-8CBD-6603B9B82AB0}"/>
              </a:ext>
            </a:extLst>
          </p:cNvPr>
          <p:cNvGraphicFramePr/>
          <p:nvPr>
            <p:extLst>
              <p:ext uri="{D42A27DB-BD31-4B8C-83A1-F6EECF244321}">
                <p14:modId xmlns:p14="http://schemas.microsoft.com/office/powerpoint/2010/main" val="2841752649"/>
              </p:ext>
            </p:extLst>
          </p:nvPr>
        </p:nvGraphicFramePr>
        <p:xfrm>
          <a:off x="7028050" y="1313198"/>
          <a:ext cx="4403634"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a:extLst>
              <a:ext uri="{FF2B5EF4-FFF2-40B4-BE49-F238E27FC236}">
                <a16:creationId xmlns:a16="http://schemas.microsoft.com/office/drawing/2014/main" id="{906CEA04-15EE-4672-8771-A10B3E5AC73A}"/>
              </a:ext>
            </a:extLst>
          </p:cNvPr>
          <p:cNvSpPr txBox="1"/>
          <p:nvPr/>
        </p:nvSpPr>
        <p:spPr>
          <a:xfrm>
            <a:off x="7653202" y="6354375"/>
            <a:ext cx="2959462" cy="276999"/>
          </a:xfrm>
          <a:prstGeom prst="rect">
            <a:avLst/>
          </a:prstGeom>
          <a:noFill/>
        </p:spPr>
        <p:txBody>
          <a:bodyPr wrap="square" rtlCol="0">
            <a:spAutoFit/>
          </a:bodyPr>
          <a:lstStyle/>
          <a:p>
            <a:pPr algn="ctr"/>
            <a:r>
              <a:rPr lang="en-US" sz="1200"/>
              <a:t>Adapted from CASEL Framework (2020)</a:t>
            </a:r>
          </a:p>
        </p:txBody>
      </p:sp>
      <p:grpSp>
        <p:nvGrpSpPr>
          <p:cNvPr id="4" name="RRR">
            <a:extLst>
              <a:ext uri="{FF2B5EF4-FFF2-40B4-BE49-F238E27FC236}">
                <a16:creationId xmlns:a16="http://schemas.microsoft.com/office/drawing/2014/main" id="{B3058DBC-E8A7-6C15-4272-48139F54F2FD}"/>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6" name="Logo">
              <a:extLst>
                <a:ext uri="{FF2B5EF4-FFF2-40B4-BE49-F238E27FC236}">
                  <a16:creationId xmlns:a16="http://schemas.microsoft.com/office/drawing/2014/main" id="{4784A90E-0F2B-10C0-03C0-D5DDA9BF7BF4}"/>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7" name="Module" descr="Module 6.3.2.6 Recognize. Relax. Record.">
              <a:extLst>
                <a:ext uri="{FF2B5EF4-FFF2-40B4-BE49-F238E27FC236}">
                  <a16:creationId xmlns:a16="http://schemas.microsoft.com/office/drawing/2014/main" id="{3CB7364D-8E9E-8801-4F8F-E3B3DBCDDD34}"/>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40647339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CD468DFC-C4D4-6CA0-12B8-DEF8EFABE9B0}"/>
              </a:ext>
            </a:extLst>
          </p:cNvPr>
          <p:cNvSpPr txBox="1">
            <a:spLocks noGrp="1"/>
          </p:cNvSpPr>
          <p:nvPr>
            <p:ph type="title" idx="4294967295"/>
          </p:nvPr>
        </p:nvSpPr>
        <p:spPr>
          <a:xfrm>
            <a:off x="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Comprehensive, Integrated, Three-Tiered Model of Prevention 2</a:t>
            </a:r>
          </a:p>
        </p:txBody>
      </p:sp>
      <p:pic>
        <p:nvPicPr>
          <p:cNvPr id="3" name="Picture 1" descr="Comprehensive, Integrated, Three-Tiered Model of Prevention pyramid.">
            <a:extLst>
              <a:ext uri="{FF2B5EF4-FFF2-40B4-BE49-F238E27FC236}">
                <a16:creationId xmlns:a16="http://schemas.microsoft.com/office/drawing/2014/main" id="{8E50B7D4-5C02-5230-4351-0AC23FCE9D67}"/>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11" name="Outline">
            <a:extLst>
              <a:ext uri="{FF2B5EF4-FFF2-40B4-BE49-F238E27FC236}">
                <a16:creationId xmlns:a16="http://schemas.microsoft.com/office/drawing/2014/main" id="{7799C258-68B7-4C46-A2F5-4D8B3BB56F63}"/>
              </a:ext>
              <a:ext uri="{C183D7F6-B498-43B3-948B-1728B52AA6E4}">
                <adec:decorative xmlns:adec="http://schemas.microsoft.com/office/drawing/2017/decorative" val="1"/>
              </a:ext>
            </a:extLst>
          </p:cNvPr>
          <p:cNvSpPr/>
          <p:nvPr/>
        </p:nvSpPr>
        <p:spPr>
          <a:xfrm>
            <a:off x="2019300" y="3129625"/>
            <a:ext cx="8153399" cy="3609975"/>
          </a:xfrm>
          <a:prstGeom prst="trapezoid">
            <a:avLst>
              <a:gd name="adj" fmla="val 71146"/>
            </a:avLst>
          </a:prstGeom>
          <a:noFill/>
          <a:ln>
            <a:solidFill>
              <a:schemeClr val="accent1"/>
            </a:solidFill>
          </a:ln>
          <a:effectLst>
            <a:glow rad="127000">
              <a:schemeClr val="accent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Arrow 1">
            <a:extLst>
              <a:ext uri="{FF2B5EF4-FFF2-40B4-BE49-F238E27FC236}">
                <a16:creationId xmlns:a16="http://schemas.microsoft.com/office/drawing/2014/main" id="{64EF3AAF-5CC1-1463-5FC5-63C762FA29B4}"/>
              </a:ext>
            </a:extLst>
          </p:cNvPr>
          <p:cNvSpPr>
            <a:spLocks noChangeArrowheads="1"/>
          </p:cNvSpPr>
          <p:nvPr/>
        </p:nvSpPr>
        <p:spPr bwMode="auto">
          <a:xfrm rot="2482386">
            <a:off x="-13254" y="3212233"/>
            <a:ext cx="4010025" cy="2943225"/>
          </a:xfrm>
          <a:prstGeom prst="rightArrow">
            <a:avLst>
              <a:gd name="adj1" fmla="val 50000"/>
              <a:gd name="adj2" fmla="val 50001"/>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white"/>
                </a:solidFill>
                <a:effectLst/>
                <a:uLnTx/>
                <a:uFillTx/>
                <a:latin typeface="Calibri" panose="020F0502020204030204"/>
                <a:ea typeface="MS PGothic" charset="-128"/>
              </a:rPr>
              <a:t>District &amp; State</a:t>
            </a:r>
            <a:r>
              <a:rPr kumimoji="0" lang="en-US" sz="2000" b="0" i="0" u="none" strike="noStrike" kern="0" cap="none" spc="0" normalizeH="0" noProof="0">
                <a:ln>
                  <a:noFill/>
                </a:ln>
                <a:solidFill>
                  <a:prstClr val="white"/>
                </a:solidFill>
                <a:effectLst/>
                <a:uLnTx/>
                <a:uFillTx/>
                <a:latin typeface="Calibri" panose="020F0502020204030204"/>
                <a:ea typeface="MS PGothic" charset="-128"/>
              </a:rPr>
              <a:t> Standards Quality Instruction</a:t>
            </a:r>
            <a:endParaRPr kumimoji="0" lang="en-US" sz="2000" b="1" i="0" u="none" strike="noStrike" kern="0" cap="none" spc="0" normalizeH="0" baseline="0" noProof="0">
              <a:ln>
                <a:noFill/>
              </a:ln>
              <a:solidFill>
                <a:prstClr val="white"/>
              </a:solidFill>
              <a:effectLst/>
              <a:uLnTx/>
              <a:uFillTx/>
              <a:latin typeface="Calibri" panose="020F0502020204030204"/>
              <a:ea typeface="MS PGothic" charset="-128"/>
            </a:endParaRPr>
          </a:p>
        </p:txBody>
      </p:sp>
      <p:sp>
        <p:nvSpPr>
          <p:cNvPr id="4" name="Arrow 2">
            <a:extLst>
              <a:ext uri="{FF2B5EF4-FFF2-40B4-BE49-F238E27FC236}">
                <a16:creationId xmlns:a16="http://schemas.microsoft.com/office/drawing/2014/main" id="{8C9FF68F-5B03-2E09-9144-552724678D6B}"/>
              </a:ext>
            </a:extLst>
          </p:cNvPr>
          <p:cNvSpPr>
            <a:spLocks noChangeArrowheads="1"/>
          </p:cNvSpPr>
          <p:nvPr/>
        </p:nvSpPr>
        <p:spPr bwMode="auto">
          <a:xfrm rot="2482386">
            <a:off x="2436487" y="2327609"/>
            <a:ext cx="4010025" cy="2943225"/>
          </a:xfrm>
          <a:prstGeom prst="rightArrow">
            <a:avLst>
              <a:gd name="adj1" fmla="val 50000"/>
              <a:gd name="adj2" fmla="val 50001"/>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i="0" u="none" strike="noStrike" kern="0" cap="none" spc="0" normalizeH="0" baseline="0" noProof="0">
                <a:ln>
                  <a:noFill/>
                </a:ln>
                <a:solidFill>
                  <a:prstClr val="white"/>
                </a:solidFill>
                <a:effectLst/>
                <a:uLnTx/>
                <a:uFillTx/>
                <a:latin typeface="Calibri" panose="020F0502020204030204"/>
                <a:ea typeface="MS PGothic" charset="-128"/>
              </a:rPr>
              <a:t>Positive Behavioral </a:t>
            </a:r>
            <a:r>
              <a:rPr lang="en-US" sz="2000" kern="0" noProof="0">
                <a:solidFill>
                  <a:prstClr val="white"/>
                </a:solidFill>
                <a:latin typeface="Calibri" panose="020F0502020204030204"/>
                <a:ea typeface="MS PGothic" charset="-128"/>
              </a:rPr>
              <a:t>Interventions</a:t>
            </a:r>
            <a:r>
              <a:rPr kumimoji="0" lang="en-US" sz="2000" i="0" u="none" strike="noStrike" kern="0" cap="none" spc="0" normalizeH="0" baseline="0" noProof="0">
                <a:ln>
                  <a:noFill/>
                </a:ln>
                <a:solidFill>
                  <a:prstClr val="white"/>
                </a:solidFill>
                <a:effectLst/>
                <a:uLnTx/>
                <a:uFillTx/>
                <a:latin typeface="Calibri" panose="020F0502020204030204"/>
                <a:ea typeface="MS PGothic" charset="-128"/>
              </a:rPr>
              <a:t> and Supports </a:t>
            </a:r>
          </a:p>
        </p:txBody>
      </p:sp>
      <p:pic>
        <p:nvPicPr>
          <p:cNvPr id="8" name="Picture 2" descr="Expectation Matrix example">
            <a:extLst>
              <a:ext uri="{FF2B5EF4-FFF2-40B4-BE49-F238E27FC236}">
                <a16:creationId xmlns:a16="http://schemas.microsoft.com/office/drawing/2014/main" id="{76774EB5-CA77-1142-0CBA-22184A8F78FE}"/>
              </a:ext>
            </a:extLst>
          </p:cNvPr>
          <p:cNvPicPr>
            <a:picLocks noChangeAspect="1"/>
          </p:cNvPicPr>
          <p:nvPr/>
        </p:nvPicPr>
        <p:blipFill>
          <a:blip r:embed="rId4"/>
          <a:stretch>
            <a:fillRect/>
          </a:stretch>
        </p:blipFill>
        <p:spPr>
          <a:xfrm>
            <a:off x="7875259" y="1763722"/>
            <a:ext cx="3966354" cy="3055927"/>
          </a:xfrm>
          <a:prstGeom prst="rect">
            <a:avLst/>
          </a:prstGeom>
        </p:spPr>
      </p:pic>
      <p:sp>
        <p:nvSpPr>
          <p:cNvPr id="6" name="Arrow 3">
            <a:extLst>
              <a:ext uri="{FF2B5EF4-FFF2-40B4-BE49-F238E27FC236}">
                <a16:creationId xmlns:a16="http://schemas.microsoft.com/office/drawing/2014/main" id="{36220C88-93A4-258D-31F0-614059EAC3B8}"/>
              </a:ext>
            </a:extLst>
          </p:cNvPr>
          <p:cNvSpPr>
            <a:spLocks noChangeArrowheads="1"/>
          </p:cNvSpPr>
          <p:nvPr/>
        </p:nvSpPr>
        <p:spPr bwMode="auto">
          <a:xfrm rot="19659500">
            <a:off x="7923615" y="3212232"/>
            <a:ext cx="4010025" cy="2943225"/>
          </a:xfrm>
          <a:prstGeom prst="leftArrow">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white"/>
                </a:solidFill>
                <a:effectLst/>
                <a:uLnTx/>
                <a:uFillTx/>
                <a:latin typeface="Calibri" panose="020F0502020204030204"/>
                <a:ea typeface="MS PGothic" charset="-128"/>
              </a:rPr>
              <a:t>Validated Curricula and Resources</a:t>
            </a:r>
            <a:endParaRPr kumimoji="0" lang="en-US" sz="2000" b="1" i="0" u="none" strike="noStrike" kern="0" cap="none" spc="0" normalizeH="0" baseline="0" noProof="0">
              <a:ln>
                <a:noFill/>
              </a:ln>
              <a:solidFill>
                <a:prstClr val="white"/>
              </a:solidFill>
              <a:effectLst/>
              <a:uLnTx/>
              <a:uFillTx/>
              <a:latin typeface="Calibri" panose="020F0502020204030204"/>
              <a:ea typeface="MS PGothic" charset="-128"/>
            </a:endParaRPr>
          </a:p>
        </p:txBody>
      </p:sp>
      <p:pic>
        <p:nvPicPr>
          <p:cNvPr id="9" name="Picture 3" descr="Screenshot of What Works Clearinghouse website">
            <a:extLst>
              <a:ext uri="{FF2B5EF4-FFF2-40B4-BE49-F238E27FC236}">
                <a16:creationId xmlns:a16="http://schemas.microsoft.com/office/drawing/2014/main" id="{F19C359F-D4A4-5B7B-3682-6D6C51F1712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13278" y="773666"/>
            <a:ext cx="3430698" cy="2237559"/>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90783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par>
                                <p:cTn id="24" presetID="2" presetClass="entr" presetSubtype="3"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1+#ppt_w/2"/>
                                          </p:val>
                                        </p:tav>
                                        <p:tav tm="100000">
                                          <p:val>
                                            <p:strVal val="#ppt_x"/>
                                          </p:val>
                                        </p:tav>
                                      </p:tavLst>
                                    </p:anim>
                                    <p:anim calcmode="lin" valueType="num">
                                      <p:cBhvr additive="base">
                                        <p:cTn id="27" dur="500" fill="hold"/>
                                        <p:tgtEl>
                                          <p:spTgt spid="6"/>
                                        </p:tgtEl>
                                        <p:attrNameLst>
                                          <p:attrName>ppt_y</p:attrName>
                                        </p:attrNameLst>
                                      </p:cBhvr>
                                      <p:tavLst>
                                        <p:tav tm="0">
                                          <p:val>
                                            <p:strVal val="0-#ppt_h/2"/>
                                          </p:val>
                                        </p:tav>
                                        <p:tav tm="100000">
                                          <p:val>
                                            <p:strVal val="#ppt_y"/>
                                          </p:val>
                                        </p:tav>
                                      </p:tavLst>
                                    </p:anim>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5"/>
                                        </p:tgtEl>
                                      </p:cBhvr>
                                    </p:animEffect>
                                    <p:set>
                                      <p:cBhvr>
                                        <p:cTn id="36" dur="1" fill="hold">
                                          <p:stCondLst>
                                            <p:cond delay="499"/>
                                          </p:stCondLst>
                                        </p:cTn>
                                        <p:tgtEl>
                                          <p:spTgt spid="5"/>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4"/>
                                        </p:tgtEl>
                                      </p:cBhvr>
                                    </p:animEffect>
                                    <p:set>
                                      <p:cBhvr>
                                        <p:cTn id="39" dur="1" fill="hold">
                                          <p:stCondLst>
                                            <p:cond delay="499"/>
                                          </p:stCondLst>
                                        </p:cTn>
                                        <p:tgtEl>
                                          <p:spTgt spid="4"/>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9"/>
                                        </p:tgtEl>
                                      </p:cBhvr>
                                    </p:animEffect>
                                    <p:set>
                                      <p:cBhvr>
                                        <p:cTn id="42" dur="1" fill="hold">
                                          <p:stCondLst>
                                            <p:cond delay="499"/>
                                          </p:stCondLst>
                                        </p:cTn>
                                        <p:tgtEl>
                                          <p:spTgt spid="9"/>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8"/>
                                        </p:tgtEl>
                                      </p:cBhvr>
                                    </p:animEffect>
                                    <p:set>
                                      <p:cBhvr>
                                        <p:cTn id="45" dur="1" fill="hold">
                                          <p:stCondLst>
                                            <p:cond delay="499"/>
                                          </p:stCondLst>
                                        </p:cTn>
                                        <p:tgtEl>
                                          <p:spTgt spid="8"/>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6"/>
                                        </p:tgtEl>
                                      </p:cBhvr>
                                    </p:animEffect>
                                    <p:set>
                                      <p:cBhvr>
                                        <p:cTn id="48" dur="1" fill="hold">
                                          <p:stCondLst>
                                            <p:cond delay="499"/>
                                          </p:stCondLst>
                                        </p:cTn>
                                        <p:tgtEl>
                                          <p:spTgt spid="6"/>
                                        </p:tgtEl>
                                        <p:attrNameLst>
                                          <p:attrName>style.visibility</p:attrName>
                                        </p:attrNameLst>
                                      </p:cBhvr>
                                      <p:to>
                                        <p:strVal val="hidden"/>
                                      </p:to>
                                    </p:set>
                                  </p:childTnLst>
                                </p:cTn>
                              </p:par>
                              <p:par>
                                <p:cTn id="49" presetID="21" presetClass="entr" presetSubtype="1"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heel(1)">
                                      <p:cBhvr>
                                        <p:cTn id="5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5" grpId="1" animBg="1"/>
      <p:bldP spid="4" grpId="0" animBg="1"/>
      <p:bldP spid="4" grpId="1" animBg="1"/>
      <p:bldP spid="6" grpId="0" animBg="1"/>
      <p:bldP spid="6"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993A1-DF16-0641-8F7A-5180CBC42170}"/>
              </a:ext>
              <a:ext uri="{C183D7F6-B498-43B3-948B-1728B52AA6E4}">
                <adec:decorative xmlns:adec="http://schemas.microsoft.com/office/drawing/2017/decorative" val="1"/>
              </a:ext>
            </a:extLst>
          </p:cNvPr>
          <p:cNvSpPr>
            <a:spLocks noGrp="1"/>
          </p:cNvSpPr>
          <p:nvPr>
            <p:ph type="title"/>
          </p:nvPr>
        </p:nvSpPr>
        <p:spPr>
          <a:xfrm>
            <a:off x="838200" y="365125"/>
            <a:ext cx="9315450" cy="1325563"/>
          </a:xfrm>
        </p:spPr>
        <p:txBody>
          <a:bodyPr>
            <a:normAutofit fontScale="90000"/>
          </a:bodyPr>
          <a:lstStyle/>
          <a:p>
            <a:r>
              <a:rPr lang="en-US"/>
              <a:t>What does the supporting research for Recognize. Relax. Record. say? (Relax)</a:t>
            </a:r>
          </a:p>
        </p:txBody>
      </p:sp>
      <p:sp>
        <p:nvSpPr>
          <p:cNvPr id="3" name="Content">
            <a:extLst>
              <a:ext uri="{FF2B5EF4-FFF2-40B4-BE49-F238E27FC236}">
                <a16:creationId xmlns:a16="http://schemas.microsoft.com/office/drawing/2014/main" id="{402E630D-9228-A947-BC9A-20EEB26DD2DF}"/>
              </a:ext>
            </a:extLst>
          </p:cNvPr>
          <p:cNvSpPr>
            <a:spLocks noGrp="1"/>
          </p:cNvSpPr>
          <p:nvPr>
            <p:ph idx="1"/>
          </p:nvPr>
        </p:nvSpPr>
        <p:spPr/>
        <p:txBody>
          <a:bodyPr>
            <a:normAutofit/>
          </a:bodyPr>
          <a:lstStyle/>
          <a:p>
            <a:pPr marL="0" indent="0">
              <a:buNone/>
            </a:pPr>
            <a:r>
              <a:rPr lang="en-US" b="1"/>
              <a:t>Relax.</a:t>
            </a:r>
          </a:p>
          <a:p>
            <a:r>
              <a:rPr lang="en-US"/>
              <a:t>Relaxation training is commonly used in research-based cognitive behavioral interventions for children with anxiety</a:t>
            </a:r>
          </a:p>
          <a:p>
            <a:pPr marL="914400" lvl="2" indent="0" algn="r">
              <a:buNone/>
            </a:pPr>
            <a:r>
              <a:rPr lang="en-US" err="1"/>
              <a:t>Chorpita</a:t>
            </a:r>
            <a:r>
              <a:rPr lang="en-US"/>
              <a:t> &amp; Daleiden, 2009</a:t>
            </a:r>
          </a:p>
          <a:p>
            <a:pPr lvl="2"/>
            <a:endParaRPr lang="en-US"/>
          </a:p>
        </p:txBody>
      </p:sp>
      <p:grpSp>
        <p:nvGrpSpPr>
          <p:cNvPr id="10" name="RRR">
            <a:extLst>
              <a:ext uri="{FF2B5EF4-FFF2-40B4-BE49-F238E27FC236}">
                <a16:creationId xmlns:a16="http://schemas.microsoft.com/office/drawing/2014/main" id="{D2845BCF-1C78-8D4A-9995-50D529FC9B70}"/>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2" name="Logo">
              <a:extLst>
                <a:ext uri="{FF2B5EF4-FFF2-40B4-BE49-F238E27FC236}">
                  <a16:creationId xmlns:a16="http://schemas.microsoft.com/office/drawing/2014/main" id="{EB72AAB9-D67D-927D-CC17-2B45C98AB74F}"/>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4" name="Module" descr="Module 6.3.2.6 Recognize. Relax. Record.">
              <a:extLst>
                <a:ext uri="{FF2B5EF4-FFF2-40B4-BE49-F238E27FC236}">
                  <a16:creationId xmlns:a16="http://schemas.microsoft.com/office/drawing/2014/main" id="{7A73A7F5-0833-133F-78F2-296C2A85C01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pic>
        <p:nvPicPr>
          <p:cNvPr id="33" name="Picture" descr="Images of the 4 relax strategies, which includes breathing techniques, guided imagery, progressive muscle relaxation, and self-talk.">
            <a:extLst>
              <a:ext uri="{FF2B5EF4-FFF2-40B4-BE49-F238E27FC236}">
                <a16:creationId xmlns:a16="http://schemas.microsoft.com/office/drawing/2014/main" id="{3CC0C5FC-E4F6-2EDC-60A3-0BFC14B25230}"/>
              </a:ext>
            </a:extLst>
          </p:cNvPr>
          <p:cNvPicPr>
            <a:picLocks noChangeAspect="1"/>
          </p:cNvPicPr>
          <p:nvPr/>
        </p:nvPicPr>
        <p:blipFill>
          <a:blip r:embed="rId6"/>
          <a:stretch>
            <a:fillRect/>
          </a:stretch>
        </p:blipFill>
        <p:spPr>
          <a:xfrm>
            <a:off x="838200" y="4001294"/>
            <a:ext cx="10047079" cy="2389839"/>
          </a:xfrm>
          <a:prstGeom prst="rect">
            <a:avLst/>
          </a:prstGeom>
        </p:spPr>
      </p:pic>
    </p:spTree>
    <p:custDataLst>
      <p:tags r:id="rId1"/>
    </p:custDataLst>
    <p:extLst>
      <p:ext uri="{BB962C8B-B14F-4D97-AF65-F5344CB8AC3E}">
        <p14:creationId xmlns:p14="http://schemas.microsoft.com/office/powerpoint/2010/main" val="36306281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993A1-DF16-0641-8F7A-5180CBC42170}"/>
              </a:ext>
              <a:ext uri="{C183D7F6-B498-43B3-948B-1728B52AA6E4}">
                <adec:decorative xmlns:adec="http://schemas.microsoft.com/office/drawing/2017/decorative" val="1"/>
              </a:ext>
            </a:extLst>
          </p:cNvPr>
          <p:cNvSpPr>
            <a:spLocks noGrp="1"/>
          </p:cNvSpPr>
          <p:nvPr>
            <p:ph type="title"/>
          </p:nvPr>
        </p:nvSpPr>
        <p:spPr>
          <a:xfrm>
            <a:off x="838200" y="365125"/>
            <a:ext cx="9525000" cy="1325563"/>
          </a:xfrm>
        </p:spPr>
        <p:txBody>
          <a:bodyPr>
            <a:normAutofit fontScale="90000"/>
          </a:bodyPr>
          <a:lstStyle/>
          <a:p>
            <a:r>
              <a:rPr lang="en-US"/>
              <a:t>What does the supporting research for Recognize. Relax. Record. say? (Record)</a:t>
            </a:r>
          </a:p>
        </p:txBody>
      </p:sp>
      <p:sp>
        <p:nvSpPr>
          <p:cNvPr id="3" name="Content 1">
            <a:extLst>
              <a:ext uri="{FF2B5EF4-FFF2-40B4-BE49-F238E27FC236}">
                <a16:creationId xmlns:a16="http://schemas.microsoft.com/office/drawing/2014/main" id="{402E630D-9228-A947-BC9A-20EEB26DD2DF}"/>
              </a:ext>
            </a:extLst>
          </p:cNvPr>
          <p:cNvSpPr>
            <a:spLocks noGrp="1"/>
          </p:cNvSpPr>
          <p:nvPr>
            <p:ph idx="1"/>
          </p:nvPr>
        </p:nvSpPr>
        <p:spPr>
          <a:xfrm>
            <a:off x="838200" y="1690687"/>
            <a:ext cx="8791574" cy="4802187"/>
          </a:xfrm>
        </p:spPr>
        <p:txBody>
          <a:bodyPr>
            <a:noAutofit/>
          </a:bodyPr>
          <a:lstStyle/>
          <a:p>
            <a:pPr marL="0" indent="0">
              <a:buNone/>
            </a:pPr>
            <a:r>
              <a:rPr lang="en-US" b="1"/>
              <a:t>Record</a:t>
            </a:r>
          </a:p>
          <a:p>
            <a:r>
              <a:rPr lang="en-US" sz="2400"/>
              <a:t>Self-management interventions effective for </a:t>
            </a:r>
          </a:p>
          <a:p>
            <a:pPr lvl="1"/>
            <a:r>
              <a:rPr lang="en-US"/>
              <a:t>behavioral and social outcomes </a:t>
            </a:r>
          </a:p>
          <a:p>
            <a:pPr lvl="1"/>
            <a:r>
              <a:rPr lang="en-US"/>
              <a:t>reading, math, and other content areas at elementary</a:t>
            </a:r>
          </a:p>
          <a:p>
            <a:pPr marL="914400" lvl="2" indent="0" algn="r">
              <a:buNone/>
            </a:pPr>
            <a:r>
              <a:rPr lang="en-US" sz="1800"/>
              <a:t>Levendoski &amp; Cartledge, 2000</a:t>
            </a:r>
          </a:p>
          <a:p>
            <a:pPr lvl="1"/>
            <a:r>
              <a:rPr lang="en-US"/>
              <a:t>productivity, engagement, and academic performance at middle and high school</a:t>
            </a:r>
          </a:p>
          <a:p>
            <a:pPr marL="914400" lvl="2" indent="0" algn="r">
              <a:buNone/>
            </a:pPr>
            <a:r>
              <a:rPr lang="en-US" sz="1800"/>
              <a:t>Carr &amp; Punzo, 1993</a:t>
            </a:r>
          </a:p>
          <a:p>
            <a:pPr lvl="1"/>
            <a:r>
              <a:rPr lang="en-US"/>
              <a:t>students with emotional and behavioral disorders</a:t>
            </a:r>
          </a:p>
          <a:p>
            <a:pPr lvl="1"/>
            <a:r>
              <a:rPr lang="en-US"/>
              <a:t>students educated in general and special education classrooms</a:t>
            </a:r>
          </a:p>
          <a:p>
            <a:pPr marL="2174875" lvl="2" indent="0" algn="r">
              <a:buNone/>
            </a:pPr>
            <a:r>
              <a:rPr lang="en-US" sz="1800"/>
              <a:t>A.M. Briesch &amp; Briesch, 2016; Briesch &amp; </a:t>
            </a:r>
            <a:r>
              <a:rPr lang="en-US" sz="1800" err="1"/>
              <a:t>Chafouleas</a:t>
            </a:r>
            <a:r>
              <a:rPr lang="en-US" sz="1800"/>
              <a:t>, 2009; Mooney et al., 2005</a:t>
            </a:r>
          </a:p>
        </p:txBody>
      </p:sp>
      <p:grpSp>
        <p:nvGrpSpPr>
          <p:cNvPr id="5" name="RRR">
            <a:extLst>
              <a:ext uri="{FF2B5EF4-FFF2-40B4-BE49-F238E27FC236}">
                <a16:creationId xmlns:a16="http://schemas.microsoft.com/office/drawing/2014/main" id="{14A8E27D-99F6-C116-7832-B77AFDDBD3E2}"/>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8" name="Logo">
              <a:extLst>
                <a:ext uri="{FF2B5EF4-FFF2-40B4-BE49-F238E27FC236}">
                  <a16:creationId xmlns:a16="http://schemas.microsoft.com/office/drawing/2014/main" id="{75884B54-4C82-9C7D-507A-1895537019E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9" name="Module" descr="Module 6.3.2.6 Recognize. Relax. Record.">
              <a:extLst>
                <a:ext uri="{FF2B5EF4-FFF2-40B4-BE49-F238E27FC236}">
                  <a16:creationId xmlns:a16="http://schemas.microsoft.com/office/drawing/2014/main" id="{28C8E41C-34CF-99A1-44F0-F72FD56E75B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2941994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9276972E-D63D-86D7-2629-5A57BA6AEBF3}"/>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a:t>Project ENGAGE</a:t>
            </a:r>
          </a:p>
        </p:txBody>
      </p:sp>
      <p:pic>
        <p:nvPicPr>
          <p:cNvPr id="9" name="Picture" descr="Infographic: Timeline of Project ENGAGE. Year 1: 1 elementary school, 2 teachers, single-case designs, study 1 and study 2. Year 2: 1 elementary school, 6 teachers, multiple baseline design. Year 3: 13 elementary schools, 96 teachers randomly assigned to 2 groups. Year 4: Analyze, Finalize, Share.">
            <a:extLst>
              <a:ext uri="{FF2B5EF4-FFF2-40B4-BE49-F238E27FC236}">
                <a16:creationId xmlns:a16="http://schemas.microsoft.com/office/drawing/2014/main" id="{53F73976-D2D6-DBD1-7A5D-D1C71123D5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390" y="50800"/>
            <a:ext cx="12089220" cy="6756400"/>
          </a:xfrm>
          <a:prstGeom prst="rect">
            <a:avLst/>
          </a:prstGeom>
        </p:spPr>
      </p:pic>
      <p:sp>
        <p:nvSpPr>
          <p:cNvPr id="2" name="Rectangle">
            <a:extLst>
              <a:ext uri="{FF2B5EF4-FFF2-40B4-BE49-F238E27FC236}">
                <a16:creationId xmlns:a16="http://schemas.microsoft.com/office/drawing/2014/main" id="{49A61E27-793A-1CC4-1E62-54B9081E9BB1}"/>
              </a:ext>
            </a:extLst>
          </p:cNvPr>
          <p:cNvSpPr/>
          <p:nvPr/>
        </p:nvSpPr>
        <p:spPr>
          <a:xfrm>
            <a:off x="5640308" y="4861711"/>
            <a:ext cx="3938257" cy="1692997"/>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2400"/>
              <a:t>A special thank you to teachers who participated! It was gift to learn from and with you!!!</a:t>
            </a:r>
          </a:p>
        </p:txBody>
      </p:sp>
    </p:spTree>
    <p:extLst>
      <p:ext uri="{BB962C8B-B14F-4D97-AF65-F5344CB8AC3E}">
        <p14:creationId xmlns:p14="http://schemas.microsoft.com/office/powerpoint/2010/main" val="38561896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FEB749-F9E9-875C-E2B9-2148CAE829B0}"/>
            </a:ext>
          </a:extLst>
        </p:cNvPr>
        <p:cNvGrpSpPr/>
        <p:nvPr/>
      </p:nvGrpSpPr>
      <p:grpSpPr>
        <a:xfrm>
          <a:off x="0" y="0"/>
          <a:ext cx="0" cy="0"/>
          <a:chOff x="0" y="0"/>
          <a:chExt cx="0" cy="0"/>
        </a:xfrm>
      </p:grpSpPr>
      <p:sp>
        <p:nvSpPr>
          <p:cNvPr id="3" name="Title">
            <a:extLst>
              <a:ext uri="{FF2B5EF4-FFF2-40B4-BE49-F238E27FC236}">
                <a16:creationId xmlns:a16="http://schemas.microsoft.com/office/drawing/2014/main" id="{0F6FF2F6-3DCE-7D05-D8A6-DD00329607CD}"/>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RRR Instruction Lesson Sequence</a:t>
            </a:r>
          </a:p>
        </p:txBody>
      </p:sp>
      <p:pic>
        <p:nvPicPr>
          <p:cNvPr id="4" name="Picture" descr="RRR Instruction Lesson Sequence diagram: Starts with Baseline. Next on timeline is Recognize, 3 lessons. Teach students to recognize anxious thoughts and feelings. Next on timeline is students begin using the Feelings Recording Card after each lesson. Next on timeline is Relax, 8 lessons. Teach students up to four relaxation strategies. Next on timeline is Home-school collaboration: Relax Strategy Step cards and Family Strategy notes (1 per strategy). Next on timeline is Record, 2 lessons. Teach students how to use self-monitoring strategy. Next on timeline is begin self-monitoring (RRR in-class). Next on timeline is RRR Ready-Go! 1 lesson. Check-in to see how self-monitoring is going. Last on timeline is RRR in-Class. Additional information says + 1 optional review lesson. Underneath the timeline is text that says 15 lessons (including 1 optional review) | 20-30 minutes per lesson.">
            <a:extLst>
              <a:ext uri="{FF2B5EF4-FFF2-40B4-BE49-F238E27FC236}">
                <a16:creationId xmlns:a16="http://schemas.microsoft.com/office/drawing/2014/main" id="{D89ABD7B-2384-FBC5-7E3E-169ABC82569B}"/>
              </a:ext>
            </a:extLst>
          </p:cNvPr>
          <p:cNvPicPr/>
          <p:nvPr/>
        </p:nvPicPr>
        <p:blipFill>
          <a:blip r:embed="rId2" cstate="screen">
            <a:extLst>
              <a:ext uri="{28A0092B-C50C-407E-A947-70E740481C1C}">
                <a14:useLocalDpi xmlns:a14="http://schemas.microsoft.com/office/drawing/2010/main"/>
              </a:ext>
            </a:extLst>
          </a:blip>
          <a:stretch>
            <a:fillRect/>
          </a:stretch>
        </p:blipFill>
        <p:spPr>
          <a:xfrm>
            <a:off x="838200" y="647339"/>
            <a:ext cx="10400145" cy="5563322"/>
          </a:xfrm>
          <a:prstGeom prst="rect">
            <a:avLst/>
          </a:prstGeom>
          <a:ln>
            <a:noFill/>
          </a:ln>
          <a:effectLst>
            <a:outerShdw blurRad="292100" dist="139700" dir="2700000" algn="tl" rotWithShape="0">
              <a:srgbClr val="333333">
                <a:alpha val="65000"/>
              </a:srgbClr>
            </a:outerShdw>
          </a:effectLst>
        </p:spPr>
      </p:pic>
      <p:sp>
        <p:nvSpPr>
          <p:cNvPr id="2" name="Rectangle">
            <a:extLst>
              <a:ext uri="{FF2B5EF4-FFF2-40B4-BE49-F238E27FC236}">
                <a16:creationId xmlns:a16="http://schemas.microsoft.com/office/drawing/2014/main" id="{EF49A92D-0465-9785-09DA-D145C9E17814}"/>
              </a:ext>
              <a:ext uri="{C183D7F6-B498-43B3-948B-1728B52AA6E4}">
                <adec:decorative xmlns:adec="http://schemas.microsoft.com/office/drawing/2017/decorative" val="1"/>
              </a:ext>
            </a:extLst>
          </p:cNvPr>
          <p:cNvSpPr/>
          <p:nvPr/>
        </p:nvSpPr>
        <p:spPr>
          <a:xfrm>
            <a:off x="1136073" y="2334491"/>
            <a:ext cx="785091" cy="2283691"/>
          </a:xfrm>
          <a:prstGeom prst="rect">
            <a:avLst/>
          </a:prstGeom>
          <a:noFill/>
          <a:ln w="38100">
            <a:solidFill>
              <a:srgbClr val="FF000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61890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FAE9E-4357-F2B7-0DC7-20A4E0EE3365}"/>
              </a:ext>
            </a:extLst>
          </p:cNvPr>
          <p:cNvSpPr>
            <a:spLocks noGrp="1"/>
          </p:cNvSpPr>
          <p:nvPr>
            <p:ph type="title"/>
          </p:nvPr>
        </p:nvSpPr>
        <p:spPr/>
        <p:txBody>
          <a:bodyPr/>
          <a:lstStyle/>
          <a:p>
            <a:r>
              <a:rPr lang="en-US"/>
              <a:t>Baseline</a:t>
            </a:r>
          </a:p>
        </p:txBody>
      </p:sp>
      <p:sp>
        <p:nvSpPr>
          <p:cNvPr id="3" name="Content 1">
            <a:extLst>
              <a:ext uri="{FF2B5EF4-FFF2-40B4-BE49-F238E27FC236}">
                <a16:creationId xmlns:a16="http://schemas.microsoft.com/office/drawing/2014/main" id="{A1B0D031-23EB-262A-A152-87FB2C3ED175}"/>
              </a:ext>
            </a:extLst>
          </p:cNvPr>
          <p:cNvSpPr>
            <a:spLocks noGrp="1"/>
          </p:cNvSpPr>
          <p:nvPr>
            <p:ph idx="1"/>
          </p:nvPr>
        </p:nvSpPr>
        <p:spPr>
          <a:xfrm>
            <a:off x="838200" y="1825625"/>
            <a:ext cx="10701130" cy="4351338"/>
          </a:xfrm>
        </p:spPr>
        <p:txBody>
          <a:bodyPr/>
          <a:lstStyle/>
          <a:p>
            <a:r>
              <a:rPr lang="en-US"/>
              <a:t>This is the time (approximately two weeks) </a:t>
            </a:r>
            <a:r>
              <a:rPr lang="en-US" b="1"/>
              <a:t>before</a:t>
            </a:r>
            <a:r>
              <a:rPr lang="en-US"/>
              <a:t> beginning RRR instruction</a:t>
            </a:r>
          </a:p>
          <a:p>
            <a:pPr lvl="1"/>
            <a:r>
              <a:rPr lang="en-US"/>
              <a:t>Nothing else changes!</a:t>
            </a:r>
          </a:p>
          <a:p>
            <a:pPr lvl="1"/>
            <a:r>
              <a:rPr lang="en-US"/>
              <a:t>This allows for a comparison pre- &amp; post-intervention</a:t>
            </a:r>
          </a:p>
          <a:p>
            <a:r>
              <a:rPr lang="en-US"/>
              <a:t>Direct Behavior Rating (DBR)</a:t>
            </a:r>
          </a:p>
          <a:p>
            <a:r>
              <a:rPr lang="en-US"/>
              <a:t>Goal is to collect ~6-8 data points</a:t>
            </a:r>
          </a:p>
        </p:txBody>
      </p:sp>
      <p:pic>
        <p:nvPicPr>
          <p:cNvPr id="8" name="Picture">
            <a:extLst>
              <a:ext uri="{FF2B5EF4-FFF2-40B4-BE49-F238E27FC236}">
                <a16:creationId xmlns:a16="http://schemas.microsoft.com/office/drawing/2014/main" id="{BDDECEC0-F6BD-A7CF-13C5-D84BE83507EC}"/>
              </a:ext>
              <a:ext uri="{C183D7F6-B498-43B3-948B-1728B52AA6E4}">
                <adec:decorative xmlns:adec="http://schemas.microsoft.com/office/drawing/2017/decorative" val="1"/>
              </a:ext>
            </a:extLst>
          </p:cNvPr>
          <p:cNvPicPr/>
          <p:nvPr/>
        </p:nvPicPr>
        <p:blipFill>
          <a:blip r:embed="rId3" cstate="screen">
            <a:extLst>
              <a:ext uri="{28A0092B-C50C-407E-A947-70E740481C1C}">
                <a14:useLocalDpi xmlns:a14="http://schemas.microsoft.com/office/drawing/2010/main"/>
              </a:ext>
            </a:extLst>
          </a:blip>
          <a:stretch>
            <a:fillRect/>
          </a:stretch>
        </p:blipFill>
        <p:spPr>
          <a:xfrm>
            <a:off x="6788541" y="3946546"/>
            <a:ext cx="5129969" cy="2546329"/>
          </a:xfrm>
          <a:prstGeom prst="rect">
            <a:avLst/>
          </a:prstGeom>
          <a:ln>
            <a:noFill/>
          </a:ln>
          <a:effectLst>
            <a:outerShdw blurRad="292100" dist="139700" dir="2700000" algn="tl" rotWithShape="0">
              <a:srgbClr val="333333">
                <a:alpha val="65000"/>
              </a:srgbClr>
            </a:outerShdw>
          </a:effectLst>
        </p:spPr>
      </p:pic>
      <p:sp>
        <p:nvSpPr>
          <p:cNvPr id="9" name="Rectangle">
            <a:extLst>
              <a:ext uri="{FF2B5EF4-FFF2-40B4-BE49-F238E27FC236}">
                <a16:creationId xmlns:a16="http://schemas.microsoft.com/office/drawing/2014/main" id="{8807F154-D218-1510-186A-9D8C1A4893D2}"/>
              </a:ext>
              <a:ext uri="{C183D7F6-B498-43B3-948B-1728B52AA6E4}">
                <adec:decorative xmlns:adec="http://schemas.microsoft.com/office/drawing/2017/decorative" val="1"/>
              </a:ext>
            </a:extLst>
          </p:cNvPr>
          <p:cNvSpPr/>
          <p:nvPr/>
        </p:nvSpPr>
        <p:spPr>
          <a:xfrm>
            <a:off x="6946392" y="4767053"/>
            <a:ext cx="323246" cy="1045244"/>
          </a:xfrm>
          <a:prstGeom prst="rect">
            <a:avLst/>
          </a:prstGeom>
          <a:noFill/>
          <a:ln w="38100">
            <a:solidFill>
              <a:srgbClr val="FF000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grpSp>
        <p:nvGrpSpPr>
          <p:cNvPr id="5" name="RRR">
            <a:extLst>
              <a:ext uri="{FF2B5EF4-FFF2-40B4-BE49-F238E27FC236}">
                <a16:creationId xmlns:a16="http://schemas.microsoft.com/office/drawing/2014/main" id="{30978AE0-A58D-8309-ABD1-11ED0AD0A8ED}"/>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0" name="Logo">
              <a:extLst>
                <a:ext uri="{FF2B5EF4-FFF2-40B4-BE49-F238E27FC236}">
                  <a16:creationId xmlns:a16="http://schemas.microsoft.com/office/drawing/2014/main" id="{CF78DE9B-1B15-961B-F168-F1245249BB7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1" name="Module" descr="Module 6.3.2.6 Recognize. Relax. Record.">
              <a:extLst>
                <a:ext uri="{FF2B5EF4-FFF2-40B4-BE49-F238E27FC236}">
                  <a16:creationId xmlns:a16="http://schemas.microsoft.com/office/drawing/2014/main" id="{8D861F52-29AF-5F8F-B5DF-CA1E3200DD9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828994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FAE9E-4357-F2B7-0DC7-20A4E0EE3365}"/>
              </a:ext>
            </a:extLst>
          </p:cNvPr>
          <p:cNvSpPr>
            <a:spLocks noGrp="1"/>
          </p:cNvSpPr>
          <p:nvPr>
            <p:ph type="title"/>
          </p:nvPr>
        </p:nvSpPr>
        <p:spPr/>
        <p:txBody>
          <a:bodyPr/>
          <a:lstStyle/>
          <a:p>
            <a:r>
              <a:rPr lang="en-US"/>
              <a:t>RRR Instruction</a:t>
            </a:r>
          </a:p>
        </p:txBody>
      </p:sp>
      <p:sp>
        <p:nvSpPr>
          <p:cNvPr id="3" name="Content 1">
            <a:extLst>
              <a:ext uri="{FF2B5EF4-FFF2-40B4-BE49-F238E27FC236}">
                <a16:creationId xmlns:a16="http://schemas.microsoft.com/office/drawing/2014/main" id="{A1B0D031-23EB-262A-A152-87FB2C3ED175}"/>
              </a:ext>
            </a:extLst>
          </p:cNvPr>
          <p:cNvSpPr>
            <a:spLocks noGrp="1"/>
          </p:cNvSpPr>
          <p:nvPr>
            <p:ph idx="1"/>
          </p:nvPr>
        </p:nvSpPr>
        <p:spPr>
          <a:xfrm>
            <a:off x="838199" y="1825625"/>
            <a:ext cx="10691192" cy="4351338"/>
          </a:xfrm>
        </p:spPr>
        <p:txBody>
          <a:bodyPr/>
          <a:lstStyle/>
          <a:p>
            <a:r>
              <a:rPr lang="en-US"/>
              <a:t>Deliver small group RRR Lessons</a:t>
            </a:r>
          </a:p>
          <a:p>
            <a:pPr lvl="1"/>
            <a:r>
              <a:rPr lang="en-US"/>
              <a:t>~20-30 minutes per lesson</a:t>
            </a:r>
          </a:p>
          <a:p>
            <a:pPr lvl="1"/>
            <a:r>
              <a:rPr lang="en-US"/>
              <a:t> Up to 15 lessons</a:t>
            </a:r>
          </a:p>
          <a:p>
            <a:pPr lvl="1"/>
            <a:r>
              <a:rPr lang="en-US"/>
              <a:t>Teacher-led small group (3-5 students)</a:t>
            </a:r>
          </a:p>
          <a:p>
            <a:r>
              <a:rPr lang="en-US"/>
              <a:t>Teachers continue to collect DBR</a:t>
            </a:r>
          </a:p>
        </p:txBody>
      </p:sp>
      <p:pic>
        <p:nvPicPr>
          <p:cNvPr id="9" name="Picture">
            <a:extLst>
              <a:ext uri="{FF2B5EF4-FFF2-40B4-BE49-F238E27FC236}">
                <a16:creationId xmlns:a16="http://schemas.microsoft.com/office/drawing/2014/main" id="{27BD01E7-AA87-8466-31C7-41902F82503F}"/>
              </a:ext>
              <a:ext uri="{C183D7F6-B498-43B3-948B-1728B52AA6E4}">
                <adec:decorative xmlns:adec="http://schemas.microsoft.com/office/drawing/2017/decorative" val="1"/>
              </a:ext>
            </a:extLst>
          </p:cNvPr>
          <p:cNvPicPr/>
          <p:nvPr/>
        </p:nvPicPr>
        <p:blipFill>
          <a:blip r:embed="rId3" cstate="screen">
            <a:extLst>
              <a:ext uri="{28A0092B-C50C-407E-A947-70E740481C1C}">
                <a14:useLocalDpi xmlns:a14="http://schemas.microsoft.com/office/drawing/2010/main"/>
              </a:ext>
            </a:extLst>
          </a:blip>
          <a:stretch>
            <a:fillRect/>
          </a:stretch>
        </p:blipFill>
        <p:spPr>
          <a:xfrm>
            <a:off x="6569085" y="3946546"/>
            <a:ext cx="5129969" cy="2546329"/>
          </a:xfrm>
          <a:prstGeom prst="rect">
            <a:avLst/>
          </a:prstGeom>
          <a:ln>
            <a:noFill/>
          </a:ln>
          <a:effectLst>
            <a:outerShdw blurRad="292100" dist="139700" dir="2700000" algn="tl" rotWithShape="0">
              <a:srgbClr val="333333">
                <a:alpha val="65000"/>
              </a:srgbClr>
            </a:outerShdw>
          </a:effectLst>
        </p:spPr>
      </p:pic>
      <p:sp>
        <p:nvSpPr>
          <p:cNvPr id="10" name="Rectangle">
            <a:extLst>
              <a:ext uri="{FF2B5EF4-FFF2-40B4-BE49-F238E27FC236}">
                <a16:creationId xmlns:a16="http://schemas.microsoft.com/office/drawing/2014/main" id="{D4125E75-C9CF-C987-577C-91D8450925A7}"/>
              </a:ext>
              <a:ext uri="{C183D7F6-B498-43B3-948B-1728B52AA6E4}">
                <adec:decorative xmlns:adec="http://schemas.microsoft.com/office/drawing/2017/decorative" val="1"/>
              </a:ext>
            </a:extLst>
          </p:cNvPr>
          <p:cNvSpPr/>
          <p:nvPr/>
        </p:nvSpPr>
        <p:spPr>
          <a:xfrm>
            <a:off x="7028688" y="4663440"/>
            <a:ext cx="4193446" cy="1148857"/>
          </a:xfrm>
          <a:prstGeom prst="rect">
            <a:avLst/>
          </a:prstGeom>
          <a:noFill/>
          <a:ln w="38100">
            <a:solidFill>
              <a:srgbClr val="FF000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grpSp>
        <p:nvGrpSpPr>
          <p:cNvPr id="4" name="RRR">
            <a:extLst>
              <a:ext uri="{FF2B5EF4-FFF2-40B4-BE49-F238E27FC236}">
                <a16:creationId xmlns:a16="http://schemas.microsoft.com/office/drawing/2014/main" id="{F23BE1B9-16A6-76CE-ED40-58C735A29D45}"/>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7" name="Logo">
              <a:extLst>
                <a:ext uri="{FF2B5EF4-FFF2-40B4-BE49-F238E27FC236}">
                  <a16:creationId xmlns:a16="http://schemas.microsoft.com/office/drawing/2014/main" id="{F5D1675A-1795-C907-F626-6744E041E38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1" name="Module" descr="Module 6.3.2.6 Recognize. Relax. Record.">
              <a:extLst>
                <a:ext uri="{FF2B5EF4-FFF2-40B4-BE49-F238E27FC236}">
                  <a16:creationId xmlns:a16="http://schemas.microsoft.com/office/drawing/2014/main" id="{27FD3381-F91C-5FF7-9910-DBFBCEA6EE4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388572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FAE9E-4357-F2B7-0DC7-20A4E0EE3365}"/>
              </a:ext>
            </a:extLst>
          </p:cNvPr>
          <p:cNvSpPr>
            <a:spLocks noGrp="1"/>
          </p:cNvSpPr>
          <p:nvPr>
            <p:ph type="title"/>
          </p:nvPr>
        </p:nvSpPr>
        <p:spPr/>
        <p:txBody>
          <a:bodyPr/>
          <a:lstStyle/>
          <a:p>
            <a:r>
              <a:rPr lang="en-US"/>
              <a:t>RRR In-Class</a:t>
            </a:r>
          </a:p>
        </p:txBody>
      </p:sp>
      <p:sp>
        <p:nvSpPr>
          <p:cNvPr id="3" name="Content 1">
            <a:extLst>
              <a:ext uri="{FF2B5EF4-FFF2-40B4-BE49-F238E27FC236}">
                <a16:creationId xmlns:a16="http://schemas.microsoft.com/office/drawing/2014/main" id="{A1B0D031-23EB-262A-A152-87FB2C3ED175}"/>
              </a:ext>
            </a:extLst>
          </p:cNvPr>
          <p:cNvSpPr>
            <a:spLocks noGrp="1"/>
          </p:cNvSpPr>
          <p:nvPr>
            <p:ph idx="1"/>
          </p:nvPr>
        </p:nvSpPr>
        <p:spPr/>
        <p:txBody>
          <a:bodyPr/>
          <a:lstStyle/>
          <a:p>
            <a:r>
              <a:rPr lang="en-US"/>
              <a:t>Continue to collect DBR data</a:t>
            </a:r>
          </a:p>
          <a:p>
            <a:r>
              <a:rPr lang="en-US"/>
              <a:t>Student Self-Monitoring</a:t>
            </a:r>
          </a:p>
          <a:p>
            <a:r>
              <a:rPr lang="en-US"/>
              <a:t>Teachers facilitate self-monitoring</a:t>
            </a:r>
          </a:p>
        </p:txBody>
      </p:sp>
      <p:pic>
        <p:nvPicPr>
          <p:cNvPr id="10" name="Picture">
            <a:extLst>
              <a:ext uri="{FF2B5EF4-FFF2-40B4-BE49-F238E27FC236}">
                <a16:creationId xmlns:a16="http://schemas.microsoft.com/office/drawing/2014/main" id="{813F5324-E4CB-CA90-6C9C-47FD91DB97FA}"/>
              </a:ext>
              <a:ext uri="{C183D7F6-B498-43B3-948B-1728B52AA6E4}">
                <adec:decorative xmlns:adec="http://schemas.microsoft.com/office/drawing/2017/decorative" val="1"/>
              </a:ext>
            </a:extLst>
          </p:cNvPr>
          <p:cNvPicPr/>
          <p:nvPr/>
        </p:nvPicPr>
        <p:blipFill>
          <a:blip r:embed="rId3" cstate="screen">
            <a:extLst>
              <a:ext uri="{28A0092B-C50C-407E-A947-70E740481C1C}">
                <a14:useLocalDpi xmlns:a14="http://schemas.microsoft.com/office/drawing/2010/main"/>
              </a:ext>
            </a:extLst>
          </a:blip>
          <a:stretch>
            <a:fillRect/>
          </a:stretch>
        </p:blipFill>
        <p:spPr>
          <a:xfrm>
            <a:off x="6569085" y="3946546"/>
            <a:ext cx="5129969" cy="2546329"/>
          </a:xfrm>
          <a:prstGeom prst="rect">
            <a:avLst/>
          </a:prstGeom>
          <a:ln>
            <a:noFill/>
          </a:ln>
          <a:effectLst>
            <a:outerShdw blurRad="292100" dist="139700" dir="2700000" algn="tl" rotWithShape="0">
              <a:srgbClr val="333333">
                <a:alpha val="65000"/>
              </a:srgbClr>
            </a:outerShdw>
          </a:effectLst>
        </p:spPr>
      </p:pic>
      <p:sp>
        <p:nvSpPr>
          <p:cNvPr id="11" name="Rectangle">
            <a:extLst>
              <a:ext uri="{FF2B5EF4-FFF2-40B4-BE49-F238E27FC236}">
                <a16:creationId xmlns:a16="http://schemas.microsoft.com/office/drawing/2014/main" id="{92DA75B0-70F1-5DA2-375B-43325847EC1D}"/>
              </a:ext>
              <a:ext uri="{C183D7F6-B498-43B3-948B-1728B52AA6E4}">
                <adec:decorative xmlns:adec="http://schemas.microsoft.com/office/drawing/2017/decorative" val="1"/>
              </a:ext>
            </a:extLst>
          </p:cNvPr>
          <p:cNvSpPr/>
          <p:nvPr/>
        </p:nvSpPr>
        <p:spPr>
          <a:xfrm>
            <a:off x="11022107" y="4645281"/>
            <a:ext cx="624238" cy="1148857"/>
          </a:xfrm>
          <a:prstGeom prst="rect">
            <a:avLst/>
          </a:prstGeom>
          <a:noFill/>
          <a:ln w="38100">
            <a:solidFill>
              <a:srgbClr val="FF000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grpSp>
        <p:nvGrpSpPr>
          <p:cNvPr id="4" name="RRR">
            <a:extLst>
              <a:ext uri="{FF2B5EF4-FFF2-40B4-BE49-F238E27FC236}">
                <a16:creationId xmlns:a16="http://schemas.microsoft.com/office/drawing/2014/main" id="{4BB7839D-A34E-90A1-401B-DB1F3495618F}"/>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5" name="Logo">
              <a:extLst>
                <a:ext uri="{FF2B5EF4-FFF2-40B4-BE49-F238E27FC236}">
                  <a16:creationId xmlns:a16="http://schemas.microsoft.com/office/drawing/2014/main" id="{C1DD2C20-6D8D-24FD-EF5E-2E331861A1D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9" name="Module" descr="Module 6.3.2.6 Recognize. Relax. Record.">
              <a:extLst>
                <a:ext uri="{FF2B5EF4-FFF2-40B4-BE49-F238E27FC236}">
                  <a16:creationId xmlns:a16="http://schemas.microsoft.com/office/drawing/2014/main" id="{3E5CC89C-FFE7-5BBD-3882-F7E222AE760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757357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6B633-A32E-325C-D702-01E9A1670D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A605ED-7E43-6E97-8197-316ED9D1C4A6}"/>
              </a:ext>
            </a:extLst>
          </p:cNvPr>
          <p:cNvSpPr>
            <a:spLocks noGrp="1"/>
          </p:cNvSpPr>
          <p:nvPr>
            <p:ph type="title"/>
          </p:nvPr>
        </p:nvSpPr>
        <p:spPr/>
        <p:txBody>
          <a:bodyPr/>
          <a:lstStyle/>
          <a:p>
            <a:r>
              <a:rPr lang="en-US" sz="6000"/>
              <a:t>Step 1</a:t>
            </a:r>
          </a:p>
        </p:txBody>
      </p:sp>
      <p:sp>
        <p:nvSpPr>
          <p:cNvPr id="4" name="Text Placeholder 3">
            <a:extLst>
              <a:ext uri="{FF2B5EF4-FFF2-40B4-BE49-F238E27FC236}">
                <a16:creationId xmlns:a16="http://schemas.microsoft.com/office/drawing/2014/main" id="{BD26E6DC-35DF-7692-D1B6-3D77EB5FC8CB}"/>
              </a:ext>
            </a:extLst>
          </p:cNvPr>
          <p:cNvSpPr>
            <a:spLocks noGrp="1"/>
          </p:cNvSpPr>
          <p:nvPr>
            <p:ph type="body" idx="1"/>
          </p:nvPr>
        </p:nvSpPr>
        <p:spPr/>
        <p:txBody>
          <a:bodyPr/>
          <a:lstStyle/>
          <a:p>
            <a:r>
              <a:rPr lang="en-US" b="1"/>
              <a:t>Use data to connect students to Recognize. Relax. Record</a:t>
            </a:r>
          </a:p>
          <a:p>
            <a:endParaRPr lang="en-US"/>
          </a:p>
        </p:txBody>
      </p:sp>
    </p:spTree>
    <p:extLst>
      <p:ext uri="{BB962C8B-B14F-4D97-AF65-F5344CB8AC3E}">
        <p14:creationId xmlns:p14="http://schemas.microsoft.com/office/powerpoint/2010/main" val="32373559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9F1250-AA24-4117-7C7A-2ECFA5C41527}"/>
            </a:ext>
          </a:extLst>
        </p:cNvPr>
        <p:cNvGrpSpPr/>
        <p:nvPr/>
      </p:nvGrpSpPr>
      <p:grpSpPr>
        <a:xfrm>
          <a:off x="0" y="0"/>
          <a:ext cx="0" cy="0"/>
          <a:chOff x="0" y="0"/>
          <a:chExt cx="0" cy="0"/>
        </a:xfrm>
      </p:grpSpPr>
      <p:sp>
        <p:nvSpPr>
          <p:cNvPr id="4" name="Title">
            <a:extLst>
              <a:ext uri="{FF2B5EF4-FFF2-40B4-BE49-F238E27FC236}">
                <a16:creationId xmlns:a16="http://schemas.microsoft.com/office/drawing/2014/main" id="{AF720CE1-B7F5-9569-C1D5-0804F978D1E0}"/>
              </a:ext>
              <a:ext uri="{C183D7F6-B498-43B3-948B-1728B52AA6E4}">
                <adec:decorative xmlns:adec="http://schemas.microsoft.com/office/drawing/2017/decorative" val="1"/>
              </a:ext>
            </a:extLst>
          </p:cNvPr>
          <p:cNvSpPr>
            <a:spLocks noGrp="1"/>
          </p:cNvSpPr>
          <p:nvPr>
            <p:ph type="title"/>
          </p:nvPr>
        </p:nvSpPr>
        <p:spPr/>
        <p:txBody>
          <a:bodyPr/>
          <a:lstStyle/>
          <a:p>
            <a:r>
              <a:rPr lang="en-US"/>
              <a:t>RRR Module Highlight! Step 1</a:t>
            </a:r>
          </a:p>
        </p:txBody>
      </p:sp>
      <p:pic>
        <p:nvPicPr>
          <p:cNvPr id="7" name="Picture 1" descr="Recognize. Relax. Record. module cover">
            <a:extLst>
              <a:ext uri="{FF2B5EF4-FFF2-40B4-BE49-F238E27FC236}">
                <a16:creationId xmlns:a16="http://schemas.microsoft.com/office/drawing/2014/main" id="{2DDD58C7-7311-2C6B-CB7B-B7F7FA9D74B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 y="1825625"/>
            <a:ext cx="2784855" cy="4351338"/>
          </a:xfrm>
          <a:prstGeom prst="rect">
            <a:avLst/>
          </a:prstGeom>
        </p:spPr>
      </p:pic>
      <p:grpSp>
        <p:nvGrpSpPr>
          <p:cNvPr id="2" name="Group 1" descr="Screenshot of the RRR module table of contents with a blue rectangle outlining page 14 (Step 1)">
            <a:extLst>
              <a:ext uri="{FF2B5EF4-FFF2-40B4-BE49-F238E27FC236}">
                <a16:creationId xmlns:a16="http://schemas.microsoft.com/office/drawing/2014/main" id="{B2748C37-9497-F579-0789-FF3BE2DC6F86}"/>
              </a:ext>
            </a:extLst>
          </p:cNvPr>
          <p:cNvGrpSpPr/>
          <p:nvPr/>
        </p:nvGrpSpPr>
        <p:grpSpPr>
          <a:xfrm>
            <a:off x="4067962" y="1450032"/>
            <a:ext cx="2304288" cy="5102524"/>
            <a:chOff x="4067962" y="1450032"/>
            <a:chExt cx="2304288" cy="5102524"/>
          </a:xfrm>
        </p:grpSpPr>
        <p:pic>
          <p:nvPicPr>
            <p:cNvPr id="8" name="Picture">
              <a:extLst>
                <a:ext uri="{FF2B5EF4-FFF2-40B4-BE49-F238E27FC236}">
                  <a16:creationId xmlns:a16="http://schemas.microsoft.com/office/drawing/2014/main" id="{F8D10C6F-04DB-B479-A752-5D4DBC672AB5}"/>
                </a:ext>
              </a:extLst>
            </p:cNvPr>
            <p:cNvPicPr>
              <a:picLocks noChangeAspect="1"/>
            </p:cNvPicPr>
            <p:nvPr/>
          </p:nvPicPr>
          <p:blipFill>
            <a:blip r:embed="rId4"/>
            <a:srcRect/>
            <a:stretch/>
          </p:blipFill>
          <p:spPr>
            <a:xfrm>
              <a:off x="4319250" y="1450032"/>
              <a:ext cx="1809405" cy="5102524"/>
            </a:xfrm>
            <a:prstGeom prst="rect">
              <a:avLst/>
            </a:prstGeom>
          </p:spPr>
        </p:pic>
        <p:sp>
          <p:nvSpPr>
            <p:cNvPr id="11" name="Rectangle">
              <a:extLst>
                <a:ext uri="{FF2B5EF4-FFF2-40B4-BE49-F238E27FC236}">
                  <a16:creationId xmlns:a16="http://schemas.microsoft.com/office/drawing/2014/main" id="{91788862-307E-47E6-78A4-42BE86E771C8}"/>
                </a:ext>
              </a:extLst>
            </p:cNvPr>
            <p:cNvSpPr/>
            <p:nvPr/>
          </p:nvSpPr>
          <p:spPr>
            <a:xfrm>
              <a:off x="4067962" y="2133600"/>
              <a:ext cx="2304288" cy="262751"/>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RRR Secondary Tier 2 Intervention Grid for Recognize. Relax. Record.">
            <a:extLst>
              <a:ext uri="{FF2B5EF4-FFF2-40B4-BE49-F238E27FC236}">
                <a16:creationId xmlns:a16="http://schemas.microsoft.com/office/drawing/2014/main" id="{140B1A7C-EA09-497C-CB08-9D4DE4AC0A4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15844" y="2305157"/>
            <a:ext cx="4606290" cy="3559144"/>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grpSp>
        <p:nvGrpSpPr>
          <p:cNvPr id="3" name="RRR">
            <a:extLst>
              <a:ext uri="{FF2B5EF4-FFF2-40B4-BE49-F238E27FC236}">
                <a16:creationId xmlns:a16="http://schemas.microsoft.com/office/drawing/2014/main" id="{DA711010-1F0C-D154-C35E-87AB2E534B20}"/>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6E74FD42-8823-74CC-1466-3FE93C5BA602}"/>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CD5B61C3-353F-6CA5-7A96-AF585F8651CF}"/>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057814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1844B-8194-8061-A066-4F37499A191D}"/>
              </a:ext>
            </a:extLst>
          </p:cNvPr>
          <p:cNvSpPr>
            <a:spLocks noGrp="1"/>
          </p:cNvSpPr>
          <p:nvPr>
            <p:ph type="title"/>
          </p:nvPr>
        </p:nvSpPr>
        <p:spPr/>
        <p:txBody>
          <a:bodyPr>
            <a:normAutofit fontScale="90000"/>
          </a:bodyPr>
          <a:lstStyle/>
          <a:p>
            <a:r>
              <a:rPr lang="en-US" sz="4400"/>
              <a:t>Step 1</a:t>
            </a:r>
            <a:br>
              <a:rPr lang="en-US"/>
            </a:br>
            <a:r>
              <a:rPr lang="en-US" sz="3600" b="0"/>
              <a:t>Use data to connect students to Recognize. Relax. Record.</a:t>
            </a:r>
            <a:endParaRPr lang="en-US" b="0"/>
          </a:p>
        </p:txBody>
      </p:sp>
      <p:pic>
        <p:nvPicPr>
          <p:cNvPr id="3" name="Picture 1" descr="RRR Secondary Tier 2 Intervention Grid for Recognize. Relax. Record.">
            <a:extLst>
              <a:ext uri="{FF2B5EF4-FFF2-40B4-BE49-F238E27FC236}">
                <a16:creationId xmlns:a16="http://schemas.microsoft.com/office/drawing/2014/main" id="{E2B46CFE-0FD0-C482-9913-EECEC5EBBEA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8175" y="2343013"/>
            <a:ext cx="4745867" cy="3667262"/>
          </a:xfrm>
          <a:prstGeom prst="rect">
            <a:avLst/>
          </a:prstGeom>
          <a:ln>
            <a:noFill/>
          </a:ln>
          <a:effectLst>
            <a:outerShdw blurRad="292100" dist="139700" dir="2700000" algn="tl" rotWithShape="0">
              <a:srgbClr val="333333">
                <a:alpha val="65000"/>
              </a:srgbClr>
            </a:outerShdw>
          </a:effectLst>
        </p:spPr>
      </p:pic>
      <p:sp>
        <p:nvSpPr>
          <p:cNvPr id="4" name="Rectangle" descr="Yellow box outlining the entry criteria column of the intervention grid">
            <a:extLst>
              <a:ext uri="{FF2B5EF4-FFF2-40B4-BE49-F238E27FC236}">
                <a16:creationId xmlns:a16="http://schemas.microsoft.com/office/drawing/2014/main" id="{284E80BC-182A-7517-57C4-55A81024BA70}"/>
              </a:ext>
            </a:extLst>
          </p:cNvPr>
          <p:cNvSpPr/>
          <p:nvPr/>
        </p:nvSpPr>
        <p:spPr>
          <a:xfrm>
            <a:off x="3038475" y="2995338"/>
            <a:ext cx="695325" cy="2461565"/>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descr="The word &quot;screening&quot; with an arrow pointing to the RRR Student Selection Sheet">
            <a:extLst>
              <a:ext uri="{FF2B5EF4-FFF2-40B4-BE49-F238E27FC236}">
                <a16:creationId xmlns:a16="http://schemas.microsoft.com/office/drawing/2014/main" id="{D8AFAC47-8000-DEF6-6F50-C2987A23176C}"/>
              </a:ext>
            </a:extLst>
          </p:cNvPr>
          <p:cNvGrpSpPr/>
          <p:nvPr/>
        </p:nvGrpSpPr>
        <p:grpSpPr>
          <a:xfrm>
            <a:off x="1944307" y="1638491"/>
            <a:ext cx="2899585" cy="914400"/>
            <a:chOff x="1944307" y="1638491"/>
            <a:chExt cx="2899585" cy="914400"/>
          </a:xfrm>
        </p:grpSpPr>
        <p:sp>
          <p:nvSpPr>
            <p:cNvPr id="6" name="TextBox">
              <a:extLst>
                <a:ext uri="{FF2B5EF4-FFF2-40B4-BE49-F238E27FC236}">
                  <a16:creationId xmlns:a16="http://schemas.microsoft.com/office/drawing/2014/main" id="{734CFCBB-93DC-A0A4-2A5D-A5B07892D955}"/>
                </a:ext>
              </a:extLst>
            </p:cNvPr>
            <p:cNvSpPr txBox="1"/>
            <p:nvPr/>
          </p:nvSpPr>
          <p:spPr>
            <a:xfrm>
              <a:off x="1944307" y="1819793"/>
              <a:ext cx="2133601" cy="523220"/>
            </a:xfrm>
            <a:prstGeom prst="rect">
              <a:avLst/>
            </a:prstGeom>
            <a:noFill/>
            <a:ln>
              <a:noFill/>
            </a:ln>
          </p:spPr>
          <p:txBody>
            <a:bodyPr wrap="square" rtlCol="0">
              <a:spAutoFit/>
            </a:bodyPr>
            <a:lstStyle/>
            <a:p>
              <a:pPr algn="ctr"/>
              <a:r>
                <a:rPr lang="en-US" sz="2800">
                  <a:ln w="3175">
                    <a:noFill/>
                  </a:ln>
                </a:rPr>
                <a:t>Screening</a:t>
              </a:r>
            </a:p>
          </p:txBody>
        </p:sp>
        <p:pic>
          <p:nvPicPr>
            <p:cNvPr id="9" name="Arrow" descr="Arrow Right with solid fill">
              <a:extLst>
                <a:ext uri="{FF2B5EF4-FFF2-40B4-BE49-F238E27FC236}">
                  <a16:creationId xmlns:a16="http://schemas.microsoft.com/office/drawing/2014/main" id="{8DBC2C69-DB35-60BC-6EDC-98FA13519A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29492" y="1638491"/>
              <a:ext cx="914400" cy="914400"/>
            </a:xfrm>
            <a:prstGeom prst="rect">
              <a:avLst/>
            </a:prstGeom>
          </p:spPr>
        </p:pic>
      </p:grpSp>
      <p:pic>
        <p:nvPicPr>
          <p:cNvPr id="15" name="Picture 2" descr="RRR Student Selection Sheet">
            <a:extLst>
              <a:ext uri="{FF2B5EF4-FFF2-40B4-BE49-F238E27FC236}">
                <a16:creationId xmlns:a16="http://schemas.microsoft.com/office/drawing/2014/main" id="{F1057C16-BB35-1047-393E-4BA0DCCFDE5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19825" y="1828666"/>
            <a:ext cx="5194728" cy="4014350"/>
          </a:xfrm>
          <a:prstGeom prst="rect">
            <a:avLst/>
          </a:prstGeom>
        </p:spPr>
      </p:pic>
      <p:grpSp>
        <p:nvGrpSpPr>
          <p:cNvPr id="5" name="RRR">
            <a:extLst>
              <a:ext uri="{FF2B5EF4-FFF2-40B4-BE49-F238E27FC236}">
                <a16:creationId xmlns:a16="http://schemas.microsoft.com/office/drawing/2014/main" id="{9A733B2D-0B41-E093-1DF0-A0DEF2E5D578}"/>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2" name="Logo">
              <a:extLst>
                <a:ext uri="{FF2B5EF4-FFF2-40B4-BE49-F238E27FC236}">
                  <a16:creationId xmlns:a16="http://schemas.microsoft.com/office/drawing/2014/main" id="{B5985733-F33F-C1DA-0B6F-8027B21CF5E7}"/>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3" name="Module" descr="Module 6.3.2.6 Recognize. Relax. Record.">
              <a:extLst>
                <a:ext uri="{FF2B5EF4-FFF2-40B4-BE49-F238E27FC236}">
                  <a16:creationId xmlns:a16="http://schemas.microsoft.com/office/drawing/2014/main" id="{FF862910-2290-C506-4C45-ED38FF90839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422858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9D7DF-DCC7-F19A-9FEC-316971906704}"/>
            </a:ext>
          </a:extLst>
        </p:cNvPr>
        <p:cNvGrpSpPr/>
        <p:nvPr/>
      </p:nvGrpSpPr>
      <p:grpSpPr>
        <a:xfrm>
          <a:off x="0" y="0"/>
          <a:ext cx="0" cy="0"/>
          <a:chOff x="0" y="0"/>
          <a:chExt cx="0" cy="0"/>
        </a:xfrm>
      </p:grpSpPr>
      <p:sp>
        <p:nvSpPr>
          <p:cNvPr id="3" name="Title">
            <a:extLst>
              <a:ext uri="{FF2B5EF4-FFF2-40B4-BE49-F238E27FC236}">
                <a16:creationId xmlns:a16="http://schemas.microsoft.com/office/drawing/2014/main" id="{ABCB5BE4-9AE7-5D15-A01D-1248993683D0}"/>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US"/>
              <a:t>Primary Prevention (Tier 1)</a:t>
            </a:r>
          </a:p>
        </p:txBody>
      </p:sp>
      <p:pic>
        <p:nvPicPr>
          <p:cNvPr id="6" name="Picture 1" descr="Comprehensive, Integrated, Three-Tiered Model of Prevention pyramid.">
            <a:extLst>
              <a:ext uri="{FF2B5EF4-FFF2-40B4-BE49-F238E27FC236}">
                <a16:creationId xmlns:a16="http://schemas.microsoft.com/office/drawing/2014/main" id="{7E31DA83-40A9-CFD5-603E-640AC916CDF6}"/>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2" name="Outline" descr="Green trapezoid outlining Tier 1 on the bottom of the Comprehensive, Integrated, Three-Tiered Model of Prevention pyramid. ">
            <a:extLst>
              <a:ext uri="{FF2B5EF4-FFF2-40B4-BE49-F238E27FC236}">
                <a16:creationId xmlns:a16="http://schemas.microsoft.com/office/drawing/2014/main" id="{820FE07B-795D-366D-7441-1EBFD004148B}"/>
              </a:ext>
            </a:extLst>
          </p:cNvPr>
          <p:cNvSpPr/>
          <p:nvPr/>
        </p:nvSpPr>
        <p:spPr>
          <a:xfrm>
            <a:off x="2019300" y="3129625"/>
            <a:ext cx="8153399" cy="3609975"/>
          </a:xfrm>
          <a:prstGeom prst="trapezoid">
            <a:avLst>
              <a:gd name="adj" fmla="val 71146"/>
            </a:avLst>
          </a:prstGeom>
          <a:noFill/>
          <a:ln>
            <a:solidFill>
              <a:schemeClr val="accent1"/>
            </a:solidFill>
          </a:ln>
          <a:effectLst>
            <a:glow rad="127000">
              <a:schemeClr val="accent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Image" descr="Ci3T: Primary (Tier 1) Prevention Efforts module covers">
            <a:extLst>
              <a:ext uri="{FF2B5EF4-FFF2-40B4-BE49-F238E27FC236}">
                <a16:creationId xmlns:a16="http://schemas.microsoft.com/office/drawing/2014/main" id="{20470B78-2281-C366-DA56-FC08C304189A}"/>
              </a:ext>
            </a:extLst>
          </p:cNvPr>
          <p:cNvGrpSpPr/>
          <p:nvPr/>
        </p:nvGrpSpPr>
        <p:grpSpPr>
          <a:xfrm>
            <a:off x="1872709" y="4055600"/>
            <a:ext cx="8446580" cy="1828800"/>
            <a:chOff x="2069020" y="4493319"/>
            <a:chExt cx="8446580" cy="1828800"/>
          </a:xfrm>
        </p:grpSpPr>
        <p:pic>
          <p:nvPicPr>
            <p:cNvPr id="8" name="Picture 3" descr="A collage of children with text&#10;&#10;AI-generated content may be incorrect.">
              <a:extLst>
                <a:ext uri="{FF2B5EF4-FFF2-40B4-BE49-F238E27FC236}">
                  <a16:creationId xmlns:a16="http://schemas.microsoft.com/office/drawing/2014/main" id="{A03B0D9A-6A6A-44FE-C852-DA182805F9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52819" y="4493319"/>
              <a:ext cx="3662781" cy="1828800"/>
            </a:xfrm>
            <a:prstGeom prst="rect">
              <a:avLst/>
            </a:prstGeom>
          </p:spPr>
        </p:pic>
        <p:pic>
          <p:nvPicPr>
            <p:cNvPr id="5" name="Picture 2" descr="A collage of children and adults&#10;&#10;AI-generated content may be incorrect.">
              <a:extLst>
                <a:ext uri="{FF2B5EF4-FFF2-40B4-BE49-F238E27FC236}">
                  <a16:creationId xmlns:a16="http://schemas.microsoft.com/office/drawing/2014/main" id="{5CD938C9-B19E-402C-C760-EA741EDC153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69020" y="4493319"/>
              <a:ext cx="4819487" cy="1828800"/>
            </a:xfrm>
            <a:prstGeom prst="rect">
              <a:avLst/>
            </a:prstGeom>
          </p:spPr>
        </p:pic>
      </p:grpSp>
    </p:spTree>
    <p:extLst>
      <p:ext uri="{BB962C8B-B14F-4D97-AF65-F5344CB8AC3E}">
        <p14:creationId xmlns:p14="http://schemas.microsoft.com/office/powerpoint/2010/main" val="3393545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A817F-0B2C-49A6-44BE-1586C10427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315C54-229A-DB37-3C0E-6B2FCBF7FEE7}"/>
              </a:ext>
              <a:ext uri="{C183D7F6-B498-43B3-948B-1728B52AA6E4}">
                <adec:decorative xmlns:adec="http://schemas.microsoft.com/office/drawing/2017/decorative" val="1"/>
              </a:ext>
            </a:extLst>
          </p:cNvPr>
          <p:cNvSpPr>
            <a:spLocks noGrp="1"/>
          </p:cNvSpPr>
          <p:nvPr>
            <p:ph type="title"/>
          </p:nvPr>
        </p:nvSpPr>
        <p:spPr/>
        <p:txBody>
          <a:bodyPr>
            <a:normAutofit fontScale="90000"/>
          </a:bodyPr>
          <a:lstStyle/>
          <a:p>
            <a:r>
              <a:rPr lang="en-US"/>
              <a:t>Recognize. Relax. Record. </a:t>
            </a:r>
            <a:br>
              <a:rPr lang="en-US"/>
            </a:br>
            <a:r>
              <a:rPr lang="en-US"/>
              <a:t>Secondary (Tier 2) Intervention Grid (2 of 2)</a:t>
            </a:r>
          </a:p>
        </p:txBody>
      </p:sp>
      <p:pic>
        <p:nvPicPr>
          <p:cNvPr id="6" name="Picture" descr="RRR Secondary Tier 2 Intervention Grid for Recognize. Relax. Record.">
            <a:extLst>
              <a:ext uri="{FF2B5EF4-FFF2-40B4-BE49-F238E27FC236}">
                <a16:creationId xmlns:a16="http://schemas.microsoft.com/office/drawing/2014/main" id="{2520E936-F76B-E00B-742A-6D4C5A959F1F}"/>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302758" y="1954902"/>
            <a:ext cx="5872670" cy="4537973"/>
          </a:xfrm>
          <a:prstGeom prst="rect">
            <a:avLst/>
          </a:prstGeom>
          <a:ln>
            <a:noFill/>
          </a:ln>
          <a:effectLst>
            <a:outerShdw blurRad="292100" dist="139700" dir="2700000" algn="tl" rotWithShape="0">
              <a:srgbClr val="333333">
                <a:alpha val="65000"/>
              </a:srgbClr>
            </a:outerShdw>
          </a:effectLst>
        </p:spPr>
      </p:pic>
      <p:sp>
        <p:nvSpPr>
          <p:cNvPr id="3" name="Rectangle" descr="Yellow box outlining the entry criteria column of the intervention grid">
            <a:extLst>
              <a:ext uri="{FF2B5EF4-FFF2-40B4-BE49-F238E27FC236}">
                <a16:creationId xmlns:a16="http://schemas.microsoft.com/office/drawing/2014/main" id="{EE79C9CD-50AA-62F7-193A-A549CD77367D}"/>
              </a:ext>
            </a:extLst>
          </p:cNvPr>
          <p:cNvSpPr/>
          <p:nvPr/>
        </p:nvSpPr>
        <p:spPr>
          <a:xfrm>
            <a:off x="6209881" y="2675687"/>
            <a:ext cx="994787" cy="3232743"/>
          </a:xfrm>
          <a:prstGeom prst="rect">
            <a:avLst/>
          </a:prstGeom>
          <a:no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RRR">
            <a:extLst>
              <a:ext uri="{FF2B5EF4-FFF2-40B4-BE49-F238E27FC236}">
                <a16:creationId xmlns:a16="http://schemas.microsoft.com/office/drawing/2014/main" id="{5A391BB0-592F-CC33-4208-CA9F1EF3CA41}"/>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8B4DA50F-F340-0740-7349-05EC93E59FB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2659966B-5F20-570E-4CF8-BA22B7AC1F8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985050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44FBAB-C7F1-21E8-54DC-E113A89115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024FBC-C8A7-44E9-8321-452805A3B14A}"/>
              </a:ext>
            </a:extLst>
          </p:cNvPr>
          <p:cNvSpPr>
            <a:spLocks noGrp="1"/>
          </p:cNvSpPr>
          <p:nvPr>
            <p:ph type="title"/>
          </p:nvPr>
        </p:nvSpPr>
        <p:spPr/>
        <p:txBody>
          <a:bodyPr>
            <a:normAutofit/>
          </a:bodyPr>
          <a:lstStyle/>
          <a:p>
            <a:r>
              <a:rPr lang="en-US"/>
              <a:t>Using data to connect students to </a:t>
            </a:r>
            <a:br>
              <a:rPr lang="en-US"/>
            </a:br>
            <a:r>
              <a:rPr lang="en-US"/>
              <a:t>Recognize. Relax. Record. </a:t>
            </a:r>
          </a:p>
        </p:txBody>
      </p:sp>
      <p:pic>
        <p:nvPicPr>
          <p:cNvPr id="4" name="Picture" descr="A screenshot of the elementary version of the Student Risk Screening Scale - Internalizing and Externalizing">
            <a:extLst>
              <a:ext uri="{FF2B5EF4-FFF2-40B4-BE49-F238E27FC236}">
                <a16:creationId xmlns:a16="http://schemas.microsoft.com/office/drawing/2014/main" id="{5FBED679-A19B-BD45-AF9F-8D51345C1F08}"/>
              </a:ext>
            </a:extLst>
          </p:cNvPr>
          <p:cNvPicPr>
            <a:picLocks noChangeAspect="1"/>
          </p:cNvPicPr>
          <p:nvPr/>
        </p:nvPicPr>
        <p:blipFill>
          <a:blip r:embed="rId3" cstate="screen">
            <a:extLst>
              <a:ext uri="{28A0092B-C50C-407E-A947-70E740481C1C}">
                <a14:useLocalDpi xmlns:a14="http://schemas.microsoft.com/office/drawing/2010/main"/>
              </a:ext>
            </a:extLst>
          </a:blip>
          <a:srcRect l="2073" t="8358" r="25499" b="46866"/>
          <a:stretch>
            <a:fillRect/>
          </a:stretch>
        </p:blipFill>
        <p:spPr>
          <a:xfrm>
            <a:off x="1323833" y="2024885"/>
            <a:ext cx="9352994" cy="4467990"/>
          </a:xfrm>
          <a:prstGeom prst="rect">
            <a:avLst/>
          </a:prstGeom>
        </p:spPr>
      </p:pic>
      <p:sp>
        <p:nvSpPr>
          <p:cNvPr id="5" name="Rectangle" descr="A yellow box outlining the internalizing total scores for students">
            <a:extLst>
              <a:ext uri="{FF2B5EF4-FFF2-40B4-BE49-F238E27FC236}">
                <a16:creationId xmlns:a16="http://schemas.microsoft.com/office/drawing/2014/main" id="{AC623BCD-1075-8756-3318-50789F87BBCC}"/>
              </a:ext>
            </a:extLst>
          </p:cNvPr>
          <p:cNvSpPr/>
          <p:nvPr/>
        </p:nvSpPr>
        <p:spPr>
          <a:xfrm>
            <a:off x="9063506" y="3539613"/>
            <a:ext cx="355798" cy="2910325"/>
          </a:xfrm>
          <a:prstGeom prst="rect">
            <a:avLst/>
          </a:prstGeom>
          <a:noFill/>
          <a:ln w="762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RRR">
            <a:extLst>
              <a:ext uri="{FF2B5EF4-FFF2-40B4-BE49-F238E27FC236}">
                <a16:creationId xmlns:a16="http://schemas.microsoft.com/office/drawing/2014/main" id="{894A82E6-B300-2F35-230C-331901232468}"/>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D0CD0320-19BD-6A5F-1DB6-21AC667A9F9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9CB72870-31A8-A0D7-FFBB-AD5C2A7D59D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5174385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7DEE2496-FBFD-BDB2-AB7F-D9ECBB407530}"/>
              </a:ext>
            </a:extLst>
          </p:cNvPr>
          <p:cNvSpPr>
            <a:spLocks noGrp="1"/>
          </p:cNvSpPr>
          <p:nvPr>
            <p:ph type="title"/>
          </p:nvPr>
        </p:nvSpPr>
        <p:spPr/>
        <p:txBody>
          <a:bodyPr/>
          <a:lstStyle/>
          <a:p>
            <a:r>
              <a:rPr lang="en-US"/>
              <a:t>Step 2</a:t>
            </a:r>
          </a:p>
        </p:txBody>
      </p:sp>
      <p:sp>
        <p:nvSpPr>
          <p:cNvPr id="5" name="Text">
            <a:extLst>
              <a:ext uri="{FF2B5EF4-FFF2-40B4-BE49-F238E27FC236}">
                <a16:creationId xmlns:a16="http://schemas.microsoft.com/office/drawing/2014/main" id="{76FB7E1E-DB15-69D3-C9C8-F4882B998972}"/>
              </a:ext>
            </a:extLst>
          </p:cNvPr>
          <p:cNvSpPr>
            <a:spLocks noGrp="1"/>
          </p:cNvSpPr>
          <p:nvPr>
            <p:ph type="body" idx="1"/>
          </p:nvPr>
        </p:nvSpPr>
        <p:spPr/>
        <p:txBody>
          <a:bodyPr/>
          <a:lstStyle/>
          <a:p>
            <a:r>
              <a:rPr lang="en-US" b="1"/>
              <a:t>Plan RRR Procedures</a:t>
            </a:r>
          </a:p>
          <a:p>
            <a:endParaRPr lang="en-US"/>
          </a:p>
        </p:txBody>
      </p:sp>
    </p:spTree>
    <p:extLst>
      <p:ext uri="{BB962C8B-B14F-4D97-AF65-F5344CB8AC3E}">
        <p14:creationId xmlns:p14="http://schemas.microsoft.com/office/powerpoint/2010/main" val="6148269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4DB5E-D00C-D4CE-A82B-B6C81E4A516F}"/>
            </a:ext>
          </a:extLst>
        </p:cNvPr>
        <p:cNvGrpSpPr/>
        <p:nvPr/>
      </p:nvGrpSpPr>
      <p:grpSpPr>
        <a:xfrm>
          <a:off x="0" y="0"/>
          <a:ext cx="0" cy="0"/>
          <a:chOff x="0" y="0"/>
          <a:chExt cx="0" cy="0"/>
        </a:xfrm>
      </p:grpSpPr>
      <p:sp>
        <p:nvSpPr>
          <p:cNvPr id="4" name="Title">
            <a:extLst>
              <a:ext uri="{FF2B5EF4-FFF2-40B4-BE49-F238E27FC236}">
                <a16:creationId xmlns:a16="http://schemas.microsoft.com/office/drawing/2014/main" id="{39445C4A-ED97-4664-2ED8-8E0E707646DF}"/>
              </a:ext>
              <a:ext uri="{C183D7F6-B498-43B3-948B-1728B52AA6E4}">
                <adec:decorative xmlns:adec="http://schemas.microsoft.com/office/drawing/2017/decorative" val="1"/>
              </a:ext>
            </a:extLst>
          </p:cNvPr>
          <p:cNvSpPr>
            <a:spLocks noGrp="1"/>
          </p:cNvSpPr>
          <p:nvPr>
            <p:ph type="title"/>
          </p:nvPr>
        </p:nvSpPr>
        <p:spPr/>
        <p:txBody>
          <a:bodyPr/>
          <a:lstStyle/>
          <a:p>
            <a:r>
              <a:rPr lang="en-US"/>
              <a:t>RRR Module Highlight! Step 2</a:t>
            </a:r>
          </a:p>
        </p:txBody>
      </p:sp>
      <p:pic>
        <p:nvPicPr>
          <p:cNvPr id="7" name="Picture 1" descr="Recognize. Relax. Record. module cover">
            <a:extLst>
              <a:ext uri="{FF2B5EF4-FFF2-40B4-BE49-F238E27FC236}">
                <a16:creationId xmlns:a16="http://schemas.microsoft.com/office/drawing/2014/main" id="{9C238742-1D13-FB6E-21FA-620BA13C2EF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 y="1825625"/>
            <a:ext cx="2784855" cy="4351338"/>
          </a:xfrm>
          <a:prstGeom prst="rect">
            <a:avLst/>
          </a:prstGeom>
          <a:ln>
            <a:noFill/>
          </a:ln>
          <a:effectLst>
            <a:outerShdw blurRad="292100" dist="139700" dir="2700000" algn="tl" rotWithShape="0">
              <a:srgbClr val="333333">
                <a:alpha val="65000"/>
              </a:srgbClr>
            </a:outerShdw>
          </a:effectLst>
        </p:spPr>
      </p:pic>
      <p:grpSp>
        <p:nvGrpSpPr>
          <p:cNvPr id="2" name="Group 1" descr="Screenshot of the RRR module table of contents with a blue rectangle outlining page 15 (Step 2)">
            <a:extLst>
              <a:ext uri="{FF2B5EF4-FFF2-40B4-BE49-F238E27FC236}">
                <a16:creationId xmlns:a16="http://schemas.microsoft.com/office/drawing/2014/main" id="{3FA10E93-9266-C33A-EB49-07A0D98EB3A6}"/>
              </a:ext>
            </a:extLst>
          </p:cNvPr>
          <p:cNvGrpSpPr/>
          <p:nvPr/>
        </p:nvGrpSpPr>
        <p:grpSpPr>
          <a:xfrm>
            <a:off x="4067962" y="1593289"/>
            <a:ext cx="2304288" cy="4816010"/>
            <a:chOff x="4067962" y="1593289"/>
            <a:chExt cx="2304288" cy="4816010"/>
          </a:xfrm>
        </p:grpSpPr>
        <p:pic>
          <p:nvPicPr>
            <p:cNvPr id="8" name="Picture">
              <a:extLst>
                <a:ext uri="{FF2B5EF4-FFF2-40B4-BE49-F238E27FC236}">
                  <a16:creationId xmlns:a16="http://schemas.microsoft.com/office/drawing/2014/main" id="{C5ABCFD5-008B-CCE6-3182-F9EF41079654}"/>
                </a:ext>
              </a:extLst>
            </p:cNvPr>
            <p:cNvPicPr>
              <a:picLocks noChangeAspect="1"/>
            </p:cNvPicPr>
            <p:nvPr/>
          </p:nvPicPr>
          <p:blipFill>
            <a:blip r:embed="rId4"/>
            <a:srcRect/>
            <a:stretch/>
          </p:blipFill>
          <p:spPr>
            <a:xfrm>
              <a:off x="4319250" y="1593289"/>
              <a:ext cx="1809405" cy="4816010"/>
            </a:xfrm>
            <a:prstGeom prst="rect">
              <a:avLst/>
            </a:prstGeom>
            <a:ln>
              <a:noFill/>
            </a:ln>
            <a:effectLst>
              <a:outerShdw blurRad="292100" dist="139700" dir="2700000" algn="tl" rotWithShape="0">
                <a:srgbClr val="333333">
                  <a:alpha val="65000"/>
                </a:srgbClr>
              </a:outerShdw>
            </a:effectLst>
          </p:spPr>
        </p:pic>
        <p:sp>
          <p:nvSpPr>
            <p:cNvPr id="11" name="Rectangle">
              <a:extLst>
                <a:ext uri="{FF2B5EF4-FFF2-40B4-BE49-F238E27FC236}">
                  <a16:creationId xmlns:a16="http://schemas.microsoft.com/office/drawing/2014/main" id="{8CBAD192-2E40-EF48-B4F2-96ABE794A0B2}"/>
                </a:ext>
              </a:extLst>
            </p:cNvPr>
            <p:cNvSpPr/>
            <p:nvPr/>
          </p:nvSpPr>
          <p:spPr>
            <a:xfrm>
              <a:off x="4067962" y="2456032"/>
              <a:ext cx="2304288" cy="2015383"/>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RRR Teacher Social Validity Questionnaire (pre-intervention)">
            <a:extLst>
              <a:ext uri="{FF2B5EF4-FFF2-40B4-BE49-F238E27FC236}">
                <a16:creationId xmlns:a16="http://schemas.microsoft.com/office/drawing/2014/main" id="{964E0067-31AB-3F7B-76DB-D86EBE37514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p:blipFill>
        <p:spPr bwMode="auto">
          <a:xfrm>
            <a:off x="6836260" y="1478794"/>
            <a:ext cx="3809935" cy="4930505"/>
          </a:xfrm>
          <a:prstGeom prst="rect">
            <a:avLst/>
          </a:prstGeom>
          <a:ln w="6350">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3" name="RRR">
            <a:extLst>
              <a:ext uri="{FF2B5EF4-FFF2-40B4-BE49-F238E27FC236}">
                <a16:creationId xmlns:a16="http://schemas.microsoft.com/office/drawing/2014/main" id="{01FB2C2B-BD83-3C0D-B8BA-47EE60820F36}"/>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889B3C69-FC14-2E43-79DC-EBD2C88FD4CA}"/>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A41A260D-FD4C-DB1B-C638-8A78FC97F506}"/>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959177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6B58A-8209-0A1F-9A40-CC80B19B3DDA}"/>
              </a:ext>
              <a:ext uri="{C183D7F6-B498-43B3-948B-1728B52AA6E4}">
                <adec:decorative xmlns:adec="http://schemas.microsoft.com/office/drawing/2017/decorative" val="1"/>
              </a:ext>
            </a:extLst>
          </p:cNvPr>
          <p:cNvSpPr>
            <a:spLocks noGrp="1"/>
          </p:cNvSpPr>
          <p:nvPr>
            <p:ph type="title"/>
          </p:nvPr>
        </p:nvSpPr>
        <p:spPr/>
        <p:txBody>
          <a:bodyPr/>
          <a:lstStyle/>
          <a:p>
            <a:r>
              <a:rPr lang="en-US"/>
              <a:t>Step 2</a:t>
            </a:r>
            <a:br>
              <a:rPr lang="en-US"/>
            </a:br>
            <a:r>
              <a:rPr lang="en-US" sz="3200" b="0">
                <a:latin typeface="Arial" panose="020B0604020202020204"/>
              </a:rPr>
              <a:t>Plan RRR Procedures (1 of 2)</a:t>
            </a:r>
            <a:endParaRPr lang="en-US" sz="3200" b="0"/>
          </a:p>
        </p:txBody>
      </p:sp>
      <p:sp>
        <p:nvSpPr>
          <p:cNvPr id="3" name="Content">
            <a:extLst>
              <a:ext uri="{FF2B5EF4-FFF2-40B4-BE49-F238E27FC236}">
                <a16:creationId xmlns:a16="http://schemas.microsoft.com/office/drawing/2014/main" id="{F474782C-0812-D57D-D0B5-64BF6A8858BE}"/>
              </a:ext>
            </a:extLst>
          </p:cNvPr>
          <p:cNvSpPr>
            <a:spLocks noGrp="1"/>
          </p:cNvSpPr>
          <p:nvPr>
            <p:ph idx="1"/>
          </p:nvPr>
        </p:nvSpPr>
        <p:spPr>
          <a:xfrm>
            <a:off x="838200" y="1825625"/>
            <a:ext cx="7380767" cy="4351338"/>
          </a:xfrm>
        </p:spPr>
        <p:txBody>
          <a:bodyPr>
            <a:normAutofit fontScale="92500" lnSpcReduction="10000"/>
          </a:bodyPr>
          <a:lstStyle/>
          <a:p>
            <a:r>
              <a:rPr lang="en-US"/>
              <a:t>Collaborate with parents, families, and colleagues</a:t>
            </a:r>
          </a:p>
          <a:p>
            <a:r>
              <a:rPr lang="en-US"/>
              <a:t>Gather data to identify students’ strengths, abilities, and needs</a:t>
            </a:r>
          </a:p>
          <a:p>
            <a:r>
              <a:rPr lang="en-US"/>
              <a:t>Schedule </a:t>
            </a:r>
          </a:p>
          <a:p>
            <a:pPr lvl="1"/>
            <a:r>
              <a:rPr lang="en-US"/>
              <a:t>RRR Rating Period</a:t>
            </a:r>
          </a:p>
          <a:p>
            <a:pPr lvl="2"/>
            <a:r>
              <a:rPr lang="en-US"/>
              <a:t>Time when baseline (Direct Behavior Rating) data collected</a:t>
            </a:r>
          </a:p>
          <a:p>
            <a:pPr lvl="2"/>
            <a:r>
              <a:rPr lang="en-US"/>
              <a:t>Time when students will use self-monitoring during RRR In-Class phase</a:t>
            </a:r>
          </a:p>
          <a:p>
            <a:pPr lvl="1"/>
            <a:r>
              <a:rPr lang="en-US"/>
              <a:t>RRR Instruction Block</a:t>
            </a:r>
          </a:p>
          <a:p>
            <a:pPr lvl="2"/>
            <a:r>
              <a:rPr lang="en-US"/>
              <a:t>Time when small-group instruction will occur</a:t>
            </a:r>
            <a:br>
              <a:rPr lang="en-US"/>
            </a:br>
            <a:r>
              <a:rPr lang="en-US"/>
              <a:t>(15 lessons, 20-30 min each)</a:t>
            </a:r>
          </a:p>
          <a:p>
            <a:pPr lvl="1"/>
            <a:endParaRPr lang="en-US"/>
          </a:p>
        </p:txBody>
      </p:sp>
      <p:grpSp>
        <p:nvGrpSpPr>
          <p:cNvPr id="8" name="Group">
            <a:extLst>
              <a:ext uri="{FF2B5EF4-FFF2-40B4-BE49-F238E27FC236}">
                <a16:creationId xmlns:a16="http://schemas.microsoft.com/office/drawing/2014/main" id="{DAE089D0-1E2A-F0C0-7822-04A59AAB6CC8}"/>
              </a:ext>
              <a:ext uri="{C183D7F6-B498-43B3-948B-1728B52AA6E4}">
                <adec:decorative xmlns:adec="http://schemas.microsoft.com/office/drawing/2017/decorative" val="1"/>
              </a:ext>
            </a:extLst>
          </p:cNvPr>
          <p:cNvGrpSpPr/>
          <p:nvPr/>
        </p:nvGrpSpPr>
        <p:grpSpPr>
          <a:xfrm>
            <a:off x="8218967" y="1529501"/>
            <a:ext cx="3469840" cy="3798998"/>
            <a:chOff x="6425514" y="2862538"/>
            <a:chExt cx="1853514" cy="1803410"/>
          </a:xfrm>
        </p:grpSpPr>
        <p:pic>
          <p:nvPicPr>
            <p:cNvPr id="9" name="Picture">
              <a:extLst>
                <a:ext uri="{FF2B5EF4-FFF2-40B4-BE49-F238E27FC236}">
                  <a16:creationId xmlns:a16="http://schemas.microsoft.com/office/drawing/2014/main" id="{59F9C644-6925-BA61-B713-5FD17265D64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425514" y="2862538"/>
              <a:ext cx="1853514" cy="180341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10" name="TextBox 1">
              <a:extLst>
                <a:ext uri="{FF2B5EF4-FFF2-40B4-BE49-F238E27FC236}">
                  <a16:creationId xmlns:a16="http://schemas.microsoft.com/office/drawing/2014/main" id="{E4F77175-6F70-79E4-932A-A97285D164C3}"/>
                </a:ext>
              </a:extLst>
            </p:cNvPr>
            <p:cNvSpPr txBox="1"/>
            <p:nvPr/>
          </p:nvSpPr>
          <p:spPr>
            <a:xfrm>
              <a:off x="6457749" y="3289648"/>
              <a:ext cx="894522" cy="248376"/>
            </a:xfrm>
            <a:prstGeom prst="rect">
              <a:avLst/>
            </a:prstGeom>
            <a:noFill/>
            <a:ln w="3175">
              <a:noFill/>
            </a:ln>
          </p:spPr>
          <p:txBody>
            <a:bodyPr wrap="square" rtlCol="0">
              <a:spAutoFit/>
            </a:bodyPr>
            <a:lstStyle/>
            <a:p>
              <a:pPr algn="ctr"/>
              <a:r>
                <a:rPr lang="en-US" sz="1400" b="1">
                  <a:latin typeface="Dreaming Outloud Pro" panose="03050502040302030504" pitchFamily="66" charset="0"/>
                  <a:cs typeface="Dreaming Outloud Pro" panose="03050502040302030504" pitchFamily="66" charset="0"/>
                </a:rPr>
                <a:t>2:00-2:40</a:t>
              </a:r>
            </a:p>
            <a:p>
              <a:pPr algn="ctr"/>
              <a:r>
                <a:rPr lang="en-US" sz="1400" b="1">
                  <a:latin typeface="Dreaming Outloud Pro" panose="03050502040302030504" pitchFamily="66" charset="0"/>
                  <a:cs typeface="Dreaming Outloud Pro" panose="03050502040302030504" pitchFamily="66" charset="0"/>
                </a:rPr>
                <a:t>Monday-Thursday</a:t>
              </a:r>
            </a:p>
          </p:txBody>
        </p:sp>
        <p:sp>
          <p:nvSpPr>
            <p:cNvPr id="11" name="TextBox 2">
              <a:extLst>
                <a:ext uri="{FF2B5EF4-FFF2-40B4-BE49-F238E27FC236}">
                  <a16:creationId xmlns:a16="http://schemas.microsoft.com/office/drawing/2014/main" id="{F5EE4CC9-66F0-531B-7811-19C6A0D3360C}"/>
                </a:ext>
              </a:extLst>
            </p:cNvPr>
            <p:cNvSpPr txBox="1"/>
            <p:nvPr/>
          </p:nvSpPr>
          <p:spPr>
            <a:xfrm>
              <a:off x="7255366" y="3335814"/>
              <a:ext cx="894522" cy="175324"/>
            </a:xfrm>
            <a:prstGeom prst="rect">
              <a:avLst/>
            </a:prstGeom>
            <a:noFill/>
            <a:ln w="3175">
              <a:noFill/>
            </a:ln>
          </p:spPr>
          <p:txBody>
            <a:bodyPr wrap="square" rtlCol="0">
              <a:spAutoFit/>
            </a:bodyPr>
            <a:lstStyle/>
            <a:p>
              <a:pPr algn="ctr"/>
              <a:r>
                <a:rPr lang="en-US" b="1">
                  <a:latin typeface="Dreaming Outloud Pro" panose="03050502040302030504" pitchFamily="66" charset="0"/>
                  <a:cs typeface="Dreaming Outloud Pro" panose="03050502040302030504" pitchFamily="66" charset="0"/>
                </a:rPr>
                <a:t>Math</a:t>
              </a:r>
            </a:p>
          </p:txBody>
        </p:sp>
        <p:sp>
          <p:nvSpPr>
            <p:cNvPr id="12" name="TextBox 3">
              <a:extLst>
                <a:ext uri="{FF2B5EF4-FFF2-40B4-BE49-F238E27FC236}">
                  <a16:creationId xmlns:a16="http://schemas.microsoft.com/office/drawing/2014/main" id="{C4F500F4-DD17-EE84-A4DE-D7F910B7D56B}"/>
                </a:ext>
              </a:extLst>
            </p:cNvPr>
            <p:cNvSpPr txBox="1"/>
            <p:nvPr/>
          </p:nvSpPr>
          <p:spPr>
            <a:xfrm>
              <a:off x="6457748" y="4221638"/>
              <a:ext cx="894522" cy="273944"/>
            </a:xfrm>
            <a:prstGeom prst="rect">
              <a:avLst/>
            </a:prstGeom>
            <a:noFill/>
            <a:ln w="3175">
              <a:noFill/>
            </a:ln>
          </p:spPr>
          <p:txBody>
            <a:bodyPr wrap="square" rtlCol="0">
              <a:spAutoFit/>
            </a:bodyPr>
            <a:lstStyle/>
            <a:p>
              <a:pPr algn="ctr"/>
              <a:r>
                <a:rPr lang="en-US" sz="1050" b="1">
                  <a:latin typeface="Dreaming Outloud Pro" panose="03050502040302030504" pitchFamily="66" charset="0"/>
                  <a:cs typeface="Dreaming Outloud Pro" panose="03050502040302030504" pitchFamily="66" charset="0"/>
                </a:rPr>
                <a:t>10:00-10:25</a:t>
              </a:r>
            </a:p>
            <a:p>
              <a:pPr algn="ctr"/>
              <a:r>
                <a:rPr lang="en-US" sz="1050" b="1">
                  <a:latin typeface="Dreaming Outloud Pro" panose="03050502040302030504" pitchFamily="66" charset="0"/>
                  <a:cs typeface="Dreaming Outloud Pro" panose="03050502040302030504" pitchFamily="66" charset="0"/>
                </a:rPr>
                <a:t>Monday, Wednesday, Thursday</a:t>
              </a:r>
            </a:p>
          </p:txBody>
        </p:sp>
        <p:sp>
          <p:nvSpPr>
            <p:cNvPr id="13" name="TextBox 4">
              <a:extLst>
                <a:ext uri="{FF2B5EF4-FFF2-40B4-BE49-F238E27FC236}">
                  <a16:creationId xmlns:a16="http://schemas.microsoft.com/office/drawing/2014/main" id="{B50A35A2-F878-CD82-FE45-A0859417AB0A}"/>
                </a:ext>
              </a:extLst>
            </p:cNvPr>
            <p:cNvSpPr txBox="1"/>
            <p:nvPr/>
          </p:nvSpPr>
          <p:spPr>
            <a:xfrm>
              <a:off x="7303818" y="4273533"/>
              <a:ext cx="894522" cy="120536"/>
            </a:xfrm>
            <a:prstGeom prst="rect">
              <a:avLst/>
            </a:prstGeom>
            <a:noFill/>
            <a:ln w="3175">
              <a:noFill/>
            </a:ln>
          </p:spPr>
          <p:txBody>
            <a:bodyPr wrap="square" rtlCol="0">
              <a:spAutoFit/>
            </a:bodyPr>
            <a:lstStyle/>
            <a:p>
              <a:pPr algn="ctr"/>
              <a:r>
                <a:rPr lang="en-US" sz="1050" b="1">
                  <a:latin typeface="Dreaming Outloud Pro" panose="03050502040302030504" pitchFamily="66" charset="0"/>
                  <a:cs typeface="Dreaming Outloud Pro" panose="03050502040302030504" pitchFamily="66" charset="0"/>
                </a:rPr>
                <a:t>Independent Work Time</a:t>
              </a:r>
            </a:p>
          </p:txBody>
        </p:sp>
      </p:grpSp>
      <p:grpSp>
        <p:nvGrpSpPr>
          <p:cNvPr id="6" name="RRR">
            <a:extLst>
              <a:ext uri="{FF2B5EF4-FFF2-40B4-BE49-F238E27FC236}">
                <a16:creationId xmlns:a16="http://schemas.microsoft.com/office/drawing/2014/main" id="{F382F344-5132-6B1C-83E6-A2F00D3F53AF}"/>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4" name="Logo">
              <a:extLst>
                <a:ext uri="{FF2B5EF4-FFF2-40B4-BE49-F238E27FC236}">
                  <a16:creationId xmlns:a16="http://schemas.microsoft.com/office/drawing/2014/main" id="{EE37913E-E3F4-3271-DFC5-8050FB556ED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5" name="Module" descr="Module 6.3.2.6 Recognize. Relax. Record.">
              <a:extLst>
                <a:ext uri="{FF2B5EF4-FFF2-40B4-BE49-F238E27FC236}">
                  <a16:creationId xmlns:a16="http://schemas.microsoft.com/office/drawing/2014/main" id="{2136F61B-088A-5D84-FEA5-552B90953B5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767314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6B58A-8209-0A1F-9A40-CC80B19B3DDA}"/>
              </a:ext>
              <a:ext uri="{C183D7F6-B498-43B3-948B-1728B52AA6E4}">
                <adec:decorative xmlns:adec="http://schemas.microsoft.com/office/drawing/2017/decorative" val="1"/>
              </a:ext>
            </a:extLst>
          </p:cNvPr>
          <p:cNvSpPr>
            <a:spLocks noGrp="1"/>
          </p:cNvSpPr>
          <p:nvPr>
            <p:ph type="title"/>
          </p:nvPr>
        </p:nvSpPr>
        <p:spPr/>
        <p:txBody>
          <a:bodyPr/>
          <a:lstStyle/>
          <a:p>
            <a:r>
              <a:rPr lang="en-US"/>
              <a:t>Step 2</a:t>
            </a:r>
            <a:br>
              <a:rPr lang="en-US"/>
            </a:br>
            <a:r>
              <a:rPr lang="en-US" sz="3200" b="0">
                <a:latin typeface="Arial" panose="020B0604020202020204"/>
              </a:rPr>
              <a:t>Plan RRR Procedures (2 of 2)</a:t>
            </a:r>
            <a:endParaRPr lang="en-US" sz="3200"/>
          </a:p>
        </p:txBody>
      </p:sp>
      <p:pic>
        <p:nvPicPr>
          <p:cNvPr id="4" name="Picture 1" descr="Defining Behaviors infographic">
            <a:hlinkClick r:id="rId2"/>
            <a:extLst>
              <a:ext uri="{FF2B5EF4-FFF2-40B4-BE49-F238E27FC236}">
                <a16:creationId xmlns:a16="http://schemas.microsoft.com/office/drawing/2014/main" id="{5D7DDBD0-401A-60EA-1B7C-70D8B3425C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5321" y="1809326"/>
            <a:ext cx="3169000" cy="4102585"/>
          </a:xfrm>
          <a:prstGeom prst="rect">
            <a:avLst/>
          </a:prstGeom>
          <a:ln>
            <a:noFill/>
          </a:ln>
          <a:effectLst>
            <a:outerShdw blurRad="292100" dist="139700" dir="2700000" algn="tl" rotWithShape="0">
              <a:srgbClr val="333333">
                <a:alpha val="65000"/>
              </a:srgbClr>
            </a:outerShdw>
          </a:effectLst>
        </p:spPr>
      </p:pic>
      <p:sp>
        <p:nvSpPr>
          <p:cNvPr id="3" name="Text 1">
            <a:extLst>
              <a:ext uri="{FF2B5EF4-FFF2-40B4-BE49-F238E27FC236}">
                <a16:creationId xmlns:a16="http://schemas.microsoft.com/office/drawing/2014/main" id="{F474782C-0812-D57D-D0B5-64BF6A8858BE}"/>
              </a:ext>
            </a:extLst>
          </p:cNvPr>
          <p:cNvSpPr>
            <a:spLocks noGrp="1"/>
          </p:cNvSpPr>
          <p:nvPr>
            <p:ph idx="1"/>
          </p:nvPr>
        </p:nvSpPr>
        <p:spPr>
          <a:xfrm>
            <a:off x="590200" y="6183825"/>
            <a:ext cx="3829400" cy="309050"/>
          </a:xfrm>
        </p:spPr>
        <p:txBody>
          <a:bodyPr>
            <a:noAutofit/>
          </a:bodyPr>
          <a:lstStyle/>
          <a:p>
            <a:pPr marL="0" indent="0" algn="ctr">
              <a:buNone/>
            </a:pPr>
            <a:r>
              <a:rPr lang="en-US" sz="1600"/>
              <a:t>Operationalize behaviors of interest</a:t>
            </a:r>
          </a:p>
        </p:txBody>
      </p:sp>
      <p:sp>
        <p:nvSpPr>
          <p:cNvPr id="5" name="Text 2">
            <a:extLst>
              <a:ext uri="{FF2B5EF4-FFF2-40B4-BE49-F238E27FC236}">
                <a16:creationId xmlns:a16="http://schemas.microsoft.com/office/drawing/2014/main" id="{6194D8FC-C028-2743-55AE-C8D42F160E9E}"/>
              </a:ext>
            </a:extLst>
          </p:cNvPr>
          <p:cNvSpPr txBox="1">
            <a:spLocks/>
          </p:cNvSpPr>
          <p:nvPr/>
        </p:nvSpPr>
        <p:spPr>
          <a:xfrm>
            <a:off x="5726931" y="1821576"/>
            <a:ext cx="5725978" cy="36051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a:t>Prepare intervention forms and procedures</a:t>
            </a:r>
          </a:p>
        </p:txBody>
      </p:sp>
      <p:pic>
        <p:nvPicPr>
          <p:cNvPr id="7" name="Picture 2">
            <a:extLst>
              <a:ext uri="{FF2B5EF4-FFF2-40B4-BE49-F238E27FC236}">
                <a16:creationId xmlns:a16="http://schemas.microsoft.com/office/drawing/2014/main" id="{F0907217-A3DC-E18D-81E6-67D1248CD551}"/>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02040" y="2312975"/>
            <a:ext cx="2887880" cy="2232050"/>
          </a:xfrm>
          <a:prstGeom prst="rect">
            <a:avLst/>
          </a:prstGeom>
          <a:ln>
            <a:noFill/>
          </a:ln>
          <a:effectLst>
            <a:outerShdw blurRad="292100" dist="139700" dir="2700000" algn="tl" rotWithShape="0">
              <a:srgbClr val="333333">
                <a:alpha val="65000"/>
              </a:srgbClr>
            </a:outerShdw>
          </a:effectLst>
        </p:spPr>
      </p:pic>
      <p:sp>
        <p:nvSpPr>
          <p:cNvPr id="6" name="Text 3">
            <a:extLst>
              <a:ext uri="{FF2B5EF4-FFF2-40B4-BE49-F238E27FC236}">
                <a16:creationId xmlns:a16="http://schemas.microsoft.com/office/drawing/2014/main" id="{0B7A0BA0-9DBF-32F3-48E9-0CCE7E10E781}"/>
              </a:ext>
            </a:extLst>
          </p:cNvPr>
          <p:cNvSpPr txBox="1">
            <a:spLocks/>
          </p:cNvSpPr>
          <p:nvPr/>
        </p:nvSpPr>
        <p:spPr>
          <a:xfrm>
            <a:off x="6124432" y="4742580"/>
            <a:ext cx="2043095" cy="42473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a:t>Teacher Recording Form</a:t>
            </a:r>
            <a:br>
              <a:rPr lang="en-US" sz="1200"/>
            </a:br>
            <a:r>
              <a:rPr lang="en-US" sz="1200"/>
              <a:t>(Direct Behavior Rating)</a:t>
            </a:r>
          </a:p>
        </p:txBody>
      </p:sp>
      <p:pic>
        <p:nvPicPr>
          <p:cNvPr id="13" name="Picture 3">
            <a:extLst>
              <a:ext uri="{FF2B5EF4-FFF2-40B4-BE49-F238E27FC236}">
                <a16:creationId xmlns:a16="http://schemas.microsoft.com/office/drawing/2014/main" id="{5B1BB339-4BDD-A4B2-8A2D-82552D0D32A3}"/>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11456" y="2971799"/>
            <a:ext cx="2887352" cy="2231136"/>
          </a:xfrm>
          <a:prstGeom prst="rect">
            <a:avLst/>
          </a:prstGeom>
          <a:effectLst>
            <a:outerShdw blurRad="292100" dist="139700" dir="2700000" algn="ctr" rotWithShape="0">
              <a:schemeClr val="tx1">
                <a:alpha val="65000"/>
              </a:schemeClr>
            </a:outerShdw>
          </a:effectLst>
        </p:spPr>
      </p:pic>
      <p:sp>
        <p:nvSpPr>
          <p:cNvPr id="8" name="Text 4">
            <a:extLst>
              <a:ext uri="{FF2B5EF4-FFF2-40B4-BE49-F238E27FC236}">
                <a16:creationId xmlns:a16="http://schemas.microsoft.com/office/drawing/2014/main" id="{DEBF7A84-FDF2-6B36-51F7-390ACC6006E4}"/>
              </a:ext>
            </a:extLst>
          </p:cNvPr>
          <p:cNvSpPr txBox="1">
            <a:spLocks/>
          </p:cNvSpPr>
          <p:nvPr/>
        </p:nvSpPr>
        <p:spPr>
          <a:xfrm>
            <a:off x="9233585" y="5395692"/>
            <a:ext cx="2043095" cy="42473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a:t>Student Self-Monitoring Sheet</a:t>
            </a:r>
          </a:p>
        </p:txBody>
      </p:sp>
      <p:grpSp>
        <p:nvGrpSpPr>
          <p:cNvPr id="9" name="RRR">
            <a:extLst>
              <a:ext uri="{FF2B5EF4-FFF2-40B4-BE49-F238E27FC236}">
                <a16:creationId xmlns:a16="http://schemas.microsoft.com/office/drawing/2014/main" id="{B1303089-CD05-4921-DC18-4F17C05E8BC2}"/>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4" name="Logo">
              <a:extLst>
                <a:ext uri="{FF2B5EF4-FFF2-40B4-BE49-F238E27FC236}">
                  <a16:creationId xmlns:a16="http://schemas.microsoft.com/office/drawing/2014/main" id="{55D7C7A5-F5E7-DCC8-E3F9-5F98ED094F33}"/>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5" name="Module" descr="Module 6.3.2.6 Recognize. Relax. Record.">
              <a:extLst>
                <a:ext uri="{FF2B5EF4-FFF2-40B4-BE49-F238E27FC236}">
                  <a16:creationId xmlns:a16="http://schemas.microsoft.com/office/drawing/2014/main" id="{AAFB321F-9419-0278-A49B-A895DA20D92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801076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820BF-6A41-8955-15EF-5DD3E3AF7E34}"/>
              </a:ext>
            </a:extLst>
          </p:cNvPr>
          <p:cNvSpPr>
            <a:spLocks noGrp="1"/>
          </p:cNvSpPr>
          <p:nvPr>
            <p:ph type="title"/>
          </p:nvPr>
        </p:nvSpPr>
        <p:spPr/>
        <p:txBody>
          <a:bodyPr/>
          <a:lstStyle/>
          <a:p>
            <a:r>
              <a:rPr lang="en-US"/>
              <a:t>Step 3</a:t>
            </a:r>
          </a:p>
        </p:txBody>
      </p:sp>
      <p:sp>
        <p:nvSpPr>
          <p:cNvPr id="3" name="Text 1">
            <a:extLst>
              <a:ext uri="{FF2B5EF4-FFF2-40B4-BE49-F238E27FC236}">
                <a16:creationId xmlns:a16="http://schemas.microsoft.com/office/drawing/2014/main" id="{93B915D0-2997-EE8B-3720-70DC44639DE9}"/>
              </a:ext>
            </a:extLst>
          </p:cNvPr>
          <p:cNvSpPr>
            <a:spLocks noGrp="1"/>
          </p:cNvSpPr>
          <p:nvPr>
            <p:ph type="body" idx="1"/>
          </p:nvPr>
        </p:nvSpPr>
        <p:spPr/>
        <p:txBody>
          <a:bodyPr/>
          <a:lstStyle/>
          <a:p>
            <a:r>
              <a:rPr lang="en-US" b="1"/>
              <a:t>Begin baseline data collection</a:t>
            </a:r>
          </a:p>
          <a:p>
            <a:endParaRPr lang="en-US"/>
          </a:p>
        </p:txBody>
      </p:sp>
    </p:spTree>
    <p:extLst>
      <p:ext uri="{BB962C8B-B14F-4D97-AF65-F5344CB8AC3E}">
        <p14:creationId xmlns:p14="http://schemas.microsoft.com/office/powerpoint/2010/main" val="33962058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A1C8A-4EC6-B988-662A-B9E510F2740A}"/>
            </a:ext>
          </a:extLst>
        </p:cNvPr>
        <p:cNvGrpSpPr/>
        <p:nvPr/>
      </p:nvGrpSpPr>
      <p:grpSpPr>
        <a:xfrm>
          <a:off x="0" y="0"/>
          <a:ext cx="0" cy="0"/>
          <a:chOff x="0" y="0"/>
          <a:chExt cx="0" cy="0"/>
        </a:xfrm>
      </p:grpSpPr>
      <p:sp>
        <p:nvSpPr>
          <p:cNvPr id="4" name="Title">
            <a:extLst>
              <a:ext uri="{FF2B5EF4-FFF2-40B4-BE49-F238E27FC236}">
                <a16:creationId xmlns:a16="http://schemas.microsoft.com/office/drawing/2014/main" id="{1D5FF033-B8FA-6090-5580-328C1BEEA544}"/>
              </a:ext>
              <a:ext uri="{C183D7F6-B498-43B3-948B-1728B52AA6E4}">
                <adec:decorative xmlns:adec="http://schemas.microsoft.com/office/drawing/2017/decorative" val="1"/>
              </a:ext>
            </a:extLst>
          </p:cNvPr>
          <p:cNvSpPr>
            <a:spLocks noGrp="1"/>
          </p:cNvSpPr>
          <p:nvPr>
            <p:ph type="title"/>
          </p:nvPr>
        </p:nvSpPr>
        <p:spPr/>
        <p:txBody>
          <a:bodyPr/>
          <a:lstStyle/>
          <a:p>
            <a:r>
              <a:rPr lang="en-US"/>
              <a:t>RRR Module Highlight! Step 3</a:t>
            </a:r>
          </a:p>
        </p:txBody>
      </p:sp>
      <p:pic>
        <p:nvPicPr>
          <p:cNvPr id="5" name="Picture 1" descr="Recognize. Relax. Record. module cover">
            <a:extLst>
              <a:ext uri="{FF2B5EF4-FFF2-40B4-BE49-F238E27FC236}">
                <a16:creationId xmlns:a16="http://schemas.microsoft.com/office/drawing/2014/main" id="{7A4F0B07-D6F9-4DDB-9780-68CDE40FBC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 y="1825625"/>
            <a:ext cx="2784855" cy="4351338"/>
          </a:xfrm>
          <a:prstGeom prst="rect">
            <a:avLst/>
          </a:prstGeom>
          <a:ln>
            <a:noFill/>
          </a:ln>
          <a:effectLst>
            <a:outerShdw blurRad="292100" dist="139700" dir="2700000" algn="tl" rotWithShape="0">
              <a:srgbClr val="333333">
                <a:alpha val="65000"/>
              </a:srgbClr>
            </a:outerShdw>
          </a:effectLst>
        </p:spPr>
      </p:pic>
      <p:grpSp>
        <p:nvGrpSpPr>
          <p:cNvPr id="2" name="Group" descr="Screenshot of the RRR module table of contents with a blue rectangle outlining page 16 (Step 3)">
            <a:extLst>
              <a:ext uri="{FF2B5EF4-FFF2-40B4-BE49-F238E27FC236}">
                <a16:creationId xmlns:a16="http://schemas.microsoft.com/office/drawing/2014/main" id="{A34E5E9E-53B1-5754-A192-E374D31802AB}"/>
              </a:ext>
            </a:extLst>
          </p:cNvPr>
          <p:cNvGrpSpPr/>
          <p:nvPr/>
        </p:nvGrpSpPr>
        <p:grpSpPr>
          <a:xfrm>
            <a:off x="3870496" y="1690688"/>
            <a:ext cx="2304288" cy="4536436"/>
            <a:chOff x="3870496" y="1690688"/>
            <a:chExt cx="2304288" cy="4536436"/>
          </a:xfrm>
        </p:grpSpPr>
        <p:pic>
          <p:nvPicPr>
            <p:cNvPr id="8" name="Picture">
              <a:extLst>
                <a:ext uri="{FF2B5EF4-FFF2-40B4-BE49-F238E27FC236}">
                  <a16:creationId xmlns:a16="http://schemas.microsoft.com/office/drawing/2014/main" id="{803D6C8A-3CC8-2D49-037E-1DB25309F610}"/>
                </a:ext>
              </a:extLst>
            </p:cNvPr>
            <p:cNvPicPr>
              <a:picLocks noChangeAspect="1"/>
            </p:cNvPicPr>
            <p:nvPr/>
          </p:nvPicPr>
          <p:blipFill>
            <a:blip r:embed="rId4"/>
            <a:srcRect/>
            <a:stretch/>
          </p:blipFill>
          <p:spPr>
            <a:xfrm>
              <a:off x="4117938" y="1690688"/>
              <a:ext cx="1809405" cy="4536436"/>
            </a:xfrm>
            <a:prstGeom prst="rect">
              <a:avLst/>
            </a:prstGeom>
            <a:ln>
              <a:noFill/>
            </a:ln>
            <a:effectLst>
              <a:outerShdw blurRad="292100" dist="139700" dir="2700000" algn="tl" rotWithShape="0">
                <a:srgbClr val="333333">
                  <a:alpha val="65000"/>
                </a:srgbClr>
              </a:outerShdw>
            </a:effectLst>
          </p:spPr>
        </p:pic>
        <p:sp>
          <p:nvSpPr>
            <p:cNvPr id="11" name="Rectangle">
              <a:extLst>
                <a:ext uri="{FF2B5EF4-FFF2-40B4-BE49-F238E27FC236}">
                  <a16:creationId xmlns:a16="http://schemas.microsoft.com/office/drawing/2014/main" id="{9FB8D66F-99A1-B095-852D-FC3DC351F93B}"/>
                </a:ext>
              </a:extLst>
            </p:cNvPr>
            <p:cNvSpPr/>
            <p:nvPr/>
          </p:nvSpPr>
          <p:spPr>
            <a:xfrm>
              <a:off x="3870496" y="4431137"/>
              <a:ext cx="2304288" cy="320040"/>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3" descr="Data Tracker (duration tab)">
            <a:extLst>
              <a:ext uri="{FF2B5EF4-FFF2-40B4-BE49-F238E27FC236}">
                <a16:creationId xmlns:a16="http://schemas.microsoft.com/office/drawing/2014/main" id="{DC1FA563-87F9-E90A-D35B-8E3F3838F21D}"/>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a:fillRect/>
          </a:stretch>
        </p:blipFill>
        <p:spPr bwMode="auto">
          <a:xfrm>
            <a:off x="6632896" y="2484119"/>
            <a:ext cx="5124159" cy="2672961"/>
          </a:xfrm>
          <a:prstGeom prst="rect">
            <a:avLst/>
          </a:prstGeom>
          <a:ln w="6350">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3" name="RRR">
            <a:extLst>
              <a:ext uri="{FF2B5EF4-FFF2-40B4-BE49-F238E27FC236}">
                <a16:creationId xmlns:a16="http://schemas.microsoft.com/office/drawing/2014/main" id="{1CFD5CBF-8EA6-0523-F0D7-3D1EE3AD3874}"/>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F7478AF0-CDBE-B1C9-B945-79D9BE17E21F}"/>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6E4986E8-419B-DD6C-EDDE-8B523F2329F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140231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5A2B8-624D-7999-04C2-A744FA597811}"/>
              </a:ext>
            </a:extLst>
          </p:cNvPr>
          <p:cNvSpPr>
            <a:spLocks noGrp="1"/>
          </p:cNvSpPr>
          <p:nvPr>
            <p:ph type="title"/>
          </p:nvPr>
        </p:nvSpPr>
        <p:spPr/>
        <p:txBody>
          <a:bodyPr/>
          <a:lstStyle/>
          <a:p>
            <a:r>
              <a:rPr lang="en-US"/>
              <a:t>Step 3</a:t>
            </a:r>
            <a:br>
              <a:rPr lang="en-US"/>
            </a:br>
            <a:r>
              <a:rPr lang="en-US" sz="3200" b="0">
                <a:latin typeface="Arial" panose="020B0604020202020204"/>
              </a:rPr>
              <a:t>Begin baseline data collection</a:t>
            </a:r>
            <a:endParaRPr lang="en-US" sz="3200" b="0"/>
          </a:p>
        </p:txBody>
      </p:sp>
      <p:pic>
        <p:nvPicPr>
          <p:cNvPr id="7" name="Picture 1" descr="RRR Teacher Recording Form (direct behavior rating)">
            <a:extLst>
              <a:ext uri="{FF2B5EF4-FFF2-40B4-BE49-F238E27FC236}">
                <a16:creationId xmlns:a16="http://schemas.microsoft.com/office/drawing/2014/main" id="{393B6E8E-8E0B-051A-B9DA-02EBE74642E4}"/>
              </a:ext>
            </a:extLst>
          </p:cNvPr>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838200" y="1998858"/>
            <a:ext cx="5077047" cy="3924063"/>
          </a:xfrm>
          <a:prstGeom prst="rect">
            <a:avLst/>
          </a:prstGeom>
          <a:ln>
            <a:noFill/>
          </a:ln>
          <a:effectLst>
            <a:outerShdw blurRad="292100" dist="139700" dir="2700000" algn="tl" rotWithShape="0">
              <a:srgbClr val="333333">
                <a:alpha val="65000"/>
              </a:srgbClr>
            </a:outerShdw>
          </a:effectLst>
        </p:spPr>
      </p:pic>
      <p:pic>
        <p:nvPicPr>
          <p:cNvPr id="9" name="Picture 2" descr="RRR Engagement Graphing Handout">
            <a:extLst>
              <a:ext uri="{FF2B5EF4-FFF2-40B4-BE49-F238E27FC236}">
                <a16:creationId xmlns:a16="http://schemas.microsoft.com/office/drawing/2014/main" id="{4EBF650C-1282-5F89-E27A-A8531CC396A8}"/>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172200" y="1999313"/>
            <a:ext cx="5077047" cy="3923172"/>
          </a:xfrm>
          <a:prstGeom prst="rect">
            <a:avLst/>
          </a:prstGeom>
          <a:ln>
            <a:noFill/>
          </a:ln>
          <a:effectLst>
            <a:outerShdw blurRad="292100" dist="139700" dir="2700000" algn="tl" rotWithShape="0">
              <a:srgbClr val="333333">
                <a:alpha val="65000"/>
              </a:srgbClr>
            </a:outerShdw>
          </a:effectLst>
        </p:spPr>
      </p:pic>
      <p:grpSp>
        <p:nvGrpSpPr>
          <p:cNvPr id="6" name="RRR">
            <a:extLst>
              <a:ext uri="{FF2B5EF4-FFF2-40B4-BE49-F238E27FC236}">
                <a16:creationId xmlns:a16="http://schemas.microsoft.com/office/drawing/2014/main" id="{54DE14C6-37C6-F9F7-67C9-4FC4EAFA082E}"/>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8" name="Logo">
              <a:extLst>
                <a:ext uri="{FF2B5EF4-FFF2-40B4-BE49-F238E27FC236}">
                  <a16:creationId xmlns:a16="http://schemas.microsoft.com/office/drawing/2014/main" id="{D3213C13-2415-2BFF-616F-AE88D53E1D5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33AA4C21-B0F0-626E-DBA4-C0B518E0934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66730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22B4F-28CA-84EF-A42D-52E6978F64C7}"/>
              </a:ext>
            </a:extLst>
          </p:cNvPr>
          <p:cNvSpPr>
            <a:spLocks noGrp="1"/>
          </p:cNvSpPr>
          <p:nvPr>
            <p:ph type="title"/>
          </p:nvPr>
        </p:nvSpPr>
        <p:spPr/>
        <p:txBody>
          <a:bodyPr/>
          <a:lstStyle/>
          <a:p>
            <a:r>
              <a:rPr lang="en-US"/>
              <a:t>Direct Behavior Rating (DBR)</a:t>
            </a:r>
          </a:p>
        </p:txBody>
      </p:sp>
      <p:sp>
        <p:nvSpPr>
          <p:cNvPr id="3" name="Content 1">
            <a:extLst>
              <a:ext uri="{FF2B5EF4-FFF2-40B4-BE49-F238E27FC236}">
                <a16:creationId xmlns:a16="http://schemas.microsoft.com/office/drawing/2014/main" id="{C0BF3B20-3E94-8D4C-3A96-79B4A83789EB}"/>
              </a:ext>
            </a:extLst>
          </p:cNvPr>
          <p:cNvSpPr>
            <a:spLocks noGrp="1"/>
          </p:cNvSpPr>
          <p:nvPr>
            <p:ph idx="1"/>
          </p:nvPr>
        </p:nvSpPr>
        <p:spPr>
          <a:xfrm>
            <a:off x="838200" y="1825625"/>
            <a:ext cx="10938468" cy="4351338"/>
          </a:xfrm>
        </p:spPr>
        <p:txBody>
          <a:bodyPr>
            <a:normAutofit/>
          </a:bodyPr>
          <a:lstStyle/>
          <a:p>
            <a:pPr marL="0" indent="0">
              <a:buNone/>
            </a:pPr>
            <a:r>
              <a:rPr lang="en-US"/>
              <a:t>A tool that involves a</a:t>
            </a:r>
            <a:r>
              <a:rPr lang="en-US" b="1" i="1"/>
              <a:t> </a:t>
            </a:r>
            <a:r>
              <a:rPr lang="en-US" b="1"/>
              <a:t>brief rating </a:t>
            </a:r>
            <a:r>
              <a:rPr lang="en-US"/>
              <a:t>of </a:t>
            </a:r>
            <a:r>
              <a:rPr lang="en-US" b="1"/>
              <a:t>target behavior </a:t>
            </a:r>
            <a:r>
              <a:rPr lang="en-US"/>
              <a:t>immediately following a specified </a:t>
            </a:r>
            <a:r>
              <a:rPr lang="en-US" b="1"/>
              <a:t>observation period</a:t>
            </a:r>
            <a:r>
              <a:rPr lang="en-US"/>
              <a:t>.</a:t>
            </a:r>
          </a:p>
          <a:p>
            <a:pPr marL="0" indent="0">
              <a:buNone/>
            </a:pPr>
            <a:endParaRPr lang="en-US"/>
          </a:p>
        </p:txBody>
      </p:sp>
      <p:pic>
        <p:nvPicPr>
          <p:cNvPr id="6" name="Picture 1" descr="Screenshot of the Direct Behavior Rating Training Site home page">
            <a:extLst>
              <a:ext uri="{FF2B5EF4-FFF2-40B4-BE49-F238E27FC236}">
                <a16:creationId xmlns:a16="http://schemas.microsoft.com/office/drawing/2014/main" id="{E687CF3F-61D1-B261-BF50-F5172B106173}"/>
              </a:ext>
            </a:extLst>
          </p:cNvPr>
          <p:cNvPicPr>
            <a:picLocks noChangeAspect="1"/>
          </p:cNvPicPr>
          <p:nvPr/>
        </p:nvPicPr>
        <p:blipFill>
          <a:blip r:embed="rId3" cstate="screen">
            <a:extLst>
              <a:ext uri="{28A0092B-C50C-407E-A947-70E740481C1C}">
                <a14:useLocalDpi xmlns:a14="http://schemas.microsoft.com/office/drawing/2010/main"/>
              </a:ext>
            </a:extLst>
          </a:blip>
          <a:srcRect t="-1"/>
          <a:stretch/>
        </p:blipFill>
        <p:spPr>
          <a:xfrm>
            <a:off x="2838104" y="2934118"/>
            <a:ext cx="3276394" cy="2981587"/>
          </a:xfrm>
          <a:prstGeom prst="rect">
            <a:avLst/>
          </a:prstGeom>
          <a:ln>
            <a:noFill/>
          </a:ln>
          <a:effectLst>
            <a:outerShdw blurRad="292100" dist="139700" dir="2700000" algn="tl" rotWithShape="0">
              <a:srgbClr val="333333">
                <a:alpha val="65000"/>
              </a:srgbClr>
            </a:outerShdw>
          </a:effectLst>
        </p:spPr>
      </p:pic>
      <p:pic>
        <p:nvPicPr>
          <p:cNvPr id="8" name="Picture 2" descr="Direct Behavior Rating to Support Classroom Behavior and Engagement module cover">
            <a:extLst>
              <a:ext uri="{FF2B5EF4-FFF2-40B4-BE49-F238E27FC236}">
                <a16:creationId xmlns:a16="http://schemas.microsoft.com/office/drawing/2014/main" id="{D7D44E5E-E43F-762A-4D42-08189CCCF6E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21168" y="2934118"/>
            <a:ext cx="1908215" cy="2981587"/>
          </a:xfrm>
          <a:prstGeom prst="rect">
            <a:avLst/>
          </a:prstGeom>
          <a:ln>
            <a:noFill/>
          </a:ln>
          <a:effectLst>
            <a:outerShdw blurRad="292100" dist="139700" dir="2700000" algn="tl" rotWithShape="0">
              <a:srgbClr val="333333">
                <a:alpha val="65000"/>
              </a:srgbClr>
            </a:outerShdw>
          </a:effectLst>
        </p:spPr>
      </p:pic>
      <p:sp>
        <p:nvSpPr>
          <p:cNvPr id="4" name="TextBox">
            <a:extLst>
              <a:ext uri="{FF2B5EF4-FFF2-40B4-BE49-F238E27FC236}">
                <a16:creationId xmlns:a16="http://schemas.microsoft.com/office/drawing/2014/main" id="{F9C06B34-2F26-ECA2-8086-46B3808BBD41}"/>
              </a:ext>
              <a:ext uri="{C183D7F6-B498-43B3-948B-1728B52AA6E4}">
                <adec:decorative xmlns:adec="http://schemas.microsoft.com/office/drawing/2017/decorative" val="1"/>
              </a:ext>
            </a:extLst>
          </p:cNvPr>
          <p:cNvSpPr txBox="1"/>
          <p:nvPr/>
        </p:nvSpPr>
        <p:spPr>
          <a:xfrm>
            <a:off x="838200" y="6176963"/>
            <a:ext cx="9436942" cy="523220"/>
          </a:xfrm>
          <a:prstGeom prst="rect">
            <a:avLst/>
          </a:prstGeom>
          <a:noFill/>
        </p:spPr>
        <p:txBody>
          <a:bodyPr wrap="none" rtlCol="0">
            <a:spAutoFit/>
          </a:bodyPr>
          <a:lstStyle/>
          <a:p>
            <a:r>
              <a:rPr lang="en-US" sz="1400">
                <a:solidFill>
                  <a:schemeClr val="bg1">
                    <a:lumMod val="65000"/>
                  </a:schemeClr>
                </a:solidFill>
              </a:rPr>
              <a:t>Source: University of Connecticut. (n.d.). Direct behavior rating: Assessment training module. [video training module].</a:t>
            </a:r>
          </a:p>
          <a:p>
            <a:r>
              <a:rPr lang="en-US" sz="1400">
                <a:solidFill>
                  <a:schemeClr val="bg1">
                    <a:lumMod val="65000"/>
                  </a:schemeClr>
                </a:solidFill>
              </a:rPr>
              <a:t>             www.dbrtraining.education.uconn.edu/video.php</a:t>
            </a:r>
            <a:endParaRPr lang="en-US" sz="1400" i="1">
              <a:solidFill>
                <a:schemeClr val="bg1">
                  <a:lumMod val="65000"/>
                </a:schemeClr>
              </a:solidFill>
            </a:endParaRPr>
          </a:p>
        </p:txBody>
      </p:sp>
      <p:grpSp>
        <p:nvGrpSpPr>
          <p:cNvPr id="10" name="RRR">
            <a:extLst>
              <a:ext uri="{FF2B5EF4-FFF2-40B4-BE49-F238E27FC236}">
                <a16:creationId xmlns:a16="http://schemas.microsoft.com/office/drawing/2014/main" id="{6DF96346-D211-7E3F-9920-C21D7C9892D5}"/>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1" name="Logo">
              <a:extLst>
                <a:ext uri="{FF2B5EF4-FFF2-40B4-BE49-F238E27FC236}">
                  <a16:creationId xmlns:a16="http://schemas.microsoft.com/office/drawing/2014/main" id="{6DFBC9A3-90BC-A195-C6F7-2BB3F2E97A7A}"/>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2" name="Module" descr="Module 6.3.2.6 Recognize. Relax. Record.">
              <a:extLst>
                <a:ext uri="{FF2B5EF4-FFF2-40B4-BE49-F238E27FC236}">
                  <a16:creationId xmlns:a16="http://schemas.microsoft.com/office/drawing/2014/main" id="{B2C1F7E0-CD14-3089-D482-B05A88CB955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096101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Comprehensive, Integrated, Three-Tiered Model of Prevention pyramid.">
            <a:extLst>
              <a:ext uri="{FF2B5EF4-FFF2-40B4-BE49-F238E27FC236}">
                <a16:creationId xmlns:a16="http://schemas.microsoft.com/office/drawing/2014/main" id="{BA1B243D-CAE3-B313-A51F-5543903D7A89}"/>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5" name="Outline" descr="A yellow circle outlining Tier 2 in the middle of the Comprehensive, Integrated, Three-Tiered Model of Prevention pyramid. ">
            <a:extLst>
              <a:ext uri="{FF2B5EF4-FFF2-40B4-BE49-F238E27FC236}">
                <a16:creationId xmlns:a16="http://schemas.microsoft.com/office/drawing/2014/main" id="{51403165-C407-5146-92D1-223B8A8D5C06}"/>
              </a:ext>
            </a:extLst>
          </p:cNvPr>
          <p:cNvSpPr/>
          <p:nvPr/>
        </p:nvSpPr>
        <p:spPr>
          <a:xfrm>
            <a:off x="4071156" y="1929809"/>
            <a:ext cx="4049689" cy="1725612"/>
          </a:xfrm>
          <a:prstGeom prst="ellipse">
            <a:avLst/>
          </a:prstGeom>
          <a:noFill/>
          <a:ln w="57150" cap="flat" cmpd="sng" algn="ctr">
            <a:solidFill>
              <a:srgbClr val="FFFF00"/>
            </a:solidFill>
            <a:prstDash val="solid"/>
            <a:miter lim="800000"/>
          </a:ln>
          <a:effectLst>
            <a:glow rad="12700">
              <a:sysClr val="windowText" lastClr="000000">
                <a:alpha val="40000"/>
              </a:sysClr>
            </a:glo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 name="Picture 2" descr="The Tier 2 Process module cover">
            <a:extLst>
              <a:ext uri="{FF2B5EF4-FFF2-40B4-BE49-F238E27FC236}">
                <a16:creationId xmlns:a16="http://schemas.microsoft.com/office/drawing/2014/main" id="{1BFAA75A-FFD4-19E1-4FD0-DB17403567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15083" y="956462"/>
            <a:ext cx="2071772" cy="3237144"/>
          </a:xfrm>
          <a:prstGeom prst="rect">
            <a:avLst/>
          </a:prstGeom>
        </p:spPr>
      </p:pic>
      <p:sp>
        <p:nvSpPr>
          <p:cNvPr id="7" name="Title">
            <a:extLst>
              <a:ext uri="{FF2B5EF4-FFF2-40B4-BE49-F238E27FC236}">
                <a16:creationId xmlns:a16="http://schemas.microsoft.com/office/drawing/2014/main" id="{80152DF5-9257-1F49-910B-D3739F5653E1}"/>
              </a:ext>
            </a:extLst>
          </p:cNvPr>
          <p:cNvSpPr txBox="1">
            <a:spLocks noGrp="1"/>
          </p:cNvSpPr>
          <p:nvPr>
            <p:ph type="title" idx="4294967295"/>
          </p:nvPr>
        </p:nvSpPr>
        <p:spPr bwMode="auto">
          <a:xfrm>
            <a:off x="2197395" y="4731791"/>
            <a:ext cx="9994605" cy="914400"/>
          </a:xfrm>
          <a:prstGeom prst="rect">
            <a:avLst/>
          </a:prstGeom>
          <a:solidFill>
            <a:srgbClr val="FFFF00"/>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srgbClr val="000000"/>
                </a:solidFill>
                <a:effectLst/>
                <a:uLnTx/>
                <a:uFillTx/>
                <a:latin typeface="Times New Roman" charset="0"/>
                <a:ea typeface="MS PGothic" charset="-128"/>
                <a:cs typeface="Times New Roman" charset="0"/>
              </a:rPr>
              <a:t>Secondary (Tier 2) Intervention Grid</a:t>
            </a:r>
          </a:p>
        </p:txBody>
      </p:sp>
      <p:pic>
        <p:nvPicPr>
          <p:cNvPr id="6" name="Chart" descr="Secondary (Tier 2) interventions grid">
            <a:extLst>
              <a:ext uri="{FF2B5EF4-FFF2-40B4-BE49-F238E27FC236}">
                <a16:creationId xmlns:a16="http://schemas.microsoft.com/office/drawing/2014/main" id="{4DD5A587-7E90-774B-8A2F-B21E2057207C}"/>
              </a:ext>
            </a:extLst>
          </p:cNvPr>
          <p:cNvPicPr>
            <a:picLocks noChangeAspect="1"/>
          </p:cNvPicPr>
          <p:nvPr/>
        </p:nvPicPr>
        <p:blipFill>
          <a:blip r:embed="rId5"/>
          <a:srcRect/>
          <a:stretch/>
        </p:blipFill>
        <p:spPr bwMode="auto">
          <a:xfrm>
            <a:off x="0" y="1452716"/>
            <a:ext cx="5246522" cy="6558151"/>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548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 presetClass="entr" presetSubtype="4" fill="hold" nodeType="after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5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30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5AFF3-1653-78B6-07D1-32F6CF623FDA}"/>
              </a:ext>
            </a:extLst>
          </p:cNvPr>
          <p:cNvSpPr>
            <a:spLocks noGrp="1"/>
          </p:cNvSpPr>
          <p:nvPr>
            <p:ph type="title"/>
          </p:nvPr>
        </p:nvSpPr>
        <p:spPr>
          <a:xfrm>
            <a:off x="706534" y="360757"/>
            <a:ext cx="10515600" cy="1325563"/>
          </a:xfrm>
        </p:spPr>
        <p:txBody>
          <a:bodyPr/>
          <a:lstStyle/>
          <a:p>
            <a:r>
              <a:rPr lang="en-US"/>
              <a:t>How is DBR used in this intervention?</a:t>
            </a:r>
          </a:p>
        </p:txBody>
      </p:sp>
      <p:sp>
        <p:nvSpPr>
          <p:cNvPr id="3" name="Content 1">
            <a:extLst>
              <a:ext uri="{FF2B5EF4-FFF2-40B4-BE49-F238E27FC236}">
                <a16:creationId xmlns:a16="http://schemas.microsoft.com/office/drawing/2014/main" id="{E95FC5A3-3C8C-6C21-ADC5-1CB215B1B780}"/>
              </a:ext>
            </a:extLst>
          </p:cNvPr>
          <p:cNvSpPr>
            <a:spLocks noGrp="1"/>
          </p:cNvSpPr>
          <p:nvPr>
            <p:ph idx="1"/>
          </p:nvPr>
        </p:nvSpPr>
        <p:spPr>
          <a:xfrm>
            <a:off x="838199" y="1825625"/>
            <a:ext cx="10602687" cy="4351338"/>
          </a:xfrm>
        </p:spPr>
        <p:txBody>
          <a:bodyPr>
            <a:normAutofit/>
          </a:bodyPr>
          <a:lstStyle/>
          <a:p>
            <a:r>
              <a:rPr lang="en-US" sz="2600"/>
              <a:t>DBR data are collected during the </a:t>
            </a:r>
            <a:r>
              <a:rPr lang="en-US" sz="2600" b="1"/>
              <a:t>RRR Rating Period</a:t>
            </a:r>
            <a:r>
              <a:rPr lang="en-US" sz="2600"/>
              <a:t> a 40-minute instructional block during which students would </a:t>
            </a:r>
            <a:r>
              <a:rPr lang="en-US" sz="2600" b="1"/>
              <a:t>most</a:t>
            </a:r>
            <a:r>
              <a:rPr lang="en-US" sz="2600" i="1"/>
              <a:t> </a:t>
            </a:r>
            <a:r>
              <a:rPr lang="en-US" sz="2600"/>
              <a:t>benefit from using their new strategies to increase engagement and regulate anxious feelings </a:t>
            </a:r>
          </a:p>
          <a:p>
            <a:pPr lvl="1"/>
            <a:r>
              <a:rPr lang="en-US" sz="2200"/>
              <a:t>Later in the intervention (during RRR In-Class), students will self-monitor their own behavior during this time</a:t>
            </a:r>
          </a:p>
          <a:p>
            <a:pPr>
              <a:lnSpc>
                <a:spcPct val="110000"/>
              </a:lnSpc>
            </a:pPr>
            <a:r>
              <a:rPr lang="en-US" sz="2600">
                <a:solidFill>
                  <a:schemeClr val="tx1"/>
                </a:solidFill>
              </a:rPr>
              <a:t>Teachers will collect DBR data throughout all stages of intervention:</a:t>
            </a:r>
          </a:p>
          <a:p>
            <a:pPr lvl="1">
              <a:lnSpc>
                <a:spcPct val="110000"/>
              </a:lnSpc>
            </a:pPr>
            <a:r>
              <a:rPr lang="en-US">
                <a:solidFill>
                  <a:schemeClr val="tx1"/>
                </a:solidFill>
              </a:rPr>
              <a:t>Baseline (~6-8 days)</a:t>
            </a:r>
          </a:p>
          <a:p>
            <a:pPr lvl="1">
              <a:lnSpc>
                <a:spcPct val="110000"/>
              </a:lnSpc>
            </a:pPr>
            <a:r>
              <a:rPr lang="en-US">
                <a:solidFill>
                  <a:schemeClr val="tx1"/>
                </a:solidFill>
              </a:rPr>
              <a:t>RRR Instruction</a:t>
            </a:r>
          </a:p>
          <a:p>
            <a:pPr lvl="1">
              <a:lnSpc>
                <a:spcPct val="110000"/>
              </a:lnSpc>
            </a:pPr>
            <a:r>
              <a:rPr lang="en-US">
                <a:solidFill>
                  <a:schemeClr val="tx1"/>
                </a:solidFill>
              </a:rPr>
              <a:t>RRR In-Class</a:t>
            </a:r>
          </a:p>
        </p:txBody>
      </p:sp>
      <p:pic>
        <p:nvPicPr>
          <p:cNvPr id="4" name="Content 2">
            <a:extLst>
              <a:ext uri="{FF2B5EF4-FFF2-40B4-BE49-F238E27FC236}">
                <a16:creationId xmlns:a16="http://schemas.microsoft.com/office/drawing/2014/main" id="{8B150217-78E0-B572-8BB0-B7BEFA91B84D}"/>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9369911" y="4680433"/>
            <a:ext cx="2700214" cy="2089008"/>
          </a:xfrm>
          <a:prstGeom prst="rect">
            <a:avLst/>
          </a:prstGeom>
          <a:ln>
            <a:noFill/>
          </a:ln>
          <a:effectLst>
            <a:outerShdw blurRad="292100" dist="139700" dir="2700000" algn="tl" rotWithShape="0">
              <a:srgbClr val="333333">
                <a:alpha val="65000"/>
              </a:srgbClr>
            </a:outerShdw>
          </a:effectLst>
        </p:spPr>
      </p:pic>
      <p:grpSp>
        <p:nvGrpSpPr>
          <p:cNvPr id="8" name="RRR">
            <a:extLst>
              <a:ext uri="{FF2B5EF4-FFF2-40B4-BE49-F238E27FC236}">
                <a16:creationId xmlns:a16="http://schemas.microsoft.com/office/drawing/2014/main" id="{A597CF8E-C3EE-ED93-38FE-87B87D2F1048}"/>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40DC3008-2ADE-E5D2-4FBF-C7C1E6798FF4}"/>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B1863DF2-250D-5062-8D84-B667A6FC55A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07517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B7197-B07F-94D8-76AD-D1FE742C98B5}"/>
              </a:ext>
            </a:extLst>
          </p:cNvPr>
          <p:cNvSpPr>
            <a:spLocks noGrp="1"/>
          </p:cNvSpPr>
          <p:nvPr>
            <p:ph type="title"/>
          </p:nvPr>
        </p:nvSpPr>
        <p:spPr/>
        <p:txBody>
          <a:bodyPr/>
          <a:lstStyle/>
          <a:p>
            <a:r>
              <a:rPr lang="en-US"/>
              <a:t>Teacher Recording Form</a:t>
            </a:r>
          </a:p>
        </p:txBody>
      </p:sp>
      <p:sp>
        <p:nvSpPr>
          <p:cNvPr id="5" name="Content 1">
            <a:extLst>
              <a:ext uri="{FF2B5EF4-FFF2-40B4-BE49-F238E27FC236}">
                <a16:creationId xmlns:a16="http://schemas.microsoft.com/office/drawing/2014/main" id="{078F68EB-C312-A9FD-41AD-7B7DC892D344}"/>
              </a:ext>
            </a:extLst>
          </p:cNvPr>
          <p:cNvSpPr>
            <a:spLocks noGrp="1"/>
          </p:cNvSpPr>
          <p:nvPr>
            <p:ph idx="1"/>
          </p:nvPr>
        </p:nvSpPr>
        <p:spPr>
          <a:xfrm>
            <a:off x="838200" y="1825625"/>
            <a:ext cx="4497593" cy="4351338"/>
          </a:xfrm>
        </p:spPr>
        <p:txBody>
          <a:bodyPr/>
          <a:lstStyle/>
          <a:p>
            <a:pPr marL="0" indent="0">
              <a:buNone/>
            </a:pPr>
            <a:r>
              <a:rPr lang="en-US" sz="2400"/>
              <a:t>DBR data are collected using the Recognize.Relax.Record Teacher Recording Form to measure students’: </a:t>
            </a:r>
          </a:p>
          <a:p>
            <a:pPr lvl="1"/>
            <a:r>
              <a:rPr lang="en-US"/>
              <a:t>Academic engagement </a:t>
            </a:r>
          </a:p>
          <a:p>
            <a:pPr lvl="1"/>
            <a:r>
              <a:rPr lang="en-US"/>
              <a:t>Internalizing behavior</a:t>
            </a:r>
          </a:p>
          <a:p>
            <a:endParaRPr lang="en-US"/>
          </a:p>
        </p:txBody>
      </p:sp>
      <p:pic>
        <p:nvPicPr>
          <p:cNvPr id="8" name="Content 2" descr="RRR Teacher Recording Form (direct behavior rating)">
            <a:extLst>
              <a:ext uri="{FF2B5EF4-FFF2-40B4-BE49-F238E27FC236}">
                <a16:creationId xmlns:a16="http://schemas.microsoft.com/office/drawing/2014/main" id="{EBB050A6-F944-F618-F0B6-578A41BE4A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34302" y="1825625"/>
            <a:ext cx="5593916" cy="4322571"/>
          </a:xfrm>
          <a:prstGeom prst="rect">
            <a:avLst/>
          </a:prstGeom>
          <a:ln>
            <a:solidFill>
              <a:schemeClr val="tx1"/>
            </a:solidFill>
          </a:ln>
        </p:spPr>
      </p:pic>
      <p:sp>
        <p:nvSpPr>
          <p:cNvPr id="7" name="Rectangle">
            <a:extLst>
              <a:ext uri="{FF2B5EF4-FFF2-40B4-BE49-F238E27FC236}">
                <a16:creationId xmlns:a16="http://schemas.microsoft.com/office/drawing/2014/main" id="{D114EF80-E51A-DD11-F7E6-DD73A93D99B9}"/>
              </a:ext>
              <a:ext uri="{C183D7F6-B498-43B3-948B-1728B52AA6E4}">
                <adec:decorative xmlns:adec="http://schemas.microsoft.com/office/drawing/2017/decorative" val="1"/>
              </a:ext>
            </a:extLst>
          </p:cNvPr>
          <p:cNvSpPr/>
          <p:nvPr/>
        </p:nvSpPr>
        <p:spPr>
          <a:xfrm>
            <a:off x="5634302" y="4475609"/>
            <a:ext cx="5719498" cy="1236701"/>
          </a:xfrm>
          <a:prstGeom prst="rect">
            <a:avLst/>
          </a:prstGeom>
          <a:noFill/>
          <a:ln>
            <a:solidFill>
              <a:srgbClr val="FEFBCB"/>
            </a:solidFill>
          </a:ln>
          <a:effectLst>
            <a:glow rad="2286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2373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FAE9E-4357-F2B7-0DC7-20A4E0EE3365}"/>
              </a:ext>
            </a:extLst>
          </p:cNvPr>
          <p:cNvSpPr>
            <a:spLocks noGrp="1"/>
          </p:cNvSpPr>
          <p:nvPr>
            <p:ph type="title"/>
          </p:nvPr>
        </p:nvSpPr>
        <p:spPr/>
        <p:txBody>
          <a:bodyPr/>
          <a:lstStyle/>
          <a:p>
            <a:r>
              <a:rPr lang="en-US"/>
              <a:t>Operational Definition: Academic Engagement</a:t>
            </a:r>
          </a:p>
        </p:txBody>
      </p:sp>
      <p:pic>
        <p:nvPicPr>
          <p:cNvPr id="7" name="Content" descr="Image of the academic engagement operational definition from the RRR Teacher Recording Form. Academic engagement: Actively or passively participating during classroom activities. Examples include looking toward educator (or contributing peer) or instructional materials (e.g., textbook, handout), looking away from speaker (e.g., educator or contributing peer) and/or materials for a duration of less than 10 seconds, and appropriately asking the teacher for help. Non-examples include engaging in any activity other than the assigned/scheduled task, such as disruption (e.g., inappropriate audible vocalizations, stomping feet) and behaviors incompatible with the designated task (e.g., walking around the classroom, looking away from the speaker/materials more than 10 seconds, head down on desk, reading unapproved materials like social media or a comic book).">
            <a:extLst>
              <a:ext uri="{FF2B5EF4-FFF2-40B4-BE49-F238E27FC236}">
                <a16:creationId xmlns:a16="http://schemas.microsoft.com/office/drawing/2014/main" id="{7D8E6DF1-7E94-40FE-44C8-3AC8CC75F327}"/>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a:stretch/>
        </p:blipFill>
        <p:spPr>
          <a:xfrm>
            <a:off x="1363180" y="1841079"/>
            <a:ext cx="14199996" cy="4651796"/>
          </a:xfrm>
          <a:ln>
            <a:solidFill>
              <a:schemeClr val="tx1"/>
            </a:solidFill>
          </a:ln>
        </p:spPr>
      </p:pic>
      <p:sp>
        <p:nvSpPr>
          <p:cNvPr id="8" name="Rectangle">
            <a:extLst>
              <a:ext uri="{FF2B5EF4-FFF2-40B4-BE49-F238E27FC236}">
                <a16:creationId xmlns:a16="http://schemas.microsoft.com/office/drawing/2014/main" id="{C89C6A64-0014-48A4-090B-992454A4FBF0}"/>
              </a:ext>
              <a:ext uri="{C183D7F6-B498-43B3-948B-1728B52AA6E4}">
                <adec:decorative xmlns:adec="http://schemas.microsoft.com/office/drawing/2017/decorative" val="1"/>
              </a:ext>
            </a:extLst>
          </p:cNvPr>
          <p:cNvSpPr/>
          <p:nvPr/>
        </p:nvSpPr>
        <p:spPr>
          <a:xfrm>
            <a:off x="1173480" y="1950720"/>
            <a:ext cx="7315199" cy="3794760"/>
          </a:xfrm>
          <a:prstGeom prst="rect">
            <a:avLst/>
          </a:prstGeom>
          <a:noFill/>
          <a:ln>
            <a:solidFill>
              <a:srgbClr val="FEFBCB"/>
            </a:solidFill>
          </a:ln>
          <a:effectLst>
            <a:glow rad="2286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951587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FAE9E-4357-F2B7-0DC7-20A4E0EE3365}"/>
              </a:ext>
            </a:extLst>
          </p:cNvPr>
          <p:cNvSpPr>
            <a:spLocks noGrp="1"/>
          </p:cNvSpPr>
          <p:nvPr>
            <p:ph type="title"/>
          </p:nvPr>
        </p:nvSpPr>
        <p:spPr/>
        <p:txBody>
          <a:bodyPr/>
          <a:lstStyle/>
          <a:p>
            <a:r>
              <a:rPr lang="en-US"/>
              <a:t>Operational Definition: Internalizing Behavior</a:t>
            </a:r>
          </a:p>
        </p:txBody>
      </p:sp>
      <p:pic>
        <p:nvPicPr>
          <p:cNvPr id="6" name="Content" descr="Image of the internalizing behavior operational definition from the RRR Teacher Recording Form. Internalizing Behavior: observable indications a person might be worried, scared, uneasy, or nervous, including physical signs, avoidant behaviors, words or phrases, and other actions indicative of anxiousness. Examples by category include physical signs (e.g., trembling); avoidant behaviors (e.g., avoiding eye contact or blank stare); words or phrases (e.g., verbal expressions of performance concerns, fears, negative self-talk, or excessive seeking of assurance or feedback); other observable actions (e.g., crying in response to feedback or challenges, nail biting, fidgeting, lethargy). Non-examples by category include physical signs (e.g., relaxed/attentive posture); avoidant behaviors (e.g., staying in the instructional area); words or phrases (e.g., neutral, or growth-based comments about performance); other observable actions (e.g., contextually appropriate emotional responses).">
            <a:extLst>
              <a:ext uri="{FF2B5EF4-FFF2-40B4-BE49-F238E27FC236}">
                <a16:creationId xmlns:a16="http://schemas.microsoft.com/office/drawing/2014/main" id="{56481C19-F877-3A9F-80D3-88B1E8136B6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497094" y="1841079"/>
            <a:ext cx="14199996" cy="4651796"/>
          </a:xfrm>
          <a:prstGeom prst="rect">
            <a:avLst/>
          </a:prstGeom>
          <a:ln>
            <a:solidFill>
              <a:schemeClr val="tx1"/>
            </a:solidFill>
          </a:ln>
        </p:spPr>
      </p:pic>
      <p:sp>
        <p:nvSpPr>
          <p:cNvPr id="8" name="Rectangle">
            <a:extLst>
              <a:ext uri="{FF2B5EF4-FFF2-40B4-BE49-F238E27FC236}">
                <a16:creationId xmlns:a16="http://schemas.microsoft.com/office/drawing/2014/main" id="{C89C6A64-0014-48A4-090B-992454A4FBF0}"/>
              </a:ext>
              <a:ext uri="{C183D7F6-B498-43B3-948B-1728B52AA6E4}">
                <adec:decorative xmlns:adec="http://schemas.microsoft.com/office/drawing/2017/decorative" val="1"/>
              </a:ext>
            </a:extLst>
          </p:cNvPr>
          <p:cNvSpPr/>
          <p:nvPr/>
        </p:nvSpPr>
        <p:spPr>
          <a:xfrm>
            <a:off x="2273897" y="2026920"/>
            <a:ext cx="7315199" cy="3794760"/>
          </a:xfrm>
          <a:prstGeom prst="rect">
            <a:avLst/>
          </a:prstGeom>
          <a:noFill/>
          <a:ln>
            <a:solidFill>
              <a:srgbClr val="FEFBCB"/>
            </a:solidFill>
          </a:ln>
          <a:effectLst>
            <a:glow rad="2286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455386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6F62F-745B-180B-6B95-5BB61F5ADC05}"/>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Direct Behavior Rating: Internalizing Behavior Definition</a:t>
            </a:r>
          </a:p>
        </p:txBody>
      </p:sp>
      <p:pic>
        <p:nvPicPr>
          <p:cNvPr id="5" name="Picture" descr="Direct Behavior Rating Internalizing Behavior Definition form">
            <a:extLst>
              <a:ext uri="{FF2B5EF4-FFF2-40B4-BE49-F238E27FC236}">
                <a16:creationId xmlns:a16="http://schemas.microsoft.com/office/drawing/2014/main" id="{AFEC630D-4DBC-8EC6-0939-BC46D9B56E1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737751" y="188442"/>
            <a:ext cx="8387324" cy="6481114"/>
          </a:xfrm>
          <a:prstGeom prst="rect">
            <a:avLst/>
          </a:prstGeom>
          <a:ln>
            <a:noFill/>
          </a:ln>
          <a:effectLst>
            <a:outerShdw blurRad="292100" dist="139700" dir="2700000" algn="tl" rotWithShape="0">
              <a:srgbClr val="333333">
                <a:alpha val="65000"/>
              </a:srgbClr>
            </a:outerShdw>
          </a:effectLst>
        </p:spPr>
      </p:pic>
      <p:grpSp>
        <p:nvGrpSpPr>
          <p:cNvPr id="6" name="RRR">
            <a:extLst>
              <a:ext uri="{FF2B5EF4-FFF2-40B4-BE49-F238E27FC236}">
                <a16:creationId xmlns:a16="http://schemas.microsoft.com/office/drawing/2014/main" id="{C1E242D2-17C0-A52E-0C72-C4F0A8884243}"/>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7" name="Logo">
              <a:extLst>
                <a:ext uri="{FF2B5EF4-FFF2-40B4-BE49-F238E27FC236}">
                  <a16:creationId xmlns:a16="http://schemas.microsoft.com/office/drawing/2014/main" id="{AB1148DC-4589-EA01-ED10-A07FA9FA104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8" name="Module" descr="Module 6.3.2.6 Recognize. Relax. Record.">
              <a:extLst>
                <a:ext uri="{FF2B5EF4-FFF2-40B4-BE49-F238E27FC236}">
                  <a16:creationId xmlns:a16="http://schemas.microsoft.com/office/drawing/2014/main" id="{07EECEC1-7F05-B287-CC90-A3B2D87BF11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610626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FAE9E-4357-F2B7-0DC7-20A4E0EE3365}"/>
              </a:ext>
            </a:extLst>
          </p:cNvPr>
          <p:cNvSpPr>
            <a:spLocks noGrp="1"/>
          </p:cNvSpPr>
          <p:nvPr>
            <p:ph type="title"/>
          </p:nvPr>
        </p:nvSpPr>
        <p:spPr/>
        <p:txBody>
          <a:bodyPr/>
          <a:lstStyle/>
          <a:p>
            <a:r>
              <a:rPr lang="en-US"/>
              <a:t>DBR Procedures: </a:t>
            </a:r>
            <a:r>
              <a:rPr lang="en-US" sz="4400" b="1"/>
              <a:t>RRR Rating Period</a:t>
            </a:r>
            <a:endParaRPr lang="en-US"/>
          </a:p>
        </p:txBody>
      </p:sp>
      <p:sp>
        <p:nvSpPr>
          <p:cNvPr id="3" name="Content 1">
            <a:extLst>
              <a:ext uri="{FF2B5EF4-FFF2-40B4-BE49-F238E27FC236}">
                <a16:creationId xmlns:a16="http://schemas.microsoft.com/office/drawing/2014/main" id="{A1B0D031-23EB-262A-A152-87FB2C3ED175}"/>
              </a:ext>
            </a:extLst>
          </p:cNvPr>
          <p:cNvSpPr>
            <a:spLocks noGrp="1"/>
          </p:cNvSpPr>
          <p:nvPr>
            <p:ph sz="half" idx="1"/>
          </p:nvPr>
        </p:nvSpPr>
        <p:spPr>
          <a:xfrm>
            <a:off x="838199" y="1825625"/>
            <a:ext cx="6143513" cy="4351338"/>
          </a:xfrm>
        </p:spPr>
        <p:txBody>
          <a:bodyPr>
            <a:normAutofit/>
          </a:bodyPr>
          <a:lstStyle/>
          <a:p>
            <a:r>
              <a:rPr lang="en-US" sz="3200"/>
              <a:t>Plan to collect DBR data four times a week </a:t>
            </a:r>
          </a:p>
          <a:p>
            <a:pPr lvl="1"/>
            <a:r>
              <a:rPr lang="en-US" sz="2800"/>
              <a:t>Generally, Monday through Thursday </a:t>
            </a:r>
          </a:p>
          <a:p>
            <a:r>
              <a:rPr lang="en-US" sz="3200"/>
              <a:t>At the end of the RRR Rating Period, complete the Teacher Recording Form</a:t>
            </a:r>
          </a:p>
          <a:p>
            <a:endParaRPr lang="en-US" sz="3200"/>
          </a:p>
          <a:p>
            <a:endParaRPr lang="en-US" sz="3200"/>
          </a:p>
        </p:txBody>
      </p:sp>
      <p:pic>
        <p:nvPicPr>
          <p:cNvPr id="4" name="Content 2" descr="RRR Teacher Recording Form (direct behavior rating)">
            <a:extLst>
              <a:ext uri="{FF2B5EF4-FFF2-40B4-BE49-F238E27FC236}">
                <a16:creationId xmlns:a16="http://schemas.microsoft.com/office/drawing/2014/main" id="{03C1100B-AA92-C517-65BF-482F4879533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093298" y="1975116"/>
            <a:ext cx="4259076" cy="3295015"/>
          </a:xfrm>
          <a:prstGeom prst="rect">
            <a:avLst/>
          </a:prstGeom>
          <a:ln>
            <a:noFill/>
          </a:ln>
          <a:effectLst>
            <a:outerShdw blurRad="292100" dist="139700" dir="2700000" algn="tl" rotWithShape="0">
              <a:srgbClr val="333333">
                <a:alpha val="65000"/>
              </a:srgbClr>
            </a:outerShdw>
          </a:effectLst>
        </p:spPr>
      </p:pic>
      <p:grpSp>
        <p:nvGrpSpPr>
          <p:cNvPr id="8" name="RRR">
            <a:extLst>
              <a:ext uri="{FF2B5EF4-FFF2-40B4-BE49-F238E27FC236}">
                <a16:creationId xmlns:a16="http://schemas.microsoft.com/office/drawing/2014/main" id="{4E215B98-F7F0-C4E7-835C-FF6DF8F4F382}"/>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876855B1-D866-750E-0296-60242C87726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7C40718C-4041-9E17-DFD1-5DE72839378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822432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FAE9E-4357-F2B7-0DC7-20A4E0EE3365}"/>
              </a:ext>
            </a:extLst>
          </p:cNvPr>
          <p:cNvSpPr>
            <a:spLocks noGrp="1"/>
          </p:cNvSpPr>
          <p:nvPr>
            <p:ph type="title"/>
          </p:nvPr>
        </p:nvSpPr>
        <p:spPr/>
        <p:txBody>
          <a:bodyPr>
            <a:normAutofit/>
          </a:bodyPr>
          <a:lstStyle/>
          <a:p>
            <a:r>
              <a:rPr lang="en-US" sz="4000"/>
              <a:t>RRR Engagement Graphing Procedures</a:t>
            </a:r>
          </a:p>
        </p:txBody>
      </p:sp>
      <p:sp>
        <p:nvSpPr>
          <p:cNvPr id="6" name="Content">
            <a:extLst>
              <a:ext uri="{FF2B5EF4-FFF2-40B4-BE49-F238E27FC236}">
                <a16:creationId xmlns:a16="http://schemas.microsoft.com/office/drawing/2014/main" id="{B584C9C0-FF07-C7CC-3C9F-72D35AC31F98}"/>
              </a:ext>
            </a:extLst>
          </p:cNvPr>
          <p:cNvSpPr>
            <a:spLocks noGrp="1"/>
          </p:cNvSpPr>
          <p:nvPr>
            <p:ph sz="half" idx="2"/>
          </p:nvPr>
        </p:nvSpPr>
        <p:spPr>
          <a:xfrm>
            <a:off x="685800" y="1825625"/>
            <a:ext cx="6233160" cy="4351338"/>
          </a:xfrm>
        </p:spPr>
        <p:txBody>
          <a:bodyPr>
            <a:normAutofit/>
          </a:bodyPr>
          <a:lstStyle/>
          <a:p>
            <a:r>
              <a:rPr lang="en-US"/>
              <a:t>Each student will have their own Engagement Graphing Handout</a:t>
            </a:r>
          </a:p>
          <a:p>
            <a:pPr lvl="1"/>
            <a:r>
              <a:rPr lang="en-US"/>
              <a:t>Later in the intervention (during RRR In-Class), students will also add their total engagement ratings to this graph!</a:t>
            </a:r>
          </a:p>
          <a:p>
            <a:r>
              <a:rPr lang="en-US"/>
              <a:t>Once you have completed the Teacher Recording Form, graph each student’s overall engagement score on their graph</a:t>
            </a:r>
          </a:p>
        </p:txBody>
      </p:sp>
      <p:pic>
        <p:nvPicPr>
          <p:cNvPr id="15" name="Picture" descr="RRR Engagement Graphing Handout">
            <a:extLst>
              <a:ext uri="{FF2B5EF4-FFF2-40B4-BE49-F238E27FC236}">
                <a16:creationId xmlns:a16="http://schemas.microsoft.com/office/drawing/2014/main" id="{2BAC806B-99BC-1083-430B-61C25DE6AE6E}"/>
              </a:ext>
            </a:extLst>
          </p:cNvPr>
          <p:cNvPicPr>
            <a:picLocks noChangeAspect="1"/>
          </p:cNvPicPr>
          <p:nvPr/>
        </p:nvPicPr>
        <p:blipFill>
          <a:blip r:embed="rId3"/>
          <a:stretch>
            <a:fillRect/>
          </a:stretch>
        </p:blipFill>
        <p:spPr>
          <a:xfrm>
            <a:off x="7072909" y="1991295"/>
            <a:ext cx="4383404" cy="3389670"/>
          </a:xfrm>
          <a:prstGeom prst="rect">
            <a:avLst/>
          </a:prstGeom>
        </p:spPr>
      </p:pic>
      <p:grpSp>
        <p:nvGrpSpPr>
          <p:cNvPr id="10" name="RRR">
            <a:extLst>
              <a:ext uri="{FF2B5EF4-FFF2-40B4-BE49-F238E27FC236}">
                <a16:creationId xmlns:a16="http://schemas.microsoft.com/office/drawing/2014/main" id="{7D445BE0-0B9F-AC37-CC68-D77CF72E4321}"/>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1" name="Logo">
              <a:extLst>
                <a:ext uri="{FF2B5EF4-FFF2-40B4-BE49-F238E27FC236}">
                  <a16:creationId xmlns:a16="http://schemas.microsoft.com/office/drawing/2014/main" id="{4D9A963D-587B-AA17-6577-DBEBB164702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2" name="Module" descr="Module 6.3.2.6 Recognize. Relax. Record.">
              <a:extLst>
                <a:ext uri="{FF2B5EF4-FFF2-40B4-BE49-F238E27FC236}">
                  <a16:creationId xmlns:a16="http://schemas.microsoft.com/office/drawing/2014/main" id="{5CE857E0-3607-63D4-FDA7-B396F7BFCB7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177695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03F24-6A0B-5D8E-12DF-EAD61F8B60FA}"/>
              </a:ext>
            </a:extLst>
          </p:cNvPr>
          <p:cNvSpPr>
            <a:spLocks noGrp="1"/>
          </p:cNvSpPr>
          <p:nvPr>
            <p:ph type="title"/>
          </p:nvPr>
        </p:nvSpPr>
        <p:spPr>
          <a:solidFill>
            <a:schemeClr val="accent5"/>
          </a:solidFill>
        </p:spPr>
        <p:txBody>
          <a:bodyPr/>
          <a:lstStyle/>
          <a:p>
            <a:r>
              <a:rPr lang="en-US">
                <a:solidFill>
                  <a:schemeClr val="bg1"/>
                </a:solidFill>
              </a:rPr>
              <a:t>Talk Time</a:t>
            </a:r>
          </a:p>
        </p:txBody>
      </p:sp>
      <p:sp>
        <p:nvSpPr>
          <p:cNvPr id="3" name="Content 1">
            <a:extLst>
              <a:ext uri="{FF2B5EF4-FFF2-40B4-BE49-F238E27FC236}">
                <a16:creationId xmlns:a16="http://schemas.microsoft.com/office/drawing/2014/main" id="{D0AAB92C-519C-49CE-C7A4-647B6A9C0D4A}"/>
              </a:ext>
            </a:extLst>
          </p:cNvPr>
          <p:cNvSpPr>
            <a:spLocks noGrp="1"/>
          </p:cNvSpPr>
          <p:nvPr>
            <p:ph sz="half" idx="1"/>
          </p:nvPr>
        </p:nvSpPr>
        <p:spPr>
          <a:xfrm>
            <a:off x="838199" y="1825625"/>
            <a:ext cx="7800975" cy="4351338"/>
          </a:xfrm>
        </p:spPr>
        <p:txBody>
          <a:bodyPr>
            <a:noAutofit/>
          </a:bodyPr>
          <a:lstStyle/>
          <a:p>
            <a:r>
              <a:rPr lang="en-US" sz="3200"/>
              <a:t>What are your initial thoughts and reactions to RRR?</a:t>
            </a:r>
          </a:p>
          <a:p>
            <a:r>
              <a:rPr lang="en-US" sz="3200"/>
              <a:t>What does internalizing behavior look like for your teachers’ students?</a:t>
            </a:r>
          </a:p>
          <a:p>
            <a:r>
              <a:rPr lang="en-US" sz="3200"/>
              <a:t>What time of day might work best for your teachers’ RRR Rating Period?</a:t>
            </a:r>
          </a:p>
        </p:txBody>
      </p:sp>
      <p:pic>
        <p:nvPicPr>
          <p:cNvPr id="5" name="Picture">
            <a:extLst>
              <a:ext uri="{FF2B5EF4-FFF2-40B4-BE49-F238E27FC236}">
                <a16:creationId xmlns:a16="http://schemas.microsoft.com/office/drawing/2014/main" id="{2A9F2993-B640-103D-1C26-E88DA4A66F6A}"/>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l="6300" t="18502" r="5720" b="17686"/>
          <a:stretch/>
        </p:blipFill>
        <p:spPr>
          <a:xfrm>
            <a:off x="8806819" y="2682950"/>
            <a:ext cx="3158962" cy="2291205"/>
          </a:xfrm>
          <a:prstGeom prst="rect">
            <a:avLst/>
          </a:prstGeom>
        </p:spPr>
      </p:pic>
      <p:grpSp>
        <p:nvGrpSpPr>
          <p:cNvPr id="12" name="RRR">
            <a:extLst>
              <a:ext uri="{FF2B5EF4-FFF2-40B4-BE49-F238E27FC236}">
                <a16:creationId xmlns:a16="http://schemas.microsoft.com/office/drawing/2014/main" id="{074FE273-B524-70E1-D3BE-24835298112B}"/>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3" name="Logo">
              <a:extLst>
                <a:ext uri="{FF2B5EF4-FFF2-40B4-BE49-F238E27FC236}">
                  <a16:creationId xmlns:a16="http://schemas.microsoft.com/office/drawing/2014/main" id="{A434FFC8-B2F5-402C-85E7-69454D48D63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4" name="Module" descr="Module 6.3.2.6 Recognize. Relax. Record.">
              <a:extLst>
                <a:ext uri="{FF2B5EF4-FFF2-40B4-BE49-F238E27FC236}">
                  <a16:creationId xmlns:a16="http://schemas.microsoft.com/office/drawing/2014/main" id="{55BDE5B7-5F68-A393-31C1-6BC0F95DF107}"/>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47">
            <a:extLst>
              <a:ext uri="{FF2B5EF4-FFF2-40B4-BE49-F238E27FC236}">
                <a16:creationId xmlns:a16="http://schemas.microsoft.com/office/drawing/2014/main" id="{C5CD4598-E374-113B-9F9E-48906DDFCA72}"/>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3897770" y="4974155"/>
            <a:ext cx="4396459" cy="1559028"/>
          </a:xfrm>
          <a:prstGeom prst="rect">
            <a:avLst/>
          </a:prstGeom>
          <a:noFill/>
          <a:ln w="9525">
            <a:noFill/>
            <a:miter lim="800000"/>
            <a:headEnd/>
            <a:tailEnd/>
          </a:ln>
        </p:spPr>
      </p:pic>
      <p:pic>
        <p:nvPicPr>
          <p:cNvPr id="6" name="Picture 46">
            <a:extLst>
              <a:ext uri="{FF2B5EF4-FFF2-40B4-BE49-F238E27FC236}">
                <a16:creationId xmlns:a16="http://schemas.microsoft.com/office/drawing/2014/main" id="{680E0B72-ECF6-C415-F6CC-CB1A097F40B4}"/>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3897770" y="4974155"/>
            <a:ext cx="4396459" cy="1559028"/>
          </a:xfrm>
          <a:prstGeom prst="rect">
            <a:avLst/>
          </a:prstGeom>
          <a:noFill/>
          <a:ln w="9525">
            <a:noFill/>
            <a:miter lim="800000"/>
            <a:headEnd/>
            <a:tailEnd/>
          </a:ln>
        </p:spPr>
      </p:pic>
      <p:pic>
        <p:nvPicPr>
          <p:cNvPr id="7" name="Picture 45">
            <a:extLst>
              <a:ext uri="{FF2B5EF4-FFF2-40B4-BE49-F238E27FC236}">
                <a16:creationId xmlns:a16="http://schemas.microsoft.com/office/drawing/2014/main" id="{C73B3C27-6291-1019-EBDD-A329DF2F0AEF}"/>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3897770" y="4974155"/>
            <a:ext cx="4396459" cy="1559028"/>
          </a:xfrm>
          <a:prstGeom prst="rect">
            <a:avLst/>
          </a:prstGeom>
          <a:noFill/>
          <a:ln w="9525">
            <a:noFill/>
            <a:miter lim="800000"/>
            <a:headEnd/>
            <a:tailEnd/>
          </a:ln>
        </p:spPr>
      </p:pic>
      <p:pic>
        <p:nvPicPr>
          <p:cNvPr id="8" name="Picture 44">
            <a:extLst>
              <a:ext uri="{FF2B5EF4-FFF2-40B4-BE49-F238E27FC236}">
                <a16:creationId xmlns:a16="http://schemas.microsoft.com/office/drawing/2014/main" id="{C5328075-7318-72FB-8CE2-C480C3E2F3C9}"/>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tretch>
            <a:fillRect/>
          </a:stretch>
        </p:blipFill>
        <p:spPr bwMode="auto">
          <a:xfrm>
            <a:off x="3897770" y="4974155"/>
            <a:ext cx="4396459" cy="1559028"/>
          </a:xfrm>
          <a:prstGeom prst="rect">
            <a:avLst/>
          </a:prstGeom>
          <a:noFill/>
          <a:ln w="9525">
            <a:noFill/>
            <a:miter lim="800000"/>
            <a:headEnd/>
            <a:tailEnd/>
          </a:ln>
        </p:spPr>
      </p:pic>
      <p:pic>
        <p:nvPicPr>
          <p:cNvPr id="9" name="Picture 43">
            <a:extLst>
              <a:ext uri="{FF2B5EF4-FFF2-40B4-BE49-F238E27FC236}">
                <a16:creationId xmlns:a16="http://schemas.microsoft.com/office/drawing/2014/main" id="{0A9ACAE5-D9EF-F779-9686-555DC342C494}"/>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tretch>
            <a:fillRect/>
          </a:stretch>
        </p:blipFill>
        <p:spPr bwMode="auto">
          <a:xfrm>
            <a:off x="3897770" y="4974155"/>
            <a:ext cx="4396459" cy="1559028"/>
          </a:xfrm>
          <a:prstGeom prst="rect">
            <a:avLst/>
          </a:prstGeom>
          <a:noFill/>
          <a:ln w="9525">
            <a:noFill/>
            <a:miter lim="800000"/>
            <a:headEnd/>
            <a:tailEnd/>
          </a:ln>
        </p:spPr>
      </p:pic>
      <p:pic>
        <p:nvPicPr>
          <p:cNvPr id="10" name="Picture 41">
            <a:extLst>
              <a:ext uri="{FF2B5EF4-FFF2-40B4-BE49-F238E27FC236}">
                <a16:creationId xmlns:a16="http://schemas.microsoft.com/office/drawing/2014/main" id="{ABCCC4B9-3FF0-C99B-4587-BC90849F35DE}"/>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tretch>
            <a:fillRect/>
          </a:stretch>
        </p:blipFill>
        <p:spPr bwMode="auto">
          <a:xfrm>
            <a:off x="3897770" y="4974155"/>
            <a:ext cx="4396459" cy="1559028"/>
          </a:xfrm>
          <a:prstGeom prst="rect">
            <a:avLst/>
          </a:prstGeom>
          <a:noFill/>
          <a:ln w="9525">
            <a:noFill/>
            <a:miter lim="800000"/>
            <a:headEnd/>
            <a:tailEnd/>
          </a:ln>
        </p:spPr>
      </p:pic>
      <p:pic>
        <p:nvPicPr>
          <p:cNvPr id="11" name="Picture 40">
            <a:extLst>
              <a:ext uri="{FF2B5EF4-FFF2-40B4-BE49-F238E27FC236}">
                <a16:creationId xmlns:a16="http://schemas.microsoft.com/office/drawing/2014/main" id="{8A070919-20D1-640B-EF1C-2C359714493E}"/>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tretch>
            <a:fillRect/>
          </a:stretch>
        </p:blipFill>
        <p:spPr bwMode="auto">
          <a:xfrm>
            <a:off x="3897770" y="4974155"/>
            <a:ext cx="4396459" cy="1559028"/>
          </a:xfrm>
          <a:prstGeom prst="rect">
            <a:avLst/>
          </a:prstGeom>
          <a:noFill/>
          <a:ln w="9525">
            <a:noFill/>
            <a:miter lim="800000"/>
            <a:headEnd/>
            <a:tailEnd/>
          </a:ln>
        </p:spPr>
      </p:pic>
      <p:pic>
        <p:nvPicPr>
          <p:cNvPr id="15" name="Picture 39">
            <a:extLst>
              <a:ext uri="{FF2B5EF4-FFF2-40B4-BE49-F238E27FC236}">
                <a16:creationId xmlns:a16="http://schemas.microsoft.com/office/drawing/2014/main" id="{644F279B-7035-7D34-F1F5-6AFE810F6A38}"/>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tretch>
            <a:fillRect/>
          </a:stretch>
        </p:blipFill>
        <p:spPr bwMode="auto">
          <a:xfrm>
            <a:off x="3897770" y="4974155"/>
            <a:ext cx="4396459" cy="1559028"/>
          </a:xfrm>
          <a:prstGeom prst="rect">
            <a:avLst/>
          </a:prstGeom>
          <a:noFill/>
          <a:ln w="9525">
            <a:noFill/>
            <a:miter lim="800000"/>
            <a:headEnd/>
            <a:tailEnd/>
          </a:ln>
        </p:spPr>
      </p:pic>
      <p:pic>
        <p:nvPicPr>
          <p:cNvPr id="16" name="Picture 38">
            <a:extLst>
              <a:ext uri="{FF2B5EF4-FFF2-40B4-BE49-F238E27FC236}">
                <a16:creationId xmlns:a16="http://schemas.microsoft.com/office/drawing/2014/main" id="{47C340A0-4520-7822-7981-7F3731C6D4EC}"/>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tretch>
            <a:fillRect/>
          </a:stretch>
        </p:blipFill>
        <p:spPr bwMode="auto">
          <a:xfrm>
            <a:off x="3897770" y="4974155"/>
            <a:ext cx="4396459" cy="1559028"/>
          </a:xfrm>
          <a:prstGeom prst="rect">
            <a:avLst/>
          </a:prstGeom>
          <a:noFill/>
          <a:ln w="9525">
            <a:noFill/>
            <a:miter lim="800000"/>
            <a:headEnd/>
            <a:tailEnd/>
          </a:ln>
        </p:spPr>
      </p:pic>
      <p:pic>
        <p:nvPicPr>
          <p:cNvPr id="17" name="Picture 33">
            <a:extLst>
              <a:ext uri="{FF2B5EF4-FFF2-40B4-BE49-F238E27FC236}">
                <a16:creationId xmlns:a16="http://schemas.microsoft.com/office/drawing/2014/main" id="{9ADE5EC2-E8F7-CCF5-7465-576D60FDD22F}"/>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tretch>
            <a:fillRect/>
          </a:stretch>
        </p:blipFill>
        <p:spPr bwMode="auto">
          <a:xfrm>
            <a:off x="3897770" y="4974155"/>
            <a:ext cx="4396459" cy="1559028"/>
          </a:xfrm>
          <a:prstGeom prst="rect">
            <a:avLst/>
          </a:prstGeom>
          <a:noFill/>
          <a:ln w="9525">
            <a:noFill/>
            <a:miter lim="800000"/>
            <a:headEnd/>
            <a:tailEnd/>
          </a:ln>
        </p:spPr>
      </p:pic>
      <p:pic>
        <p:nvPicPr>
          <p:cNvPr id="18" name="Picture 36">
            <a:extLst>
              <a:ext uri="{FF2B5EF4-FFF2-40B4-BE49-F238E27FC236}">
                <a16:creationId xmlns:a16="http://schemas.microsoft.com/office/drawing/2014/main" id="{C233E7DA-A5B6-02F1-2366-B3E7AD1BF475}"/>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tretch>
            <a:fillRect/>
          </a:stretch>
        </p:blipFill>
        <p:spPr bwMode="auto">
          <a:xfrm>
            <a:off x="3897770" y="4974155"/>
            <a:ext cx="4396459" cy="1559028"/>
          </a:xfrm>
          <a:prstGeom prst="rect">
            <a:avLst/>
          </a:prstGeom>
          <a:noFill/>
          <a:ln w="9525">
            <a:noFill/>
            <a:miter lim="800000"/>
            <a:headEnd/>
            <a:tailEnd/>
          </a:ln>
        </p:spPr>
      </p:pic>
      <p:pic>
        <p:nvPicPr>
          <p:cNvPr id="19" name="Picture 32">
            <a:extLst>
              <a:ext uri="{FF2B5EF4-FFF2-40B4-BE49-F238E27FC236}">
                <a16:creationId xmlns:a16="http://schemas.microsoft.com/office/drawing/2014/main" id="{A2A4D879-AC6A-FCF7-1CB5-AB64C6E89160}"/>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tretch>
            <a:fillRect/>
          </a:stretch>
        </p:blipFill>
        <p:spPr bwMode="auto">
          <a:xfrm>
            <a:off x="3897770" y="4974155"/>
            <a:ext cx="4396459" cy="1559028"/>
          </a:xfrm>
          <a:prstGeom prst="rect">
            <a:avLst/>
          </a:prstGeom>
          <a:noFill/>
          <a:ln w="9525">
            <a:noFill/>
            <a:miter lim="800000"/>
            <a:headEnd/>
            <a:tailEnd/>
          </a:ln>
        </p:spPr>
      </p:pic>
    </p:spTree>
    <p:extLst>
      <p:ext uri="{BB962C8B-B14F-4D97-AF65-F5344CB8AC3E}">
        <p14:creationId xmlns:p14="http://schemas.microsoft.com/office/powerpoint/2010/main" val="2714789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1"/>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5"/>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6"/>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7"/>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30000"/>
                                  </p:stCondLst>
                                  <p:childTnLst>
                                    <p:set>
                                      <p:cBhvr>
                                        <p:cTn id="33" dur="1" fill="hold">
                                          <p:stCondLst>
                                            <p:cond delay="0"/>
                                          </p:stCondLst>
                                        </p:cTn>
                                        <p:tgtEl>
                                          <p:spTgt spid="18"/>
                                        </p:tgtEl>
                                        <p:attrNameLst>
                                          <p:attrName>style.visibility</p:attrName>
                                        </p:attrNameLst>
                                      </p:cBhvr>
                                      <p:to>
                                        <p:strVal val="visible"/>
                                      </p:to>
                                    </p:set>
                                  </p:childTnLst>
                                </p:cTn>
                              </p:par>
                            </p:childTnLst>
                          </p:cTn>
                        </p:par>
                        <p:par>
                          <p:cTn id="34" fill="hold">
                            <p:stCondLst>
                              <p:cond delay="570000"/>
                            </p:stCondLst>
                            <p:childTnLst>
                              <p:par>
                                <p:cTn id="35" presetID="1" presetClass="entr" presetSubtype="0" fill="hold" nodeType="afterEffect">
                                  <p:stCondLst>
                                    <p:cond delay="3000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D3D18397-9277-BACC-601B-59FE5AE01143}"/>
              </a:ext>
            </a:extLst>
          </p:cNvPr>
          <p:cNvSpPr>
            <a:spLocks noGrp="1"/>
          </p:cNvSpPr>
          <p:nvPr>
            <p:ph type="title"/>
          </p:nvPr>
        </p:nvSpPr>
        <p:spPr/>
        <p:txBody>
          <a:bodyPr/>
          <a:lstStyle/>
          <a:p>
            <a:r>
              <a:rPr lang="en-US"/>
              <a:t>Step 4</a:t>
            </a:r>
          </a:p>
        </p:txBody>
      </p:sp>
      <p:sp>
        <p:nvSpPr>
          <p:cNvPr id="5" name="Text">
            <a:extLst>
              <a:ext uri="{FF2B5EF4-FFF2-40B4-BE49-F238E27FC236}">
                <a16:creationId xmlns:a16="http://schemas.microsoft.com/office/drawing/2014/main" id="{254DEB8D-8E28-B092-7E00-B04253FB39A1}"/>
              </a:ext>
            </a:extLst>
          </p:cNvPr>
          <p:cNvSpPr>
            <a:spLocks noGrp="1"/>
          </p:cNvSpPr>
          <p:nvPr>
            <p:ph type="body" idx="1"/>
          </p:nvPr>
        </p:nvSpPr>
        <p:spPr/>
        <p:txBody>
          <a:bodyPr/>
          <a:lstStyle/>
          <a:p>
            <a:r>
              <a:rPr lang="en-US" b="1"/>
              <a:t>Provide RRR Instruction</a:t>
            </a:r>
          </a:p>
          <a:p>
            <a:endParaRPr lang="en-US"/>
          </a:p>
        </p:txBody>
      </p:sp>
    </p:spTree>
    <p:extLst>
      <p:ext uri="{BB962C8B-B14F-4D97-AF65-F5344CB8AC3E}">
        <p14:creationId xmlns:p14="http://schemas.microsoft.com/office/powerpoint/2010/main" val="36679983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D95C23-75AA-6BE1-C8B4-A3298A6018A6}"/>
            </a:ext>
          </a:extLst>
        </p:cNvPr>
        <p:cNvGrpSpPr/>
        <p:nvPr/>
      </p:nvGrpSpPr>
      <p:grpSpPr>
        <a:xfrm>
          <a:off x="0" y="0"/>
          <a:ext cx="0" cy="0"/>
          <a:chOff x="0" y="0"/>
          <a:chExt cx="0" cy="0"/>
        </a:xfrm>
      </p:grpSpPr>
      <p:sp>
        <p:nvSpPr>
          <p:cNvPr id="4" name="Title">
            <a:extLst>
              <a:ext uri="{FF2B5EF4-FFF2-40B4-BE49-F238E27FC236}">
                <a16:creationId xmlns:a16="http://schemas.microsoft.com/office/drawing/2014/main" id="{B58E0394-FB94-6394-6C43-21B89929BE2B}"/>
              </a:ext>
              <a:ext uri="{C183D7F6-B498-43B3-948B-1728B52AA6E4}">
                <adec:decorative xmlns:adec="http://schemas.microsoft.com/office/drawing/2017/decorative" val="1"/>
              </a:ext>
            </a:extLst>
          </p:cNvPr>
          <p:cNvSpPr>
            <a:spLocks noGrp="1"/>
          </p:cNvSpPr>
          <p:nvPr>
            <p:ph type="title"/>
          </p:nvPr>
        </p:nvSpPr>
        <p:spPr/>
        <p:txBody>
          <a:bodyPr/>
          <a:lstStyle/>
          <a:p>
            <a:r>
              <a:rPr lang="en-US"/>
              <a:t>RRR Module Highlight! Step 4</a:t>
            </a:r>
          </a:p>
        </p:txBody>
      </p:sp>
      <p:pic>
        <p:nvPicPr>
          <p:cNvPr id="5" name="Picture 1" descr="Recognize. Relax. Record. module cover">
            <a:extLst>
              <a:ext uri="{FF2B5EF4-FFF2-40B4-BE49-F238E27FC236}">
                <a16:creationId xmlns:a16="http://schemas.microsoft.com/office/drawing/2014/main" id="{11899996-7953-8782-41CB-E156294D74C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 y="1825625"/>
            <a:ext cx="2784855" cy="4351338"/>
          </a:xfrm>
          <a:prstGeom prst="rect">
            <a:avLst/>
          </a:prstGeom>
          <a:ln>
            <a:noFill/>
          </a:ln>
          <a:effectLst>
            <a:outerShdw blurRad="292100" dist="139700" dir="2700000" algn="tl" rotWithShape="0">
              <a:srgbClr val="333333">
                <a:alpha val="65000"/>
              </a:srgbClr>
            </a:outerShdw>
          </a:effectLst>
        </p:spPr>
      </p:pic>
      <p:grpSp>
        <p:nvGrpSpPr>
          <p:cNvPr id="2" name="Group 1" descr="Screenshot of the RRR module table of contents with a blue rectangle outlining page 17 (Step 4)">
            <a:extLst>
              <a:ext uri="{FF2B5EF4-FFF2-40B4-BE49-F238E27FC236}">
                <a16:creationId xmlns:a16="http://schemas.microsoft.com/office/drawing/2014/main" id="{5AB5168E-F8E4-03B8-ADC4-2D419A23ADD9}"/>
              </a:ext>
            </a:extLst>
          </p:cNvPr>
          <p:cNvGrpSpPr/>
          <p:nvPr/>
        </p:nvGrpSpPr>
        <p:grpSpPr>
          <a:xfrm>
            <a:off x="4039153" y="1862727"/>
            <a:ext cx="2304288" cy="4192358"/>
            <a:chOff x="4039153" y="1862727"/>
            <a:chExt cx="2304288" cy="4192358"/>
          </a:xfrm>
        </p:grpSpPr>
        <p:pic>
          <p:nvPicPr>
            <p:cNvPr id="8" name="Picture">
              <a:extLst>
                <a:ext uri="{FF2B5EF4-FFF2-40B4-BE49-F238E27FC236}">
                  <a16:creationId xmlns:a16="http://schemas.microsoft.com/office/drawing/2014/main" id="{912E4C0A-97EC-CF72-FBD6-ADDE72BEA61D}"/>
                </a:ext>
              </a:extLst>
            </p:cNvPr>
            <p:cNvPicPr>
              <a:picLocks noChangeAspect="1"/>
            </p:cNvPicPr>
            <p:nvPr/>
          </p:nvPicPr>
          <p:blipFill>
            <a:blip r:embed="rId4"/>
            <a:srcRect/>
            <a:stretch/>
          </p:blipFill>
          <p:spPr>
            <a:xfrm>
              <a:off x="4286595" y="1862727"/>
              <a:ext cx="1809405" cy="4192358"/>
            </a:xfrm>
            <a:prstGeom prst="rect">
              <a:avLst/>
            </a:prstGeom>
            <a:ln>
              <a:noFill/>
            </a:ln>
            <a:effectLst>
              <a:outerShdw blurRad="292100" dist="139700" dir="2700000" algn="tl" rotWithShape="0">
                <a:srgbClr val="333333">
                  <a:alpha val="65000"/>
                </a:srgbClr>
              </a:outerShdw>
            </a:effectLst>
          </p:spPr>
        </p:pic>
        <p:sp>
          <p:nvSpPr>
            <p:cNvPr id="11" name="Rectangle">
              <a:extLst>
                <a:ext uri="{FF2B5EF4-FFF2-40B4-BE49-F238E27FC236}">
                  <a16:creationId xmlns:a16="http://schemas.microsoft.com/office/drawing/2014/main" id="{7483D590-B3BA-AD9F-11EF-4A2C57CFD9B8}"/>
                </a:ext>
              </a:extLst>
            </p:cNvPr>
            <p:cNvSpPr/>
            <p:nvPr/>
          </p:nvSpPr>
          <p:spPr>
            <a:xfrm>
              <a:off x="4039153" y="2081128"/>
              <a:ext cx="2304288" cy="1741063"/>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3" descr="Recognize. Relax. Record. Feelings Recording Card">
            <a:extLst>
              <a:ext uri="{FF2B5EF4-FFF2-40B4-BE49-F238E27FC236}">
                <a16:creationId xmlns:a16="http://schemas.microsoft.com/office/drawing/2014/main" id="{849F2CFD-6FA9-32CC-CF76-5ABE4E44106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p:blipFill>
        <p:spPr bwMode="auto">
          <a:xfrm>
            <a:off x="6632383" y="2951659"/>
            <a:ext cx="4589751" cy="1785760"/>
          </a:xfrm>
          <a:prstGeom prst="rect">
            <a:avLst/>
          </a:prstGeom>
          <a:ln w="6350">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3" name="RRR">
            <a:extLst>
              <a:ext uri="{FF2B5EF4-FFF2-40B4-BE49-F238E27FC236}">
                <a16:creationId xmlns:a16="http://schemas.microsoft.com/office/drawing/2014/main" id="{45BD98C7-7E94-44BB-EE5B-B89EB777CE8D}"/>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4B3680E7-2C9D-9289-5AED-85DD47418F8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BBDCCBD3-A33F-F9A4-0479-4CAB56D0BD65}"/>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534561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descr="Comprehensive, Integrated, Three-Tiered Model of Prevention pyramid.">
            <a:extLst>
              <a:ext uri="{FF2B5EF4-FFF2-40B4-BE49-F238E27FC236}">
                <a16:creationId xmlns:a16="http://schemas.microsoft.com/office/drawing/2014/main" id="{C18350AB-5D16-EE21-8371-9C38EFF675C5}"/>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02595" y="0"/>
            <a:ext cx="11786810" cy="6858000"/>
          </a:xfrm>
          <a:prstGeom prst="rect">
            <a:avLst/>
          </a:prstGeom>
        </p:spPr>
      </p:pic>
      <p:sp>
        <p:nvSpPr>
          <p:cNvPr id="5" name="Outline" descr="A red circle outlining Tier 3 on the top of the Comprehensive, Integrated, Three-Tiered Model of Prevention pyramid. ">
            <a:extLst>
              <a:ext uri="{FF2B5EF4-FFF2-40B4-BE49-F238E27FC236}">
                <a16:creationId xmlns:a16="http://schemas.microsoft.com/office/drawing/2014/main" id="{5326371C-58D6-024C-97BB-E72875F449D0}"/>
              </a:ext>
            </a:extLst>
          </p:cNvPr>
          <p:cNvSpPr/>
          <p:nvPr/>
        </p:nvSpPr>
        <p:spPr>
          <a:xfrm>
            <a:off x="4177479" y="1114415"/>
            <a:ext cx="3810000" cy="1143000"/>
          </a:xfrm>
          <a:prstGeom prst="ellipse">
            <a:avLst/>
          </a:prstGeom>
          <a:noFill/>
          <a:ln w="57150" cap="flat" cmpd="sng" algn="ctr">
            <a:solidFill>
              <a:srgbClr val="C0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3" name="Picture 2" descr="The Tier 3 Process module cover">
            <a:extLst>
              <a:ext uri="{FF2B5EF4-FFF2-40B4-BE49-F238E27FC236}">
                <a16:creationId xmlns:a16="http://schemas.microsoft.com/office/drawing/2014/main" id="{8F047738-C514-6D8B-B939-F95104A2DB08}"/>
              </a:ext>
            </a:extLst>
          </p:cNvPr>
          <p:cNvPicPr>
            <a:picLocks noChangeAspect="1"/>
          </p:cNvPicPr>
          <p:nvPr/>
        </p:nvPicPr>
        <p:blipFill>
          <a:blip r:embed="rId4"/>
          <a:stretch>
            <a:fillRect/>
          </a:stretch>
        </p:blipFill>
        <p:spPr>
          <a:xfrm>
            <a:off x="9177435" y="908543"/>
            <a:ext cx="2072454" cy="3236976"/>
          </a:xfrm>
          <a:prstGeom prst="rect">
            <a:avLst/>
          </a:prstGeom>
        </p:spPr>
      </p:pic>
      <p:sp>
        <p:nvSpPr>
          <p:cNvPr id="7" name="Title">
            <a:extLst>
              <a:ext uri="{FF2B5EF4-FFF2-40B4-BE49-F238E27FC236}">
                <a16:creationId xmlns:a16="http://schemas.microsoft.com/office/drawing/2014/main" id="{6B14B590-B107-CE43-9D40-CF1F2FCFF361}"/>
              </a:ext>
            </a:extLst>
          </p:cNvPr>
          <p:cNvSpPr txBox="1">
            <a:spLocks noGrp="1"/>
          </p:cNvSpPr>
          <p:nvPr>
            <p:ph type="title" idx="4294967295"/>
          </p:nvPr>
        </p:nvSpPr>
        <p:spPr bwMode="auto">
          <a:xfrm>
            <a:off x="2239926" y="4744996"/>
            <a:ext cx="9952074" cy="914400"/>
          </a:xfrm>
          <a:prstGeom prst="rect">
            <a:avLst/>
          </a:prstGeom>
          <a:solidFill>
            <a:srgbClr val="FF0000"/>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Times New Roman" charset="0"/>
                <a:ea typeface="MS PGothic" charset="-128"/>
                <a:cs typeface="Times New Roman" charset="0"/>
              </a:rPr>
              <a:t>Tertiary (Tier 3) Intervention Grid</a:t>
            </a:r>
          </a:p>
        </p:txBody>
      </p:sp>
      <p:pic>
        <p:nvPicPr>
          <p:cNvPr id="6" name="Chart" descr="Tertiary (Tier 3) interventions grid">
            <a:extLst>
              <a:ext uri="{FF2B5EF4-FFF2-40B4-BE49-F238E27FC236}">
                <a16:creationId xmlns:a16="http://schemas.microsoft.com/office/drawing/2014/main" id="{0311E041-CA33-444B-BC43-3AA4F5A82858}"/>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1807225"/>
            <a:ext cx="5981181" cy="505077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980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10"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6D39A-E7B4-3BAD-8496-3055E94DBF98}"/>
              </a:ext>
            </a:extLst>
          </p:cNvPr>
          <p:cNvSpPr>
            <a:spLocks noGrp="1"/>
          </p:cNvSpPr>
          <p:nvPr>
            <p:ph type="title"/>
          </p:nvPr>
        </p:nvSpPr>
        <p:spPr/>
        <p:txBody>
          <a:bodyPr/>
          <a:lstStyle/>
          <a:p>
            <a:r>
              <a:rPr lang="en-US"/>
              <a:t>Step 4</a:t>
            </a:r>
            <a:br>
              <a:rPr lang="en-US"/>
            </a:br>
            <a:r>
              <a:rPr lang="en-US" sz="3200" b="0"/>
              <a:t>Provide RRR Instruction</a:t>
            </a:r>
          </a:p>
        </p:txBody>
      </p:sp>
      <p:pic>
        <p:nvPicPr>
          <p:cNvPr id="7" name="Content 1" descr="RRR Instruction Lesson Sequence diagram: Starts with Baseline. Next on timeline is Recognize, 3 lessons. Teach students to recognize anxious thoughts and feelings. Next on timeline is students begin using the Feelings Recording Card after each lesson. Next on timeline is Relax, 8 lessons. Teach students up to four relaxation strategies. Next on timeline is Home-school collaboration: Relax Strategy Step cards and Family Strategy notes (1 per strategy). Next on timeline is Record, 2 lessons. Teach students how to use self-monitoring strategy. Next on timeline is begin self-monitoring (RRR in-class). Next on timeline is RRR Ready-Go! 1 lesson. Check-in to see how self-monitoring is going. Last on timeline is RRR in-Class. Additional information says + 1 optional review lesson. Underneath the timeline is text that says 15 lessons (including 1 optional review) | 20-30 minutes per lesson.">
            <a:extLst>
              <a:ext uri="{FF2B5EF4-FFF2-40B4-BE49-F238E27FC236}">
                <a16:creationId xmlns:a16="http://schemas.microsoft.com/office/drawing/2014/main" id="{0B12A789-393C-8B63-57BD-A4B407598A7D}"/>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890889" y="1762125"/>
            <a:ext cx="8410222" cy="4730750"/>
          </a:xfrm>
          <a:prstGeom prst="rect">
            <a:avLst/>
          </a:prstGeom>
          <a:ln>
            <a:noFill/>
          </a:ln>
          <a:effectLst>
            <a:outerShdw blurRad="292100" dist="139700" dir="2700000" algn="tl" rotWithShape="0">
              <a:srgbClr val="333333">
                <a:alpha val="65000"/>
              </a:srgbClr>
            </a:outerShdw>
          </a:effectLst>
        </p:spPr>
      </p:pic>
      <p:grpSp>
        <p:nvGrpSpPr>
          <p:cNvPr id="6" name="RRR">
            <a:extLst>
              <a:ext uri="{FF2B5EF4-FFF2-40B4-BE49-F238E27FC236}">
                <a16:creationId xmlns:a16="http://schemas.microsoft.com/office/drawing/2014/main" id="{6905DC0A-F791-6F30-7680-C498FE110E80}"/>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8" name="Logo">
              <a:extLst>
                <a:ext uri="{FF2B5EF4-FFF2-40B4-BE49-F238E27FC236}">
                  <a16:creationId xmlns:a16="http://schemas.microsoft.com/office/drawing/2014/main" id="{D3DD2675-6CC1-A0B4-73CB-1D93F093883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9" name="Module" descr="Module 6.3.2.6 Recognize. Relax. Record.">
              <a:extLst>
                <a:ext uri="{FF2B5EF4-FFF2-40B4-BE49-F238E27FC236}">
                  <a16:creationId xmlns:a16="http://schemas.microsoft.com/office/drawing/2014/main" id="{8D68DA55-8F2F-99DB-AC3F-72ACD100475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331710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5AD3258-20F7-65B7-F62C-D79F7F5DA647}"/>
              </a:ext>
            </a:extLst>
          </p:cNvPr>
          <p:cNvSpPr>
            <a:spLocks noGrp="1"/>
          </p:cNvSpPr>
          <p:nvPr>
            <p:ph type="title"/>
          </p:nvPr>
        </p:nvSpPr>
        <p:spPr/>
        <p:txBody>
          <a:bodyPr/>
          <a:lstStyle/>
          <a:p>
            <a:r>
              <a:rPr lang="en-US"/>
              <a:t>Lesson Plans Overview</a:t>
            </a:r>
          </a:p>
        </p:txBody>
      </p:sp>
      <p:sp>
        <p:nvSpPr>
          <p:cNvPr id="10" name="Content 1">
            <a:extLst>
              <a:ext uri="{FF2B5EF4-FFF2-40B4-BE49-F238E27FC236}">
                <a16:creationId xmlns:a16="http://schemas.microsoft.com/office/drawing/2014/main" id="{9051D312-EF04-EE78-A36C-882E9081FDF3}"/>
              </a:ext>
            </a:extLst>
          </p:cNvPr>
          <p:cNvSpPr>
            <a:spLocks noGrp="1"/>
          </p:cNvSpPr>
          <p:nvPr>
            <p:ph sz="half" idx="1"/>
          </p:nvPr>
        </p:nvSpPr>
        <p:spPr/>
        <p:txBody>
          <a:bodyPr>
            <a:normAutofit/>
          </a:bodyPr>
          <a:lstStyle/>
          <a:p>
            <a:r>
              <a:rPr lang="en-US"/>
              <a:t>15 lessons available</a:t>
            </a:r>
          </a:p>
          <a:p>
            <a:pPr lvl="1"/>
            <a:r>
              <a:rPr lang="en-US"/>
              <a:t>Recognize - 3 lessons</a:t>
            </a:r>
          </a:p>
          <a:p>
            <a:pPr lvl="1"/>
            <a:r>
              <a:rPr lang="en-US"/>
              <a:t>Relax - 8 lessons*</a:t>
            </a:r>
          </a:p>
          <a:p>
            <a:pPr lvl="1"/>
            <a:r>
              <a:rPr lang="en-US"/>
              <a:t>Record - 2 lessons</a:t>
            </a:r>
          </a:p>
          <a:p>
            <a:pPr lvl="1"/>
            <a:r>
              <a:rPr lang="en-US"/>
              <a:t>Ready-Go! </a:t>
            </a:r>
          </a:p>
          <a:p>
            <a:pPr lvl="1"/>
            <a:r>
              <a:rPr lang="en-US"/>
              <a:t>Review (optional)</a:t>
            </a:r>
          </a:p>
          <a:p>
            <a:r>
              <a:rPr lang="en-US"/>
              <a:t>20-30 min each lesson</a:t>
            </a:r>
          </a:p>
          <a:p>
            <a:r>
              <a:rPr lang="en-US"/>
              <a:t>Semi-scripted</a:t>
            </a:r>
          </a:p>
          <a:p>
            <a:r>
              <a:rPr lang="en-US"/>
              <a:t>Teacher-led</a:t>
            </a:r>
          </a:p>
        </p:txBody>
      </p:sp>
      <p:pic>
        <p:nvPicPr>
          <p:cNvPr id="2" name="Picture 1" descr="Image of RRR Intervention Material and Lesson Plans printed binder">
            <a:extLst>
              <a:ext uri="{FF2B5EF4-FFF2-40B4-BE49-F238E27FC236}">
                <a16:creationId xmlns:a16="http://schemas.microsoft.com/office/drawing/2014/main" id="{DA365103-8CE2-39E7-98B4-87B0C5461CE3}"/>
              </a:ext>
            </a:extLst>
          </p:cNvPr>
          <p:cNvPicPr>
            <a:picLocks noChangeAspect="1"/>
          </p:cNvPicPr>
          <p:nvPr/>
        </p:nvPicPr>
        <p:blipFill>
          <a:blip r:embed="rId3"/>
          <a:stretch>
            <a:fillRect/>
          </a:stretch>
        </p:blipFill>
        <p:spPr>
          <a:xfrm>
            <a:off x="6572427" y="1422462"/>
            <a:ext cx="4157832" cy="5157663"/>
          </a:xfrm>
          <a:prstGeom prst="rect">
            <a:avLst/>
          </a:prstGeom>
        </p:spPr>
      </p:pic>
      <p:grpSp>
        <p:nvGrpSpPr>
          <p:cNvPr id="39" name="RRR">
            <a:extLst>
              <a:ext uri="{FF2B5EF4-FFF2-40B4-BE49-F238E27FC236}">
                <a16:creationId xmlns:a16="http://schemas.microsoft.com/office/drawing/2014/main" id="{6586495C-26AE-5815-7685-458C256E1AD6}"/>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40" name="Logo">
              <a:extLst>
                <a:ext uri="{FF2B5EF4-FFF2-40B4-BE49-F238E27FC236}">
                  <a16:creationId xmlns:a16="http://schemas.microsoft.com/office/drawing/2014/main" id="{B5B97C6A-F3FB-5D6D-AE0C-C768ACEF59E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41" name="Module" descr="Module 6.3.2.6 Recognize. Relax. Record.">
              <a:extLst>
                <a:ext uri="{FF2B5EF4-FFF2-40B4-BE49-F238E27FC236}">
                  <a16:creationId xmlns:a16="http://schemas.microsoft.com/office/drawing/2014/main" id="{5DBF9F40-6281-C60E-CA05-7D91BB90D4B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85157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E2CDE-804F-FB86-DA2F-DC95D64B6CC3}"/>
              </a:ext>
            </a:extLst>
          </p:cNvPr>
          <p:cNvSpPr>
            <a:spLocks noGrp="1"/>
          </p:cNvSpPr>
          <p:nvPr>
            <p:ph type="title"/>
          </p:nvPr>
        </p:nvSpPr>
        <p:spPr/>
        <p:txBody>
          <a:bodyPr/>
          <a:lstStyle/>
          <a:p>
            <a:r>
              <a:rPr lang="en-US"/>
              <a:t>Family Materials</a:t>
            </a:r>
          </a:p>
        </p:txBody>
      </p:sp>
      <p:pic>
        <p:nvPicPr>
          <p:cNvPr id="6" name="Picture 1" descr="Family Strategy Note (English)">
            <a:extLst>
              <a:ext uri="{FF2B5EF4-FFF2-40B4-BE49-F238E27FC236}">
                <a16:creationId xmlns:a16="http://schemas.microsoft.com/office/drawing/2014/main" id="{325FE4C4-7D4A-62AF-FCA3-9B3C6BDFE1B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66100" y="1736138"/>
            <a:ext cx="2744724" cy="1961106"/>
          </a:xfrm>
          <a:prstGeom prst="rect">
            <a:avLst/>
          </a:prstGeom>
          <a:ln>
            <a:noFill/>
          </a:ln>
          <a:effectLst>
            <a:outerShdw blurRad="292100" dist="139700" dir="2700000" algn="tl" rotWithShape="0">
              <a:srgbClr val="333333">
                <a:alpha val="65000"/>
              </a:srgbClr>
            </a:outerShdw>
          </a:effectLst>
        </p:spPr>
      </p:pic>
      <p:pic>
        <p:nvPicPr>
          <p:cNvPr id="4" name="Picture 2" descr="Family Relaxation Strategy Card Ring (English)">
            <a:extLst>
              <a:ext uri="{FF2B5EF4-FFF2-40B4-BE49-F238E27FC236}">
                <a16:creationId xmlns:a16="http://schemas.microsoft.com/office/drawing/2014/main" id="{A80A0C6A-4C61-3C39-86AF-64FCB64F70B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9043" y="1640385"/>
            <a:ext cx="2826207" cy="1992189"/>
          </a:xfrm>
          <a:prstGeom prst="rect">
            <a:avLst/>
          </a:prstGeom>
        </p:spPr>
      </p:pic>
      <p:sp>
        <p:nvSpPr>
          <p:cNvPr id="12" name="Arrow">
            <a:extLst>
              <a:ext uri="{FF2B5EF4-FFF2-40B4-BE49-F238E27FC236}">
                <a16:creationId xmlns:a16="http://schemas.microsoft.com/office/drawing/2014/main" id="{D7D09A4D-F855-4719-BFF2-BF088D0CB9B8}"/>
              </a:ext>
            </a:extLst>
          </p:cNvPr>
          <p:cNvSpPr/>
          <p:nvPr/>
        </p:nvSpPr>
        <p:spPr>
          <a:xfrm>
            <a:off x="523875" y="4270405"/>
            <a:ext cx="2824006" cy="1800225"/>
          </a:xfrm>
          <a:prstGeom prst="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2000"/>
              <a:t>Available in both Spanish and English!</a:t>
            </a:r>
          </a:p>
        </p:txBody>
      </p:sp>
      <p:pic>
        <p:nvPicPr>
          <p:cNvPr id="7" name="Picture 3" descr="Family Strategy Note (Spanish)">
            <a:extLst>
              <a:ext uri="{FF2B5EF4-FFF2-40B4-BE49-F238E27FC236}">
                <a16:creationId xmlns:a16="http://schemas.microsoft.com/office/drawing/2014/main" id="{7D5D86F8-BA98-F78A-6D2B-00B403574E2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62703" y="4200225"/>
            <a:ext cx="2751518" cy="1965960"/>
          </a:xfrm>
          <a:prstGeom prst="rect">
            <a:avLst/>
          </a:prstGeom>
          <a:ln>
            <a:noFill/>
          </a:ln>
          <a:effectLst>
            <a:outerShdw blurRad="292100" dist="139700" dir="2700000" algn="tl" rotWithShape="0">
              <a:srgbClr val="333333">
                <a:alpha val="65000"/>
              </a:srgbClr>
            </a:outerShdw>
          </a:effectLst>
        </p:spPr>
      </p:pic>
      <p:pic>
        <p:nvPicPr>
          <p:cNvPr id="5" name="Picture 4" descr="Family Relaxation Strategy Card Ring  (Spanish)">
            <a:extLst>
              <a:ext uri="{FF2B5EF4-FFF2-40B4-BE49-F238E27FC236}">
                <a16:creationId xmlns:a16="http://schemas.microsoft.com/office/drawing/2014/main" id="{5A0DD43A-AA99-7DDC-B0F6-EB563DC64C7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29043" y="4060122"/>
            <a:ext cx="3043430" cy="2010508"/>
          </a:xfrm>
          <a:prstGeom prst="rect">
            <a:avLst/>
          </a:prstGeom>
        </p:spPr>
      </p:pic>
      <p:grpSp>
        <p:nvGrpSpPr>
          <p:cNvPr id="8" name="RRR">
            <a:extLst>
              <a:ext uri="{FF2B5EF4-FFF2-40B4-BE49-F238E27FC236}">
                <a16:creationId xmlns:a16="http://schemas.microsoft.com/office/drawing/2014/main" id="{06C9AF38-ECB8-1C61-1EAA-7BB4FA6C2F22}"/>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97345749-C9E5-4E4B-7229-B372FBB14F19}"/>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3" name="Module" descr="Module 6.3.2.6 Recognize. Relax. Record.">
              <a:extLst>
                <a:ext uri="{FF2B5EF4-FFF2-40B4-BE49-F238E27FC236}">
                  <a16:creationId xmlns:a16="http://schemas.microsoft.com/office/drawing/2014/main" id="{FE3C2654-BE80-C7E9-3031-CAEB584BF681}"/>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77066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744ED-1A49-E90E-7FEE-1C9390F93E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57744A-2C56-117B-87F2-BE17D795FCA8}"/>
              </a:ext>
            </a:extLst>
          </p:cNvPr>
          <p:cNvSpPr>
            <a:spLocks noGrp="1"/>
          </p:cNvSpPr>
          <p:nvPr>
            <p:ph type="title"/>
          </p:nvPr>
        </p:nvSpPr>
        <p:spPr/>
        <p:txBody>
          <a:bodyPr/>
          <a:lstStyle/>
          <a:p>
            <a:r>
              <a:rPr lang="en-US"/>
              <a:t>Teacher Materials </a:t>
            </a:r>
          </a:p>
        </p:txBody>
      </p:sp>
      <p:pic>
        <p:nvPicPr>
          <p:cNvPr id="14" name="Picture 1" descr="Screenshot of the RRR Instruction Hub">
            <a:extLst>
              <a:ext uri="{FF2B5EF4-FFF2-40B4-BE49-F238E27FC236}">
                <a16:creationId xmlns:a16="http://schemas.microsoft.com/office/drawing/2014/main" id="{5B2F7E92-7DFF-9121-229E-59589BA4EC0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09626" y="1866701"/>
            <a:ext cx="3200103" cy="2052971"/>
          </a:xfrm>
          <a:prstGeom prst="rect">
            <a:avLst/>
          </a:prstGeom>
        </p:spPr>
      </p:pic>
      <p:pic>
        <p:nvPicPr>
          <p:cNvPr id="10" name="Picture 2" descr="RRR Story Cards">
            <a:extLst>
              <a:ext uri="{FF2B5EF4-FFF2-40B4-BE49-F238E27FC236}">
                <a16:creationId xmlns:a16="http://schemas.microsoft.com/office/drawing/2014/main" id="{D7855AB9-F8E1-7424-BA9A-6C693EF6F05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70736" y="1690688"/>
            <a:ext cx="2510676" cy="2431098"/>
          </a:xfrm>
          <a:prstGeom prst="rect">
            <a:avLst/>
          </a:prstGeom>
        </p:spPr>
      </p:pic>
      <p:pic>
        <p:nvPicPr>
          <p:cNvPr id="11" name="Picture 3" descr="RRR Engaged or Distracted activity cards">
            <a:extLst>
              <a:ext uri="{FF2B5EF4-FFF2-40B4-BE49-F238E27FC236}">
                <a16:creationId xmlns:a16="http://schemas.microsoft.com/office/drawing/2014/main" id="{167295F5-14C3-859D-83F1-0772C304445E}"/>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405472" y="1771755"/>
            <a:ext cx="2267099" cy="2268964"/>
          </a:xfrm>
          <a:prstGeom prst="rect">
            <a:avLst/>
          </a:prstGeom>
        </p:spPr>
      </p:pic>
      <p:pic>
        <p:nvPicPr>
          <p:cNvPr id="13" name="Picture 4" descr="Strategy Cards Ring">
            <a:extLst>
              <a:ext uri="{FF2B5EF4-FFF2-40B4-BE49-F238E27FC236}">
                <a16:creationId xmlns:a16="http://schemas.microsoft.com/office/drawing/2014/main" id="{AC3A2651-6C5F-54E9-0C46-36F44EE3237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6872" y="3919672"/>
            <a:ext cx="3641632" cy="2655727"/>
          </a:xfrm>
          <a:prstGeom prst="rect">
            <a:avLst/>
          </a:prstGeom>
        </p:spPr>
      </p:pic>
      <p:pic>
        <p:nvPicPr>
          <p:cNvPr id="12" name="Picture 5" descr="RRR Visual Cue Cards (relax icons)">
            <a:extLst>
              <a:ext uri="{FF2B5EF4-FFF2-40B4-BE49-F238E27FC236}">
                <a16:creationId xmlns:a16="http://schemas.microsoft.com/office/drawing/2014/main" id="{A06B1A0D-9EA1-1859-5AD4-54BFFC1D5D0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515563" y="4156650"/>
            <a:ext cx="2352747" cy="2336225"/>
          </a:xfrm>
          <a:prstGeom prst="rect">
            <a:avLst/>
          </a:prstGeom>
        </p:spPr>
      </p:pic>
      <p:pic>
        <p:nvPicPr>
          <p:cNvPr id="7" name="Picture 6" descr="Screenshot of the digital RRR Lesson Plan Materials available on Google Slides">
            <a:extLst>
              <a:ext uri="{FF2B5EF4-FFF2-40B4-BE49-F238E27FC236}">
                <a16:creationId xmlns:a16="http://schemas.microsoft.com/office/drawing/2014/main" id="{E693ECB2-2C9F-33B4-C20C-7E637450E8E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62429" y="4484187"/>
            <a:ext cx="3730752" cy="1926322"/>
          </a:xfrm>
          <a:prstGeom prst="rect">
            <a:avLst/>
          </a:prstGeom>
          <a:ln>
            <a:noFill/>
          </a:ln>
          <a:effectLst>
            <a:outerShdw blurRad="292100" dist="139700" dir="2700000" algn="tl" rotWithShape="0">
              <a:srgbClr val="333333">
                <a:alpha val="65000"/>
              </a:srgbClr>
            </a:outerShdw>
          </a:effectLst>
        </p:spPr>
      </p:pic>
      <p:grpSp>
        <p:nvGrpSpPr>
          <p:cNvPr id="8" name="RRR">
            <a:extLst>
              <a:ext uri="{FF2B5EF4-FFF2-40B4-BE49-F238E27FC236}">
                <a16:creationId xmlns:a16="http://schemas.microsoft.com/office/drawing/2014/main" id="{F8937EB1-2568-ECD1-73B2-F4488EF24EE1}"/>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76467D80-106F-8316-19FD-7CD6D80CF114}"/>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5" name="Module" descr="Module 6.3.2.6 Recognize. Relax. Record.">
              <a:extLst>
                <a:ext uri="{FF2B5EF4-FFF2-40B4-BE49-F238E27FC236}">
                  <a16:creationId xmlns:a16="http://schemas.microsoft.com/office/drawing/2014/main" id="{17A9CD8B-7369-59C2-C0B7-9246142E4625}"/>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43688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14324-E1A6-8C10-526F-5614017DD358}"/>
            </a:ext>
          </a:extLst>
        </p:cNvPr>
        <p:cNvGrpSpPr/>
        <p:nvPr/>
      </p:nvGrpSpPr>
      <p:grpSpPr>
        <a:xfrm>
          <a:off x="0" y="0"/>
          <a:ext cx="0" cy="0"/>
          <a:chOff x="0" y="0"/>
          <a:chExt cx="0" cy="0"/>
        </a:xfrm>
      </p:grpSpPr>
      <p:sp>
        <p:nvSpPr>
          <p:cNvPr id="7" name="Title">
            <a:extLst>
              <a:ext uri="{FF2B5EF4-FFF2-40B4-BE49-F238E27FC236}">
                <a16:creationId xmlns:a16="http://schemas.microsoft.com/office/drawing/2014/main" id="{25FA399F-3E0B-D450-6D86-6294F947C359}"/>
              </a:ext>
            </a:extLst>
          </p:cNvPr>
          <p:cNvSpPr>
            <a:spLocks noGrp="1"/>
          </p:cNvSpPr>
          <p:nvPr>
            <p:ph type="title"/>
          </p:nvPr>
        </p:nvSpPr>
        <p:spPr/>
        <p:txBody>
          <a:bodyPr/>
          <a:lstStyle/>
          <a:p>
            <a:r>
              <a:rPr lang="en-US"/>
              <a:t>Video Model: The Instructional Hub</a:t>
            </a:r>
            <a:br>
              <a:rPr lang="en-US"/>
            </a:br>
            <a:endParaRPr lang="en-US"/>
          </a:p>
        </p:txBody>
      </p:sp>
      <p:pic>
        <p:nvPicPr>
          <p:cNvPr id="3" name="Video" title="RRR Training 2: Instructional Hub Overview">
            <a:hlinkClick r:id="" action="ppaction://media"/>
            <a:extLst>
              <a:ext uri="{FF2B5EF4-FFF2-40B4-BE49-F238E27FC236}">
                <a16:creationId xmlns:a16="http://schemas.microsoft.com/office/drawing/2014/main" id="{2BAB42CF-EF1E-5C70-0555-4299B84CB371}"/>
              </a:ext>
            </a:extLst>
          </p:cNvPr>
          <p:cNvPicPr>
            <a:picLocks noRot="1" noChangeAspect="1"/>
          </p:cNvPicPr>
          <p:nvPr>
            <a:videoFile r:link="rId1"/>
          </p:nvPr>
        </p:nvPicPr>
        <p:blipFill>
          <a:blip r:embed="rId4"/>
          <a:stretch>
            <a:fillRect/>
          </a:stretch>
        </p:blipFill>
        <p:spPr>
          <a:xfrm>
            <a:off x="1320083" y="1265626"/>
            <a:ext cx="8895633" cy="5022103"/>
          </a:xfrm>
          <a:prstGeom prst="rect">
            <a:avLst/>
          </a:prstGeom>
        </p:spPr>
      </p:pic>
      <p:pic>
        <p:nvPicPr>
          <p:cNvPr id="10" name="Icon">
            <a:extLst>
              <a:ext uri="{FF2B5EF4-FFF2-40B4-BE49-F238E27FC236}">
                <a16:creationId xmlns:a16="http://schemas.microsoft.com/office/drawing/2014/main" id="{DF41006B-D600-FB0C-3DC7-7B09E3312D6F}"/>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0106" y="6202837"/>
            <a:ext cx="554107" cy="554107"/>
          </a:xfrm>
          <a:prstGeom prst="rect">
            <a:avLst/>
          </a:prstGeom>
        </p:spPr>
      </p:pic>
      <p:grpSp>
        <p:nvGrpSpPr>
          <p:cNvPr id="6" name="RRR">
            <a:extLst>
              <a:ext uri="{FF2B5EF4-FFF2-40B4-BE49-F238E27FC236}">
                <a16:creationId xmlns:a16="http://schemas.microsoft.com/office/drawing/2014/main" id="{5DE12987-C8AD-C8FA-1468-2875734AD785}"/>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8" name="Logo">
              <a:extLst>
                <a:ext uri="{FF2B5EF4-FFF2-40B4-BE49-F238E27FC236}">
                  <a16:creationId xmlns:a16="http://schemas.microsoft.com/office/drawing/2014/main" id="{EDFDD3D4-4871-F007-9B28-0A4F590A0367}"/>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9" name="Module" descr="Module 6.3.2.6 Recognize. Relax. Record.">
              <a:extLst>
                <a:ext uri="{FF2B5EF4-FFF2-40B4-BE49-F238E27FC236}">
                  <a16:creationId xmlns:a16="http://schemas.microsoft.com/office/drawing/2014/main" id="{61609309-C79C-1F1F-F72D-11F24163D26D}"/>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0536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A308629D-579B-F680-0DE4-8DEE038E8F97}"/>
              </a:ext>
            </a:extLst>
          </p:cNvPr>
          <p:cNvSpPr>
            <a:spLocks noGrp="1"/>
          </p:cNvSpPr>
          <p:nvPr>
            <p:ph type="title"/>
          </p:nvPr>
        </p:nvSpPr>
        <p:spPr/>
        <p:txBody>
          <a:bodyPr/>
          <a:lstStyle/>
          <a:p>
            <a:r>
              <a:rPr lang="en-US"/>
              <a:t>Key Intervention Lesson Features</a:t>
            </a:r>
          </a:p>
        </p:txBody>
      </p:sp>
      <p:sp>
        <p:nvSpPr>
          <p:cNvPr id="4" name="Rectangle">
            <a:extLst>
              <a:ext uri="{FF2B5EF4-FFF2-40B4-BE49-F238E27FC236}">
                <a16:creationId xmlns:a16="http://schemas.microsoft.com/office/drawing/2014/main" id="{279A67A9-C6EB-8672-2032-522A0AF516A2}"/>
              </a:ext>
            </a:extLst>
          </p:cNvPr>
          <p:cNvSpPr/>
          <p:nvPr/>
        </p:nvSpPr>
        <p:spPr>
          <a:xfrm>
            <a:off x="625054" y="1785899"/>
            <a:ext cx="4782968" cy="3702994"/>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285750" indent="-285750">
              <a:buFont typeface="Arial" panose="020B0604020202020204" pitchFamily="34" charset="0"/>
              <a:buChar char="•"/>
            </a:pPr>
            <a:r>
              <a:rPr lang="en-US" sz="2800"/>
              <a:t>Big Idea</a:t>
            </a:r>
          </a:p>
          <a:p>
            <a:pPr marL="285750" indent="-285750">
              <a:buFont typeface="Arial" panose="020B0604020202020204" pitchFamily="34" charset="0"/>
              <a:buChar char="•"/>
            </a:pPr>
            <a:r>
              <a:rPr lang="en-US" sz="2800"/>
              <a:t>Suggested Pacing &amp; Prompts</a:t>
            </a:r>
          </a:p>
          <a:p>
            <a:pPr marL="285750" indent="-285750">
              <a:buFont typeface="Arial" panose="020B0604020202020204" pitchFamily="34" charset="0"/>
              <a:buChar char="•"/>
            </a:pPr>
            <a:r>
              <a:rPr lang="en-US" sz="2800"/>
              <a:t>Embedded Materials</a:t>
            </a:r>
          </a:p>
          <a:p>
            <a:pPr marL="285750" indent="-285750">
              <a:buFont typeface="Arial" panose="020B0604020202020204" pitchFamily="34" charset="0"/>
              <a:buChar char="•"/>
            </a:pPr>
            <a:r>
              <a:rPr lang="en-US" sz="2800"/>
              <a:t>Situational Stories </a:t>
            </a:r>
          </a:p>
          <a:p>
            <a:pPr marL="285750" indent="-285750">
              <a:buFont typeface="Arial" panose="020B0604020202020204" pitchFamily="34" charset="0"/>
              <a:buChar char="•"/>
            </a:pPr>
            <a:r>
              <a:rPr lang="en-US" sz="2800"/>
              <a:t>Activities</a:t>
            </a:r>
          </a:p>
          <a:p>
            <a:pPr marL="285750" indent="-285750">
              <a:buFont typeface="Arial" panose="020B0604020202020204" pitchFamily="34" charset="0"/>
              <a:buChar char="•"/>
            </a:pPr>
            <a:r>
              <a:rPr lang="en-US" sz="2800"/>
              <a:t>Semi-scripted &amp; predictable layout</a:t>
            </a:r>
          </a:p>
        </p:txBody>
      </p:sp>
      <p:pic>
        <p:nvPicPr>
          <p:cNvPr id="2" name="Picture 1" descr="Lesson Plan Pacing Guide">
            <a:extLst>
              <a:ext uri="{FF2B5EF4-FFF2-40B4-BE49-F238E27FC236}">
                <a16:creationId xmlns:a16="http://schemas.microsoft.com/office/drawing/2014/main" id="{6E84AF29-BECF-B3EC-C6C7-53DE497D51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98440" y="4410210"/>
            <a:ext cx="2595813" cy="2157365"/>
          </a:xfrm>
          <a:prstGeom prst="rect">
            <a:avLst/>
          </a:prstGeom>
          <a:ln w="9525" cap="sq">
            <a:solidFill>
              <a:schemeClr val="accent5"/>
            </a:solidFill>
            <a:prstDash val="solid"/>
            <a:miter lim="800000"/>
          </a:ln>
          <a:effectLst>
            <a:outerShdw blurRad="50800" dist="38100" dir="2700000" algn="tl" rotWithShape="0">
              <a:srgbClr val="000000">
                <a:alpha val="43000"/>
              </a:srgbClr>
            </a:outerShdw>
          </a:effectLst>
        </p:spPr>
      </p:pic>
      <p:pic>
        <p:nvPicPr>
          <p:cNvPr id="7" name="Picture 2">
            <a:extLst>
              <a:ext uri="{FF2B5EF4-FFF2-40B4-BE49-F238E27FC236}">
                <a16:creationId xmlns:a16="http://schemas.microsoft.com/office/drawing/2014/main" id="{2D0B3BA5-E48F-4953-69F3-FFE9DDD2326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144561" y="1690688"/>
            <a:ext cx="4925995" cy="4907705"/>
          </a:xfrm>
          <a:prstGeom prst="rect">
            <a:avLst/>
          </a:prstGeom>
        </p:spPr>
      </p:pic>
      <p:grpSp>
        <p:nvGrpSpPr>
          <p:cNvPr id="5" name="RRR">
            <a:extLst>
              <a:ext uri="{FF2B5EF4-FFF2-40B4-BE49-F238E27FC236}">
                <a16:creationId xmlns:a16="http://schemas.microsoft.com/office/drawing/2014/main" id="{774E4774-C236-F98C-A1FC-7AA9B0300311}"/>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8" name="Logo">
              <a:extLst>
                <a:ext uri="{FF2B5EF4-FFF2-40B4-BE49-F238E27FC236}">
                  <a16:creationId xmlns:a16="http://schemas.microsoft.com/office/drawing/2014/main" id="{0FB3293B-34E6-3683-52A5-CAD1466A7BBA}"/>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1" name="Module" descr="Module 6.3.2.6 Recognize. Relax. Record.">
              <a:extLst>
                <a:ext uri="{FF2B5EF4-FFF2-40B4-BE49-F238E27FC236}">
                  <a16:creationId xmlns:a16="http://schemas.microsoft.com/office/drawing/2014/main" id="{2B5FCDBF-1A01-E923-3C40-CA3426523798}"/>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581329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B5181697-CAFB-D607-9638-F56ABD0774E1}"/>
              </a:ext>
              <a:ext uri="{C183D7F6-B498-43B3-948B-1728B52AA6E4}">
                <adec:decorative xmlns:adec="http://schemas.microsoft.com/office/drawing/2017/decorative" val="1"/>
              </a:ext>
            </a:extLst>
          </p:cNvPr>
          <p:cNvSpPr>
            <a:spLocks noGrp="1"/>
          </p:cNvSpPr>
          <p:nvPr>
            <p:ph type="title"/>
          </p:nvPr>
        </p:nvSpPr>
        <p:spPr/>
        <p:txBody>
          <a:bodyPr>
            <a:normAutofit/>
          </a:bodyPr>
          <a:lstStyle/>
          <a:p>
            <a:r>
              <a:rPr lang="en-US">
                <a:solidFill>
                  <a:schemeClr val="tx2"/>
                </a:solidFill>
              </a:rPr>
              <a:t>Recognize. </a:t>
            </a:r>
            <a:r>
              <a:rPr lang="en-US"/>
              <a:t>Relax. Record.</a:t>
            </a:r>
            <a:br>
              <a:rPr lang="en-US"/>
            </a:br>
            <a:r>
              <a:rPr lang="en-US"/>
              <a:t>Intervention Component (Recognize)</a:t>
            </a:r>
          </a:p>
        </p:txBody>
      </p:sp>
      <p:sp>
        <p:nvSpPr>
          <p:cNvPr id="8" name="Content">
            <a:extLst>
              <a:ext uri="{FF2B5EF4-FFF2-40B4-BE49-F238E27FC236}">
                <a16:creationId xmlns:a16="http://schemas.microsoft.com/office/drawing/2014/main" id="{8716C52F-BB47-48B9-9872-B49EE1BF5E12}"/>
              </a:ext>
            </a:extLst>
          </p:cNvPr>
          <p:cNvSpPr>
            <a:spLocks noGrp="1"/>
          </p:cNvSpPr>
          <p:nvPr>
            <p:ph sz="half" idx="2"/>
          </p:nvPr>
        </p:nvSpPr>
        <p:spPr/>
        <p:txBody>
          <a:bodyPr>
            <a:normAutofit lnSpcReduction="10000"/>
          </a:bodyPr>
          <a:lstStyle/>
          <a:p>
            <a:r>
              <a:rPr lang="en-US"/>
              <a:t>Recognizing and understanding our emotions is a key component for self-awareness</a:t>
            </a:r>
          </a:p>
          <a:p>
            <a:r>
              <a:rPr lang="en-US"/>
              <a:t>Students learn to: </a:t>
            </a:r>
          </a:p>
          <a:p>
            <a:pPr lvl="1"/>
            <a:r>
              <a:rPr lang="en-US"/>
              <a:t>Lesson 1: Understanding anxious feelings</a:t>
            </a:r>
          </a:p>
          <a:p>
            <a:pPr lvl="1"/>
            <a:r>
              <a:rPr lang="en-US"/>
              <a:t>Lesson 2: Identifying anxious thoughts and feelings</a:t>
            </a:r>
          </a:p>
          <a:p>
            <a:pPr lvl="1"/>
            <a:r>
              <a:rPr lang="en-US"/>
              <a:t>Lesson 3: Choosing strategies to help manage anxious thoughts and feelings</a:t>
            </a:r>
          </a:p>
        </p:txBody>
      </p:sp>
      <p:pic>
        <p:nvPicPr>
          <p:cNvPr id="12" name="Picture 1" descr="Screenshot of the first page of a RRR lesson plan (Recognize 1 Lesson 1)">
            <a:extLst>
              <a:ext uri="{FF2B5EF4-FFF2-40B4-BE49-F238E27FC236}">
                <a16:creationId xmlns:a16="http://schemas.microsoft.com/office/drawing/2014/main" id="{0F5BA9D0-EE10-4E0A-9435-5947177663C7}"/>
              </a:ext>
            </a:extLst>
          </p:cNvPr>
          <p:cNvPicPr>
            <a:picLocks noChangeAspect="1"/>
          </p:cNvPicPr>
          <p:nvPr/>
        </p:nvPicPr>
        <p:blipFill>
          <a:blip r:embed="rId3" cstate="screen">
            <a:extLst>
              <a:ext uri="{28A0092B-C50C-407E-A947-70E740481C1C}">
                <a14:useLocalDpi xmlns:a14="http://schemas.microsoft.com/office/drawing/2010/main"/>
              </a:ext>
            </a:extLst>
          </a:blip>
          <a:srcRect l="981" t="1417" r="3308" b="2152"/>
          <a:stretch>
            <a:fillRect/>
          </a:stretch>
        </p:blipFill>
        <p:spPr>
          <a:xfrm>
            <a:off x="1876425" y="1895475"/>
            <a:ext cx="3638550" cy="4752975"/>
          </a:xfrm>
          <a:prstGeom prst="rect">
            <a:avLst/>
          </a:prstGeom>
          <a:ln>
            <a:noFill/>
          </a:ln>
          <a:effectLst>
            <a:outerShdw blurRad="292100" dist="139700" dir="2700000" algn="tl" rotWithShape="0">
              <a:srgbClr val="333333">
                <a:alpha val="65000"/>
              </a:srgbClr>
            </a:outerShdw>
          </a:effectLst>
        </p:spPr>
      </p:pic>
      <p:sp>
        <p:nvSpPr>
          <p:cNvPr id="3" name="Rectangle">
            <a:extLst>
              <a:ext uri="{FF2B5EF4-FFF2-40B4-BE49-F238E27FC236}">
                <a16:creationId xmlns:a16="http://schemas.microsoft.com/office/drawing/2014/main" id="{D2170CC6-5FE1-4A78-AD5C-B620F5925228}"/>
              </a:ext>
              <a:ext uri="{C183D7F6-B498-43B3-948B-1728B52AA6E4}">
                <adec:decorative xmlns:adec="http://schemas.microsoft.com/office/drawing/2017/decorative" val="1"/>
              </a:ext>
            </a:extLst>
          </p:cNvPr>
          <p:cNvSpPr/>
          <p:nvPr/>
        </p:nvSpPr>
        <p:spPr>
          <a:xfrm>
            <a:off x="918830" y="374722"/>
            <a:ext cx="2821133" cy="653184"/>
          </a:xfrm>
          <a:prstGeom prst="rect">
            <a:avLst/>
          </a:prstGeom>
          <a:solidFill>
            <a:srgbClr val="2F4E6D">
              <a:alpha val="1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RRR">
            <a:extLst>
              <a:ext uri="{FF2B5EF4-FFF2-40B4-BE49-F238E27FC236}">
                <a16:creationId xmlns:a16="http://schemas.microsoft.com/office/drawing/2014/main" id="{DB78C47D-1817-530D-8674-5DD5DE2514FF}"/>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0" name="Logo">
              <a:extLst>
                <a:ext uri="{FF2B5EF4-FFF2-40B4-BE49-F238E27FC236}">
                  <a16:creationId xmlns:a16="http://schemas.microsoft.com/office/drawing/2014/main" id="{C189593B-8B68-3725-2836-E4196B1BD83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1" name="Module" descr="Module 6.3.2.6 Recognize. Relax. Record.">
              <a:extLst>
                <a:ext uri="{FF2B5EF4-FFF2-40B4-BE49-F238E27FC236}">
                  <a16:creationId xmlns:a16="http://schemas.microsoft.com/office/drawing/2014/main" id="{7C36BE5A-04E4-8E38-5BB2-C9A0CDBE4F4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38388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6DBA47F-1F28-FEF0-3D53-16D95DBF9FAB}"/>
              </a:ext>
              <a:ext uri="{C183D7F6-B498-43B3-948B-1728B52AA6E4}">
                <adec:decorative xmlns:adec="http://schemas.microsoft.com/office/drawing/2017/decorative" val="1"/>
              </a:ext>
            </a:extLst>
          </p:cNvPr>
          <p:cNvSpPr>
            <a:spLocks noGrp="1"/>
          </p:cNvSpPr>
          <p:nvPr>
            <p:ph type="title"/>
          </p:nvPr>
        </p:nvSpPr>
        <p:spPr/>
        <p:txBody>
          <a:bodyPr>
            <a:normAutofit/>
          </a:bodyPr>
          <a:lstStyle/>
          <a:p>
            <a:r>
              <a:rPr lang="en-US"/>
              <a:t>Recognize.</a:t>
            </a:r>
            <a:r>
              <a:rPr lang="en-US">
                <a:solidFill>
                  <a:schemeClr val="tx2"/>
                </a:solidFill>
              </a:rPr>
              <a:t> </a:t>
            </a:r>
            <a:r>
              <a:rPr lang="en-US">
                <a:solidFill>
                  <a:schemeClr val="accent5"/>
                </a:solidFill>
              </a:rPr>
              <a:t>Relax. </a:t>
            </a:r>
            <a:r>
              <a:rPr lang="en-US"/>
              <a:t>Record.</a:t>
            </a:r>
            <a:br>
              <a:rPr lang="en-US"/>
            </a:br>
            <a:r>
              <a:rPr lang="en-US"/>
              <a:t>Intervention Component (Relax)</a:t>
            </a:r>
          </a:p>
        </p:txBody>
      </p:sp>
      <p:sp>
        <p:nvSpPr>
          <p:cNvPr id="8" name="Content">
            <a:extLst>
              <a:ext uri="{FF2B5EF4-FFF2-40B4-BE49-F238E27FC236}">
                <a16:creationId xmlns:a16="http://schemas.microsoft.com/office/drawing/2014/main" id="{8716C52F-BB47-48B9-9872-B49EE1BF5E12}"/>
              </a:ext>
            </a:extLst>
          </p:cNvPr>
          <p:cNvSpPr>
            <a:spLocks noGrp="1"/>
          </p:cNvSpPr>
          <p:nvPr>
            <p:ph sz="half" idx="2"/>
          </p:nvPr>
        </p:nvSpPr>
        <p:spPr>
          <a:xfrm>
            <a:off x="6172199" y="1825625"/>
            <a:ext cx="5522495" cy="4351338"/>
          </a:xfrm>
        </p:spPr>
        <p:txBody>
          <a:bodyPr>
            <a:normAutofit fontScale="92500"/>
          </a:bodyPr>
          <a:lstStyle/>
          <a:p>
            <a:r>
              <a:rPr lang="en-US"/>
              <a:t>Students learn strategies to respond when they feel anxious</a:t>
            </a:r>
          </a:p>
          <a:p>
            <a:pPr lvl="1"/>
            <a:r>
              <a:rPr lang="en-US"/>
              <a:t>Breathing Strategies</a:t>
            </a:r>
          </a:p>
          <a:p>
            <a:pPr lvl="1"/>
            <a:r>
              <a:rPr lang="en-US"/>
              <a:t>Self-talk</a:t>
            </a:r>
          </a:p>
          <a:p>
            <a:pPr lvl="1"/>
            <a:r>
              <a:rPr lang="en-US"/>
              <a:t>Guided Imagery</a:t>
            </a:r>
          </a:p>
          <a:p>
            <a:pPr lvl="1"/>
            <a:r>
              <a:rPr lang="en-US"/>
              <a:t>Progressive Muscle Relaxation</a:t>
            </a:r>
          </a:p>
          <a:p>
            <a:r>
              <a:rPr lang="en-US"/>
              <a:t>For each strategy, students will:</a:t>
            </a:r>
          </a:p>
          <a:p>
            <a:pPr lvl="1"/>
            <a:r>
              <a:rPr lang="en-US"/>
              <a:t>Define</a:t>
            </a:r>
          </a:p>
          <a:p>
            <a:pPr lvl="1"/>
            <a:r>
              <a:rPr lang="en-US"/>
              <a:t>Learn to use</a:t>
            </a:r>
          </a:p>
          <a:p>
            <a:pPr lvl="1"/>
            <a:r>
              <a:rPr lang="en-US"/>
              <a:t>Recognize situations for when to use</a:t>
            </a:r>
          </a:p>
          <a:p>
            <a:pPr lvl="1"/>
            <a:r>
              <a:rPr lang="en-US"/>
              <a:t>Demonstrate (and practice)</a:t>
            </a:r>
          </a:p>
        </p:txBody>
      </p:sp>
      <p:pic>
        <p:nvPicPr>
          <p:cNvPr id="6" name="Picture" descr="RRR Visual Cue Cards (relax icons)">
            <a:extLst>
              <a:ext uri="{FF2B5EF4-FFF2-40B4-BE49-F238E27FC236}">
                <a16:creationId xmlns:a16="http://schemas.microsoft.com/office/drawing/2014/main" id="{8875B98E-B428-2EE2-01F4-CF64F5C8D04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38995" y="2033337"/>
            <a:ext cx="3958389" cy="3970995"/>
          </a:xfrm>
          <a:prstGeom prst="rect">
            <a:avLst/>
          </a:prstGeom>
          <a:ln>
            <a:noFill/>
          </a:ln>
          <a:effectLst>
            <a:outerShdw blurRad="292100" dist="139700" dir="2700000" algn="tl" rotWithShape="0">
              <a:srgbClr val="333333">
                <a:alpha val="65000"/>
              </a:srgbClr>
            </a:outerShdw>
          </a:effectLst>
        </p:spPr>
      </p:pic>
      <p:sp>
        <p:nvSpPr>
          <p:cNvPr id="3" name="Rectangle">
            <a:extLst>
              <a:ext uri="{FF2B5EF4-FFF2-40B4-BE49-F238E27FC236}">
                <a16:creationId xmlns:a16="http://schemas.microsoft.com/office/drawing/2014/main" id="{D2170CC6-5FE1-4A78-AD5C-B620F5925228}"/>
              </a:ext>
              <a:ext uri="{C183D7F6-B498-43B3-948B-1728B52AA6E4}">
                <adec:decorative xmlns:adec="http://schemas.microsoft.com/office/drawing/2017/decorative" val="1"/>
              </a:ext>
            </a:extLst>
          </p:cNvPr>
          <p:cNvSpPr/>
          <p:nvPr/>
        </p:nvSpPr>
        <p:spPr>
          <a:xfrm>
            <a:off x="3751522" y="415307"/>
            <a:ext cx="1645862" cy="612600"/>
          </a:xfrm>
          <a:prstGeom prst="rect">
            <a:avLst/>
          </a:prstGeom>
          <a:solidFill>
            <a:srgbClr val="2F4E6D">
              <a:alpha val="1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RRR">
            <a:extLst>
              <a:ext uri="{FF2B5EF4-FFF2-40B4-BE49-F238E27FC236}">
                <a16:creationId xmlns:a16="http://schemas.microsoft.com/office/drawing/2014/main" id="{59B1EE6E-65F0-D1AC-9246-22E709FC630E}"/>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0" name="Logo">
              <a:extLst>
                <a:ext uri="{FF2B5EF4-FFF2-40B4-BE49-F238E27FC236}">
                  <a16:creationId xmlns:a16="http://schemas.microsoft.com/office/drawing/2014/main" id="{6A574EB7-575C-9E1E-1DAA-8E32B77CFC7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1" name="Module" descr="Module 6.3.2.6 Recognize. Relax. Record.">
              <a:extLst>
                <a:ext uri="{FF2B5EF4-FFF2-40B4-BE49-F238E27FC236}">
                  <a16:creationId xmlns:a16="http://schemas.microsoft.com/office/drawing/2014/main" id="{80126B9D-D708-1E3D-F617-F571D9C20FC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98534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36E7F-5374-CB4E-F9E1-B2070C1CF7DB}"/>
              </a:ext>
            </a:extLst>
          </p:cNvPr>
          <p:cNvSpPr>
            <a:spLocks noGrp="1"/>
          </p:cNvSpPr>
          <p:nvPr>
            <p:ph type="title"/>
          </p:nvPr>
        </p:nvSpPr>
        <p:spPr/>
        <p:txBody>
          <a:bodyPr/>
          <a:lstStyle/>
          <a:p>
            <a:r>
              <a:rPr lang="en-US"/>
              <a:t>Lesson Activities: Interactive</a:t>
            </a:r>
          </a:p>
        </p:txBody>
      </p:sp>
      <p:pic>
        <p:nvPicPr>
          <p:cNvPr id="10" name="Picture 1" descr="Screenshot of a RRR lesson plan page">
            <a:extLst>
              <a:ext uri="{FF2B5EF4-FFF2-40B4-BE49-F238E27FC236}">
                <a16:creationId xmlns:a16="http://schemas.microsoft.com/office/drawing/2014/main" id="{E7612AE6-93FF-455B-BCEE-F7286FF39D6B}"/>
              </a:ext>
            </a:extLst>
          </p:cNvPr>
          <p:cNvPicPr>
            <a:picLocks noChangeAspect="1"/>
          </p:cNvPicPr>
          <p:nvPr/>
        </p:nvPicPr>
        <p:blipFill>
          <a:blip r:embed="rId2" cstate="screen">
            <a:extLst>
              <a:ext uri="{28A0092B-C50C-407E-A947-70E740481C1C}">
                <a14:useLocalDpi xmlns:a14="http://schemas.microsoft.com/office/drawing/2010/main"/>
              </a:ext>
            </a:extLst>
          </a:blip>
          <a:srcRect l="964" t="1674" r="2628" b="855"/>
          <a:stretch>
            <a:fillRect/>
          </a:stretch>
        </p:blipFill>
        <p:spPr>
          <a:xfrm>
            <a:off x="1990724" y="1742504"/>
            <a:ext cx="3629025" cy="4750371"/>
          </a:xfrm>
          <a:prstGeom prst="rect">
            <a:avLst/>
          </a:prstGeom>
          <a:ln>
            <a:noFill/>
          </a:ln>
          <a:effectLst>
            <a:outerShdw blurRad="292100" dist="139700" dir="2700000" algn="tl" rotWithShape="0">
              <a:srgbClr val="333333">
                <a:alpha val="65000"/>
              </a:srgbClr>
            </a:outerShdw>
          </a:effectLst>
        </p:spPr>
      </p:pic>
      <p:sp>
        <p:nvSpPr>
          <p:cNvPr id="13" name="Oval" descr="Red circle outlining the small image of an activity included in the margins of the lesson plan page">
            <a:extLst>
              <a:ext uri="{FF2B5EF4-FFF2-40B4-BE49-F238E27FC236}">
                <a16:creationId xmlns:a16="http://schemas.microsoft.com/office/drawing/2014/main" id="{567FA1B9-2CC6-46F0-B2D1-13D2EFD4D722}"/>
              </a:ext>
              <a:ext uri="{C183D7F6-B498-43B3-948B-1728B52AA6E4}">
                <adec:decorative xmlns:adec="http://schemas.microsoft.com/office/drawing/2017/decorative" val="0"/>
              </a:ext>
            </a:extLst>
          </p:cNvPr>
          <p:cNvSpPr/>
          <p:nvPr/>
        </p:nvSpPr>
        <p:spPr>
          <a:xfrm>
            <a:off x="3766023" y="1856245"/>
            <a:ext cx="1952625" cy="173618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descr="RRR drawing activity page (Relax: Self-Talk Drawing Activity)">
            <a:extLst>
              <a:ext uri="{FF2B5EF4-FFF2-40B4-BE49-F238E27FC236}">
                <a16:creationId xmlns:a16="http://schemas.microsoft.com/office/drawing/2014/main" id="{3E44224E-20B2-092D-C6E1-D5C16379F18C}"/>
              </a:ext>
            </a:extLst>
          </p:cNvPr>
          <p:cNvPicPr>
            <a:picLocks noChangeAspect="1"/>
          </p:cNvPicPr>
          <p:nvPr/>
        </p:nvPicPr>
        <p:blipFill>
          <a:blip r:embed="rId3" cstate="screen">
            <a:extLst>
              <a:ext uri="{28A0092B-C50C-407E-A947-70E740481C1C}">
                <a14:useLocalDpi xmlns:a14="http://schemas.microsoft.com/office/drawing/2010/main"/>
              </a:ext>
            </a:extLst>
          </a:blip>
          <a:srcRect l="2363" t="1163" r="5407" b="2759"/>
          <a:stretch>
            <a:fillRect/>
          </a:stretch>
        </p:blipFill>
        <p:spPr>
          <a:xfrm>
            <a:off x="6324600" y="1742504"/>
            <a:ext cx="3538386" cy="4658296"/>
          </a:xfrm>
          <a:prstGeom prst="rect">
            <a:avLst/>
          </a:prstGeom>
          <a:ln>
            <a:noFill/>
          </a:ln>
          <a:effectLst>
            <a:outerShdw blurRad="292100" dist="139700" dir="2700000" algn="tl" rotWithShape="0">
              <a:srgbClr val="333333">
                <a:alpha val="65000"/>
              </a:srgbClr>
            </a:outerShdw>
          </a:effectLst>
        </p:spPr>
      </p:pic>
      <p:grpSp>
        <p:nvGrpSpPr>
          <p:cNvPr id="6" name="RRR">
            <a:extLst>
              <a:ext uri="{FF2B5EF4-FFF2-40B4-BE49-F238E27FC236}">
                <a16:creationId xmlns:a16="http://schemas.microsoft.com/office/drawing/2014/main" id="{1A20746C-09C4-DED4-22D9-6E430D6D94A8}"/>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7" name="Logo">
              <a:extLst>
                <a:ext uri="{FF2B5EF4-FFF2-40B4-BE49-F238E27FC236}">
                  <a16:creationId xmlns:a16="http://schemas.microsoft.com/office/drawing/2014/main" id="{9F376C9B-8B73-585B-B934-23EEF3F85574}"/>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8" name="Module" descr="Module 6.3.2.6 Recognize. Relax. Record.">
              <a:extLst>
                <a:ext uri="{FF2B5EF4-FFF2-40B4-BE49-F238E27FC236}">
                  <a16:creationId xmlns:a16="http://schemas.microsoft.com/office/drawing/2014/main" id="{C2FD1349-2209-26F6-F86A-FDE12978DC8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5001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1000"/>
                                        <p:tgtEl>
                                          <p:spTgt spid="13"/>
                                        </p:tgtEl>
                                      </p:cBhvr>
                                    </p:animEffect>
                                  </p:childTnLst>
                                </p:cTn>
                              </p:par>
                            </p:childTnLst>
                          </p:cTn>
                        </p:par>
                        <p:par>
                          <p:cTn id="8" fill="hold">
                            <p:stCondLst>
                              <p:cond delay="1000"/>
                            </p:stCondLst>
                            <p:childTnLst>
                              <p:par>
                                <p:cTn id="9" presetID="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B64E9-1712-5FFB-12CD-52D9C405A161}"/>
            </a:ext>
          </a:extLst>
        </p:cNvPr>
        <p:cNvGrpSpPr/>
        <p:nvPr/>
      </p:nvGrpSpPr>
      <p:grpSpPr>
        <a:xfrm>
          <a:off x="0" y="0"/>
          <a:ext cx="0" cy="0"/>
          <a:chOff x="0" y="0"/>
          <a:chExt cx="0" cy="0"/>
        </a:xfrm>
      </p:grpSpPr>
      <p:sp>
        <p:nvSpPr>
          <p:cNvPr id="9" name="Title">
            <a:extLst>
              <a:ext uri="{FF2B5EF4-FFF2-40B4-BE49-F238E27FC236}">
                <a16:creationId xmlns:a16="http://schemas.microsoft.com/office/drawing/2014/main" id="{67574EC8-7445-43D7-13B8-1EF3215722A1}"/>
              </a:ext>
              <a:ext uri="{C183D7F6-B498-43B3-948B-1728B52AA6E4}">
                <adec:decorative xmlns:adec="http://schemas.microsoft.com/office/drawing/2017/decorative" val="1"/>
              </a:ext>
            </a:extLst>
          </p:cNvPr>
          <p:cNvSpPr>
            <a:spLocks noGrp="1"/>
          </p:cNvSpPr>
          <p:nvPr>
            <p:ph type="title"/>
          </p:nvPr>
        </p:nvSpPr>
        <p:spPr/>
        <p:txBody>
          <a:bodyPr>
            <a:normAutofit/>
          </a:bodyPr>
          <a:lstStyle/>
          <a:p>
            <a:r>
              <a:rPr lang="en-US"/>
              <a:t>Recognize.</a:t>
            </a:r>
            <a:r>
              <a:rPr lang="en-US">
                <a:solidFill>
                  <a:schemeClr val="tx2"/>
                </a:solidFill>
              </a:rPr>
              <a:t> </a:t>
            </a:r>
            <a:r>
              <a:rPr lang="en-US"/>
              <a:t>Relax.</a:t>
            </a:r>
            <a:r>
              <a:rPr lang="en-US">
                <a:solidFill>
                  <a:schemeClr val="accent5"/>
                </a:solidFill>
              </a:rPr>
              <a:t> Record.</a:t>
            </a:r>
            <a:br>
              <a:rPr lang="en-US">
                <a:solidFill>
                  <a:schemeClr val="accent5"/>
                </a:solidFill>
              </a:rPr>
            </a:br>
            <a:r>
              <a:rPr lang="en-US"/>
              <a:t>Intervention Component (Record)</a:t>
            </a:r>
          </a:p>
        </p:txBody>
      </p:sp>
      <p:sp>
        <p:nvSpPr>
          <p:cNvPr id="18" name="Content">
            <a:extLst>
              <a:ext uri="{FF2B5EF4-FFF2-40B4-BE49-F238E27FC236}">
                <a16:creationId xmlns:a16="http://schemas.microsoft.com/office/drawing/2014/main" id="{EE28FB24-0030-A627-85E3-B7A4AABF007F}"/>
              </a:ext>
            </a:extLst>
          </p:cNvPr>
          <p:cNvSpPr>
            <a:spLocks noGrp="1"/>
          </p:cNvSpPr>
          <p:nvPr>
            <p:ph sz="half" idx="4294967295"/>
          </p:nvPr>
        </p:nvSpPr>
        <p:spPr>
          <a:xfrm>
            <a:off x="4953156" y="1881204"/>
            <a:ext cx="6400644" cy="4351338"/>
          </a:xfrm>
        </p:spPr>
        <p:txBody>
          <a:bodyPr>
            <a:normAutofit/>
          </a:bodyPr>
          <a:lstStyle/>
          <a:p>
            <a:pPr marL="0" indent="0">
              <a:buNone/>
            </a:pPr>
            <a:r>
              <a:rPr lang="en-US"/>
              <a:t>Students learn how to monitor their own feelings and behaviors</a:t>
            </a:r>
          </a:p>
          <a:p>
            <a:pPr lvl="1"/>
            <a:r>
              <a:rPr lang="en-US"/>
              <a:t>Lesson 1: Learning to Self-Monitor (Record) our Behaviors</a:t>
            </a:r>
          </a:p>
          <a:p>
            <a:pPr lvl="2"/>
            <a:r>
              <a:rPr lang="en-US" sz="2400"/>
              <a:t>Focus: Academic Engagement</a:t>
            </a:r>
          </a:p>
          <a:p>
            <a:pPr lvl="1"/>
            <a:r>
              <a:rPr lang="en-US"/>
              <a:t>Lesson 2: Learning to Self-Monitor (Record) our Thoughts, Feelings, and Behaviors</a:t>
            </a:r>
          </a:p>
          <a:p>
            <a:pPr lvl="2"/>
            <a:r>
              <a:rPr lang="en-US" sz="2400"/>
              <a:t>Focus: Anxious thoughts and feelings</a:t>
            </a:r>
          </a:p>
          <a:p>
            <a:pPr lvl="2"/>
            <a:r>
              <a:rPr lang="en-US" sz="2400"/>
              <a:t>Focus: Use of relaxation strategies</a:t>
            </a:r>
          </a:p>
        </p:txBody>
      </p:sp>
      <p:pic>
        <p:nvPicPr>
          <p:cNvPr id="6" name="Picture" descr="Screenshot of the first page of a RRR lesson plan (Record Lesson 1)">
            <a:extLst>
              <a:ext uri="{FF2B5EF4-FFF2-40B4-BE49-F238E27FC236}">
                <a16:creationId xmlns:a16="http://schemas.microsoft.com/office/drawing/2014/main" id="{85B1B864-1481-D7B2-B959-9853A642EB28}"/>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l="1408" t="1605" r="1690" b="1825"/>
          <a:stretch>
            <a:fillRect/>
          </a:stretch>
        </p:blipFill>
        <p:spPr>
          <a:xfrm>
            <a:off x="1190625" y="1951021"/>
            <a:ext cx="3257550" cy="4202130"/>
          </a:xfrm>
          <a:prstGeom prst="rect">
            <a:avLst/>
          </a:prstGeom>
          <a:ln>
            <a:noFill/>
          </a:ln>
          <a:effectLst>
            <a:outerShdw blurRad="292100" dist="139700" dir="2700000" algn="tl" rotWithShape="0">
              <a:srgbClr val="333333">
                <a:alpha val="65000"/>
              </a:srgbClr>
            </a:outerShdw>
          </a:effectLst>
        </p:spPr>
      </p:pic>
      <p:sp>
        <p:nvSpPr>
          <p:cNvPr id="3" name="Rectangle">
            <a:extLst>
              <a:ext uri="{FF2B5EF4-FFF2-40B4-BE49-F238E27FC236}">
                <a16:creationId xmlns:a16="http://schemas.microsoft.com/office/drawing/2014/main" id="{6C756E2A-DFFC-D1C0-69E5-3138AD2EBDD5}"/>
              </a:ext>
              <a:ext uri="{C183D7F6-B498-43B3-948B-1728B52AA6E4}">
                <adec:decorative xmlns:adec="http://schemas.microsoft.com/office/drawing/2017/decorative" val="1"/>
              </a:ext>
            </a:extLst>
          </p:cNvPr>
          <p:cNvSpPr/>
          <p:nvPr/>
        </p:nvSpPr>
        <p:spPr>
          <a:xfrm>
            <a:off x="5414764" y="365125"/>
            <a:ext cx="2028217" cy="612600"/>
          </a:xfrm>
          <a:prstGeom prst="rect">
            <a:avLst/>
          </a:prstGeom>
          <a:solidFill>
            <a:srgbClr val="2F4E6D">
              <a:alpha val="1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RRR">
            <a:extLst>
              <a:ext uri="{FF2B5EF4-FFF2-40B4-BE49-F238E27FC236}">
                <a16:creationId xmlns:a16="http://schemas.microsoft.com/office/drawing/2014/main" id="{38D71AE0-2A21-0227-5D08-7B82E4DBCB44}"/>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1" name="Logo">
              <a:extLst>
                <a:ext uri="{FF2B5EF4-FFF2-40B4-BE49-F238E27FC236}">
                  <a16:creationId xmlns:a16="http://schemas.microsoft.com/office/drawing/2014/main" id="{B92E0340-DCD2-7300-F042-65B7F5D964FB}"/>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2" name="Module" descr="Module 6.3.2.6 Recognize. Relax. Record.">
              <a:extLst>
                <a:ext uri="{FF2B5EF4-FFF2-40B4-BE49-F238E27FC236}">
                  <a16:creationId xmlns:a16="http://schemas.microsoft.com/office/drawing/2014/main" id="{FA8ADB1B-293C-05CD-B696-45A69445F15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6471326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DF4C-A026-E041-8D5B-8384E05DA34E}"/>
              </a:ext>
              <a:ext uri="{C183D7F6-B498-43B3-948B-1728B52AA6E4}">
                <adec:decorative xmlns:adec="http://schemas.microsoft.com/office/drawing/2017/decorative" val="1"/>
              </a:ext>
            </a:extLst>
          </p:cNvPr>
          <p:cNvSpPr>
            <a:spLocks noGrp="1"/>
          </p:cNvSpPr>
          <p:nvPr>
            <p:ph type="title"/>
          </p:nvPr>
        </p:nvSpPr>
        <p:spPr/>
        <p:txBody>
          <a:bodyPr/>
          <a:lstStyle/>
          <a:p>
            <a:r>
              <a:rPr lang="en-US"/>
              <a:t>Essential Components of Primary (Tier 1) Prevention Efforts</a:t>
            </a:r>
          </a:p>
        </p:txBody>
      </p:sp>
      <p:pic>
        <p:nvPicPr>
          <p:cNvPr id="4" name="Picture 1" descr="Flowchart of Tier 1 prevention efforts including social validity with an arrow to treatment integrity with an arrow to systematic universal screening for academic and behavior">
            <a:extLst>
              <a:ext uri="{FF2B5EF4-FFF2-40B4-BE49-F238E27FC236}">
                <a16:creationId xmlns:a16="http://schemas.microsoft.com/office/drawing/2014/main" id="{19EEF918-6CC1-1A27-EB9D-FFD3D4240B94}"/>
              </a:ext>
            </a:extLst>
          </p:cNvPr>
          <p:cNvPicPr>
            <a:picLocks noChangeAspect="1"/>
          </p:cNvPicPr>
          <p:nvPr/>
        </p:nvPicPr>
        <p:blipFill>
          <a:blip r:embed="rId3"/>
          <a:stretch>
            <a:fillRect/>
          </a:stretch>
        </p:blipFill>
        <p:spPr>
          <a:xfrm>
            <a:off x="1980843" y="1917095"/>
            <a:ext cx="8230313" cy="4773582"/>
          </a:xfrm>
          <a:prstGeom prst="rect">
            <a:avLst/>
          </a:prstGeom>
        </p:spPr>
      </p:pic>
      <p:pic>
        <p:nvPicPr>
          <p:cNvPr id="7" name="Picture 2">
            <a:extLst>
              <a:ext uri="{FF2B5EF4-FFF2-40B4-BE49-F238E27FC236}">
                <a16:creationId xmlns:a16="http://schemas.microsoft.com/office/drawing/2014/main" id="{35A09957-B873-4686-A463-F5135D02C7D1}"/>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26689" y="2143324"/>
            <a:ext cx="1946937" cy="2400129"/>
          </a:xfrm>
          <a:prstGeom prst="rect">
            <a:avLst/>
          </a:prstGeom>
          <a:ln w="6350">
            <a:solidFill>
              <a:schemeClr val="tx1">
                <a:lumMod val="50000"/>
                <a:lumOff val="50000"/>
              </a:schemeClr>
            </a:solidFill>
          </a:ln>
        </p:spPr>
      </p:pic>
      <p:pic>
        <p:nvPicPr>
          <p:cNvPr id="6" name="Picture 3">
            <a:hlinkClick r:id="rId5"/>
            <a:extLst>
              <a:ext uri="{FF2B5EF4-FFF2-40B4-BE49-F238E27FC236}">
                <a16:creationId xmlns:a16="http://schemas.microsoft.com/office/drawing/2014/main" id="{9C5782F8-C9F0-1D0E-2C03-D708AABB0D2C}"/>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71383" y="1430439"/>
            <a:ext cx="2042680" cy="3091947"/>
          </a:xfrm>
          <a:prstGeom prst="rect">
            <a:avLst/>
          </a:prstGeom>
          <a:ln>
            <a:solidFill>
              <a:schemeClr val="tx1"/>
            </a:solidFill>
          </a:ln>
        </p:spPr>
      </p:pic>
      <p:pic>
        <p:nvPicPr>
          <p:cNvPr id="9" name="Picture 8">
            <a:extLst>
              <a:ext uri="{FF2B5EF4-FFF2-40B4-BE49-F238E27FC236}">
                <a16:creationId xmlns:a16="http://schemas.microsoft.com/office/drawing/2014/main" id="{C5E39D8D-2B94-A069-C98F-EB8BE31FC9F6}"/>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345167" y="5034773"/>
            <a:ext cx="2705807" cy="1458102"/>
          </a:xfrm>
          <a:prstGeom prst="rect">
            <a:avLst/>
          </a:prstGeom>
          <a:ln>
            <a:solidFill>
              <a:schemeClr val="tx1"/>
            </a:solidFill>
          </a:ln>
        </p:spPr>
      </p:pic>
    </p:spTree>
    <p:extLst>
      <p:ext uri="{BB962C8B-B14F-4D97-AF65-F5344CB8AC3E}">
        <p14:creationId xmlns:p14="http://schemas.microsoft.com/office/powerpoint/2010/main" val="423864419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3DB61-48E3-9BDF-C9EF-3FAA7A419103}"/>
            </a:ext>
          </a:extLst>
        </p:cNvPr>
        <p:cNvGrpSpPr/>
        <p:nvPr/>
      </p:nvGrpSpPr>
      <p:grpSpPr>
        <a:xfrm>
          <a:off x="0" y="0"/>
          <a:ext cx="0" cy="0"/>
          <a:chOff x="0" y="0"/>
          <a:chExt cx="0" cy="0"/>
        </a:xfrm>
      </p:grpSpPr>
      <p:sp>
        <p:nvSpPr>
          <p:cNvPr id="6" name="Title">
            <a:extLst>
              <a:ext uri="{FF2B5EF4-FFF2-40B4-BE49-F238E27FC236}">
                <a16:creationId xmlns:a16="http://schemas.microsoft.com/office/drawing/2014/main" id="{1ECDDEAA-2EE4-F60F-8A30-87FEF4216319}"/>
              </a:ext>
            </a:extLst>
          </p:cNvPr>
          <p:cNvSpPr>
            <a:spLocks noGrp="1"/>
          </p:cNvSpPr>
          <p:nvPr>
            <p:ph type="title"/>
          </p:nvPr>
        </p:nvSpPr>
        <p:spPr>
          <a:xfrm>
            <a:off x="838200" y="365125"/>
            <a:ext cx="10515600" cy="1325563"/>
          </a:xfrm>
        </p:spPr>
        <p:txBody>
          <a:bodyPr>
            <a:normAutofit/>
          </a:bodyPr>
          <a:lstStyle/>
          <a:p>
            <a:r>
              <a:rPr lang="en-US"/>
              <a:t>Preparing Students for RRR In-Class</a:t>
            </a:r>
          </a:p>
        </p:txBody>
      </p:sp>
      <p:pic>
        <p:nvPicPr>
          <p:cNvPr id="10" name="Picture 1" descr="RRR Student Self-monitoring Sheet">
            <a:extLst>
              <a:ext uri="{FF2B5EF4-FFF2-40B4-BE49-F238E27FC236}">
                <a16:creationId xmlns:a16="http://schemas.microsoft.com/office/drawing/2014/main" id="{4A6B2DC1-F6E9-220E-95C9-1B4FC1DC14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05791" y="2274023"/>
            <a:ext cx="4165361" cy="3218688"/>
          </a:xfrm>
          <a:prstGeom prst="rect">
            <a:avLst/>
          </a:prstGeom>
          <a:effectLst>
            <a:outerShdw blurRad="292100" dist="139700" dir="2700000" algn="ctr" rotWithShape="0">
              <a:schemeClr val="tx1">
                <a:alpha val="65000"/>
              </a:schemeClr>
            </a:outerShdw>
          </a:effectLst>
        </p:spPr>
      </p:pic>
      <p:pic>
        <p:nvPicPr>
          <p:cNvPr id="3" name="Picture 3" descr="Screenshot of the RRR Ding video on YouTube">
            <a:extLst>
              <a:ext uri="{FF2B5EF4-FFF2-40B4-BE49-F238E27FC236}">
                <a16:creationId xmlns:a16="http://schemas.microsoft.com/office/drawing/2014/main" id="{CED2C9B5-9790-53CC-4347-2F1DB1795CD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58880" y="4692264"/>
            <a:ext cx="2757055" cy="16065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2" descr="RRR Engagement Graphing Handout">
            <a:extLst>
              <a:ext uri="{FF2B5EF4-FFF2-40B4-BE49-F238E27FC236}">
                <a16:creationId xmlns:a16="http://schemas.microsoft.com/office/drawing/2014/main" id="{63A2A314-596D-2BEC-4621-EC97C49BC6C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17204" y="2274023"/>
            <a:ext cx="4169005" cy="3221503"/>
          </a:xfrm>
          <a:prstGeom prst="rect">
            <a:avLst/>
          </a:prstGeom>
          <a:ln>
            <a:noFill/>
          </a:ln>
          <a:effectLst>
            <a:outerShdw blurRad="292100" dist="139700" dir="2700000" algn="tl" rotWithShape="0">
              <a:srgbClr val="333333">
                <a:alpha val="65000"/>
              </a:srgbClr>
            </a:outerShdw>
          </a:effectLst>
        </p:spPr>
      </p:pic>
      <p:grpSp>
        <p:nvGrpSpPr>
          <p:cNvPr id="4" name="RRR">
            <a:extLst>
              <a:ext uri="{FF2B5EF4-FFF2-40B4-BE49-F238E27FC236}">
                <a16:creationId xmlns:a16="http://schemas.microsoft.com/office/drawing/2014/main" id="{C11CCB14-2446-AEBE-0046-492F4142550E}"/>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C4EEEBA1-B007-1837-951A-45DCCE08F2B9}"/>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1" name="Module" descr="Module 6.3.2.6 Recognize. Relax. Record.">
              <a:extLst>
                <a:ext uri="{FF2B5EF4-FFF2-40B4-BE49-F238E27FC236}">
                  <a16:creationId xmlns:a16="http://schemas.microsoft.com/office/drawing/2014/main" id="{91DB55E8-6D22-B673-4F19-75B832D19000}"/>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21886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5605D1-9606-F073-9086-5956A31C03F9}"/>
            </a:ext>
          </a:extLst>
        </p:cNvPr>
        <p:cNvGrpSpPr/>
        <p:nvPr/>
      </p:nvGrpSpPr>
      <p:grpSpPr>
        <a:xfrm>
          <a:off x="0" y="0"/>
          <a:ext cx="0" cy="0"/>
          <a:chOff x="0" y="0"/>
          <a:chExt cx="0" cy="0"/>
        </a:xfrm>
      </p:grpSpPr>
      <p:sp>
        <p:nvSpPr>
          <p:cNvPr id="9" name="Title">
            <a:extLst>
              <a:ext uri="{FF2B5EF4-FFF2-40B4-BE49-F238E27FC236}">
                <a16:creationId xmlns:a16="http://schemas.microsoft.com/office/drawing/2014/main" id="{BF7CB73C-A8D3-68E6-5875-7A7A4DB16BED}"/>
              </a:ext>
            </a:extLst>
          </p:cNvPr>
          <p:cNvSpPr>
            <a:spLocks noGrp="1"/>
          </p:cNvSpPr>
          <p:nvPr>
            <p:ph type="title"/>
          </p:nvPr>
        </p:nvSpPr>
        <p:spPr/>
        <p:txBody>
          <a:bodyPr>
            <a:normAutofit/>
          </a:bodyPr>
          <a:lstStyle/>
          <a:p>
            <a:r>
              <a:rPr lang="en-US"/>
              <a:t>RRR Ready-Go!</a:t>
            </a:r>
          </a:p>
        </p:txBody>
      </p:sp>
      <p:pic>
        <p:nvPicPr>
          <p:cNvPr id="6" name="Picture" descr="Screenshot of the first page of a RRR lesson plan (Ready Go!)">
            <a:extLst>
              <a:ext uri="{FF2B5EF4-FFF2-40B4-BE49-F238E27FC236}">
                <a16:creationId xmlns:a16="http://schemas.microsoft.com/office/drawing/2014/main" id="{EBB79AB7-DFF4-4F6B-60AE-ECBEBB1B5E15}"/>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a:stretch/>
        </p:blipFill>
        <p:spPr>
          <a:xfrm>
            <a:off x="1143312" y="1881204"/>
            <a:ext cx="3361701" cy="4351338"/>
          </a:xfrm>
          <a:prstGeom prst="rect">
            <a:avLst/>
          </a:prstGeom>
          <a:ln>
            <a:noFill/>
          </a:ln>
          <a:effectLst>
            <a:outerShdw blurRad="292100" dist="139700" dir="2700000" algn="tl" rotWithShape="0">
              <a:srgbClr val="333333">
                <a:alpha val="65000"/>
              </a:srgbClr>
            </a:outerShdw>
          </a:effectLst>
        </p:spPr>
      </p:pic>
      <p:sp>
        <p:nvSpPr>
          <p:cNvPr id="18" name="Content">
            <a:extLst>
              <a:ext uri="{FF2B5EF4-FFF2-40B4-BE49-F238E27FC236}">
                <a16:creationId xmlns:a16="http://schemas.microsoft.com/office/drawing/2014/main" id="{31B5A947-3433-8FD0-CEAC-99C90444CA3F}"/>
              </a:ext>
            </a:extLst>
          </p:cNvPr>
          <p:cNvSpPr>
            <a:spLocks noGrp="1"/>
          </p:cNvSpPr>
          <p:nvPr>
            <p:ph sz="half" idx="4294967295"/>
          </p:nvPr>
        </p:nvSpPr>
        <p:spPr>
          <a:xfrm>
            <a:off x="4953156" y="1881204"/>
            <a:ext cx="6400644" cy="4351338"/>
          </a:xfrm>
        </p:spPr>
        <p:txBody>
          <a:bodyPr>
            <a:normAutofit/>
          </a:bodyPr>
          <a:lstStyle/>
          <a:p>
            <a:r>
              <a:rPr lang="en-US"/>
              <a:t>Final lesson in sequence</a:t>
            </a:r>
          </a:p>
          <a:p>
            <a:r>
              <a:rPr lang="en-US"/>
              <a:t>Lesson taught </a:t>
            </a:r>
            <a:r>
              <a:rPr lang="en-US" b="1"/>
              <a:t>after</a:t>
            </a:r>
            <a:r>
              <a:rPr lang="en-US"/>
              <a:t> students have had a few days of RRR In-Class</a:t>
            </a:r>
          </a:p>
          <a:p>
            <a:r>
              <a:rPr lang="en-US"/>
              <a:t>Flexible lesson to review:</a:t>
            </a:r>
          </a:p>
          <a:p>
            <a:pPr lvl="1"/>
            <a:r>
              <a:rPr lang="en-US"/>
              <a:t>Self-Monitoring Sheet</a:t>
            </a:r>
          </a:p>
          <a:p>
            <a:pPr lvl="1"/>
            <a:r>
              <a:rPr lang="en-US"/>
              <a:t>Engagement Graphing Handout</a:t>
            </a:r>
          </a:p>
        </p:txBody>
      </p:sp>
      <p:grpSp>
        <p:nvGrpSpPr>
          <p:cNvPr id="7" name="RRR">
            <a:extLst>
              <a:ext uri="{FF2B5EF4-FFF2-40B4-BE49-F238E27FC236}">
                <a16:creationId xmlns:a16="http://schemas.microsoft.com/office/drawing/2014/main" id="{07EDCDE4-B567-17CC-D62E-B186651AC469}"/>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8" name="Logo">
              <a:extLst>
                <a:ext uri="{FF2B5EF4-FFF2-40B4-BE49-F238E27FC236}">
                  <a16:creationId xmlns:a16="http://schemas.microsoft.com/office/drawing/2014/main" id="{D9CFC55E-DCD3-34DA-252C-E542FD01988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04593CAD-357D-93B1-A9A3-F9B0DB87B87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953958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BF8386-EAB6-B485-1CAB-8A085C75186F}"/>
            </a:ext>
          </a:extLst>
        </p:cNvPr>
        <p:cNvGrpSpPr/>
        <p:nvPr/>
      </p:nvGrpSpPr>
      <p:grpSpPr>
        <a:xfrm>
          <a:off x="0" y="0"/>
          <a:ext cx="0" cy="0"/>
          <a:chOff x="0" y="0"/>
          <a:chExt cx="0" cy="0"/>
        </a:xfrm>
      </p:grpSpPr>
      <p:sp>
        <p:nvSpPr>
          <p:cNvPr id="9" name="Title">
            <a:extLst>
              <a:ext uri="{FF2B5EF4-FFF2-40B4-BE49-F238E27FC236}">
                <a16:creationId xmlns:a16="http://schemas.microsoft.com/office/drawing/2014/main" id="{82544B31-408B-1DB6-4D74-F88109F37AF1}"/>
              </a:ext>
            </a:extLst>
          </p:cNvPr>
          <p:cNvSpPr>
            <a:spLocks noGrp="1"/>
          </p:cNvSpPr>
          <p:nvPr>
            <p:ph type="title"/>
          </p:nvPr>
        </p:nvSpPr>
        <p:spPr/>
        <p:txBody>
          <a:bodyPr>
            <a:normAutofit/>
          </a:bodyPr>
          <a:lstStyle/>
          <a:p>
            <a:r>
              <a:rPr lang="en-US"/>
              <a:t>Optional Review Lesson</a:t>
            </a:r>
          </a:p>
        </p:txBody>
      </p:sp>
      <p:pic>
        <p:nvPicPr>
          <p:cNvPr id="5" name="Picture 1" descr="Screenshot of the first page of a RRR lesson plan (Review)">
            <a:extLst>
              <a:ext uri="{FF2B5EF4-FFF2-40B4-BE49-F238E27FC236}">
                <a16:creationId xmlns:a16="http://schemas.microsoft.com/office/drawing/2014/main" id="{1DD8B79E-9063-0987-C54F-8A2C1739B18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77466" y="1717235"/>
            <a:ext cx="3547580" cy="4579410"/>
          </a:xfrm>
          <a:prstGeom prst="rect">
            <a:avLst/>
          </a:prstGeom>
          <a:ln>
            <a:noFill/>
          </a:ln>
          <a:effectLst>
            <a:outerShdw blurRad="292100" dist="139700" dir="2700000" algn="tl" rotWithShape="0">
              <a:srgbClr val="333333">
                <a:alpha val="65000"/>
              </a:srgbClr>
            </a:outerShdw>
          </a:effectLst>
        </p:spPr>
      </p:pic>
      <p:pic>
        <p:nvPicPr>
          <p:cNvPr id="7" name="Picture 2" descr="Screenshot of the second page of a RRR lesson plan (Review)">
            <a:extLst>
              <a:ext uri="{FF2B5EF4-FFF2-40B4-BE49-F238E27FC236}">
                <a16:creationId xmlns:a16="http://schemas.microsoft.com/office/drawing/2014/main" id="{2178B7FC-58A3-8DB1-D56E-5A22182037F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76144" y="1690688"/>
            <a:ext cx="3538152" cy="4579410"/>
          </a:xfrm>
          <a:prstGeom prst="rect">
            <a:avLst/>
          </a:prstGeom>
          <a:ln>
            <a:noFill/>
          </a:ln>
          <a:effectLst>
            <a:outerShdw blurRad="292100" dist="139700" dir="2700000" algn="tl" rotWithShape="0">
              <a:srgbClr val="333333">
                <a:alpha val="65000"/>
              </a:srgbClr>
            </a:outerShdw>
          </a:effectLst>
        </p:spPr>
      </p:pic>
      <p:sp>
        <p:nvSpPr>
          <p:cNvPr id="12" name="Text">
            <a:extLst>
              <a:ext uri="{FF2B5EF4-FFF2-40B4-BE49-F238E27FC236}">
                <a16:creationId xmlns:a16="http://schemas.microsoft.com/office/drawing/2014/main" id="{662C02FD-CFD4-7C71-B785-C070896498E9}"/>
              </a:ext>
            </a:extLst>
          </p:cNvPr>
          <p:cNvSpPr/>
          <p:nvPr/>
        </p:nvSpPr>
        <p:spPr>
          <a:xfrm>
            <a:off x="2850916" y="5566610"/>
            <a:ext cx="6699359" cy="1091637"/>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2400"/>
              <a:t>Optional customizable lesson to use as needed following an extended break in instruction.</a:t>
            </a:r>
          </a:p>
        </p:txBody>
      </p:sp>
      <p:grpSp>
        <p:nvGrpSpPr>
          <p:cNvPr id="6" name="RRR">
            <a:extLst>
              <a:ext uri="{FF2B5EF4-FFF2-40B4-BE49-F238E27FC236}">
                <a16:creationId xmlns:a16="http://schemas.microsoft.com/office/drawing/2014/main" id="{251464D1-F768-93F4-3AA9-59949087DAE7}"/>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8" name="Logo">
              <a:extLst>
                <a:ext uri="{FF2B5EF4-FFF2-40B4-BE49-F238E27FC236}">
                  <a16:creationId xmlns:a16="http://schemas.microsoft.com/office/drawing/2014/main" id="{832ED89D-A864-AB34-2A19-90A0F786AB0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54E6FCDA-AD9A-3354-42FB-5C1D1DCEE08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908533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3134E-6040-9E5F-BAD9-65AF8B4FD7B4}"/>
              </a:ext>
            </a:extLst>
          </p:cNvPr>
          <p:cNvSpPr>
            <a:spLocks noGrp="1"/>
          </p:cNvSpPr>
          <p:nvPr>
            <p:ph type="title"/>
          </p:nvPr>
        </p:nvSpPr>
        <p:spPr/>
        <p:txBody>
          <a:bodyPr/>
          <a:lstStyle/>
          <a:p>
            <a:r>
              <a:rPr lang="en-US"/>
              <a:t>Video Model: Opening &amp; Closing a Lesson</a:t>
            </a:r>
          </a:p>
        </p:txBody>
      </p:sp>
      <p:pic>
        <p:nvPicPr>
          <p:cNvPr id="10" name="Video" title="RRR Training 2: Opening / Closing of Lesson">
            <a:hlinkClick r:id="" action="ppaction://media"/>
            <a:extLst>
              <a:ext uri="{FF2B5EF4-FFF2-40B4-BE49-F238E27FC236}">
                <a16:creationId xmlns:a16="http://schemas.microsoft.com/office/drawing/2014/main" id="{0EEC5DD1-5F7D-EE18-0690-8D8C08EBC650}"/>
              </a:ext>
            </a:extLst>
          </p:cNvPr>
          <p:cNvPicPr>
            <a:picLocks noRot="1" noChangeAspect="1"/>
          </p:cNvPicPr>
          <p:nvPr>
            <a:videoFile r:link="rId1"/>
          </p:nvPr>
        </p:nvPicPr>
        <p:blipFill>
          <a:blip r:embed="rId3"/>
          <a:stretch>
            <a:fillRect/>
          </a:stretch>
        </p:blipFill>
        <p:spPr>
          <a:xfrm>
            <a:off x="2213538" y="1742505"/>
            <a:ext cx="7764923" cy="4383752"/>
          </a:xfrm>
          <a:prstGeom prst="rect">
            <a:avLst/>
          </a:prstGeom>
        </p:spPr>
      </p:pic>
      <p:grpSp>
        <p:nvGrpSpPr>
          <p:cNvPr id="3" name="RRR">
            <a:extLst>
              <a:ext uri="{FF2B5EF4-FFF2-40B4-BE49-F238E27FC236}">
                <a16:creationId xmlns:a16="http://schemas.microsoft.com/office/drawing/2014/main" id="{AEED7331-2E23-639F-7A98-FBF74E72E826}"/>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8" name="Logo">
              <a:extLst>
                <a:ext uri="{FF2B5EF4-FFF2-40B4-BE49-F238E27FC236}">
                  <a16:creationId xmlns:a16="http://schemas.microsoft.com/office/drawing/2014/main" id="{C0A3DD6E-83E6-E078-C635-B5B58FE00CF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9" name="Module" descr="Module 6.3.2.6 Recognize. Relax. Record.">
              <a:extLst>
                <a:ext uri="{FF2B5EF4-FFF2-40B4-BE49-F238E27FC236}">
                  <a16:creationId xmlns:a16="http://schemas.microsoft.com/office/drawing/2014/main" id="{6DD65D59-43A9-F83B-204A-E245DF1B545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41221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EEE24-067A-1929-DCCD-3242EFCB71AD}"/>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71E5B449-9986-C093-64E6-A2F905409C58}"/>
              </a:ext>
            </a:extLst>
          </p:cNvPr>
          <p:cNvSpPr>
            <a:spLocks noGrp="1"/>
          </p:cNvSpPr>
          <p:nvPr>
            <p:ph type="title"/>
          </p:nvPr>
        </p:nvSpPr>
        <p:spPr/>
        <p:txBody>
          <a:bodyPr/>
          <a:lstStyle/>
          <a:p>
            <a:r>
              <a:rPr lang="en-US"/>
              <a:t>A Deeper Dive</a:t>
            </a:r>
          </a:p>
        </p:txBody>
      </p:sp>
      <p:sp>
        <p:nvSpPr>
          <p:cNvPr id="12" name="Textbox 1">
            <a:extLst>
              <a:ext uri="{FF2B5EF4-FFF2-40B4-BE49-F238E27FC236}">
                <a16:creationId xmlns:a16="http://schemas.microsoft.com/office/drawing/2014/main" id="{A5637BF6-F000-0323-0941-C89674023995}"/>
              </a:ext>
            </a:extLst>
          </p:cNvPr>
          <p:cNvSpPr/>
          <p:nvPr/>
        </p:nvSpPr>
        <p:spPr>
          <a:xfrm>
            <a:off x="838200" y="1796162"/>
            <a:ext cx="10515600" cy="308454"/>
          </a:xfrm>
          <a:prstGeom prst="rect">
            <a:avLst/>
          </a:prstGeom>
          <a:ln>
            <a:solidFill>
              <a:srgbClr val="2F4E6D"/>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b="1"/>
              <a:t>Recognize. Relax. Record.</a:t>
            </a:r>
          </a:p>
        </p:txBody>
      </p:sp>
      <p:graphicFrame>
        <p:nvGraphicFramePr>
          <p:cNvPr id="4" name="Table">
            <a:extLst>
              <a:ext uri="{FF2B5EF4-FFF2-40B4-BE49-F238E27FC236}">
                <a16:creationId xmlns:a16="http://schemas.microsoft.com/office/drawing/2014/main" id="{EC793C79-66A0-2E25-089C-4FAD161465B9}"/>
              </a:ext>
            </a:extLst>
          </p:cNvPr>
          <p:cNvGraphicFramePr>
            <a:graphicFrameLocks noGrp="1"/>
          </p:cNvGraphicFramePr>
          <p:nvPr>
            <p:extLst>
              <p:ext uri="{D42A27DB-BD31-4B8C-83A1-F6EECF244321}">
                <p14:modId xmlns:p14="http://schemas.microsoft.com/office/powerpoint/2010/main" val="1863205238"/>
              </p:ext>
            </p:extLst>
          </p:nvPr>
        </p:nvGraphicFramePr>
        <p:xfrm>
          <a:off x="838200" y="2134080"/>
          <a:ext cx="10515600" cy="2865134"/>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753282578"/>
                    </a:ext>
                  </a:extLst>
                </a:gridCol>
                <a:gridCol w="2628900">
                  <a:extLst>
                    <a:ext uri="{9D8B030D-6E8A-4147-A177-3AD203B41FA5}">
                      <a16:colId xmlns:a16="http://schemas.microsoft.com/office/drawing/2014/main" val="3891728414"/>
                    </a:ext>
                  </a:extLst>
                </a:gridCol>
                <a:gridCol w="2628900">
                  <a:extLst>
                    <a:ext uri="{9D8B030D-6E8A-4147-A177-3AD203B41FA5}">
                      <a16:colId xmlns:a16="http://schemas.microsoft.com/office/drawing/2014/main" val="1943457108"/>
                    </a:ext>
                  </a:extLst>
                </a:gridCol>
                <a:gridCol w="2628900">
                  <a:extLst>
                    <a:ext uri="{9D8B030D-6E8A-4147-A177-3AD203B41FA5}">
                      <a16:colId xmlns:a16="http://schemas.microsoft.com/office/drawing/2014/main" val="1807791318"/>
                    </a:ext>
                  </a:extLst>
                </a:gridCol>
              </a:tblGrid>
              <a:tr h="2865134">
                <a:tc>
                  <a:txBody>
                    <a:bodyPr/>
                    <a:lstStyle/>
                    <a:p>
                      <a:pPr algn="ctr"/>
                      <a:r>
                        <a:rPr lang="en-US" sz="1800" b="1">
                          <a:solidFill>
                            <a:schemeClr val="tx1"/>
                          </a:solidFill>
                        </a:rPr>
                        <a:t>Module Exploration</a:t>
                      </a: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chemeClr val="tx1"/>
                          </a:solidFill>
                        </a:rPr>
                        <a:t>Explore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chemeClr val="tx1"/>
                          </a:solidFill>
                        </a:rPr>
                        <a:t>Instructional Hub</a:t>
                      </a:r>
                      <a:endParaRPr lang="en-US" sz="1000" b="1">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b="1">
                        <a:solidFill>
                          <a:schemeClr val="tx1"/>
                        </a:solidFill>
                      </a:endParaRP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chemeClr val="tx1"/>
                          </a:solidFill>
                        </a:rPr>
                        <a:t>Implementation Planning</a:t>
                      </a: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chemeClr val="tx1"/>
                          </a:solidFill>
                        </a:rPr>
                        <a:t>A Trainer/Coach</a:t>
                      </a:r>
                    </a:p>
                  </a:txBody>
                  <a:tcPr>
                    <a:solidFill>
                      <a:schemeClr val="accent5">
                        <a:lumMod val="20000"/>
                        <a:lumOff val="80000"/>
                      </a:schemeClr>
                    </a:solidFill>
                  </a:tcPr>
                </a:tc>
                <a:extLst>
                  <a:ext uri="{0D108BD9-81ED-4DB2-BD59-A6C34878D82A}">
                    <a16:rowId xmlns:a16="http://schemas.microsoft.com/office/drawing/2014/main" val="758992147"/>
                  </a:ext>
                </a:extLst>
              </a:tr>
            </a:tbl>
          </a:graphicData>
        </a:graphic>
      </p:graphicFrame>
      <p:pic>
        <p:nvPicPr>
          <p:cNvPr id="3" name="Picture 1">
            <a:extLst>
              <a:ext uri="{FF2B5EF4-FFF2-40B4-BE49-F238E27FC236}">
                <a16:creationId xmlns:a16="http://schemas.microsoft.com/office/drawing/2014/main" id="{EC539D9C-95E0-FC61-D757-252C40B8ACA6}"/>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430039" y="2675757"/>
            <a:ext cx="1393262" cy="2176972"/>
          </a:xfrm>
          <a:prstGeom prst="rect">
            <a:avLst/>
          </a:prstGeom>
          <a:ln>
            <a:noFill/>
          </a:ln>
          <a:effectLst>
            <a:outerShdw blurRad="292100" dist="139700" dir="2700000" algn="tl" rotWithShape="0">
              <a:srgbClr val="333333">
                <a:alpha val="65000"/>
              </a:srgbClr>
            </a:outerShdw>
          </a:effectLst>
        </p:spPr>
      </p:pic>
      <p:pic>
        <p:nvPicPr>
          <p:cNvPr id="16" name="Picture 2">
            <a:extLst>
              <a:ext uri="{FF2B5EF4-FFF2-40B4-BE49-F238E27FC236}">
                <a16:creationId xmlns:a16="http://schemas.microsoft.com/office/drawing/2014/main" id="{7B7D3A11-6D21-F512-4AB0-644058DD60F9}"/>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65183" y="2937508"/>
            <a:ext cx="2384790" cy="1534000"/>
          </a:xfrm>
          <a:prstGeom prst="rect">
            <a:avLst/>
          </a:prstGeom>
          <a:ln>
            <a:noFill/>
          </a:ln>
          <a:effectLst>
            <a:outerShdw blurRad="292100" dist="139700" dir="2700000" algn="tl" rotWithShape="0">
              <a:srgbClr val="333333">
                <a:alpha val="65000"/>
              </a:srgbClr>
            </a:outerShdw>
          </a:effectLst>
        </p:spPr>
      </p:pic>
      <p:pic>
        <p:nvPicPr>
          <p:cNvPr id="8" name="Picture 3">
            <a:extLst>
              <a:ext uri="{FF2B5EF4-FFF2-40B4-BE49-F238E27FC236}">
                <a16:creationId xmlns:a16="http://schemas.microsoft.com/office/drawing/2014/main" id="{6BEA2312-B07C-0F68-8EC7-373C378DA0A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314415" y="2675757"/>
            <a:ext cx="2450804" cy="2389839"/>
          </a:xfrm>
          <a:prstGeom prst="rect">
            <a:avLst/>
          </a:prstGeom>
        </p:spPr>
      </p:pic>
      <p:pic>
        <p:nvPicPr>
          <p:cNvPr id="9" name="Picture 4">
            <a:extLst>
              <a:ext uri="{FF2B5EF4-FFF2-40B4-BE49-F238E27FC236}">
                <a16:creationId xmlns:a16="http://schemas.microsoft.com/office/drawing/2014/main" id="{8D4F07D1-C693-9440-7072-FBDB4EBCC74D}"/>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76645" y="2694515"/>
            <a:ext cx="1965729" cy="1965729"/>
          </a:xfrm>
          <a:prstGeom prst="rect">
            <a:avLst/>
          </a:prstGeom>
        </p:spPr>
      </p:pic>
      <p:sp>
        <p:nvSpPr>
          <p:cNvPr id="10" name="Textbox 2">
            <a:extLst>
              <a:ext uri="{FF2B5EF4-FFF2-40B4-BE49-F238E27FC236}">
                <a16:creationId xmlns:a16="http://schemas.microsoft.com/office/drawing/2014/main" id="{EF8550E2-CA58-5332-D729-53A1B142B8C0}"/>
              </a:ext>
              <a:ext uri="{C183D7F6-B498-43B3-948B-1728B52AA6E4}">
                <adec:decorative xmlns:adec="http://schemas.microsoft.com/office/drawing/2017/decorative" val="0"/>
              </a:ext>
            </a:extLst>
          </p:cNvPr>
          <p:cNvSpPr/>
          <p:nvPr/>
        </p:nvSpPr>
        <p:spPr>
          <a:xfrm>
            <a:off x="1041534" y="5326087"/>
            <a:ext cx="9449486" cy="1131480"/>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a:ea typeface="+mn-ea"/>
                <a:cs typeface="+mn-cs"/>
              </a:rPr>
              <a:t>During this time, we invite you to join the breakout room that most closely matches how you plan to learn more about RRR in your role! </a:t>
            </a:r>
          </a:p>
        </p:txBody>
      </p:sp>
      <p:grpSp>
        <p:nvGrpSpPr>
          <p:cNvPr id="5" name="RRR">
            <a:extLst>
              <a:ext uri="{FF2B5EF4-FFF2-40B4-BE49-F238E27FC236}">
                <a16:creationId xmlns:a16="http://schemas.microsoft.com/office/drawing/2014/main" id="{5DF14D4A-6CB6-EACA-983F-8854FE0313B1}"/>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6" name="Logo">
              <a:extLst>
                <a:ext uri="{FF2B5EF4-FFF2-40B4-BE49-F238E27FC236}">
                  <a16:creationId xmlns:a16="http://schemas.microsoft.com/office/drawing/2014/main" id="{B0EABB6C-9BEC-A7E2-2E3D-62B582861B98}"/>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7" name="Module" descr="Module 6.3.2.6 Recognize. Relax. Record.">
              <a:extLst>
                <a:ext uri="{FF2B5EF4-FFF2-40B4-BE49-F238E27FC236}">
                  <a16:creationId xmlns:a16="http://schemas.microsoft.com/office/drawing/2014/main" id="{F2D8D0EB-C142-4126-083D-B5EDA64992E8}"/>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4873625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6C943E4B-9BDC-A227-6ACA-BDF5E818CD4F}"/>
              </a:ext>
            </a:extLst>
          </p:cNvPr>
          <p:cNvSpPr>
            <a:spLocks noGrp="1"/>
          </p:cNvSpPr>
          <p:nvPr>
            <p:ph type="title"/>
          </p:nvPr>
        </p:nvSpPr>
        <p:spPr/>
        <p:txBody>
          <a:bodyPr/>
          <a:lstStyle/>
          <a:p>
            <a:r>
              <a:rPr lang="en-US"/>
              <a:t>Step 5</a:t>
            </a:r>
          </a:p>
        </p:txBody>
      </p:sp>
      <p:sp>
        <p:nvSpPr>
          <p:cNvPr id="6" name="Text">
            <a:extLst>
              <a:ext uri="{FF2B5EF4-FFF2-40B4-BE49-F238E27FC236}">
                <a16:creationId xmlns:a16="http://schemas.microsoft.com/office/drawing/2014/main" id="{C4D1C0B4-AA61-BB06-9E99-A4A232779CA2}"/>
              </a:ext>
            </a:extLst>
          </p:cNvPr>
          <p:cNvSpPr>
            <a:spLocks noGrp="1"/>
          </p:cNvSpPr>
          <p:nvPr>
            <p:ph type="body" idx="1"/>
          </p:nvPr>
        </p:nvSpPr>
        <p:spPr/>
        <p:txBody>
          <a:bodyPr/>
          <a:lstStyle/>
          <a:p>
            <a:r>
              <a:rPr lang="en-US" b="1"/>
              <a:t>Implement RRR In-Class and Monitor Student Performance</a:t>
            </a:r>
          </a:p>
          <a:p>
            <a:endParaRPr lang="en-US"/>
          </a:p>
        </p:txBody>
      </p:sp>
    </p:spTree>
    <p:extLst>
      <p:ext uri="{BB962C8B-B14F-4D97-AF65-F5344CB8AC3E}">
        <p14:creationId xmlns:p14="http://schemas.microsoft.com/office/powerpoint/2010/main" val="32587991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789DFF-1909-CC31-5625-8F124BBCEF10}"/>
            </a:ext>
          </a:extLst>
        </p:cNvPr>
        <p:cNvGrpSpPr/>
        <p:nvPr/>
      </p:nvGrpSpPr>
      <p:grpSpPr>
        <a:xfrm>
          <a:off x="0" y="0"/>
          <a:ext cx="0" cy="0"/>
          <a:chOff x="0" y="0"/>
          <a:chExt cx="0" cy="0"/>
        </a:xfrm>
      </p:grpSpPr>
      <p:sp>
        <p:nvSpPr>
          <p:cNvPr id="4" name="Title">
            <a:extLst>
              <a:ext uri="{FF2B5EF4-FFF2-40B4-BE49-F238E27FC236}">
                <a16:creationId xmlns:a16="http://schemas.microsoft.com/office/drawing/2014/main" id="{EDD83DC7-F574-B155-1A6D-0E3067674E48}"/>
              </a:ext>
              <a:ext uri="{C183D7F6-B498-43B3-948B-1728B52AA6E4}">
                <adec:decorative xmlns:adec="http://schemas.microsoft.com/office/drawing/2017/decorative" val="1"/>
              </a:ext>
            </a:extLst>
          </p:cNvPr>
          <p:cNvSpPr>
            <a:spLocks noGrp="1"/>
          </p:cNvSpPr>
          <p:nvPr>
            <p:ph type="title"/>
          </p:nvPr>
        </p:nvSpPr>
        <p:spPr/>
        <p:txBody>
          <a:bodyPr/>
          <a:lstStyle/>
          <a:p>
            <a:r>
              <a:rPr lang="en-US"/>
              <a:t>RRR Module Highlight! Step 5</a:t>
            </a:r>
          </a:p>
        </p:txBody>
      </p:sp>
      <p:pic>
        <p:nvPicPr>
          <p:cNvPr id="5" name="Picture 1" descr="Recognize. Relax. Record. module cover">
            <a:extLst>
              <a:ext uri="{FF2B5EF4-FFF2-40B4-BE49-F238E27FC236}">
                <a16:creationId xmlns:a16="http://schemas.microsoft.com/office/drawing/2014/main" id="{0D011280-EF6E-BAEB-00FC-2DBA0FE0B54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 y="1825625"/>
            <a:ext cx="2784855" cy="4351338"/>
          </a:xfrm>
          <a:prstGeom prst="rect">
            <a:avLst/>
          </a:prstGeom>
          <a:ln>
            <a:noFill/>
          </a:ln>
          <a:effectLst>
            <a:outerShdw blurRad="292100" dist="139700" dir="2700000" algn="tl" rotWithShape="0">
              <a:srgbClr val="333333">
                <a:alpha val="65000"/>
              </a:srgbClr>
            </a:outerShdw>
          </a:effectLst>
        </p:spPr>
      </p:pic>
      <p:grpSp>
        <p:nvGrpSpPr>
          <p:cNvPr id="2" name="Group 1" descr="Screenshot of the RRR module table of contents with a blue rectangle outlining page 18 (Step 5)">
            <a:extLst>
              <a:ext uri="{FF2B5EF4-FFF2-40B4-BE49-F238E27FC236}">
                <a16:creationId xmlns:a16="http://schemas.microsoft.com/office/drawing/2014/main" id="{C6952CA6-9AEF-FE70-B52C-39344C87743A}"/>
              </a:ext>
            </a:extLst>
          </p:cNvPr>
          <p:cNvGrpSpPr/>
          <p:nvPr/>
        </p:nvGrpSpPr>
        <p:grpSpPr>
          <a:xfrm>
            <a:off x="3791711" y="2414638"/>
            <a:ext cx="2784855" cy="3026042"/>
            <a:chOff x="3791711" y="2414638"/>
            <a:chExt cx="2784855" cy="3026042"/>
          </a:xfrm>
        </p:grpSpPr>
        <p:pic>
          <p:nvPicPr>
            <p:cNvPr id="8" name="Picture">
              <a:extLst>
                <a:ext uri="{FF2B5EF4-FFF2-40B4-BE49-F238E27FC236}">
                  <a16:creationId xmlns:a16="http://schemas.microsoft.com/office/drawing/2014/main" id="{42C66459-1BDC-17C0-5ED7-62B675D9A75D}"/>
                </a:ext>
              </a:extLst>
            </p:cNvPr>
            <p:cNvPicPr>
              <a:picLocks noChangeAspect="1"/>
            </p:cNvPicPr>
            <p:nvPr/>
          </p:nvPicPr>
          <p:blipFill>
            <a:blip r:embed="rId4"/>
            <a:srcRect/>
            <a:stretch/>
          </p:blipFill>
          <p:spPr>
            <a:xfrm>
              <a:off x="3952932" y="2414638"/>
              <a:ext cx="2476729" cy="3026042"/>
            </a:xfrm>
            <a:prstGeom prst="rect">
              <a:avLst/>
            </a:prstGeom>
            <a:ln>
              <a:noFill/>
            </a:ln>
            <a:effectLst>
              <a:outerShdw blurRad="292100" dist="139700" dir="2700000" algn="tl" rotWithShape="0">
                <a:srgbClr val="333333">
                  <a:alpha val="65000"/>
                </a:srgbClr>
              </a:outerShdw>
            </a:effectLst>
          </p:spPr>
        </p:pic>
        <p:sp>
          <p:nvSpPr>
            <p:cNvPr id="11" name="Rectangle">
              <a:extLst>
                <a:ext uri="{FF2B5EF4-FFF2-40B4-BE49-F238E27FC236}">
                  <a16:creationId xmlns:a16="http://schemas.microsoft.com/office/drawing/2014/main" id="{31D73018-98CD-FEA1-CF23-945D57D21EF4}"/>
                </a:ext>
              </a:extLst>
            </p:cNvPr>
            <p:cNvSpPr/>
            <p:nvPr/>
          </p:nvSpPr>
          <p:spPr>
            <a:xfrm>
              <a:off x="3791711" y="2414638"/>
              <a:ext cx="2784855" cy="2084210"/>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Screenshot of the Self-Monitoring FAQs interaction">
            <a:extLst>
              <a:ext uri="{FF2B5EF4-FFF2-40B4-BE49-F238E27FC236}">
                <a16:creationId xmlns:a16="http://schemas.microsoft.com/office/drawing/2014/main" id="{A4D6391E-C740-A0FA-CE54-4AB893AE507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p:blipFill>
        <p:spPr bwMode="auto">
          <a:xfrm>
            <a:off x="7043343" y="2301466"/>
            <a:ext cx="4178791" cy="3139214"/>
          </a:xfrm>
          <a:prstGeom prst="rect">
            <a:avLst/>
          </a:prstGeom>
          <a:ln w="6350">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3" name="RRR">
            <a:extLst>
              <a:ext uri="{FF2B5EF4-FFF2-40B4-BE49-F238E27FC236}">
                <a16:creationId xmlns:a16="http://schemas.microsoft.com/office/drawing/2014/main" id="{EB145D05-E78F-F31E-03F0-CCAC5D68DCBE}"/>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9076C50D-1BBA-BFAE-7A58-C3063E01D209}"/>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9820E2A3-8D5F-AC10-3FB6-2981BF2B14D0}"/>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4955865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66C23-4DA8-C3B0-ABF0-657277AAF034}"/>
              </a:ext>
              <a:ext uri="{C183D7F6-B498-43B3-948B-1728B52AA6E4}">
                <adec:decorative xmlns:adec="http://schemas.microsoft.com/office/drawing/2017/decorative" val="1"/>
              </a:ext>
            </a:extLst>
          </p:cNvPr>
          <p:cNvSpPr>
            <a:spLocks noGrp="1"/>
          </p:cNvSpPr>
          <p:nvPr>
            <p:ph type="title"/>
          </p:nvPr>
        </p:nvSpPr>
        <p:spPr/>
        <p:txBody>
          <a:bodyPr>
            <a:normAutofit fontScale="90000"/>
          </a:bodyPr>
          <a:lstStyle/>
          <a:p>
            <a:r>
              <a:rPr lang="en-US"/>
              <a:t>Step 5</a:t>
            </a:r>
            <a:br>
              <a:rPr lang="en-US"/>
            </a:br>
            <a:r>
              <a:rPr lang="en-US" sz="3600" b="0">
                <a:cs typeface="Arial"/>
              </a:rPr>
              <a:t>Implement RRR In-Class and Monitor Student Performance </a:t>
            </a:r>
            <a:br>
              <a:rPr lang="en-US" sz="3600" b="0">
                <a:cs typeface="Arial"/>
              </a:rPr>
            </a:br>
            <a:r>
              <a:rPr lang="en-US" sz="3600" b="0">
                <a:cs typeface="Arial"/>
              </a:rPr>
              <a:t>(1 of 2)</a:t>
            </a:r>
            <a:endParaRPr lang="en-US" b="0"/>
          </a:p>
        </p:txBody>
      </p:sp>
      <p:pic>
        <p:nvPicPr>
          <p:cNvPr id="7" name="Content 1" descr="Example of a completed Direct Behavior Rating (DBR) Engagement Graphing Handout">
            <a:extLst>
              <a:ext uri="{FF2B5EF4-FFF2-40B4-BE49-F238E27FC236}">
                <a16:creationId xmlns:a16="http://schemas.microsoft.com/office/drawing/2014/main" id="{061255D9-4685-913C-DB4D-7F1751259E44}"/>
              </a:ext>
            </a:extLst>
          </p:cNvPr>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838200" y="1999901"/>
            <a:ext cx="5181600" cy="4002786"/>
          </a:xfrm>
          <a:ln>
            <a:solidFill>
              <a:schemeClr val="tx1"/>
            </a:solidFill>
          </a:ln>
        </p:spPr>
      </p:pic>
      <p:pic>
        <p:nvPicPr>
          <p:cNvPr id="9" name="Content 2" descr="Self-Monitoring Treatment Integrity Checklist">
            <a:extLst>
              <a:ext uri="{FF2B5EF4-FFF2-40B4-BE49-F238E27FC236}">
                <a16:creationId xmlns:a16="http://schemas.microsoft.com/office/drawing/2014/main" id="{AE61455A-0536-8608-2936-D4C6AA290C3E}"/>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172200" y="2452985"/>
            <a:ext cx="5181600" cy="3096618"/>
          </a:xfrm>
          <a:ln>
            <a:solidFill>
              <a:schemeClr val="tx1"/>
            </a:solidFill>
          </a:ln>
        </p:spPr>
      </p:pic>
      <p:grpSp>
        <p:nvGrpSpPr>
          <p:cNvPr id="6" name="RRR">
            <a:extLst>
              <a:ext uri="{FF2B5EF4-FFF2-40B4-BE49-F238E27FC236}">
                <a16:creationId xmlns:a16="http://schemas.microsoft.com/office/drawing/2014/main" id="{77B20E8C-06F2-268D-674F-56C756C6E0B6}"/>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8" name="Logo">
              <a:extLst>
                <a:ext uri="{FF2B5EF4-FFF2-40B4-BE49-F238E27FC236}">
                  <a16:creationId xmlns:a16="http://schemas.microsoft.com/office/drawing/2014/main" id="{917081CC-673C-95C2-182B-EA09CCA930CC}"/>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2BC64D35-204B-E2BF-3FFA-BF605F03361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437699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3FD3594D-53B2-1084-DAE3-132C7AD69547}"/>
              </a:ext>
            </a:extLst>
          </p:cNvPr>
          <p:cNvSpPr>
            <a:spLocks noGrp="1"/>
          </p:cNvSpPr>
          <p:nvPr>
            <p:ph type="title"/>
          </p:nvPr>
        </p:nvSpPr>
        <p:spPr/>
        <p:txBody>
          <a:bodyPr/>
          <a:lstStyle/>
          <a:p>
            <a:r>
              <a:rPr lang="en-US"/>
              <a:t>Self-Monitoring Treatment Integrity Checklist</a:t>
            </a:r>
          </a:p>
        </p:txBody>
      </p:sp>
      <p:sp>
        <p:nvSpPr>
          <p:cNvPr id="10" name="Content 1">
            <a:extLst>
              <a:ext uri="{FF2B5EF4-FFF2-40B4-BE49-F238E27FC236}">
                <a16:creationId xmlns:a16="http://schemas.microsoft.com/office/drawing/2014/main" id="{F9EB898D-414D-2842-51E2-62099FFA1179}"/>
              </a:ext>
            </a:extLst>
          </p:cNvPr>
          <p:cNvSpPr>
            <a:spLocks noGrp="1"/>
          </p:cNvSpPr>
          <p:nvPr>
            <p:ph sz="half" idx="1"/>
          </p:nvPr>
        </p:nvSpPr>
        <p:spPr/>
        <p:txBody>
          <a:bodyPr>
            <a:normAutofit/>
          </a:bodyPr>
          <a:lstStyle/>
          <a:p>
            <a:r>
              <a:rPr lang="en-US"/>
              <a:t>Self-Monitoring Treatment Integrity Checklist located on the back of the RRR Rating Form</a:t>
            </a:r>
          </a:p>
          <a:p>
            <a:r>
              <a:rPr lang="en-US"/>
              <a:t>Completed daily at end of RRR In-Class Period</a:t>
            </a:r>
          </a:p>
          <a:p>
            <a:pPr lvl="1"/>
            <a:r>
              <a:rPr lang="en-US"/>
              <a:t>rate all procedures on a scale from 0 (not implemented) to 3 (fully implemented)</a:t>
            </a:r>
          </a:p>
          <a:p>
            <a:pPr lvl="1"/>
            <a:r>
              <a:rPr lang="en-US"/>
              <a:t>each procedure is rated for each student</a:t>
            </a:r>
          </a:p>
          <a:p>
            <a:endParaRPr lang="en-US"/>
          </a:p>
        </p:txBody>
      </p:sp>
      <p:pic>
        <p:nvPicPr>
          <p:cNvPr id="11" name="Content 2" descr="Self-Monitoring Treatment Integrity Checklist">
            <a:extLst>
              <a:ext uri="{FF2B5EF4-FFF2-40B4-BE49-F238E27FC236}">
                <a16:creationId xmlns:a16="http://schemas.microsoft.com/office/drawing/2014/main" id="{1BA7D97E-2644-7F46-30FF-01F674301716}"/>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172202" y="2274803"/>
            <a:ext cx="5181600" cy="3093376"/>
          </a:xfrm>
          <a:ln>
            <a:solidFill>
              <a:schemeClr val="tx1"/>
            </a:solidFill>
          </a:ln>
        </p:spPr>
      </p:pic>
      <p:grpSp>
        <p:nvGrpSpPr>
          <p:cNvPr id="5" name="RRR">
            <a:extLst>
              <a:ext uri="{FF2B5EF4-FFF2-40B4-BE49-F238E27FC236}">
                <a16:creationId xmlns:a16="http://schemas.microsoft.com/office/drawing/2014/main" id="{1346541E-87A7-BA7D-3A51-C85D577262C1}"/>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7" name="Logo">
              <a:extLst>
                <a:ext uri="{FF2B5EF4-FFF2-40B4-BE49-F238E27FC236}">
                  <a16:creationId xmlns:a16="http://schemas.microsoft.com/office/drawing/2014/main" id="{4D37490B-71BC-AC40-8589-772C645B5124}"/>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8" name="Module" descr="Module 6.3.2.6 Recognize. Relax. Record.">
              <a:extLst>
                <a:ext uri="{FF2B5EF4-FFF2-40B4-BE49-F238E27FC236}">
                  <a16:creationId xmlns:a16="http://schemas.microsoft.com/office/drawing/2014/main" id="{63279EF4-2805-B7C6-FAAE-FD558850401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7382194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A0815-C9C1-CE2B-B8ED-1A61BFDC9BFC}"/>
              </a:ext>
            </a:extLst>
          </p:cNvPr>
          <p:cNvSpPr>
            <a:spLocks noGrp="1"/>
          </p:cNvSpPr>
          <p:nvPr>
            <p:ph type="title"/>
          </p:nvPr>
        </p:nvSpPr>
        <p:spPr/>
        <p:txBody>
          <a:bodyPr/>
          <a:lstStyle/>
          <a:p>
            <a:r>
              <a:rPr lang="en-US"/>
              <a:t>Video Model: RRR In-Class Procedures</a:t>
            </a:r>
          </a:p>
        </p:txBody>
      </p:sp>
      <p:pic>
        <p:nvPicPr>
          <p:cNvPr id="6" name="Video" title="RRR Training 3 Video (RRR In-Class Procedures)">
            <a:hlinkClick r:id="" action="ppaction://media"/>
            <a:extLst>
              <a:ext uri="{FF2B5EF4-FFF2-40B4-BE49-F238E27FC236}">
                <a16:creationId xmlns:a16="http://schemas.microsoft.com/office/drawing/2014/main" id="{504EBCF4-FC36-CCFD-AC5F-6127A887AEDB}"/>
              </a:ext>
            </a:extLst>
          </p:cNvPr>
          <p:cNvPicPr>
            <a:picLocks noRot="1" noChangeAspect="1"/>
          </p:cNvPicPr>
          <p:nvPr>
            <a:videoFile r:link="rId1"/>
          </p:nvPr>
        </p:nvPicPr>
        <p:blipFill>
          <a:blip r:embed="rId4"/>
          <a:stretch>
            <a:fillRect/>
          </a:stretch>
        </p:blipFill>
        <p:spPr>
          <a:xfrm>
            <a:off x="2041422" y="1690688"/>
            <a:ext cx="8109155" cy="4578091"/>
          </a:xfrm>
          <a:prstGeom prst="rect">
            <a:avLst/>
          </a:prstGeom>
        </p:spPr>
      </p:pic>
      <p:pic>
        <p:nvPicPr>
          <p:cNvPr id="5" name="Icon">
            <a:extLst>
              <a:ext uri="{FF2B5EF4-FFF2-40B4-BE49-F238E27FC236}">
                <a16:creationId xmlns:a16="http://schemas.microsoft.com/office/drawing/2014/main" id="{B5CC903D-7E90-9FAF-6A74-C8B762A943F9}"/>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0106" y="6202837"/>
            <a:ext cx="554107" cy="554107"/>
          </a:xfrm>
          <a:prstGeom prst="rect">
            <a:avLst/>
          </a:prstGeom>
        </p:spPr>
      </p:pic>
    </p:spTree>
    <p:extLst>
      <p:ext uri="{BB962C8B-B14F-4D97-AF65-F5344CB8AC3E}">
        <p14:creationId xmlns:p14="http://schemas.microsoft.com/office/powerpoint/2010/main" val="2116492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B9AA39-7B21-C120-7EEC-5794C2E33C43}"/>
              </a:ext>
            </a:extLst>
          </p:cNvPr>
          <p:cNvSpPr>
            <a:spLocks noGrp="1"/>
          </p:cNvSpPr>
          <p:nvPr>
            <p:ph type="title"/>
          </p:nvPr>
        </p:nvSpPr>
        <p:spPr/>
        <p:txBody>
          <a:bodyPr/>
          <a:lstStyle/>
          <a:p>
            <a:r>
              <a:rPr lang="en-US"/>
              <a:t>Enhancing Ci3T Modules</a:t>
            </a:r>
          </a:p>
        </p:txBody>
      </p:sp>
      <p:grpSp>
        <p:nvGrpSpPr>
          <p:cNvPr id="20" name="Image" descr="Computer screen with Ci3T modules displayed">
            <a:extLst>
              <a:ext uri="{FF2B5EF4-FFF2-40B4-BE49-F238E27FC236}">
                <a16:creationId xmlns:a16="http://schemas.microsoft.com/office/drawing/2014/main" id="{FD8ABB9D-1FCB-9AB3-9394-36A5A4B1D8AF}"/>
              </a:ext>
            </a:extLst>
          </p:cNvPr>
          <p:cNvGrpSpPr/>
          <p:nvPr/>
        </p:nvGrpSpPr>
        <p:grpSpPr>
          <a:xfrm>
            <a:off x="770428" y="1626441"/>
            <a:ext cx="5807526" cy="5231889"/>
            <a:chOff x="770428" y="1626441"/>
            <a:chExt cx="5807526" cy="5231889"/>
          </a:xfrm>
        </p:grpSpPr>
        <p:pic>
          <p:nvPicPr>
            <p:cNvPr id="19" name="Computer">
              <a:extLst>
                <a:ext uri="{FF2B5EF4-FFF2-40B4-BE49-F238E27FC236}">
                  <a16:creationId xmlns:a16="http://schemas.microsoft.com/office/drawing/2014/main" id="{F3E1B861-C5A8-D6D9-7346-D3DF30A22CB6}"/>
                </a:ext>
              </a:extLst>
            </p:cNvPr>
            <p:cNvPicPr>
              <a:picLocks noChangeAspect="1"/>
            </p:cNvPicPr>
            <p:nvPr/>
          </p:nvPicPr>
          <p:blipFill>
            <a:blip r:embed="rId2"/>
            <a:stretch>
              <a:fillRect/>
            </a:stretch>
          </p:blipFill>
          <p:spPr>
            <a:xfrm>
              <a:off x="770428" y="1626441"/>
              <a:ext cx="5807526" cy="5231889"/>
            </a:xfrm>
            <a:custGeom>
              <a:avLst/>
              <a:gdLst>
                <a:gd name="connsiteX0" fmla="*/ 0 w 5807526"/>
                <a:gd name="connsiteY0" fmla="*/ -736 h 5231889"/>
                <a:gd name="connsiteX1" fmla="*/ 5807526 w 5807526"/>
                <a:gd name="connsiteY1" fmla="*/ -736 h 5231889"/>
                <a:gd name="connsiteX2" fmla="*/ 5807526 w 5807526"/>
                <a:gd name="connsiteY2" fmla="*/ 5231153 h 5231889"/>
                <a:gd name="connsiteX3" fmla="*/ 0 w 5807526"/>
                <a:gd name="connsiteY3" fmla="*/ 5231153 h 5231889"/>
              </a:gdLst>
              <a:ahLst/>
              <a:cxnLst>
                <a:cxn ang="0">
                  <a:pos x="connsiteX0" y="connsiteY0"/>
                </a:cxn>
                <a:cxn ang="0">
                  <a:pos x="connsiteX1" y="connsiteY1"/>
                </a:cxn>
                <a:cxn ang="0">
                  <a:pos x="connsiteX2" y="connsiteY2"/>
                </a:cxn>
                <a:cxn ang="0">
                  <a:pos x="connsiteX3" y="connsiteY3"/>
                </a:cxn>
              </a:cxnLst>
              <a:rect l="l" t="t" r="r" b="b"/>
              <a:pathLst>
                <a:path w="5807526" h="5231889">
                  <a:moveTo>
                    <a:pt x="0" y="-736"/>
                  </a:moveTo>
                  <a:lnTo>
                    <a:pt x="5807526" y="-736"/>
                  </a:lnTo>
                  <a:lnTo>
                    <a:pt x="5807526" y="5231153"/>
                  </a:lnTo>
                  <a:lnTo>
                    <a:pt x="0" y="5231153"/>
                  </a:lnTo>
                  <a:close/>
                </a:path>
              </a:pathLst>
            </a:custGeom>
          </p:spPr>
        </p:pic>
        <p:pic>
          <p:nvPicPr>
            <p:cNvPr id="18" name="Modules">
              <a:extLst>
                <a:ext uri="{FF2B5EF4-FFF2-40B4-BE49-F238E27FC236}">
                  <a16:creationId xmlns:a16="http://schemas.microsoft.com/office/drawing/2014/main" id="{3A72F263-466A-8E63-7BF7-5113D0A3190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017547" y="1878442"/>
              <a:ext cx="5301973" cy="3289869"/>
            </a:xfrm>
            <a:prstGeom prst="rect">
              <a:avLst/>
            </a:prstGeom>
          </p:spPr>
        </p:pic>
        <p:sp>
          <p:nvSpPr>
            <p:cNvPr id="6" name="Glare">
              <a:extLst>
                <a:ext uri="{FF2B5EF4-FFF2-40B4-BE49-F238E27FC236}">
                  <a16:creationId xmlns:a16="http://schemas.microsoft.com/office/drawing/2014/main" id="{7191B44F-8EB9-CA64-1543-13A299A80A1A}"/>
                </a:ext>
              </a:extLst>
            </p:cNvPr>
            <p:cNvSpPr/>
            <p:nvPr userDrawn="1"/>
          </p:nvSpPr>
          <p:spPr>
            <a:xfrm flipH="1" flipV="1">
              <a:off x="1420550" y="1878441"/>
              <a:ext cx="4898970" cy="2609485"/>
            </a:xfrm>
            <a:custGeom>
              <a:avLst/>
              <a:gdLst>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1807081 w 3630775"/>
                <a:gd name="connsiteY2" fmla="*/ 1130669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60418"/>
                <a:gd name="connsiteY0" fmla="*/ 2286092 h 2286092"/>
                <a:gd name="connsiteX1" fmla="*/ 0 w 3660418"/>
                <a:gd name="connsiteY1" fmla="*/ 0 h 2286092"/>
                <a:gd name="connsiteX2" fmla="*/ 3630775 w 3660418"/>
                <a:gd name="connsiteY2" fmla="*/ 2286092 h 2286092"/>
                <a:gd name="connsiteX3" fmla="*/ 0 w 3660418"/>
                <a:gd name="connsiteY3" fmla="*/ 2286092 h 2286092"/>
                <a:gd name="connsiteX0" fmla="*/ 453845 w 4084620"/>
                <a:gd name="connsiteY0" fmla="*/ 2286092 h 2286092"/>
                <a:gd name="connsiteX1" fmla="*/ 453845 w 4084620"/>
                <a:gd name="connsiteY1" fmla="*/ 0 h 2286092"/>
                <a:gd name="connsiteX2" fmla="*/ 4084620 w 4084620"/>
                <a:gd name="connsiteY2" fmla="*/ 2286092 h 2286092"/>
                <a:gd name="connsiteX3" fmla="*/ 453845 w 4084620"/>
                <a:gd name="connsiteY3" fmla="*/ 2286092 h 2286092"/>
                <a:gd name="connsiteX0" fmla="*/ 268947 w 3899722"/>
                <a:gd name="connsiteY0" fmla="*/ 2286092 h 2286092"/>
                <a:gd name="connsiteX1" fmla="*/ 268947 w 3899722"/>
                <a:gd name="connsiteY1" fmla="*/ 0 h 2286092"/>
                <a:gd name="connsiteX2" fmla="*/ 3899722 w 3899722"/>
                <a:gd name="connsiteY2" fmla="*/ 2286092 h 2286092"/>
                <a:gd name="connsiteX3" fmla="*/ 268947 w 3899722"/>
                <a:gd name="connsiteY3" fmla="*/ 2286092 h 2286092"/>
                <a:gd name="connsiteX0" fmla="*/ 1 w 3630776"/>
                <a:gd name="connsiteY0" fmla="*/ 2286092 h 2286092"/>
                <a:gd name="connsiteX1" fmla="*/ 1 w 3630776"/>
                <a:gd name="connsiteY1" fmla="*/ 0 h 2286092"/>
                <a:gd name="connsiteX2" fmla="*/ 3630776 w 3630776"/>
                <a:gd name="connsiteY2" fmla="*/ 2286092 h 2286092"/>
                <a:gd name="connsiteX3" fmla="*/ 1 w 3630776"/>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Lst>
              <a:ahLst/>
              <a:cxnLst>
                <a:cxn ang="0">
                  <a:pos x="connsiteX0" y="connsiteY0"/>
                </a:cxn>
                <a:cxn ang="0">
                  <a:pos x="connsiteX1" y="connsiteY1"/>
                </a:cxn>
                <a:cxn ang="0">
                  <a:pos x="connsiteX2" y="connsiteY2"/>
                </a:cxn>
                <a:cxn ang="0">
                  <a:pos x="connsiteX3" y="connsiteY3"/>
                </a:cxn>
              </a:cxnLst>
              <a:rect l="l" t="t" r="r" b="b"/>
              <a:pathLst>
                <a:path w="3630775" h="2286092">
                  <a:moveTo>
                    <a:pt x="0" y="2286092"/>
                  </a:moveTo>
                  <a:lnTo>
                    <a:pt x="0" y="0"/>
                  </a:lnTo>
                  <a:cubicBezTo>
                    <a:pt x="573095" y="332764"/>
                    <a:pt x="1815387" y="1143046"/>
                    <a:pt x="3630775" y="2286092"/>
                  </a:cubicBezTo>
                  <a:lnTo>
                    <a:pt x="0" y="2286092"/>
                  </a:lnTo>
                  <a:close/>
                </a:path>
              </a:pathLst>
            </a:cu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Website" descr="ci3t.org/enhance&#10;">
            <a:extLst>
              <a:ext uri="{FF2B5EF4-FFF2-40B4-BE49-F238E27FC236}">
                <a16:creationId xmlns:a16="http://schemas.microsoft.com/office/drawing/2014/main" id="{1C2E37FF-3EDF-2CC8-2E93-FD0384EC4E7A}"/>
              </a:ext>
            </a:extLst>
          </p:cNvPr>
          <p:cNvSpPr>
            <a:spLocks noGrp="1"/>
          </p:cNvSpPr>
          <p:nvPr>
            <p:ph idx="1"/>
          </p:nvPr>
        </p:nvSpPr>
        <p:spPr>
          <a:xfrm>
            <a:off x="2176079" y="5356065"/>
            <a:ext cx="3103179" cy="633796"/>
          </a:xfrm>
        </p:spPr>
        <p:txBody>
          <a:bodyPr anchor="ctr">
            <a:normAutofit/>
          </a:bodyPr>
          <a:lstStyle/>
          <a:p>
            <a:pPr marL="0" indent="0" algn="ctr">
              <a:buNone/>
            </a:pPr>
            <a:r>
              <a:rPr lang="en-US" sz="2400">
                <a:solidFill>
                  <a:schemeClr val="accent4"/>
                </a:solidFill>
              </a:rPr>
              <a:t>ci3t.org/enhance</a:t>
            </a:r>
          </a:p>
        </p:txBody>
      </p:sp>
      <p:grpSp>
        <p:nvGrpSpPr>
          <p:cNvPr id="8" name="Image 2" descr="A screenshot of the Ci3T website on the Enhancing Ci3T Modules tab with a yellow box outlining the one-time module registration process.">
            <a:extLst>
              <a:ext uri="{FF2B5EF4-FFF2-40B4-BE49-F238E27FC236}">
                <a16:creationId xmlns:a16="http://schemas.microsoft.com/office/drawing/2014/main" id="{6DA827DC-1E61-8E90-8B03-EFB93C42B6FF}"/>
              </a:ext>
            </a:extLst>
          </p:cNvPr>
          <p:cNvGrpSpPr/>
          <p:nvPr/>
        </p:nvGrpSpPr>
        <p:grpSpPr>
          <a:xfrm>
            <a:off x="7033259" y="1690688"/>
            <a:ext cx="4556229" cy="3765301"/>
            <a:chOff x="7033259" y="1690688"/>
            <a:chExt cx="4556229" cy="3765301"/>
          </a:xfrm>
        </p:grpSpPr>
        <p:pic>
          <p:nvPicPr>
            <p:cNvPr id="11" name="Picture">
              <a:extLst>
                <a:ext uri="{FF2B5EF4-FFF2-40B4-BE49-F238E27FC236}">
                  <a16:creationId xmlns:a16="http://schemas.microsoft.com/office/drawing/2014/main" id="{01A9ED8C-9CA7-67AF-FD7B-0B826FB5053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49626" y="1690688"/>
              <a:ext cx="4296814" cy="3765301"/>
            </a:xfrm>
            <a:prstGeom prst="rect">
              <a:avLst/>
            </a:prstGeom>
            <a:ln>
              <a:solidFill>
                <a:schemeClr val="tx1"/>
              </a:solidFill>
            </a:ln>
          </p:spPr>
        </p:pic>
        <p:sp>
          <p:nvSpPr>
            <p:cNvPr id="13" name="Yellow Box">
              <a:extLst>
                <a:ext uri="{FF2B5EF4-FFF2-40B4-BE49-F238E27FC236}">
                  <a16:creationId xmlns:a16="http://schemas.microsoft.com/office/drawing/2014/main" id="{08F4ADA9-D3F0-7DED-9E0E-918F55320D84}"/>
                </a:ext>
              </a:extLst>
            </p:cNvPr>
            <p:cNvSpPr/>
            <p:nvPr/>
          </p:nvSpPr>
          <p:spPr>
            <a:xfrm>
              <a:off x="7033259" y="4319280"/>
              <a:ext cx="4556229" cy="848032"/>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0785619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5C4AC-15C0-FE30-E6FD-5F60A992F312}"/>
              </a:ext>
            </a:extLst>
          </p:cNvPr>
          <p:cNvSpPr>
            <a:spLocks noGrp="1"/>
          </p:cNvSpPr>
          <p:nvPr>
            <p:ph type="title"/>
          </p:nvPr>
        </p:nvSpPr>
        <p:spPr/>
        <p:txBody>
          <a:bodyPr/>
          <a:lstStyle/>
          <a:p>
            <a:r>
              <a:rPr lang="en-US"/>
              <a:t>Student Self-Monitoring Sheet</a:t>
            </a:r>
          </a:p>
        </p:txBody>
      </p:sp>
      <p:pic>
        <p:nvPicPr>
          <p:cNvPr id="4" name="Picture 1" descr="RRR Self-monitoring Sheet">
            <a:extLst>
              <a:ext uri="{FF2B5EF4-FFF2-40B4-BE49-F238E27FC236}">
                <a16:creationId xmlns:a16="http://schemas.microsoft.com/office/drawing/2014/main" id="{4E7F5CD2-6D9A-C514-F9D5-FEC10345C13C}"/>
              </a:ext>
            </a:extLst>
          </p:cNvPr>
          <p:cNvPicPr>
            <a:picLocks noChangeAspect="1"/>
          </p:cNvPicPr>
          <p:nvPr/>
        </p:nvPicPr>
        <p:blipFill>
          <a:blip r:embed="rId2"/>
          <a:srcRect/>
          <a:stretch/>
        </p:blipFill>
        <p:spPr>
          <a:xfrm>
            <a:off x="2066544" y="1516851"/>
            <a:ext cx="7330041" cy="4818888"/>
          </a:xfrm>
          <a:prstGeom prst="rect">
            <a:avLst/>
          </a:prstGeom>
          <a:ln>
            <a:noFill/>
          </a:ln>
          <a:effectLst>
            <a:outerShdw blurRad="292100" dist="139700" dir="2700000" algn="tl" rotWithShape="0">
              <a:srgbClr val="333333">
                <a:alpha val="65000"/>
              </a:srgbClr>
            </a:outerShdw>
          </a:effectLst>
        </p:spPr>
      </p:pic>
      <p:grpSp>
        <p:nvGrpSpPr>
          <p:cNvPr id="7" name="RRR">
            <a:extLst>
              <a:ext uri="{FF2B5EF4-FFF2-40B4-BE49-F238E27FC236}">
                <a16:creationId xmlns:a16="http://schemas.microsoft.com/office/drawing/2014/main" id="{A5D7E036-5183-6CA7-48EC-558EFD1BEB26}"/>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8" name="Logo">
              <a:extLst>
                <a:ext uri="{FF2B5EF4-FFF2-40B4-BE49-F238E27FC236}">
                  <a16:creationId xmlns:a16="http://schemas.microsoft.com/office/drawing/2014/main" id="{6F47E878-C5D0-994A-9192-F05EB174F31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9" name="Module" descr="Module 6.3.2.6 Recognize. Relax. Record.">
              <a:extLst>
                <a:ext uri="{FF2B5EF4-FFF2-40B4-BE49-F238E27FC236}">
                  <a16:creationId xmlns:a16="http://schemas.microsoft.com/office/drawing/2014/main" id="{4F477964-D26C-0580-2722-57C03512AAA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758287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66C23-4DA8-C3B0-ABF0-657277AAF034}"/>
              </a:ext>
              <a:ext uri="{C183D7F6-B498-43B3-948B-1728B52AA6E4}">
                <adec:decorative xmlns:adec="http://schemas.microsoft.com/office/drawing/2017/decorative" val="0"/>
              </a:ext>
            </a:extLst>
          </p:cNvPr>
          <p:cNvSpPr>
            <a:spLocks noGrp="1"/>
          </p:cNvSpPr>
          <p:nvPr>
            <p:ph type="title"/>
          </p:nvPr>
        </p:nvSpPr>
        <p:spPr>
          <a:xfrm>
            <a:off x="838200" y="153913"/>
            <a:ext cx="10515600" cy="1920858"/>
          </a:xfrm>
        </p:spPr>
        <p:txBody>
          <a:bodyPr>
            <a:noAutofit/>
          </a:bodyPr>
          <a:lstStyle/>
          <a:p>
            <a:r>
              <a:rPr lang="en-US"/>
              <a:t>Step 5</a:t>
            </a:r>
            <a:br>
              <a:rPr lang="en-US"/>
            </a:br>
            <a:r>
              <a:rPr lang="en-US" sz="3600" b="0">
                <a:cs typeface="Arial"/>
              </a:rPr>
              <a:t>Implement RRR In-Class and Monitor Student Performance </a:t>
            </a:r>
            <a:br>
              <a:rPr lang="en-US" b="0">
                <a:cs typeface="Arial"/>
              </a:rPr>
            </a:br>
            <a:r>
              <a:rPr lang="en-US" sz="3600" b="0">
                <a:cs typeface="Arial"/>
              </a:rPr>
              <a:t>(2 of 2)</a:t>
            </a:r>
            <a:endParaRPr lang="en-US" sz="3600" b="0"/>
          </a:p>
        </p:txBody>
      </p:sp>
      <p:graphicFrame>
        <p:nvGraphicFramePr>
          <p:cNvPr id="11" name="Table">
            <a:extLst>
              <a:ext uri="{FF2B5EF4-FFF2-40B4-BE49-F238E27FC236}">
                <a16:creationId xmlns:a16="http://schemas.microsoft.com/office/drawing/2014/main" id="{7F95BD78-0DF6-72C0-879D-D2B1FA944563}"/>
              </a:ext>
            </a:extLst>
          </p:cNvPr>
          <p:cNvGraphicFramePr>
            <a:graphicFrameLocks noGrp="1"/>
          </p:cNvGraphicFramePr>
          <p:nvPr>
            <p:ph sz="half" idx="1"/>
            <p:extLst>
              <p:ext uri="{D42A27DB-BD31-4B8C-83A1-F6EECF244321}">
                <p14:modId xmlns:p14="http://schemas.microsoft.com/office/powerpoint/2010/main" val="12970368"/>
              </p:ext>
            </p:extLst>
          </p:nvPr>
        </p:nvGraphicFramePr>
        <p:xfrm>
          <a:off x="847023" y="2285983"/>
          <a:ext cx="9063851" cy="4418104"/>
        </p:xfrm>
        <a:graphic>
          <a:graphicData uri="http://schemas.openxmlformats.org/drawingml/2006/table">
            <a:tbl>
              <a:tblPr firstRow="1" firstCol="1" bandRow="1"/>
              <a:tblGrid>
                <a:gridCol w="3571961">
                  <a:extLst>
                    <a:ext uri="{9D8B030D-6E8A-4147-A177-3AD203B41FA5}">
                      <a16:colId xmlns:a16="http://schemas.microsoft.com/office/drawing/2014/main" val="2065800519"/>
                    </a:ext>
                  </a:extLst>
                </a:gridCol>
                <a:gridCol w="5491890">
                  <a:extLst>
                    <a:ext uri="{9D8B030D-6E8A-4147-A177-3AD203B41FA5}">
                      <a16:colId xmlns:a16="http://schemas.microsoft.com/office/drawing/2014/main" val="244326695"/>
                    </a:ext>
                  </a:extLst>
                </a:gridCol>
              </a:tblGrid>
              <a:tr h="398162">
                <a:tc>
                  <a:txBody>
                    <a:bodyPr/>
                    <a:lstStyle/>
                    <a:p>
                      <a:pPr marL="0" marR="0" indent="0" algn="ctr">
                        <a:lnSpc>
                          <a:spcPct val="200000"/>
                        </a:lnSpc>
                        <a:spcBef>
                          <a:spcPts val="0"/>
                        </a:spcBef>
                        <a:spcAft>
                          <a:spcPts val="0"/>
                        </a:spcAft>
                      </a:pPr>
                      <a:r>
                        <a:rPr lang="en-US" sz="1600" b="1">
                          <a:solidFill>
                            <a:srgbClr val="FFFFFF"/>
                          </a:solidFill>
                          <a:effectLst/>
                          <a:highlight>
                            <a:srgbClr val="44546A"/>
                          </a:highlight>
                          <a:latin typeface="+mn-lt"/>
                          <a:ea typeface="Times New Roman" panose="02020603050405020304" pitchFamily="18" charset="0"/>
                          <a:cs typeface="Times New Roman" panose="02020603050405020304" pitchFamily="18" charset="0"/>
                        </a:rPr>
                        <a:t>Behaviors</a:t>
                      </a:r>
                      <a:endParaRPr lang="en-US" sz="1600">
                        <a:effectLst/>
                        <a:highlight>
                          <a:srgbClr val="44546A"/>
                        </a:highlight>
                        <a:latin typeface="+mn-lt"/>
                        <a:ea typeface="Times New Roman" panose="02020603050405020304" pitchFamily="18" charset="0"/>
                        <a:cs typeface="Times New Roman" panose="02020603050405020304" pitchFamily="18" charset="0"/>
                      </a:endParaRPr>
                    </a:p>
                  </a:txBody>
                  <a:tcPr marL="59852" marR="59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tc>
                  <a:txBody>
                    <a:bodyPr/>
                    <a:lstStyle/>
                    <a:p>
                      <a:pPr marL="0" marR="0" indent="0" algn="ctr">
                        <a:lnSpc>
                          <a:spcPct val="200000"/>
                        </a:lnSpc>
                        <a:spcBef>
                          <a:spcPts val="0"/>
                        </a:spcBef>
                        <a:spcAft>
                          <a:spcPts val="0"/>
                        </a:spcAft>
                      </a:pPr>
                      <a:r>
                        <a:rPr lang="en-US" sz="1600" b="1">
                          <a:solidFill>
                            <a:srgbClr val="FFFFFF"/>
                          </a:solidFill>
                          <a:effectLst/>
                          <a:highlight>
                            <a:srgbClr val="44546A"/>
                          </a:highlight>
                          <a:latin typeface="+mn-lt"/>
                          <a:ea typeface="Times New Roman" panose="02020603050405020304" pitchFamily="18" charset="0"/>
                          <a:cs typeface="Times New Roman" panose="02020603050405020304" pitchFamily="18" charset="0"/>
                        </a:rPr>
                        <a:t>Behavior-specific Praise Examples</a:t>
                      </a:r>
                      <a:endParaRPr lang="en-US" sz="1600">
                        <a:effectLst/>
                        <a:highlight>
                          <a:srgbClr val="44546A"/>
                        </a:highlight>
                        <a:latin typeface="+mn-lt"/>
                        <a:ea typeface="Times New Roman" panose="02020603050405020304" pitchFamily="18" charset="0"/>
                        <a:cs typeface="Times New Roman" panose="02020603050405020304" pitchFamily="18" charset="0"/>
                      </a:endParaRPr>
                    </a:p>
                  </a:txBody>
                  <a:tcPr marL="59852" marR="598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extLst>
                  <a:ext uri="{0D108BD9-81ED-4DB2-BD59-A6C34878D82A}">
                    <a16:rowId xmlns:a16="http://schemas.microsoft.com/office/drawing/2014/main" val="1617325840"/>
                  </a:ext>
                </a:extLst>
              </a:tr>
              <a:tr h="705016">
                <a:tc>
                  <a:txBody>
                    <a:bodyPr/>
                    <a:lstStyle/>
                    <a:p>
                      <a:pPr marL="0" marR="0" indent="0">
                        <a:lnSpc>
                          <a:spcPct val="115000"/>
                        </a:lnSpc>
                        <a:spcBef>
                          <a:spcPts val="0"/>
                        </a:spcBef>
                        <a:spcAft>
                          <a:spcPts val="0"/>
                        </a:spcAft>
                      </a:pPr>
                      <a:r>
                        <a:rPr lang="en-US" sz="1400">
                          <a:effectLst/>
                          <a:latin typeface="+mn-lt"/>
                          <a:ea typeface="Times New Roman" panose="02020603050405020304" pitchFamily="18" charset="0"/>
                          <a:cs typeface="Times New Roman" panose="02020603050405020304" pitchFamily="18" charset="0"/>
                        </a:rPr>
                        <a:t>Correctly completing the student self-monitoring form </a:t>
                      </a:r>
                    </a:p>
                  </a:txBody>
                  <a:tcPr marL="59852" marR="598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nSpc>
                          <a:spcPct val="115000"/>
                        </a:lnSpc>
                        <a:spcBef>
                          <a:spcPts val="0"/>
                        </a:spcBef>
                        <a:spcAft>
                          <a:spcPts val="0"/>
                        </a:spcAft>
                      </a:pPr>
                      <a:r>
                        <a:rPr lang="en-US" sz="1400">
                          <a:effectLst/>
                          <a:latin typeface="+mn-lt"/>
                          <a:ea typeface="Times New Roman" panose="02020603050405020304" pitchFamily="18" charset="0"/>
                          <a:cs typeface="Times New Roman" panose="02020603050405020304" pitchFamily="18" charset="0"/>
                        </a:rPr>
                        <a:t>“Mia, it looks like you filled out the form for every interval today. Thanks for remembering!”</a:t>
                      </a:r>
                    </a:p>
                  </a:txBody>
                  <a:tcPr marL="59852" marR="598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87509126"/>
                  </a:ext>
                </a:extLst>
              </a:tr>
              <a:tr h="946886">
                <a:tc>
                  <a:txBody>
                    <a:bodyPr/>
                    <a:lstStyle/>
                    <a:p>
                      <a:pPr marL="0" marR="0" indent="0">
                        <a:lnSpc>
                          <a:spcPct val="115000"/>
                        </a:lnSpc>
                        <a:spcBef>
                          <a:spcPts val="0"/>
                        </a:spcBef>
                        <a:spcAft>
                          <a:spcPts val="0"/>
                        </a:spcAft>
                      </a:pPr>
                      <a:r>
                        <a:rPr lang="en-US" sz="1400">
                          <a:effectLst/>
                          <a:latin typeface="+mn-lt"/>
                          <a:ea typeface="Times New Roman" panose="02020603050405020304" pitchFamily="18" charset="0"/>
                          <a:cs typeface="Times New Roman" panose="02020603050405020304" pitchFamily="18" charset="0"/>
                        </a:rPr>
                        <a:t>Demonstrating academic engagement</a:t>
                      </a:r>
                    </a:p>
                  </a:txBody>
                  <a:tcPr marL="59852" marR="598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nSpc>
                          <a:spcPct val="115000"/>
                        </a:lnSpc>
                        <a:spcBef>
                          <a:spcPts val="0"/>
                        </a:spcBef>
                        <a:spcAft>
                          <a:spcPts val="0"/>
                        </a:spcAft>
                      </a:pPr>
                      <a:r>
                        <a:rPr lang="en-US" sz="1400">
                          <a:effectLst/>
                          <a:latin typeface="+mn-lt"/>
                          <a:ea typeface="Times New Roman" panose="02020603050405020304" pitchFamily="18" charset="0"/>
                          <a:cs typeface="Times New Roman" panose="02020603050405020304" pitchFamily="18" charset="0"/>
                        </a:rPr>
                        <a:t>“Omar, it looks like you took great notes during the lesson today and did all the practice problems. Nice job setting yourself up for success!” </a:t>
                      </a:r>
                    </a:p>
                  </a:txBody>
                  <a:tcPr marL="59852" marR="598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1488860"/>
                  </a:ext>
                </a:extLst>
              </a:tr>
              <a:tr h="1165458">
                <a:tc>
                  <a:txBody>
                    <a:bodyPr/>
                    <a:lstStyle/>
                    <a:p>
                      <a:pPr marL="0" marR="0" indent="0">
                        <a:lnSpc>
                          <a:spcPct val="115000"/>
                        </a:lnSpc>
                        <a:spcBef>
                          <a:spcPts val="0"/>
                        </a:spcBef>
                        <a:spcAft>
                          <a:spcPts val="0"/>
                        </a:spcAft>
                      </a:pPr>
                      <a:r>
                        <a:rPr lang="en-US" sz="1400">
                          <a:effectLst/>
                          <a:latin typeface="+mn-lt"/>
                          <a:ea typeface="Times New Roman" panose="02020603050405020304" pitchFamily="18" charset="0"/>
                          <a:cs typeface="Times New Roman" panose="02020603050405020304" pitchFamily="18" charset="0"/>
                        </a:rPr>
                        <a:t>Accurately rating their academic engagement (even when not rated highly)</a:t>
                      </a:r>
                    </a:p>
                  </a:txBody>
                  <a:tcPr marL="59852" marR="598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nSpc>
                          <a:spcPct val="115000"/>
                        </a:lnSpc>
                        <a:spcBef>
                          <a:spcPts val="0"/>
                        </a:spcBef>
                        <a:spcAft>
                          <a:spcPts val="0"/>
                        </a:spcAft>
                      </a:pPr>
                      <a:r>
                        <a:rPr lang="en-US" sz="1400">
                          <a:effectLst/>
                          <a:latin typeface="+mn-lt"/>
                          <a:ea typeface="Times New Roman" panose="02020603050405020304" pitchFamily="18" charset="0"/>
                          <a:cs typeface="Times New Roman" panose="02020603050405020304" pitchFamily="18" charset="0"/>
                        </a:rPr>
                        <a:t>“Jian, I really appreciate how you noticed you were not so engaged during the last block. I appreciate the honesty. Now, what can you do to get back on track? How can I help?”</a:t>
                      </a:r>
                    </a:p>
                  </a:txBody>
                  <a:tcPr marL="59852" marR="598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63397932"/>
                  </a:ext>
                </a:extLst>
              </a:tr>
              <a:tr h="1188756">
                <a:tc>
                  <a:txBody>
                    <a:bodyPr/>
                    <a:lstStyle/>
                    <a:p>
                      <a:pPr marL="0" marR="0" indent="0">
                        <a:lnSpc>
                          <a:spcPct val="115000"/>
                        </a:lnSpc>
                        <a:spcBef>
                          <a:spcPts val="0"/>
                        </a:spcBef>
                        <a:spcAft>
                          <a:spcPts val="0"/>
                        </a:spcAft>
                      </a:pPr>
                      <a:r>
                        <a:rPr lang="en-US" sz="1400">
                          <a:effectLst/>
                          <a:latin typeface="+mn-lt"/>
                          <a:ea typeface="Times New Roman" panose="02020603050405020304" pitchFamily="18" charset="0"/>
                          <a:cs typeface="Times New Roman" panose="02020603050405020304" pitchFamily="18" charset="0"/>
                        </a:rPr>
                        <a:t>Using relaxation strategies</a:t>
                      </a:r>
                    </a:p>
                  </a:txBody>
                  <a:tcPr marL="59852" marR="598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indent="0">
                        <a:lnSpc>
                          <a:spcPct val="115000"/>
                        </a:lnSpc>
                        <a:spcBef>
                          <a:spcPts val="0"/>
                        </a:spcBef>
                        <a:spcAft>
                          <a:spcPts val="0"/>
                        </a:spcAft>
                      </a:pPr>
                      <a:r>
                        <a:rPr lang="en-US" sz="1400">
                          <a:effectLst/>
                          <a:latin typeface="+mn-lt"/>
                          <a:ea typeface="Times New Roman" panose="02020603050405020304" pitchFamily="18" charset="0"/>
                          <a:cs typeface="Times New Roman" panose="02020603050405020304" pitchFamily="18" charset="0"/>
                        </a:rPr>
                        <a:t>“Isabella, it looks like you were feeling a bit anxious during that block, but you used guided imagery. That’s a great job of using our new skills. How are you feeling now – and is there anything I can do to help?”</a:t>
                      </a:r>
                    </a:p>
                  </a:txBody>
                  <a:tcPr marL="59852" marR="598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10378391"/>
                  </a:ext>
                </a:extLst>
              </a:tr>
            </a:tbl>
          </a:graphicData>
        </a:graphic>
      </p:graphicFrame>
      <p:pic>
        <p:nvPicPr>
          <p:cNvPr id="8" name="Picture">
            <a:extLst>
              <a:ext uri="{FF2B5EF4-FFF2-40B4-BE49-F238E27FC236}">
                <a16:creationId xmlns:a16="http://schemas.microsoft.com/office/drawing/2014/main" id="{F2998AD0-BD9B-B5B8-7686-3F26AEF9614B}"/>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04844" y="3429000"/>
            <a:ext cx="1739506" cy="920915"/>
          </a:xfrm>
          <a:prstGeom prst="rect">
            <a:avLst/>
          </a:prstGeom>
          <a:ln>
            <a:solidFill>
              <a:schemeClr val="tx1"/>
            </a:solidFill>
          </a:ln>
        </p:spPr>
      </p:pic>
      <p:grpSp>
        <p:nvGrpSpPr>
          <p:cNvPr id="6" name="RRR">
            <a:extLst>
              <a:ext uri="{FF2B5EF4-FFF2-40B4-BE49-F238E27FC236}">
                <a16:creationId xmlns:a16="http://schemas.microsoft.com/office/drawing/2014/main" id="{DECFD095-C174-D020-8F79-450CE3979C78}"/>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7" name="Logo">
              <a:extLst>
                <a:ext uri="{FF2B5EF4-FFF2-40B4-BE49-F238E27FC236}">
                  <a16:creationId xmlns:a16="http://schemas.microsoft.com/office/drawing/2014/main" id="{FD6DCE4C-1652-17E2-74AF-F9ABAE868CF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9" name="Module" descr="Module 6.3.2.6 Recognize. Relax. Record.">
              <a:extLst>
                <a:ext uri="{FF2B5EF4-FFF2-40B4-BE49-F238E27FC236}">
                  <a16:creationId xmlns:a16="http://schemas.microsoft.com/office/drawing/2014/main" id="{02C723C6-C45B-26A5-7165-BCA6405BE60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7873953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7EDC7-97BF-1642-2C1E-7B2EF153FD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AEC673-52F4-C925-15A6-D40D27F971D3}"/>
              </a:ext>
            </a:extLst>
          </p:cNvPr>
          <p:cNvSpPr>
            <a:spLocks noGrp="1"/>
          </p:cNvSpPr>
          <p:nvPr>
            <p:ph type="title"/>
          </p:nvPr>
        </p:nvSpPr>
        <p:spPr/>
        <p:txBody>
          <a:bodyPr/>
          <a:lstStyle/>
          <a:p>
            <a:r>
              <a:rPr lang="en-US"/>
              <a:t>Student Check-In and Feedback: Tips from Teachers</a:t>
            </a:r>
          </a:p>
        </p:txBody>
      </p:sp>
      <p:sp>
        <p:nvSpPr>
          <p:cNvPr id="4" name="Content">
            <a:extLst>
              <a:ext uri="{FF2B5EF4-FFF2-40B4-BE49-F238E27FC236}">
                <a16:creationId xmlns:a16="http://schemas.microsoft.com/office/drawing/2014/main" id="{5706A7A7-5BCB-FE7C-3483-635578DF9645}"/>
              </a:ext>
            </a:extLst>
          </p:cNvPr>
          <p:cNvSpPr>
            <a:spLocks noGrp="1"/>
          </p:cNvSpPr>
          <p:nvPr>
            <p:ph idx="1"/>
          </p:nvPr>
        </p:nvSpPr>
        <p:spPr/>
        <p:txBody>
          <a:bodyPr/>
          <a:lstStyle/>
          <a:p>
            <a:r>
              <a:rPr lang="en-US"/>
              <a:t>Student skips an interval </a:t>
            </a:r>
          </a:p>
          <a:p>
            <a:pPr lvl="1"/>
            <a:r>
              <a:rPr lang="en-US"/>
              <a:t>“That was the third ding, fill out your ratings in this row”</a:t>
            </a:r>
          </a:p>
          <a:p>
            <a:r>
              <a:rPr lang="en-US"/>
              <a:t>Student ratings are very different than teacher ratings</a:t>
            </a:r>
          </a:p>
          <a:p>
            <a:pPr lvl="1"/>
            <a:r>
              <a:rPr lang="en-US"/>
              <a:t>“I see you rated yourself a 9 for engagement. I noticed you playing inside your desk and drawing in your math book so my rating for you would be a 5 or 6. Can you tell me about your rating?</a:t>
            </a:r>
          </a:p>
          <a:p>
            <a:r>
              <a:rPr lang="en-US"/>
              <a:t>Nonverbal feedback (e.g., thumbs up, smile, nod)</a:t>
            </a:r>
          </a:p>
          <a:p>
            <a:endParaRPr lang="en-US"/>
          </a:p>
        </p:txBody>
      </p:sp>
      <p:pic>
        <p:nvPicPr>
          <p:cNvPr id="3" name="Picture">
            <a:extLst>
              <a:ext uri="{FF2B5EF4-FFF2-40B4-BE49-F238E27FC236}">
                <a16:creationId xmlns:a16="http://schemas.microsoft.com/office/drawing/2014/main" id="{43E9DD9D-BD99-501F-D97E-F2EAB850FE98}"/>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9081439" y="4771843"/>
            <a:ext cx="3110561" cy="2136412"/>
          </a:xfrm>
          <a:prstGeom prst="rect">
            <a:avLst/>
          </a:prstGeom>
        </p:spPr>
      </p:pic>
      <p:grpSp>
        <p:nvGrpSpPr>
          <p:cNvPr id="8" name="RRR">
            <a:extLst>
              <a:ext uri="{FF2B5EF4-FFF2-40B4-BE49-F238E27FC236}">
                <a16:creationId xmlns:a16="http://schemas.microsoft.com/office/drawing/2014/main" id="{7FE7A50F-D990-F0E6-AB51-E736E71D0F1D}"/>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5777112E-C64E-2C36-C44E-AEB0651B08D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7C668358-0E0A-28A1-B6D7-0797DBA9190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7318193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B7EEC-E3F2-4CEA-8C2A-FFD1B02D1D00}"/>
              </a:ext>
            </a:extLst>
          </p:cNvPr>
          <p:cNvSpPr>
            <a:spLocks noGrp="1"/>
          </p:cNvSpPr>
          <p:nvPr>
            <p:ph type="title"/>
          </p:nvPr>
        </p:nvSpPr>
        <p:spPr/>
        <p:txBody>
          <a:bodyPr/>
          <a:lstStyle/>
          <a:p>
            <a:r>
              <a:rPr lang="en-US"/>
              <a:t>Student Check-in and Feedback Practice</a:t>
            </a:r>
          </a:p>
        </p:txBody>
      </p:sp>
      <p:sp>
        <p:nvSpPr>
          <p:cNvPr id="3" name="Content Placeholder 1">
            <a:extLst>
              <a:ext uri="{FF2B5EF4-FFF2-40B4-BE49-F238E27FC236}">
                <a16:creationId xmlns:a16="http://schemas.microsoft.com/office/drawing/2014/main" id="{613CCAFD-10C0-E01B-4FE8-8395A36CEAD5}"/>
              </a:ext>
            </a:extLst>
          </p:cNvPr>
          <p:cNvSpPr>
            <a:spLocks noGrp="1"/>
          </p:cNvSpPr>
          <p:nvPr>
            <p:ph idx="1"/>
          </p:nvPr>
        </p:nvSpPr>
        <p:spPr>
          <a:xfrm>
            <a:off x="838199" y="1825625"/>
            <a:ext cx="10778575" cy="4351338"/>
          </a:xfrm>
        </p:spPr>
        <p:txBody>
          <a:bodyPr>
            <a:normAutofit/>
          </a:bodyPr>
          <a:lstStyle/>
          <a:p>
            <a:pPr marL="0" indent="0">
              <a:buNone/>
            </a:pPr>
            <a:r>
              <a:rPr lang="en-US" sz="2800"/>
              <a:t>We are going to review 3 example RRR Student Self-Monitoring Sheets to practice checking in with students and delivering feedback</a:t>
            </a:r>
          </a:p>
          <a:p>
            <a:pPr marL="0" indent="0">
              <a:buNone/>
            </a:pPr>
            <a:endParaRPr lang="en-US" sz="1400"/>
          </a:p>
          <a:p>
            <a:pPr marL="514350" indent="-514350">
              <a:buFont typeface="+mj-lt"/>
              <a:buAutoNum type="arabicPeriod"/>
            </a:pPr>
            <a:r>
              <a:rPr lang="en-US" sz="2800"/>
              <a:t>View form (on slide) </a:t>
            </a:r>
          </a:p>
          <a:p>
            <a:pPr marL="514350" indent="-514350">
              <a:buFont typeface="+mj-lt"/>
              <a:buAutoNum type="arabicPeriod"/>
            </a:pPr>
            <a:r>
              <a:rPr lang="en-US"/>
              <a:t>Answer Poll </a:t>
            </a:r>
          </a:p>
          <a:p>
            <a:pPr marL="514350" indent="-514350">
              <a:buFont typeface="+mj-lt"/>
              <a:buAutoNum type="arabicPeriod"/>
            </a:pPr>
            <a:r>
              <a:rPr lang="en-US"/>
              <a:t>Whole Group Discussion</a:t>
            </a:r>
          </a:p>
        </p:txBody>
      </p:sp>
      <p:pic>
        <p:nvPicPr>
          <p:cNvPr id="5" name="Picture 1" descr="RRR Self-monitoring Sheet">
            <a:extLst>
              <a:ext uri="{FF2B5EF4-FFF2-40B4-BE49-F238E27FC236}">
                <a16:creationId xmlns:a16="http://schemas.microsoft.com/office/drawing/2014/main" id="{FAA8B325-21D8-7C33-57A7-504BDE620034}"/>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833242" y="2919845"/>
            <a:ext cx="4954423" cy="32571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6990709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424587AD-182B-EDC1-71C7-10049DD56891}"/>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Self-monitoring practice 1</a:t>
            </a:r>
          </a:p>
        </p:txBody>
      </p:sp>
      <p:pic>
        <p:nvPicPr>
          <p:cNvPr id="9" name="Picture" descr="Image of a Recognize. Relax. Record. Self-Monitoring form. Ratings for the student, James, are: Block 1: Engagement - 8, Feeling - 4, Strategies used - Self-talk. Block 2: Engagement -did not fill out rating, Feeling - did not fill out rating, Strategies used - did not check any strategies. Block 3: Engagement - did not fill out rating, Feeling - did not fill out rating. Strategies used - did not check any strategies. Block 4: Engagement - 8, Feeling - 4, Strategies used - Guided Imagery. Overall: Engagement - 8, Feeling - 5.">
            <a:extLst>
              <a:ext uri="{FF2B5EF4-FFF2-40B4-BE49-F238E27FC236}">
                <a16:creationId xmlns:a16="http://schemas.microsoft.com/office/drawing/2014/main" id="{1C17E690-0934-1066-3AC4-A1062D6EB5AF}"/>
              </a:ext>
            </a:extLst>
          </p:cNvPr>
          <p:cNvPicPr>
            <a:picLocks noChangeAspect="1"/>
          </p:cNvPicPr>
          <p:nvPr/>
        </p:nvPicPr>
        <p:blipFill>
          <a:blip r:embed="rId3"/>
          <a:stretch>
            <a:fillRect/>
          </a:stretch>
        </p:blipFill>
        <p:spPr>
          <a:xfrm>
            <a:off x="354455" y="182426"/>
            <a:ext cx="9308592" cy="6347885"/>
          </a:xfrm>
          <a:prstGeom prst="rect">
            <a:avLst/>
          </a:prstGeom>
          <a:ln>
            <a:solidFill>
              <a:schemeClr val="tx1"/>
            </a:solidFill>
          </a:ln>
        </p:spPr>
      </p:pic>
    </p:spTree>
    <p:extLst>
      <p:ext uri="{BB962C8B-B14F-4D97-AF65-F5344CB8AC3E}">
        <p14:creationId xmlns:p14="http://schemas.microsoft.com/office/powerpoint/2010/main" val="103437116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64D2F-2745-88FB-E48B-6A939137E3FF}"/>
              </a:ext>
            </a:extLst>
          </p:cNvPr>
          <p:cNvSpPr>
            <a:spLocks noGrp="1"/>
          </p:cNvSpPr>
          <p:nvPr>
            <p:ph type="title"/>
          </p:nvPr>
        </p:nvSpPr>
        <p:spPr/>
        <p:txBody>
          <a:bodyPr/>
          <a:lstStyle/>
          <a:p>
            <a:r>
              <a:rPr lang="en-US"/>
              <a:t>James</a:t>
            </a:r>
          </a:p>
        </p:txBody>
      </p:sp>
      <p:sp>
        <p:nvSpPr>
          <p:cNvPr id="3" name="Content">
            <a:extLst>
              <a:ext uri="{FF2B5EF4-FFF2-40B4-BE49-F238E27FC236}">
                <a16:creationId xmlns:a16="http://schemas.microsoft.com/office/drawing/2014/main" id="{EB9A28D0-6C22-13E6-6C2B-4518D084CA34}"/>
              </a:ext>
            </a:extLst>
          </p:cNvPr>
          <p:cNvSpPr>
            <a:spLocks noGrp="1"/>
          </p:cNvSpPr>
          <p:nvPr>
            <p:ph idx="1"/>
          </p:nvPr>
        </p:nvSpPr>
        <p:spPr>
          <a:xfrm>
            <a:off x="838199" y="1825625"/>
            <a:ext cx="11091864" cy="4351338"/>
          </a:xfrm>
        </p:spPr>
        <p:txBody>
          <a:bodyPr>
            <a:normAutofit/>
          </a:bodyPr>
          <a:lstStyle/>
          <a:p>
            <a:r>
              <a:rPr lang="en-US" b="0" i="0" u="none" strike="noStrike">
                <a:solidFill>
                  <a:srgbClr val="333333"/>
                </a:solidFill>
                <a:effectLst/>
                <a:latin typeface="Helvetica Neue" panose="02000503000000020004" pitchFamily="2" charset="0"/>
              </a:rPr>
              <a:t>I noticed...student did not score two intervals </a:t>
            </a:r>
          </a:p>
          <a:p>
            <a:r>
              <a:rPr lang="en-US" sz="2800">
                <a:solidFill>
                  <a:srgbClr val="333333"/>
                </a:solidFill>
                <a:latin typeface="Helvetica Neue" panose="02000503000000020004" pitchFamily="2" charset="0"/>
              </a:rPr>
              <a:t>Feedback: </a:t>
            </a:r>
          </a:p>
          <a:p>
            <a:pPr marL="0" indent="0">
              <a:buNone/>
            </a:pPr>
            <a:r>
              <a:rPr lang="en-US" sz="2800" i="1">
                <a:solidFill>
                  <a:srgbClr val="333333"/>
                </a:solidFill>
                <a:latin typeface="Helvetica Neue" panose="02000503000000020004" pitchFamily="2" charset="0"/>
              </a:rPr>
              <a:t>“</a:t>
            </a:r>
            <a:r>
              <a:rPr lang="en-US" sz="2800">
                <a:solidFill>
                  <a:srgbClr val="333333"/>
                </a:solidFill>
                <a:latin typeface="Helvetica Neue" panose="02000503000000020004" pitchFamily="2" charset="0"/>
              </a:rPr>
              <a:t>Oops! Looks like we missed a few. Remember- every time you hear the ding you will complete a row on the form. Is there anything that is making it tricky to complete</a:t>
            </a:r>
            <a:r>
              <a:rPr lang="en-US" sz="2800" i="1">
                <a:solidFill>
                  <a:srgbClr val="333333"/>
                </a:solidFill>
                <a:latin typeface="Helvetica Neue" panose="02000503000000020004" pitchFamily="2" charset="0"/>
              </a:rPr>
              <a:t>?” </a:t>
            </a:r>
            <a:endParaRPr lang="en-US" sz="2800" i="1"/>
          </a:p>
          <a:p>
            <a:endParaRPr lang="en-US"/>
          </a:p>
        </p:txBody>
      </p:sp>
      <p:pic>
        <p:nvPicPr>
          <p:cNvPr id="10" name="Picture">
            <a:extLst>
              <a:ext uri="{FF2B5EF4-FFF2-40B4-BE49-F238E27FC236}">
                <a16:creationId xmlns:a16="http://schemas.microsoft.com/office/drawing/2014/main" id="{92F2E9AD-85AB-98E1-D376-819CAC1BA4EE}"/>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78798" y="4300034"/>
            <a:ext cx="2752344" cy="1876929"/>
          </a:xfrm>
          <a:prstGeom prst="rect">
            <a:avLst/>
          </a:prstGeom>
          <a:ln>
            <a:solidFill>
              <a:schemeClr val="tx1"/>
            </a:solidFill>
          </a:ln>
        </p:spPr>
      </p:pic>
    </p:spTree>
    <p:extLst>
      <p:ext uri="{BB962C8B-B14F-4D97-AF65-F5344CB8AC3E}">
        <p14:creationId xmlns:p14="http://schemas.microsoft.com/office/powerpoint/2010/main" val="27186762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0A73D5-D11D-BBE1-7CD5-6121974F18E4}"/>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F02BB146-3C92-FC12-5BF5-E7576354FE96}"/>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Self-monitoring practice 2</a:t>
            </a:r>
          </a:p>
        </p:txBody>
      </p:sp>
      <p:pic>
        <p:nvPicPr>
          <p:cNvPr id="12" name="Picture" descr="Image of a Recognize. Relax. Record. Self-Monitoring form. Ratings for the student, Riley, are: Block 1: Engagement - 8 Feeling - 1, Strategies used - Self-talk. Strategies used -Guided imagery. Block 2: Engagement - 7, Feeling - 1 Strategies used - Guided Imagery. Block 3: Engagement - 8 Feeling - 2. Strategies used -Breathing strategies. Block 4: Engagement - 8, Feeling - 1, Strategies used - did not check a strategy. Overall: Engagement - 5, Feeling - 6.">
            <a:extLst>
              <a:ext uri="{FF2B5EF4-FFF2-40B4-BE49-F238E27FC236}">
                <a16:creationId xmlns:a16="http://schemas.microsoft.com/office/drawing/2014/main" id="{4A295920-2BEA-9347-A440-6F022F332427}"/>
              </a:ext>
            </a:extLst>
          </p:cNvPr>
          <p:cNvPicPr>
            <a:picLocks noChangeAspect="1"/>
          </p:cNvPicPr>
          <p:nvPr/>
        </p:nvPicPr>
        <p:blipFill>
          <a:blip r:embed="rId3"/>
          <a:stretch>
            <a:fillRect/>
          </a:stretch>
        </p:blipFill>
        <p:spPr>
          <a:xfrm>
            <a:off x="200049" y="135827"/>
            <a:ext cx="9400032" cy="6586346"/>
          </a:xfrm>
          <a:prstGeom prst="rect">
            <a:avLst/>
          </a:prstGeom>
          <a:ln>
            <a:solidFill>
              <a:schemeClr val="tx1"/>
            </a:solidFill>
          </a:ln>
        </p:spPr>
      </p:pic>
    </p:spTree>
    <p:extLst>
      <p:ext uri="{BB962C8B-B14F-4D97-AF65-F5344CB8AC3E}">
        <p14:creationId xmlns:p14="http://schemas.microsoft.com/office/powerpoint/2010/main" val="259581556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8D289-CACE-D96F-820F-FD09DC30FE1E}"/>
              </a:ext>
            </a:extLst>
          </p:cNvPr>
          <p:cNvSpPr>
            <a:spLocks noGrp="1"/>
          </p:cNvSpPr>
          <p:nvPr>
            <p:ph type="title"/>
          </p:nvPr>
        </p:nvSpPr>
        <p:spPr/>
        <p:txBody>
          <a:bodyPr/>
          <a:lstStyle/>
          <a:p>
            <a:r>
              <a:rPr lang="en-US"/>
              <a:t>Riley</a:t>
            </a:r>
          </a:p>
        </p:txBody>
      </p:sp>
      <p:sp>
        <p:nvSpPr>
          <p:cNvPr id="3" name="Content">
            <a:extLst>
              <a:ext uri="{FF2B5EF4-FFF2-40B4-BE49-F238E27FC236}">
                <a16:creationId xmlns:a16="http://schemas.microsoft.com/office/drawing/2014/main" id="{92AB19B7-137B-4444-EC0E-DAE8C18802F5}"/>
              </a:ext>
            </a:extLst>
          </p:cNvPr>
          <p:cNvSpPr>
            <a:spLocks noGrp="1"/>
          </p:cNvSpPr>
          <p:nvPr>
            <p:ph sz="half" idx="1"/>
          </p:nvPr>
        </p:nvSpPr>
        <p:spPr>
          <a:xfrm>
            <a:off x="838199" y="1825625"/>
            <a:ext cx="10744199" cy="4351338"/>
          </a:xfrm>
        </p:spPr>
        <p:txBody>
          <a:bodyPr>
            <a:normAutofit/>
          </a:bodyPr>
          <a:lstStyle/>
          <a:p>
            <a:r>
              <a:rPr lang="en-US" b="0" i="0" u="none" strike="noStrike">
                <a:solidFill>
                  <a:srgbClr val="333333"/>
                </a:solidFill>
                <a:effectLst/>
                <a:latin typeface="Helvetica Neue" panose="02000503000000020004" pitchFamily="2" charset="0"/>
              </a:rPr>
              <a:t>I noticed... overall rating does not match interval ratings</a:t>
            </a:r>
          </a:p>
          <a:p>
            <a:r>
              <a:rPr lang="en-US" sz="2800">
                <a:solidFill>
                  <a:srgbClr val="333333"/>
                </a:solidFill>
                <a:latin typeface="Helvetica Neue" panose="02000503000000020004" pitchFamily="2" charset="0"/>
              </a:rPr>
              <a:t>Feedback: </a:t>
            </a:r>
          </a:p>
          <a:p>
            <a:pPr marL="0" indent="0">
              <a:buNone/>
            </a:pPr>
            <a:r>
              <a:rPr lang="en-US" sz="2800" i="1">
                <a:solidFill>
                  <a:srgbClr val="333333"/>
                </a:solidFill>
                <a:latin typeface="Helvetica Neue" panose="02000503000000020004" pitchFamily="2" charset="0"/>
              </a:rPr>
              <a:t>“</a:t>
            </a:r>
            <a:r>
              <a:rPr lang="en-US" sz="2800">
                <a:solidFill>
                  <a:srgbClr val="333333"/>
                </a:solidFill>
                <a:latin typeface="Helvetica Neue" panose="02000503000000020004" pitchFamily="2" charset="0"/>
              </a:rPr>
              <a:t>Great job remembering to fill out the form for every interval! I noticed you rated anxious feelings as mostly 1s but then a 6 for overall score. Remember, your overall score represents how you did throughout the whole math lesson. If your interval ratings are 1s and 2s, your overall score would also be a 1 or 2” </a:t>
            </a:r>
            <a:endParaRPr lang="en-US" sz="2800"/>
          </a:p>
        </p:txBody>
      </p:sp>
      <p:pic>
        <p:nvPicPr>
          <p:cNvPr id="6" name="Picture">
            <a:extLst>
              <a:ext uri="{FF2B5EF4-FFF2-40B4-BE49-F238E27FC236}">
                <a16:creationId xmlns:a16="http://schemas.microsoft.com/office/drawing/2014/main" id="{20A1E463-F898-01FF-F398-3B6EA53D2E3B}"/>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87196" y="4795583"/>
            <a:ext cx="2749629" cy="1926590"/>
          </a:xfrm>
          <a:prstGeom prst="rect">
            <a:avLst/>
          </a:prstGeom>
          <a:ln>
            <a:solidFill>
              <a:schemeClr val="tx1"/>
            </a:solidFill>
          </a:ln>
        </p:spPr>
      </p:pic>
    </p:spTree>
    <p:extLst>
      <p:ext uri="{BB962C8B-B14F-4D97-AF65-F5344CB8AC3E}">
        <p14:creationId xmlns:p14="http://schemas.microsoft.com/office/powerpoint/2010/main" val="4990001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F01969-1F80-BF93-57DA-797940F89004}"/>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E8D7E23E-AADE-BE90-352C-552AA5ED99E8}"/>
              </a:ext>
            </a:extLst>
          </p:cNvPr>
          <p:cNvSpPr txBox="1">
            <a:spLocks noGrp="1"/>
          </p:cNvSpPr>
          <p:nvPr>
            <p:ph type="title" idx="4294967295"/>
          </p:nvPr>
        </p:nvSpPr>
        <p:spPr>
          <a:xfrm>
            <a:off x="83820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Self-monitoring practice 3</a:t>
            </a:r>
          </a:p>
        </p:txBody>
      </p:sp>
      <p:pic>
        <p:nvPicPr>
          <p:cNvPr id="5" name="Picture" descr="Image of a Recognize. Relax. Record. Self-Monitoring form. Ratings for the student, Sophie, are: Block 1: Engagement - 2, Feeling - 9 Strategies used - did not check strategy. Block 2: Engagement - 2, Feeling - 10, Strategies used - did not check any strategies. Block 3: Engagement - 3, Feeling - 9. Strategies used - did not check any strategies. Block 4: Engagement - 1, Feeling - 9, Strategies used - Did not check a strategy. Overall: Engagement - 2, Feeling - 9.">
            <a:extLst>
              <a:ext uri="{FF2B5EF4-FFF2-40B4-BE49-F238E27FC236}">
                <a16:creationId xmlns:a16="http://schemas.microsoft.com/office/drawing/2014/main" id="{00BEC3D8-B3BE-977C-1F9F-9F05E1AE97B6}"/>
              </a:ext>
            </a:extLst>
          </p:cNvPr>
          <p:cNvPicPr>
            <a:picLocks noChangeAspect="1"/>
          </p:cNvPicPr>
          <p:nvPr/>
        </p:nvPicPr>
        <p:blipFill>
          <a:blip r:embed="rId3"/>
          <a:stretch>
            <a:fillRect/>
          </a:stretch>
        </p:blipFill>
        <p:spPr>
          <a:xfrm>
            <a:off x="401652" y="159109"/>
            <a:ext cx="9308592" cy="6412397"/>
          </a:xfrm>
          <a:prstGeom prst="rect">
            <a:avLst/>
          </a:prstGeom>
          <a:ln>
            <a:solidFill>
              <a:schemeClr val="tx1"/>
            </a:solidFill>
          </a:ln>
        </p:spPr>
      </p:pic>
    </p:spTree>
    <p:extLst>
      <p:ext uri="{BB962C8B-B14F-4D97-AF65-F5344CB8AC3E}">
        <p14:creationId xmlns:p14="http://schemas.microsoft.com/office/powerpoint/2010/main" val="16334169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989FE-88CE-1B86-1D79-780CB04CAACF}"/>
              </a:ext>
            </a:extLst>
          </p:cNvPr>
          <p:cNvSpPr>
            <a:spLocks noGrp="1"/>
          </p:cNvSpPr>
          <p:nvPr>
            <p:ph type="title"/>
          </p:nvPr>
        </p:nvSpPr>
        <p:spPr/>
        <p:txBody>
          <a:bodyPr/>
          <a:lstStyle/>
          <a:p>
            <a:r>
              <a:rPr lang="en-US"/>
              <a:t>Sophie</a:t>
            </a:r>
          </a:p>
        </p:txBody>
      </p:sp>
      <p:sp>
        <p:nvSpPr>
          <p:cNvPr id="3" name="Content">
            <a:extLst>
              <a:ext uri="{FF2B5EF4-FFF2-40B4-BE49-F238E27FC236}">
                <a16:creationId xmlns:a16="http://schemas.microsoft.com/office/drawing/2014/main" id="{0CB44219-0DC7-4E27-D882-136B414F3337}"/>
              </a:ext>
            </a:extLst>
          </p:cNvPr>
          <p:cNvSpPr>
            <a:spLocks noGrp="1"/>
          </p:cNvSpPr>
          <p:nvPr>
            <p:ph idx="1"/>
          </p:nvPr>
        </p:nvSpPr>
        <p:spPr>
          <a:xfrm>
            <a:off x="838200" y="1825625"/>
            <a:ext cx="10960100" cy="4351338"/>
          </a:xfrm>
        </p:spPr>
        <p:txBody>
          <a:bodyPr>
            <a:normAutofit/>
          </a:bodyPr>
          <a:lstStyle/>
          <a:p>
            <a:r>
              <a:rPr lang="en-US" b="0" i="0" u="none" strike="noStrike">
                <a:solidFill>
                  <a:srgbClr val="333333"/>
                </a:solidFill>
                <a:effectLst/>
                <a:latin typeface="Helvetica Neue" panose="02000503000000020004" pitchFamily="2" charset="0"/>
              </a:rPr>
              <a:t>I noticed... Sophie reports feeling anxious but does not indicate using any relaxation strategies.</a:t>
            </a:r>
          </a:p>
          <a:p>
            <a:r>
              <a:rPr lang="en-US" sz="2800">
                <a:solidFill>
                  <a:srgbClr val="333333"/>
                </a:solidFill>
                <a:latin typeface="Helvetica Neue" panose="02000503000000020004" pitchFamily="2" charset="0"/>
              </a:rPr>
              <a:t>Feedback: </a:t>
            </a:r>
          </a:p>
          <a:p>
            <a:pPr marL="0" indent="0">
              <a:buNone/>
            </a:pPr>
            <a:r>
              <a:rPr lang="en-US" sz="2800" i="1">
                <a:solidFill>
                  <a:srgbClr val="333333"/>
                </a:solidFill>
                <a:latin typeface="Helvetica Neue" panose="02000503000000020004" pitchFamily="2" charset="0"/>
              </a:rPr>
              <a:t>“</a:t>
            </a:r>
            <a:r>
              <a:rPr lang="en-US" sz="2800">
                <a:solidFill>
                  <a:srgbClr val="333333"/>
                </a:solidFill>
                <a:latin typeface="Helvetica Neue" panose="02000503000000020004" pitchFamily="2" charset="0"/>
              </a:rPr>
              <a:t>It looks like you were feeling a bit anxious today. Remember, you can use your strategies! If you are feeling anxious during math tomorrow, what strateg</a:t>
            </a:r>
            <a:r>
              <a:rPr lang="en-US">
                <a:solidFill>
                  <a:srgbClr val="333333"/>
                </a:solidFill>
                <a:latin typeface="Helvetica Neue" panose="02000503000000020004" pitchFamily="2" charset="0"/>
              </a:rPr>
              <a:t>y do you want to try</a:t>
            </a:r>
            <a:r>
              <a:rPr lang="en-US" i="1">
                <a:solidFill>
                  <a:srgbClr val="333333"/>
                </a:solidFill>
                <a:latin typeface="Helvetica Neue" panose="02000503000000020004" pitchFamily="2" charset="0"/>
              </a:rPr>
              <a:t>?</a:t>
            </a:r>
            <a:r>
              <a:rPr lang="en-US" sz="2800" i="1">
                <a:solidFill>
                  <a:srgbClr val="333333"/>
                </a:solidFill>
                <a:latin typeface="Helvetica Neue" panose="02000503000000020004" pitchFamily="2" charset="0"/>
              </a:rPr>
              <a:t>” </a:t>
            </a:r>
            <a:endParaRPr lang="en-US" sz="2800" i="1"/>
          </a:p>
          <a:p>
            <a:endParaRPr lang="en-US"/>
          </a:p>
        </p:txBody>
      </p:sp>
      <p:pic>
        <p:nvPicPr>
          <p:cNvPr id="6" name="Picture">
            <a:extLst>
              <a:ext uri="{FF2B5EF4-FFF2-40B4-BE49-F238E27FC236}">
                <a16:creationId xmlns:a16="http://schemas.microsoft.com/office/drawing/2014/main" id="{A0817F2D-DC1C-2DEE-84CD-A15590C22E1B}"/>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64209" y="4631631"/>
            <a:ext cx="2752344" cy="1896003"/>
          </a:xfrm>
          <a:prstGeom prst="rect">
            <a:avLst/>
          </a:prstGeom>
          <a:ln>
            <a:solidFill>
              <a:schemeClr val="tx1"/>
            </a:solidFill>
          </a:ln>
        </p:spPr>
      </p:pic>
    </p:spTree>
    <p:extLst>
      <p:ext uri="{BB962C8B-B14F-4D97-AF65-F5344CB8AC3E}">
        <p14:creationId xmlns:p14="http://schemas.microsoft.com/office/powerpoint/2010/main" val="20403936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58FB2CED-AC05-FE02-6533-BD4D23CA9427}"/>
              </a:ext>
            </a:extLst>
          </p:cNvPr>
          <p:cNvSpPr>
            <a:spLocks noGrp="1"/>
          </p:cNvSpPr>
          <p:nvPr>
            <p:ph type="title"/>
          </p:nvPr>
        </p:nvSpPr>
        <p:spPr/>
        <p:txBody>
          <a:bodyPr>
            <a:normAutofit/>
          </a:bodyPr>
          <a:lstStyle/>
          <a:p>
            <a:r>
              <a:rPr lang="en-US" sz="3600">
                <a:effectLst/>
                <a:latin typeface="Segoe UI" panose="020B0502040204020203" pitchFamily="34" charset="0"/>
              </a:rPr>
              <a:t>Enhanced Ci3T Implementation Series and Delivery</a:t>
            </a:r>
            <a:endParaRPr lang="en-US" sz="3600"/>
          </a:p>
        </p:txBody>
      </p:sp>
      <p:grpSp>
        <p:nvGrpSpPr>
          <p:cNvPr id="2" name="Group 1" descr="Table of yearlong Ci3T Implementation Series and Delivery activities with a yellow box outlining the Ci3T EMPOWER Sessions.">
            <a:extLst>
              <a:ext uri="{FF2B5EF4-FFF2-40B4-BE49-F238E27FC236}">
                <a16:creationId xmlns:a16="http://schemas.microsoft.com/office/drawing/2014/main" id="{6F6733A2-A801-E175-B455-59CFFC7706BF}"/>
              </a:ext>
            </a:extLst>
          </p:cNvPr>
          <p:cNvGrpSpPr/>
          <p:nvPr/>
        </p:nvGrpSpPr>
        <p:grpSpPr>
          <a:xfrm>
            <a:off x="2533952" y="1495473"/>
            <a:ext cx="7358992" cy="5158444"/>
            <a:chOff x="2683039" y="1505412"/>
            <a:chExt cx="7358992" cy="5158444"/>
          </a:xfrm>
        </p:grpSpPr>
        <p:pic>
          <p:nvPicPr>
            <p:cNvPr id="3" name="Picture" descr="A screenshot of a computer&#10;&#10;Description automatically generated">
              <a:extLst>
                <a:ext uri="{FF2B5EF4-FFF2-40B4-BE49-F238E27FC236}">
                  <a16:creationId xmlns:a16="http://schemas.microsoft.com/office/drawing/2014/main" id="{9927B3F7-E306-CDAE-C2C1-A52BEF7AA11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6377"/>
            <a:stretch/>
          </p:blipFill>
          <p:spPr>
            <a:xfrm>
              <a:off x="2683040" y="1505412"/>
              <a:ext cx="7358991" cy="5158444"/>
            </a:xfrm>
            <a:prstGeom prst="rect">
              <a:avLst/>
            </a:prstGeom>
          </p:spPr>
        </p:pic>
        <p:sp>
          <p:nvSpPr>
            <p:cNvPr id="7" name="Yellow Box">
              <a:extLst>
                <a:ext uri="{FF2B5EF4-FFF2-40B4-BE49-F238E27FC236}">
                  <a16:creationId xmlns:a16="http://schemas.microsoft.com/office/drawing/2014/main" id="{2D378C1D-F90A-1E9B-855A-A23BA6CB0546}"/>
                </a:ext>
              </a:extLst>
            </p:cNvPr>
            <p:cNvSpPr/>
            <p:nvPr/>
          </p:nvSpPr>
          <p:spPr>
            <a:xfrm>
              <a:off x="2683039" y="3916192"/>
              <a:ext cx="7358991" cy="299987"/>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9714154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3AE0B-1A81-710C-0626-7CE46B80833B}"/>
              </a:ext>
              <a:ext uri="{C183D7F6-B498-43B3-948B-1728B52AA6E4}">
                <adec:decorative xmlns:adec="http://schemas.microsoft.com/office/drawing/2017/decorative" val="1"/>
              </a:ext>
            </a:extLst>
          </p:cNvPr>
          <p:cNvSpPr>
            <a:spLocks noGrp="1"/>
          </p:cNvSpPr>
          <p:nvPr>
            <p:ph type="title"/>
          </p:nvPr>
        </p:nvSpPr>
        <p:spPr/>
        <p:txBody>
          <a:bodyPr/>
          <a:lstStyle/>
          <a:p>
            <a:r>
              <a:rPr lang="en-US"/>
              <a:t>Engagement Graphing (1 of 2)</a:t>
            </a:r>
          </a:p>
        </p:txBody>
      </p:sp>
      <p:pic>
        <p:nvPicPr>
          <p:cNvPr id="2050" name="Picture" descr="Direct Behavior Rating (DBR) Engagement Graphing Handout">
            <a:extLst>
              <a:ext uri="{FF2B5EF4-FFF2-40B4-BE49-F238E27FC236}">
                <a16:creationId xmlns:a16="http://schemas.microsoft.com/office/drawing/2014/main" id="{495EC7B3-1500-16CB-4100-B729584A364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9095" y="1833563"/>
            <a:ext cx="10515600" cy="415831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RRR">
            <a:extLst>
              <a:ext uri="{FF2B5EF4-FFF2-40B4-BE49-F238E27FC236}">
                <a16:creationId xmlns:a16="http://schemas.microsoft.com/office/drawing/2014/main" id="{40EE621E-AECB-C426-81E2-6EA8B1BBF7E2}"/>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7" name="Logo">
              <a:extLst>
                <a:ext uri="{FF2B5EF4-FFF2-40B4-BE49-F238E27FC236}">
                  <a16:creationId xmlns:a16="http://schemas.microsoft.com/office/drawing/2014/main" id="{C6899743-BAE2-3A61-D1E0-C567411456B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8" name="Module" descr="Module 6.3.2.6 Recognize. Relax. Record.">
              <a:extLst>
                <a:ext uri="{FF2B5EF4-FFF2-40B4-BE49-F238E27FC236}">
                  <a16:creationId xmlns:a16="http://schemas.microsoft.com/office/drawing/2014/main" id="{6DB45531-A225-F555-2D0E-6AA07F3CBEC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3742139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BDFE3-11D8-180C-4653-351F24E51C92}"/>
              </a:ext>
              <a:ext uri="{C183D7F6-B498-43B3-948B-1728B52AA6E4}">
                <adec:decorative xmlns:adec="http://schemas.microsoft.com/office/drawing/2017/decorative" val="1"/>
              </a:ext>
            </a:extLst>
          </p:cNvPr>
          <p:cNvSpPr>
            <a:spLocks noGrp="1"/>
          </p:cNvSpPr>
          <p:nvPr>
            <p:ph type="title"/>
          </p:nvPr>
        </p:nvSpPr>
        <p:spPr/>
        <p:txBody>
          <a:bodyPr/>
          <a:lstStyle/>
          <a:p>
            <a:r>
              <a:rPr lang="en-US"/>
              <a:t>Engagement Graphing (2 of 2)</a:t>
            </a:r>
          </a:p>
        </p:txBody>
      </p:sp>
      <p:pic>
        <p:nvPicPr>
          <p:cNvPr id="8" name="Picture 1" descr="Screenshot of a student self-monitoring form with the overall rating of 3 for engagement highlighted">
            <a:extLst>
              <a:ext uri="{FF2B5EF4-FFF2-40B4-BE49-F238E27FC236}">
                <a16:creationId xmlns:a16="http://schemas.microsoft.com/office/drawing/2014/main" id="{9AF80128-83F9-F11E-F234-B47E7B2DD9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3481" y="1724741"/>
            <a:ext cx="6020594" cy="2223550"/>
          </a:xfrm>
          <a:prstGeom prst="rect">
            <a:avLst/>
          </a:prstGeom>
        </p:spPr>
      </p:pic>
      <p:pic>
        <p:nvPicPr>
          <p:cNvPr id="4" name="Picture 2" descr="Screenshot of a teacher recording form with the overall rating of 6 for engagement highlighted">
            <a:extLst>
              <a:ext uri="{FF2B5EF4-FFF2-40B4-BE49-F238E27FC236}">
                <a16:creationId xmlns:a16="http://schemas.microsoft.com/office/drawing/2014/main" id="{89589852-DAAD-48C9-FEB6-B7E333DABE30}"/>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253481" y="4117145"/>
            <a:ext cx="6019571" cy="976973"/>
          </a:xfrm>
          <a:prstGeom prst="rect">
            <a:avLst/>
          </a:prstGeom>
        </p:spPr>
      </p:pic>
      <p:pic>
        <p:nvPicPr>
          <p:cNvPr id="9" name="Picture 3" descr="Example of a completed RRR Engagement Graphing Handout with the student rating of 3 and the teacher rating of 6 added.">
            <a:extLst>
              <a:ext uri="{FF2B5EF4-FFF2-40B4-BE49-F238E27FC236}">
                <a16:creationId xmlns:a16="http://schemas.microsoft.com/office/drawing/2014/main" id="{8C5143BC-F80F-974A-DF07-603774A52E7E}"/>
              </a:ext>
            </a:extLst>
          </p:cNvPr>
          <p:cNvPicPr>
            <a:picLocks noChangeAspect="1"/>
          </p:cNvPicPr>
          <p:nvPr/>
        </p:nvPicPr>
        <p:blipFill>
          <a:blip r:embed="rId5"/>
          <a:stretch>
            <a:fillRect/>
          </a:stretch>
        </p:blipFill>
        <p:spPr>
          <a:xfrm>
            <a:off x="6321043" y="1441896"/>
            <a:ext cx="5870957" cy="4499238"/>
          </a:xfrm>
          <a:prstGeom prst="rect">
            <a:avLst/>
          </a:prstGeom>
        </p:spPr>
      </p:pic>
      <p:grpSp>
        <p:nvGrpSpPr>
          <p:cNvPr id="11" name="RRR">
            <a:extLst>
              <a:ext uri="{FF2B5EF4-FFF2-40B4-BE49-F238E27FC236}">
                <a16:creationId xmlns:a16="http://schemas.microsoft.com/office/drawing/2014/main" id="{22F5381B-E179-B04C-9079-4CFCFF42557D}"/>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2" name="Logo">
              <a:extLst>
                <a:ext uri="{FF2B5EF4-FFF2-40B4-BE49-F238E27FC236}">
                  <a16:creationId xmlns:a16="http://schemas.microsoft.com/office/drawing/2014/main" id="{B70E330A-E4BC-70F5-E41A-98DFC0775FAA}"/>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3" name="Module" descr="Module 6.3.2.6 Recognize. Relax. Record.">
              <a:extLst>
                <a:ext uri="{FF2B5EF4-FFF2-40B4-BE49-F238E27FC236}">
                  <a16:creationId xmlns:a16="http://schemas.microsoft.com/office/drawing/2014/main" id="{DCCCD39F-2A2E-6E67-2385-F34B5ACD9BDF}"/>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4238812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4EBC889-BDB4-AD15-B59B-FBD6B0CF9E74}"/>
              </a:ext>
            </a:extLst>
          </p:cNvPr>
          <p:cNvSpPr>
            <a:spLocks noGrp="1"/>
          </p:cNvSpPr>
          <p:nvPr>
            <p:ph type="title"/>
          </p:nvPr>
        </p:nvSpPr>
        <p:spPr/>
        <p:txBody>
          <a:bodyPr/>
          <a:lstStyle/>
          <a:p>
            <a:r>
              <a:rPr lang="en-US"/>
              <a:t>Step 6</a:t>
            </a:r>
          </a:p>
        </p:txBody>
      </p:sp>
      <p:sp>
        <p:nvSpPr>
          <p:cNvPr id="6" name="Text 1">
            <a:extLst>
              <a:ext uri="{FF2B5EF4-FFF2-40B4-BE49-F238E27FC236}">
                <a16:creationId xmlns:a16="http://schemas.microsoft.com/office/drawing/2014/main" id="{C54BF8AC-D5C5-754F-F321-800BE5A47779}"/>
              </a:ext>
            </a:extLst>
          </p:cNvPr>
          <p:cNvSpPr>
            <a:spLocks noGrp="1"/>
          </p:cNvSpPr>
          <p:nvPr>
            <p:ph type="body" idx="1"/>
          </p:nvPr>
        </p:nvSpPr>
        <p:spPr/>
        <p:txBody>
          <a:bodyPr/>
          <a:lstStyle/>
          <a:p>
            <a:r>
              <a:rPr lang="en-US" b="1"/>
              <a:t>Monitor maintenance and generalization</a:t>
            </a:r>
          </a:p>
          <a:p>
            <a:endParaRPr lang="en-US"/>
          </a:p>
        </p:txBody>
      </p:sp>
    </p:spTree>
    <p:extLst>
      <p:ext uri="{BB962C8B-B14F-4D97-AF65-F5344CB8AC3E}">
        <p14:creationId xmlns:p14="http://schemas.microsoft.com/office/powerpoint/2010/main" val="195919396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4A046-5B6B-3E33-5469-17071CC00039}"/>
            </a:ext>
          </a:extLst>
        </p:cNvPr>
        <p:cNvGrpSpPr/>
        <p:nvPr/>
      </p:nvGrpSpPr>
      <p:grpSpPr>
        <a:xfrm>
          <a:off x="0" y="0"/>
          <a:ext cx="0" cy="0"/>
          <a:chOff x="0" y="0"/>
          <a:chExt cx="0" cy="0"/>
        </a:xfrm>
      </p:grpSpPr>
      <p:sp>
        <p:nvSpPr>
          <p:cNvPr id="4" name="Title">
            <a:extLst>
              <a:ext uri="{FF2B5EF4-FFF2-40B4-BE49-F238E27FC236}">
                <a16:creationId xmlns:a16="http://schemas.microsoft.com/office/drawing/2014/main" id="{5306D184-718B-FF2D-CD67-1107B2CB541A}"/>
              </a:ext>
              <a:ext uri="{C183D7F6-B498-43B3-948B-1728B52AA6E4}">
                <adec:decorative xmlns:adec="http://schemas.microsoft.com/office/drawing/2017/decorative" val="1"/>
              </a:ext>
            </a:extLst>
          </p:cNvPr>
          <p:cNvSpPr>
            <a:spLocks noGrp="1"/>
          </p:cNvSpPr>
          <p:nvPr>
            <p:ph type="title"/>
          </p:nvPr>
        </p:nvSpPr>
        <p:spPr/>
        <p:txBody>
          <a:bodyPr/>
          <a:lstStyle/>
          <a:p>
            <a:r>
              <a:rPr lang="en-US"/>
              <a:t>RRR Module Highlight! Step 6</a:t>
            </a:r>
          </a:p>
        </p:txBody>
      </p:sp>
      <p:pic>
        <p:nvPicPr>
          <p:cNvPr id="5" name="Picture 1" descr="Recognize. Relax. Record. module cover">
            <a:extLst>
              <a:ext uri="{FF2B5EF4-FFF2-40B4-BE49-F238E27FC236}">
                <a16:creationId xmlns:a16="http://schemas.microsoft.com/office/drawing/2014/main" id="{8AA9335A-3E36-D96C-B8DC-F37888527D5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 y="1825625"/>
            <a:ext cx="2784855" cy="4351338"/>
          </a:xfrm>
          <a:prstGeom prst="rect">
            <a:avLst/>
          </a:prstGeom>
          <a:ln>
            <a:noFill/>
          </a:ln>
          <a:effectLst>
            <a:outerShdw blurRad="292100" dist="139700" dir="2700000" algn="tl" rotWithShape="0">
              <a:srgbClr val="333333">
                <a:alpha val="65000"/>
              </a:srgbClr>
            </a:outerShdw>
          </a:effectLst>
        </p:spPr>
      </p:pic>
      <p:grpSp>
        <p:nvGrpSpPr>
          <p:cNvPr id="2" name="Group 1" descr="Screenshot of the RRR module table of contents with a blue rectangle outlining page 19 (Step 6)">
            <a:extLst>
              <a:ext uri="{FF2B5EF4-FFF2-40B4-BE49-F238E27FC236}">
                <a16:creationId xmlns:a16="http://schemas.microsoft.com/office/drawing/2014/main" id="{5D908DBA-79A1-B909-A329-CBD1240F3B55}"/>
              </a:ext>
            </a:extLst>
          </p:cNvPr>
          <p:cNvGrpSpPr/>
          <p:nvPr/>
        </p:nvGrpSpPr>
        <p:grpSpPr>
          <a:xfrm>
            <a:off x="4055556" y="1690688"/>
            <a:ext cx="2784855" cy="4785366"/>
            <a:chOff x="4055556" y="1690688"/>
            <a:chExt cx="2784855" cy="4785366"/>
          </a:xfrm>
        </p:grpSpPr>
        <p:pic>
          <p:nvPicPr>
            <p:cNvPr id="8" name="Picture">
              <a:extLst>
                <a:ext uri="{FF2B5EF4-FFF2-40B4-BE49-F238E27FC236}">
                  <a16:creationId xmlns:a16="http://schemas.microsoft.com/office/drawing/2014/main" id="{A8A96474-29D1-BC52-3B34-78E27EC2D6C8}"/>
                </a:ext>
              </a:extLst>
            </p:cNvPr>
            <p:cNvPicPr>
              <a:picLocks noChangeAspect="1"/>
            </p:cNvPicPr>
            <p:nvPr/>
          </p:nvPicPr>
          <p:blipFill>
            <a:blip r:embed="rId4"/>
            <a:srcRect/>
            <a:stretch/>
          </p:blipFill>
          <p:spPr>
            <a:xfrm>
              <a:off x="4150747" y="1690688"/>
              <a:ext cx="2594475" cy="4785366"/>
            </a:xfrm>
            <a:prstGeom prst="rect">
              <a:avLst/>
            </a:prstGeom>
            <a:ln>
              <a:noFill/>
            </a:ln>
            <a:effectLst>
              <a:outerShdw blurRad="292100" dist="139700" dir="2700000" algn="tl" rotWithShape="0">
                <a:srgbClr val="333333">
                  <a:alpha val="65000"/>
                </a:srgbClr>
              </a:outerShdw>
            </a:effectLst>
          </p:spPr>
        </p:pic>
        <p:sp>
          <p:nvSpPr>
            <p:cNvPr id="11" name="Rectangle">
              <a:extLst>
                <a:ext uri="{FF2B5EF4-FFF2-40B4-BE49-F238E27FC236}">
                  <a16:creationId xmlns:a16="http://schemas.microsoft.com/office/drawing/2014/main" id="{4E2D93C0-9EDF-FFF5-BD88-96AC4EEDDDF7}"/>
                </a:ext>
              </a:extLst>
            </p:cNvPr>
            <p:cNvSpPr/>
            <p:nvPr/>
          </p:nvSpPr>
          <p:spPr>
            <a:xfrm>
              <a:off x="4055556" y="3712989"/>
              <a:ext cx="2784855" cy="346850"/>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2" descr="Image of Relaxation Strategy Step Cards">
            <a:extLst>
              <a:ext uri="{FF2B5EF4-FFF2-40B4-BE49-F238E27FC236}">
                <a16:creationId xmlns:a16="http://schemas.microsoft.com/office/drawing/2014/main" id="{31C9F3A4-687E-FFD6-DCB6-60BB6AA817D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77216" y="2055813"/>
            <a:ext cx="4514040" cy="3321832"/>
          </a:xfrm>
          <a:prstGeom prst="rect">
            <a:avLst/>
          </a:prstGeom>
        </p:spPr>
      </p:pic>
      <p:grpSp>
        <p:nvGrpSpPr>
          <p:cNvPr id="9" name="RRR">
            <a:extLst>
              <a:ext uri="{FF2B5EF4-FFF2-40B4-BE49-F238E27FC236}">
                <a16:creationId xmlns:a16="http://schemas.microsoft.com/office/drawing/2014/main" id="{3F756865-9EBD-CE78-4592-5D42F1453A10}"/>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10" name="Logo">
              <a:extLst>
                <a:ext uri="{FF2B5EF4-FFF2-40B4-BE49-F238E27FC236}">
                  <a16:creationId xmlns:a16="http://schemas.microsoft.com/office/drawing/2014/main" id="{705DDE02-8B13-62CC-68D3-F7A1F7129D1D}"/>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2" name="Module">
              <a:extLst>
                <a:ext uri="{FF2B5EF4-FFF2-40B4-BE49-F238E27FC236}">
                  <a16:creationId xmlns:a16="http://schemas.microsoft.com/office/drawing/2014/main" id="{3F925045-8ECA-AB2A-761E-67E5108B8EB2}"/>
                </a:ext>
                <a:ext uri="{C183D7F6-B498-43B3-948B-1728B52AA6E4}">
                  <adec:decorative xmlns:adec="http://schemas.microsoft.com/office/drawing/2017/decorative" val="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4327115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63D3A-33AE-C909-D6E0-4EE680635527}"/>
              </a:ext>
            </a:extLst>
          </p:cNvPr>
          <p:cNvSpPr>
            <a:spLocks noGrp="1"/>
          </p:cNvSpPr>
          <p:nvPr>
            <p:ph type="title"/>
          </p:nvPr>
        </p:nvSpPr>
        <p:spPr/>
        <p:txBody>
          <a:bodyPr>
            <a:normAutofit/>
          </a:bodyPr>
          <a:lstStyle/>
          <a:p>
            <a:r>
              <a:rPr lang="en-US"/>
              <a:t>Step 6</a:t>
            </a:r>
            <a:br>
              <a:rPr lang="en-US"/>
            </a:br>
            <a:r>
              <a:rPr lang="en-US" sz="4400" b="0">
                <a:cs typeface="Arial"/>
              </a:rPr>
              <a:t>Monitor maintenance and generalization</a:t>
            </a:r>
            <a:endParaRPr lang="en-US" b="0"/>
          </a:p>
        </p:txBody>
      </p:sp>
      <p:pic>
        <p:nvPicPr>
          <p:cNvPr id="11" name="Picture 1" descr="Relaxation Strategy Step Cards">
            <a:extLst>
              <a:ext uri="{FF2B5EF4-FFF2-40B4-BE49-F238E27FC236}">
                <a16:creationId xmlns:a16="http://schemas.microsoft.com/office/drawing/2014/main" id="{EDEE4847-DFD2-D7E2-2D21-74165393C8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0144" y="1991295"/>
            <a:ext cx="5540641" cy="4077297"/>
          </a:xfrm>
          <a:prstGeom prst="rect">
            <a:avLst/>
          </a:prstGeom>
        </p:spPr>
      </p:pic>
      <p:pic>
        <p:nvPicPr>
          <p:cNvPr id="6" name="Picture 2" descr="Recognize. Relax. Record. Infographic">
            <a:extLst>
              <a:ext uri="{FF2B5EF4-FFF2-40B4-BE49-F238E27FC236}">
                <a16:creationId xmlns:a16="http://schemas.microsoft.com/office/drawing/2014/main" id="{62B900FE-5E28-40D1-9692-3E726726F9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71801" y="1903984"/>
            <a:ext cx="3324606" cy="4432808"/>
          </a:xfrm>
          <a:prstGeom prst="rect">
            <a:avLst/>
          </a:prstGeom>
          <a:ln w="9525">
            <a:solidFill>
              <a:schemeClr val="tx1"/>
            </a:solidFill>
          </a:ln>
          <a:effectLst>
            <a:outerShdw blurRad="292100" dist="139700" dir="2700000" algn="tl" rotWithShape="0">
              <a:srgbClr val="333333">
                <a:alpha val="65000"/>
              </a:srgbClr>
            </a:outerShdw>
          </a:effectLst>
        </p:spPr>
      </p:pic>
      <p:grpSp>
        <p:nvGrpSpPr>
          <p:cNvPr id="7" name="RRR">
            <a:extLst>
              <a:ext uri="{FF2B5EF4-FFF2-40B4-BE49-F238E27FC236}">
                <a16:creationId xmlns:a16="http://schemas.microsoft.com/office/drawing/2014/main" id="{FA8F3C07-4227-EEF9-AD38-38B09348FDB8}"/>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8" name="Logo">
              <a:extLst>
                <a:ext uri="{FF2B5EF4-FFF2-40B4-BE49-F238E27FC236}">
                  <a16:creationId xmlns:a16="http://schemas.microsoft.com/office/drawing/2014/main" id="{EB02D11C-4CC2-314B-4E8F-948505B9666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9" name="Module" descr="Module 6.3.2.6 Recognize. Relax. Record.">
              <a:extLst>
                <a:ext uri="{FF2B5EF4-FFF2-40B4-BE49-F238E27FC236}">
                  <a16:creationId xmlns:a16="http://schemas.microsoft.com/office/drawing/2014/main" id="{6B6EB9ED-DA4A-1FA9-E703-B8C9A8AFE01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1647689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6FC0E-483E-ACF2-2712-85C50678EF73}"/>
              </a:ext>
            </a:extLst>
          </p:cNvPr>
          <p:cNvSpPr>
            <a:spLocks noGrp="1"/>
          </p:cNvSpPr>
          <p:nvPr>
            <p:ph type="title"/>
          </p:nvPr>
        </p:nvSpPr>
        <p:spPr/>
        <p:txBody>
          <a:bodyPr/>
          <a:lstStyle/>
          <a:p>
            <a:r>
              <a:rPr lang="en-US"/>
              <a:t>Step 7</a:t>
            </a:r>
          </a:p>
        </p:txBody>
      </p:sp>
      <p:sp>
        <p:nvSpPr>
          <p:cNvPr id="4" name="Text 1">
            <a:extLst>
              <a:ext uri="{FF2B5EF4-FFF2-40B4-BE49-F238E27FC236}">
                <a16:creationId xmlns:a16="http://schemas.microsoft.com/office/drawing/2014/main" id="{E8E06B34-DCAE-B9D1-A649-6C2A00FCD9DE}"/>
              </a:ext>
            </a:extLst>
          </p:cNvPr>
          <p:cNvSpPr>
            <a:spLocks noGrp="1"/>
          </p:cNvSpPr>
          <p:nvPr>
            <p:ph type="body" idx="1"/>
          </p:nvPr>
        </p:nvSpPr>
        <p:spPr/>
        <p:txBody>
          <a:bodyPr/>
          <a:lstStyle/>
          <a:p>
            <a:r>
              <a:rPr lang="en-US" b="1"/>
              <a:t>Seek input from student, families, and teachers</a:t>
            </a:r>
          </a:p>
          <a:p>
            <a:endParaRPr lang="en-US"/>
          </a:p>
        </p:txBody>
      </p:sp>
    </p:spTree>
    <p:extLst>
      <p:ext uri="{BB962C8B-B14F-4D97-AF65-F5344CB8AC3E}">
        <p14:creationId xmlns:p14="http://schemas.microsoft.com/office/powerpoint/2010/main" val="332607172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1C6D75-B47B-9D65-6D86-1699779D9A85}"/>
            </a:ext>
          </a:extLst>
        </p:cNvPr>
        <p:cNvGrpSpPr/>
        <p:nvPr/>
      </p:nvGrpSpPr>
      <p:grpSpPr>
        <a:xfrm>
          <a:off x="0" y="0"/>
          <a:ext cx="0" cy="0"/>
          <a:chOff x="0" y="0"/>
          <a:chExt cx="0" cy="0"/>
        </a:xfrm>
      </p:grpSpPr>
      <p:sp>
        <p:nvSpPr>
          <p:cNvPr id="4" name="Title">
            <a:extLst>
              <a:ext uri="{FF2B5EF4-FFF2-40B4-BE49-F238E27FC236}">
                <a16:creationId xmlns:a16="http://schemas.microsoft.com/office/drawing/2014/main" id="{3D525635-35BA-BDF6-E5F9-583316597685}"/>
              </a:ext>
              <a:ext uri="{C183D7F6-B498-43B3-948B-1728B52AA6E4}">
                <adec:decorative xmlns:adec="http://schemas.microsoft.com/office/drawing/2017/decorative" val="1"/>
              </a:ext>
            </a:extLst>
          </p:cNvPr>
          <p:cNvSpPr>
            <a:spLocks noGrp="1"/>
          </p:cNvSpPr>
          <p:nvPr>
            <p:ph type="title"/>
          </p:nvPr>
        </p:nvSpPr>
        <p:spPr/>
        <p:txBody>
          <a:bodyPr/>
          <a:lstStyle/>
          <a:p>
            <a:r>
              <a:rPr lang="en-US"/>
              <a:t>RRR Module Highlight! Step 7</a:t>
            </a:r>
          </a:p>
        </p:txBody>
      </p:sp>
      <p:pic>
        <p:nvPicPr>
          <p:cNvPr id="7" name="Picture 1" descr="Recognize. Relax. Record. module cover">
            <a:extLst>
              <a:ext uri="{FF2B5EF4-FFF2-40B4-BE49-F238E27FC236}">
                <a16:creationId xmlns:a16="http://schemas.microsoft.com/office/drawing/2014/main" id="{41ECB771-8892-4700-C521-5F32C106D40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 y="1825625"/>
            <a:ext cx="2784855" cy="4351338"/>
          </a:xfrm>
          <a:prstGeom prst="rect">
            <a:avLst/>
          </a:prstGeom>
          <a:ln>
            <a:noFill/>
          </a:ln>
          <a:effectLst>
            <a:outerShdw blurRad="292100" dist="139700" dir="2700000" algn="tl" rotWithShape="0">
              <a:srgbClr val="333333">
                <a:alpha val="65000"/>
              </a:srgbClr>
            </a:outerShdw>
          </a:effectLst>
        </p:spPr>
      </p:pic>
      <p:grpSp>
        <p:nvGrpSpPr>
          <p:cNvPr id="2" name="Group 1" descr="Screenshot of the RRR module table of contents with a blue rectangle outlining page 20 (Step 7)">
            <a:extLst>
              <a:ext uri="{FF2B5EF4-FFF2-40B4-BE49-F238E27FC236}">
                <a16:creationId xmlns:a16="http://schemas.microsoft.com/office/drawing/2014/main" id="{54019902-4FA4-571C-C0BB-CD3FE3F67582}"/>
              </a:ext>
            </a:extLst>
          </p:cNvPr>
          <p:cNvGrpSpPr/>
          <p:nvPr/>
        </p:nvGrpSpPr>
        <p:grpSpPr>
          <a:xfrm>
            <a:off x="3960365" y="2002331"/>
            <a:ext cx="2784855" cy="3768165"/>
            <a:chOff x="3960365" y="2002331"/>
            <a:chExt cx="2784855" cy="3768165"/>
          </a:xfrm>
        </p:grpSpPr>
        <p:pic>
          <p:nvPicPr>
            <p:cNvPr id="8" name="Picture 2">
              <a:extLst>
                <a:ext uri="{FF2B5EF4-FFF2-40B4-BE49-F238E27FC236}">
                  <a16:creationId xmlns:a16="http://schemas.microsoft.com/office/drawing/2014/main" id="{28944902-B1D1-CF30-A2CE-E40C4F04A1EC}"/>
                </a:ext>
              </a:extLst>
            </p:cNvPr>
            <p:cNvPicPr>
              <a:picLocks noChangeAspect="1"/>
            </p:cNvPicPr>
            <p:nvPr/>
          </p:nvPicPr>
          <p:blipFill>
            <a:blip r:embed="rId4"/>
            <a:srcRect/>
            <a:stretch/>
          </p:blipFill>
          <p:spPr>
            <a:xfrm>
              <a:off x="4055556" y="2002331"/>
              <a:ext cx="2594475" cy="3768165"/>
            </a:xfrm>
            <a:prstGeom prst="rect">
              <a:avLst/>
            </a:prstGeom>
            <a:ln>
              <a:noFill/>
            </a:ln>
            <a:effectLst>
              <a:outerShdw blurRad="292100" dist="139700" dir="2700000" algn="tl" rotWithShape="0">
                <a:srgbClr val="333333">
                  <a:alpha val="65000"/>
                </a:srgbClr>
              </a:outerShdw>
            </a:effectLst>
          </p:spPr>
        </p:pic>
        <p:sp>
          <p:nvSpPr>
            <p:cNvPr id="11" name="Rectangle">
              <a:extLst>
                <a:ext uri="{FF2B5EF4-FFF2-40B4-BE49-F238E27FC236}">
                  <a16:creationId xmlns:a16="http://schemas.microsoft.com/office/drawing/2014/main" id="{FB90CAAA-C203-DDE9-1FD8-183EF7C3528D}"/>
                </a:ext>
                <a:ext uri="{C183D7F6-B498-43B3-948B-1728B52AA6E4}">
                  <adec:decorative xmlns:adec="http://schemas.microsoft.com/office/drawing/2017/decorative" val="1"/>
                </a:ext>
              </a:extLst>
            </p:cNvPr>
            <p:cNvSpPr/>
            <p:nvPr/>
          </p:nvSpPr>
          <p:spPr>
            <a:xfrm>
              <a:off x="3960365" y="4581669"/>
              <a:ext cx="2784855" cy="346850"/>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3" descr="Recognize. Relax. Record. Social Validity Questionnaire (students) post-intervention">
            <a:extLst>
              <a:ext uri="{FF2B5EF4-FFF2-40B4-BE49-F238E27FC236}">
                <a16:creationId xmlns:a16="http://schemas.microsoft.com/office/drawing/2014/main" id="{0B203D0D-EF42-2B02-17B0-7F311AF6F46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p:blipFill>
        <p:spPr bwMode="auto">
          <a:xfrm>
            <a:off x="7082530" y="1566181"/>
            <a:ext cx="3763356" cy="4870226"/>
          </a:xfrm>
          <a:prstGeom prst="rect">
            <a:avLst/>
          </a:prstGeom>
          <a:ln w="6350">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3" name="RRR">
            <a:extLst>
              <a:ext uri="{FF2B5EF4-FFF2-40B4-BE49-F238E27FC236}">
                <a16:creationId xmlns:a16="http://schemas.microsoft.com/office/drawing/2014/main" id="{432945CB-3D5C-1F7B-04C4-8FC294E7CAEA}"/>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02FCA1ED-34E8-E9EF-790D-9533EF42ABD3}"/>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1EC4B433-5D34-2165-92A4-3295B9882B69}"/>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5631603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25087-EC76-910C-BE6B-593AA4043A29}"/>
              </a:ext>
            </a:extLst>
          </p:cNvPr>
          <p:cNvSpPr>
            <a:spLocks noGrp="1"/>
          </p:cNvSpPr>
          <p:nvPr>
            <p:ph type="title"/>
          </p:nvPr>
        </p:nvSpPr>
        <p:spPr/>
        <p:txBody>
          <a:bodyPr>
            <a:normAutofit/>
          </a:bodyPr>
          <a:lstStyle/>
          <a:p>
            <a:r>
              <a:rPr lang="en-US"/>
              <a:t>Step 7: </a:t>
            </a:r>
            <a:r>
              <a:rPr lang="en-US" sz="4400">
                <a:cs typeface="Arial"/>
              </a:rPr>
              <a:t>Seek input from student, families, and teachers</a:t>
            </a:r>
            <a:endParaRPr lang="en-US"/>
          </a:p>
        </p:txBody>
      </p:sp>
      <p:pic>
        <p:nvPicPr>
          <p:cNvPr id="6" name="Picture 1" descr="Recognize. Relax. Record. Social Validity Questionnaire (students) post-intervention">
            <a:extLst>
              <a:ext uri="{FF2B5EF4-FFF2-40B4-BE49-F238E27FC236}">
                <a16:creationId xmlns:a16="http://schemas.microsoft.com/office/drawing/2014/main" id="{06B739AC-557D-0398-DA9F-F03638A6531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3849" y="1749056"/>
            <a:ext cx="3343941" cy="4327452"/>
          </a:xfrm>
          <a:prstGeom prst="rect">
            <a:avLst/>
          </a:prstGeom>
          <a:ln>
            <a:solidFill>
              <a:schemeClr val="tx1"/>
            </a:solidFill>
          </a:ln>
        </p:spPr>
      </p:pic>
      <p:pic>
        <p:nvPicPr>
          <p:cNvPr id="8" name="Picture 2" descr="Recognize. Relax. Record. Social Validity Questionnaire (parent/family member) post-intervention">
            <a:extLst>
              <a:ext uri="{FF2B5EF4-FFF2-40B4-BE49-F238E27FC236}">
                <a16:creationId xmlns:a16="http://schemas.microsoft.com/office/drawing/2014/main" id="{E5BAFD24-1D44-DDDD-C10D-E65621FA38C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42617" y="1749056"/>
            <a:ext cx="3343941" cy="4327452"/>
          </a:xfrm>
          <a:prstGeom prst="rect">
            <a:avLst/>
          </a:prstGeom>
          <a:ln>
            <a:solidFill>
              <a:schemeClr val="tx1"/>
            </a:solidFill>
          </a:ln>
        </p:spPr>
      </p:pic>
      <p:pic>
        <p:nvPicPr>
          <p:cNvPr id="4" name="Picture 3" descr="Post-intervention Adapted Version of the Intervention Rating Profile 15">
            <a:hlinkClick r:id="rId4"/>
            <a:extLst>
              <a:ext uri="{FF2B5EF4-FFF2-40B4-BE49-F238E27FC236}">
                <a16:creationId xmlns:a16="http://schemas.microsoft.com/office/drawing/2014/main" id="{ECFC6ED8-AF92-0D6B-5369-15E7A4466F0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01386" y="1749055"/>
            <a:ext cx="3343942" cy="4327455"/>
          </a:xfrm>
          <a:prstGeom prst="rect">
            <a:avLst/>
          </a:prstGeom>
          <a:ln>
            <a:solidFill>
              <a:schemeClr val="tx1"/>
            </a:solidFill>
          </a:ln>
        </p:spPr>
      </p:pic>
    </p:spTree>
    <p:extLst>
      <p:ext uri="{BB962C8B-B14F-4D97-AF65-F5344CB8AC3E}">
        <p14:creationId xmlns:p14="http://schemas.microsoft.com/office/powerpoint/2010/main" val="263335026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8B8CE-D344-9038-4095-59E5FC839F84}"/>
            </a:ext>
          </a:extLst>
        </p:cNvPr>
        <p:cNvGrpSpPr/>
        <p:nvPr/>
      </p:nvGrpSpPr>
      <p:grpSpPr>
        <a:xfrm>
          <a:off x="0" y="0"/>
          <a:ext cx="0" cy="0"/>
          <a:chOff x="0" y="0"/>
          <a:chExt cx="0" cy="0"/>
        </a:xfrm>
      </p:grpSpPr>
      <p:sp>
        <p:nvSpPr>
          <p:cNvPr id="3" name="Title">
            <a:extLst>
              <a:ext uri="{FF2B5EF4-FFF2-40B4-BE49-F238E27FC236}">
                <a16:creationId xmlns:a16="http://schemas.microsoft.com/office/drawing/2014/main" id="{061A2693-EC77-D76F-939E-6698E7AA9CE2}"/>
              </a:ext>
              <a:ext uri="{C183D7F6-B498-43B3-948B-1728B52AA6E4}">
                <adec:decorative xmlns:adec="http://schemas.microsoft.com/office/drawing/2017/decorative" val="1"/>
              </a:ext>
            </a:extLst>
          </p:cNvPr>
          <p:cNvSpPr>
            <a:spLocks noGrp="1"/>
          </p:cNvSpPr>
          <p:nvPr>
            <p:ph type="title"/>
          </p:nvPr>
        </p:nvSpPr>
        <p:spPr>
          <a:xfrm>
            <a:off x="838200" y="-165793"/>
            <a:ext cx="10515600" cy="1325563"/>
          </a:xfrm>
        </p:spPr>
        <p:txBody>
          <a:bodyPr/>
          <a:lstStyle/>
          <a:p>
            <a:r>
              <a:rPr lang="en-US"/>
              <a:t>Social Validity Interviews …Teachers</a:t>
            </a:r>
          </a:p>
        </p:txBody>
      </p:sp>
      <p:sp>
        <p:nvSpPr>
          <p:cNvPr id="4" name="Content 1">
            <a:extLst>
              <a:ext uri="{FF2B5EF4-FFF2-40B4-BE49-F238E27FC236}">
                <a16:creationId xmlns:a16="http://schemas.microsoft.com/office/drawing/2014/main" id="{82C40937-B921-7097-88C1-33425075197E}"/>
              </a:ext>
            </a:extLst>
          </p:cNvPr>
          <p:cNvSpPr>
            <a:spLocks noGrp="1"/>
          </p:cNvSpPr>
          <p:nvPr>
            <p:ph sz="half" idx="1"/>
          </p:nvPr>
        </p:nvSpPr>
        <p:spPr>
          <a:xfrm>
            <a:off x="848567" y="907921"/>
            <a:ext cx="5181600" cy="5361397"/>
          </a:xfrm>
        </p:spPr>
        <p:txBody>
          <a:bodyPr>
            <a:noAutofit/>
          </a:bodyPr>
          <a:lstStyle/>
          <a:p>
            <a:pPr lvl="1"/>
            <a:r>
              <a:rPr lang="en-US">
                <a:solidFill>
                  <a:schemeClr val="tx1"/>
                </a:solidFill>
              </a:rPr>
              <a:t>From Teachers … Group 1</a:t>
            </a:r>
          </a:p>
          <a:p>
            <a:pPr lvl="1"/>
            <a:r>
              <a:rPr lang="en-US">
                <a:solidFill>
                  <a:schemeClr val="tx1"/>
                </a:solidFill>
              </a:rPr>
              <a:t>“Literally saw a shift in body language after lessons.”</a:t>
            </a:r>
          </a:p>
          <a:p>
            <a:pPr lvl="1"/>
            <a:r>
              <a:rPr lang="en-US">
                <a:solidFill>
                  <a:schemeClr val="tx1"/>
                </a:solidFill>
              </a:rPr>
              <a:t>“I wish everyone put together lessons like you guys did. It was so well put together.”</a:t>
            </a:r>
          </a:p>
          <a:p>
            <a:pPr lvl="1"/>
            <a:r>
              <a:rPr lang="en-US">
                <a:solidFill>
                  <a:schemeClr val="tx1"/>
                </a:solidFill>
              </a:rPr>
              <a:t>“At first I thought it was going to be a lot of work, but it worked seamlessly into our routine.”</a:t>
            </a:r>
          </a:p>
          <a:p>
            <a:pPr lvl="1"/>
            <a:r>
              <a:rPr lang="en-US">
                <a:solidFill>
                  <a:schemeClr val="tx1"/>
                </a:solidFill>
              </a:rPr>
              <a:t>“Boys wanted to talk about their graphs and how they improved.”</a:t>
            </a:r>
          </a:p>
          <a:p>
            <a:pPr lvl="1"/>
            <a:r>
              <a:rPr lang="en-US">
                <a:solidFill>
                  <a:schemeClr val="tx1"/>
                </a:solidFill>
              </a:rPr>
              <a:t>“You came and changed my life.”</a:t>
            </a:r>
          </a:p>
        </p:txBody>
      </p:sp>
      <p:sp>
        <p:nvSpPr>
          <p:cNvPr id="5" name="Content 2">
            <a:extLst>
              <a:ext uri="{FF2B5EF4-FFF2-40B4-BE49-F238E27FC236}">
                <a16:creationId xmlns:a16="http://schemas.microsoft.com/office/drawing/2014/main" id="{1A93DE4A-18D6-8726-C0CD-8521EDA9ADD3}"/>
              </a:ext>
            </a:extLst>
          </p:cNvPr>
          <p:cNvSpPr>
            <a:spLocks noGrp="1"/>
          </p:cNvSpPr>
          <p:nvPr>
            <p:ph sz="half" idx="2"/>
          </p:nvPr>
        </p:nvSpPr>
        <p:spPr>
          <a:xfrm>
            <a:off x="6172202" y="907921"/>
            <a:ext cx="5181600" cy="6064379"/>
          </a:xfrm>
        </p:spPr>
        <p:txBody>
          <a:bodyPr>
            <a:normAutofit fontScale="40000" lnSpcReduction="20000"/>
          </a:bodyPr>
          <a:lstStyle/>
          <a:p>
            <a:r>
              <a:rPr lang="en-US" sz="6000"/>
              <a:t>From Teachers … Group 2</a:t>
            </a:r>
          </a:p>
          <a:p>
            <a:r>
              <a:rPr lang="en-US" sz="6000"/>
              <a:t>“Instead of internalizing she was able to verbalize her feelings more and talk about things that have happened at home. She has gained confidence in expressing her feelings.” </a:t>
            </a:r>
          </a:p>
          <a:p>
            <a:r>
              <a:rPr lang="en-US" sz="6000"/>
              <a:t>“In this school we have a lot of trauma and students struggling. I think kids with anxiety are often overlooked-they have a need and now we have something to do for them for the first time.”</a:t>
            </a:r>
          </a:p>
          <a:p>
            <a:r>
              <a:rPr lang="en-US" sz="6000"/>
              <a:t>“I don’t always feel like I know students well that don’t have big behaviors. It was good for me to get to know them a little better.”</a:t>
            </a:r>
          </a:p>
          <a:p>
            <a:r>
              <a:rPr lang="en-US" sz="6000"/>
              <a:t>“This program had done wonders for this student in a short amount of time.”</a:t>
            </a:r>
          </a:p>
          <a:p>
            <a:endParaRPr lang="en-US" sz="1600"/>
          </a:p>
        </p:txBody>
      </p:sp>
      <p:grpSp>
        <p:nvGrpSpPr>
          <p:cNvPr id="8" name="RRR">
            <a:extLst>
              <a:ext uri="{FF2B5EF4-FFF2-40B4-BE49-F238E27FC236}">
                <a16:creationId xmlns:a16="http://schemas.microsoft.com/office/drawing/2014/main" id="{2D8C177B-DDEF-834E-9ED0-DE3F105641F6}"/>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9" name="Logo">
              <a:extLst>
                <a:ext uri="{FF2B5EF4-FFF2-40B4-BE49-F238E27FC236}">
                  <a16:creationId xmlns:a16="http://schemas.microsoft.com/office/drawing/2014/main" id="{D7BB9A6A-0F37-E736-EA03-29B52EF8A15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10" name="Module" descr="Module 6.3.2.6 Recognize. Relax. Record.">
              <a:extLst>
                <a:ext uri="{FF2B5EF4-FFF2-40B4-BE49-F238E27FC236}">
                  <a16:creationId xmlns:a16="http://schemas.microsoft.com/office/drawing/2014/main" id="{821B33B6-C202-9971-D984-D78D078234B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6044908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A3157C30-0B5A-3D44-B215-ECFEF11F3F94}"/>
              </a:ext>
              <a:ext uri="{C183D7F6-B498-43B3-948B-1728B52AA6E4}">
                <adec:decorative xmlns:adec="http://schemas.microsoft.com/office/drawing/2017/decorative" val="1"/>
              </a:ext>
            </a:extLst>
          </p:cNvPr>
          <p:cNvSpPr>
            <a:spLocks noGrp="1"/>
          </p:cNvSpPr>
          <p:nvPr>
            <p:ph type="title"/>
          </p:nvPr>
        </p:nvSpPr>
        <p:spPr/>
        <p:txBody>
          <a:bodyPr/>
          <a:lstStyle/>
          <a:p>
            <a:r>
              <a:rPr lang="en-US"/>
              <a:t>Social Validity Interviews …Students</a:t>
            </a:r>
          </a:p>
        </p:txBody>
      </p:sp>
      <p:sp>
        <p:nvSpPr>
          <p:cNvPr id="5" name="Content">
            <a:extLst>
              <a:ext uri="{FF2B5EF4-FFF2-40B4-BE49-F238E27FC236}">
                <a16:creationId xmlns:a16="http://schemas.microsoft.com/office/drawing/2014/main" id="{543FD37B-EECA-CBDD-5939-0C86B5077AC0}"/>
              </a:ext>
            </a:extLst>
          </p:cNvPr>
          <p:cNvSpPr>
            <a:spLocks noGrp="1"/>
          </p:cNvSpPr>
          <p:nvPr>
            <p:ph sz="half" idx="2"/>
          </p:nvPr>
        </p:nvSpPr>
        <p:spPr>
          <a:xfrm>
            <a:off x="975360" y="1825625"/>
            <a:ext cx="10378440" cy="4351338"/>
          </a:xfrm>
        </p:spPr>
        <p:txBody>
          <a:bodyPr>
            <a:normAutofit/>
          </a:bodyPr>
          <a:lstStyle/>
          <a:p>
            <a:r>
              <a:rPr lang="en-US" sz="2400"/>
              <a:t>From Students</a:t>
            </a:r>
          </a:p>
          <a:p>
            <a:r>
              <a:rPr lang="en-US" sz="2400"/>
              <a:t>“I got really mad at home and did some breathing.”</a:t>
            </a:r>
          </a:p>
          <a:p>
            <a:r>
              <a:rPr lang="en-US" sz="2400"/>
              <a:t>“It definitely made me improve on a bunch of stuff. Helped with my self-control.”</a:t>
            </a:r>
          </a:p>
          <a:p>
            <a:r>
              <a:rPr lang="en-US" sz="2400"/>
              <a:t>“Helped when I couldn’t sleep at night.”</a:t>
            </a:r>
          </a:p>
          <a:p>
            <a:r>
              <a:rPr lang="en-US" sz="2400"/>
              <a:t>“When I am frustrated, it helps me remember to take a breath.”</a:t>
            </a:r>
          </a:p>
          <a:p>
            <a:r>
              <a:rPr lang="en-US" sz="2400"/>
              <a:t>“This would help my friends in math say, “I can do this”.”</a:t>
            </a:r>
          </a:p>
          <a:p>
            <a:r>
              <a:rPr lang="en-US" sz="2400"/>
              <a:t>“When my brother makes me mad, I take deep breaths and visualize being somewhere calm.”</a:t>
            </a:r>
          </a:p>
        </p:txBody>
      </p:sp>
      <p:grpSp>
        <p:nvGrpSpPr>
          <p:cNvPr id="7" name="RRR">
            <a:extLst>
              <a:ext uri="{FF2B5EF4-FFF2-40B4-BE49-F238E27FC236}">
                <a16:creationId xmlns:a16="http://schemas.microsoft.com/office/drawing/2014/main" id="{3B03A513-47F4-F2BD-6F18-E9C7D47FBB95}"/>
              </a:ext>
              <a:ext uri="{C183D7F6-B498-43B3-948B-1728B52AA6E4}">
                <adec:decorative xmlns:adec="http://schemas.microsoft.com/office/drawing/2017/decorative" val="1"/>
              </a:ext>
            </a:extLst>
          </p:cNvPr>
          <p:cNvGrpSpPr/>
          <p:nvPr/>
        </p:nvGrpSpPr>
        <p:grpSpPr>
          <a:xfrm>
            <a:off x="10316269" y="64518"/>
            <a:ext cx="1754287" cy="1325563"/>
            <a:chOff x="10316269" y="64518"/>
            <a:chExt cx="1754287" cy="1325563"/>
          </a:xfrm>
        </p:grpSpPr>
        <p:pic>
          <p:nvPicPr>
            <p:cNvPr id="8" name="Logo">
              <a:extLst>
                <a:ext uri="{FF2B5EF4-FFF2-40B4-BE49-F238E27FC236}">
                  <a16:creationId xmlns:a16="http://schemas.microsoft.com/office/drawing/2014/main" id="{8ECE0FDF-664B-F4A2-CDEE-67E6D7CC67C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0316269" y="313308"/>
              <a:ext cx="827981" cy="827981"/>
            </a:xfrm>
            <a:prstGeom prst="rect">
              <a:avLst/>
            </a:prstGeom>
          </p:spPr>
        </p:pic>
        <p:pic>
          <p:nvPicPr>
            <p:cNvPr id="9" name="Module" descr="Module 6.3.2.6 Recognize. Relax. Record.">
              <a:extLst>
                <a:ext uri="{FF2B5EF4-FFF2-40B4-BE49-F238E27FC236}">
                  <a16:creationId xmlns:a16="http://schemas.microsoft.com/office/drawing/2014/main" id="{C7310434-5EAE-24FA-94FC-EDCCEFD4A77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222134" y="64518"/>
              <a:ext cx="848422" cy="1325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021613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GENSWF_SLIDE_UID" val="{470DE479-E013-4824-A100-D39462A33078}:260"/>
</p:tagLst>
</file>

<file path=ppt/tags/tag2.xml><?xml version="1.0" encoding="utf-8"?>
<p:tagLst xmlns:a="http://schemas.openxmlformats.org/drawingml/2006/main" xmlns:r="http://schemas.openxmlformats.org/officeDocument/2006/relationships" xmlns:p="http://schemas.openxmlformats.org/presentationml/2006/main">
  <p:tag name="GENSWF_SLIDE_UID" val="{E12BBD8B-750B-4646-A94E-D8D1CDF470EA}:318"/>
</p:tagLst>
</file>

<file path=ppt/tags/tag3.xml><?xml version="1.0" encoding="utf-8"?>
<p:tagLst xmlns:a="http://schemas.openxmlformats.org/drawingml/2006/main" xmlns:r="http://schemas.openxmlformats.org/officeDocument/2006/relationships" xmlns:p="http://schemas.openxmlformats.org/presentationml/2006/main">
  <p:tag name="GENSWF_SLIDE_UID" val="{BB7B7CC8-F9DB-4E5C-A564-F071FAC3309F}:317"/>
</p:tagLst>
</file>

<file path=ppt/tags/tag4.xml><?xml version="1.0" encoding="utf-8"?>
<p:tagLst xmlns:a="http://schemas.openxmlformats.org/drawingml/2006/main" xmlns:r="http://schemas.openxmlformats.org/officeDocument/2006/relationships" xmlns:p="http://schemas.openxmlformats.org/presentationml/2006/main">
  <p:tag name="GENSWF_SLIDE_UID" val="{F196E2E0-E013-4E5F-B172-3D0C4B7D09D1}:264"/>
</p:tagLst>
</file>

<file path=ppt/theme/theme1.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6115EBC45D3944DB78A1E8DED502243" ma:contentTypeVersion="12" ma:contentTypeDescription="Create a new document." ma:contentTypeScope="" ma:versionID="0f96d9bc90db26161d2ce191c3f560d7">
  <xsd:schema xmlns:xsd="http://www.w3.org/2001/XMLSchema" xmlns:xs="http://www.w3.org/2001/XMLSchema" xmlns:p="http://schemas.microsoft.com/office/2006/metadata/properties" xmlns:ns2="5bf7570c-6c37-441f-917e-903e84070e08" targetNamespace="http://schemas.microsoft.com/office/2006/metadata/properties" ma:root="true" ma:fieldsID="73dc4ce2f8ad55851ce8a1327046f3dc" ns2:_="">
    <xsd:import namespace="5bf7570c-6c37-441f-917e-903e84070e0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lcf76f155ced4ddcb4097134ff3c332f" minOccurs="0"/>
                <xsd:element ref="ns2:MediaServiceOCR" minOccurs="0"/>
                <xsd:element ref="ns2:MediaServiceGenerationTime" minOccurs="0"/>
                <xsd:element ref="ns2:MediaServiceEventHashCode" minOccurs="0"/>
                <xsd:element ref="ns2:MediaServiceBillingMetadata"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f7570c-6c37-441f-917e-903e84070e0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5c2c5899-478d-4689-af14-80570c5f1ccc"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BillingMetadata" ma:index="18" nillable="true" ma:displayName="MediaServiceBillingMetadata" ma:hidden="true" ma:internalName="MediaServiceBillingMetadata" ma:readOnly="true">
      <xsd:simpleType>
        <xsd:restriction base="dms:Note"/>
      </xsd:simpleType>
    </xsd:element>
    <xsd:element name="MediaLengthInSeconds" ma:index="19"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bf7570c-6c37-441f-917e-903e84070e08">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7211DEA-0E7B-4F57-9C87-16726B8C44B1}">
  <ds:schemaRefs>
    <ds:schemaRef ds:uri="5bf7570c-6c37-441f-917e-903e84070e0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EF777F3-6079-4545-82A1-8899C1BF4B17}">
  <ds:schemaRefs>
    <ds:schemaRef ds:uri="5bf7570c-6c37-441f-917e-903e84070e0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D7CC1B7-66EB-47CE-B68C-EECED86C43C8}">
  <ds:schemaRefs>
    <ds:schemaRef ds:uri="http://schemas.microsoft.com/sharepoint/v3/contenttype/forms"/>
  </ds:schemaRefs>
</ds:datastoreItem>
</file>

<file path=docMetadata/LabelInfo.xml><?xml version="1.0" encoding="utf-8"?>
<clbl:labelList xmlns:clbl="http://schemas.microsoft.com/office/2020/mipLabelMetadata">
  <clbl:label id="{3c176536-afe6-43f5-b966-36feabbe3c1a}" enabled="0" method="" siteId="{3c176536-afe6-43f5-b966-36feabbe3c1a}" removed="1"/>
</clbl:labelList>
</file>

<file path=docProps/app.xml><?xml version="1.0" encoding="utf-8"?>
<Properties xmlns="http://schemas.openxmlformats.org/officeDocument/2006/extended-properties" xmlns:vt="http://schemas.openxmlformats.org/officeDocument/2006/docPropsVTypes">
  <Template>Ci3T</Template>
  <TotalTime>0</TotalTime>
  <Words>3354</Words>
  <Application>Microsoft Office PowerPoint</Application>
  <PresentationFormat>Widescreen</PresentationFormat>
  <Paragraphs>484</Paragraphs>
  <Slides>105</Slides>
  <Notes>55</Notes>
  <HiddenSlides>0</HiddenSlides>
  <MMClips>3</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105</vt:i4>
      </vt:variant>
    </vt:vector>
  </HeadingPairs>
  <TitlesOfParts>
    <vt:vector size="122" baseType="lpstr">
      <vt:lpstr>MS PGothic</vt:lpstr>
      <vt:lpstr>Aptos</vt:lpstr>
      <vt:lpstr>Arial</vt:lpstr>
      <vt:lpstr>Bradley Hand ITC</vt:lpstr>
      <vt:lpstr>Calibri</vt:lpstr>
      <vt:lpstr>Cambria</vt:lpstr>
      <vt:lpstr>Century Gothic</vt:lpstr>
      <vt:lpstr>Courier New</vt:lpstr>
      <vt:lpstr>Dreaming Outloud Pro</vt:lpstr>
      <vt:lpstr>Helvetica Neue</vt:lpstr>
      <vt:lpstr>Roboto</vt:lpstr>
      <vt:lpstr>Segoe UI</vt:lpstr>
      <vt:lpstr>System Font Regular</vt:lpstr>
      <vt:lpstr>Times New Roman</vt:lpstr>
      <vt:lpstr>Wingdings</vt:lpstr>
      <vt:lpstr>Ci3T</vt:lpstr>
      <vt:lpstr>1_Ci3T</vt:lpstr>
      <vt:lpstr>Exploring A Tier 2 Support for Students Experiencing Anxious Feelings:  Recognize. Relax. Record.</vt:lpstr>
      <vt:lpstr>Comprehensive, Integrated, Three-Tiered Model of Prevention 1</vt:lpstr>
      <vt:lpstr>Comprehensive, Integrated, Three-Tiered Model of Prevention 2</vt:lpstr>
      <vt:lpstr>Primary Prevention (Tier 1)</vt:lpstr>
      <vt:lpstr>Secondary (Tier 2) Intervention Grid</vt:lpstr>
      <vt:lpstr>Tertiary (Tier 3) Intervention Grid</vt:lpstr>
      <vt:lpstr>Essential Components of Primary (Tier 1) Prevention Efforts</vt:lpstr>
      <vt:lpstr>Enhancing Ci3T Modules</vt:lpstr>
      <vt:lpstr>Enhanced Ci3T Implementation Series and Delivery</vt:lpstr>
      <vt:lpstr>Session Outcomes</vt:lpstr>
      <vt:lpstr>Agenda</vt:lpstr>
      <vt:lpstr>Situating Secondary (Tier 2) Interventions in Ci3T Models</vt:lpstr>
      <vt:lpstr>A CrossFit Analogy 1</vt:lpstr>
      <vt:lpstr>Clarifying Tier 2 Supports (1 of 3)</vt:lpstr>
      <vt:lpstr>Clarifying Tier 2 Supports (2 of 3)</vt:lpstr>
      <vt:lpstr>Clarifying Tier 2 Supports 3</vt:lpstr>
      <vt:lpstr>Reflect on Implementation of Tier 1 Practices</vt:lpstr>
      <vt:lpstr>What are Tier 2 Interventions?</vt:lpstr>
      <vt:lpstr>Secondary (Tier 2) Intervention Grid </vt:lpstr>
      <vt:lpstr>Recognize. Relax. Record.  Secondary (Tier 2) Intervention Grid (1 of 2)</vt:lpstr>
      <vt:lpstr>Data to Suggest a Focus on Connecting Students with Tier 2 Supports</vt:lpstr>
      <vt:lpstr>Getting Started with Data-Informed Decision Making</vt:lpstr>
      <vt:lpstr>Comprehensive, Integrated, Three-Tiered Model of Prevention 3</vt:lpstr>
      <vt:lpstr>Ci3T: Implementing Secondary (Tier 2) Interventions</vt:lpstr>
      <vt:lpstr>Let’s Chat! (1 of 2)</vt:lpstr>
      <vt:lpstr>Recognize. Relax. Record.</vt:lpstr>
      <vt:lpstr>Four Types of Internalizing Challenges</vt:lpstr>
      <vt:lpstr>What is Recognize. Relax. Record.?</vt:lpstr>
      <vt:lpstr>What does the supporting research for Recognize. Relax. Record. say? (Recognize)</vt:lpstr>
      <vt:lpstr>What does the supporting research for Recognize. Relax. Record. say? (Relax)</vt:lpstr>
      <vt:lpstr>What does the supporting research for Recognize. Relax. Record. say? (Record)</vt:lpstr>
      <vt:lpstr>Project ENGAGE</vt:lpstr>
      <vt:lpstr>RRR Instruction Lesson Sequence</vt:lpstr>
      <vt:lpstr>Baseline</vt:lpstr>
      <vt:lpstr>RRR Instruction</vt:lpstr>
      <vt:lpstr>RRR In-Class</vt:lpstr>
      <vt:lpstr>Step 1</vt:lpstr>
      <vt:lpstr>RRR Module Highlight! Step 1</vt:lpstr>
      <vt:lpstr>Step 1 Use data to connect students to Recognize. Relax. Record.</vt:lpstr>
      <vt:lpstr>Recognize. Relax. Record.  Secondary (Tier 2) Intervention Grid (2 of 2)</vt:lpstr>
      <vt:lpstr>Using data to connect students to  Recognize. Relax. Record. </vt:lpstr>
      <vt:lpstr>Step 2</vt:lpstr>
      <vt:lpstr>RRR Module Highlight! Step 2</vt:lpstr>
      <vt:lpstr>Step 2 Plan RRR Procedures (1 of 2)</vt:lpstr>
      <vt:lpstr>Step 2 Plan RRR Procedures (2 of 2)</vt:lpstr>
      <vt:lpstr>Step 3</vt:lpstr>
      <vt:lpstr>RRR Module Highlight! Step 3</vt:lpstr>
      <vt:lpstr>Step 3 Begin baseline data collection</vt:lpstr>
      <vt:lpstr>Direct Behavior Rating (DBR)</vt:lpstr>
      <vt:lpstr>How is DBR used in this intervention?</vt:lpstr>
      <vt:lpstr>Teacher Recording Form</vt:lpstr>
      <vt:lpstr>Operational Definition: Academic Engagement</vt:lpstr>
      <vt:lpstr>Operational Definition: Internalizing Behavior</vt:lpstr>
      <vt:lpstr>Direct Behavior Rating: Internalizing Behavior Definition</vt:lpstr>
      <vt:lpstr>DBR Procedures: RRR Rating Period</vt:lpstr>
      <vt:lpstr>RRR Engagement Graphing Procedures</vt:lpstr>
      <vt:lpstr>Talk Time</vt:lpstr>
      <vt:lpstr>Step 4</vt:lpstr>
      <vt:lpstr>RRR Module Highlight! Step 4</vt:lpstr>
      <vt:lpstr>Step 4 Provide RRR Instruction</vt:lpstr>
      <vt:lpstr>Lesson Plans Overview</vt:lpstr>
      <vt:lpstr>Family Materials</vt:lpstr>
      <vt:lpstr>Teacher Materials </vt:lpstr>
      <vt:lpstr>Video Model: The Instructional Hub </vt:lpstr>
      <vt:lpstr>Key Intervention Lesson Features</vt:lpstr>
      <vt:lpstr>Recognize. Relax. Record. Intervention Component (Recognize)</vt:lpstr>
      <vt:lpstr>Recognize. Relax. Record. Intervention Component (Relax)</vt:lpstr>
      <vt:lpstr>Lesson Activities: Interactive</vt:lpstr>
      <vt:lpstr>Recognize. Relax. Record. Intervention Component (Record)</vt:lpstr>
      <vt:lpstr>Preparing Students for RRR In-Class</vt:lpstr>
      <vt:lpstr>RRR Ready-Go!</vt:lpstr>
      <vt:lpstr>Optional Review Lesson</vt:lpstr>
      <vt:lpstr>Video Model: Opening &amp; Closing a Lesson</vt:lpstr>
      <vt:lpstr>A Deeper Dive</vt:lpstr>
      <vt:lpstr>Step 5</vt:lpstr>
      <vt:lpstr>RRR Module Highlight! Step 5</vt:lpstr>
      <vt:lpstr>Step 5 Implement RRR In-Class and Monitor Student Performance  (1 of 2)</vt:lpstr>
      <vt:lpstr>Self-Monitoring Treatment Integrity Checklist</vt:lpstr>
      <vt:lpstr>Video Model: RRR In-Class Procedures</vt:lpstr>
      <vt:lpstr>Student Self-Monitoring Sheet</vt:lpstr>
      <vt:lpstr>Step 5 Implement RRR In-Class and Monitor Student Performance  (2 of 2)</vt:lpstr>
      <vt:lpstr>Student Check-In and Feedback: Tips from Teachers</vt:lpstr>
      <vt:lpstr>Student Check-in and Feedback Practice</vt:lpstr>
      <vt:lpstr>Self-monitoring practice 1</vt:lpstr>
      <vt:lpstr>James</vt:lpstr>
      <vt:lpstr>Self-monitoring practice 2</vt:lpstr>
      <vt:lpstr>Riley</vt:lpstr>
      <vt:lpstr>Self-monitoring practice 3</vt:lpstr>
      <vt:lpstr>Sophie</vt:lpstr>
      <vt:lpstr>Engagement Graphing (1 of 2)</vt:lpstr>
      <vt:lpstr>Engagement Graphing (2 of 2)</vt:lpstr>
      <vt:lpstr>Step 6</vt:lpstr>
      <vt:lpstr>RRR Module Highlight! Step 6</vt:lpstr>
      <vt:lpstr>Step 6 Monitor maintenance and generalization</vt:lpstr>
      <vt:lpstr>Step 7</vt:lpstr>
      <vt:lpstr>RRR Module Highlight! Step 7</vt:lpstr>
      <vt:lpstr>Step 7: Seek input from student, families, and teachers</vt:lpstr>
      <vt:lpstr>Social Validity Interviews …Teachers</vt:lpstr>
      <vt:lpstr>Social Validity Interviews …Students</vt:lpstr>
      <vt:lpstr>Let’s Chat! (2 of 2)</vt:lpstr>
      <vt:lpstr>Wrapping Up and Moving Forward</vt:lpstr>
      <vt:lpstr>Action Items</vt:lpstr>
      <vt:lpstr>Project EMPOWER+</vt:lpstr>
      <vt:lpstr>Ci3T Trainers and Coaches Calls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Royer, David J</dc:creator>
  <cp:lastModifiedBy>Buckman, Mark</cp:lastModifiedBy>
  <cp:revision>2</cp:revision>
  <dcterms:created xsi:type="dcterms:W3CDTF">2020-08-09T02:04:37Z</dcterms:created>
  <dcterms:modified xsi:type="dcterms:W3CDTF">2026-03-19T19:20:55Z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0x01010046115EBC45D3944DB78A1E8DED502243</vt:lpwstr>
  </property>
  <property fmtid="{D5CDD505-2E9C-101B-9397-08002B2CF9AE}" pid="3" name="MediaServiceImageTags">
    <vt:lpwstr/>
  </property>
  <property fmtid="{D5CDD505-2E9C-101B-9397-08002B2CF9AE}" pid="4" name="Order">
    <vt:lpwstr>6082100.00000000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