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4.xml" ContentType="application/vnd.openxmlformats-officedocument.theme+xml"/>
  <Override PartName="/ppt/theme/theme5.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 id="2147483748" r:id="rId6"/>
  </p:sldMasterIdLst>
  <p:notesMasterIdLst>
    <p:notesMasterId r:id="rId35"/>
  </p:notesMasterIdLst>
  <p:handoutMasterIdLst>
    <p:handoutMasterId r:id="rId36"/>
  </p:handoutMasterIdLst>
  <p:sldIdLst>
    <p:sldId id="2311" r:id="rId7"/>
    <p:sldId id="3946" r:id="rId8"/>
    <p:sldId id="3635" r:id="rId9"/>
    <p:sldId id="3882" r:id="rId10"/>
    <p:sldId id="2384" r:id="rId11"/>
    <p:sldId id="3876" r:id="rId12"/>
    <p:sldId id="1962" r:id="rId13"/>
    <p:sldId id="3825" r:id="rId14"/>
    <p:sldId id="1696" r:id="rId15"/>
    <p:sldId id="749" r:id="rId16"/>
    <p:sldId id="264" r:id="rId17"/>
    <p:sldId id="1966" r:id="rId18"/>
    <p:sldId id="3826" r:id="rId19"/>
    <p:sldId id="3942" r:id="rId20"/>
    <p:sldId id="3943" r:id="rId21"/>
    <p:sldId id="2335" r:id="rId22"/>
    <p:sldId id="3880" r:id="rId23"/>
    <p:sldId id="3947" r:id="rId24"/>
    <p:sldId id="2186" r:id="rId25"/>
    <p:sldId id="2187" r:id="rId26"/>
    <p:sldId id="3948" r:id="rId27"/>
    <p:sldId id="3949" r:id="rId28"/>
    <p:sldId id="3951" r:id="rId29"/>
    <p:sldId id="3830" r:id="rId30"/>
    <p:sldId id="3953" r:id="rId31"/>
    <p:sldId id="3952" r:id="rId32"/>
    <p:sldId id="3689" r:id="rId33"/>
    <p:sldId id="8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FD924D5-F993-4EDF-AD3D-B764B554F393}">
          <p14:sldIdLst>
            <p14:sldId id="2311"/>
            <p14:sldId id="3946"/>
          </p14:sldIdLst>
        </p14:section>
        <p14:section name="An Overview of Comprehensive, Integrated, Three-Tiered (Ci3T) Models of Prevention" id="{FC83637D-6A45-476B-9FBD-C1430BA2ED5C}">
          <p14:sldIdLst>
            <p14:sldId id="3635"/>
            <p14:sldId id="3882"/>
            <p14:sldId id="2384"/>
            <p14:sldId id="3876"/>
            <p14:sldId id="1962"/>
            <p14:sldId id="3825"/>
            <p14:sldId id="1696"/>
            <p14:sldId id="749"/>
            <p14:sldId id="264"/>
            <p14:sldId id="1966"/>
            <p14:sldId id="3826"/>
            <p14:sldId id="3942"/>
            <p14:sldId id="3943"/>
            <p14:sldId id="2335"/>
            <p14:sldId id="3880"/>
            <p14:sldId id="3947"/>
            <p14:sldId id="2186"/>
            <p14:sldId id="2187"/>
            <p14:sldId id="3948"/>
            <p14:sldId id="3949"/>
            <p14:sldId id="3951"/>
            <p14:sldId id="3830"/>
            <p14:sldId id="3953"/>
            <p14:sldId id="3952"/>
            <p14:sldId id="3689"/>
            <p14:sldId id="8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8399"/>
    <a:srgbClr val="97A6B6"/>
    <a:srgbClr val="FFFFFF"/>
    <a:srgbClr val="BFB500"/>
    <a:srgbClr val="2F4E6D"/>
    <a:srgbClr val="2A3576"/>
    <a:srgbClr val="7030A0"/>
    <a:srgbClr val="C55A11"/>
    <a:srgbClr val="356D3C"/>
    <a:srgbClr val="8EAA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8BE480-E1FE-49C6-82DC-8394688833B6}" v="1" dt="2026-01-20T15:29:48.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Kathryn" userId="fc636950-33c7-4c5b-91a9-d3d6a86c01b7" providerId="ADAL" clId="{E949A7CB-FD96-4D97-9610-72060ABE7B91}"/>
    <pc:docChg chg="modSld">
      <pc:chgData name="Johnson, Kathryn" userId="fc636950-33c7-4c5b-91a9-d3d6a86c01b7" providerId="ADAL" clId="{E949A7CB-FD96-4D97-9610-72060ABE7B91}" dt="2026-01-20T15:29:48.133" v="0" actId="13244"/>
      <pc:docMkLst>
        <pc:docMk/>
      </pc:docMkLst>
      <pc:sldChg chg="modSp mod">
        <pc:chgData name="Johnson, Kathryn" userId="fc636950-33c7-4c5b-91a9-d3d6a86c01b7" providerId="ADAL" clId="{E949A7CB-FD96-4D97-9610-72060ABE7B91}" dt="2026-01-20T15:29:48.133" v="0" actId="13244"/>
        <pc:sldMkLst>
          <pc:docMk/>
          <pc:sldMk cId="954902823" sldId="264"/>
        </pc:sldMkLst>
        <pc:spChg chg="ord">
          <ac:chgData name="Johnson, Kathryn" userId="fc636950-33c7-4c5b-91a9-d3d6a86c01b7" providerId="ADAL" clId="{E949A7CB-FD96-4D97-9610-72060ABE7B91}" dt="2026-01-20T15:29:48.133" v="0" actId="13244"/>
          <ac:spMkLst>
            <pc:docMk/>
            <pc:sldMk cId="954902823" sldId="264"/>
            <ac:spMk id="8" creationId="{FFF86DAD-3777-AC4F-8CD6-515CD3E4745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88A_2DB2AD8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_88B_C94C666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2.307288916447164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4.6145778328943281E-3"/>
                  <c:y val="-2.6497245642611411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5.7682222911179092E-3"/>
                  <c:y val="-1.0598898257044661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8.0755112075650733E-3"/>
                  <c:y val="-7.949173692783423E-3"/>
                </c:manualLayout>
              </c:layout>
              <c:tx>
                <c:rich>
                  <a:bodyPr/>
                  <a:lstStyle/>
                  <a:p>
                    <a:fld id="{41E5D3D0-12F6-442F-AEB3-15D312FCBCB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1.0382800124012237E-2"/>
                  <c:y val="-1.5898347385566846E-2"/>
                </c:manualLayout>
              </c:layout>
              <c:tx>
                <c:rich>
                  <a:bodyPr/>
                  <a:lstStyle/>
                  <a:p>
                    <a:fld id="{94BC7E0A-4BFD-433C-89CD-B893968B54E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9.2291556657885711E-3"/>
                  <c:y val="-1.5898347385566846E-2"/>
                </c:manualLayout>
              </c:layout>
              <c:tx>
                <c:rich>
                  <a:bodyPr/>
                  <a:lstStyle/>
                  <a:p>
                    <a:fld id="{466CF400-A787-449E-A4FE-504F7A7BF5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0829-4CF5-B4D7-0FC79382E850}"/>
                </c:ext>
              </c:extLst>
            </c:dLbl>
            <c:dLbl>
              <c:idx val="6"/>
              <c:layout>
                <c:manualLayout>
                  <c:x val="9.2291556657885711E-3"/>
                  <c:y val="3.9745868463917117E-2"/>
                </c:manualLayout>
              </c:layout>
              <c:tx>
                <c:rich>
                  <a:bodyPr/>
                  <a:lstStyle/>
                  <a:p>
                    <a:fld id="{567DA58C-1831-4179-A741-82F22DAB9CD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829-4CF5-B4D7-0FC79382E850}"/>
                </c:ext>
              </c:extLst>
            </c:dLbl>
            <c:dLbl>
              <c:idx val="7"/>
              <c:layout>
                <c:manualLayout>
                  <c:x val="9.2291556657886561E-3"/>
                  <c:y val="2.6497245642610437E-3"/>
                </c:manualLayout>
              </c:layout>
              <c:tx>
                <c:rich>
                  <a:bodyPr/>
                  <a:lstStyle/>
                  <a:p>
                    <a:fld id="{97E445DF-F550-4A26-ABE0-6EB5C2F2AAE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829-4CF5-B4D7-0FC79382E850}"/>
                </c:ext>
              </c:extLst>
            </c:dLbl>
            <c:dLbl>
              <c:idx val="8"/>
              <c:layout>
                <c:manualLayout>
                  <c:x val="9.2291556657886561E-3"/>
                  <c:y val="2.6497245642611409E-3"/>
                </c:manualLayout>
              </c:layout>
              <c:tx>
                <c:rich>
                  <a:bodyPr/>
                  <a:lstStyle/>
                  <a:p>
                    <a:fld id="{7C5A1B6A-FB4D-4D6F-9C39-FD1499CA16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829-4CF5-B4D7-0FC79382E850}"/>
                </c:ext>
              </c:extLst>
            </c:dLbl>
            <c:dLbl>
              <c:idx val="9"/>
              <c:layout>
                <c:manualLayout>
                  <c:x val="9.2291556657886561E-3"/>
                  <c:y val="-2.6497245642611314E-2"/>
                </c:manualLayout>
              </c:layout>
              <c:tx>
                <c:rich>
                  <a:bodyPr/>
                  <a:lstStyle/>
                  <a:p>
                    <a:fld id="{4D68BB2A-6CF8-4E5C-8C9A-8596CDCEF9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829-4CF5-B4D7-0FC79382E850}"/>
                </c:ext>
              </c:extLst>
            </c:dLbl>
            <c:dLbl>
              <c:idx val="10"/>
              <c:layout>
                <c:manualLayout>
                  <c:x val="1.0382800124012067E-2"/>
                  <c:y val="-1.0598898257044661E-2"/>
                </c:manualLayout>
              </c:layout>
              <c:tx>
                <c:rich>
                  <a:bodyPr/>
                  <a:lstStyle/>
                  <a:p>
                    <a:fld id="{E91F743E-0660-42EC-BC0C-A876396434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829-4CF5-B4D7-0FC79382E850}"/>
                </c:ext>
              </c:extLst>
            </c:dLbl>
            <c:dLbl>
              <c:idx val="11"/>
              <c:layout>
                <c:manualLayout>
                  <c:x val="2.9994755913813131E-2"/>
                  <c:y val="0.16163319841992951"/>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0829-4CF5-B4D7-0FC79382E850}"/>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0.000000</c:formatCode>
                <c:ptCount val="11"/>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pt idx="9">
                  <c:v>0.7319</c:v>
                </c:pt>
                <c:pt idx="10">
                  <c:v>0.78210000000000002</c:v>
                </c:pt>
              </c:numCache>
            </c:numRef>
          </c:val>
          <c:extLst>
            <c:ext xmlns:c15="http://schemas.microsoft.com/office/drawing/2012/chart" uri="{02D57815-91ED-43cb-92C2-25804820EDAC}">
              <c15:datalabelsRange>
                <c15:f>Sheet1!$K$2:$K$1048570</c15:f>
                <c15:dlblRangeCache>
                  <c:ptCount val="1048569"/>
                  <c:pt idx="0">
                    <c:v>63.6% 
(n=283)</c:v>
                  </c:pt>
                  <c:pt idx="1">
                    <c:v>65.87% 
(n=276)</c:v>
                  </c:pt>
                  <c:pt idx="2">
                    <c:v>71.73% 
(n=335)</c:v>
                  </c:pt>
                  <c:pt idx="3">
                    <c:v>73.11% 
(n=329)</c:v>
                  </c:pt>
                  <c:pt idx="4">
                    <c:v>71.5% 
(n=306)</c:v>
                  </c:pt>
                  <c:pt idx="5">
                    <c:v>72.35% 
(n=293)</c:v>
                  </c:pt>
                  <c:pt idx="6">
                    <c:v>90.24% 
(n=333)</c:v>
                  </c:pt>
                  <c:pt idx="7">
                    <c:v>80.09% 
(n=346)</c:v>
                  </c:pt>
                  <c:pt idx="8">
                    <c:v>80.92% 
(n=352)</c:v>
                  </c:pt>
                  <c:pt idx="9">
                    <c:v>73.19% 
(n=314)</c:v>
                  </c:pt>
                  <c:pt idx="10">
                    <c:v>78.21% 
(n=341)</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3.9223911579601783E-2"/>
                  <c:y val="-4.2395593028178281E-2"/>
                </c:manualLayout>
              </c:layout>
              <c:tx>
                <c:rich>
                  <a:bodyPr/>
                  <a:lstStyle/>
                  <a:p>
                    <a:fld id="{768E3735-2535-4B49-97E5-6AA9A0E1A12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0377556037825328E-2"/>
                  <c:y val="-3.9745868463917138E-2"/>
                </c:manualLayout>
              </c:layout>
              <c:tx>
                <c:rich>
                  <a:bodyPr/>
                  <a:lstStyle/>
                  <a:p>
                    <a:fld id="{88AA35AB-6B5A-4107-AED6-44D86CA78A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1531200496048949E-2"/>
                  <c:y val="-2.1197796514089127E-2"/>
                </c:manualLayout>
              </c:layout>
              <c:tx>
                <c:rich>
                  <a:bodyPr/>
                  <a:lstStyle/>
                  <a:p>
                    <a:fld id="{BCC78861-037E-4394-AFF0-DBBA7216AA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3.92239115796017E-2"/>
                  <c:y val="-1.0598898257044563E-2"/>
                </c:manualLayout>
              </c:layout>
              <c:tx>
                <c:rich>
                  <a:bodyPr/>
                  <a:lstStyle/>
                  <a:p>
                    <a:fld id="{2B642E6D-6009-4697-A3C0-251CB2CBDD5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4.1531200496048866E-2"/>
                  <c:y val="-2.3847521078350292E-2"/>
                </c:manualLayout>
              </c:layout>
              <c:tx>
                <c:rich>
                  <a:bodyPr/>
                  <a:lstStyle/>
                  <a:p>
                    <a:fld id="{C93F1356-E5CE-48B8-9123-482AFA01B9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037755603782537E-2"/>
                  <c:y val="-1.8548071949828011E-2"/>
                </c:manualLayout>
              </c:layout>
              <c:tx>
                <c:rich>
                  <a:bodyPr/>
                  <a:lstStyle/>
                  <a:p>
                    <a:fld id="{66203CC1-D673-4107-BEE3-8F4FE370359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829-4CF5-B4D7-0FC79382E850}"/>
                </c:ext>
              </c:extLst>
            </c:dLbl>
            <c:dLbl>
              <c:idx val="6"/>
              <c:layout>
                <c:manualLayout>
                  <c:x val="4.3838489412496032E-2"/>
                  <c:y val="6.3593389542267384E-2"/>
                </c:manualLayout>
              </c:layout>
              <c:tx>
                <c:rich>
                  <a:bodyPr/>
                  <a:lstStyle/>
                  <a:p>
                    <a:fld id="{0A05FF93-6B5C-482D-981B-EDD73C9236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829-4CF5-B4D7-0FC79382E850}"/>
                </c:ext>
              </c:extLst>
            </c:dLbl>
            <c:dLbl>
              <c:idx val="7"/>
              <c:layout>
                <c:manualLayout>
                  <c:x val="4.037755603782537E-2"/>
                  <c:y val="1.5898347385566822E-2"/>
                </c:manualLayout>
              </c:layout>
              <c:tx>
                <c:rich>
                  <a:bodyPr/>
                  <a:lstStyle/>
                  <a:p>
                    <a:fld id="{BA0161AA-88D3-4444-A19F-7A1E0588A0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829-4CF5-B4D7-0FC79382E850}"/>
                </c:ext>
              </c:extLst>
            </c:dLbl>
            <c:dLbl>
              <c:idx val="8"/>
              <c:layout>
                <c:manualLayout>
                  <c:x val="4.3838489412495941E-2"/>
                  <c:y val="1.3248622821305706E-2"/>
                </c:manualLayout>
              </c:layout>
              <c:tx>
                <c:rich>
                  <a:bodyPr/>
                  <a:lstStyle/>
                  <a:p>
                    <a:fld id="{BA471135-FA94-4F86-8686-180DBA8F6A6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829-4CF5-B4D7-0FC79382E850}"/>
                </c:ext>
              </c:extLst>
            </c:dLbl>
            <c:dLbl>
              <c:idx val="9"/>
              <c:layout>
                <c:manualLayout>
                  <c:x val="4.2684844954272362E-2"/>
                  <c:y val="-2.3847521078350267E-2"/>
                </c:manualLayout>
              </c:layout>
              <c:tx>
                <c:rich>
                  <a:bodyPr/>
                  <a:lstStyle/>
                  <a:p>
                    <a:fld id="{AFE49B91-018F-44E3-A0E1-1BC7B305C9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829-4CF5-B4D7-0FC79382E850}"/>
                </c:ext>
              </c:extLst>
            </c:dLbl>
            <c:dLbl>
              <c:idx val="10"/>
              <c:layout>
                <c:manualLayout>
                  <c:x val="4.037755603782537E-2"/>
                  <c:y val="-5.299449128522306E-3"/>
                </c:manualLayout>
              </c:layout>
              <c:tx>
                <c:rich>
                  <a:bodyPr/>
                  <a:lstStyle/>
                  <a:p>
                    <a:fld id="{A948E39F-1D8E-4384-B9B1-9AB7DB0BB58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0829-4CF5-B4D7-0FC79382E850}"/>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0.000000</c:formatCode>
                <c:ptCount val="11"/>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pt idx="9">
                  <c:v>0.1981</c:v>
                </c:pt>
                <c:pt idx="10">
                  <c:v>0.156</c:v>
                </c:pt>
              </c:numCache>
            </c:numRef>
          </c:val>
          <c:extLst>
            <c:ext xmlns:c15="http://schemas.microsoft.com/office/drawing/2012/chart" uri="{02D57815-91ED-43cb-92C2-25804820EDAC}">
              <c15:datalabelsRange>
                <c15:f>Sheet1!$L$2:$L$1048570</c15:f>
                <c15:dlblRangeCache>
                  <c:ptCount val="1048569"/>
                  <c:pt idx="0">
                    <c:v>26.52% 
(n=118)</c:v>
                  </c:pt>
                  <c:pt idx="1">
                    <c:v>23.87% 
(n=100)</c:v>
                  </c:pt>
                  <c:pt idx="2">
                    <c:v>18.2% 
(n=85)</c:v>
                  </c:pt>
                  <c:pt idx="3">
                    <c:v>20.89% 
(n=94)</c:v>
                  </c:pt>
                  <c:pt idx="4">
                    <c:v>20.09% 
(n=86)</c:v>
                  </c:pt>
                  <c:pt idx="5">
                    <c:v>20.49% 
(n=83)</c:v>
                  </c:pt>
                  <c:pt idx="6">
                    <c:v>8.13% 
(n=30)</c:v>
                  </c:pt>
                  <c:pt idx="7">
                    <c:v>15.97% 
(n=69)</c:v>
                  </c:pt>
                  <c:pt idx="8">
                    <c:v>14.02% 
(n=61)</c:v>
                  </c:pt>
                  <c:pt idx="9">
                    <c:v>19.81% 
(n=85)</c:v>
                  </c:pt>
                  <c:pt idx="10">
                    <c:v>15.6% 
(n=68)</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3.6916622663154625E-2"/>
                  <c:y val="-6.3080970366690581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1531200496048949E-2"/>
                  <c:y val="-6.4354507275371689E-2"/>
                </c:manualLayout>
              </c:layout>
              <c:tx>
                <c:rich>
                  <a:bodyPr/>
                  <a:lstStyle/>
                  <a:p>
                    <a:fld id="{CD01069C-C241-45E2-9AA0-5E5E467C4B2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1531200496048949E-2"/>
                  <c:y val="-6.368080958891506E-2"/>
                </c:manualLayout>
              </c:layout>
              <c:tx>
                <c:rich>
                  <a:bodyPr/>
                  <a:lstStyle/>
                  <a:p>
                    <a:fld id="{FA0D84BE-F47F-4847-AA7D-8C45AAA6F98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3.8647089350489994E-2"/>
                  <c:y val="-4.9873449572090348E-2"/>
                </c:manualLayout>
              </c:layout>
              <c:tx>
                <c:rich>
                  <a:bodyPr/>
                  <a:lstStyle/>
                  <a:p>
                    <a:fld id="{C3B6B7A4-A6AC-4091-855D-5C1A24CFA03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4.2684844954272529E-2"/>
                  <c:y val="-5.8065062630517188E-2"/>
                </c:manualLayout>
              </c:layout>
              <c:tx>
                <c:rich>
                  <a:bodyPr/>
                  <a:lstStyle/>
                  <a:p>
                    <a:fld id="{6CDE893A-A7BC-4F96-925F-20ED9B77F6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4.1531200496048949E-2"/>
                  <c:y val="-5.3816114539873242E-2"/>
                </c:manualLayout>
              </c:layout>
              <c:tx>
                <c:rich>
                  <a:bodyPr/>
                  <a:lstStyle/>
                  <a:p>
                    <a:fld id="{B029A153-7D1D-416E-84CE-0AD6275DC1F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336-4F2B-A05E-761B872B7CD0}"/>
                </c:ext>
              </c:extLst>
            </c:dLbl>
            <c:dLbl>
              <c:idx val="6"/>
              <c:layout>
                <c:manualLayout>
                  <c:x val="3.92239115796017E-2"/>
                  <c:y val="-3.4446419335394836E-2"/>
                </c:manualLayout>
              </c:layout>
              <c:tx>
                <c:rich>
                  <a:bodyPr/>
                  <a:lstStyle/>
                  <a:p>
                    <a:fld id="{8838622D-DC54-4819-BBD4-E435FD35322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336-4F2B-A05E-761B872B7CD0}"/>
                </c:ext>
              </c:extLst>
            </c:dLbl>
            <c:dLbl>
              <c:idx val="7"/>
              <c:layout>
                <c:manualLayout>
                  <c:x val="4.037755603782528E-2"/>
                  <c:y val="-4.2875255766228366E-2"/>
                </c:manualLayout>
              </c:layout>
              <c:tx>
                <c:rich>
                  <a:bodyPr/>
                  <a:lstStyle/>
                  <a:p>
                    <a:fld id="{287B7086-92D0-40FC-92D2-37FE405D46B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336-4F2B-A05E-761B872B7CD0}"/>
                </c:ext>
              </c:extLst>
            </c:dLbl>
            <c:dLbl>
              <c:idx val="8"/>
              <c:layout>
                <c:manualLayout>
                  <c:x val="3.8070267121378204E-2"/>
                  <c:y val="-4.6680218512561468E-2"/>
                </c:manualLayout>
              </c:layout>
              <c:tx>
                <c:rich>
                  <a:bodyPr/>
                  <a:lstStyle/>
                  <a:p>
                    <a:fld id="{6AF70985-92E1-45D9-BA48-FBFD49C53F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336-4F2B-A05E-761B872B7CD0}"/>
                </c:ext>
              </c:extLst>
            </c:dLbl>
            <c:dLbl>
              <c:idx val="9"/>
              <c:layout>
                <c:manualLayout>
                  <c:x val="4.037755603782537E-2"/>
                  <c:y val="-5.3239225687890405E-2"/>
                </c:manualLayout>
              </c:layout>
              <c:tx>
                <c:rich>
                  <a:bodyPr/>
                  <a:lstStyle/>
                  <a:p>
                    <a:fld id="{0CB0019C-93EC-4ED2-BD82-F12EACC345C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829-4CF5-B4D7-0FC79382E850}"/>
                </c:ext>
              </c:extLst>
            </c:dLbl>
            <c:dLbl>
              <c:idx val="10"/>
              <c:layout>
                <c:manualLayout>
                  <c:x val="3.9223911579601783E-2"/>
                  <c:y val="-5.0518980895068615E-2"/>
                </c:manualLayout>
              </c:layout>
              <c:tx>
                <c:rich>
                  <a:bodyPr/>
                  <a:lstStyle/>
                  <a:p>
                    <a:fld id="{FEFEC933-4D2D-46CF-8F85-87BA5D1FF17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0829-4CF5-B4D7-0FC79382E850}"/>
                </c:ext>
              </c:extLst>
            </c:dLbl>
            <c:dLbl>
              <c:idx val="11"/>
              <c:layout>
                <c:manualLayout>
                  <c:x val="3.4609333746705765E-3"/>
                  <c:y val="-3.8613372012357317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0829-4CF5-B4D7-0FC79382E850}"/>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0.000000</c:formatCode>
                <c:ptCount val="11"/>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pt idx="9">
                  <c:v>6.9900000000000004E-2</c:v>
                </c:pt>
                <c:pt idx="10">
                  <c:v>6.1899999999999997E-2</c:v>
                </c:pt>
              </c:numCache>
            </c:numRef>
          </c:val>
          <c:extLst>
            <c:ext xmlns:c15="http://schemas.microsoft.com/office/drawing/2012/chart" uri="{02D57815-91ED-43cb-92C2-25804820EDAC}">
              <c15:datalabelsRange>
                <c15:f>Sheet1!$M$2:$M$1048570</c15:f>
                <c15:dlblRangeCache>
                  <c:ptCount val="1048569"/>
                  <c:pt idx="0">
                    <c:v>9.89% 
(n=44)</c:v>
                  </c:pt>
                  <c:pt idx="1">
                    <c:v>10.26% 
(n=43)</c:v>
                  </c:pt>
                  <c:pt idx="2">
                    <c:v>10.06% 
(n=47)</c:v>
                  </c:pt>
                  <c:pt idx="3">
                    <c:v>6% 
(n=27)</c:v>
                  </c:pt>
                  <c:pt idx="4">
                    <c:v>8.41% 
(n=36)</c:v>
                  </c:pt>
                  <c:pt idx="5">
                    <c:v>7.16% 
(n=29)</c:v>
                  </c:pt>
                  <c:pt idx="6">
                    <c:v>1.63% 
(n=6)</c:v>
                  </c:pt>
                  <c:pt idx="7">
                    <c:v>3.94% 
(n=17)</c:v>
                  </c:pt>
                  <c:pt idx="8">
                    <c:v>5.06% 
(n=22)</c:v>
                  </c:pt>
                  <c:pt idx="9">
                    <c:v>6.99% 
(n=30)</c:v>
                  </c:pt>
                  <c:pt idx="10">
                    <c:v>6.19% 
(n=27)</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0.63600000000000001</c:v>
                      </c:pt>
                      <c:pt idx="1">
                        <c:v>0.65869999999999995</c:v>
                      </c:pt>
                      <c:pt idx="2">
                        <c:v>0.71730000000000005</c:v>
                      </c:pt>
                      <c:pt idx="3">
                        <c:v>0.73109999999999997</c:v>
                      </c:pt>
                      <c:pt idx="4">
                        <c:v>0.71499999999999997</c:v>
                      </c:pt>
                      <c:pt idx="5">
                        <c:v>0.72350000000000003</c:v>
                      </c:pt>
                      <c:pt idx="6">
                        <c:v>0.90239999999999998</c:v>
                      </c:pt>
                      <c:pt idx="7">
                        <c:v>0.80089999999999995</c:v>
                      </c:pt>
                      <c:pt idx="8">
                        <c:v>0.80920000000000003</c:v>
                      </c:pt>
                      <c:pt idx="9">
                        <c:v>0.7319</c:v>
                      </c:pt>
                      <c:pt idx="10">
                        <c:v>0.78210000000000002</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0.26519999999999999</c:v>
                      </c:pt>
                      <c:pt idx="1">
                        <c:v>0.2387</c:v>
                      </c:pt>
                      <c:pt idx="2">
                        <c:v>0.182</c:v>
                      </c:pt>
                      <c:pt idx="3">
                        <c:v>0.2089</c:v>
                      </c:pt>
                      <c:pt idx="4">
                        <c:v>0.2009</c:v>
                      </c:pt>
                      <c:pt idx="5">
                        <c:v>0.2049</c:v>
                      </c:pt>
                      <c:pt idx="6">
                        <c:v>8.1299999999999997E-2</c:v>
                      </c:pt>
                      <c:pt idx="7">
                        <c:v>0.15970000000000001</c:v>
                      </c:pt>
                      <c:pt idx="8">
                        <c:v>0.14019999999999999</c:v>
                      </c:pt>
                      <c:pt idx="9">
                        <c:v>0.1981</c:v>
                      </c:pt>
                      <c:pt idx="10">
                        <c:v>0.156</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9.8900000000000002E-2</c:v>
                      </c:pt>
                      <c:pt idx="1">
                        <c:v>0.1026</c:v>
                      </c:pt>
                      <c:pt idx="2">
                        <c:v>0.10059999999999999</c:v>
                      </c:pt>
                      <c:pt idx="3">
                        <c:v>0.06</c:v>
                      </c:pt>
                      <c:pt idx="4">
                        <c:v>8.4099999999999994E-2</c:v>
                      </c:pt>
                      <c:pt idx="5">
                        <c:v>7.1599999999999997E-2</c:v>
                      </c:pt>
                      <c:pt idx="6">
                        <c:v>1.6299999999999999E-2</c:v>
                      </c:pt>
                      <c:pt idx="7">
                        <c:v>3.9399999999999998E-2</c:v>
                      </c:pt>
                      <c:pt idx="8">
                        <c:v>5.0599999999999999E-2</c:v>
                      </c:pt>
                      <c:pt idx="9">
                        <c:v>6.9900000000000004E-2</c:v>
                      </c:pt>
                      <c:pt idx="10">
                        <c:v>6.1899999999999997E-2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283</c:v>
                      </c:pt>
                      <c:pt idx="1">
                        <c:v>276</c:v>
                      </c:pt>
                      <c:pt idx="2">
                        <c:v>335</c:v>
                      </c:pt>
                      <c:pt idx="3">
                        <c:v>329</c:v>
                      </c:pt>
                      <c:pt idx="4">
                        <c:v>306</c:v>
                      </c:pt>
                      <c:pt idx="5">
                        <c:v>293</c:v>
                      </c:pt>
                      <c:pt idx="6">
                        <c:v>333</c:v>
                      </c:pt>
                      <c:pt idx="7">
                        <c:v>346</c:v>
                      </c:pt>
                      <c:pt idx="8">
                        <c:v>352</c:v>
                      </c:pt>
                      <c:pt idx="9">
                        <c:v>314</c:v>
                      </c:pt>
                      <c:pt idx="10">
                        <c:v>341</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118</c:v>
                      </c:pt>
                      <c:pt idx="1">
                        <c:v>100</c:v>
                      </c:pt>
                      <c:pt idx="2">
                        <c:v>85</c:v>
                      </c:pt>
                      <c:pt idx="3">
                        <c:v>94</c:v>
                      </c:pt>
                      <c:pt idx="4">
                        <c:v>86</c:v>
                      </c:pt>
                      <c:pt idx="5">
                        <c:v>83</c:v>
                      </c:pt>
                      <c:pt idx="6">
                        <c:v>30</c:v>
                      </c:pt>
                      <c:pt idx="7">
                        <c:v>69</c:v>
                      </c:pt>
                      <c:pt idx="8">
                        <c:v>61</c:v>
                      </c:pt>
                      <c:pt idx="9">
                        <c:v>85</c:v>
                      </c:pt>
                      <c:pt idx="10">
                        <c:v>68</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44</c:v>
                      </c:pt>
                      <c:pt idx="1">
                        <c:v>43</c:v>
                      </c:pt>
                      <c:pt idx="2">
                        <c:v>47</c:v>
                      </c:pt>
                      <c:pt idx="3">
                        <c:v>27</c:v>
                      </c:pt>
                      <c:pt idx="4">
                        <c:v>36</c:v>
                      </c:pt>
                      <c:pt idx="5">
                        <c:v>29</c:v>
                      </c:pt>
                      <c:pt idx="6">
                        <c:v>6</c:v>
                      </c:pt>
                      <c:pt idx="7">
                        <c:v>17</c:v>
                      </c:pt>
                      <c:pt idx="8">
                        <c:v>22</c:v>
                      </c:pt>
                      <c:pt idx="9">
                        <c:v>30</c:v>
                      </c:pt>
                      <c:pt idx="10">
                        <c:v>27</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281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BAA-45C5-8201-526D6CDF61ED}"/>
                </c:ext>
              </c:extLst>
            </c:dLbl>
            <c:dLbl>
              <c:idx val="1"/>
              <c:layout>
                <c:manualLayout>
                  <c:x val="1.1536444582235818E-2"/>
                  <c:y val="-3.1796694771133692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BAA-45C5-8201-526D6CDF61ED}"/>
                </c:ext>
              </c:extLst>
            </c:dLbl>
            <c:dLbl>
              <c:idx val="2"/>
              <c:layout>
                <c:manualLayout>
                  <c:x val="1.0382800124012237E-2"/>
                  <c:y val="-7.949173692783423E-3"/>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BAA-45C5-8201-526D6CDF61ED}"/>
                </c:ext>
              </c:extLst>
            </c:dLbl>
            <c:dLbl>
              <c:idx val="3"/>
              <c:layout>
                <c:manualLayout>
                  <c:x val="5.7682222911179092E-3"/>
                  <c:y val="-1.5898347385566943E-2"/>
                </c:manualLayout>
              </c:layout>
              <c:tx>
                <c:rich>
                  <a:bodyPr/>
                  <a:lstStyle/>
                  <a:p>
                    <a:fld id="{3502591E-8DFD-4A65-810B-293D950AF87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BAA-45C5-8201-526D6CDF61ED}"/>
                </c:ext>
              </c:extLst>
            </c:dLbl>
            <c:dLbl>
              <c:idx val="4"/>
              <c:layout>
                <c:manualLayout>
                  <c:x val="8.0755112075650733E-3"/>
                  <c:y val="5.2994491285222817E-3"/>
                </c:manualLayout>
              </c:layout>
              <c:tx>
                <c:rich>
                  <a:bodyPr/>
                  <a:lstStyle/>
                  <a:p>
                    <a:fld id="{2B6E963D-03F9-4CC2-B466-DC1C1F74274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BAA-45C5-8201-526D6CDF61ED}"/>
                </c:ext>
              </c:extLst>
            </c:dLbl>
            <c:dLbl>
              <c:idx val="5"/>
              <c:layout>
                <c:manualLayout>
                  <c:x val="1.0382800124012237E-2"/>
                  <c:y val="5.2994491285223303E-3"/>
                </c:manualLayout>
              </c:layout>
              <c:tx>
                <c:rich>
                  <a:bodyPr/>
                  <a:lstStyle/>
                  <a:p>
                    <a:fld id="{495E32F1-ACA2-4BC8-85F9-0541420360E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B50-4089-8FFE-C5D871197C71}"/>
                </c:ext>
              </c:extLst>
            </c:dLbl>
            <c:dLbl>
              <c:idx val="6"/>
              <c:layout>
                <c:manualLayout>
                  <c:x val="5.7682222911179092E-3"/>
                  <c:y val="1.3248622821305754E-2"/>
                </c:manualLayout>
              </c:layout>
              <c:tx>
                <c:rich>
                  <a:bodyPr/>
                  <a:lstStyle/>
                  <a:p>
                    <a:fld id="{66C7E00C-AF87-46B0-ABF8-194F06CDC21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B50-4089-8FFE-C5D871197C71}"/>
                </c:ext>
              </c:extLst>
            </c:dLbl>
            <c:dLbl>
              <c:idx val="7"/>
              <c:layout>
                <c:manualLayout>
                  <c:x val="6.9218667493414071E-3"/>
                  <c:y val="-2.1197796514089127E-2"/>
                </c:manualLayout>
              </c:layout>
              <c:tx>
                <c:rich>
                  <a:bodyPr/>
                  <a:lstStyle/>
                  <a:p>
                    <a:fld id="{9A2963FC-DD61-4187-8640-668E5725D2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B50-4089-8FFE-C5D871197C71}"/>
                </c:ext>
              </c:extLst>
            </c:dLbl>
            <c:dLbl>
              <c:idx val="8"/>
              <c:layout>
                <c:manualLayout>
                  <c:x val="5.7682222911179092E-3"/>
                  <c:y val="-2.1197796514089127E-2"/>
                </c:manualLayout>
              </c:layout>
              <c:tx>
                <c:rich>
                  <a:bodyPr/>
                  <a:lstStyle/>
                  <a:p>
                    <a:fld id="{D3E4D45D-F8F5-42FB-B238-D2710084328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B50-4089-8FFE-C5D871197C71}"/>
                </c:ext>
              </c:extLst>
            </c:dLbl>
            <c:dLbl>
              <c:idx val="9"/>
              <c:layout>
                <c:manualLayout>
                  <c:x val="5.7682222911179092E-3"/>
                  <c:y val="-2.9146970206872552E-2"/>
                </c:manualLayout>
              </c:layout>
              <c:tx>
                <c:rich>
                  <a:bodyPr/>
                  <a:lstStyle/>
                  <a:p>
                    <a:fld id="{2C9635A2-7D69-491B-88DE-7AAAA4F5AC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B50-4089-8FFE-C5D871197C71}"/>
                </c:ext>
              </c:extLst>
            </c:dLbl>
            <c:dLbl>
              <c:idx val="10"/>
              <c:layout>
                <c:manualLayout>
                  <c:x val="6.9218667493413221E-3"/>
                  <c:y val="-7.9491736927835201E-3"/>
                </c:manualLayout>
              </c:layout>
              <c:tx>
                <c:rich>
                  <a:bodyPr/>
                  <a:lstStyle/>
                  <a:p>
                    <a:fld id="{ADDD15CE-06AD-4DA8-8833-9267A967921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B50-4089-8FFE-C5D871197C71}"/>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c:formatCode>
                <c:ptCount val="11"/>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pt idx="9">
                  <c:v>0.76919999999999999</c:v>
                </c:pt>
                <c:pt idx="10">
                  <c:v>0.83489999999999998</c:v>
                </c:pt>
              </c:numCache>
            </c:numRef>
          </c:val>
          <c:extLst>
            <c:ext xmlns:c15="http://schemas.microsoft.com/office/drawing/2012/chart" uri="{02D57815-91ED-43cb-92C2-25804820EDAC}">
              <c15:datalabelsRange>
                <c15:f>Sheet1!$K$2:$K$1048570</c15:f>
                <c15:dlblRangeCache>
                  <c:ptCount val="1048569"/>
                  <c:pt idx="0">
                    <c:v>68.31% 
(n=304)</c:v>
                  </c:pt>
                  <c:pt idx="1">
                    <c:v>69.69% 
(n=292)</c:v>
                  </c:pt>
                  <c:pt idx="2">
                    <c:v>77.3% 
(n=361)</c:v>
                  </c:pt>
                  <c:pt idx="3">
                    <c:v>75.11% 
(n=338)</c:v>
                  </c:pt>
                  <c:pt idx="4">
                    <c:v>82.01% 
(n=351)</c:v>
                  </c:pt>
                  <c:pt idx="5">
                    <c:v>83.95% 
(n=340)</c:v>
                  </c:pt>
                  <c:pt idx="6">
                    <c:v>86.99% 
(n=321)</c:v>
                  </c:pt>
                  <c:pt idx="7">
                    <c:v>78.24% 
(n=338)</c:v>
                  </c:pt>
                  <c:pt idx="8">
                    <c:v>78.85% 
(n=343)</c:v>
                  </c:pt>
                  <c:pt idx="9">
                    <c:v>76.92% 
(n=330)</c:v>
                  </c:pt>
                  <c:pt idx="10">
                    <c:v>83.49% 
(n=364)</c:v>
                  </c:pt>
                </c15:dlblRangeCache>
              </c15:datalabelsRange>
            </c:ext>
            <c:ext xmlns:c16="http://schemas.microsoft.com/office/drawing/2014/chart" uri="{C3380CC4-5D6E-409C-BE32-E72D297353CC}">
              <c16:uniqueId val="{00000005-9BAA-45C5-8201-526D6CDF61ED}"/>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3.9223911579601742E-2"/>
                  <c:y val="-6.0943664978006268E-2"/>
                </c:manualLayout>
              </c:layout>
              <c:tx>
                <c:rich>
                  <a:bodyPr/>
                  <a:lstStyle/>
                  <a:p>
                    <a:fld id="{28EF9AAF-941C-4EEF-8124-B97E73CA244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BAA-45C5-8201-526D6CDF61ED}"/>
                </c:ext>
              </c:extLst>
            </c:dLbl>
            <c:dLbl>
              <c:idx val="1"/>
              <c:layout>
                <c:manualLayout>
                  <c:x val="4.037755603782537E-2"/>
                  <c:y val="-6.6243114106528528E-2"/>
                </c:manualLayout>
              </c:layout>
              <c:tx>
                <c:rich>
                  <a:bodyPr/>
                  <a:lstStyle/>
                  <a:p>
                    <a:fld id="{64CBD738-D4F1-4576-BAC5-A90C287DD6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BAA-45C5-8201-526D6CDF61ED}"/>
                </c:ext>
              </c:extLst>
            </c:dLbl>
            <c:dLbl>
              <c:idx val="2"/>
              <c:layout>
                <c:manualLayout>
                  <c:x val="3.9223911579601742E-2"/>
                  <c:y val="-2.3847521078350267E-2"/>
                </c:manualLayout>
              </c:layout>
              <c:tx>
                <c:rich>
                  <a:bodyPr/>
                  <a:lstStyle/>
                  <a:p>
                    <a:fld id="{D47F3D59-7908-4946-B6CC-12834740B64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BAA-45C5-8201-526D6CDF61ED}"/>
                </c:ext>
              </c:extLst>
            </c:dLbl>
            <c:dLbl>
              <c:idx val="3"/>
              <c:layout>
                <c:manualLayout>
                  <c:x val="4.3838489412496115E-2"/>
                  <c:y val="-3.7096143899655973E-2"/>
                </c:manualLayout>
              </c:layout>
              <c:tx>
                <c:rich>
                  <a:bodyPr/>
                  <a:lstStyle/>
                  <a:p>
                    <a:fld id="{9ABF4FB1-0AAD-4841-BF48-82FE4CF22B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BAA-45C5-8201-526D6CDF61ED}"/>
                </c:ext>
              </c:extLst>
            </c:dLbl>
            <c:dLbl>
              <c:idx val="4"/>
              <c:layout>
                <c:manualLayout>
                  <c:x val="4.037755603782537E-2"/>
                  <c:y val="-1.3248622821305706E-2"/>
                </c:manualLayout>
              </c:layout>
              <c:tx>
                <c:rich>
                  <a:bodyPr/>
                  <a:lstStyle/>
                  <a:p>
                    <a:fld id="{906A608C-8F3A-4CF3-9B2E-39E2D9024735}"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BAA-45C5-8201-526D6CDF61ED}"/>
                </c:ext>
              </c:extLst>
            </c:dLbl>
            <c:dLbl>
              <c:idx val="5"/>
              <c:layout>
                <c:manualLayout>
                  <c:x val="4.1531200496048949E-2"/>
                  <c:y val="5.2994491285222817E-3"/>
                </c:manualLayout>
              </c:layout>
              <c:tx>
                <c:rich>
                  <a:bodyPr/>
                  <a:lstStyle/>
                  <a:p>
                    <a:fld id="{D3677761-9C3C-4CDF-B397-2C47A43A29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B50-4089-8FFE-C5D871197C71}"/>
                </c:ext>
              </c:extLst>
            </c:dLbl>
            <c:dLbl>
              <c:idx val="6"/>
              <c:layout>
                <c:manualLayout>
                  <c:x val="3.8070267121378204E-2"/>
                  <c:y val="2.1197796514089127E-2"/>
                </c:manualLayout>
              </c:layout>
              <c:tx>
                <c:rich>
                  <a:bodyPr/>
                  <a:lstStyle/>
                  <a:p>
                    <a:fld id="{1E087243-C3C0-4A3B-A1EA-3C1E2F0CCA4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B50-4089-8FFE-C5D871197C71}"/>
                </c:ext>
              </c:extLst>
            </c:dLbl>
            <c:dLbl>
              <c:idx val="7"/>
              <c:layout>
                <c:manualLayout>
                  <c:x val="4.3838489412496115E-2"/>
                  <c:y val="-1.8548071949827986E-2"/>
                </c:manualLayout>
              </c:layout>
              <c:tx>
                <c:rich>
                  <a:bodyPr/>
                  <a:lstStyle/>
                  <a:p>
                    <a:fld id="{C5503423-BBAF-4FD3-8EAD-60884D09EBB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B50-4089-8FFE-C5D871197C71}"/>
                </c:ext>
              </c:extLst>
            </c:dLbl>
            <c:dLbl>
              <c:idx val="8"/>
              <c:layout>
                <c:manualLayout>
                  <c:x val="4.1531200496048949E-2"/>
                  <c:y val="-5.299449128522306E-3"/>
                </c:manualLayout>
              </c:layout>
              <c:tx>
                <c:rich>
                  <a:bodyPr/>
                  <a:lstStyle/>
                  <a:p>
                    <a:fld id="{5CE13023-CDBF-4C9F-81EA-2ED4D51C59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B50-4089-8FFE-C5D871197C71}"/>
                </c:ext>
              </c:extLst>
            </c:dLbl>
            <c:dLbl>
              <c:idx val="9"/>
              <c:layout>
                <c:manualLayout>
                  <c:x val="3.9223911579601617E-2"/>
                  <c:y val="-2.3847521078350267E-2"/>
                </c:manualLayout>
              </c:layout>
              <c:tx>
                <c:rich>
                  <a:bodyPr/>
                  <a:lstStyle/>
                  <a:p>
                    <a:fld id="{BA08F7D8-BAFF-4D9B-8B61-8D3060D603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B50-4089-8FFE-C5D871197C71}"/>
                </c:ext>
              </c:extLst>
            </c:dLbl>
            <c:dLbl>
              <c:idx val="10"/>
              <c:layout>
                <c:manualLayout>
                  <c:x val="5.0760356161837605E-2"/>
                  <c:y val="1.0598898257044539E-2"/>
                </c:manualLayout>
              </c:layout>
              <c:tx>
                <c:rich>
                  <a:bodyPr/>
                  <a:lstStyle/>
                  <a:p>
                    <a:fld id="{77062F18-F99A-4B9F-ACCF-3C21BD54239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B50-4089-8FFE-C5D871197C71}"/>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c:formatCode>
                <c:ptCount val="11"/>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pt idx="9">
                  <c:v>0.1469</c:v>
                </c:pt>
                <c:pt idx="10">
                  <c:v>0.11700000000000001</c:v>
                </c:pt>
              </c:numCache>
            </c:numRef>
          </c:val>
          <c:extLst>
            <c:ext xmlns:c15="http://schemas.microsoft.com/office/drawing/2012/chart" uri="{02D57815-91ED-43cb-92C2-25804820EDAC}">
              <c15:datalabelsRange>
                <c15:f>Sheet1!$L$2:$L$1048570</c15:f>
                <c15:dlblRangeCache>
                  <c:ptCount val="1048569"/>
                  <c:pt idx="0">
                    <c:v>18.43% 
(n=82)</c:v>
                  </c:pt>
                  <c:pt idx="1">
                    <c:v>15.51% 
(n=65)</c:v>
                  </c:pt>
                  <c:pt idx="2">
                    <c:v>14.35% 
(n=67)</c:v>
                  </c:pt>
                  <c:pt idx="3">
                    <c:v>16.22% 
(n=73)</c:v>
                  </c:pt>
                  <c:pt idx="4">
                    <c:v>10.75% 
(n=46)</c:v>
                  </c:pt>
                  <c:pt idx="5">
                    <c:v>11.6% 
(n=47)</c:v>
                  </c:pt>
                  <c:pt idx="6">
                    <c:v>9.49% 
(n=35)</c:v>
                  </c:pt>
                  <c:pt idx="7">
                    <c:v>14.35% 
(n=62)</c:v>
                  </c:pt>
                  <c:pt idx="8">
                    <c:v>15.86% 
(n=69)</c:v>
                  </c:pt>
                  <c:pt idx="9">
                    <c:v>14.69% 
(n=63)</c:v>
                  </c:pt>
                  <c:pt idx="10">
                    <c:v>11.7% 
(n=51)</c:v>
                  </c:pt>
                </c15:dlblRangeCache>
              </c15:datalabelsRange>
            </c:ext>
            <c:ext xmlns:c16="http://schemas.microsoft.com/office/drawing/2014/chart" uri="{C3380CC4-5D6E-409C-BE32-E72D297353CC}">
              <c16:uniqueId val="{0000000B-9BAA-45C5-8201-526D6CDF61ED}"/>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0377556037825328E-2"/>
                  <c:y val="-6.7749075673838519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BAA-45C5-8201-526D6CDF61ED}"/>
                </c:ext>
              </c:extLst>
            </c:dLbl>
            <c:dLbl>
              <c:idx val="1"/>
              <c:layout>
                <c:manualLayout>
                  <c:x val="4.1531200496048949E-2"/>
                  <c:y val="-7.5626268659955004E-2"/>
                </c:manualLayout>
              </c:layout>
              <c:tx>
                <c:rich>
                  <a:bodyPr/>
                  <a:lstStyle/>
                  <a:p>
                    <a:fld id="{13ECA2EE-3F40-4AF3-A9A9-54B4FE688F6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BAA-45C5-8201-526D6CDF61ED}"/>
                </c:ext>
              </c:extLst>
            </c:dLbl>
            <c:dLbl>
              <c:idx val="2"/>
              <c:layout>
                <c:manualLayout>
                  <c:x val="4.3838489412496115E-2"/>
                  <c:y val="-5.3727442654848759E-2"/>
                </c:manualLayout>
              </c:layout>
              <c:tx>
                <c:rich>
                  <a:bodyPr/>
                  <a:lstStyle/>
                  <a:p>
                    <a:fld id="{43D3F503-0EBE-4A00-AB31-9068B4033D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BAA-45C5-8201-526D6CDF61ED}"/>
                </c:ext>
              </c:extLst>
            </c:dLbl>
            <c:dLbl>
              <c:idx val="3"/>
              <c:layout>
                <c:manualLayout>
                  <c:x val="5.0183533932725816E-2"/>
                  <c:y val="-6.05459976536376E-2"/>
                </c:manualLayout>
              </c:layout>
              <c:tx>
                <c:rich>
                  <a:bodyPr/>
                  <a:lstStyle/>
                  <a:p>
                    <a:fld id="{51A7B9F8-37CE-412C-B294-4E2C22963F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BAA-45C5-8201-526D6CDF61ED}"/>
                </c:ext>
              </c:extLst>
            </c:dLbl>
            <c:dLbl>
              <c:idx val="4"/>
              <c:layout>
                <c:manualLayout>
                  <c:x val="4.1531200496048949E-2"/>
                  <c:y val="-4.996274737630324E-2"/>
                </c:manualLayout>
              </c:layout>
              <c:tx>
                <c:rich>
                  <a:bodyPr/>
                  <a:lstStyle/>
                  <a:p>
                    <a:fld id="{42A6E404-B303-4D86-AB15-074EA4ED1FE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BAA-45C5-8201-526D6CDF61ED}"/>
                </c:ext>
              </c:extLst>
            </c:dLbl>
            <c:dLbl>
              <c:idx val="5"/>
              <c:layout>
                <c:manualLayout>
                  <c:x val="4.1531200496048949E-2"/>
                  <c:y val="-3.7096143899655973E-2"/>
                </c:manualLayout>
              </c:layout>
              <c:tx>
                <c:rich>
                  <a:bodyPr/>
                  <a:lstStyle/>
                  <a:p>
                    <a:fld id="{266E99AD-9E90-409B-93C3-EF35CCC1A52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FB50-4089-8FFE-C5D871197C71}"/>
                </c:ext>
              </c:extLst>
            </c:dLbl>
            <c:dLbl>
              <c:idx val="6"/>
              <c:layout>
                <c:manualLayout>
                  <c:x val="4.1531200496048949E-2"/>
                  <c:y val="-3.7096143899655973E-2"/>
                </c:manualLayout>
              </c:layout>
              <c:tx>
                <c:rich>
                  <a:bodyPr/>
                  <a:lstStyle/>
                  <a:p>
                    <a:fld id="{FFC71185-5446-41D8-915B-0F671359997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B50-4089-8FFE-C5D871197C71}"/>
                </c:ext>
              </c:extLst>
            </c:dLbl>
            <c:dLbl>
              <c:idx val="7"/>
              <c:layout>
                <c:manualLayout>
                  <c:x val="4.6145778328943274E-2"/>
                  <c:y val="-4.7695042156700534E-2"/>
                </c:manualLayout>
              </c:layout>
              <c:tx>
                <c:rich>
                  <a:bodyPr/>
                  <a:lstStyle/>
                  <a:p>
                    <a:fld id="{142BCBB1-53A1-48C7-9277-76A6814D40E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FB50-4089-8FFE-C5D871197C71}"/>
                </c:ext>
              </c:extLst>
            </c:dLbl>
            <c:dLbl>
              <c:idx val="8"/>
              <c:layout>
                <c:manualLayout>
                  <c:x val="4.3838489412495941E-2"/>
                  <c:y val="-3.8028554850654636E-2"/>
                </c:manualLayout>
              </c:layout>
              <c:tx>
                <c:rich>
                  <a:bodyPr/>
                  <a:lstStyle/>
                  <a:p>
                    <a:fld id="{C8801C29-E596-4530-8845-B1F4F340608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B50-4089-8FFE-C5D871197C71}"/>
                </c:ext>
              </c:extLst>
            </c:dLbl>
            <c:dLbl>
              <c:idx val="9"/>
              <c:layout>
                <c:manualLayout>
                  <c:x val="4.3838489412496115E-2"/>
                  <c:y val="-5.1209787039341731E-2"/>
                </c:manualLayout>
              </c:layout>
              <c:tx>
                <c:rich>
                  <a:bodyPr/>
                  <a:lstStyle/>
                  <a:p>
                    <a:fld id="{E72C7E48-4D35-45DC-B642-31B5B2BA161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FB50-4089-8FFE-C5D871197C71}"/>
                </c:ext>
              </c:extLst>
            </c:dLbl>
            <c:dLbl>
              <c:idx val="10"/>
              <c:layout>
                <c:manualLayout>
                  <c:x val="4.729942278716686E-2"/>
                  <c:y val="-3.7096143899655973E-2"/>
                </c:manualLayout>
              </c:layout>
              <c:tx>
                <c:rich>
                  <a:bodyPr/>
                  <a:lstStyle/>
                  <a:p>
                    <a:fld id="{7C536DCB-2113-4041-B201-ACFB4C76F30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B50-4089-8FFE-C5D871197C71}"/>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c:formatCode>
                <c:ptCount val="11"/>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pt idx="9">
                  <c:v>8.3900000000000002E-2</c:v>
                </c:pt>
                <c:pt idx="10">
                  <c:v>4.82E-2</c:v>
                </c:pt>
              </c:numCache>
            </c:numRef>
          </c:val>
          <c:extLst>
            <c:ext xmlns:c15="http://schemas.microsoft.com/office/drawing/2012/chart" uri="{02D57815-91ED-43cb-92C2-25804820EDAC}">
              <c15:datalabelsRange>
                <c15:f>Sheet1!$M$2:$M$1048570</c15:f>
                <c15:dlblRangeCache>
                  <c:ptCount val="1048569"/>
                  <c:pt idx="0">
                    <c:v>13.26% 
(n=59)</c:v>
                  </c:pt>
                  <c:pt idx="1">
                    <c:v>14.8% 
(n=62)</c:v>
                  </c:pt>
                  <c:pt idx="2">
                    <c:v>8.35% 
(n=39)</c:v>
                  </c:pt>
                  <c:pt idx="3">
                    <c:v>8.67% 
(n=39)</c:v>
                  </c:pt>
                  <c:pt idx="4">
                    <c:v>7.24% 
(n=31)</c:v>
                  </c:pt>
                  <c:pt idx="5">
                    <c:v>4.44% 
(n=18)</c:v>
                  </c:pt>
                  <c:pt idx="6">
                    <c:v>3.52% 
(n=13)</c:v>
                  </c:pt>
                  <c:pt idx="7">
                    <c:v>7.41% 
(n=32)</c:v>
                  </c:pt>
                  <c:pt idx="8">
                    <c:v>5.29% 
(n=23)</c:v>
                  </c:pt>
                  <c:pt idx="9">
                    <c:v>8.39% 
(n=36)</c:v>
                  </c:pt>
                  <c:pt idx="10">
                    <c:v>4.82% 
(n=21)</c:v>
                  </c:pt>
                </c15:dlblRangeCache>
              </c15:datalabelsRange>
            </c:ext>
            <c:ext xmlns:c16="http://schemas.microsoft.com/office/drawing/2014/chart" uri="{C3380CC4-5D6E-409C-BE32-E72D297353CC}">
              <c16:uniqueId val="{00000011-9BAA-45C5-8201-526D6CDF61ED}"/>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0.68310000000000004</c:v>
                      </c:pt>
                      <c:pt idx="1">
                        <c:v>0.69689999999999996</c:v>
                      </c:pt>
                      <c:pt idx="2">
                        <c:v>0.77300000000000002</c:v>
                      </c:pt>
                      <c:pt idx="3">
                        <c:v>0.75109999999999999</c:v>
                      </c:pt>
                      <c:pt idx="4">
                        <c:v>0.82010000000000005</c:v>
                      </c:pt>
                      <c:pt idx="5">
                        <c:v>0.83950000000000002</c:v>
                      </c:pt>
                      <c:pt idx="6">
                        <c:v>0.86990000000000001</c:v>
                      </c:pt>
                      <c:pt idx="7">
                        <c:v>0.78239999999999998</c:v>
                      </c:pt>
                      <c:pt idx="8">
                        <c:v>0.78849999999999998</c:v>
                      </c:pt>
                      <c:pt idx="9">
                        <c:v>0.76919999999999999</c:v>
                      </c:pt>
                      <c:pt idx="10">
                        <c:v>0.83489999999999998</c:v>
                      </c:pt>
                    </c:numCache>
                  </c:numRef>
                </c:val>
                <c:extLst>
                  <c:ext xmlns:c16="http://schemas.microsoft.com/office/drawing/2014/chart" uri="{C3380CC4-5D6E-409C-BE32-E72D297353CC}">
                    <c16:uniqueId val="{00000012-9BAA-45C5-8201-526D6CDF61E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0.18429999999999999</c:v>
                      </c:pt>
                      <c:pt idx="1">
                        <c:v>0.15509999999999999</c:v>
                      </c:pt>
                      <c:pt idx="2">
                        <c:v>0.14349999999999999</c:v>
                      </c:pt>
                      <c:pt idx="3">
                        <c:v>0.16220000000000001</c:v>
                      </c:pt>
                      <c:pt idx="4">
                        <c:v>0.1075</c:v>
                      </c:pt>
                      <c:pt idx="5">
                        <c:v>0.11600000000000001</c:v>
                      </c:pt>
                      <c:pt idx="6">
                        <c:v>9.4899999999999998E-2</c:v>
                      </c:pt>
                      <c:pt idx="7">
                        <c:v>0.14349999999999999</c:v>
                      </c:pt>
                      <c:pt idx="8">
                        <c:v>0.15859999999999999</c:v>
                      </c:pt>
                      <c:pt idx="9">
                        <c:v>0.1469</c:v>
                      </c:pt>
                      <c:pt idx="10">
                        <c:v>0.11700000000000001</c:v>
                      </c:pt>
                    </c:numCache>
                  </c:numRef>
                </c:val>
                <c:extLst xmlns:c15="http://schemas.microsoft.com/office/drawing/2012/chart">
                  <c:ext xmlns:c16="http://schemas.microsoft.com/office/drawing/2014/chart" uri="{C3380CC4-5D6E-409C-BE32-E72D297353CC}">
                    <c16:uniqueId val="{00000013-9BAA-45C5-8201-526D6CDF61E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0.1326</c:v>
                      </c:pt>
                      <c:pt idx="1">
                        <c:v>0.14799999999999999</c:v>
                      </c:pt>
                      <c:pt idx="2">
                        <c:v>8.3500000000000005E-2</c:v>
                      </c:pt>
                      <c:pt idx="3">
                        <c:v>8.6699999999999999E-2</c:v>
                      </c:pt>
                      <c:pt idx="4">
                        <c:v>7.2400000000000006E-2</c:v>
                      </c:pt>
                      <c:pt idx="5">
                        <c:v>4.4400000000000002E-2</c:v>
                      </c:pt>
                      <c:pt idx="6">
                        <c:v>3.5200000000000002E-2</c:v>
                      </c:pt>
                      <c:pt idx="7">
                        <c:v>7.4099999999999999E-2</c:v>
                      </c:pt>
                      <c:pt idx="8">
                        <c:v>5.2900000000000003E-2</c:v>
                      </c:pt>
                      <c:pt idx="9">
                        <c:v>8.3900000000000002E-2</c:v>
                      </c:pt>
                      <c:pt idx="10">
                        <c:v>4.82E-2</c:v>
                      </c:pt>
                    </c:numCache>
                  </c:numRef>
                </c:val>
                <c:extLst xmlns:c15="http://schemas.microsoft.com/office/drawing/2012/chart">
                  <c:ext xmlns:c16="http://schemas.microsoft.com/office/drawing/2014/chart" uri="{C3380CC4-5D6E-409C-BE32-E72D297353CC}">
                    <c16:uniqueId val="{00000014-9BAA-45C5-8201-526D6CDF61E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304</c:v>
                      </c:pt>
                      <c:pt idx="1">
                        <c:v>292</c:v>
                      </c:pt>
                      <c:pt idx="2">
                        <c:v>361</c:v>
                      </c:pt>
                      <c:pt idx="3">
                        <c:v>338</c:v>
                      </c:pt>
                      <c:pt idx="4">
                        <c:v>351</c:v>
                      </c:pt>
                      <c:pt idx="5">
                        <c:v>340</c:v>
                      </c:pt>
                      <c:pt idx="6">
                        <c:v>321</c:v>
                      </c:pt>
                      <c:pt idx="7">
                        <c:v>338</c:v>
                      </c:pt>
                      <c:pt idx="8">
                        <c:v>343</c:v>
                      </c:pt>
                      <c:pt idx="9">
                        <c:v>330</c:v>
                      </c:pt>
                      <c:pt idx="10">
                        <c:v>364</c:v>
                      </c:pt>
                    </c:numCache>
                  </c:numRef>
                </c:val>
                <c:extLst xmlns:c15="http://schemas.microsoft.com/office/drawing/2012/chart">
                  <c:ext xmlns:c16="http://schemas.microsoft.com/office/drawing/2014/chart" uri="{C3380CC4-5D6E-409C-BE32-E72D297353CC}">
                    <c16:uniqueId val="{00000015-9BAA-45C5-8201-526D6CDF61E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82</c:v>
                      </c:pt>
                      <c:pt idx="1">
                        <c:v>65</c:v>
                      </c:pt>
                      <c:pt idx="2">
                        <c:v>67</c:v>
                      </c:pt>
                      <c:pt idx="3">
                        <c:v>73</c:v>
                      </c:pt>
                      <c:pt idx="4">
                        <c:v>46</c:v>
                      </c:pt>
                      <c:pt idx="5">
                        <c:v>47</c:v>
                      </c:pt>
                      <c:pt idx="6">
                        <c:v>35</c:v>
                      </c:pt>
                      <c:pt idx="7">
                        <c:v>62</c:v>
                      </c:pt>
                      <c:pt idx="8">
                        <c:v>69</c:v>
                      </c:pt>
                      <c:pt idx="9">
                        <c:v>63</c:v>
                      </c:pt>
                      <c:pt idx="10">
                        <c:v>51</c:v>
                      </c:pt>
                    </c:numCache>
                  </c:numRef>
                </c:val>
                <c:extLst xmlns:c15="http://schemas.microsoft.com/office/drawing/2012/chart">
                  <c:ext xmlns:c16="http://schemas.microsoft.com/office/drawing/2014/chart" uri="{C3380CC4-5D6E-409C-BE32-E72D297353CC}">
                    <c16:uniqueId val="{00000016-9BAA-45C5-8201-526D6CDF61E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59</c:v>
                      </c:pt>
                      <c:pt idx="1">
                        <c:v>62</c:v>
                      </c:pt>
                      <c:pt idx="2">
                        <c:v>39</c:v>
                      </c:pt>
                      <c:pt idx="3">
                        <c:v>39</c:v>
                      </c:pt>
                      <c:pt idx="4">
                        <c:v>31</c:v>
                      </c:pt>
                      <c:pt idx="5">
                        <c:v>18</c:v>
                      </c:pt>
                      <c:pt idx="6">
                        <c:v>13</c:v>
                      </c:pt>
                      <c:pt idx="7">
                        <c:v>32</c:v>
                      </c:pt>
                      <c:pt idx="8">
                        <c:v>23</c:v>
                      </c:pt>
                      <c:pt idx="9">
                        <c:v>36</c:v>
                      </c:pt>
                      <c:pt idx="10">
                        <c:v>21</c:v>
                      </c:pt>
                    </c:numCache>
                  </c:numRef>
                </c:val>
                <c:extLst xmlns:c15="http://schemas.microsoft.com/office/drawing/2012/chart">
                  <c:ext xmlns:c16="http://schemas.microsoft.com/office/drawing/2014/chart" uri="{C3380CC4-5D6E-409C-BE32-E72D297353CC}">
                    <c16:uniqueId val="{00000017-9BAA-45C5-8201-526D6CDF61E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8-9BAA-45C5-8201-526D6CDF61E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9-9BAA-45C5-8201-526D6CDF61E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A-9BAA-45C5-8201-526D6CDF61ED}"/>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image" Target="../media/image42.jpeg"/><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image" Target="../media/image42.jpeg"/><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pt>
    <dgm:pt modelId="{5E068FFF-E290-4441-AC94-C6DFD8189264}">
      <dgm:prSet phldrT="[Text]" custT="1"/>
      <dgm:spPr/>
      <dgm:t>
        <a:bodyPr/>
        <a:lstStyle/>
        <a:p>
          <a:r>
            <a:rPr lang="en-US" sz="2400">
              <a:solidFill>
                <a:schemeClr val="tx1">
                  <a:lumMod val="85000"/>
                  <a:lumOff val="15000"/>
                </a:schemeClr>
              </a:solidFill>
            </a:rPr>
            <a:t>Selecting</a:t>
          </a:r>
        </a:p>
      </dgm:t>
    </dgm:pt>
    <dgm:pt modelId="{A628B0E8-8F2F-4622-8FE0-37A46A8BF4F5}" type="parTrans" cxnId="{A1D6C21C-9F36-421E-895C-2D7557B70742}">
      <dgm:prSet/>
      <dgm:spPr/>
      <dgm:t>
        <a:bodyPr/>
        <a:lstStyle/>
        <a:p>
          <a:endParaRPr lang="en-US" sz="2400"/>
        </a:p>
      </dgm:t>
    </dgm:pt>
    <dgm:pt modelId="{F4D2B5BA-3ACB-4F5A-B78C-102FA59C8FD2}" type="sibTrans" cxnId="{A1D6C21C-9F36-421E-895C-2D7557B70742}">
      <dgm:prSet/>
      <dgm:spPr/>
      <dgm:t>
        <a:bodyPr/>
        <a:lstStyle/>
        <a:p>
          <a:endParaRPr lang="en-US" sz="2400"/>
        </a:p>
      </dgm:t>
    </dgm:pt>
    <dgm:pt modelId="{17DB0254-CE67-41F1-B0BE-B80F8F3376FA}">
      <dgm:prSet phldrT="[Text]" custT="1"/>
      <dgm:spPr/>
      <dgm:t>
        <a:bodyPr/>
        <a:lstStyle/>
        <a:p>
          <a:r>
            <a:rPr lang="en-US" sz="2400">
              <a:solidFill>
                <a:schemeClr val="tx1">
                  <a:lumMod val="75000"/>
                  <a:lumOff val="25000"/>
                </a:schemeClr>
              </a:solidFill>
            </a:rPr>
            <a:t>Installing</a:t>
          </a:r>
        </a:p>
      </dgm:t>
    </dgm:pt>
    <dgm:pt modelId="{3061DB9A-B818-456C-85DC-F6F45C8696E2}" type="parTrans" cxnId="{2CCC176F-D20C-4ADD-AB08-1C68C2132060}">
      <dgm:prSet/>
      <dgm:spPr/>
      <dgm:t>
        <a:bodyPr/>
        <a:lstStyle/>
        <a:p>
          <a:endParaRPr lang="en-US" sz="2400"/>
        </a:p>
      </dgm:t>
    </dgm:pt>
    <dgm:pt modelId="{619F8050-9D65-488F-9E1B-A5504317872E}" type="sibTrans" cxnId="{2CCC176F-D20C-4ADD-AB08-1C68C2132060}">
      <dgm:prSet/>
      <dgm:spPr/>
      <dgm:t>
        <a:bodyPr/>
        <a:lstStyle/>
        <a:p>
          <a:endParaRPr lang="en-US" sz="2400"/>
        </a:p>
      </dgm:t>
    </dgm:pt>
    <dgm:pt modelId="{A1BE2792-42B1-4359-8D3B-CEB00969C450}">
      <dgm:prSet phldrT="[Text]" custT="1"/>
      <dgm:spPr/>
      <dgm:t>
        <a:bodyPr/>
        <a:lstStyle/>
        <a:p>
          <a:r>
            <a:rPr lang="en-US" sz="2400">
              <a:solidFill>
                <a:schemeClr val="tx1"/>
              </a:solidFill>
            </a:rPr>
            <a:t>Analyzing</a:t>
          </a:r>
        </a:p>
      </dgm:t>
    </dgm:pt>
    <dgm:pt modelId="{DB419CE7-FEF9-4E8E-B906-DCF59E2516DC}" type="parTrans" cxnId="{08AB3198-2880-4CD4-8C91-7A06D0D0D40E}">
      <dgm:prSet/>
      <dgm:spPr/>
      <dgm:t>
        <a:bodyPr/>
        <a:lstStyle/>
        <a:p>
          <a:endParaRPr lang="en-US" sz="2400"/>
        </a:p>
      </dgm:t>
    </dgm:pt>
    <dgm:pt modelId="{76E22832-65FB-4A72-8014-EF4BAB3F02A3}" type="sibTrans" cxnId="{08AB3198-2880-4CD4-8C91-7A06D0D0D40E}">
      <dgm:prSet/>
      <dgm:spPr/>
      <dgm:t>
        <a:bodyPr/>
        <a:lstStyle/>
        <a:p>
          <a:endParaRPr lang="en-US" sz="2400"/>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a:xfrm>
          <a:off x="412245" y="45123"/>
          <a:ext cx="4145337" cy="47232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400" b="0">
              <a:solidFill>
                <a:sysClr val="window" lastClr="FFFFFF"/>
              </a:solidFill>
              <a:latin typeface="Calibri Light" panose="020F0302020204030204"/>
              <a:ea typeface="+mn-ea"/>
              <a:cs typeface="+mn-cs"/>
            </a:rPr>
            <a:t>Exploration &amp; Adoption</a:t>
          </a:r>
        </a:p>
      </dgm:t>
    </dgm:pt>
    <dgm:pt modelId="{C15114FA-858E-4CC7-970D-317A88EF07AA}" type="parTrans" cxnId="{F3E87748-4CBA-47AA-B4BD-2DCE1575A622}">
      <dgm:prSet/>
      <dgm:spPr/>
      <dgm:t>
        <a:bodyPr/>
        <a:lstStyle/>
        <a:p>
          <a:endParaRPr lang="en-US" sz="2400"/>
        </a:p>
      </dgm:t>
    </dgm:pt>
    <dgm:pt modelId="{3416F508-DFDB-4688-A8E9-F5C641F659AE}" type="sibTrans" cxnId="{F3E87748-4CBA-47AA-B4BD-2DCE1575A622}">
      <dgm:prSet/>
      <dgm:spPr/>
      <dgm:t>
        <a:bodyPr/>
        <a:lstStyle/>
        <a:p>
          <a:endParaRPr lang="en-US" sz="2400"/>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a:xfrm>
          <a:off x="412245" y="1350483"/>
          <a:ext cx="4449896" cy="47232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400" b="0">
              <a:solidFill>
                <a:sysClr val="window" lastClr="FFFFFF"/>
              </a:solidFill>
              <a:latin typeface="Calibri Light" panose="020F0302020204030204"/>
              <a:ea typeface="+mn-ea"/>
              <a:cs typeface="+mn-cs"/>
            </a:rPr>
            <a:t>Installation</a:t>
          </a:r>
        </a:p>
      </dgm:t>
    </dgm:pt>
    <dgm:pt modelId="{A8C4E290-19C4-45DD-8B7F-7FF42A3CD0C3}" type="parTrans" cxnId="{6B750B97-D182-4750-B489-5BD422762C08}">
      <dgm:prSet/>
      <dgm:spPr/>
      <dgm:t>
        <a:bodyPr/>
        <a:lstStyle/>
        <a:p>
          <a:endParaRPr lang="en-US" sz="2400"/>
        </a:p>
      </dgm:t>
    </dgm:pt>
    <dgm:pt modelId="{1060B8FA-63BC-4FD0-A65B-8BDE3C2CC7A4}" type="sibTrans" cxnId="{6B750B97-D182-4750-B489-5BD422762C08}">
      <dgm:prSet/>
      <dgm:spPr/>
      <dgm:t>
        <a:bodyPr/>
        <a:lstStyle/>
        <a:p>
          <a:endParaRPr lang="en-US" sz="2400"/>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a:xfrm>
          <a:off x="412245" y="2391244"/>
          <a:ext cx="4907341" cy="4723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400" b="0">
              <a:solidFill>
                <a:sysClr val="window" lastClr="FFFFFF"/>
              </a:solidFill>
              <a:latin typeface="Calibri Light" panose="020F0302020204030204"/>
              <a:ea typeface="+mn-ea"/>
              <a:cs typeface="+mn-cs"/>
            </a:rPr>
            <a:t>Initial Implementation</a:t>
          </a:r>
        </a:p>
      </dgm:t>
    </dgm:pt>
    <dgm:pt modelId="{B6838095-522D-4DE9-BE9E-3BB75D39E16B}" type="parTrans" cxnId="{92DCFC75-A0E9-4AE6-B3DB-6E19991DE262}">
      <dgm:prSet/>
      <dgm:spPr/>
      <dgm:t>
        <a:bodyPr/>
        <a:lstStyle/>
        <a:p>
          <a:endParaRPr lang="en-US" sz="2400"/>
        </a:p>
      </dgm:t>
    </dgm:pt>
    <dgm:pt modelId="{E265E1DE-19AC-405C-B6D0-FB68C5B11008}" type="sibTrans" cxnId="{92DCFC75-A0E9-4AE6-B3DB-6E19991DE262}">
      <dgm:prSet/>
      <dgm:spPr/>
      <dgm:t>
        <a:bodyPr/>
        <a:lstStyle/>
        <a:p>
          <a:endParaRPr lang="en-US" sz="2400"/>
        </a:p>
      </dgm:t>
    </dgm:pt>
    <dgm:pt modelId="{CDB3692C-A880-496B-A6DA-BD3FD9CA1840}">
      <dgm:prSet phldrT="[Text]" custT="1"/>
      <dgm:spPr>
        <a:xfrm>
          <a:off x="0" y="281283"/>
          <a:ext cx="8244916" cy="982799"/>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gm:t>
    </dgm:pt>
    <dgm:pt modelId="{155E2A8C-3D98-4E2B-BB2F-6D706B74A491}" type="parTrans" cxnId="{0D35226E-FC2F-4DBE-B37B-BB569093E316}">
      <dgm:prSet/>
      <dgm:spPr/>
      <dgm:t>
        <a:bodyPr/>
        <a:lstStyle/>
        <a:p>
          <a:endParaRPr lang="en-US" sz="2400"/>
        </a:p>
      </dgm:t>
    </dgm:pt>
    <dgm:pt modelId="{F8C8E311-C50B-4F63-91A1-B5F91C05D3B6}" type="sibTrans" cxnId="{0D35226E-FC2F-4DBE-B37B-BB569093E316}">
      <dgm:prSet/>
      <dgm:spPr/>
      <dgm:t>
        <a:bodyPr/>
        <a:lstStyle/>
        <a:p>
          <a:endParaRPr lang="en-US" sz="2400"/>
        </a:p>
      </dgm:t>
    </dgm:pt>
    <dgm:pt modelId="{2482C623-A19B-44AA-A093-96807E3CE98F}">
      <dgm:prSet phldrT="[Text]" custT="1"/>
      <dgm:spPr>
        <a:xfrm>
          <a:off x="0" y="1586643"/>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gm:t>
    </dgm:pt>
    <dgm:pt modelId="{34F7C83A-E5B5-4158-B744-A060F3FD4B62}" type="parTrans" cxnId="{4EBD8B83-A9BF-4167-B3C2-46DB14D47B31}">
      <dgm:prSet/>
      <dgm:spPr/>
      <dgm:t>
        <a:bodyPr/>
        <a:lstStyle/>
        <a:p>
          <a:endParaRPr lang="en-US" sz="2400"/>
        </a:p>
      </dgm:t>
    </dgm:pt>
    <dgm:pt modelId="{BB4AFB68-B06A-4815-B5D0-724654CA2CEF}" type="sibTrans" cxnId="{4EBD8B83-A9BF-4167-B3C2-46DB14D47B31}">
      <dgm:prSet/>
      <dgm:spPr/>
      <dgm:t>
        <a:bodyPr/>
        <a:lstStyle/>
        <a:p>
          <a:endParaRPr lang="en-US" sz="2400"/>
        </a:p>
      </dgm:t>
    </dgm:pt>
    <dgm:pt modelId="{F302D720-2B29-40DD-B835-FE6CC07497A7}">
      <dgm:prSet phldrT="[Text]" custT="1"/>
      <dgm:spPr>
        <a:xfrm>
          <a:off x="0" y="262740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gm:t>
    </dgm:pt>
    <dgm:pt modelId="{2002DB54-4EB0-4BD7-8CE4-0DD6D6325C5A}" type="parTrans" cxnId="{2654E34C-9B85-4E4A-A70A-F8D06B45CBF7}">
      <dgm:prSet/>
      <dgm:spPr/>
      <dgm:t>
        <a:bodyPr/>
        <a:lstStyle/>
        <a:p>
          <a:endParaRPr lang="en-US" sz="2400"/>
        </a:p>
      </dgm:t>
    </dgm:pt>
    <dgm:pt modelId="{D806E5EA-7F2B-47AA-9B85-8549408C67F9}" type="sibTrans" cxnId="{2654E34C-9B85-4E4A-A70A-F8D06B45CBF7}">
      <dgm:prSet/>
      <dgm:spPr/>
      <dgm:t>
        <a:bodyPr/>
        <a:lstStyle/>
        <a:p>
          <a:endParaRPr lang="en-US" sz="2400"/>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a:xfrm>
          <a:off x="412245" y="3432004"/>
          <a:ext cx="5516632"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400" b="0">
              <a:solidFill>
                <a:sysClr val="window" lastClr="FFFFFF"/>
              </a:solidFill>
              <a:latin typeface="Calibri Light" panose="020F0302020204030204"/>
              <a:ea typeface="+mn-ea"/>
              <a:cs typeface="+mn-cs"/>
            </a:rPr>
            <a:t>Full Implementation</a:t>
          </a:r>
        </a:p>
      </dgm:t>
    </dgm:pt>
    <dgm:pt modelId="{01268581-07DB-4501-B1F6-A5BF0D9F37DC}" type="sibTrans" cxnId="{D2510023-DBCC-48E2-B7C0-6A4D6DBDE468}">
      <dgm:prSet/>
      <dgm:spPr/>
      <dgm:t>
        <a:bodyPr/>
        <a:lstStyle/>
        <a:p>
          <a:endParaRPr lang="en-US" sz="2400"/>
        </a:p>
      </dgm:t>
    </dgm:pt>
    <dgm:pt modelId="{CD9E1F7A-78EF-4234-9A41-E6B52954B843}" type="parTrans" cxnId="{D2510023-DBCC-48E2-B7C0-6A4D6DBDE468}">
      <dgm:prSet/>
      <dgm:spPr/>
      <dgm:t>
        <a:bodyPr/>
        <a:lstStyle/>
        <a:p>
          <a:endParaRPr lang="en-US" sz="2400"/>
        </a:p>
      </dgm:t>
    </dgm:pt>
    <dgm:pt modelId="{DB2A0EBB-F738-419A-BEA4-66A5688F0EA7}">
      <dgm:prSet phldrT="[Text]" custT="1"/>
      <dgm:spPr>
        <a:xfrm>
          <a:off x="0" y="470892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a:xfrm>
          <a:off x="412245" y="4472764"/>
          <a:ext cx="5974134"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400" b="0">
              <a:solidFill>
                <a:sysClr val="window" lastClr="FFFFFF"/>
              </a:solidFill>
              <a:latin typeface="Calibri Light" panose="020F0302020204030204"/>
              <a:ea typeface="+mn-ea"/>
              <a:cs typeface="+mn-cs"/>
            </a:rPr>
            <a:t>Sustainability &amp; Continuous Regeneration</a:t>
          </a:r>
        </a:p>
      </dgm:t>
    </dgm:pt>
    <dgm:pt modelId="{5C979709-EB2E-4D7A-9F78-1F454F4896DB}" type="sibTrans" cxnId="{D2C19891-9578-42E2-BD48-9CA0CEEA59B7}">
      <dgm:prSet/>
      <dgm:spPr/>
      <dgm:t>
        <a:bodyPr/>
        <a:lstStyle/>
        <a:p>
          <a:endParaRPr lang="en-US" sz="2400"/>
        </a:p>
      </dgm:t>
    </dgm:pt>
    <dgm:pt modelId="{A64319FE-8AEA-4E64-BAC4-812D53D3798D}" type="parTrans" cxnId="{D2C19891-9578-42E2-BD48-9CA0CEEA59B7}">
      <dgm:prSet/>
      <dgm:spPr/>
      <dgm:t>
        <a:bodyPr/>
        <a:lstStyle/>
        <a:p>
          <a:endParaRPr lang="en-US" sz="2400"/>
        </a:p>
      </dgm:t>
    </dgm:pt>
    <dgm:pt modelId="{FAB35F7C-FD26-47A2-A6CE-D2DB0626001F}" type="sibTrans" cxnId="{9DD1F54F-ECB0-4FA5-8E71-B7EF4E1C98CD}">
      <dgm:prSet/>
      <dgm:spPr/>
      <dgm:t>
        <a:bodyPr/>
        <a:lstStyle/>
        <a:p>
          <a:endParaRPr lang="en-US" sz="2400"/>
        </a:p>
      </dgm:t>
    </dgm:pt>
    <dgm:pt modelId="{ADB1883D-903C-4E54-8482-71DAEC0D2735}" type="parTrans" cxnId="{9DD1F54F-ECB0-4FA5-8E71-B7EF4E1C98CD}">
      <dgm:prSet/>
      <dgm:spPr/>
      <dgm:t>
        <a:bodyPr/>
        <a:lstStyle/>
        <a:p>
          <a:endParaRPr lang="en-US" sz="2400"/>
        </a:p>
      </dgm:t>
    </dgm:pt>
    <dgm:pt modelId="{E6CD695C-6935-4EB5-99FB-4EC53F4C3810}">
      <dgm:prSet phldrT="[Text]" custT="1"/>
      <dgm:spPr>
        <a:xfrm>
          <a:off x="0" y="366816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gm:t>
    </dgm:pt>
    <dgm:pt modelId="{3815502A-F6F8-483E-9F3D-78B8E202480F}" type="sibTrans" cxnId="{3E7CF413-8F26-4959-B612-3403B92B6B82}">
      <dgm:prSet/>
      <dgm:spPr/>
      <dgm:t>
        <a:bodyPr/>
        <a:lstStyle/>
        <a:p>
          <a:endParaRPr lang="en-US" sz="2400"/>
        </a:p>
      </dgm:t>
    </dgm:pt>
    <dgm:pt modelId="{D2D6CA71-F6B8-4D88-95C9-CB59948B3F8F}" type="parTrans" cxnId="{3E7CF413-8F26-4959-B612-3403B92B6B82}">
      <dgm:prSet/>
      <dgm:spPr/>
      <dgm:t>
        <a:bodyPr/>
        <a:lstStyle/>
        <a:p>
          <a:endParaRPr lang="en-US" sz="2400"/>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pPr algn="r"/>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extLst>
        <a:ext uri="{E40237B7-FDA0-4F09-8148-C483321AD2D9}">
          <dgm14:cNvPr xmlns:dgm14="http://schemas.microsoft.com/office/drawing/2010/diagram" id="0" name="" descr="A bullseye diagram showing prevalence of emotional or behavioral disorders: Emotionally Disturbed= less than 1%. Emotional and Behavior Disorders= 12-20%."/>
        </a:ext>
      </dgm:extLst>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318598" custLinFactNeighborX="85201" custLinFactNeighborY="-14023">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Universal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custLinFactNeighborY="4082">
        <dgm:presLayoutVars>
          <dgm:bulletEnabled val="1"/>
        </dgm:presLayoutVars>
      </dgm:prSet>
      <dgm:spPr/>
    </dgm:pt>
    <dgm:pt modelId="{CD5EA9AD-1FF3-4544-A506-1F718852DBF6}" type="pres">
      <dgm:prSet presAssocID="{BCA538D6-4E32-4184-A5A1-776963BB7365}" presName="childTextBox" presStyleLbl="fgAccFollowNode1" presStyleIdx="1" presStyleCnt="6" custLinFactNeighborY="4082">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custLinFactNeighborY="-610"/>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ScaleY="88816" custLinFactNeighborX="-7" custLinFactNeighborY="351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ScaleY="88816" custLinFactNeighborY="351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custScaleY="88816" custLinFactNeighborY="6126">
        <dgm:presLayoutVars>
          <dgm:bulletEnabled val="1"/>
        </dgm:presLayoutVars>
      </dgm:prSet>
      <dgm:spPr/>
    </dgm:pt>
    <dgm:pt modelId="{ECFD427D-5D07-4820-81E5-F9AAF6F7B224}" type="pres">
      <dgm:prSet presAssocID="{B2B012CD-BAA3-4366-A4E2-4DB490FFA9EE}" presName="childTextArrow" presStyleLbl="fgAccFollowNode1" presStyleIdx="5" presStyleCnt="6" custScaleY="88816" custLinFactNeighborY="612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408687" y="0"/>
          <a:ext cx="4631786" cy="34087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2660" y="1022633"/>
          <a:ext cx="1644326"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lumMod val="85000"/>
                  <a:lumOff val="15000"/>
                </a:schemeClr>
              </a:solidFill>
            </a:rPr>
            <a:t>Selecting</a:t>
          </a:r>
        </a:p>
      </dsp:txBody>
      <dsp:txXfrm>
        <a:off x="69221" y="1089194"/>
        <a:ext cx="1511204" cy="1230389"/>
      </dsp:txXfrm>
    </dsp:sp>
    <dsp:sp modelId="{C8277305-BFA5-4CB7-AEE4-ABFC7D057AD9}">
      <dsp:nvSpPr>
        <dsp:cNvPr id="0" name=""/>
        <dsp:cNvSpPr/>
      </dsp:nvSpPr>
      <dsp:spPr>
        <a:xfrm>
          <a:off x="1902417" y="1022633"/>
          <a:ext cx="1644326"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lumMod val="75000"/>
                  <a:lumOff val="25000"/>
                </a:schemeClr>
              </a:solidFill>
            </a:rPr>
            <a:t>Installing</a:t>
          </a:r>
        </a:p>
      </dsp:txBody>
      <dsp:txXfrm>
        <a:off x="1968978" y="1089194"/>
        <a:ext cx="1511204" cy="1230389"/>
      </dsp:txXfrm>
    </dsp:sp>
    <dsp:sp modelId="{318AAECD-848F-414E-BECE-3515CC3B39FC}">
      <dsp:nvSpPr>
        <dsp:cNvPr id="0" name=""/>
        <dsp:cNvSpPr/>
      </dsp:nvSpPr>
      <dsp:spPr>
        <a:xfrm>
          <a:off x="3802173" y="1022633"/>
          <a:ext cx="1644326"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Analyzing</a:t>
          </a:r>
        </a:p>
      </dsp:txBody>
      <dsp:txXfrm>
        <a:off x="3868734" y="1089194"/>
        <a:ext cx="1511204" cy="12303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280743"/>
          <a:ext cx="10719504" cy="1096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sp:txBody>
      <dsp:txXfrm>
        <a:off x="0" y="280743"/>
        <a:ext cx="10719504" cy="1096200"/>
      </dsp:txXfrm>
    </dsp:sp>
    <dsp:sp modelId="{1C83B8A7-E55A-4A95-9C9B-A2BC7606356D}">
      <dsp:nvSpPr>
        <dsp:cNvPr id="0" name=""/>
        <dsp:cNvSpPr/>
      </dsp:nvSpPr>
      <dsp:spPr>
        <a:xfrm>
          <a:off x="535975" y="103623"/>
          <a:ext cx="5389498" cy="35424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83620" tIns="0" rIns="283620" bIns="0" numCol="1" spcCol="1270" anchor="ctr" anchorCtr="0">
          <a:noAutofit/>
        </a:bodyPr>
        <a:lstStyle/>
        <a:p>
          <a:pPr marL="0" lvl="0" indent="0" algn="l" defTabSz="1066800">
            <a:lnSpc>
              <a:spcPct val="90000"/>
            </a:lnSpc>
            <a:spcBef>
              <a:spcPct val="0"/>
            </a:spcBef>
            <a:spcAft>
              <a:spcPct val="35000"/>
            </a:spcAft>
            <a:buNone/>
          </a:pPr>
          <a:r>
            <a:rPr lang="en-US" sz="2400" b="0" kern="1200">
              <a:solidFill>
                <a:sysClr val="window" lastClr="FFFFFF"/>
              </a:solidFill>
              <a:latin typeface="Calibri Light" panose="020F0302020204030204"/>
              <a:ea typeface="+mn-ea"/>
              <a:cs typeface="+mn-cs"/>
            </a:rPr>
            <a:t>Exploration &amp; Adoption</a:t>
          </a:r>
        </a:p>
      </dsp:txBody>
      <dsp:txXfrm>
        <a:off x="553268" y="120916"/>
        <a:ext cx="5354912" cy="319654"/>
      </dsp:txXfrm>
    </dsp:sp>
    <dsp:sp modelId="{C3D4A2DB-AD52-4904-A56F-39717FFF0012}">
      <dsp:nvSpPr>
        <dsp:cNvPr id="0" name=""/>
        <dsp:cNvSpPr/>
      </dsp:nvSpPr>
      <dsp:spPr>
        <a:xfrm>
          <a:off x="0" y="161886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sp:txBody>
      <dsp:txXfrm>
        <a:off x="0" y="1618864"/>
        <a:ext cx="10719504" cy="756000"/>
      </dsp:txXfrm>
    </dsp:sp>
    <dsp:sp modelId="{63DF7D70-FA28-4CB5-87C3-68C2218D59D9}">
      <dsp:nvSpPr>
        <dsp:cNvPr id="0" name=""/>
        <dsp:cNvSpPr/>
      </dsp:nvSpPr>
      <dsp:spPr>
        <a:xfrm>
          <a:off x="535975" y="1441744"/>
          <a:ext cx="5785466" cy="35424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83620" tIns="0" rIns="283620" bIns="0" numCol="1" spcCol="1270" anchor="ctr" anchorCtr="0">
          <a:noAutofit/>
        </a:bodyPr>
        <a:lstStyle/>
        <a:p>
          <a:pPr marL="0" lvl="0" indent="0" algn="l" defTabSz="1066800">
            <a:lnSpc>
              <a:spcPct val="90000"/>
            </a:lnSpc>
            <a:spcBef>
              <a:spcPct val="0"/>
            </a:spcBef>
            <a:spcAft>
              <a:spcPct val="35000"/>
            </a:spcAft>
            <a:buNone/>
          </a:pPr>
          <a:r>
            <a:rPr lang="en-US" sz="2400" b="0" kern="1200">
              <a:solidFill>
                <a:sysClr val="window" lastClr="FFFFFF"/>
              </a:solidFill>
              <a:latin typeface="Calibri Light" panose="020F0302020204030204"/>
              <a:ea typeface="+mn-ea"/>
              <a:cs typeface="+mn-cs"/>
            </a:rPr>
            <a:t>Installation</a:t>
          </a:r>
        </a:p>
      </dsp:txBody>
      <dsp:txXfrm>
        <a:off x="553268" y="1459037"/>
        <a:ext cx="5750880" cy="319654"/>
      </dsp:txXfrm>
    </dsp:sp>
    <dsp:sp modelId="{34868D5B-AE8B-4E00-8715-EF98D4DDE889}">
      <dsp:nvSpPr>
        <dsp:cNvPr id="0" name=""/>
        <dsp:cNvSpPr/>
      </dsp:nvSpPr>
      <dsp:spPr>
        <a:xfrm>
          <a:off x="0" y="261678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sp:txBody>
      <dsp:txXfrm>
        <a:off x="0" y="2616784"/>
        <a:ext cx="10719504" cy="756000"/>
      </dsp:txXfrm>
    </dsp:sp>
    <dsp:sp modelId="{223DD7FC-BB63-4487-83F2-E54C0643849F}">
      <dsp:nvSpPr>
        <dsp:cNvPr id="0" name=""/>
        <dsp:cNvSpPr/>
      </dsp:nvSpPr>
      <dsp:spPr>
        <a:xfrm>
          <a:off x="535975" y="2439664"/>
          <a:ext cx="6380205" cy="35424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83620" tIns="0" rIns="283620" bIns="0" numCol="1" spcCol="1270" anchor="ctr" anchorCtr="0">
          <a:noAutofit/>
        </a:bodyPr>
        <a:lstStyle/>
        <a:p>
          <a:pPr marL="0" lvl="0" indent="0" algn="l" defTabSz="1066800">
            <a:lnSpc>
              <a:spcPct val="90000"/>
            </a:lnSpc>
            <a:spcBef>
              <a:spcPct val="0"/>
            </a:spcBef>
            <a:spcAft>
              <a:spcPct val="35000"/>
            </a:spcAft>
            <a:buNone/>
          </a:pPr>
          <a:r>
            <a:rPr lang="en-US" sz="2400" b="0" kern="1200">
              <a:solidFill>
                <a:sysClr val="window" lastClr="FFFFFF"/>
              </a:solidFill>
              <a:latin typeface="Calibri Light" panose="020F0302020204030204"/>
              <a:ea typeface="+mn-ea"/>
              <a:cs typeface="+mn-cs"/>
            </a:rPr>
            <a:t>Initial Implementation</a:t>
          </a:r>
        </a:p>
      </dsp:txBody>
      <dsp:txXfrm>
        <a:off x="553268" y="2456957"/>
        <a:ext cx="6345619" cy="319654"/>
      </dsp:txXfrm>
    </dsp:sp>
    <dsp:sp modelId="{DDF6E055-97DD-47A5-B52B-4D4E9E2EADD0}">
      <dsp:nvSpPr>
        <dsp:cNvPr id="0" name=""/>
        <dsp:cNvSpPr/>
      </dsp:nvSpPr>
      <dsp:spPr>
        <a:xfrm>
          <a:off x="0" y="361470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sp:txBody>
      <dsp:txXfrm>
        <a:off x="0" y="3614704"/>
        <a:ext cx="10719504" cy="756000"/>
      </dsp:txXfrm>
    </dsp:sp>
    <dsp:sp modelId="{6D914A54-B7F6-4A24-9F6E-4AB6A8A63DE4}">
      <dsp:nvSpPr>
        <dsp:cNvPr id="0" name=""/>
        <dsp:cNvSpPr/>
      </dsp:nvSpPr>
      <dsp:spPr>
        <a:xfrm>
          <a:off x="535975" y="3437584"/>
          <a:ext cx="7172366"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066800">
            <a:lnSpc>
              <a:spcPct val="90000"/>
            </a:lnSpc>
            <a:spcBef>
              <a:spcPct val="0"/>
            </a:spcBef>
            <a:spcAft>
              <a:spcPct val="35000"/>
            </a:spcAft>
            <a:buNone/>
          </a:pPr>
          <a:r>
            <a:rPr lang="en-US" sz="2400" b="0" kern="1200">
              <a:solidFill>
                <a:sysClr val="window" lastClr="FFFFFF"/>
              </a:solidFill>
              <a:latin typeface="Calibri Light" panose="020F0302020204030204"/>
              <a:ea typeface="+mn-ea"/>
              <a:cs typeface="+mn-cs"/>
            </a:rPr>
            <a:t>Full Implementation</a:t>
          </a:r>
        </a:p>
      </dsp:txBody>
      <dsp:txXfrm>
        <a:off x="553268" y="3454877"/>
        <a:ext cx="7137780" cy="319654"/>
      </dsp:txXfrm>
    </dsp:sp>
    <dsp:sp modelId="{200C7944-57E3-44A0-ACC4-32F750BA3DB6}">
      <dsp:nvSpPr>
        <dsp:cNvPr id="0" name=""/>
        <dsp:cNvSpPr/>
      </dsp:nvSpPr>
      <dsp:spPr>
        <a:xfrm>
          <a:off x="0" y="4612623"/>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sp:txBody>
      <dsp:txXfrm>
        <a:off x="0" y="4612623"/>
        <a:ext cx="10719504" cy="756000"/>
      </dsp:txXfrm>
    </dsp:sp>
    <dsp:sp modelId="{37644250-2239-41EF-88FE-BDEC6CDC8369}">
      <dsp:nvSpPr>
        <dsp:cNvPr id="0" name=""/>
        <dsp:cNvSpPr/>
      </dsp:nvSpPr>
      <dsp:spPr>
        <a:xfrm>
          <a:off x="535975" y="4435504"/>
          <a:ext cx="7767181"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066800">
            <a:lnSpc>
              <a:spcPct val="90000"/>
            </a:lnSpc>
            <a:spcBef>
              <a:spcPct val="0"/>
            </a:spcBef>
            <a:spcAft>
              <a:spcPct val="35000"/>
            </a:spcAft>
            <a:buNone/>
          </a:pPr>
          <a:r>
            <a:rPr lang="en-US" sz="2400" b="0" kern="1200">
              <a:solidFill>
                <a:sysClr val="window" lastClr="FFFFFF"/>
              </a:solidFill>
              <a:latin typeface="Calibri Light" panose="020F0302020204030204"/>
              <a:ea typeface="+mn-ea"/>
              <a:cs typeface="+mn-cs"/>
            </a:rPr>
            <a:t>Sustainability &amp; Continuous Regeneration</a:t>
          </a:r>
        </a:p>
      </dsp:txBody>
      <dsp:txXfrm>
        <a:off x="553268" y="4452797"/>
        <a:ext cx="7732595"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326304"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861461"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837445"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837445" y="37657"/>
        <a:ext cx="1637277" cy="418451"/>
      </dsp:txXfrm>
    </dsp:sp>
    <dsp:sp modelId="{F85020AF-8515-406B-B6E1-03CC05B4F8F1}">
      <dsp:nvSpPr>
        <dsp:cNvPr id="0" name=""/>
        <dsp:cNvSpPr/>
      </dsp:nvSpPr>
      <dsp:spPr>
        <a:xfrm>
          <a:off x="1779872"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991994"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1574846" y="497564"/>
          <a:ext cx="2463753"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r" defTabSz="1066800">
            <a:lnSpc>
              <a:spcPct val="90000"/>
            </a:lnSpc>
            <a:spcBef>
              <a:spcPct val="0"/>
            </a:spcBef>
            <a:spcAft>
              <a:spcPct val="35000"/>
            </a:spcAft>
            <a:buNone/>
          </a:pPr>
          <a:r>
            <a:rPr lang="en-US" sz="2400" kern="1200"/>
            <a:t>EBD 12-20%</a:t>
          </a:r>
        </a:p>
      </dsp:txBody>
      <dsp:txXfrm>
        <a:off x="1574846" y="497564"/>
        <a:ext cx="2463753" cy="644425"/>
      </dsp:txXfrm>
    </dsp:sp>
    <dsp:sp modelId="{1E4DC311-4D49-4A44-8224-A248A07C0CCA}">
      <dsp:nvSpPr>
        <dsp:cNvPr id="0" name=""/>
        <dsp:cNvSpPr/>
      </dsp:nvSpPr>
      <dsp:spPr>
        <a:xfrm>
          <a:off x="1918902"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345827"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Universal Screening</a:t>
          </a:r>
        </a:p>
      </dsp:txBody>
      <dsp:txXfrm>
        <a:off x="0" y="3410516"/>
        <a:ext cx="8229600" cy="604480"/>
      </dsp:txXfrm>
    </dsp:sp>
    <dsp:sp modelId="{7951155A-7E89-44A9-9BF7-5C790023F098}">
      <dsp:nvSpPr>
        <dsp:cNvPr id="0" name=""/>
        <dsp:cNvSpPr/>
      </dsp:nvSpPr>
      <dsp:spPr>
        <a:xfrm>
          <a:off x="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4013627"/>
        <a:ext cx="4114799" cy="514927"/>
      </dsp:txXfrm>
    </dsp:sp>
    <dsp:sp modelId="{CD5EA9AD-1FF3-4544-A506-1F718852DBF6}">
      <dsp:nvSpPr>
        <dsp:cNvPr id="0" name=""/>
        <dsp:cNvSpPr/>
      </dsp:nvSpPr>
      <dsp:spPr>
        <a:xfrm>
          <a:off x="411480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4013627"/>
        <a:ext cx="4114799" cy="514927"/>
      </dsp:txXfrm>
    </dsp:sp>
    <dsp:sp modelId="{8C645032-AEF5-4BBE-B17B-5357735C973E}">
      <dsp:nvSpPr>
        <dsp:cNvPr id="0" name=""/>
        <dsp:cNvSpPr/>
      </dsp:nvSpPr>
      <dsp:spPr>
        <a:xfrm rot="10800000">
          <a:off x="0" y="1695156"/>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06799"/>
        <a:ext cx="8229600" cy="392655"/>
      </dsp:txXfrm>
    </dsp:sp>
    <dsp:sp modelId="{EF1860AA-16E8-43FF-8CDC-B27F22404ED5}">
      <dsp:nvSpPr>
        <dsp:cNvPr id="0" name=""/>
        <dsp:cNvSpPr/>
      </dsp:nvSpPr>
      <dsp:spPr>
        <a:xfrm>
          <a:off x="0" y="2356832"/>
          <a:ext cx="4124482"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0" y="2356832"/>
        <a:ext cx="4124482" cy="457200"/>
      </dsp:txXfrm>
    </dsp:sp>
    <dsp:sp modelId="{6734207F-FF24-4F81-ACCB-17C44A0B2C91}">
      <dsp:nvSpPr>
        <dsp:cNvPr id="0" name=""/>
        <dsp:cNvSpPr/>
      </dsp:nvSpPr>
      <dsp:spPr>
        <a:xfrm>
          <a:off x="4124809" y="2356832"/>
          <a:ext cx="410446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4809" y="2356832"/>
        <a:ext cx="4104464" cy="457200"/>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65420"/>
          <a:ext cx="4124489"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1182" y="665420"/>
        <a:ext cx="4124489" cy="457200"/>
      </dsp:txXfrm>
    </dsp:sp>
    <dsp:sp modelId="{ECFD427D-5D07-4820-81E5-F9AAF6F7B224}">
      <dsp:nvSpPr>
        <dsp:cNvPr id="0" name=""/>
        <dsp:cNvSpPr/>
      </dsp:nvSpPr>
      <dsp:spPr>
        <a:xfrm>
          <a:off x="4125672" y="665420"/>
          <a:ext cx="410274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5672" y="665420"/>
        <a:ext cx="4102744" cy="457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1/20/2026</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in MO, KS, VT, AZ</a:t>
            </a:r>
          </a:p>
          <a:p>
            <a:r>
              <a:rPr lang="en-US" altLang="en-US">
                <a:latin typeface="Calibri" charset="0"/>
                <a:ea typeface="MS PGothic" charset="-128"/>
              </a:rPr>
              <a:t>More trainings and grants: MO, KS, AL, SC, HI, KY</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435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2F41D-515C-6101-F388-01491AFEB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1767C-91CB-45BA-97DE-95ECA67BB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75DB1-08EA-4D16-3DCB-1AE05D77C83C}"/>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A0BE832-F36F-CD0D-C177-0FE84F82F9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56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4B014-2006-C58B-92F5-36F7A71FB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E5D1C-1AEC-03C6-35D7-F0E151579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D5DFE-6023-A33E-EDA2-2D852A739D6E}"/>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C2C12DD-B038-7A08-38C7-C2842B5EA0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819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8BDC3-1A65-D0E1-F5CF-29EF5A4AE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F21B8-B376-DBE0-ED88-46AF7ECB7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CB7CC-1845-3A32-D8DE-F03D04DFBDF5}"/>
              </a:ext>
            </a:extLst>
          </p:cNvPr>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a:extLst>
              <a:ext uri="{FF2B5EF4-FFF2-40B4-BE49-F238E27FC236}">
                <a16:creationId xmlns:a16="http://schemas.microsoft.com/office/drawing/2014/main" id="{0CEB1AA7-2388-C556-C7D1-A729FF7F481B}"/>
              </a:ext>
            </a:extLst>
          </p:cNvPr>
          <p:cNvSpPr>
            <a:spLocks noGrp="1"/>
          </p:cNvSpPr>
          <p:nvPr>
            <p:ph type="sldNum" sz="quarter" idx="10"/>
          </p:nvPr>
        </p:nvSpPr>
        <p:spPr/>
        <p:txBody>
          <a:bodyPr/>
          <a:lstStyle/>
          <a:p>
            <a:pPr defTabSz="975847" eaLnBrk="0" fontAlgn="base" hangingPunct="0">
              <a:spcBef>
                <a:spcPct val="0"/>
              </a:spcBef>
              <a:spcAft>
                <a:spcPct val="0"/>
              </a:spcAft>
              <a:defRPr/>
            </a:pPr>
            <a:fld id="{DFDAB86F-69B3-40D1-ADA3-E7244A873187}" type="slidenum">
              <a:rPr lang="en-US" sz="1400">
                <a:solidFill>
                  <a:prstClr val="black"/>
                </a:solidFill>
                <a:latin typeface="Verdana" panose="020B0604030504040204" pitchFamily="34" charset="0"/>
                <a:ea typeface="MS PGothic" panose="020B0600070205080204" pitchFamily="34" charset="-128"/>
              </a:rPr>
              <a:pPr defTabSz="975847" eaLnBrk="0" fontAlgn="base" hangingPunct="0">
                <a:spcBef>
                  <a:spcPct val="0"/>
                </a:spcBef>
                <a:spcAft>
                  <a:spcPct val="0"/>
                </a:spcAft>
                <a:defRPr/>
              </a:pPr>
              <a:t>21</a:t>
            </a:fld>
            <a:endParaRPr lang="en-US" sz="1400">
              <a:solidFill>
                <a:prstClr val="black"/>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2836056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51D71-52BC-0CB5-4025-D6A60008B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EBC14-1D63-4C84-5A4F-BB287A6C6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A3A39-282B-6231-1602-1398FA0CA151}"/>
              </a:ext>
            </a:extLst>
          </p:cNvPr>
          <p:cNvSpPr>
            <a:spLocks noGrp="1"/>
          </p:cNvSpPr>
          <p:nvPr>
            <p:ph type="body" idx="1"/>
          </p:nvPr>
        </p:nvSpPr>
        <p:spPr/>
        <p:txBody>
          <a:bodyPr/>
          <a:lstStyle/>
          <a:p>
            <a:pPr marL="171450" indent="-171450">
              <a:buFont typeface="Arial" panose="020B0604020202020204" pitchFamily="34" charset="0"/>
              <a:buChar char="•"/>
            </a:pPr>
            <a:r>
              <a:rPr lang="en-US"/>
              <a:t>Support is the name of the strategy, practice, or program. Notice this </a:t>
            </a:r>
            <a:r>
              <a:rPr lang="en-US" b="1"/>
              <a:t>is not </a:t>
            </a:r>
            <a:r>
              <a:rPr lang="en-US"/>
              <a:t>the name of a person or role.</a:t>
            </a:r>
          </a:p>
        </p:txBody>
      </p:sp>
      <p:sp>
        <p:nvSpPr>
          <p:cNvPr id="4" name="Slide Number Placeholder 3">
            <a:extLst>
              <a:ext uri="{FF2B5EF4-FFF2-40B4-BE49-F238E27FC236}">
                <a16:creationId xmlns:a16="http://schemas.microsoft.com/office/drawing/2014/main" id="{87C6802E-DD5F-6010-8786-64C7BB826E27}"/>
              </a:ext>
            </a:extLst>
          </p:cNvPr>
          <p:cNvSpPr>
            <a:spLocks noGrp="1"/>
          </p:cNvSpPr>
          <p:nvPr>
            <p:ph type="sldNum" sz="quarter" idx="5"/>
          </p:nvPr>
        </p:nvSpPr>
        <p:spPr/>
        <p:txBody>
          <a:bodyPr/>
          <a:lstStyle/>
          <a:p>
            <a:fld id="{FCBDACA8-45AF-461A-9F93-73E959B08D0A}" type="slidenum">
              <a:rPr lang="en-US" smtClean="0"/>
              <a:t>23</a:t>
            </a:fld>
            <a:endParaRPr lang="en-US"/>
          </a:p>
        </p:txBody>
      </p:sp>
    </p:spTree>
    <p:extLst>
      <p:ext uri="{BB962C8B-B14F-4D97-AF65-F5344CB8AC3E}">
        <p14:creationId xmlns:p14="http://schemas.microsoft.com/office/powerpoint/2010/main" val="758888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CF318-2BA7-1663-09F0-E8869D3B2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850CCB-B688-BE01-DE88-956968B52E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3AF1F-D299-D229-9B62-1F0B8C01400D}"/>
              </a:ext>
            </a:extLst>
          </p:cNvPr>
          <p:cNvSpPr>
            <a:spLocks noGrp="1"/>
          </p:cNvSpPr>
          <p:nvPr>
            <p:ph type="body" idx="1"/>
          </p:nvPr>
        </p:nvSpPr>
        <p:spPr/>
        <p:txBody>
          <a:bodyPr/>
          <a:lstStyle/>
          <a:p>
            <a:r>
              <a:rPr lang="en-US"/>
              <a:t>Structure for positive, productive discussions</a:t>
            </a:r>
          </a:p>
          <a:p>
            <a:r>
              <a:rPr lang="en-US"/>
              <a:t>Data-informed professional development</a:t>
            </a:r>
          </a:p>
        </p:txBody>
      </p:sp>
      <p:sp>
        <p:nvSpPr>
          <p:cNvPr id="4" name="Slide Number Placeholder 3">
            <a:extLst>
              <a:ext uri="{FF2B5EF4-FFF2-40B4-BE49-F238E27FC236}">
                <a16:creationId xmlns:a16="http://schemas.microsoft.com/office/drawing/2014/main" id="{C200204B-A716-E1A7-F5CF-A25F6F746E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72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354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13</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72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396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984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6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58.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57.png"/><Relationship Id="rId2" Type="http://schemas.openxmlformats.org/officeDocument/2006/relationships/image" Target="../media/image24.png"/><Relationship Id="rId1" Type="http://schemas.openxmlformats.org/officeDocument/2006/relationships/slideMaster" Target="../slideMasters/slideMaster3.xml"/><Relationship Id="rId6" Type="http://schemas.openxmlformats.org/officeDocument/2006/relationships/image" Target="../media/image28.emf"/><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 Id="rId14" Type="http://schemas.openxmlformats.org/officeDocument/2006/relationships/image" Target="../media/image59.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3" Type="http://schemas.openxmlformats.org/officeDocument/2006/relationships/image" Target="../media/image78.svg"/><Relationship Id="rId18" Type="http://schemas.openxmlformats.org/officeDocument/2006/relationships/image" Target="../media/image83.png"/><Relationship Id="rId26" Type="http://schemas.openxmlformats.org/officeDocument/2006/relationships/image" Target="../media/image91.svg"/><Relationship Id="rId3" Type="http://schemas.openxmlformats.org/officeDocument/2006/relationships/image" Target="../media/image68.svg"/><Relationship Id="rId21" Type="http://schemas.openxmlformats.org/officeDocument/2006/relationships/image" Target="../media/image86.png"/><Relationship Id="rId34" Type="http://schemas.microsoft.com/office/2007/relationships/hdphoto" Target="../media/hdphoto1.wdp"/><Relationship Id="rId7" Type="http://schemas.openxmlformats.org/officeDocument/2006/relationships/image" Target="../media/image72.svg"/><Relationship Id="rId12" Type="http://schemas.openxmlformats.org/officeDocument/2006/relationships/image" Target="../media/image77.png"/><Relationship Id="rId17" Type="http://schemas.openxmlformats.org/officeDocument/2006/relationships/image" Target="../media/image82.emf"/><Relationship Id="rId25" Type="http://schemas.openxmlformats.org/officeDocument/2006/relationships/image" Target="../media/image90.png"/><Relationship Id="rId33" Type="http://schemas.openxmlformats.org/officeDocument/2006/relationships/image" Target="../media/image98.png"/><Relationship Id="rId2" Type="http://schemas.openxmlformats.org/officeDocument/2006/relationships/image" Target="../media/image67.png"/><Relationship Id="rId16" Type="http://schemas.openxmlformats.org/officeDocument/2006/relationships/image" Target="../media/image81.emf"/><Relationship Id="rId20" Type="http://schemas.openxmlformats.org/officeDocument/2006/relationships/image" Target="../media/image85.png"/><Relationship Id="rId29" Type="http://schemas.openxmlformats.org/officeDocument/2006/relationships/image" Target="../media/image94.png"/><Relationship Id="rId1" Type="http://schemas.openxmlformats.org/officeDocument/2006/relationships/slideMaster" Target="../slideMasters/slideMaster3.xml"/><Relationship Id="rId6" Type="http://schemas.openxmlformats.org/officeDocument/2006/relationships/image" Target="../media/image71.png"/><Relationship Id="rId11" Type="http://schemas.openxmlformats.org/officeDocument/2006/relationships/image" Target="../media/image76.svg"/><Relationship Id="rId24" Type="http://schemas.openxmlformats.org/officeDocument/2006/relationships/image" Target="../media/image89.jpeg"/><Relationship Id="rId32" Type="http://schemas.openxmlformats.org/officeDocument/2006/relationships/image" Target="../media/image97.jpeg"/><Relationship Id="rId5" Type="http://schemas.openxmlformats.org/officeDocument/2006/relationships/image" Target="../media/image70.svg"/><Relationship Id="rId15" Type="http://schemas.openxmlformats.org/officeDocument/2006/relationships/image" Target="../media/image80.svg"/><Relationship Id="rId23" Type="http://schemas.openxmlformats.org/officeDocument/2006/relationships/image" Target="../media/image88.jpeg"/><Relationship Id="rId28" Type="http://schemas.openxmlformats.org/officeDocument/2006/relationships/image" Target="../media/image93.emf"/><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96.jpe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png"/><Relationship Id="rId22" Type="http://schemas.openxmlformats.org/officeDocument/2006/relationships/image" Target="../media/image87.jpeg"/><Relationship Id="rId27" Type="http://schemas.openxmlformats.org/officeDocument/2006/relationships/image" Target="../media/image92.jpeg"/><Relationship Id="rId30" Type="http://schemas.openxmlformats.org/officeDocument/2006/relationships/image" Target="../media/image95.png"/><Relationship Id="rId8" Type="http://schemas.openxmlformats.org/officeDocument/2006/relationships/image" Target="../media/image7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429048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43051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06149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89891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80806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05586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18590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40531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09010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99F962F-7DB8-B042-820A-AF25F9EA195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20005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392589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568577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5514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40805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152881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2639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5977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6522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7040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958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627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64011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90118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25288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618627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232206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332011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429775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EA4A31EE-B5D9-A641-88B9-DE234CBD9B2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1026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043958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4082597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9792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2DB449F4-D990-3248-8DF3-76B31B9D093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04159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F944C484-679D-EE42-8547-1C89D449E86F}"/>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625338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34A7732E-B776-5A53-0F12-13AD970B3B7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94989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073927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062523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1087374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857955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extLst>
              <p:ext uri="{D42A27DB-BD31-4B8C-83A1-F6EECF244321}">
                <p14:modId xmlns:p14="http://schemas.microsoft.com/office/powerpoint/2010/main" val="1326722726"/>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86083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extLst>
              <p:ext uri="{D42A27DB-BD31-4B8C-83A1-F6EECF244321}">
                <p14:modId xmlns:p14="http://schemas.microsoft.com/office/powerpoint/2010/main" val="3180854121"/>
              </p:ext>
            </p:extLst>
          </p:nvPr>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6262381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6181645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Implementation PL Series and Delivery">
    <p:bg>
      <p:bgPr>
        <a:gradFill>
          <a:gsLst>
            <a:gs pos="44000">
              <a:schemeClr val="accent4">
                <a:lumMod val="5000"/>
                <a:lumOff val="95000"/>
              </a:schemeClr>
            </a:gs>
            <a:gs pos="83000">
              <a:schemeClr val="bg1">
                <a:lumMod val="6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A table with a chart and text&#10;&#10;Description automatically generated with medium confidence">
            <a:extLst>
              <a:ext uri="{FF2B5EF4-FFF2-40B4-BE49-F238E27FC236}">
                <a16:creationId xmlns:a16="http://schemas.microsoft.com/office/drawing/2014/main" id="{723CC2E3-3C1F-43E2-D9C4-D32F51B768B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665983" y="317178"/>
            <a:ext cx="8860035" cy="6207447"/>
          </a:xfrm>
          <a:prstGeom prst="rect">
            <a:avLst/>
          </a:prstGeom>
        </p:spPr>
      </p:pic>
    </p:spTree>
    <p:extLst>
      <p:ext uri="{BB962C8B-B14F-4D97-AF65-F5344CB8AC3E}">
        <p14:creationId xmlns:p14="http://schemas.microsoft.com/office/powerpoint/2010/main" val="262345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1984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1296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02828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76911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5699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470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53665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953809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285560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9915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5D1FFE2C-05DA-9637-3AAF-6FF409603B15}"/>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lvl="0" indent="-285750">
              <a:buFont typeface="Arial" panose="020B0604020202020204" pitchFamily="34" charset="0"/>
              <a:buChar cha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2063484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7090748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P.EN PIs+">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USA map">
            <a:extLst>
              <a:ext uri="{FF2B5EF4-FFF2-40B4-BE49-F238E27FC236}">
                <a16:creationId xmlns:a16="http://schemas.microsoft.com/office/drawing/2014/main" id="{BE505EF7-CB2A-007C-9686-2E4EBD034B1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1830050" cy="6858000"/>
          </a:xfrm>
          <a:prstGeom prst="rect">
            <a:avLst/>
          </a:prstGeom>
        </p:spPr>
      </p:pic>
      <p:pic>
        <p:nvPicPr>
          <p:cNvPr id="3" name="AZ">
            <a:extLst>
              <a:ext uri="{FF2B5EF4-FFF2-40B4-BE49-F238E27FC236}">
                <a16:creationId xmlns:a16="http://schemas.microsoft.com/office/drawing/2014/main" id="{287BB524-B78D-6D92-1547-4F8D6A31675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10259" y="3101937"/>
            <a:ext cx="1818526" cy="2093021"/>
          </a:xfrm>
          <a:prstGeom prst="rect">
            <a:avLst/>
          </a:prstGeom>
        </p:spPr>
      </p:pic>
      <p:pic>
        <p:nvPicPr>
          <p:cNvPr id="4" name="MI">
            <a:extLst>
              <a:ext uri="{FF2B5EF4-FFF2-40B4-BE49-F238E27FC236}">
                <a16:creationId xmlns:a16="http://schemas.microsoft.com/office/drawing/2014/main" id="{415A2EF2-2E66-4A6E-D1CC-8BDC5C3E6B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02076" y="1436528"/>
            <a:ext cx="1033999" cy="1009380"/>
          </a:xfrm>
          <a:prstGeom prst="rect">
            <a:avLst/>
          </a:prstGeom>
        </p:spPr>
      </p:pic>
      <p:pic>
        <p:nvPicPr>
          <p:cNvPr id="5" name="MI2">
            <a:extLst>
              <a:ext uri="{FF2B5EF4-FFF2-40B4-BE49-F238E27FC236}">
                <a16:creationId xmlns:a16="http://schemas.microsoft.com/office/drawing/2014/main" id="{C9C22DB3-72A7-423F-D3E3-76C4045F9AA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17493" y="1023682"/>
            <a:ext cx="1219906" cy="609953"/>
          </a:xfrm>
          <a:prstGeom prst="rect">
            <a:avLst/>
          </a:prstGeom>
        </p:spPr>
      </p:pic>
      <p:pic>
        <p:nvPicPr>
          <p:cNvPr id="6" name="CN">
            <a:extLst>
              <a:ext uri="{FF2B5EF4-FFF2-40B4-BE49-F238E27FC236}">
                <a16:creationId xmlns:a16="http://schemas.microsoft.com/office/drawing/2014/main" id="{EABE28BC-2A02-196D-DC7A-9A2961D6156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35109" y="1865947"/>
            <a:ext cx="601489" cy="587168"/>
          </a:xfrm>
          <a:prstGeom prst="rect">
            <a:avLst/>
          </a:prstGeom>
        </p:spPr>
      </p:pic>
      <p:pic>
        <p:nvPicPr>
          <p:cNvPr id="7" name="MA">
            <a:extLst>
              <a:ext uri="{FF2B5EF4-FFF2-40B4-BE49-F238E27FC236}">
                <a16:creationId xmlns:a16="http://schemas.microsoft.com/office/drawing/2014/main" id="{67B29F03-F4D7-04CD-8C6E-8DFA66A261E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27802" y="1530566"/>
            <a:ext cx="809073" cy="789809"/>
          </a:xfrm>
          <a:prstGeom prst="rect">
            <a:avLst/>
          </a:prstGeom>
        </p:spPr>
      </p:pic>
      <p:pic>
        <p:nvPicPr>
          <p:cNvPr id="8" name="KS blue">
            <a:extLst>
              <a:ext uri="{FF2B5EF4-FFF2-40B4-BE49-F238E27FC236}">
                <a16:creationId xmlns:a16="http://schemas.microsoft.com/office/drawing/2014/main" id="{26A6C0C8-BEC4-62C0-6DAC-15D792588F2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4326" r="1897"/>
          <a:stretch/>
        </p:blipFill>
        <p:spPr>
          <a:xfrm>
            <a:off x="5462546" y="2830002"/>
            <a:ext cx="1576497" cy="1280822"/>
          </a:xfrm>
          <a:prstGeom prst="rect">
            <a:avLst/>
          </a:prstGeom>
        </p:spPr>
      </p:pic>
      <p:pic>
        <p:nvPicPr>
          <p:cNvPr id="9" name="ASU">
            <a:extLst>
              <a:ext uri="{FF2B5EF4-FFF2-40B4-BE49-F238E27FC236}">
                <a16:creationId xmlns:a16="http://schemas.microsoft.com/office/drawing/2014/main" id="{96A42AE2-9CEA-D7F7-AFE3-95D5DE85624B}"/>
              </a:ext>
            </a:extLst>
          </p:cNvP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3323558" y="4173434"/>
            <a:ext cx="1065270" cy="454184"/>
          </a:xfrm>
          <a:prstGeom prst="rect">
            <a:avLst/>
          </a:prstGeom>
          <a:noFill/>
          <a:ln>
            <a:noFill/>
          </a:ln>
          <a:effectLst>
            <a:glow rad="12700">
              <a:sysClr val="window" lastClr="FFFFFF"/>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
            <a:extLst>
              <a:ext uri="{FF2B5EF4-FFF2-40B4-BE49-F238E27FC236}">
                <a16:creationId xmlns:a16="http://schemas.microsoft.com/office/drawing/2014/main" id="{AE0C04F5-35F6-F8CF-8F98-B7EAF10D617E}"/>
              </a:ext>
            </a:extLst>
          </p:cNvPr>
          <p:cNvPicPr>
            <a:picLocks noChangeAspect="1" noChangeArrowheads="1"/>
          </p:cNvPicPr>
          <p:nvPr userDrawn="1"/>
        </p:nvPicPr>
        <p:blipFill>
          <a:blip r:embed="rId17"/>
          <a:stretch>
            <a:fillRect/>
          </a:stretch>
        </p:blipFill>
        <p:spPr bwMode="auto">
          <a:xfrm>
            <a:off x="6185145" y="3283411"/>
            <a:ext cx="925771" cy="588104"/>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1" name="UCONN">
            <a:extLst>
              <a:ext uri="{FF2B5EF4-FFF2-40B4-BE49-F238E27FC236}">
                <a16:creationId xmlns:a16="http://schemas.microsoft.com/office/drawing/2014/main" id="{4FC9CBD8-A47B-5176-F5C4-CED6AC4D9B2E}"/>
              </a:ext>
            </a:extLst>
          </p:cNvPr>
          <p:cNvPicPr>
            <a:picLocks noChangeAspect="1" noChangeArrowheads="1"/>
          </p:cNvPicPr>
          <p:nvPr userDrawn="1"/>
        </p:nvPicPr>
        <p:blipFill>
          <a:blip r:embed="rId18" cstate="email">
            <a:extLst>
              <a:ext uri="{28A0092B-C50C-407E-A947-70E740481C1C}">
                <a14:useLocalDpi xmlns:a14="http://schemas.microsoft.com/office/drawing/2010/main"/>
              </a:ext>
            </a:extLst>
          </a:blip>
          <a:stretch>
            <a:fillRect/>
          </a:stretch>
        </p:blipFill>
        <p:spPr bwMode="auto">
          <a:xfrm>
            <a:off x="10779699" y="2248060"/>
            <a:ext cx="1322211" cy="394517"/>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2" name="Northeastern">
            <a:extLst>
              <a:ext uri="{FF2B5EF4-FFF2-40B4-BE49-F238E27FC236}">
                <a16:creationId xmlns:a16="http://schemas.microsoft.com/office/drawing/2014/main" id="{0DB23D45-375A-9E77-FDD6-2EEDEA92679B}"/>
              </a:ext>
            </a:extLst>
          </p:cNvPr>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p:blipFill>
        <p:spPr bwMode="auto">
          <a:xfrm>
            <a:off x="11336475" y="1349885"/>
            <a:ext cx="765435" cy="765435"/>
          </a:xfrm>
          <a:prstGeom prst="ellipse">
            <a:avLst/>
          </a:prstGeom>
          <a:solidFill>
            <a:sysClr val="window" lastClr="FFFFFF"/>
          </a:solidFill>
        </p:spPr>
      </p:pic>
      <p:pic>
        <p:nvPicPr>
          <p:cNvPr id="13" name="UMFlint">
            <a:extLst>
              <a:ext uri="{FF2B5EF4-FFF2-40B4-BE49-F238E27FC236}">
                <a16:creationId xmlns:a16="http://schemas.microsoft.com/office/drawing/2014/main" id="{09DB8503-9E6F-C09B-E0A3-0D1C3EF6DC56}"/>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8774187" y="2085666"/>
            <a:ext cx="654209" cy="644608"/>
          </a:xfrm>
          <a:prstGeom prst="rect">
            <a:avLst/>
          </a:prstGeom>
        </p:spPr>
      </p:pic>
      <p:pic>
        <p:nvPicPr>
          <p:cNvPr id="14" name="EAC">
            <a:extLst>
              <a:ext uri="{FF2B5EF4-FFF2-40B4-BE49-F238E27FC236}">
                <a16:creationId xmlns:a16="http://schemas.microsoft.com/office/drawing/2014/main" id="{AF33F50C-359E-6CA5-1355-1DEA935594B7}"/>
              </a:ext>
            </a:extLst>
          </p:cNvPr>
          <p:cNvPicPr>
            <a:picLocks noChangeAspect="1" noChangeArrowheads="1"/>
          </p:cNvPicPr>
          <p:nvPr userDrawn="1"/>
        </p:nvPicPr>
        <p:blipFill rotWithShape="1">
          <a:blip r:embed="rId21" cstate="email">
            <a:extLst>
              <a:ext uri="{28A0092B-C50C-407E-A947-70E740481C1C}">
                <a14:useLocalDpi xmlns:a14="http://schemas.microsoft.com/office/drawing/2010/main"/>
              </a:ext>
            </a:extLst>
          </a:blip>
          <a:srcRect/>
          <a:stretch/>
        </p:blipFill>
        <p:spPr bwMode="auto">
          <a:xfrm>
            <a:off x="8021519" y="805817"/>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WPO">
            <a:extLst>
              <a:ext uri="{FF2B5EF4-FFF2-40B4-BE49-F238E27FC236}">
                <a16:creationId xmlns:a16="http://schemas.microsoft.com/office/drawing/2014/main" id="{202BC3E1-6E7E-E0D7-A9A1-BD42ED6D34CE}"/>
              </a:ext>
            </a:extLst>
          </p:cNvPr>
          <p:cNvPicPr>
            <a:picLocks noChangeAspect="1" noChangeArrowheads="1"/>
          </p:cNvPicPr>
          <p:nvPr userDrawn="1"/>
        </p:nvPicPr>
        <p:blipFill rotWithShape="1">
          <a:blip r:embed="rId22" cstate="email">
            <a:extLst>
              <a:ext uri="{28A0092B-C50C-407E-A947-70E740481C1C}">
                <a14:useLocalDpi xmlns:a14="http://schemas.microsoft.com/office/drawing/2010/main"/>
              </a:ext>
            </a:extLst>
          </a:blip>
          <a:srcRect/>
          <a:stretch/>
        </p:blipFill>
        <p:spPr bwMode="auto">
          <a:xfrm>
            <a:off x="3229563" y="2926345"/>
            <a:ext cx="1087041"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10" descr="Image result for amy briesch northeastern university">
            <a:extLst>
              <a:ext uri="{FF2B5EF4-FFF2-40B4-BE49-F238E27FC236}">
                <a16:creationId xmlns:a16="http://schemas.microsoft.com/office/drawing/2014/main" id="{50A4809A-9B25-43AA-1655-C9B2660FDF45}"/>
              </a:ext>
            </a:extLst>
          </p:cNvPr>
          <p:cNvPicPr>
            <a:picLocks noChangeAspect="1" noChangeArrowheads="1"/>
          </p:cNvPicPr>
          <p:nvPr userDrawn="1"/>
        </p:nvPicPr>
        <p:blipFill rotWithShape="1">
          <a:blip r:embed="rId23" cstate="email">
            <a:extLst>
              <a:ext uri="{28A0092B-C50C-407E-A947-70E740481C1C}">
                <a14:useLocalDpi xmlns:a14="http://schemas.microsoft.com/office/drawing/2010/main"/>
              </a:ext>
            </a:extLst>
          </a:blip>
          <a:srcRect/>
          <a:stretch/>
        </p:blipFill>
        <p:spPr bwMode="auto">
          <a:xfrm>
            <a:off x="10207079" y="597061"/>
            <a:ext cx="1083050"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12" descr="Image result for sandra chafouleas university of connecticut">
            <a:extLst>
              <a:ext uri="{FF2B5EF4-FFF2-40B4-BE49-F238E27FC236}">
                <a16:creationId xmlns:a16="http://schemas.microsoft.com/office/drawing/2014/main" id="{385CC711-F217-B320-AA8D-C6975DA7910F}"/>
              </a:ext>
            </a:extLst>
          </p:cNvPr>
          <p:cNvPicPr>
            <a:picLocks noChangeAspect="1" noChangeArrowheads="1"/>
          </p:cNvPicPr>
          <p:nvPr userDrawn="1"/>
        </p:nvPicPr>
        <p:blipFill rotWithShape="1">
          <a:blip r:embed="rId24" cstate="email">
            <a:extLst>
              <a:ext uri="{28A0092B-C50C-407E-A947-70E740481C1C}">
                <a14:useLocalDpi xmlns:a14="http://schemas.microsoft.com/office/drawing/2010/main"/>
              </a:ext>
            </a:extLst>
          </a:blip>
          <a:srcRect t="-337"/>
          <a:stretch/>
        </p:blipFill>
        <p:spPr bwMode="auto">
          <a:xfrm>
            <a:off x="10772493" y="2743375"/>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 name="Title 2">
            <a:extLst>
              <a:ext uri="{FF2B5EF4-FFF2-40B4-BE49-F238E27FC236}">
                <a16:creationId xmlns:a16="http://schemas.microsoft.com/office/drawing/2014/main" id="{EE4B171C-8B6B-9496-0623-A04038FD61B3}"/>
              </a:ext>
            </a:extLst>
          </p:cNvPr>
          <p:cNvSpPr txBox="1">
            <a:spLocks/>
          </p:cNvSpPr>
          <p:nvPr userDrawn="1"/>
        </p:nvSpPr>
        <p:spPr>
          <a:xfrm>
            <a:off x="195094" y="158546"/>
            <a:ext cx="6703679" cy="1348791"/>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4000" b="1">
                <a:ln w="12700">
                  <a:solidFill>
                    <a:prstClr val="white"/>
                  </a:solidFill>
                </a:ln>
                <a:solidFill>
                  <a:prstClr val="black"/>
                </a:solidFill>
                <a:latin typeface="Calibri" panose="020F0502020204030204"/>
              </a:rPr>
              <a:t>Institute of Education Sciences </a:t>
            </a:r>
            <a:r>
              <a:rPr lang="en-US" altLang="en-US" sz="4800" b="1">
                <a:ln w="12700">
                  <a:solidFill>
                    <a:prstClr val="white"/>
                  </a:solidFill>
                </a:ln>
                <a:solidFill>
                  <a:prstClr val="black"/>
                </a:solidFill>
                <a:effectLst>
                  <a:glow rad="63500">
                    <a:srgbClr val="70AD47">
                      <a:satMod val="175000"/>
                      <a:alpha val="30000"/>
                    </a:srgbClr>
                  </a:glow>
                </a:effectLst>
                <a:latin typeface="Calibri" panose="020F0502020204030204"/>
              </a:rPr>
              <a:t>Project ENHANCE</a:t>
            </a:r>
            <a:endParaRPr lang="en-US" altLang="en-US" b="1">
              <a:ln w="12700">
                <a:solidFill>
                  <a:prstClr val="white"/>
                </a:solidFill>
              </a:ln>
              <a:solidFill>
                <a:prstClr val="black"/>
              </a:solidFill>
              <a:effectLst>
                <a:glow rad="63500">
                  <a:srgbClr val="70AD47">
                    <a:satMod val="175000"/>
                    <a:alpha val="30000"/>
                  </a:srgbClr>
                </a:glow>
              </a:effectLst>
              <a:latin typeface="Calibri" panose="020F0502020204030204"/>
            </a:endParaRPr>
          </a:p>
        </p:txBody>
      </p:sp>
      <p:pic>
        <p:nvPicPr>
          <p:cNvPr id="19" name="Graphic 18">
            <a:extLst>
              <a:ext uri="{FF2B5EF4-FFF2-40B4-BE49-F238E27FC236}">
                <a16:creationId xmlns:a16="http://schemas.microsoft.com/office/drawing/2014/main" id="{42987D76-E8DF-AC75-A870-330FBBD5C2F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805531" y="3039764"/>
            <a:ext cx="1599168" cy="834348"/>
          </a:xfrm>
          <a:prstGeom prst="rect">
            <a:avLst/>
          </a:prstGeom>
        </p:spPr>
      </p:pic>
      <p:pic>
        <p:nvPicPr>
          <p:cNvPr id="20" name="DJR">
            <a:extLst>
              <a:ext uri="{FF2B5EF4-FFF2-40B4-BE49-F238E27FC236}">
                <a16:creationId xmlns:a16="http://schemas.microsoft.com/office/drawing/2014/main" id="{FB75D6EE-3669-AEAC-7181-0A0894ECF78B}"/>
              </a:ext>
            </a:extLst>
          </p:cNvPr>
          <p:cNvPicPr>
            <a:picLocks noChangeAspect="1" noChangeArrowheads="1"/>
          </p:cNvPicPr>
          <p:nvPr userDrawn="1"/>
        </p:nvPicPr>
        <p:blipFill>
          <a:blip r:embed="rId27" cstate="email">
            <a:extLst>
              <a:ext uri="{28A0092B-C50C-407E-A947-70E740481C1C}">
                <a14:useLocalDpi xmlns:a14="http://schemas.microsoft.com/office/drawing/2010/main"/>
              </a:ext>
            </a:extLst>
          </a:blip>
          <a:srcRect/>
          <a:stretch/>
        </p:blipFill>
        <p:spPr bwMode="auto">
          <a:xfrm>
            <a:off x="7533671" y="2533182"/>
            <a:ext cx="1086875" cy="1086873"/>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EB25F55-7959-BC37-7C42-991AC5970B6D}"/>
              </a:ext>
            </a:extLst>
          </p:cNvPr>
          <p:cNvPicPr>
            <a:picLocks noChangeAspect="1"/>
          </p:cNvPicPr>
          <p:nvPr userDrawn="1"/>
        </p:nvPicPr>
        <p:blipFill rotWithShape="1">
          <a:blip r:embed="rId28"/>
          <a:srcRect l="14165" t="18982" r="18122" b="21628"/>
          <a:stretch/>
        </p:blipFill>
        <p:spPr>
          <a:xfrm>
            <a:off x="8535707" y="3425248"/>
            <a:ext cx="898839" cy="588105"/>
          </a:xfrm>
          <a:prstGeom prst="rect">
            <a:avLst/>
          </a:prstGeom>
          <a:effectLst>
            <a:glow rad="12700">
              <a:sysClr val="window" lastClr="FFFFFF"/>
            </a:glow>
          </a:effectLst>
        </p:spPr>
      </p:pic>
      <p:pic>
        <p:nvPicPr>
          <p:cNvPr id="22" name="Picture 21">
            <a:extLst>
              <a:ext uri="{FF2B5EF4-FFF2-40B4-BE49-F238E27FC236}">
                <a16:creationId xmlns:a16="http://schemas.microsoft.com/office/drawing/2014/main" id="{6523C026-767E-952F-5562-4179C7B27E93}"/>
              </a:ext>
            </a:extLst>
          </p:cNvPr>
          <p:cNvPicPr>
            <a:picLocks noChangeAspect="1"/>
          </p:cNvPicPr>
          <p:nvPr userDrawn="1"/>
        </p:nvPicPr>
        <p:blipFill rotWithShape="1">
          <a:blip r:embed="rId29" cstate="email">
            <a:extLst>
              <a:ext uri="{28A0092B-C50C-407E-A947-70E740481C1C}">
                <a14:useLocalDpi xmlns:a14="http://schemas.microsoft.com/office/drawing/2010/main"/>
              </a:ext>
            </a:extLst>
          </a:blip>
          <a:srcRect/>
          <a:stretch/>
        </p:blipFill>
        <p:spPr>
          <a:xfrm>
            <a:off x="273386" y="1534640"/>
            <a:ext cx="914400" cy="914400"/>
          </a:xfrm>
          <a:prstGeom prst="ellipse">
            <a:avLst/>
          </a:prstGeom>
          <a:ln>
            <a:solidFill>
              <a:sysClr val="window" lastClr="FFFFFF"/>
            </a:solidFill>
          </a:ln>
        </p:spPr>
      </p:pic>
      <p:pic>
        <p:nvPicPr>
          <p:cNvPr id="23" name="Picture 22">
            <a:extLst>
              <a:ext uri="{FF2B5EF4-FFF2-40B4-BE49-F238E27FC236}">
                <a16:creationId xmlns:a16="http://schemas.microsoft.com/office/drawing/2014/main" id="{BE767356-09D2-BDF4-58BE-FE72F2880FD0}"/>
              </a:ext>
            </a:extLst>
          </p:cNvPr>
          <p:cNvPicPr>
            <a:picLocks noChangeAspect="1"/>
          </p:cNvPicPr>
          <p:nvPr userDrawn="1"/>
        </p:nvPicPr>
        <p:blipFill rotWithShape="1">
          <a:blip r:embed="rId30" cstate="email">
            <a:extLst>
              <a:ext uri="{28A0092B-C50C-407E-A947-70E740481C1C}">
                <a14:useLocalDpi xmlns:a14="http://schemas.microsoft.com/office/drawing/2010/main"/>
              </a:ext>
            </a:extLst>
          </a:blip>
          <a:srcRect/>
          <a:stretch/>
        </p:blipFill>
        <p:spPr>
          <a:xfrm>
            <a:off x="1219602" y="1534640"/>
            <a:ext cx="914400" cy="914400"/>
          </a:xfrm>
          <a:prstGeom prst="ellipse">
            <a:avLst/>
          </a:prstGeom>
          <a:ln>
            <a:solidFill>
              <a:sysClr val="window" lastClr="FFFFFF"/>
            </a:solidFill>
          </a:ln>
        </p:spPr>
      </p:pic>
      <p:pic>
        <p:nvPicPr>
          <p:cNvPr id="24" name="Picture 23" descr="A close-up of a person smiling&#10;&#10;Description automatically generated">
            <a:extLst>
              <a:ext uri="{FF2B5EF4-FFF2-40B4-BE49-F238E27FC236}">
                <a16:creationId xmlns:a16="http://schemas.microsoft.com/office/drawing/2014/main" id="{A49EE037-E691-2393-C60F-7B5176FF3DC9}"/>
              </a:ext>
            </a:extLst>
          </p:cNvPr>
          <p:cNvPicPr>
            <a:picLocks noChangeAspect="1"/>
          </p:cNvPicPr>
          <p:nvPr userDrawn="1"/>
        </p:nvPicPr>
        <p:blipFill rotWithShape="1">
          <a:blip r:embed="rId31" cstate="email">
            <a:extLst>
              <a:ext uri="{28A0092B-C50C-407E-A947-70E740481C1C}">
                <a14:useLocalDpi xmlns:a14="http://schemas.microsoft.com/office/drawing/2010/main"/>
              </a:ext>
            </a:extLst>
          </a:blip>
          <a:srcRect/>
          <a:stretch/>
        </p:blipFill>
        <p:spPr>
          <a:xfrm>
            <a:off x="5344966" y="2138318"/>
            <a:ext cx="1143600" cy="1086873"/>
          </a:xfrm>
          <a:prstGeom prst="ellipse">
            <a:avLst/>
          </a:prstGeom>
          <a:noFill/>
          <a:ln>
            <a:solidFill>
              <a:sysClr val="window" lastClr="FFFFFF"/>
            </a:solidFill>
          </a:ln>
          <a:effectLst>
            <a:outerShdw blurRad="76200" dir="18900000" sy="23000" kx="-1200000" algn="bl" rotWithShape="0">
              <a:prstClr val="black">
                <a:alpha val="20000"/>
              </a:prstClr>
            </a:outerShdw>
          </a:effectLst>
        </p:spPr>
      </p:pic>
      <p:pic>
        <p:nvPicPr>
          <p:cNvPr id="25" name="Picture 24" descr="A picture of Rebecca Sherod">
            <a:extLst>
              <a:ext uri="{FF2B5EF4-FFF2-40B4-BE49-F238E27FC236}">
                <a16:creationId xmlns:a16="http://schemas.microsoft.com/office/drawing/2014/main" id="{4B0BF917-7F47-8B0D-8CBD-1D02392CB694}"/>
              </a:ext>
            </a:extLst>
          </p:cNvPr>
          <p:cNvPicPr>
            <a:picLocks noChangeAspect="1"/>
          </p:cNvPicPr>
          <p:nvPr userDrawn="1"/>
        </p:nvPicPr>
        <p:blipFill rotWithShape="1">
          <a:blip r:embed="rId32" cstate="email">
            <a:extLst>
              <a:ext uri="{28A0092B-C50C-407E-A947-70E740481C1C}">
                <a14:useLocalDpi xmlns:a14="http://schemas.microsoft.com/office/drawing/2010/main"/>
              </a:ext>
            </a:extLst>
          </a:blip>
          <a:srcRect/>
          <a:stretch/>
        </p:blipFill>
        <p:spPr>
          <a:xfrm>
            <a:off x="2165818" y="1534640"/>
            <a:ext cx="915401" cy="914400"/>
          </a:xfrm>
          <a:prstGeom prst="flowChartConnector">
            <a:avLst/>
          </a:prstGeom>
          <a:blipFill dpi="0" rotWithShape="1">
            <a:blip r:embed="rId33" cstate="email">
              <a:extLst>
                <a:ext uri="{BEBA8EAE-BF5A-486C-A8C5-ECC9F3942E4B}">
                  <a14:imgProps xmlns:a14="http://schemas.microsoft.com/office/drawing/2010/main">
                    <a14:imgLayer r:embed="rId3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ysClr val="window" lastClr="FFFFFF"/>
            </a:solidFill>
            <a:prstDash val="solid"/>
            <a:miter lim="800000"/>
          </a:ln>
          <a:effectLst/>
        </p:spPr>
      </p:pic>
    </p:spTree>
    <p:extLst>
      <p:ext uri="{BB962C8B-B14F-4D97-AF65-F5344CB8AC3E}">
        <p14:creationId xmlns:p14="http://schemas.microsoft.com/office/powerpoint/2010/main" val="34832414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0336207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489470C-E3B4-D277-3A0D-1D720352DE4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theme" Target="../theme/theme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25795175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32871701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9.xml"/><Relationship Id="rId4" Type="http://schemas.openxmlformats.org/officeDocument/2006/relationships/image" Target="../media/image166.png"/></Relationships>
</file>

<file path=ppt/slides/_rels/slide12.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1.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170.png"/><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diagramColors" Target="../diagrams/colors8.xml"/><Relationship Id="rId11" Type="http://schemas.openxmlformats.org/officeDocument/2006/relationships/hyperlink" Target="https://www.ci3t.org/measures" TargetMode="External"/><Relationship Id="rId5" Type="http://schemas.openxmlformats.org/officeDocument/2006/relationships/diagramQuickStyle" Target="../diagrams/quickStyle8.xml"/><Relationship Id="rId10" Type="http://schemas.openxmlformats.org/officeDocument/2006/relationships/image" Target="../media/image169.png"/><Relationship Id="rId4" Type="http://schemas.openxmlformats.org/officeDocument/2006/relationships/diagramLayout" Target="../diagrams/layout8.xml"/><Relationship Id="rId9" Type="http://schemas.openxmlformats.org/officeDocument/2006/relationships/image" Target="../media/image168.png"/></Relationships>
</file>

<file path=ppt/slides/_rels/slide1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73.png"/><Relationship Id="rId4" Type="http://schemas.openxmlformats.org/officeDocument/2006/relationships/image" Target="../media/image172.png"/></Relationships>
</file>

<file path=ppt/slides/_rels/slide1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75.png"/><Relationship Id="rId4" Type="http://schemas.openxmlformats.org/officeDocument/2006/relationships/image" Target="../media/image174.png"/></Relationships>
</file>

<file path=ppt/slides/_rels/slide1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77.png"/><Relationship Id="rId4" Type="http://schemas.openxmlformats.org/officeDocument/2006/relationships/image" Target="../media/image176.png"/></Relationships>
</file>

<file path=ppt/slides/_rels/slide16.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notesSlide" Target="../notesSlides/notesSlide8.xml"/><Relationship Id="rId1" Type="http://schemas.openxmlformats.org/officeDocument/2006/relationships/slideLayout" Target="../slideLayouts/slideLayout61.xml"/><Relationship Id="rId6" Type="http://schemas.openxmlformats.org/officeDocument/2006/relationships/image" Target="../media/image180.png"/><Relationship Id="rId5" Type="http://schemas.openxmlformats.org/officeDocument/2006/relationships/hyperlink" Target="https://www.ci3t.org/measures" TargetMode="External"/><Relationship Id="rId4" Type="http://schemas.openxmlformats.org/officeDocument/2006/relationships/image" Target="../media/image179.png"/></Relationships>
</file>

<file path=ppt/slides/_rels/slide17.xml.rels><?xml version="1.0" encoding="UTF-8" standalone="yes"?>
<Relationships xmlns="http://schemas.openxmlformats.org/package/2006/relationships"><Relationship Id="rId8" Type="http://schemas.openxmlformats.org/officeDocument/2006/relationships/image" Target="../media/image182.jpeg"/><Relationship Id="rId13" Type="http://schemas.microsoft.com/office/2007/relationships/diagramDrawing" Target="../diagrams/drawing10.xm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diagramColors" Target="../diagrams/colors10.xml"/><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diagramColors" Target="../diagrams/colors9.xml"/><Relationship Id="rId11" Type="http://schemas.openxmlformats.org/officeDocument/2006/relationships/diagramQuickStyle" Target="../diagrams/quickStyle10.xml"/><Relationship Id="rId5" Type="http://schemas.openxmlformats.org/officeDocument/2006/relationships/diagramQuickStyle" Target="../diagrams/quickStyle9.xml"/><Relationship Id="rId10" Type="http://schemas.openxmlformats.org/officeDocument/2006/relationships/diagramLayout" Target="../diagrams/layout10.xml"/><Relationship Id="rId4" Type="http://schemas.openxmlformats.org/officeDocument/2006/relationships/diagramLayout" Target="../diagrams/layout9.xml"/><Relationship Id="rId9" Type="http://schemas.openxmlformats.org/officeDocument/2006/relationships/diagramData" Target="../diagrams/data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55.xml"/><Relationship Id="rId4" Type="http://schemas.openxmlformats.org/officeDocument/2006/relationships/image" Target="../media/image160.png"/></Relationships>
</file>

<file path=ppt/slides/_rels/slide2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image" Target="../media/image160.png"/></Relationships>
</file>

<file path=ppt/slides/_rels/slide2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png"/><Relationship Id="rId7" Type="http://schemas.openxmlformats.org/officeDocument/2006/relationships/image" Target="../media/image194.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93.jpeg"/><Relationship Id="rId5" Type="http://schemas.openxmlformats.org/officeDocument/2006/relationships/image" Target="../media/image192.jpeg"/><Relationship Id="rId10" Type="http://schemas.openxmlformats.org/officeDocument/2006/relationships/image" Target="../media/image197.jpeg"/><Relationship Id="rId4" Type="http://schemas.openxmlformats.org/officeDocument/2006/relationships/image" Target="../media/image191.png"/><Relationship Id="rId9" Type="http://schemas.openxmlformats.org/officeDocument/2006/relationships/image" Target="../media/image196.jpe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png"/><Relationship Id="rId39" Type="http://schemas.openxmlformats.org/officeDocument/2006/relationships/image" Target="../media/image145.png"/><Relationship Id="rId21" Type="http://schemas.openxmlformats.org/officeDocument/2006/relationships/image" Target="../media/image127.png"/><Relationship Id="rId34" Type="http://schemas.openxmlformats.org/officeDocument/2006/relationships/image" Target="../media/image140.png"/><Relationship Id="rId42" Type="http://schemas.openxmlformats.org/officeDocument/2006/relationships/image" Target="../media/image148.png"/><Relationship Id="rId47" Type="http://schemas.openxmlformats.org/officeDocument/2006/relationships/image" Target="../media/image153.png"/><Relationship Id="rId7" Type="http://schemas.openxmlformats.org/officeDocument/2006/relationships/image" Target="../media/image113.png"/><Relationship Id="rId2" Type="http://schemas.openxmlformats.org/officeDocument/2006/relationships/notesSlide" Target="../notesSlides/notesSlide1.xml"/><Relationship Id="rId16" Type="http://schemas.openxmlformats.org/officeDocument/2006/relationships/image" Target="../media/image122.png"/><Relationship Id="rId29" Type="http://schemas.openxmlformats.org/officeDocument/2006/relationships/image" Target="../media/image135.png"/><Relationship Id="rId1" Type="http://schemas.openxmlformats.org/officeDocument/2006/relationships/slideLayout" Target="../slideLayouts/slideLayout34.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130.png"/><Relationship Id="rId32" Type="http://schemas.openxmlformats.org/officeDocument/2006/relationships/image" Target="../media/image138.png"/><Relationship Id="rId37" Type="http://schemas.openxmlformats.org/officeDocument/2006/relationships/image" Target="../media/image143.png"/><Relationship Id="rId40" Type="http://schemas.openxmlformats.org/officeDocument/2006/relationships/image" Target="../media/image146.png"/><Relationship Id="rId45" Type="http://schemas.openxmlformats.org/officeDocument/2006/relationships/image" Target="../media/image151.pn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134.png"/><Relationship Id="rId36" Type="http://schemas.openxmlformats.org/officeDocument/2006/relationships/image" Target="../media/image142.png"/><Relationship Id="rId10" Type="http://schemas.openxmlformats.org/officeDocument/2006/relationships/image" Target="../media/image116.png"/><Relationship Id="rId19" Type="http://schemas.openxmlformats.org/officeDocument/2006/relationships/image" Target="../media/image125.png"/><Relationship Id="rId31" Type="http://schemas.openxmlformats.org/officeDocument/2006/relationships/image" Target="../media/image137.png"/><Relationship Id="rId44" Type="http://schemas.openxmlformats.org/officeDocument/2006/relationships/image" Target="../media/image150.pn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png"/><Relationship Id="rId30" Type="http://schemas.openxmlformats.org/officeDocument/2006/relationships/image" Target="../media/image136.png"/><Relationship Id="rId35" Type="http://schemas.openxmlformats.org/officeDocument/2006/relationships/image" Target="../media/image141.png"/><Relationship Id="rId43" Type="http://schemas.openxmlformats.org/officeDocument/2006/relationships/image" Target="../media/image149.png"/><Relationship Id="rId48" Type="http://schemas.openxmlformats.org/officeDocument/2006/relationships/image" Target="../media/image154.png"/><Relationship Id="rId8" Type="http://schemas.openxmlformats.org/officeDocument/2006/relationships/image" Target="../media/image114.png"/><Relationship Id="rId3" Type="http://schemas.openxmlformats.org/officeDocument/2006/relationships/image" Target="../media/image67.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31.png"/><Relationship Id="rId33" Type="http://schemas.openxmlformats.org/officeDocument/2006/relationships/image" Target="../media/image139.png"/><Relationship Id="rId38" Type="http://schemas.openxmlformats.org/officeDocument/2006/relationships/image" Target="../media/image144.png"/><Relationship Id="rId46" Type="http://schemas.openxmlformats.org/officeDocument/2006/relationships/image" Target="../media/image152.png"/><Relationship Id="rId20" Type="http://schemas.openxmlformats.org/officeDocument/2006/relationships/image" Target="../media/image126.png"/><Relationship Id="rId41" Type="http://schemas.openxmlformats.org/officeDocument/2006/relationships/image" Target="../media/image147.png"/></Relationships>
</file>

<file path=ppt/slides/_rels/slide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57.png"/><Relationship Id="rId4" Type="http://schemas.openxmlformats.org/officeDocument/2006/relationships/image" Target="../media/image156.png"/></Relationships>
</file>

<file path=ppt/slides/_rels/slide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7BCB212-66F0-4C3B-B653-2843DDCD3BEE}"/>
              </a:ext>
            </a:extLst>
          </p:cNvPr>
          <p:cNvSpPr>
            <a:spLocks noGrp="1"/>
          </p:cNvSpPr>
          <p:nvPr>
            <p:ph type="ctrTitle"/>
          </p:nvPr>
        </p:nvSpPr>
        <p:spPr>
          <a:xfrm>
            <a:off x="645665" y="-489271"/>
            <a:ext cx="10900669" cy="2387600"/>
          </a:xfrm>
        </p:spPr>
        <p:txBody>
          <a:bodyPr>
            <a:noAutofit/>
          </a:bodyPr>
          <a:lstStyle/>
          <a:p>
            <a:r>
              <a:rPr lang="en-US" sz="4000"/>
              <a:t>Exploring Lessons Learned from Comprehensive, Integrated Approach to a Three-tiered (Ci3T) </a:t>
            </a:r>
            <a:r>
              <a:rPr lang="en-US" sz="2400">
                <a:solidFill>
                  <a:srgbClr val="FF0000"/>
                </a:solidFill>
              </a:rPr>
              <a:t> </a:t>
            </a:r>
            <a:endParaRPr lang="en-US" sz="2400" b="0">
              <a:solidFill>
                <a:srgbClr val="FF0000"/>
              </a:solidFill>
            </a:endParaRPr>
          </a:p>
        </p:txBody>
      </p:sp>
      <p:sp>
        <p:nvSpPr>
          <p:cNvPr id="3" name="Subtitle">
            <a:extLst>
              <a:ext uri="{FF2B5EF4-FFF2-40B4-BE49-F238E27FC236}">
                <a16:creationId xmlns:a16="http://schemas.microsoft.com/office/drawing/2014/main" id="{5A566965-2075-4DCB-AE1F-BE391667D1F1}"/>
              </a:ext>
            </a:extLst>
          </p:cNvPr>
          <p:cNvSpPr>
            <a:spLocks noGrp="1"/>
          </p:cNvSpPr>
          <p:nvPr>
            <p:ph type="subTitle" idx="1"/>
          </p:nvPr>
        </p:nvSpPr>
        <p:spPr>
          <a:xfrm>
            <a:off x="838200" y="1898329"/>
            <a:ext cx="10515600" cy="1655762"/>
          </a:xfrm>
        </p:spPr>
        <p:txBody>
          <a:bodyPr anchor="ctr"/>
          <a:lstStyle/>
          <a:p>
            <a:r>
              <a:rPr lang="en-US"/>
              <a:t>Kathleen Lynne Lane, Ph.D., BCBA-D, CF-L2</a:t>
            </a:r>
          </a:p>
          <a:p>
            <a:r>
              <a:rPr lang="en-US"/>
              <a:t>Georgia Department of Education</a:t>
            </a:r>
          </a:p>
          <a:p>
            <a:r>
              <a:rPr lang="en-US"/>
              <a:t>February 4, 2026</a:t>
            </a:r>
          </a:p>
        </p:txBody>
      </p:sp>
      <p:sp>
        <p:nvSpPr>
          <p:cNvPr id="6" name="Rounded Rectangle">
            <a:extLst>
              <a:ext uri="{FF2B5EF4-FFF2-40B4-BE49-F238E27FC236}">
                <a16:creationId xmlns:a16="http://schemas.microsoft.com/office/drawing/2014/main" id="{29E226DD-3925-47DC-DDAD-91CF3CE958A6}"/>
              </a:ext>
            </a:extLst>
          </p:cNvPr>
          <p:cNvSpPr/>
          <p:nvPr/>
        </p:nvSpPr>
        <p:spPr>
          <a:xfrm>
            <a:off x="453131" y="3554639"/>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We invite you to visit </a:t>
            </a:r>
            <a:r>
              <a:rPr lang="en-US" sz="2800">
                <a:solidFill>
                  <a:schemeClr val="bg1"/>
                </a:solidFill>
                <a:hlinkClick r:id="rId2">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and complete a one-time registration process!</a:t>
            </a:r>
          </a:p>
          <a:p>
            <a:pPr algn="ctr"/>
            <a:r>
              <a:rPr lang="en-US" sz="2800"/>
              <a:t>*wait 10 minutes after registering to open modules</a:t>
            </a:r>
          </a:p>
        </p:txBody>
      </p:sp>
      <p:pic>
        <p:nvPicPr>
          <p:cNvPr id="7" name="Picture" descr="A screenshot of the Ci3T website on the Enhancing Ci3T Modules tab">
            <a:extLst>
              <a:ext uri="{FF2B5EF4-FFF2-40B4-BE49-F238E27FC236}">
                <a16:creationId xmlns:a16="http://schemas.microsoft.com/office/drawing/2014/main" id="{D18DAA0A-7073-906C-1C3C-33DD70598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665" y="3176925"/>
            <a:ext cx="3873204" cy="3394092"/>
          </a:xfrm>
          <a:prstGeom prst="rect">
            <a:avLst/>
          </a:prstGeom>
          <a:ln>
            <a:solidFill>
              <a:schemeClr val="tx1"/>
            </a:solidFill>
          </a:ln>
        </p:spPr>
      </p:pic>
    </p:spTree>
    <p:extLst>
      <p:ext uri="{BB962C8B-B14F-4D97-AF65-F5344CB8AC3E}">
        <p14:creationId xmlns:p14="http://schemas.microsoft.com/office/powerpoint/2010/main" val="147799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6423-07B1-ED2A-3C17-8860136A53A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Implementation Manual Primary Plan</a:t>
            </a:r>
          </a:p>
        </p:txBody>
      </p:sp>
      <p:sp>
        <p:nvSpPr>
          <p:cNvPr id="8" name="Rounded Rectangle 7"/>
          <p:cNvSpPr/>
          <p:nvPr/>
        </p:nvSpPr>
        <p:spPr>
          <a:xfrm>
            <a:off x="2093844" y="91673"/>
            <a:ext cx="7627851" cy="6858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a:ea typeface="+mn-ea"/>
                <a:cs typeface="+mn-cs"/>
              </a:rPr>
              <a:t>Ci3T Implementation Manual Primary (Tier 1) Plan</a:t>
            </a:r>
          </a:p>
        </p:txBody>
      </p:sp>
      <p:pic>
        <p:nvPicPr>
          <p:cNvPr id="7" name="Picture 6" descr="Ci3T Primary Tier 1 Plan handout">
            <a:extLs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1985" y="777473"/>
            <a:ext cx="7837872" cy="5988854"/>
          </a:xfrm>
          <a:prstGeom prst="rect">
            <a:avLst/>
          </a:prstGeom>
          <a:ln>
            <a:noFill/>
          </a:ln>
          <a:effectLst>
            <a:outerShdw blurRad="292100" dist="139700" dir="2700000" algn="tl" rotWithShape="0">
              <a:srgbClr val="333333">
                <a:alpha val="65000"/>
              </a:srgbClr>
            </a:outerShdw>
          </a:effectLst>
        </p:spPr>
      </p:pic>
      <p:sp>
        <p:nvSpPr>
          <p:cNvPr id="9" name="Oval 8" descr="Blue oval  highlighting Area 1: Academics Responsibilities, Area II:  Behavior Responsibiites and Area III: Social Skills Responsibilities">
            <a:extLst>
              <a:ext uri="{C183D7F6-B498-43B3-948B-1728B52AA6E4}">
                <adec:decorative xmlns:adec="http://schemas.microsoft.com/office/drawing/2017/decorative" val="0"/>
              </a:ext>
            </a:extLst>
          </p:cNvPr>
          <p:cNvSpPr/>
          <p:nvPr/>
        </p:nvSpPr>
        <p:spPr>
          <a:xfrm>
            <a:off x="1951985" y="2427902"/>
            <a:ext cx="7957891" cy="1325563"/>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p:cNvSpPr txBox="1"/>
          <p:nvPr/>
        </p:nvSpPr>
        <p:spPr>
          <a:xfrm>
            <a:off x="2089746" y="6141599"/>
            <a:ext cx="5618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F4E6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What are ALL students accessing?</a:t>
            </a:r>
            <a:endParaRPr kumimoji="0" lang="en-US" sz="2400" b="1" i="0" u="none" strike="noStrike" kern="1200" cap="none" spc="0" normalizeH="0" baseline="0" noProof="0">
              <a:ln>
                <a:noFill/>
              </a:ln>
              <a:solidFill>
                <a:srgbClr val="2F4E6D"/>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1706243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38C7-B8EB-6105-AC2D-3A2F72AAA8E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Implementation Report Example</a:t>
            </a:r>
          </a:p>
        </p:txBody>
      </p:sp>
      <p:pic>
        <p:nvPicPr>
          <p:cNvPr id="11" name="Picture 1" descr="Ci3T Exemplar (includes academic, behavior, and social skills responsibilities)">
            <a:extLst>
              <a:ext uri="{FF2B5EF4-FFF2-40B4-BE49-F238E27FC236}">
                <a16:creationId xmlns:a16="http://schemas.microsoft.com/office/drawing/2014/main" id="{3C6E50BF-84C1-7E42-9663-942095B957C3}"/>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Highlight 1" descr="Blue box highlighting section about using proactive evidence-based strategies to support students' active engagement">
            <a:extLst>
              <a:ext uri="{FF2B5EF4-FFF2-40B4-BE49-F238E27FC236}">
                <a16:creationId xmlns:a16="http://schemas.microsoft.com/office/drawing/2014/main" id="{212967E6-D19C-2248-9F3D-5F6F72EC562C}"/>
              </a:ext>
              <a:ext uri="{C183D7F6-B498-43B3-948B-1728B52AA6E4}">
                <adec:decorative xmlns:adec="http://schemas.microsoft.com/office/drawing/2017/decorative" val="0"/>
              </a:ext>
            </a:extLst>
          </p:cNvPr>
          <p:cNvSpPr/>
          <p:nvPr/>
        </p:nvSpPr>
        <p:spPr>
          <a:xfrm rot="5400000">
            <a:off x="1277746" y="2397423"/>
            <a:ext cx="1671274" cy="250993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ighlight 2" descr="Blue box highlighting the section about using a positive response to initial indicators of not meeting expectations">
            <a:extLst>
              <a:ext uri="{FF2B5EF4-FFF2-40B4-BE49-F238E27FC236}">
                <a16:creationId xmlns:a16="http://schemas.microsoft.com/office/drawing/2014/main" id="{6C6F184B-D454-524E-8284-77849D660310}"/>
              </a:ext>
              <a:ext uri="{C183D7F6-B498-43B3-948B-1728B52AA6E4}">
                <adec:decorative xmlns:adec="http://schemas.microsoft.com/office/drawing/2017/decorative" val="0"/>
              </a:ext>
            </a:extLst>
          </p:cNvPr>
          <p:cNvSpPr/>
          <p:nvPr/>
        </p:nvSpPr>
        <p:spPr>
          <a:xfrm rot="5400000">
            <a:off x="3696791" y="3469121"/>
            <a:ext cx="1759748" cy="2416629"/>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ghlight 3" descr="Blue box highlighting the section about teaching schoolwide social skills/character education curricula with fidelity">
            <a:extLst>
              <a:ext uri="{FF2B5EF4-FFF2-40B4-BE49-F238E27FC236}">
                <a16:creationId xmlns:a16="http://schemas.microsoft.com/office/drawing/2014/main" id="{A54254C8-AC84-0740-A97B-1673BD79874F}"/>
              </a:ext>
              <a:ext uri="{C183D7F6-B498-43B3-948B-1728B52AA6E4}">
                <adec:decorative xmlns:adec="http://schemas.microsoft.com/office/drawing/2017/decorative" val="0"/>
              </a:ext>
            </a:extLst>
          </p:cNvPr>
          <p:cNvSpPr/>
          <p:nvPr/>
        </p:nvSpPr>
        <p:spPr>
          <a:xfrm rot="5400000">
            <a:off x="6015058" y="941719"/>
            <a:ext cx="2077769" cy="253792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2">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sp>
        <p:nvSpPr>
          <p:cNvPr id="6" name="Arrow: Left 5" descr="Blue arrow pointing towards the Ci3T Exemplar (includes academic, behavior, and social skills responsibilities)">
            <a:extLst>
              <a:ext uri="{FF2B5EF4-FFF2-40B4-BE49-F238E27FC236}">
                <a16:creationId xmlns:a16="http://schemas.microsoft.com/office/drawing/2014/main" id="{FBF5976D-5876-AB79-AE18-939D6BFC283A}"/>
              </a:ext>
            </a:extLst>
          </p:cNvPr>
          <p:cNvSpPr/>
          <p:nvPr/>
        </p:nvSpPr>
        <p:spPr>
          <a:xfrm>
            <a:off x="9066972" y="4546321"/>
            <a:ext cx="2335284" cy="1310064"/>
          </a:xfrm>
          <a:prstGeom prst="lef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3" descr="Lincoln Elementary Ci3T Treatment Integrity:Direct Observation Report">
            <a:extLst>
              <a:ext uri="{FF2B5EF4-FFF2-40B4-BE49-F238E27FC236}">
                <a16:creationId xmlns:a16="http://schemas.microsoft.com/office/drawing/2014/main" id="{E23B62E6-10F7-48E4-7210-AFF4F5970331}"/>
              </a:ext>
            </a:extLst>
          </p:cNvPr>
          <p:cNvPicPr>
            <a:picLocks noChangeAspect="1"/>
          </p:cNvPicPr>
          <p:nvPr/>
        </p:nvPicPr>
        <p:blipFill>
          <a:blip r:embed="rId3"/>
          <a:srcRect/>
          <a:stretch/>
        </p:blipFill>
        <p:spPr>
          <a:xfrm>
            <a:off x="9119891" y="182797"/>
            <a:ext cx="2020781" cy="2615129"/>
          </a:xfrm>
          <a:prstGeom prst="rect">
            <a:avLst/>
          </a:prstGeom>
          <a:ln w="6350">
            <a:solidFill>
              <a:schemeClr val="tx1">
                <a:lumMod val="50000"/>
                <a:lumOff val="50000"/>
              </a:schemeClr>
            </a:solidFill>
          </a:ln>
        </p:spPr>
      </p:pic>
      <p:pic>
        <p:nvPicPr>
          <p:cNvPr id="10" name="Picture 4" descr="Lincoln Elementary Ci3T Implementation Report">
            <a:extLst>
              <a:ext uri="{FF2B5EF4-FFF2-40B4-BE49-F238E27FC236}">
                <a16:creationId xmlns:a16="http://schemas.microsoft.com/office/drawing/2014/main" id="{FDF1FE2C-B44A-481D-B905-70B2359B124B}"/>
              </a:ext>
            </a:extLst>
          </p:cNvPr>
          <p:cNvPicPr>
            <a:picLocks noChangeAspect="1"/>
          </p:cNvPicPr>
          <p:nvPr/>
        </p:nvPicPr>
        <p:blipFill>
          <a:blip r:embed="rId4"/>
          <a:srcRect/>
          <a:stretch/>
        </p:blipFill>
        <p:spPr>
          <a:xfrm>
            <a:off x="10020135" y="1938263"/>
            <a:ext cx="2026559" cy="2622605"/>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95490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0"/>
              </a:ext>
            </a:extLst>
          </p:cNvPr>
          <p:cNvSpPr>
            <a:spLocks noGrp="1"/>
          </p:cNvSpPr>
          <p:nvPr>
            <p:ph type="title"/>
          </p:nvPr>
        </p:nvSpPr>
        <p:spPr>
          <a:xfrm>
            <a:off x="838200" y="169305"/>
            <a:ext cx="10515600" cy="1325563"/>
          </a:xfrm>
        </p:spPr>
        <p:txBody>
          <a:bodyPr/>
          <a:lstStyle/>
          <a:p>
            <a:r>
              <a:rPr lang="en-US"/>
              <a:t>Essential Components of Primary (Tier 1) Prevention Efforts (1 of 2)</a:t>
            </a:r>
          </a:p>
        </p:txBody>
      </p:sp>
      <p:graphicFrame>
        <p:nvGraphicFramePr>
          <p:cNvPr id="12" name="Content Placeholder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AC8CEEF1-B7B5-1B40-A8D2-D660A9946D46}"/>
              </a:ext>
            </a:extLst>
          </p:cNvPr>
          <p:cNvGraphicFramePr>
            <a:graphicFrameLocks/>
          </p:cNvGraphicFramePr>
          <p:nvPr>
            <p:extLst>
              <p:ext uri="{D42A27DB-BD31-4B8C-83A1-F6EECF244321}">
                <p14:modId xmlns:p14="http://schemas.microsoft.com/office/powerpoint/2010/main" val="4187818496"/>
              </p:ext>
            </p:extLst>
          </p:nvPr>
        </p:nvGraphicFramePr>
        <p:xfrm>
          <a:off x="198120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1">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95394" y="1565806"/>
            <a:ext cx="1600447" cy="2071166"/>
          </a:xfrm>
          <a:prstGeom prst="rect">
            <a:avLst/>
          </a:prstGeom>
          <a:ln w="6350">
            <a:solidFill>
              <a:schemeClr val="tx1">
                <a:lumMod val="50000"/>
                <a:lumOff val="50000"/>
              </a:schemeClr>
            </a:solidFill>
          </a:ln>
        </p:spPr>
      </p:pic>
      <p:pic>
        <p:nvPicPr>
          <p:cNvPr id="11" name="Picture 2">
            <a:extLst>
              <a:ext uri="{FF2B5EF4-FFF2-40B4-BE49-F238E27FC236}">
                <a16:creationId xmlns:a16="http://schemas.microsoft.com/office/drawing/2014/main" id="{FF9F1366-F65E-1C03-3BBF-3071641880F5}"/>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12058" y="2978583"/>
            <a:ext cx="1488665" cy="1926509"/>
          </a:xfrm>
          <a:prstGeom prst="rect">
            <a:avLst/>
          </a:prstGeom>
          <a:ln>
            <a:solidFill>
              <a:schemeClr val="tx1"/>
            </a:solidFill>
          </a:ln>
        </p:spPr>
      </p:pic>
      <p:pic>
        <p:nvPicPr>
          <p:cNvPr id="5" name="Picture 3">
            <a:extLst>
              <a:ext uri="{FF2B5EF4-FFF2-40B4-BE49-F238E27FC236}">
                <a16:creationId xmlns:a16="http://schemas.microsoft.com/office/drawing/2014/main" id="{B5CEA9E5-A796-4103-32E0-BB3E57CA9C88}"/>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788363" y="2564290"/>
            <a:ext cx="1595884" cy="2065263"/>
          </a:xfrm>
          <a:prstGeom prst="rect">
            <a:avLst/>
          </a:prstGeom>
          <a:ln w="6350">
            <a:solidFill>
              <a:schemeClr val="tx1">
                <a:lumMod val="50000"/>
                <a:lumOff val="50000"/>
              </a:schemeClr>
            </a:solidFill>
          </a:ln>
        </p:spPr>
      </p:pic>
      <p:pic>
        <p:nvPicPr>
          <p:cNvPr id="6" name="Picture 4">
            <a:hlinkClick r:id="rId11"/>
            <a:extLst>
              <a:ext uri="{FF2B5EF4-FFF2-40B4-BE49-F238E27FC236}">
                <a16:creationId xmlns:a16="http://schemas.microsoft.com/office/drawing/2014/main" id="{38E3BC7A-7BD9-D452-531F-1C322338A651}"/>
              </a:ex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255119" y="1754155"/>
            <a:ext cx="1654618" cy="2504548"/>
          </a:xfrm>
          <a:prstGeom prst="rect">
            <a:avLst/>
          </a:prstGeom>
          <a:ln>
            <a:solidFill>
              <a:schemeClr val="tx1"/>
            </a:solidFill>
          </a:ln>
        </p:spPr>
      </p:pic>
      <p:sp>
        <p:nvSpPr>
          <p:cNvPr id="9" name="Websites">
            <a:extLst>
              <a:ext uri="{FF2B5EF4-FFF2-40B4-BE49-F238E27FC236}">
                <a16:creationId xmlns:a16="http://schemas.microsoft.com/office/drawing/2014/main" id="{76C90D6D-2E52-5BDA-E966-D00047FFE5AB}"/>
              </a:ext>
            </a:extLst>
          </p:cNvPr>
          <p:cNvSpPr txBox="1"/>
          <p:nvPr/>
        </p:nvSpPr>
        <p:spPr>
          <a:xfrm>
            <a:off x="10263097" y="4257289"/>
            <a:ext cx="181652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ci3t.org/measures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ci3t.org/screening</a:t>
            </a:r>
          </a:p>
        </p:txBody>
      </p:sp>
      <p:sp>
        <p:nvSpPr>
          <p:cNvPr id="4" name="Rectangle 3" descr="Yellow rectangle highlighting Social Validy and Tretment Integrity  of the sections of the flowchart">
            <a:extLst>
              <a:ext uri="{FF2B5EF4-FFF2-40B4-BE49-F238E27FC236}">
                <a16:creationId xmlns:a16="http://schemas.microsoft.com/office/drawing/2014/main" id="{91A774F2-B76F-0270-EE39-A094B3F17AC7}"/>
              </a:ext>
            </a:extLst>
          </p:cNvPr>
          <p:cNvSpPr/>
          <p:nvPr/>
        </p:nvSpPr>
        <p:spPr>
          <a:xfrm>
            <a:off x="372618" y="1564681"/>
            <a:ext cx="11666764" cy="355438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Oval 1" descr="Yellow oval highlighting Behavior">
            <a:extLst>
              <a:ext uri="{FF2B5EF4-FFF2-40B4-BE49-F238E27FC236}">
                <a16:creationId xmlns:a16="http://schemas.microsoft.com/office/drawing/2014/main" id="{22823ADC-C1B4-7EF7-8D31-BC69488D4FF4}"/>
              </a:ext>
              <a:ext uri="{C183D7F6-B498-43B3-948B-1728B52AA6E4}">
                <adec:decorative xmlns:adec="http://schemas.microsoft.com/office/drawing/2017/decorative" val="0"/>
              </a:ext>
            </a:extLst>
          </p:cNvPr>
          <p:cNvSpPr/>
          <p:nvPr/>
        </p:nvSpPr>
        <p:spPr>
          <a:xfrm>
            <a:off x="6979298" y="5868955"/>
            <a:ext cx="2351314" cy="66247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462583" y="5248649"/>
            <a:ext cx="2563016" cy="1417488"/>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83704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241277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DA428F-C917-17A7-99B8-0957FEF81BD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Secondary (Tier 2) Intervention Grid</a:t>
            </a:r>
          </a:p>
        </p:txBody>
      </p:sp>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8E65728-B925-1DE6-99E1-2F4C9F1BD7C2}"/>
              </a:ext>
            </a:extLst>
          </p:cNvPr>
          <p:cNvSpPr/>
          <p:nvPr/>
        </p:nvSpPr>
        <p:spPr>
          <a:xfrm>
            <a:off x="5246522" y="4646717"/>
            <a:ext cx="6945478" cy="8485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Secondary (Tier 2) Intervention Grid</a:t>
            </a: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ED5A4-8DBD-6457-2232-133F1F5AEDD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Tertiary (Tier 3) Intervention Grid</a:t>
            </a:r>
          </a:p>
        </p:txBody>
      </p:sp>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8CCB307-FA90-99EA-2530-60C205E70545}"/>
              </a:ext>
            </a:extLst>
          </p:cNvPr>
          <p:cNvSpPr/>
          <p:nvPr/>
        </p:nvSpPr>
        <p:spPr>
          <a:xfrm>
            <a:off x="5981180" y="4646717"/>
            <a:ext cx="6210819" cy="8485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Tertiary (Tier 3) Intervention Grid</a:t>
            </a: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5"/>
          <a:stretch>
            <a:fillRect/>
          </a:stretch>
        </p:blipFill>
        <p:spPr>
          <a:xfrm>
            <a:off x="9177435" y="908543"/>
            <a:ext cx="2072454" cy="3236976"/>
          </a:xfrm>
          <a:prstGeom prst="rect">
            <a:avLst/>
          </a:prstGeom>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0"/>
              </a:ext>
            </a:extLst>
          </p:cNvPr>
          <p:cNvSpPr>
            <a:spLocks noGrp="1"/>
          </p:cNvSpPr>
          <p:nvPr>
            <p:ph type="title"/>
          </p:nvPr>
        </p:nvSpPr>
        <p:spPr/>
        <p:txBody>
          <a:bodyPr/>
          <a:lstStyle/>
          <a:p>
            <a:r>
              <a:rPr lang="en-US"/>
              <a:t>Essential Components of Primary (Tier 1) Prevention Efforts (2 of 2)</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
        <p:nvSpPr>
          <p:cNvPr id="5" name="Rectangle 4" descr="Yellow rectangle highlighting Systematic Universal Screening (Academic and Behavior)">
            <a:extLst>
              <a:ext uri="{FF2B5EF4-FFF2-40B4-BE49-F238E27FC236}">
                <a16:creationId xmlns:a16="http://schemas.microsoft.com/office/drawing/2014/main" id="{B134D6BF-558C-A410-7F28-037F9ED6A2B3}"/>
              </a:ext>
            </a:extLst>
          </p:cNvPr>
          <p:cNvSpPr/>
          <p:nvPr/>
        </p:nvSpPr>
        <p:spPr>
          <a:xfrm>
            <a:off x="1238032" y="4966184"/>
            <a:ext cx="10801350" cy="176375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0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D380-DA5E-EE83-B60C-BFA188177A25}"/>
              </a:ext>
              <a:ext uri="{C183D7F6-B498-43B3-948B-1728B52AA6E4}">
                <adec:decorative xmlns:adec="http://schemas.microsoft.com/office/drawing/2017/decorative" val="0"/>
              </a:ext>
            </a:extLst>
          </p:cNvPr>
          <p:cNvSpPr>
            <a:spLocks noGrp="1"/>
          </p:cNvSpPr>
          <p:nvPr>
            <p:ph type="title"/>
          </p:nvPr>
        </p:nvSpPr>
        <p:spPr>
          <a:xfrm>
            <a:off x="634732" y="151163"/>
            <a:ext cx="10922536" cy="1325563"/>
          </a:xfrm>
        </p:spPr>
        <p:txBody>
          <a:bodyPr/>
          <a:lstStyle/>
          <a:p>
            <a:r>
              <a:rPr lang="en-US"/>
              <a:t>Systematic Screening … Logistics</a:t>
            </a:r>
          </a:p>
        </p:txBody>
      </p:sp>
      <p:graphicFrame>
        <p:nvGraphicFramePr>
          <p:cNvPr id="4" name="Content Placeholder 3" descr="Infographic flowchart with three circles in this order from left to right: Fall, Winter, Spring">
            <a:extLst>
              <a:ext uri="{FF2B5EF4-FFF2-40B4-BE49-F238E27FC236}">
                <a16:creationId xmlns:a16="http://schemas.microsoft.com/office/drawing/2014/main" id="{CE8CC4A8-3BB8-7144-4537-A18BD33D4787}"/>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752641264"/>
              </p:ext>
            </p:extLst>
          </p:nvPr>
        </p:nvGraphicFramePr>
        <p:xfrm>
          <a:off x="846310" y="667994"/>
          <a:ext cx="10515600" cy="4076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E4599AD1-6DBA-B110-9C75-45347F62C157}"/>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4017137"/>
            <a:ext cx="4622800" cy="3048681"/>
          </a:xfrm>
          <a:prstGeom prst="rect">
            <a:avLst/>
          </a:prstGeom>
        </p:spPr>
      </p:pic>
      <p:graphicFrame>
        <p:nvGraphicFramePr>
          <p:cNvPr id="3" name="Diagram 2" descr="Infographic flowchart showing an arrow pointing right with three green boxes: selecting, installing, and analyzing">
            <a:extLst>
              <a:ext uri="{FF2B5EF4-FFF2-40B4-BE49-F238E27FC236}">
                <a16:creationId xmlns:a16="http://schemas.microsoft.com/office/drawing/2014/main" id="{8E09CF52-1CC7-E6CF-A16B-2AB035AA12A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9956797"/>
              </p:ext>
            </p:extLst>
          </p:nvPr>
        </p:nvGraphicFramePr>
        <p:xfrm>
          <a:off x="5680954" y="3415367"/>
          <a:ext cx="5449161" cy="34087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755434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C4BC9-B585-C0C6-F8FA-1AD094DE5C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4668DC-7188-2C6C-0ACB-EDF9F6F659F0}"/>
              </a:ext>
            </a:extLst>
          </p:cNvPr>
          <p:cNvSpPr>
            <a:spLocks noGrp="1"/>
          </p:cNvSpPr>
          <p:nvPr>
            <p:ph type="title"/>
          </p:nvPr>
        </p:nvSpPr>
        <p:spPr>
          <a:xfrm>
            <a:off x="831850" y="1519238"/>
            <a:ext cx="7741337" cy="2852737"/>
          </a:xfrm>
        </p:spPr>
        <p:txBody>
          <a:bodyPr>
            <a:normAutofit/>
          </a:bodyPr>
          <a:lstStyle/>
          <a:p>
            <a:r>
              <a:rPr lang="en-US" sz="5400"/>
              <a:t>The Role of Systematic Screening </a:t>
            </a:r>
            <a:br>
              <a:rPr lang="en-US" sz="5400"/>
            </a:br>
            <a:r>
              <a:rPr lang="en-US" sz="4000"/>
              <a:t>Using Screening Data to…</a:t>
            </a:r>
          </a:p>
        </p:txBody>
      </p:sp>
      <p:sp>
        <p:nvSpPr>
          <p:cNvPr id="3" name="Text">
            <a:extLst>
              <a:ext uri="{FF2B5EF4-FFF2-40B4-BE49-F238E27FC236}">
                <a16:creationId xmlns:a16="http://schemas.microsoft.com/office/drawing/2014/main" id="{95067699-6E9A-F8C1-E8BD-C6FDD4B1A651}"/>
              </a:ext>
            </a:extLst>
          </p:cNvPr>
          <p:cNvSpPr>
            <a:spLocks noGrp="1"/>
          </p:cNvSpPr>
          <p:nvPr>
            <p:ph type="body" idx="1"/>
          </p:nvPr>
        </p:nvSpPr>
        <p:spPr>
          <a:xfrm>
            <a:off x="831850" y="4398963"/>
            <a:ext cx="10515600" cy="1500187"/>
          </a:xfrm>
        </p:spPr>
        <p:txBody>
          <a:bodyPr>
            <a:normAutofit/>
          </a:bodyPr>
          <a:lstStyle/>
          <a:p>
            <a:r>
              <a:rPr lang="en-US"/>
              <a:t>Inform Instruction at Tier 1</a:t>
            </a:r>
          </a:p>
          <a:p>
            <a:r>
              <a:rPr lang="en-US"/>
              <a:t>Empower Teachers with Low-Intensity Strategies</a:t>
            </a:r>
          </a:p>
          <a:p>
            <a:r>
              <a:rPr lang="en-US"/>
              <a:t>Connect Students to Validated Tier 2 and Tier 3 Supports</a:t>
            </a:r>
          </a:p>
        </p:txBody>
      </p:sp>
    </p:spTree>
    <p:extLst>
      <p:ext uri="{BB962C8B-B14F-4D97-AF65-F5344CB8AC3E}">
        <p14:creationId xmlns:p14="http://schemas.microsoft.com/office/powerpoint/2010/main" val="3786780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152F7-17F2-7CCE-0BFC-E256856CD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65CB8-E3DC-6A52-77D8-4541688D41B6}"/>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Externalizing </a:t>
            </a:r>
            <a:r>
              <a:rPr lang="en-US" sz="4000"/>
              <a:t>Results – Elementary School Level</a:t>
            </a:r>
          </a:p>
        </p:txBody>
      </p:sp>
      <p:graphicFrame>
        <p:nvGraphicFramePr>
          <p:cNvPr id="5" name="Chart 4" descr="Graph of the Fall SRSS-Externalizing Results: number and percent of students screened over time at the elementary school level">
            <a:extLst>
              <a:ext uri="{FF2B5EF4-FFF2-40B4-BE49-F238E27FC236}">
                <a16:creationId xmlns:a16="http://schemas.microsoft.com/office/drawing/2014/main" id="{7BFAF689-FE23-5679-F302-5C236D2A7610}"/>
              </a:ext>
            </a:extLst>
          </p:cNvPr>
          <p:cNvGraphicFramePr/>
          <p:nvPr/>
        </p:nvGraphicFramePr>
        <p:xfrm>
          <a:off x="480937"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6684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0CCDC-25A2-9685-CBA3-0204BDF9169F}"/>
              </a:ext>
            </a:extLst>
          </p:cNvPr>
          <p:cNvSpPr>
            <a:spLocks noGrp="1"/>
          </p:cNvSpPr>
          <p:nvPr>
            <p:ph type="title"/>
          </p:nvPr>
        </p:nvSpPr>
        <p:spPr>
          <a:xfrm>
            <a:off x="838200" y="365125"/>
            <a:ext cx="10515600" cy="1325563"/>
          </a:xfrm>
        </p:spPr>
        <p:txBody>
          <a:bodyPr anchor="ctr">
            <a:normAutofit/>
          </a:bodyPr>
          <a:lstStyle/>
          <a:p>
            <a:r>
              <a:rPr lang="en-US"/>
              <a:t>The GaMTSS Journey</a:t>
            </a:r>
          </a:p>
        </p:txBody>
      </p:sp>
      <p:grpSp>
        <p:nvGrpSpPr>
          <p:cNvPr id="11" name="Group 10">
            <a:extLst>
              <a:ext uri="{FF2B5EF4-FFF2-40B4-BE49-F238E27FC236}">
                <a16:creationId xmlns:a16="http://schemas.microsoft.com/office/drawing/2014/main" id="{851AABAF-5F99-0F37-9B4B-B5DF59368FCC}"/>
              </a:ext>
              <a:ext uri="{C183D7F6-B498-43B3-948B-1728B52AA6E4}">
                <adec:decorative xmlns:adec="http://schemas.microsoft.com/office/drawing/2017/decorative" val="1"/>
              </a:ext>
            </a:extLst>
          </p:cNvPr>
          <p:cNvGrpSpPr/>
          <p:nvPr/>
        </p:nvGrpSpPr>
        <p:grpSpPr>
          <a:xfrm>
            <a:off x="2050769" y="2489413"/>
            <a:ext cx="8090460" cy="1300252"/>
            <a:chOff x="2050769" y="2489413"/>
            <a:chExt cx="8090460" cy="1300252"/>
          </a:xfrm>
        </p:grpSpPr>
        <p:sp>
          <p:nvSpPr>
            <p:cNvPr id="4" name="Rectangle 3" descr="Bullseye">
              <a:extLst>
                <a:ext uri="{FF2B5EF4-FFF2-40B4-BE49-F238E27FC236}">
                  <a16:creationId xmlns:a16="http://schemas.microsoft.com/office/drawing/2014/main" id="{ED61E7C6-89D4-D00E-4669-ADB65AF2286F}"/>
                </a:ext>
              </a:extLst>
            </p:cNvPr>
            <p:cNvSpPr/>
            <p:nvPr/>
          </p:nvSpPr>
          <p:spPr>
            <a:xfrm>
              <a:off x="2050769" y="2489413"/>
              <a:ext cx="1300252" cy="130025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ln w="0"/>
                <a:solidFill>
                  <a:schemeClr val="accent1"/>
                </a:solidFill>
                <a:effectLst>
                  <a:outerShdw blurRad="38100" dist="25400" dir="5400000" algn="ctr" rotWithShape="0">
                    <a:srgbClr val="6E747A">
                      <a:alpha val="43000"/>
                    </a:srgbClr>
                  </a:outerShdw>
                </a:effectLst>
              </a:endParaRPr>
            </a:p>
          </p:txBody>
        </p:sp>
        <p:sp>
          <p:nvSpPr>
            <p:cNvPr id="7" name="Rectangle 6" descr="Group of People">
              <a:extLst>
                <a:ext uri="{FF2B5EF4-FFF2-40B4-BE49-F238E27FC236}">
                  <a16:creationId xmlns:a16="http://schemas.microsoft.com/office/drawing/2014/main" id="{0EA06AAA-4169-9017-28D0-06FD34C8A56A}"/>
                </a:ext>
              </a:extLst>
            </p:cNvPr>
            <p:cNvSpPr/>
            <p:nvPr/>
          </p:nvSpPr>
          <p:spPr>
            <a:xfrm>
              <a:off x="5445873" y="2489413"/>
              <a:ext cx="1300252" cy="130025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9" name="Rectangle 8" descr="Customer Review">
              <a:extLst>
                <a:ext uri="{FF2B5EF4-FFF2-40B4-BE49-F238E27FC236}">
                  <a16:creationId xmlns:a16="http://schemas.microsoft.com/office/drawing/2014/main" id="{DC89F128-B339-A5F0-871C-6EF6D34404E5}"/>
                </a:ext>
              </a:extLst>
            </p:cNvPr>
            <p:cNvSpPr/>
            <p:nvPr/>
          </p:nvSpPr>
          <p:spPr>
            <a:xfrm>
              <a:off x="8840977" y="2489413"/>
              <a:ext cx="1300252" cy="1300252"/>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grpSp>
      <p:sp>
        <p:nvSpPr>
          <p:cNvPr id="6" name="Freeform: Shape 5">
            <a:extLst>
              <a:ext uri="{FF2B5EF4-FFF2-40B4-BE49-F238E27FC236}">
                <a16:creationId xmlns:a16="http://schemas.microsoft.com/office/drawing/2014/main" id="{43146AA8-7E43-AF7F-DD9B-C1C5BDDDE43D}"/>
              </a:ext>
            </a:extLst>
          </p:cNvPr>
          <p:cNvSpPr/>
          <p:nvPr/>
        </p:nvSpPr>
        <p:spPr>
          <a:xfrm>
            <a:off x="1256171" y="4243330"/>
            <a:ext cx="2889450" cy="1269843"/>
          </a:xfrm>
          <a:custGeom>
            <a:avLst/>
            <a:gdLst>
              <a:gd name="csX0" fmla="*/ 0 w 2889450"/>
              <a:gd name="csY0" fmla="*/ 0 h 1269843"/>
              <a:gd name="csX1" fmla="*/ 2889450 w 2889450"/>
              <a:gd name="csY1" fmla="*/ 0 h 1269843"/>
              <a:gd name="csX2" fmla="*/ 2889450 w 2889450"/>
              <a:gd name="csY2" fmla="*/ 1269843 h 1269843"/>
              <a:gd name="csX3" fmla="*/ 0 w 2889450"/>
              <a:gd name="csY3" fmla="*/ 1269843 h 1269843"/>
              <a:gd name="csX4" fmla="*/ 0 w 2889450"/>
              <a:gd name="csY4" fmla="*/ 0 h 1269843"/>
            </a:gdLst>
            <a:ahLst/>
            <a:cxnLst>
              <a:cxn ang="0">
                <a:pos x="csX0" y="csY0"/>
              </a:cxn>
              <a:cxn ang="0">
                <a:pos x="csX1" y="csY1"/>
              </a:cxn>
              <a:cxn ang="0">
                <a:pos x="csX2" y="csY2"/>
              </a:cxn>
              <a:cxn ang="0">
                <a:pos x="csX3" y="csY3"/>
              </a:cxn>
              <a:cxn ang="0">
                <a:pos x="csX4" y="csY4"/>
              </a:cxn>
            </a:cxnLst>
            <a:rect l="l" t="t" r="r" b="b"/>
            <a:pathLst>
              <a:path w="2889450" h="1269843">
                <a:moveTo>
                  <a:pt x="0" y="0"/>
                </a:moveTo>
                <a:lnTo>
                  <a:pt x="2889450" y="0"/>
                </a:lnTo>
                <a:lnTo>
                  <a:pt x="2889450" y="1269843"/>
                </a:lnTo>
                <a:lnTo>
                  <a:pt x="0" y="12698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Goal: We </a:t>
            </a:r>
            <a:r>
              <a:rPr lang="en-US" sz="2400"/>
              <a:t>have established </a:t>
            </a:r>
            <a:r>
              <a:rPr lang="en-US" sz="2400" kern="1200"/>
              <a:t>GaMTSS</a:t>
            </a:r>
          </a:p>
        </p:txBody>
      </p:sp>
      <p:sp>
        <p:nvSpPr>
          <p:cNvPr id="8" name="Freeform: Shape 7">
            <a:extLst>
              <a:ext uri="{FF2B5EF4-FFF2-40B4-BE49-F238E27FC236}">
                <a16:creationId xmlns:a16="http://schemas.microsoft.com/office/drawing/2014/main" id="{71993D82-C3AA-4456-1621-100154FAFE1A}"/>
              </a:ext>
            </a:extLst>
          </p:cNvPr>
          <p:cNvSpPr/>
          <p:nvPr/>
        </p:nvSpPr>
        <p:spPr>
          <a:xfrm>
            <a:off x="4651275" y="4243330"/>
            <a:ext cx="2889450" cy="1269843"/>
          </a:xfrm>
          <a:custGeom>
            <a:avLst/>
            <a:gdLst>
              <a:gd name="csX0" fmla="*/ 0 w 2889450"/>
              <a:gd name="csY0" fmla="*/ 0 h 1269843"/>
              <a:gd name="csX1" fmla="*/ 2889450 w 2889450"/>
              <a:gd name="csY1" fmla="*/ 0 h 1269843"/>
              <a:gd name="csX2" fmla="*/ 2889450 w 2889450"/>
              <a:gd name="csY2" fmla="*/ 1269843 h 1269843"/>
              <a:gd name="csX3" fmla="*/ 0 w 2889450"/>
              <a:gd name="csY3" fmla="*/ 1269843 h 1269843"/>
              <a:gd name="csX4" fmla="*/ 0 w 2889450"/>
              <a:gd name="csY4" fmla="*/ 0 h 1269843"/>
            </a:gdLst>
            <a:ahLst/>
            <a:cxnLst>
              <a:cxn ang="0">
                <a:pos x="csX0" y="csY0"/>
              </a:cxn>
              <a:cxn ang="0">
                <a:pos x="csX1" y="csY1"/>
              </a:cxn>
              <a:cxn ang="0">
                <a:pos x="csX2" y="csY2"/>
              </a:cxn>
              <a:cxn ang="0">
                <a:pos x="csX3" y="csY3"/>
              </a:cxn>
              <a:cxn ang="0">
                <a:pos x="csX4" y="csY4"/>
              </a:cxn>
            </a:cxnLst>
            <a:rect l="l" t="t" r="r" b="b"/>
            <a:pathLst>
              <a:path w="2889450" h="1269843">
                <a:moveTo>
                  <a:pt x="0" y="0"/>
                </a:moveTo>
                <a:lnTo>
                  <a:pt x="2889450" y="0"/>
                </a:lnTo>
                <a:lnTo>
                  <a:pt x="2889450" y="1269843"/>
                </a:lnTo>
                <a:lnTo>
                  <a:pt x="0" y="12698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We will explore lessons learned from Ci3T inquiry</a:t>
            </a:r>
          </a:p>
        </p:txBody>
      </p:sp>
      <p:sp>
        <p:nvSpPr>
          <p:cNvPr id="10" name="Freeform: Shape 9">
            <a:extLst>
              <a:ext uri="{FF2B5EF4-FFF2-40B4-BE49-F238E27FC236}">
                <a16:creationId xmlns:a16="http://schemas.microsoft.com/office/drawing/2014/main" id="{A1B3A6C6-3B5F-F281-D063-B9C974EB1644}"/>
              </a:ext>
            </a:extLst>
          </p:cNvPr>
          <p:cNvSpPr/>
          <p:nvPr/>
        </p:nvSpPr>
        <p:spPr>
          <a:xfrm>
            <a:off x="8046378" y="4243330"/>
            <a:ext cx="2889450" cy="1269843"/>
          </a:xfrm>
          <a:custGeom>
            <a:avLst/>
            <a:gdLst>
              <a:gd name="csX0" fmla="*/ 0 w 2889450"/>
              <a:gd name="csY0" fmla="*/ 0 h 1269843"/>
              <a:gd name="csX1" fmla="*/ 2889450 w 2889450"/>
              <a:gd name="csY1" fmla="*/ 0 h 1269843"/>
              <a:gd name="csX2" fmla="*/ 2889450 w 2889450"/>
              <a:gd name="csY2" fmla="*/ 1269843 h 1269843"/>
              <a:gd name="csX3" fmla="*/ 0 w 2889450"/>
              <a:gd name="csY3" fmla="*/ 1269843 h 1269843"/>
              <a:gd name="csX4" fmla="*/ 0 w 2889450"/>
              <a:gd name="csY4" fmla="*/ 0 h 1269843"/>
            </a:gdLst>
            <a:ahLst/>
            <a:cxnLst>
              <a:cxn ang="0">
                <a:pos x="csX0" y="csY0"/>
              </a:cxn>
              <a:cxn ang="0">
                <a:pos x="csX1" y="csY1"/>
              </a:cxn>
              <a:cxn ang="0">
                <a:pos x="csX2" y="csY2"/>
              </a:cxn>
              <a:cxn ang="0">
                <a:pos x="csX3" y="csY3"/>
              </a:cxn>
              <a:cxn ang="0">
                <a:pos x="csX4" y="csY4"/>
              </a:cxn>
            </a:cxnLst>
            <a:rect l="l" t="t" r="r" b="b"/>
            <a:pathLst>
              <a:path w="2889450" h="1269843">
                <a:moveTo>
                  <a:pt x="0" y="0"/>
                </a:moveTo>
                <a:lnTo>
                  <a:pt x="2889450" y="0"/>
                </a:lnTo>
                <a:lnTo>
                  <a:pt x="2889450" y="1269843"/>
                </a:lnTo>
                <a:lnTo>
                  <a:pt x="0" y="12698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We will use lessons learned from Ci3T inquiry to scale up GaMTSS</a:t>
            </a:r>
          </a:p>
        </p:txBody>
      </p:sp>
    </p:spTree>
    <p:extLst>
      <p:ext uri="{BB962C8B-B14F-4D97-AF65-F5344CB8AC3E}">
        <p14:creationId xmlns:p14="http://schemas.microsoft.com/office/powerpoint/2010/main" val="881553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0C9CD-0BB7-D48F-B31F-69315E793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4C53F-2EA7-2C2F-B20F-52D896A26A37}"/>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Internalizing </a:t>
            </a:r>
            <a:r>
              <a:rPr lang="en-US" sz="4000"/>
              <a:t>Results – Elementary School Level</a:t>
            </a:r>
          </a:p>
        </p:txBody>
      </p:sp>
      <p:graphicFrame>
        <p:nvGraphicFramePr>
          <p:cNvPr id="5" name="Chart 4" descr="Graph of the Fall SRSS-Internalizing Results: number and percent of students screened over time at the elementary school level">
            <a:extLst>
              <a:ext uri="{FF2B5EF4-FFF2-40B4-BE49-F238E27FC236}">
                <a16:creationId xmlns:a16="http://schemas.microsoft.com/office/drawing/2014/main" id="{11F22A53-10EA-9FD5-0919-00EB13F50D9D}"/>
              </a:ext>
            </a:extLst>
          </p:cNvPr>
          <p:cNvGraphicFramePr/>
          <p:nvPr/>
        </p:nvGraphicFramePr>
        <p:xfrm>
          <a:off x="591704" y="1690688"/>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7227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395AF-9D38-50D1-6774-AC6001170239}"/>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68644D47-06EF-15A6-0A88-43C45A2802B6}"/>
              </a:ext>
            </a:extLst>
          </p:cNvPr>
          <p:cNvSpPr>
            <a:spLocks noGrp="1"/>
          </p:cNvSpPr>
          <p:nvPr>
            <p:ph type="title" idx="4294967295"/>
          </p:nvPr>
        </p:nvSpPr>
        <p:spPr>
          <a:xfrm>
            <a:off x="1703614" y="68185"/>
            <a:ext cx="8686800" cy="9906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prstClr val="black"/>
                </a:solidFill>
                <a:effectLst/>
                <a:uLnTx/>
                <a:uFillTx/>
                <a:latin typeface="+mj-lt"/>
                <a:ea typeface="+mn-ea"/>
                <a:cs typeface="Times New Roman" panose="02020603050405020304" pitchFamily="18" charset="0"/>
              </a:rPr>
              <a:t>Examining Academic and Behavioral Data</a:t>
            </a:r>
          </a:p>
        </p:txBody>
      </p:sp>
      <p:pic>
        <p:nvPicPr>
          <p:cNvPr id="3" name="Picture 1" descr="Table showing student data: Aimsweb Reading, Aimsweb Math, SRSS-E7. SRSS-I5, ODR and Total Days Absent.">
            <a:extLst>
              <a:ext uri="{FF2B5EF4-FFF2-40B4-BE49-F238E27FC236}">
                <a16:creationId xmlns:a16="http://schemas.microsoft.com/office/drawing/2014/main" id="{6C6386E5-6ADE-1E0F-E844-64889468C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19" y="1581997"/>
            <a:ext cx="7733881" cy="4439256"/>
          </a:xfrm>
          <a:prstGeom prst="rect">
            <a:avLst/>
          </a:prstGeom>
        </p:spPr>
      </p:pic>
      <p:sp>
        <p:nvSpPr>
          <p:cNvPr id="14" name="Down Arrow 1" descr="Arrow pointing to Aimsweb Reading scores column">
            <a:extLst>
              <a:ext uri="{FF2B5EF4-FFF2-40B4-BE49-F238E27FC236}">
                <a16:creationId xmlns:a16="http://schemas.microsoft.com/office/drawing/2014/main" id="{1571F924-6D1F-C1CD-F13A-A1D893A38E6F}"/>
              </a:ext>
            </a:extLst>
          </p:cNvPr>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rrow 2" descr="Arrow pointing to Aimsweb Math column">
            <a:extLst>
              <a:ext uri="{FF2B5EF4-FFF2-40B4-BE49-F238E27FC236}">
                <a16:creationId xmlns:a16="http://schemas.microsoft.com/office/drawing/2014/main" id="{78AC2135-0485-557F-2D54-07055578DBCB}"/>
              </a:ext>
            </a:extLst>
          </p:cNvPr>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3" descr="Arrow pointing to SRSS-E7 column">
            <a:extLst>
              <a:ext uri="{FF2B5EF4-FFF2-40B4-BE49-F238E27FC236}">
                <a16:creationId xmlns:a16="http://schemas.microsoft.com/office/drawing/2014/main" id="{743F2736-225E-626B-A4A0-5695C3781596}"/>
              </a:ext>
            </a:extLst>
          </p:cNvPr>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4" descr="Arrow pointing to SRSS-I5 column">
            <a:extLst>
              <a:ext uri="{FF2B5EF4-FFF2-40B4-BE49-F238E27FC236}">
                <a16:creationId xmlns:a16="http://schemas.microsoft.com/office/drawing/2014/main" id="{33B26767-D05F-9462-C8D2-D05CCF606C9E}"/>
              </a:ext>
            </a:extLst>
          </p:cNvPr>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5" descr="Arrow pointing to ODR column">
            <a:extLst>
              <a:ext uri="{FF2B5EF4-FFF2-40B4-BE49-F238E27FC236}">
                <a16:creationId xmlns:a16="http://schemas.microsoft.com/office/drawing/2014/main" id="{F12ACBC0-81A3-1182-7F59-711D1A9D77D9}"/>
              </a:ext>
            </a:extLst>
          </p:cNvPr>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6" descr="Arrow pointing to Total Days Absent column">
            <a:extLst>
              <a:ext uri="{FF2B5EF4-FFF2-40B4-BE49-F238E27FC236}">
                <a16:creationId xmlns:a16="http://schemas.microsoft.com/office/drawing/2014/main" id="{336CEF12-03F9-76DD-BB04-09F9E163E45F}"/>
              </a:ext>
            </a:extLst>
          </p:cNvPr>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6DD93A0-4E32-B359-8B41-C02F6E5B8328}"/>
              </a:ext>
            </a:extLst>
          </p:cNvPr>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Tree>
    <p:extLst>
      <p:ext uri="{BB962C8B-B14F-4D97-AF65-F5344CB8AC3E}">
        <p14:creationId xmlns:p14="http://schemas.microsoft.com/office/powerpoint/2010/main" val="40610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6" grpId="0" animBg="1"/>
      <p:bldP spid="7" grpId="0" animBg="1"/>
      <p:bldP spid="13"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69387-212A-6E83-9E5D-850336100813}"/>
            </a:ext>
          </a:extLst>
        </p:cNvPr>
        <p:cNvGrpSpPr/>
        <p:nvPr/>
      </p:nvGrpSpPr>
      <p:grpSpPr>
        <a:xfrm>
          <a:off x="0" y="0"/>
          <a:ext cx="0" cy="0"/>
          <a:chOff x="0" y="0"/>
          <a:chExt cx="0" cy="0"/>
        </a:xfrm>
      </p:grpSpPr>
      <p:sp>
        <p:nvSpPr>
          <p:cNvPr id="14" name="Title">
            <a:extLst>
              <a:ext uri="{FF2B5EF4-FFF2-40B4-BE49-F238E27FC236}">
                <a16:creationId xmlns:a16="http://schemas.microsoft.com/office/drawing/2014/main" id="{2FBD23B4-EA62-3BA2-2CEC-40E0826BFD53}"/>
              </a:ext>
              <a:ext uri="{C183D7F6-B498-43B3-948B-1728B52AA6E4}">
                <adec:decorative xmlns:adec="http://schemas.microsoft.com/office/drawing/2017/decorative" val="0"/>
              </a:ext>
            </a:extLst>
          </p:cNvPr>
          <p:cNvSpPr>
            <a:spLocks noGrp="1"/>
          </p:cNvSpPr>
          <p:nvPr>
            <p:ph type="title"/>
          </p:nvPr>
        </p:nvSpPr>
        <p:spPr>
          <a:xfrm>
            <a:off x="838200" y="365125"/>
            <a:ext cx="11296866" cy="1325563"/>
          </a:xfrm>
        </p:spPr>
        <p:txBody>
          <a:bodyPr/>
          <a:lstStyle/>
          <a:p>
            <a:r>
              <a:rPr lang="en-US"/>
              <a:t>Low-Intensity </a:t>
            </a:r>
            <a:br>
              <a:rPr lang="en-US"/>
            </a:br>
            <a:r>
              <a:rPr lang="en-US"/>
              <a:t>Teacher-Delivered Strategies</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8817BAE9-4A56-6183-B067-971241E9EB59}"/>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16" name="Picture 2" descr="Seven purple Ci3T Low Intensity Teacher-Delivered Strategies module covers">
            <a:extLst>
              <a:ext uri="{FF2B5EF4-FFF2-40B4-BE49-F238E27FC236}">
                <a16:creationId xmlns:a16="http://schemas.microsoft.com/office/drawing/2014/main" id="{B69544FD-7A54-9EBC-88FD-252C71A8C6EF}"/>
              </a:ext>
            </a:extLst>
          </p:cNvPr>
          <p:cNvPicPr>
            <a:picLocks noChangeAspect="1"/>
          </p:cNvPicPr>
          <p:nvPr/>
        </p:nvPicPr>
        <p:blipFill>
          <a:blip r:embed="rId3"/>
          <a:stretch>
            <a:fillRect/>
          </a:stretch>
        </p:blipFill>
        <p:spPr>
          <a:xfrm>
            <a:off x="6766490" y="2953039"/>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descr="Image of Lincoln Elementary Implementation manual">
            <a:extLst>
              <a:ext uri="{FF2B5EF4-FFF2-40B4-BE49-F238E27FC236}">
                <a16:creationId xmlns:a16="http://schemas.microsoft.com/office/drawing/2014/main" id="{171A3E10-26A6-B3FD-1CEE-8F6151E2727B}"/>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21280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20C25-6AB5-870C-6E69-39C0A61A70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B53B92-1846-39C6-FBD2-115AFAE0F080}"/>
              </a:ext>
            </a:extLst>
          </p:cNvPr>
          <p:cNvSpPr>
            <a:spLocks noGrp="1"/>
          </p:cNvSpPr>
          <p:nvPr>
            <p:ph type="title"/>
          </p:nvPr>
        </p:nvSpPr>
        <p:spPr/>
        <p:txBody>
          <a:bodyPr/>
          <a:lstStyle/>
          <a:p>
            <a:r>
              <a:rPr lang="en-US"/>
              <a:t>Tier 2 and Tier 3 Intervention Grids</a:t>
            </a:r>
          </a:p>
        </p:txBody>
      </p:sp>
      <p:pic>
        <p:nvPicPr>
          <p:cNvPr id="5" name="Picture 1" descr="Secondary (Tier 2) Intervention Grid: Self-Monitoring. Includes column sections for the name of the support, the description, school-wide data entry criteria, data to progress monitor (such as social validity and treatment integrity), and exit criteria.">
            <a:extLst>
              <a:ext uri="{FF2B5EF4-FFF2-40B4-BE49-F238E27FC236}">
                <a16:creationId xmlns:a16="http://schemas.microsoft.com/office/drawing/2014/main" id="{48C14FF9-A81F-0A9B-5FF3-6F88BDBDF5ED}"/>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pic>
        <p:nvPicPr>
          <p:cNvPr id="3" name="Picture 2">
            <a:extLst>
              <a:ext uri="{FF2B5EF4-FFF2-40B4-BE49-F238E27FC236}">
                <a16:creationId xmlns:a16="http://schemas.microsoft.com/office/drawing/2014/main" id="{7FABA8C6-ABFD-D9EE-9D43-BD919DA8B54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7" name="Highlighting">
            <a:extLst>
              <a:ext uri="{FF2B5EF4-FFF2-40B4-BE49-F238E27FC236}">
                <a16:creationId xmlns:a16="http://schemas.microsoft.com/office/drawing/2014/main" id="{A2D5BA68-D633-B26E-3B63-B1EB92A7144F}"/>
              </a:ext>
              <a:ext uri="{C183D7F6-B498-43B3-948B-1728B52AA6E4}">
                <adec:decorative xmlns:adec="http://schemas.microsoft.com/office/drawing/2017/decorative" val="1"/>
              </a:ext>
            </a:extLst>
          </p:cNvPr>
          <p:cNvSpPr/>
          <p:nvPr/>
        </p:nvSpPr>
        <p:spPr>
          <a:xfrm>
            <a:off x="2998281" y="2905286"/>
            <a:ext cx="522159" cy="24939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ing">
            <a:extLst>
              <a:ext uri="{FF2B5EF4-FFF2-40B4-BE49-F238E27FC236}">
                <a16:creationId xmlns:a16="http://schemas.microsoft.com/office/drawing/2014/main" id="{84CF1EB9-0079-E52F-2D1D-67C4CEC0BBC4}"/>
              </a:ext>
              <a:ext uri="{C183D7F6-B498-43B3-948B-1728B52AA6E4}">
                <adec:decorative xmlns:adec="http://schemas.microsoft.com/office/drawing/2017/decorative" val="1"/>
              </a:ext>
            </a:extLst>
          </p:cNvPr>
          <p:cNvSpPr/>
          <p:nvPr/>
        </p:nvSpPr>
        <p:spPr>
          <a:xfrm>
            <a:off x="3890997" y="2773680"/>
            <a:ext cx="687353"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ing">
            <a:extLst>
              <a:ext uri="{FF2B5EF4-FFF2-40B4-BE49-F238E27FC236}">
                <a16:creationId xmlns:a16="http://schemas.microsoft.com/office/drawing/2014/main" id="{042DC8F4-C1ED-B6F6-5058-23CD65A6B107}"/>
              </a:ext>
              <a:ext uri="{C183D7F6-B498-43B3-948B-1728B52AA6E4}">
                <adec:decorative xmlns:adec="http://schemas.microsoft.com/office/drawing/2017/decorative" val="1"/>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ing">
            <a:extLst>
              <a:ext uri="{FF2B5EF4-FFF2-40B4-BE49-F238E27FC236}">
                <a16:creationId xmlns:a16="http://schemas.microsoft.com/office/drawing/2014/main" id="{5F020075-8ECF-D472-8338-FCEA8F2221D4}"/>
              </a:ext>
              <a:ext uri="{C183D7F6-B498-43B3-948B-1728B52AA6E4}">
                <adec:decorative xmlns:adec="http://schemas.microsoft.com/office/drawing/2017/decorative" val="1"/>
              </a:ext>
            </a:extLst>
          </p:cNvPr>
          <p:cNvSpPr/>
          <p:nvPr/>
        </p:nvSpPr>
        <p:spPr>
          <a:xfrm>
            <a:off x="6237018" y="4018100"/>
            <a:ext cx="73274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ing">
            <a:extLst>
              <a:ext uri="{FF2B5EF4-FFF2-40B4-BE49-F238E27FC236}">
                <a16:creationId xmlns:a16="http://schemas.microsoft.com/office/drawing/2014/main" id="{1542ECB7-DDFA-1FED-7A3B-344A29E843A3}"/>
              </a:ext>
              <a:ext uri="{C183D7F6-B498-43B3-948B-1728B52AA6E4}">
                <adec:decorative xmlns:adec="http://schemas.microsoft.com/office/drawing/2017/decorative" val="1"/>
              </a:ext>
            </a:extLst>
          </p:cNvPr>
          <p:cNvSpPr/>
          <p:nvPr/>
        </p:nvSpPr>
        <p:spPr>
          <a:xfrm>
            <a:off x="6237018" y="4876800"/>
            <a:ext cx="96642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ing">
            <a:extLst>
              <a:ext uri="{FF2B5EF4-FFF2-40B4-BE49-F238E27FC236}">
                <a16:creationId xmlns:a16="http://schemas.microsoft.com/office/drawing/2014/main" id="{0E148B42-B043-3925-B15C-4A5F29469E8A}"/>
              </a:ext>
              <a:ext uri="{C183D7F6-B498-43B3-948B-1728B52AA6E4}">
                <adec:decorative xmlns:adec="http://schemas.microsoft.com/office/drawing/2017/decorative" val="1"/>
              </a:ext>
            </a:extLst>
          </p:cNvPr>
          <p:cNvSpPr/>
          <p:nvPr/>
        </p:nvSpPr>
        <p:spPr>
          <a:xfrm>
            <a:off x="6237018" y="2895600"/>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ing">
            <a:extLst>
              <a:ext uri="{FF2B5EF4-FFF2-40B4-BE49-F238E27FC236}">
                <a16:creationId xmlns:a16="http://schemas.microsoft.com/office/drawing/2014/main" id="{C0F65C93-A316-A98C-637E-BAC22643712F}"/>
              </a:ext>
              <a:ext uri="{C183D7F6-B498-43B3-948B-1728B52AA6E4}">
                <adec:decorative xmlns:adec="http://schemas.microsoft.com/office/drawing/2017/decorative" val="1"/>
              </a:ext>
            </a:extLst>
          </p:cNvPr>
          <p:cNvSpPr/>
          <p:nvPr/>
        </p:nvSpPr>
        <p:spPr>
          <a:xfrm>
            <a:off x="7748081" y="2773680"/>
            <a:ext cx="786319"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274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 uri="{C183D7F6-B498-43B3-948B-1728B52AA6E4}">
                <adec:decorative xmlns:adec="http://schemas.microsoft.com/office/drawing/2017/decorative" val="0"/>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0906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EA0A0-0341-9036-67A7-6905A5CD22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2E98C4-14F0-354A-78FB-2231F682E551}"/>
              </a:ext>
            </a:extLst>
          </p:cNvPr>
          <p:cNvSpPr>
            <a:spLocks noGrp="1"/>
          </p:cNvSpPr>
          <p:nvPr>
            <p:ph type="title"/>
          </p:nvPr>
        </p:nvSpPr>
        <p:spPr>
          <a:xfrm>
            <a:off x="0" y="0"/>
            <a:ext cx="12192000" cy="1325563"/>
          </a:xfrm>
        </p:spPr>
        <p:txBody>
          <a:bodyPr anchor="t">
            <a:normAutofit/>
          </a:bodyPr>
          <a:lstStyle/>
          <a:p>
            <a:pPr algn="ctr"/>
            <a:r>
              <a:rPr lang="en-US" altLang="en-US" sz="4000"/>
              <a:t>Ci3T Training &amp; Implementation</a:t>
            </a:r>
            <a:endParaRPr lang="en-US" sz="4000"/>
          </a:p>
        </p:txBody>
      </p:sp>
      <p:graphicFrame>
        <p:nvGraphicFramePr>
          <p:cNvPr id="3" name="Content Placeholder 7">
            <a:extLst>
              <a:ext uri="{FF2B5EF4-FFF2-40B4-BE49-F238E27FC236}">
                <a16:creationId xmlns:a16="http://schemas.microsoft.com/office/drawing/2014/main" id="{6838412C-F881-C5C3-A714-5406C2506100}"/>
              </a:ext>
            </a:extLst>
          </p:cNvPr>
          <p:cNvGraphicFramePr>
            <a:graphicFrameLocks/>
          </p:cNvGraphicFramePr>
          <p:nvPr/>
        </p:nvGraphicFramePr>
        <p:xfrm>
          <a:off x="215697" y="564458"/>
          <a:ext cx="11760605" cy="6127754"/>
        </p:xfrm>
        <a:graphic>
          <a:graphicData uri="http://schemas.openxmlformats.org/drawingml/2006/table">
            <a:tbl>
              <a:tblPr firstRow="1"/>
              <a:tblGrid>
                <a:gridCol w="3413021">
                  <a:extLst>
                    <a:ext uri="{9D8B030D-6E8A-4147-A177-3AD203B41FA5}">
                      <a16:colId xmlns:a16="http://schemas.microsoft.com/office/drawing/2014/main" val="20000"/>
                    </a:ext>
                  </a:extLst>
                </a:gridCol>
                <a:gridCol w="1192512">
                  <a:extLst>
                    <a:ext uri="{9D8B030D-6E8A-4147-A177-3AD203B41FA5}">
                      <a16:colId xmlns:a16="http://schemas.microsoft.com/office/drawing/2014/main" val="20001"/>
                    </a:ext>
                  </a:extLst>
                </a:gridCol>
                <a:gridCol w="1192512">
                  <a:extLst>
                    <a:ext uri="{9D8B030D-6E8A-4147-A177-3AD203B41FA5}">
                      <a16:colId xmlns:a16="http://schemas.microsoft.com/office/drawing/2014/main" val="20002"/>
                    </a:ext>
                  </a:extLst>
                </a:gridCol>
                <a:gridCol w="1192512">
                  <a:extLst>
                    <a:ext uri="{9D8B030D-6E8A-4147-A177-3AD203B41FA5}">
                      <a16:colId xmlns:a16="http://schemas.microsoft.com/office/drawing/2014/main" val="20003"/>
                    </a:ext>
                  </a:extLst>
                </a:gridCol>
                <a:gridCol w="1192512">
                  <a:extLst>
                    <a:ext uri="{9D8B030D-6E8A-4147-A177-3AD203B41FA5}">
                      <a16:colId xmlns:a16="http://schemas.microsoft.com/office/drawing/2014/main" val="20004"/>
                    </a:ext>
                  </a:extLst>
                </a:gridCol>
                <a:gridCol w="1192512">
                  <a:extLst>
                    <a:ext uri="{9D8B030D-6E8A-4147-A177-3AD203B41FA5}">
                      <a16:colId xmlns:a16="http://schemas.microsoft.com/office/drawing/2014/main" val="20005"/>
                    </a:ext>
                  </a:extLst>
                </a:gridCol>
                <a:gridCol w="1192512">
                  <a:extLst>
                    <a:ext uri="{9D8B030D-6E8A-4147-A177-3AD203B41FA5}">
                      <a16:colId xmlns:a16="http://schemas.microsoft.com/office/drawing/2014/main" val="20006"/>
                    </a:ext>
                  </a:extLst>
                </a:gridCol>
                <a:gridCol w="1192512">
                  <a:extLst>
                    <a:ext uri="{9D8B030D-6E8A-4147-A177-3AD203B41FA5}">
                      <a16:colId xmlns:a16="http://schemas.microsoft.com/office/drawing/2014/main" val="20007"/>
                    </a:ext>
                  </a:extLst>
                </a:gridCol>
              </a:tblGrid>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libri" charset="0"/>
                          <a:ea typeface="MS PGothic" charset="-128"/>
                        </a:rPr>
                        <a:t>Phase </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libri" charset="0"/>
                          <a:ea typeface="MS PGothic" charset="-128"/>
                        </a:rPr>
                        <a:t>Year</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MS PGothic" charset="-128"/>
                        </a:rPr>
                        <a:t>2013-14</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MS PGothic" charset="-128"/>
                        </a:rPr>
                        <a:t>14-15</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MS PGothic" charset="-128"/>
                        </a:rPr>
                        <a:t>15-16</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MS PGothic" charset="-128"/>
                        </a:rPr>
                        <a:t>16-17</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MS PGothic" charset="-128"/>
                        </a:rPr>
                        <a:t>17-18</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MS PGothic" charset="-128"/>
                        </a:rPr>
                        <a:t>18-19</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MS PGothic" charset="-128"/>
                        </a:rPr>
                        <a:t>19-20</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charset="0"/>
                          <a:ea typeface="MS PGothic" charset="-128"/>
                        </a:rPr>
                        <a:t>Elementary School</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charset="0"/>
                          <a:ea typeface="MS PGothic" charset="-128"/>
                        </a:rPr>
                        <a:t>Middle and High Schools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charset="0"/>
                          <a:ea typeface="MS PGothic" charset="-128"/>
                        </a:rPr>
                        <a:t>College and Career Center</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22601">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1853976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AF213-054E-E61A-9A00-F61D575FAAB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3F0B3E0-BF69-BE9B-F685-1E1C441DBE91}"/>
              </a:ext>
            </a:extLst>
          </p:cNvPr>
          <p:cNvSpPr>
            <a:spLocks noGrp="1"/>
          </p:cNvSpPr>
          <p:nvPr>
            <p:ph type="title"/>
          </p:nvPr>
        </p:nvSpPr>
        <p:spPr>
          <a:xfrm>
            <a:off x="0" y="158073"/>
            <a:ext cx="12192000" cy="738309"/>
          </a:xfrm>
        </p:spPr>
        <p:txBody>
          <a:bodyPr anchor="t">
            <a:normAutofit/>
          </a:bodyPr>
          <a:lstStyle/>
          <a:p>
            <a:pPr algn="ctr"/>
            <a:r>
              <a:rPr lang="en-US"/>
              <a:t>Communication and Continuous Improvement</a:t>
            </a:r>
          </a:p>
        </p:txBody>
      </p:sp>
      <p:grpSp>
        <p:nvGrpSpPr>
          <p:cNvPr id="11" name="Group 1" descr="Effective Teams">
            <a:extLst>
              <a:ext uri="{FF2B5EF4-FFF2-40B4-BE49-F238E27FC236}">
                <a16:creationId xmlns:a16="http://schemas.microsoft.com/office/drawing/2014/main" id="{DB709D8C-481D-97F4-0B6A-2632C6D7EE21}"/>
              </a:ext>
            </a:extLst>
          </p:cNvPr>
          <p:cNvGrpSpPr/>
          <p:nvPr/>
        </p:nvGrpSpPr>
        <p:grpSpPr>
          <a:xfrm>
            <a:off x="841151" y="851612"/>
            <a:ext cx="2027738" cy="2432170"/>
            <a:chOff x="861065" y="162678"/>
            <a:chExt cx="2027738" cy="2432170"/>
          </a:xfrm>
        </p:grpSpPr>
        <p:pic>
          <p:nvPicPr>
            <p:cNvPr id="84" name="Picture 2" descr="people near a blackboard by jetxee">
              <a:extLst>
                <a:ext uri="{FF2B5EF4-FFF2-40B4-BE49-F238E27FC236}">
                  <a16:creationId xmlns:a16="http://schemas.microsoft.com/office/drawing/2014/main" id="{0E6613D4-7B2D-6D37-CDAB-001BD438F63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1065" y="375717"/>
              <a:ext cx="2027738" cy="221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84">
              <a:extLst>
                <a:ext uri="{FF2B5EF4-FFF2-40B4-BE49-F238E27FC236}">
                  <a16:creationId xmlns:a16="http://schemas.microsoft.com/office/drawing/2014/main" id="{C48C2380-4121-BC0F-E435-51A8E072FC94}"/>
                </a:ext>
              </a:extLst>
            </p:cNvPr>
            <p:cNvSpPr/>
            <p:nvPr/>
          </p:nvSpPr>
          <p:spPr>
            <a:xfrm>
              <a:off x="1057417" y="162678"/>
              <a:ext cx="1655425" cy="738309"/>
            </a:xfrm>
            <a:prstGeom prst="rect">
              <a:avLst/>
            </a:prstGeom>
            <a:solidFill>
              <a:srgbClr val="008000"/>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Effective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Teams</a:t>
              </a:r>
            </a:p>
          </p:txBody>
        </p:sp>
        <p:pic>
          <p:nvPicPr>
            <p:cNvPr id="113" name="Picture 112">
              <a:extLst>
                <a:ext uri="{FF2B5EF4-FFF2-40B4-BE49-F238E27FC236}">
                  <a16:creationId xmlns:a16="http://schemas.microsoft.com/office/drawing/2014/main" id="{258972C5-E622-E75F-4113-13B17EEB4D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1925" y="960580"/>
              <a:ext cx="862411" cy="945176"/>
            </a:xfrm>
            <a:prstGeom prst="rect">
              <a:avLst/>
            </a:prstGeom>
          </p:spPr>
        </p:pic>
      </p:grpSp>
      <p:sp>
        <p:nvSpPr>
          <p:cNvPr id="60" name="Oval 59">
            <a:extLst>
              <a:ext uri="{FF2B5EF4-FFF2-40B4-BE49-F238E27FC236}">
                <a16:creationId xmlns:a16="http://schemas.microsoft.com/office/drawing/2014/main" id="{F1170EAC-8773-4617-FD05-47F64931C864}"/>
              </a:ext>
            </a:extLst>
          </p:cNvPr>
          <p:cNvSpPr/>
          <p:nvPr/>
        </p:nvSpPr>
        <p:spPr>
          <a:xfrm>
            <a:off x="4435783" y="1471755"/>
            <a:ext cx="3724415" cy="1010420"/>
          </a:xfrm>
          <a:prstGeom prst="ellipse">
            <a:avLst/>
          </a:prstGeom>
          <a:solidFill>
            <a:srgbClr val="FFC000"/>
          </a:solidFill>
          <a:ln w="28575"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3D3D3D"/>
                </a:solidFill>
                <a:effectLst/>
                <a:uLnTx/>
                <a:uFillTx/>
                <a:latin typeface="Arial" panose="020B0604020202020204"/>
                <a:ea typeface="+mn-ea"/>
                <a:cs typeface="+mn-cs"/>
              </a:rPr>
              <a:t>Ci3T District Leadership Team</a:t>
            </a:r>
          </a:p>
        </p:txBody>
      </p:sp>
      <p:grpSp>
        <p:nvGrpSpPr>
          <p:cNvPr id="14" name="Group 2" descr="Elementary Ci3T School Leadership Team">
            <a:extLst>
              <a:ext uri="{FF2B5EF4-FFF2-40B4-BE49-F238E27FC236}">
                <a16:creationId xmlns:a16="http://schemas.microsoft.com/office/drawing/2014/main" id="{2EFB4234-846D-FBF7-860F-4FB39B7F4F7D}"/>
              </a:ext>
            </a:extLst>
          </p:cNvPr>
          <p:cNvGrpSpPr/>
          <p:nvPr/>
        </p:nvGrpSpPr>
        <p:grpSpPr>
          <a:xfrm>
            <a:off x="233136" y="2334202"/>
            <a:ext cx="5420818" cy="4372075"/>
            <a:chOff x="243359" y="2334202"/>
            <a:chExt cx="4990455" cy="4372075"/>
          </a:xfrm>
        </p:grpSpPr>
        <p:cxnSp>
          <p:nvCxnSpPr>
            <p:cNvPr id="114" name="Straight Connector 113">
              <a:extLst>
                <a:ext uri="{FF2B5EF4-FFF2-40B4-BE49-F238E27FC236}">
                  <a16:creationId xmlns:a16="http://schemas.microsoft.com/office/drawing/2014/main" id="{19DCC69B-BD64-779B-F692-2BB8890F5839}"/>
                </a:ext>
              </a:extLst>
            </p:cNvPr>
            <p:cNvCxnSpPr>
              <a:cxnSpLocks/>
              <a:stCxn id="60" idx="3"/>
            </p:cNvCxnSpPr>
            <p:nvPr/>
          </p:nvCxnSpPr>
          <p:spPr>
            <a:xfrm flipH="1">
              <a:off x="2987569" y="2334202"/>
              <a:ext cx="1993642" cy="1753204"/>
            </a:xfrm>
            <a:prstGeom prst="line">
              <a:avLst/>
            </a:prstGeom>
            <a:noFill/>
            <a:ln w="19050" cap="flat" cmpd="sng" algn="ctr">
              <a:solidFill>
                <a:srgbClr val="FFC000"/>
              </a:solidFill>
              <a:prstDash val="solid"/>
              <a:miter lim="800000"/>
            </a:ln>
            <a:effectLst/>
          </p:spPr>
        </p:cxnSp>
        <p:grpSp>
          <p:nvGrpSpPr>
            <p:cNvPr id="8" name="Group 7">
              <a:extLst>
                <a:ext uri="{FF2B5EF4-FFF2-40B4-BE49-F238E27FC236}">
                  <a16:creationId xmlns:a16="http://schemas.microsoft.com/office/drawing/2014/main" id="{41771F12-0B2B-ACFA-6C85-A61D4235E201}"/>
                </a:ext>
              </a:extLst>
            </p:cNvPr>
            <p:cNvGrpSpPr/>
            <p:nvPr/>
          </p:nvGrpSpPr>
          <p:grpSpPr>
            <a:xfrm>
              <a:off x="243359" y="2334202"/>
              <a:ext cx="4990455" cy="4372075"/>
              <a:chOff x="243359" y="2334202"/>
              <a:chExt cx="4990455" cy="4372075"/>
            </a:xfrm>
          </p:grpSpPr>
          <p:cxnSp>
            <p:nvCxnSpPr>
              <p:cNvPr id="86" name="Straight Connector 85">
                <a:extLst>
                  <a:ext uri="{FF2B5EF4-FFF2-40B4-BE49-F238E27FC236}">
                    <a16:creationId xmlns:a16="http://schemas.microsoft.com/office/drawing/2014/main" id="{1F0C0390-C28D-179A-EF28-251BF7DA3B08}"/>
                  </a:ext>
                </a:extLst>
              </p:cNvPr>
              <p:cNvCxnSpPr>
                <a:cxnSpLocks/>
                <a:stCxn id="60" idx="3"/>
              </p:cNvCxnSpPr>
              <p:nvPr/>
            </p:nvCxnSpPr>
            <p:spPr>
              <a:xfrm flipH="1">
                <a:off x="2225569" y="2334202"/>
                <a:ext cx="2755642" cy="991204"/>
              </a:xfrm>
              <a:prstGeom prst="line">
                <a:avLst/>
              </a:prstGeom>
              <a:noFill/>
              <a:ln w="19050" cap="flat" cmpd="sng" algn="ctr">
                <a:solidFill>
                  <a:srgbClr val="FFC000"/>
                </a:solidFill>
                <a:prstDash val="solid"/>
                <a:miter lim="800000"/>
              </a:ln>
              <a:effectLst/>
            </p:spPr>
          </p:cxnSp>
          <p:grpSp>
            <p:nvGrpSpPr>
              <p:cNvPr id="7" name="Group 6">
                <a:extLst>
                  <a:ext uri="{FF2B5EF4-FFF2-40B4-BE49-F238E27FC236}">
                    <a16:creationId xmlns:a16="http://schemas.microsoft.com/office/drawing/2014/main" id="{E12CD087-E34D-BA3A-6D67-95F6C9383059}"/>
                  </a:ext>
                </a:extLst>
              </p:cNvPr>
              <p:cNvGrpSpPr/>
              <p:nvPr/>
            </p:nvGrpSpPr>
            <p:grpSpPr>
              <a:xfrm>
                <a:off x="243359" y="2334202"/>
                <a:ext cx="4990455" cy="4372075"/>
                <a:chOff x="243359" y="2334202"/>
                <a:chExt cx="4990455" cy="4372075"/>
              </a:xfrm>
            </p:grpSpPr>
            <p:sp>
              <p:nvSpPr>
                <p:cNvPr id="81" name="Rectangle 80">
                  <a:extLst>
                    <a:ext uri="{FF2B5EF4-FFF2-40B4-BE49-F238E27FC236}">
                      <a16:creationId xmlns:a16="http://schemas.microsoft.com/office/drawing/2014/main" id="{04CD72C6-80E7-E6E2-073F-617E6C811FD5}"/>
                    </a:ext>
                  </a:extLst>
                </p:cNvPr>
                <p:cNvSpPr/>
                <p:nvPr/>
              </p:nvSpPr>
              <p:spPr>
                <a:xfrm>
                  <a:off x="2833635" y="5815167"/>
                  <a:ext cx="2400179" cy="582802"/>
                </a:xfrm>
                <a:prstGeom prst="rect">
                  <a:avLst/>
                </a:prstGeom>
                <a:no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a:ea typeface="+mn-ea"/>
                      <a:cs typeface="+mn-cs"/>
                    </a:rPr>
                    <a:t>Elementary</a:t>
                  </a:r>
                </a:p>
              </p:txBody>
            </p:sp>
            <p:grpSp>
              <p:nvGrpSpPr>
                <p:cNvPr id="2" name="Group 1">
                  <a:extLst>
                    <a:ext uri="{FF2B5EF4-FFF2-40B4-BE49-F238E27FC236}">
                      <a16:creationId xmlns:a16="http://schemas.microsoft.com/office/drawing/2014/main" id="{0E1EA704-98C0-E890-801B-C3FF77FBBD6B}"/>
                    </a:ext>
                  </a:extLst>
                </p:cNvPr>
                <p:cNvGrpSpPr/>
                <p:nvPr/>
              </p:nvGrpSpPr>
              <p:grpSpPr>
                <a:xfrm>
                  <a:off x="243359" y="2334202"/>
                  <a:ext cx="4568257" cy="4372075"/>
                  <a:chOff x="243359" y="2334202"/>
                  <a:chExt cx="4568257" cy="4372075"/>
                </a:xfrm>
              </p:grpSpPr>
              <p:sp>
                <p:nvSpPr>
                  <p:cNvPr id="61" name="Rectangle 60">
                    <a:extLst>
                      <a:ext uri="{FF2B5EF4-FFF2-40B4-BE49-F238E27FC236}">
                        <a16:creationId xmlns:a16="http://schemas.microsoft.com/office/drawing/2014/main" id="{A7603D54-8D57-655D-E69C-81C89365D68B}"/>
                      </a:ext>
                    </a:extLst>
                  </p:cNvPr>
                  <p:cNvSpPr/>
                  <p:nvPr/>
                </p:nvSpPr>
                <p:spPr>
                  <a:xfrm>
                    <a:off x="888862" y="3232232"/>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62" name="Rectangle 61">
                    <a:extLst>
                      <a:ext uri="{FF2B5EF4-FFF2-40B4-BE49-F238E27FC236}">
                        <a16:creationId xmlns:a16="http://schemas.microsoft.com/office/drawing/2014/main" id="{AE5D5631-97AF-E745-8BDA-594DB73A1390}"/>
                      </a:ext>
                    </a:extLst>
                  </p:cNvPr>
                  <p:cNvSpPr/>
                  <p:nvPr/>
                </p:nvSpPr>
                <p:spPr>
                  <a:xfrm>
                    <a:off x="998709" y="3325406"/>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3D3D3D"/>
                        </a:solidFill>
                        <a:effectLst/>
                        <a:uLnTx/>
                        <a:uFillTx/>
                        <a:latin typeface="Arial" panose="020B0604020202020204"/>
                        <a:ea typeface="+mn-ea"/>
                        <a:cs typeface="+mn-cs"/>
                      </a:rPr>
                      <a:t>Ci3T School Leadership Team</a:t>
                    </a:r>
                  </a:p>
                </p:txBody>
              </p:sp>
              <p:sp>
                <p:nvSpPr>
                  <p:cNvPr id="63" name="Rectangle 62">
                    <a:extLst>
                      <a:ext uri="{FF2B5EF4-FFF2-40B4-BE49-F238E27FC236}">
                        <a16:creationId xmlns:a16="http://schemas.microsoft.com/office/drawing/2014/main" id="{CF4DCC65-CB9D-D1F7-971C-ED390195BD04}"/>
                      </a:ext>
                    </a:extLst>
                  </p:cNvPr>
                  <p:cNvSpPr/>
                  <p:nvPr/>
                </p:nvSpPr>
                <p:spPr>
                  <a:xfrm>
                    <a:off x="1122961" y="346797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64" name="Rectangle 63">
                    <a:extLst>
                      <a:ext uri="{FF2B5EF4-FFF2-40B4-BE49-F238E27FC236}">
                        <a16:creationId xmlns:a16="http://schemas.microsoft.com/office/drawing/2014/main" id="{6F447968-D903-EFD1-3204-31A67CBFD2AE}"/>
                      </a:ext>
                    </a:extLst>
                  </p:cNvPr>
                  <p:cNvSpPr/>
                  <p:nvPr/>
                </p:nvSpPr>
                <p:spPr>
                  <a:xfrm>
                    <a:off x="1240209" y="3628507"/>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65" name="Rectangle 64">
                    <a:extLst>
                      <a:ext uri="{FF2B5EF4-FFF2-40B4-BE49-F238E27FC236}">
                        <a16:creationId xmlns:a16="http://schemas.microsoft.com/office/drawing/2014/main" id="{C7652AA7-8869-E459-28E8-550400CE70F4}"/>
                      </a:ext>
                    </a:extLst>
                  </p:cNvPr>
                  <p:cNvSpPr/>
                  <p:nvPr/>
                </p:nvSpPr>
                <p:spPr>
                  <a:xfrm>
                    <a:off x="1363315" y="3783272"/>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66" name="Rectangle 65">
                    <a:extLst>
                      <a:ext uri="{FF2B5EF4-FFF2-40B4-BE49-F238E27FC236}">
                        <a16:creationId xmlns:a16="http://schemas.microsoft.com/office/drawing/2014/main" id="{3638437B-D6A1-C463-D5FC-251ACF2D51B1}"/>
                      </a:ext>
                    </a:extLst>
                  </p:cNvPr>
                  <p:cNvSpPr/>
                  <p:nvPr/>
                </p:nvSpPr>
                <p:spPr>
                  <a:xfrm>
                    <a:off x="1489016" y="391485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67" name="Rectangle 66">
                    <a:extLst>
                      <a:ext uri="{FF2B5EF4-FFF2-40B4-BE49-F238E27FC236}">
                        <a16:creationId xmlns:a16="http://schemas.microsoft.com/office/drawing/2014/main" id="{518DE30A-CF66-AA26-48F8-5F3CD38AA5D7}"/>
                      </a:ext>
                    </a:extLst>
                  </p:cNvPr>
                  <p:cNvSpPr/>
                  <p:nvPr/>
                </p:nvSpPr>
                <p:spPr>
                  <a:xfrm>
                    <a:off x="1606698" y="4036097"/>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3D3D3D"/>
                        </a:solidFill>
                        <a:effectLst/>
                        <a:uLnTx/>
                        <a:uFillTx/>
                        <a:latin typeface="Arial" panose="020B0604020202020204"/>
                        <a:ea typeface="+mn-ea"/>
                        <a:cs typeface="+mn-cs"/>
                      </a:rPr>
                      <a:t>Ci3T School Leadership Team</a:t>
                    </a:r>
                  </a:p>
                </p:txBody>
              </p:sp>
              <p:sp>
                <p:nvSpPr>
                  <p:cNvPr id="68" name="Rectangle 67">
                    <a:extLst>
                      <a:ext uri="{FF2B5EF4-FFF2-40B4-BE49-F238E27FC236}">
                        <a16:creationId xmlns:a16="http://schemas.microsoft.com/office/drawing/2014/main" id="{AA6B2B14-6DFA-F44B-ECE1-8D90329CC60D}"/>
                      </a:ext>
                    </a:extLst>
                  </p:cNvPr>
                  <p:cNvSpPr/>
                  <p:nvPr/>
                </p:nvSpPr>
                <p:spPr>
                  <a:xfrm>
                    <a:off x="1723005" y="4180488"/>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69" name="Rectangle 68">
                    <a:extLst>
                      <a:ext uri="{FF2B5EF4-FFF2-40B4-BE49-F238E27FC236}">
                        <a16:creationId xmlns:a16="http://schemas.microsoft.com/office/drawing/2014/main" id="{E6489216-30AF-9E79-A405-871ABC7AC1A6}"/>
                      </a:ext>
                    </a:extLst>
                  </p:cNvPr>
                  <p:cNvSpPr/>
                  <p:nvPr/>
                </p:nvSpPr>
                <p:spPr>
                  <a:xfrm>
                    <a:off x="1838040" y="4313012"/>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3D3D3D"/>
                        </a:solidFill>
                        <a:effectLst/>
                        <a:uLnTx/>
                        <a:uFillTx/>
                        <a:latin typeface="Arial" panose="020B0604020202020204"/>
                        <a:ea typeface="+mn-ea"/>
                        <a:cs typeface="+mn-cs"/>
                      </a:rPr>
                      <a:t>Ci3T School Leadership Team</a:t>
                    </a:r>
                  </a:p>
                </p:txBody>
              </p:sp>
              <p:sp>
                <p:nvSpPr>
                  <p:cNvPr id="70" name="Rectangle 69">
                    <a:extLst>
                      <a:ext uri="{FF2B5EF4-FFF2-40B4-BE49-F238E27FC236}">
                        <a16:creationId xmlns:a16="http://schemas.microsoft.com/office/drawing/2014/main" id="{B78DB37D-44D3-065C-234A-7B17AFB22B39}"/>
                      </a:ext>
                    </a:extLst>
                  </p:cNvPr>
                  <p:cNvSpPr/>
                  <p:nvPr/>
                </p:nvSpPr>
                <p:spPr>
                  <a:xfrm>
                    <a:off x="1954166" y="4445536"/>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71" name="Rectangle 70">
                    <a:extLst>
                      <a:ext uri="{FF2B5EF4-FFF2-40B4-BE49-F238E27FC236}">
                        <a16:creationId xmlns:a16="http://schemas.microsoft.com/office/drawing/2014/main" id="{2D7B2F0A-3F49-A848-E574-F37426CB1DB6}"/>
                      </a:ext>
                    </a:extLst>
                  </p:cNvPr>
                  <p:cNvSpPr/>
                  <p:nvPr/>
                </p:nvSpPr>
                <p:spPr>
                  <a:xfrm>
                    <a:off x="2070977" y="4579109"/>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72" name="Rectangle 71">
                    <a:extLst>
                      <a:ext uri="{FF2B5EF4-FFF2-40B4-BE49-F238E27FC236}">
                        <a16:creationId xmlns:a16="http://schemas.microsoft.com/office/drawing/2014/main" id="{90599727-2505-28CC-9CA8-F64103136F33}"/>
                      </a:ext>
                    </a:extLst>
                  </p:cNvPr>
                  <p:cNvSpPr/>
                  <p:nvPr/>
                </p:nvSpPr>
                <p:spPr>
                  <a:xfrm>
                    <a:off x="2195563" y="4721602"/>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73" name="Rectangle 72">
                    <a:extLst>
                      <a:ext uri="{FF2B5EF4-FFF2-40B4-BE49-F238E27FC236}">
                        <a16:creationId xmlns:a16="http://schemas.microsoft.com/office/drawing/2014/main" id="{1BF17850-2BB5-389D-2ADB-7A343A6F95EA}"/>
                      </a:ext>
                    </a:extLst>
                  </p:cNvPr>
                  <p:cNvSpPr/>
                  <p:nvPr/>
                </p:nvSpPr>
                <p:spPr>
                  <a:xfrm>
                    <a:off x="2294625" y="4842790"/>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sp>
                <p:nvSpPr>
                  <p:cNvPr id="74" name="Rectangle 73">
                    <a:extLst>
                      <a:ext uri="{FF2B5EF4-FFF2-40B4-BE49-F238E27FC236}">
                        <a16:creationId xmlns:a16="http://schemas.microsoft.com/office/drawing/2014/main" id="{71F78257-5BB3-AEC0-EEFF-F9C65C6A5A14}"/>
                      </a:ext>
                    </a:extLst>
                  </p:cNvPr>
                  <p:cNvSpPr/>
                  <p:nvPr/>
                </p:nvSpPr>
                <p:spPr>
                  <a:xfrm>
                    <a:off x="2411436" y="4986501"/>
                    <a:ext cx="2400180" cy="910413"/>
                  </a:xfrm>
                  <a:prstGeom prst="rect">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Arial" panose="020B0604020202020204"/>
                        <a:ea typeface="+mn-ea"/>
                        <a:cs typeface="+mn-cs"/>
                      </a:rPr>
                      <a:t>Ci3T School Leadership Team</a:t>
                    </a:r>
                  </a:p>
                </p:txBody>
              </p:sp>
              <p:pic>
                <p:nvPicPr>
                  <p:cNvPr id="89" name="Picture 48">
                    <a:extLst>
                      <a:ext uri="{FF2B5EF4-FFF2-40B4-BE49-F238E27FC236}">
                        <a16:creationId xmlns:a16="http://schemas.microsoft.com/office/drawing/2014/main" id="{B49975DD-724A-183D-A703-37FBDD8F0D0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6059" y="4097819"/>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a:extLst>
                      <a:ext uri="{FF2B5EF4-FFF2-40B4-BE49-F238E27FC236}">
                        <a16:creationId xmlns:a16="http://schemas.microsoft.com/office/drawing/2014/main" id="{331D31DB-6134-5E79-FAF7-B8D57F0BB50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3359" y="4642234"/>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a:extLst>
                      <a:ext uri="{FF2B5EF4-FFF2-40B4-BE49-F238E27FC236}">
                        <a16:creationId xmlns:a16="http://schemas.microsoft.com/office/drawing/2014/main" id="{E28165E1-1CAD-D4A4-8DE4-B5219D00DE3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3359" y="5671032"/>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a:extLst>
                      <a:ext uri="{FF2B5EF4-FFF2-40B4-BE49-F238E27FC236}">
                        <a16:creationId xmlns:a16="http://schemas.microsoft.com/office/drawing/2014/main" id="{64D20623-522A-C3E4-2B7B-BADECAC979B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4472" y="5156682"/>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a:extLst>
                      <a:ext uri="{FF2B5EF4-FFF2-40B4-BE49-F238E27FC236}">
                        <a16:creationId xmlns:a16="http://schemas.microsoft.com/office/drawing/2014/main" id="{51156002-9EBC-7EC4-6476-237AF724B24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4472" y="6217132"/>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a:extLst>
                      <a:ext uri="{FF2B5EF4-FFF2-40B4-BE49-F238E27FC236}">
                        <a16:creationId xmlns:a16="http://schemas.microsoft.com/office/drawing/2014/main" id="{E124ADCB-5523-FF36-44DD-026E7EA8511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472" y="4631219"/>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a:extLst>
                      <a:ext uri="{FF2B5EF4-FFF2-40B4-BE49-F238E27FC236}">
                        <a16:creationId xmlns:a16="http://schemas.microsoft.com/office/drawing/2014/main" id="{3A8BAB7A-E577-33D4-429C-1860B3EE278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872" y="5156682"/>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01">
                    <a:extLst>
                      <a:ext uri="{FF2B5EF4-FFF2-40B4-BE49-F238E27FC236}">
                        <a16:creationId xmlns:a16="http://schemas.microsoft.com/office/drawing/2014/main" id="{4C910A3E-4D74-ACD9-0F3E-B4F275E262A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1522" y="5671032"/>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a:extLst>
                      <a:ext uri="{FF2B5EF4-FFF2-40B4-BE49-F238E27FC236}">
                        <a16:creationId xmlns:a16="http://schemas.microsoft.com/office/drawing/2014/main" id="{97B58F83-3B98-9F18-FF4B-B565C0A555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3271" y="6217132"/>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03">
                    <a:extLst>
                      <a:ext uri="{FF2B5EF4-FFF2-40B4-BE49-F238E27FC236}">
                        <a16:creationId xmlns:a16="http://schemas.microsoft.com/office/drawing/2014/main" id="{5487E3C2-974A-B94E-6654-D61EFC168456}"/>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16509" y="5155094"/>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104">
                    <a:extLst>
                      <a:ext uri="{FF2B5EF4-FFF2-40B4-BE49-F238E27FC236}">
                        <a16:creationId xmlns:a16="http://schemas.microsoft.com/office/drawing/2014/main" id="{10DBA805-9D07-55B1-3FDC-55840262D4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16509" y="5671032"/>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05">
                    <a:extLst>
                      <a:ext uri="{FF2B5EF4-FFF2-40B4-BE49-F238E27FC236}">
                        <a16:creationId xmlns:a16="http://schemas.microsoft.com/office/drawing/2014/main" id="{DA3B25B9-D71B-DEE6-E79B-DC8B488F427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29208" y="6223482"/>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106">
                    <a:extLst>
                      <a:ext uri="{FF2B5EF4-FFF2-40B4-BE49-F238E27FC236}">
                        <a16:creationId xmlns:a16="http://schemas.microsoft.com/office/drawing/2014/main" id="{D02C99C1-E6C4-BDEC-59B7-09DAECBC909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35622" y="5671032"/>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07">
                    <a:extLst>
                      <a:ext uri="{FF2B5EF4-FFF2-40B4-BE49-F238E27FC236}">
                        <a16:creationId xmlns:a16="http://schemas.microsoft.com/office/drawing/2014/main" id="{DE201AFD-4017-4D1D-956E-B268D3CA5EF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67372" y="6217132"/>
                    <a:ext cx="482795" cy="4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5" name="Straight Connector 114">
                    <a:extLst>
                      <a:ext uri="{FF2B5EF4-FFF2-40B4-BE49-F238E27FC236}">
                        <a16:creationId xmlns:a16="http://schemas.microsoft.com/office/drawing/2014/main" id="{FF7BFCF7-8BE2-5D18-09AD-BA68829DFDD7}"/>
                      </a:ext>
                    </a:extLst>
                  </p:cNvPr>
                  <p:cNvCxnSpPr>
                    <a:cxnSpLocks/>
                    <a:stCxn id="60" idx="3"/>
                    <a:endCxn id="69" idx="0"/>
                  </p:cNvCxnSpPr>
                  <p:nvPr/>
                </p:nvCxnSpPr>
                <p:spPr>
                  <a:xfrm flipH="1">
                    <a:off x="3038131" y="2334202"/>
                    <a:ext cx="1576350" cy="1978810"/>
                  </a:xfrm>
                  <a:prstGeom prst="line">
                    <a:avLst/>
                  </a:prstGeom>
                  <a:noFill/>
                  <a:ln w="19050" cap="flat" cmpd="sng" algn="ctr">
                    <a:solidFill>
                      <a:srgbClr val="FFC000"/>
                    </a:solidFill>
                    <a:prstDash val="solid"/>
                    <a:miter lim="800000"/>
                  </a:ln>
                  <a:effectLst/>
                </p:spPr>
              </p:cxnSp>
            </p:grpSp>
          </p:grpSp>
        </p:grpSp>
      </p:grpSp>
      <p:grpSp>
        <p:nvGrpSpPr>
          <p:cNvPr id="9" name="Group 3" descr="Middle Ci3T School Leadership team">
            <a:extLst>
              <a:ext uri="{FF2B5EF4-FFF2-40B4-BE49-F238E27FC236}">
                <a16:creationId xmlns:a16="http://schemas.microsoft.com/office/drawing/2014/main" id="{03D3C262-7F02-BCBA-653B-AAA426587100}"/>
              </a:ext>
            </a:extLst>
          </p:cNvPr>
          <p:cNvGrpSpPr/>
          <p:nvPr/>
        </p:nvGrpSpPr>
        <p:grpSpPr>
          <a:xfrm>
            <a:off x="5447891" y="2496648"/>
            <a:ext cx="3195385" cy="4145367"/>
            <a:chOff x="5459803" y="2482175"/>
            <a:chExt cx="2893590" cy="4145367"/>
          </a:xfrm>
        </p:grpSpPr>
        <p:cxnSp>
          <p:nvCxnSpPr>
            <p:cNvPr id="87" name="Straight Connector 86">
              <a:extLst>
                <a:ext uri="{FF2B5EF4-FFF2-40B4-BE49-F238E27FC236}">
                  <a16:creationId xmlns:a16="http://schemas.microsoft.com/office/drawing/2014/main" id="{E8F067DC-3B7A-91FC-A871-B6271780959B}"/>
                </a:ext>
              </a:extLst>
            </p:cNvPr>
            <p:cNvCxnSpPr>
              <a:cxnSpLocks/>
              <a:stCxn id="60" idx="4"/>
              <a:endCxn id="76" idx="0"/>
            </p:cNvCxnSpPr>
            <p:nvPr/>
          </p:nvCxnSpPr>
          <p:spPr>
            <a:xfrm>
              <a:off x="6297991" y="2482175"/>
              <a:ext cx="514302" cy="1363178"/>
            </a:xfrm>
            <a:prstGeom prst="line">
              <a:avLst/>
            </a:prstGeom>
            <a:noFill/>
            <a:ln w="19050" cap="flat" cmpd="sng" algn="ctr">
              <a:solidFill>
                <a:srgbClr val="FFC000"/>
              </a:solidFill>
              <a:prstDash val="solid"/>
              <a:miter lim="800000"/>
            </a:ln>
            <a:effectLst/>
          </p:spPr>
        </p:cxnSp>
        <p:grpSp>
          <p:nvGrpSpPr>
            <p:cNvPr id="3" name="Group 2">
              <a:extLst>
                <a:ext uri="{FF2B5EF4-FFF2-40B4-BE49-F238E27FC236}">
                  <a16:creationId xmlns:a16="http://schemas.microsoft.com/office/drawing/2014/main" id="{5BBF760B-5E66-985D-CAB3-1467B06F472A}"/>
                </a:ext>
              </a:extLst>
            </p:cNvPr>
            <p:cNvGrpSpPr/>
            <p:nvPr/>
          </p:nvGrpSpPr>
          <p:grpSpPr>
            <a:xfrm>
              <a:off x="5459803" y="3692953"/>
              <a:ext cx="2893590" cy="2934589"/>
              <a:chOff x="5459803" y="3692953"/>
              <a:chExt cx="2893590" cy="2934589"/>
            </a:xfrm>
          </p:grpSpPr>
          <p:sp>
            <p:nvSpPr>
              <p:cNvPr id="75" name="Rectangle 74">
                <a:extLst>
                  <a:ext uri="{FF2B5EF4-FFF2-40B4-BE49-F238E27FC236}">
                    <a16:creationId xmlns:a16="http://schemas.microsoft.com/office/drawing/2014/main" id="{EB638320-4F69-D34D-F2BD-318CCEB611EC}"/>
                  </a:ext>
                </a:extLst>
              </p:cNvPr>
              <p:cNvSpPr/>
              <p:nvPr/>
            </p:nvSpPr>
            <p:spPr>
              <a:xfrm>
                <a:off x="5459803" y="3692953"/>
                <a:ext cx="2400180" cy="910413"/>
              </a:xfrm>
              <a:prstGeom prst="rect">
                <a:avLst/>
              </a:prstGeom>
              <a:solidFill>
                <a:srgbClr val="44546A"/>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Ci3T School Leadership Team</a:t>
                </a:r>
              </a:p>
            </p:txBody>
          </p:sp>
          <p:sp>
            <p:nvSpPr>
              <p:cNvPr id="76" name="Rectangle 75">
                <a:extLst>
                  <a:ext uri="{FF2B5EF4-FFF2-40B4-BE49-F238E27FC236}">
                    <a16:creationId xmlns:a16="http://schemas.microsoft.com/office/drawing/2014/main" id="{6F69F102-8127-413E-CB8E-846B542F07B0}"/>
                  </a:ext>
                </a:extLst>
              </p:cNvPr>
              <p:cNvSpPr/>
              <p:nvPr/>
            </p:nvSpPr>
            <p:spPr>
              <a:xfrm>
                <a:off x="5612203" y="3845353"/>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3D3D3D"/>
                    </a:solidFill>
                    <a:effectLst/>
                    <a:uLnTx/>
                    <a:uFillTx/>
                    <a:latin typeface="Arial" panose="020B0604020202020204"/>
                    <a:ea typeface="+mn-ea"/>
                    <a:cs typeface="+mn-cs"/>
                  </a:rPr>
                  <a:t>Ci3T School Leadership Team</a:t>
                </a:r>
              </a:p>
            </p:txBody>
          </p:sp>
          <p:sp>
            <p:nvSpPr>
              <p:cNvPr id="77" name="Rectangle 76">
                <a:extLst>
                  <a:ext uri="{FF2B5EF4-FFF2-40B4-BE49-F238E27FC236}">
                    <a16:creationId xmlns:a16="http://schemas.microsoft.com/office/drawing/2014/main" id="{EF920CCB-F7C1-6DDB-C482-980F9C19C077}"/>
                  </a:ext>
                </a:extLst>
              </p:cNvPr>
              <p:cNvSpPr/>
              <p:nvPr/>
            </p:nvSpPr>
            <p:spPr>
              <a:xfrm>
                <a:off x="5732186" y="3997753"/>
                <a:ext cx="2400180" cy="910413"/>
              </a:xfrm>
              <a:prstGeom prst="rect">
                <a:avLst/>
              </a:prstGeom>
              <a:solidFill>
                <a:srgbClr val="44546A"/>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Ci3T School Leadership Team</a:t>
                </a:r>
              </a:p>
            </p:txBody>
          </p:sp>
          <p:sp>
            <p:nvSpPr>
              <p:cNvPr id="78" name="Rectangle 77">
                <a:extLst>
                  <a:ext uri="{FF2B5EF4-FFF2-40B4-BE49-F238E27FC236}">
                    <a16:creationId xmlns:a16="http://schemas.microsoft.com/office/drawing/2014/main" id="{82335227-620B-3319-4811-73B3A5FE2835}"/>
                  </a:ext>
                </a:extLst>
              </p:cNvPr>
              <p:cNvSpPr/>
              <p:nvPr/>
            </p:nvSpPr>
            <p:spPr>
              <a:xfrm>
                <a:off x="5871238" y="4148159"/>
                <a:ext cx="2400180" cy="910413"/>
              </a:xfrm>
              <a:prstGeom prst="rect">
                <a:avLst/>
              </a:prstGeom>
              <a:solidFill>
                <a:srgbClr val="44546A"/>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Ci3T School Leadership Team</a:t>
                </a:r>
              </a:p>
            </p:txBody>
          </p:sp>
          <p:sp>
            <p:nvSpPr>
              <p:cNvPr id="82" name="Rectangle 81">
                <a:extLst>
                  <a:ext uri="{FF2B5EF4-FFF2-40B4-BE49-F238E27FC236}">
                    <a16:creationId xmlns:a16="http://schemas.microsoft.com/office/drawing/2014/main" id="{1C2F56E6-3C04-CC4C-8AD1-927F4FABF2A6}"/>
                  </a:ext>
                </a:extLst>
              </p:cNvPr>
              <p:cNvSpPr/>
              <p:nvPr/>
            </p:nvSpPr>
            <p:spPr>
              <a:xfrm>
                <a:off x="5917003" y="5043402"/>
                <a:ext cx="2436390" cy="496589"/>
              </a:xfrm>
              <a:prstGeom prst="rect">
                <a:avLst/>
              </a:prstGeom>
              <a:no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a:ea typeface="+mn-ea"/>
                    <a:cs typeface="+mn-cs"/>
                  </a:rPr>
                  <a:t>Middle </a:t>
                </a:r>
              </a:p>
            </p:txBody>
          </p:sp>
          <p:pic>
            <p:nvPicPr>
              <p:cNvPr id="90" name="Picture 50">
                <a:extLst>
                  <a:ext uri="{FF2B5EF4-FFF2-40B4-BE49-F238E27FC236}">
                    <a16:creationId xmlns:a16="http://schemas.microsoft.com/office/drawing/2014/main" id="{1E72DAC6-8D30-C8B2-CE35-9FE2F35B21BA}"/>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28620" y="5486815"/>
                <a:ext cx="551765" cy="5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a:extLst>
                  <a:ext uri="{FF2B5EF4-FFF2-40B4-BE49-F238E27FC236}">
                    <a16:creationId xmlns:a16="http://schemas.microsoft.com/office/drawing/2014/main" id="{A9797BAB-8590-A623-0777-A52DB0DE15D9}"/>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33458" y="6075777"/>
                <a:ext cx="551765" cy="5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a:extLst>
                  <a:ext uri="{FF2B5EF4-FFF2-40B4-BE49-F238E27FC236}">
                    <a16:creationId xmlns:a16="http://schemas.microsoft.com/office/drawing/2014/main" id="{5C31A39E-1AA4-1585-4A70-7E6FCF7797B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33458" y="5486815"/>
                <a:ext cx="551765" cy="5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a:extLst>
                  <a:ext uri="{FF2B5EF4-FFF2-40B4-BE49-F238E27FC236}">
                    <a16:creationId xmlns:a16="http://schemas.microsoft.com/office/drawing/2014/main" id="{944FC673-FB75-E1BE-EE16-2E55E961DAC3}"/>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28620" y="6075777"/>
                <a:ext cx="551765" cy="5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 name="Group 4" descr="High Ci3T School Leadership Team">
            <a:extLst>
              <a:ext uri="{FF2B5EF4-FFF2-40B4-BE49-F238E27FC236}">
                <a16:creationId xmlns:a16="http://schemas.microsoft.com/office/drawing/2014/main" id="{9075E405-3365-4E97-8EE7-35403948BD53}"/>
              </a:ext>
            </a:extLst>
          </p:cNvPr>
          <p:cNvGrpSpPr/>
          <p:nvPr/>
        </p:nvGrpSpPr>
        <p:grpSpPr>
          <a:xfrm>
            <a:off x="7614770" y="2334202"/>
            <a:ext cx="4577230" cy="4310988"/>
            <a:chOff x="7614770" y="2334202"/>
            <a:chExt cx="4214610" cy="4310988"/>
          </a:xfrm>
        </p:grpSpPr>
        <p:grpSp>
          <p:nvGrpSpPr>
            <p:cNvPr id="6" name="Group 5">
              <a:extLst>
                <a:ext uri="{FF2B5EF4-FFF2-40B4-BE49-F238E27FC236}">
                  <a16:creationId xmlns:a16="http://schemas.microsoft.com/office/drawing/2014/main" id="{082AB5FB-B16E-2B78-BAFA-C04D58141650}"/>
                </a:ext>
              </a:extLst>
            </p:cNvPr>
            <p:cNvGrpSpPr/>
            <p:nvPr/>
          </p:nvGrpSpPr>
          <p:grpSpPr>
            <a:xfrm>
              <a:off x="9276800" y="4260791"/>
              <a:ext cx="2552580" cy="2384399"/>
              <a:chOff x="9276800" y="4260791"/>
              <a:chExt cx="2552580" cy="2384399"/>
            </a:xfrm>
          </p:grpSpPr>
          <p:sp>
            <p:nvSpPr>
              <p:cNvPr id="79" name="Rectangle 78">
                <a:extLst>
                  <a:ext uri="{FF2B5EF4-FFF2-40B4-BE49-F238E27FC236}">
                    <a16:creationId xmlns:a16="http://schemas.microsoft.com/office/drawing/2014/main" id="{A4629AC0-5AAF-76F3-3D55-377C90CD046D}"/>
                  </a:ext>
                </a:extLst>
              </p:cNvPr>
              <p:cNvSpPr/>
              <p:nvPr/>
            </p:nvSpPr>
            <p:spPr>
              <a:xfrm>
                <a:off x="9276800" y="4260791"/>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3D3D3D"/>
                    </a:solidFill>
                    <a:effectLst/>
                    <a:uLnTx/>
                    <a:uFillTx/>
                    <a:latin typeface="Arial" panose="020B0604020202020204"/>
                    <a:ea typeface="+mn-ea"/>
                    <a:cs typeface="+mn-cs"/>
                  </a:rPr>
                  <a:t>Ci3T School Leadership Team</a:t>
                </a:r>
              </a:p>
            </p:txBody>
          </p:sp>
          <p:sp>
            <p:nvSpPr>
              <p:cNvPr id="80" name="Rectangle 79">
                <a:extLst>
                  <a:ext uri="{FF2B5EF4-FFF2-40B4-BE49-F238E27FC236}">
                    <a16:creationId xmlns:a16="http://schemas.microsoft.com/office/drawing/2014/main" id="{91BAFBE3-C859-C604-5783-6AF6A02367A1}"/>
                  </a:ext>
                </a:extLst>
              </p:cNvPr>
              <p:cNvSpPr/>
              <p:nvPr/>
            </p:nvSpPr>
            <p:spPr>
              <a:xfrm>
                <a:off x="9375454" y="4400365"/>
                <a:ext cx="2400180" cy="910413"/>
              </a:xfrm>
              <a:prstGeom prst="rect">
                <a:avLst/>
              </a:prstGeom>
              <a:solidFill>
                <a:srgbClr val="70AD47">
                  <a:lumMod val="75000"/>
                </a:srgbClr>
              </a:solidFill>
              <a:ln w="12700" cap="flat" cmpd="sng" algn="ctr">
                <a:solidFill>
                  <a:srgbClr val="5B9BD5">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Ci3T School Leadership Team</a:t>
                </a:r>
              </a:p>
            </p:txBody>
          </p:sp>
          <p:sp>
            <p:nvSpPr>
              <p:cNvPr id="83" name="Rectangle 82">
                <a:extLst>
                  <a:ext uri="{FF2B5EF4-FFF2-40B4-BE49-F238E27FC236}">
                    <a16:creationId xmlns:a16="http://schemas.microsoft.com/office/drawing/2014/main" id="{4B88CE2E-B935-DCE6-9C42-6C853A405908}"/>
                  </a:ext>
                </a:extLst>
              </p:cNvPr>
              <p:cNvSpPr/>
              <p:nvPr/>
            </p:nvSpPr>
            <p:spPr>
              <a:xfrm>
                <a:off x="9429200" y="5306440"/>
                <a:ext cx="2400180" cy="496589"/>
              </a:xfrm>
              <a:prstGeom prst="rect">
                <a:avLst/>
              </a:prstGeom>
              <a:no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a:ea typeface="+mn-ea"/>
                    <a:cs typeface="+mn-cs"/>
                  </a:rPr>
                  <a:t>High</a:t>
                </a:r>
              </a:p>
            </p:txBody>
          </p:sp>
          <p:pic>
            <p:nvPicPr>
              <p:cNvPr id="94" name="Picture 61">
                <a:extLst>
                  <a:ext uri="{FF2B5EF4-FFF2-40B4-BE49-F238E27FC236}">
                    <a16:creationId xmlns:a16="http://schemas.microsoft.com/office/drawing/2014/main" id="{1C99E050-98FF-8D5A-48CF-533ACF3AB2B9}"/>
                  </a:ext>
                </a:extLst>
              </p:cNvPr>
              <p:cNvPicPr>
                <a:picLocks/>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33999" y="5734777"/>
                <a:ext cx="910413" cy="9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a:extLst>
                  <a:ext uri="{FF2B5EF4-FFF2-40B4-BE49-F238E27FC236}">
                    <a16:creationId xmlns:a16="http://schemas.microsoft.com/office/drawing/2014/main" id="{194CDDBA-67C9-6F0F-96D0-9D90E9AFB72F}"/>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78549" y="5731602"/>
                <a:ext cx="910413" cy="9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9" name="Straight Connector 108">
              <a:extLst>
                <a:ext uri="{FF2B5EF4-FFF2-40B4-BE49-F238E27FC236}">
                  <a16:creationId xmlns:a16="http://schemas.microsoft.com/office/drawing/2014/main" id="{CFA1C16F-CF4D-A291-5357-65DFF61178CC}"/>
                </a:ext>
              </a:extLst>
            </p:cNvPr>
            <p:cNvCxnSpPr>
              <a:cxnSpLocks/>
              <a:stCxn id="60" idx="5"/>
              <a:endCxn id="79" idx="0"/>
            </p:cNvCxnSpPr>
            <p:nvPr/>
          </p:nvCxnSpPr>
          <p:spPr>
            <a:xfrm>
              <a:off x="7614770" y="2334202"/>
              <a:ext cx="2862120" cy="1926589"/>
            </a:xfrm>
            <a:prstGeom prst="line">
              <a:avLst/>
            </a:prstGeom>
            <a:noFill/>
            <a:ln w="19050" cap="flat" cmpd="sng" algn="ctr">
              <a:solidFill>
                <a:srgbClr val="FFC000"/>
              </a:solidFill>
              <a:prstDash val="solid"/>
              <a:miter lim="800000"/>
            </a:ln>
            <a:effectLst/>
          </p:spPr>
        </p:cxnSp>
      </p:grpSp>
      <p:grpSp>
        <p:nvGrpSpPr>
          <p:cNvPr id="13" name="Group 5" descr="College &amp; Career Ci3T School Leadership Team">
            <a:extLst>
              <a:ext uri="{FF2B5EF4-FFF2-40B4-BE49-F238E27FC236}">
                <a16:creationId xmlns:a16="http://schemas.microsoft.com/office/drawing/2014/main" id="{5F32A21D-421B-71CB-0F95-F95B892E5256}"/>
              </a:ext>
            </a:extLst>
          </p:cNvPr>
          <p:cNvGrpSpPr/>
          <p:nvPr/>
        </p:nvGrpSpPr>
        <p:grpSpPr>
          <a:xfrm>
            <a:off x="7860164" y="1604520"/>
            <a:ext cx="4150475" cy="1888444"/>
            <a:chOff x="8160198" y="1604520"/>
            <a:chExt cx="3850441" cy="1888444"/>
          </a:xfrm>
        </p:grpSpPr>
        <p:cxnSp>
          <p:nvCxnSpPr>
            <p:cNvPr id="88" name="Straight Connector 87">
              <a:extLst>
                <a:ext uri="{FF2B5EF4-FFF2-40B4-BE49-F238E27FC236}">
                  <a16:creationId xmlns:a16="http://schemas.microsoft.com/office/drawing/2014/main" id="{0C0555E9-0A5B-9A69-66E0-30445C6E959E}"/>
                </a:ext>
              </a:extLst>
            </p:cNvPr>
            <p:cNvCxnSpPr>
              <a:cxnSpLocks/>
              <a:stCxn id="60" idx="6"/>
            </p:cNvCxnSpPr>
            <p:nvPr/>
          </p:nvCxnSpPr>
          <p:spPr>
            <a:xfrm>
              <a:off x="8160198" y="1976965"/>
              <a:ext cx="1394500" cy="82762"/>
            </a:xfrm>
            <a:prstGeom prst="line">
              <a:avLst/>
            </a:prstGeom>
            <a:noFill/>
            <a:ln w="19050" cap="flat" cmpd="sng" algn="ctr">
              <a:solidFill>
                <a:srgbClr val="FFC000"/>
              </a:solidFill>
              <a:prstDash val="solid"/>
              <a:miter lim="800000"/>
            </a:ln>
            <a:effectLst/>
          </p:spPr>
        </p:cxnSp>
        <p:grpSp>
          <p:nvGrpSpPr>
            <p:cNvPr id="5" name="Group 4">
              <a:extLst>
                <a:ext uri="{FF2B5EF4-FFF2-40B4-BE49-F238E27FC236}">
                  <a16:creationId xmlns:a16="http://schemas.microsoft.com/office/drawing/2014/main" id="{CEA159EF-E4EA-47F8-4B03-D0B9CC1774EF}"/>
                </a:ext>
              </a:extLst>
            </p:cNvPr>
            <p:cNvGrpSpPr/>
            <p:nvPr/>
          </p:nvGrpSpPr>
          <p:grpSpPr>
            <a:xfrm>
              <a:off x="9027843" y="1604520"/>
              <a:ext cx="2982796" cy="1888444"/>
              <a:chOff x="9027843" y="1604520"/>
              <a:chExt cx="2982796" cy="1888444"/>
            </a:xfrm>
          </p:grpSpPr>
          <p:sp>
            <p:nvSpPr>
              <p:cNvPr id="110" name="Rectangle 109">
                <a:extLst>
                  <a:ext uri="{FF2B5EF4-FFF2-40B4-BE49-F238E27FC236}">
                    <a16:creationId xmlns:a16="http://schemas.microsoft.com/office/drawing/2014/main" id="{DBC10F2B-ECC3-FEE0-1182-C618EE1C8A20}"/>
                  </a:ext>
                </a:extLst>
              </p:cNvPr>
              <p:cNvSpPr/>
              <p:nvPr/>
            </p:nvSpPr>
            <p:spPr>
              <a:xfrm>
                <a:off x="9554698" y="1604520"/>
                <a:ext cx="2400180" cy="910413"/>
              </a:xfrm>
              <a:prstGeom prst="rect">
                <a:avLst/>
              </a:prstGeom>
              <a:solidFill>
                <a:srgbClr val="FFC000"/>
              </a:solidFill>
              <a:ln w="19050" cap="flat" cmpd="sng" algn="ctr">
                <a:solidFill>
                  <a:srgbClr val="FFC000">
                    <a:lumMod val="75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3D3D3D"/>
                    </a:solidFill>
                    <a:effectLst/>
                    <a:uLnTx/>
                    <a:uFillTx/>
                    <a:latin typeface="Arial" panose="020B0604020202020204"/>
                    <a:ea typeface="+mn-ea"/>
                    <a:cs typeface="+mn-cs"/>
                  </a:rPr>
                  <a:t>Ci3T School Leadership Team</a:t>
                </a:r>
              </a:p>
            </p:txBody>
          </p:sp>
          <p:pic>
            <p:nvPicPr>
              <p:cNvPr id="111" name="Picture 79">
                <a:extLst>
                  <a:ext uri="{FF2B5EF4-FFF2-40B4-BE49-F238E27FC236}">
                    <a16:creationId xmlns:a16="http://schemas.microsoft.com/office/drawing/2014/main" id="{78F74DBF-C23D-F311-9572-EAD7131D798D}"/>
                  </a:ext>
                </a:extLst>
              </p:cNvPr>
              <p:cNvPicPr>
                <a:picLocks/>
              </p:cNvPicPr>
              <p:nvPr/>
            </p:nvPicPr>
            <p:blipFill>
              <a:blip r:embed="rId10"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1098502" y="2582551"/>
                <a:ext cx="912137" cy="9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Rectangle 111">
                <a:extLst>
                  <a:ext uri="{FF2B5EF4-FFF2-40B4-BE49-F238E27FC236}">
                    <a16:creationId xmlns:a16="http://schemas.microsoft.com/office/drawing/2014/main" id="{EB133136-384E-A914-F7E3-E873C5395BDB}"/>
                  </a:ext>
                </a:extLst>
              </p:cNvPr>
              <p:cNvSpPr/>
              <p:nvPr/>
            </p:nvSpPr>
            <p:spPr>
              <a:xfrm>
                <a:off x="9027843" y="2715939"/>
                <a:ext cx="2108875" cy="494865"/>
              </a:xfrm>
              <a:prstGeom prst="rect">
                <a:avLst/>
              </a:prstGeom>
              <a:noFill/>
              <a:ln w="12700" cap="flat" cmpd="sng" algn="ctr">
                <a:noFill/>
                <a:prstDash val="solid"/>
                <a:miter lim="800000"/>
              </a:ln>
              <a:effectLst/>
            </p:spPr>
            <p:txBody>
              <a:bodyPr anchor="ct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2400" b="1" i="0" u="none" strike="noStrike" kern="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a:ea typeface="+mn-ea"/>
                    <a:cs typeface="+mn-cs"/>
                  </a:rPr>
                  <a:t>College &amp; Career</a:t>
                </a:r>
              </a:p>
            </p:txBody>
          </p:sp>
        </p:grpSp>
      </p:grpSp>
    </p:spTree>
    <p:extLst>
      <p:ext uri="{BB962C8B-B14F-4D97-AF65-F5344CB8AC3E}">
        <p14:creationId xmlns:p14="http://schemas.microsoft.com/office/powerpoint/2010/main" val="3626780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57AB-DD45-A341-898F-25D4D829E9DB}"/>
              </a:ext>
            </a:extLst>
          </p:cNvPr>
          <p:cNvSpPr>
            <a:spLocks noGrp="1"/>
          </p:cNvSpPr>
          <p:nvPr>
            <p:ph type="title"/>
          </p:nvPr>
        </p:nvSpPr>
        <p:spPr>
          <a:xfrm>
            <a:off x="834314" y="0"/>
            <a:ext cx="10515600" cy="1325563"/>
          </a:xfrm>
        </p:spPr>
        <p:txBody>
          <a:bodyPr/>
          <a:lstStyle/>
          <a:p>
            <a:pPr algn="ctr"/>
            <a:r>
              <a:rPr lang="en-US"/>
              <a:t>Implementation Science</a:t>
            </a:r>
            <a:br>
              <a:rPr lang="en-US"/>
            </a:br>
            <a:r>
              <a:rPr lang="en-US" sz="2400" b="0" spc="0">
                <a:solidFill>
                  <a:schemeClr val="tx2"/>
                </a:solidFill>
              </a:rPr>
              <a:t>Adapted from Fixsen &amp; Blasé, 2005</a:t>
            </a:r>
          </a:p>
        </p:txBody>
      </p:sp>
      <p:graphicFrame>
        <p:nvGraphicFramePr>
          <p:cNvPr id="7" name="Content Placeholder 3" descr="Infographic showing steps of Implementation Science: Exploration and Adoption (We think we know what we need so we are planning to move forward (evidence based)), Installation (Let's make sure we're ready to implement (capacity infrastructure)), Initial Implementation (Let's give it a try and evaluate (demonstration)), Full Implementation (That worked, let's do it for real (investment)), Sustainability and Continuous Regeneration (Let's make it our way of doing business (institutionalized use))">
            <a:extLst>
              <a:ext uri="{FF2B5EF4-FFF2-40B4-BE49-F238E27FC236}">
                <a16:creationId xmlns:a16="http://schemas.microsoft.com/office/drawing/2014/main" id="{1FB4491D-E2F7-C346-A718-9D9EAF8118D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759078114"/>
              </p:ext>
            </p:extLst>
          </p:nvPr>
        </p:nvGraphicFramePr>
        <p:xfrm>
          <a:off x="736248" y="1232756"/>
          <a:ext cx="10719504" cy="547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5-Point Star 8" descr="Image of a red star next to Sustainability and Continuous Regeneration step">
            <a:extLst>
              <a:ext uri="{FF2B5EF4-FFF2-40B4-BE49-F238E27FC236}">
                <a16:creationId xmlns:a16="http://schemas.microsoft.com/office/drawing/2014/main" id="{9AC6C80C-BEC0-AB46-8390-79881A669612}"/>
              </a:ext>
              <a:ext uri="{C183D7F6-B498-43B3-948B-1728B52AA6E4}">
                <adec:decorative xmlns:adec="http://schemas.microsoft.com/office/drawing/2017/decorative" val="0"/>
              </a:ext>
            </a:extLst>
          </p:cNvPr>
          <p:cNvSpPr/>
          <p:nvPr/>
        </p:nvSpPr>
        <p:spPr>
          <a:xfrm>
            <a:off x="487998" y="5188268"/>
            <a:ext cx="914400" cy="914400"/>
          </a:xfrm>
          <a:prstGeom prst="star5">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610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Transparency, Access, &amp; </a:t>
            </a:r>
            <a:br>
              <a:rPr lang="en-US"/>
            </a:br>
            <a:r>
              <a:rPr lang="en-US"/>
              <a:t>Collaboration</a:t>
            </a:r>
          </a:p>
        </p:txBody>
      </p:sp>
      <p:sp>
        <p:nvSpPr>
          <p:cNvPr id="4" name="Text Placeholder 3"/>
          <p:cNvSpPr>
            <a:spLocks noGrp="1"/>
          </p:cNvSpPr>
          <p:nvPr>
            <p:ph type="body" idx="1"/>
          </p:nvPr>
        </p:nvSpPr>
        <p:spPr/>
        <p:txBody>
          <a:bodyPr/>
          <a:lstStyle/>
          <a:p>
            <a:r>
              <a:rPr lang="en-US"/>
              <a:t>Benefits of Ci3T Models</a:t>
            </a:r>
          </a:p>
        </p:txBody>
      </p:sp>
      <p:pic>
        <p:nvPicPr>
          <p:cNvPr id="3" name="Picture 2" descr="The GaMTSS Journey">
            <a:extLst>
              <a:ext uri="{FF2B5EF4-FFF2-40B4-BE49-F238E27FC236}">
                <a16:creationId xmlns:a16="http://schemas.microsoft.com/office/drawing/2014/main" id="{76A1C90D-A15C-96F5-CA12-F5020A60FADB}"/>
              </a:ext>
            </a:extLst>
          </p:cNvPr>
          <p:cNvPicPr>
            <a:picLocks noChangeAspect="1"/>
          </p:cNvPicPr>
          <p:nvPr/>
        </p:nvPicPr>
        <p:blipFill>
          <a:blip r:embed="rId2"/>
          <a:stretch>
            <a:fillRect/>
          </a:stretch>
        </p:blipFill>
        <p:spPr>
          <a:xfrm>
            <a:off x="6096000" y="4562475"/>
            <a:ext cx="5547218" cy="1804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456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E89C-225B-DD67-6AA8-A23D8A91E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7D63D-B40E-3A63-4C3A-09FB68DCA144}"/>
              </a:ext>
            </a:extLst>
          </p:cNvPr>
          <p:cNvSpPr>
            <a:spLocks noGrp="1"/>
          </p:cNvSpPr>
          <p:nvPr>
            <p:ph type="title"/>
          </p:nvPr>
        </p:nvSpPr>
        <p:spPr>
          <a:xfrm>
            <a:off x="8106310" y="18255"/>
            <a:ext cx="4085690" cy="1707803"/>
          </a:xfrm>
        </p:spPr>
        <p:txBody>
          <a:bodyPr>
            <a:normAutofit/>
          </a:bodyPr>
          <a:lstStyle/>
          <a:p>
            <a:pPr algn="ctr"/>
            <a:r>
              <a:rPr lang="en-US"/>
              <a:t>With sincere gratitude</a:t>
            </a:r>
          </a:p>
        </p:txBody>
      </p:sp>
      <p:sp>
        <p:nvSpPr>
          <p:cNvPr id="5" name="Title 1">
            <a:extLst>
              <a:ext uri="{FF2B5EF4-FFF2-40B4-BE49-F238E27FC236}">
                <a16:creationId xmlns:a16="http://schemas.microsoft.com/office/drawing/2014/main" id="{DFA6C5E7-A38C-FE77-B9DB-49FA2DC2C125}"/>
              </a:ext>
            </a:extLst>
          </p:cNvPr>
          <p:cNvSpPr txBox="1">
            <a:spLocks/>
          </p:cNvSpPr>
          <p:nvPr/>
        </p:nvSpPr>
        <p:spPr>
          <a:xfrm>
            <a:off x="8098351" y="4716066"/>
            <a:ext cx="4085690" cy="1328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a:t>The Ci3T Journey</a:t>
            </a:r>
          </a:p>
        </p:txBody>
      </p:sp>
      <p:pic>
        <p:nvPicPr>
          <p:cNvPr id="1026" name="A4D988B8-A995-42BE-B3CF-2A5111242ACF">
            <a:extLst>
              <a:ext uri="{FF2B5EF4-FFF2-40B4-BE49-F238E27FC236}">
                <a16:creationId xmlns:a16="http://schemas.microsoft.com/office/drawing/2014/main" id="{82B71DD5-E14F-8F6D-953D-C3FA3B4E958F}"/>
              </a:ext>
              <a:ext uri="{C183D7F6-B498-43B3-948B-1728B52AA6E4}">
                <adec:decorative xmlns:adec="http://schemas.microsoft.com/office/drawing/2017/decorative" val="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959" y="-13024"/>
            <a:ext cx="8106310" cy="688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5492058-DD9A-DAD0-C0EA-5BF133FA513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06310" y="2671282"/>
            <a:ext cx="4088607" cy="2044784"/>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37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D043-1FDB-60F8-21E0-8A9C42F9F30E}"/>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a:t>Internalizing and Externalizing</a:t>
            </a:r>
          </a:p>
        </p:txBody>
      </p:sp>
      <p:pic>
        <p:nvPicPr>
          <p:cNvPr id="6" name="Picture 3" descr="Image of the United States map with a Venn diagram showing Internalizing and Externalizing circles intersectin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87824" y="1061872"/>
            <a:ext cx="8816352" cy="49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
            <a:extLst>
              <a:ext uri="{C183D7F6-B498-43B3-948B-1728B52AA6E4}">
                <adec:decorative xmlns:adec="http://schemas.microsoft.com/office/drawing/2017/decorative" val="1"/>
              </a:ext>
            </a:extLst>
          </p:cNvPr>
          <p:cNvGrpSpPr/>
          <p:nvPr/>
        </p:nvGrpSpPr>
        <p:grpSpPr>
          <a:xfrm>
            <a:off x="2137734" y="1817629"/>
            <a:ext cx="4362992" cy="3862120"/>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9" name="Oval 4"/>
            <p:cNvSpPr txBox="1"/>
            <p:nvPr/>
          </p:nvSpPr>
          <p:spPr>
            <a:xfrm>
              <a:off x="815340" y="582442"/>
              <a:ext cx="2609088" cy="345791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2">
            <a:extLst>
              <a:ext uri="{C183D7F6-B498-43B3-948B-1728B52AA6E4}">
                <adec:decorative xmlns:adec="http://schemas.microsoft.com/office/drawing/2017/decorative" val="1"/>
              </a:ext>
            </a:extLst>
          </p:cNvPr>
          <p:cNvGrpSpPr/>
          <p:nvPr/>
        </p:nvGrpSpPr>
        <p:grpSpPr>
          <a:xfrm>
            <a:off x="5591307" y="1848294"/>
            <a:ext cx="4362992" cy="3862120"/>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2" name="Oval 4"/>
            <p:cNvSpPr txBox="1"/>
            <p:nvPr/>
          </p:nvSpPr>
          <p:spPr>
            <a:xfrm>
              <a:off x="4215947" y="582442"/>
              <a:ext cx="3122113"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graphicFrame>
        <p:nvGraphicFramePr>
          <p:cNvPr id="17" name="Content Placeholder 1" descr="A bullseye diagram showing prevalence of emotional or behavioral disorders: Emotionally Disturbed= less than 1%. Emotional and Behavior Disorders= 12-20%."/>
          <p:cNvGraphicFramePr>
            <a:graphicFrameLocks/>
          </p:cNvGraphicFramePr>
          <p:nvPr/>
        </p:nvGraphicFramePr>
        <p:xfrm>
          <a:off x="-254561"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p:cNvSpPr/>
          <p:nvPr/>
        </p:nvSpPr>
        <p:spPr>
          <a:xfrm>
            <a:off x="1144334" y="6377869"/>
            <a:ext cx="9753052"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 Forness, S.R., Freeman, S.F., Paparella, T., Kauffman, J.M., &amp; Walker, H.M. (2012). Special education implications of point and cumulative prevalence for children with emotional or behavioral disorders. </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4-18.</a:t>
            </a:r>
          </a:p>
        </p:txBody>
      </p:sp>
    </p:spTree>
    <p:extLst>
      <p:ext uri="{BB962C8B-B14F-4D97-AF65-F5344CB8AC3E}">
        <p14:creationId xmlns:p14="http://schemas.microsoft.com/office/powerpoint/2010/main" val="235883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57BB5E7-AA39-1AD7-58EE-6D8D94F038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1</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2265565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he Journey of Ci3T">
            <a:extLst>
              <a:ext uri="{FF2B5EF4-FFF2-40B4-BE49-F238E27FC236}">
                <a16:creationId xmlns:a16="http://schemas.microsoft.com/office/drawing/2014/main" id="{C024B7DD-57C1-E846-BF1F-0297F13B2A7F}"/>
              </a:ext>
            </a:extLst>
          </p:cNvPr>
          <p:cNvSpPr>
            <a:spLocks noGrp="1"/>
          </p:cNvSpPr>
          <p:nvPr>
            <p:ph type="title"/>
          </p:nvPr>
        </p:nvSpPr>
        <p:spPr>
          <a:xfrm>
            <a:off x="0" y="0"/>
            <a:ext cx="12192000" cy="1039855"/>
          </a:xfrm>
        </p:spPr>
        <p:txBody>
          <a:bodyPr anchor="ctr" anchorCtr="0">
            <a:normAutofit/>
          </a:bodyPr>
          <a:lstStyle/>
          <a:p>
            <a:pPr algn="ctr"/>
            <a:r>
              <a:rPr lang="en-US" altLang="en-US" sz="5400" b="1">
                <a:ln w="3175">
                  <a:solidFill>
                    <a:schemeClr val="bg1">
                      <a:alpha val="75000"/>
                    </a:schemeClr>
                  </a:solidFill>
                </a:ln>
                <a:effectLst>
                  <a:outerShdw blurRad="127000" dist="38100" dir="2700000" algn="tl" rotWithShape="0">
                    <a:schemeClr val="tx1">
                      <a:alpha val="40000"/>
                    </a:schemeClr>
                  </a:outerShdw>
                </a:effectLst>
                <a:latin typeface="Arial" panose="020B0604020202020204" pitchFamily="34" charset="0"/>
                <a:cs typeface="Arial" panose="020B0604020202020204" pitchFamily="34" charset="0"/>
              </a:rPr>
              <a:t>The Journey of Ci3T</a:t>
            </a:r>
            <a:endParaRPr lang="en-US" sz="5400" b="1">
              <a:ln w="3175">
                <a:solidFill>
                  <a:schemeClr val="bg1">
                    <a:alpha val="75000"/>
                  </a:schemeClr>
                </a:solidFill>
              </a:ln>
              <a:effectLst>
                <a:outerShdw blurRad="127000" dist="38100" dir="2700000" algn="tl" rotWithShape="0">
                  <a:schemeClr val="tx1">
                    <a:alpha val="40000"/>
                  </a:schemeClr>
                </a:outerShdw>
              </a:effectLst>
              <a:latin typeface="Arial" panose="020B0604020202020204" pitchFamily="34" charset="0"/>
              <a:cs typeface="Arial" panose="020B0604020202020204" pitchFamily="34" charset="0"/>
            </a:endParaRPr>
          </a:p>
        </p:txBody>
      </p:sp>
      <p:pic>
        <p:nvPicPr>
          <p:cNvPr id="8" name="USA map" descr="USA map">
            <a:extLst>
              <a:ext uri="{FF2B5EF4-FFF2-40B4-BE49-F238E27FC236}">
                <a16:creationId xmlns:a16="http://schemas.microsoft.com/office/drawing/2014/main" id="{CA050F3D-11D3-B6AE-5516-809A13DBAD36}"/>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0166" y="637446"/>
            <a:ext cx="10730455" cy="6220554"/>
          </a:xfrm>
          <a:prstGeom prst="rect">
            <a:avLst/>
          </a:prstGeom>
        </p:spPr>
      </p:pic>
      <p:pic>
        <p:nvPicPr>
          <p:cNvPr id="5" name="Ci3T logo" descr="Ci3T Logo">
            <a:extLst>
              <a:ext uri="{FF2B5EF4-FFF2-40B4-BE49-F238E27FC236}">
                <a16:creationId xmlns:a16="http://schemas.microsoft.com/office/drawing/2014/main" id="{5698720C-BFEB-9A49-822B-253C4D95BB45}"/>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bwMode="auto">
          <a:xfrm>
            <a:off x="1432395" y="2560539"/>
            <a:ext cx="12573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1996">
            <a:extLst>
              <a:ext uri="{FF2B5EF4-FFF2-40B4-BE49-F238E27FC236}">
                <a16:creationId xmlns:a16="http://schemas.microsoft.com/office/drawing/2014/main" id="{6D5440BA-95F5-7235-4F26-D3D77E6BC600}"/>
              </a:ext>
            </a:extLst>
          </p:cNvPr>
          <p:cNvSpPr txBox="1"/>
          <p:nvPr/>
        </p:nvSpPr>
        <p:spPr>
          <a:xfrm>
            <a:off x="1294372" y="3675099"/>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1996</a:t>
            </a:r>
          </a:p>
        </p:txBody>
      </p:sp>
      <p:pic>
        <p:nvPicPr>
          <p:cNvPr id="6" name="Southern California" descr="Southern California">
            <a:extLst>
              <a:ext uri="{FF2B5EF4-FFF2-40B4-BE49-F238E27FC236}">
                <a16:creationId xmlns:a16="http://schemas.microsoft.com/office/drawing/2014/main" id="{B32F7FE8-95A9-8541-92D9-F76C17DABCA9}"/>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p:blipFill>
        <p:spPr bwMode="auto">
          <a:xfrm flipH="1">
            <a:off x="2423423" y="3494005"/>
            <a:ext cx="762496" cy="731520"/>
          </a:xfrm>
          <a:prstGeom prst="rect">
            <a:avLst/>
          </a:prstGeom>
        </p:spPr>
      </p:pic>
      <p:pic>
        <p:nvPicPr>
          <p:cNvPr id="34" name="Arizona" descr="Arizona">
            <a:extLst>
              <a:ext uri="{FF2B5EF4-FFF2-40B4-BE49-F238E27FC236}">
                <a16:creationId xmlns:a16="http://schemas.microsoft.com/office/drawing/2014/main" id="{D930A914-EE3F-B52C-C6BB-188993D2036F}"/>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3339251" y="3908391"/>
            <a:ext cx="762497" cy="731520"/>
          </a:xfrm>
          <a:prstGeom prst="rect">
            <a:avLst/>
          </a:prstGeom>
        </p:spPr>
      </p:pic>
      <p:pic>
        <p:nvPicPr>
          <p:cNvPr id="48" name="Tennessee" descr="Tennessee">
            <a:extLst>
              <a:ext uri="{FF2B5EF4-FFF2-40B4-BE49-F238E27FC236}">
                <a16:creationId xmlns:a16="http://schemas.microsoft.com/office/drawing/2014/main" id="{B7864170-B746-5BE0-CA10-83FF5A9ACDC3}"/>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861501" y="3542631"/>
            <a:ext cx="762497" cy="731520"/>
          </a:xfrm>
          <a:prstGeom prst="rect">
            <a:avLst/>
          </a:prstGeom>
        </p:spPr>
      </p:pic>
      <p:pic>
        <p:nvPicPr>
          <p:cNvPr id="49" name="North Carolina" descr="North Carolina">
            <a:extLst>
              <a:ext uri="{FF2B5EF4-FFF2-40B4-BE49-F238E27FC236}">
                <a16:creationId xmlns:a16="http://schemas.microsoft.com/office/drawing/2014/main" id="{90019CB0-251F-F3CA-8EAF-98A62B73F93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397689" y="3421612"/>
            <a:ext cx="762497" cy="731520"/>
          </a:xfrm>
          <a:prstGeom prst="rect">
            <a:avLst/>
          </a:prstGeom>
        </p:spPr>
      </p:pic>
      <p:pic>
        <p:nvPicPr>
          <p:cNvPr id="42" name="Kansas" descr="Kansas">
            <a:extLst>
              <a:ext uri="{FF2B5EF4-FFF2-40B4-BE49-F238E27FC236}">
                <a16:creationId xmlns:a16="http://schemas.microsoft.com/office/drawing/2014/main" id="{0AA44A8C-21C0-B3A9-183F-A295D9AB6815}"/>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811213" y="3031681"/>
            <a:ext cx="762497" cy="731520"/>
          </a:xfrm>
          <a:prstGeom prst="rect">
            <a:avLst/>
          </a:prstGeom>
        </p:spPr>
      </p:pic>
      <p:pic>
        <p:nvPicPr>
          <p:cNvPr id="47" name="Alabama" descr="Alabama">
            <a:extLst>
              <a:ext uri="{FF2B5EF4-FFF2-40B4-BE49-F238E27FC236}">
                <a16:creationId xmlns:a16="http://schemas.microsoft.com/office/drawing/2014/main" id="{0618F8D2-59DB-F738-AF6A-E09D543F47A4}"/>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933497" y="4405666"/>
            <a:ext cx="762497" cy="731520"/>
          </a:xfrm>
          <a:prstGeom prst="rect">
            <a:avLst/>
          </a:prstGeom>
        </p:spPr>
      </p:pic>
      <p:pic>
        <p:nvPicPr>
          <p:cNvPr id="44" name="Missouri" descr="Missouri">
            <a:extLst>
              <a:ext uri="{FF2B5EF4-FFF2-40B4-BE49-F238E27FC236}">
                <a16:creationId xmlns:a16="http://schemas.microsoft.com/office/drawing/2014/main" id="{642214EB-1143-F0E1-9A5A-4EEA1C7A9F4E}"/>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830697" y="2999715"/>
            <a:ext cx="762497" cy="731520"/>
          </a:xfrm>
          <a:prstGeom prst="rect">
            <a:avLst/>
          </a:prstGeom>
        </p:spPr>
      </p:pic>
      <p:pic>
        <p:nvPicPr>
          <p:cNvPr id="45" name="Iowa" descr="Iowa">
            <a:extLst>
              <a:ext uri="{FF2B5EF4-FFF2-40B4-BE49-F238E27FC236}">
                <a16:creationId xmlns:a16="http://schemas.microsoft.com/office/drawing/2014/main" id="{815337C8-B880-BF30-8C97-46C4268179C6}"/>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605664" y="2218341"/>
            <a:ext cx="762497" cy="731520"/>
          </a:xfrm>
          <a:prstGeom prst="rect">
            <a:avLst/>
          </a:prstGeom>
        </p:spPr>
      </p:pic>
      <p:pic>
        <p:nvPicPr>
          <p:cNvPr id="52" name="Hawaii" descr="Hawaii">
            <a:extLst>
              <a:ext uri="{FF2B5EF4-FFF2-40B4-BE49-F238E27FC236}">
                <a16:creationId xmlns:a16="http://schemas.microsoft.com/office/drawing/2014/main" id="{690E616F-98A8-4B18-9C6C-80E63F16F57A}"/>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676375" y="5854794"/>
            <a:ext cx="762497" cy="731520"/>
          </a:xfrm>
          <a:prstGeom prst="rect">
            <a:avLst/>
          </a:prstGeom>
        </p:spPr>
      </p:pic>
      <p:pic>
        <p:nvPicPr>
          <p:cNvPr id="46" name="Washington" descr="Washington">
            <a:extLst>
              <a:ext uri="{FF2B5EF4-FFF2-40B4-BE49-F238E27FC236}">
                <a16:creationId xmlns:a16="http://schemas.microsoft.com/office/drawing/2014/main" id="{647FCC20-240E-C64E-09D8-F8FB17BC845A}"/>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2576754" y="644042"/>
            <a:ext cx="762497" cy="731520"/>
          </a:xfrm>
          <a:prstGeom prst="rect">
            <a:avLst/>
          </a:prstGeom>
        </p:spPr>
      </p:pic>
      <p:pic>
        <p:nvPicPr>
          <p:cNvPr id="50" name="Vermont" descr="Vermont">
            <a:extLst>
              <a:ext uri="{FF2B5EF4-FFF2-40B4-BE49-F238E27FC236}">
                <a16:creationId xmlns:a16="http://schemas.microsoft.com/office/drawing/2014/main" id="{968DE0A4-C33C-AA16-5DD9-3C243FA6869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918514" y="1277971"/>
            <a:ext cx="762497" cy="731520"/>
          </a:xfrm>
          <a:prstGeom prst="rect">
            <a:avLst/>
          </a:prstGeom>
        </p:spPr>
      </p:pic>
      <p:pic>
        <p:nvPicPr>
          <p:cNvPr id="53" name="South Carolina" descr="South Carolina">
            <a:extLst>
              <a:ext uri="{FF2B5EF4-FFF2-40B4-BE49-F238E27FC236}">
                <a16:creationId xmlns:a16="http://schemas.microsoft.com/office/drawing/2014/main" id="{6886EB22-B797-25BB-D3B0-2FA9B8047EB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016440" y="3908391"/>
            <a:ext cx="762497" cy="731520"/>
          </a:xfrm>
          <a:prstGeom prst="rect">
            <a:avLst/>
          </a:prstGeom>
        </p:spPr>
      </p:pic>
      <p:pic>
        <p:nvPicPr>
          <p:cNvPr id="65" name="Kentucky" descr="Kentucky">
            <a:extLst>
              <a:ext uri="{FF2B5EF4-FFF2-40B4-BE49-F238E27FC236}">
                <a16:creationId xmlns:a16="http://schemas.microsoft.com/office/drawing/2014/main" id="{4DC35D9D-EBFD-8D81-8464-5C4E7E19A329}"/>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8314745" y="3063240"/>
            <a:ext cx="762497" cy="731520"/>
          </a:xfrm>
          <a:prstGeom prst="rect">
            <a:avLst/>
          </a:prstGeom>
        </p:spPr>
      </p:pic>
      <p:pic>
        <p:nvPicPr>
          <p:cNvPr id="4" name="Picture 3">
            <a:extLst>
              <a:ext uri="{FF2B5EF4-FFF2-40B4-BE49-F238E27FC236}">
                <a16:creationId xmlns:a16="http://schemas.microsoft.com/office/drawing/2014/main" id="{53F28895-2029-0709-8678-420B6A5C5B09}"/>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67036" y="0"/>
            <a:ext cx="1554480" cy="1554480"/>
          </a:xfrm>
          <a:prstGeom prst="rect">
            <a:avLst/>
          </a:prstGeom>
        </p:spPr>
      </p:pic>
      <p:pic>
        <p:nvPicPr>
          <p:cNvPr id="7" name="Picture 6">
            <a:extLst>
              <a:ext uri="{FF2B5EF4-FFF2-40B4-BE49-F238E27FC236}">
                <a16:creationId xmlns:a16="http://schemas.microsoft.com/office/drawing/2014/main" id="{19852E82-29B7-99FD-3E4C-5C755C37AAF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34845" y="0"/>
            <a:ext cx="1554480" cy="1554480"/>
          </a:xfrm>
          <a:prstGeom prst="rect">
            <a:avLst/>
          </a:prstGeom>
        </p:spPr>
      </p:pic>
      <p:pic>
        <p:nvPicPr>
          <p:cNvPr id="9" name="Picture 8">
            <a:extLst>
              <a:ext uri="{FF2B5EF4-FFF2-40B4-BE49-F238E27FC236}">
                <a16:creationId xmlns:a16="http://schemas.microsoft.com/office/drawing/2014/main" id="{20E3249E-8DD0-862E-5CFA-3F00FDF65FD0}"/>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02653" y="0"/>
            <a:ext cx="1554480" cy="1554480"/>
          </a:xfrm>
          <a:prstGeom prst="rect">
            <a:avLst/>
          </a:prstGeom>
        </p:spPr>
      </p:pic>
      <p:pic>
        <p:nvPicPr>
          <p:cNvPr id="10" name="Picture 9">
            <a:extLst>
              <a:ext uri="{FF2B5EF4-FFF2-40B4-BE49-F238E27FC236}">
                <a16:creationId xmlns:a16="http://schemas.microsoft.com/office/drawing/2014/main" id="{153DC144-4F8B-B0F9-17A2-8B1806F73099}"/>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70461" y="0"/>
            <a:ext cx="1554480" cy="1554480"/>
          </a:xfrm>
          <a:prstGeom prst="rect">
            <a:avLst/>
          </a:prstGeom>
        </p:spPr>
      </p:pic>
      <p:pic>
        <p:nvPicPr>
          <p:cNvPr id="11" name="Picture 10">
            <a:extLst>
              <a:ext uri="{FF2B5EF4-FFF2-40B4-BE49-F238E27FC236}">
                <a16:creationId xmlns:a16="http://schemas.microsoft.com/office/drawing/2014/main" id="{8B1EA7CC-9B03-BCEE-9A0C-FCE3FA6CD710}"/>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38269" y="0"/>
            <a:ext cx="1554480" cy="1554480"/>
          </a:xfrm>
          <a:prstGeom prst="rect">
            <a:avLst/>
          </a:prstGeom>
        </p:spPr>
      </p:pic>
      <p:pic>
        <p:nvPicPr>
          <p:cNvPr id="12" name="Picture 11">
            <a:extLst>
              <a:ext uri="{FF2B5EF4-FFF2-40B4-BE49-F238E27FC236}">
                <a16:creationId xmlns:a16="http://schemas.microsoft.com/office/drawing/2014/main" id="{FA646E6C-C61B-47BF-79C3-7A4E38565AF4}"/>
              </a:ex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06077" y="0"/>
            <a:ext cx="1554480" cy="1554480"/>
          </a:xfrm>
          <a:prstGeom prst="rect">
            <a:avLst/>
          </a:prstGeom>
        </p:spPr>
      </p:pic>
      <p:pic>
        <p:nvPicPr>
          <p:cNvPr id="13" name="Picture 12">
            <a:extLst>
              <a:ext uri="{FF2B5EF4-FFF2-40B4-BE49-F238E27FC236}">
                <a16:creationId xmlns:a16="http://schemas.microsoft.com/office/drawing/2014/main" id="{BC028945-D41C-C0EB-F7AB-8FD9746A263C}"/>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73885" y="0"/>
            <a:ext cx="1554480" cy="1554480"/>
          </a:xfrm>
          <a:prstGeom prst="rect">
            <a:avLst/>
          </a:prstGeom>
        </p:spPr>
      </p:pic>
      <p:pic>
        <p:nvPicPr>
          <p:cNvPr id="58" name="Picture 57">
            <a:extLst>
              <a:ext uri="{FF2B5EF4-FFF2-40B4-BE49-F238E27FC236}">
                <a16:creationId xmlns:a16="http://schemas.microsoft.com/office/drawing/2014/main" id="{E163D536-60AA-0F7F-D839-AADB11200251}"/>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38781" y="0"/>
            <a:ext cx="1554480" cy="1554480"/>
          </a:xfrm>
          <a:prstGeom prst="rect">
            <a:avLst/>
          </a:prstGeom>
        </p:spPr>
      </p:pic>
      <p:pic>
        <p:nvPicPr>
          <p:cNvPr id="15" name="Picture 14">
            <a:extLst>
              <a:ext uri="{FF2B5EF4-FFF2-40B4-BE49-F238E27FC236}">
                <a16:creationId xmlns:a16="http://schemas.microsoft.com/office/drawing/2014/main" id="{8EA68762-80D8-E347-7BF4-363A35DC66BC}"/>
              </a:ext>
              <a:ext uri="{C183D7F6-B498-43B3-948B-1728B52AA6E4}">
                <adec:decorative xmlns:adec="http://schemas.microsoft.com/office/drawing/2017/decorative" val="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500" y="0"/>
            <a:ext cx="1554480" cy="1554480"/>
          </a:xfrm>
          <a:prstGeom prst="rect">
            <a:avLst/>
          </a:prstGeom>
        </p:spPr>
      </p:pic>
      <p:pic>
        <p:nvPicPr>
          <p:cNvPr id="16" name="Picture 15">
            <a:extLst>
              <a:ext uri="{FF2B5EF4-FFF2-40B4-BE49-F238E27FC236}">
                <a16:creationId xmlns:a16="http://schemas.microsoft.com/office/drawing/2014/main" id="{A7979E4E-449E-4FD6-4A42-B684991633E1}"/>
              </a:ext>
              <a:ext uri="{C183D7F6-B498-43B3-948B-1728B52AA6E4}">
                <adec:decorative xmlns:adec="http://schemas.microsoft.com/office/drawing/2017/decorative" val="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667036" y="1328420"/>
            <a:ext cx="1554480" cy="1554480"/>
          </a:xfrm>
          <a:prstGeom prst="rect">
            <a:avLst/>
          </a:prstGeom>
        </p:spPr>
      </p:pic>
      <p:pic>
        <p:nvPicPr>
          <p:cNvPr id="17" name="Picture 16">
            <a:extLst>
              <a:ext uri="{FF2B5EF4-FFF2-40B4-BE49-F238E27FC236}">
                <a16:creationId xmlns:a16="http://schemas.microsoft.com/office/drawing/2014/main" id="{36671554-8BE6-EF3F-AB80-05C082301AA0}"/>
              </a:ex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334604" y="1328420"/>
            <a:ext cx="1554480" cy="1554480"/>
          </a:xfrm>
          <a:prstGeom prst="rect">
            <a:avLst/>
          </a:prstGeom>
        </p:spPr>
      </p:pic>
      <p:pic>
        <p:nvPicPr>
          <p:cNvPr id="18" name="Picture 17">
            <a:extLst>
              <a:ext uri="{FF2B5EF4-FFF2-40B4-BE49-F238E27FC236}">
                <a16:creationId xmlns:a16="http://schemas.microsoft.com/office/drawing/2014/main" id="{DC169E19-28B8-0A42-1649-7A2D46CE6302}"/>
              </a:ext>
              <a:ext uri="{C183D7F6-B498-43B3-948B-1728B52AA6E4}">
                <adec:decorative xmlns:adec="http://schemas.microsoft.com/office/drawing/2017/decorative" val="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002169" y="1328420"/>
            <a:ext cx="1554480" cy="1554480"/>
          </a:xfrm>
          <a:prstGeom prst="rect">
            <a:avLst/>
          </a:prstGeom>
        </p:spPr>
      </p:pic>
      <p:pic>
        <p:nvPicPr>
          <p:cNvPr id="19" name="Picture 18">
            <a:extLst>
              <a:ext uri="{FF2B5EF4-FFF2-40B4-BE49-F238E27FC236}">
                <a16:creationId xmlns:a16="http://schemas.microsoft.com/office/drawing/2014/main" id="{147C6EA1-EA7E-575E-EBEF-7B879780CD6B}"/>
              </a:ext>
              <a:ext uri="{C183D7F6-B498-43B3-948B-1728B52AA6E4}">
                <adec:decorative xmlns:adec="http://schemas.microsoft.com/office/drawing/2017/decorative" val="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669734" y="1328420"/>
            <a:ext cx="1554480" cy="1554480"/>
          </a:xfrm>
          <a:prstGeom prst="rect">
            <a:avLst/>
          </a:prstGeom>
        </p:spPr>
      </p:pic>
      <p:pic>
        <p:nvPicPr>
          <p:cNvPr id="20" name="Picture 19">
            <a:extLst>
              <a:ext uri="{FF2B5EF4-FFF2-40B4-BE49-F238E27FC236}">
                <a16:creationId xmlns:a16="http://schemas.microsoft.com/office/drawing/2014/main" id="{540887B7-1011-202E-4D40-A20FF2E7D064}"/>
              </a:ext>
              <a:ext uri="{C183D7F6-B498-43B3-948B-1728B52AA6E4}">
                <adec:decorative xmlns:adec="http://schemas.microsoft.com/office/drawing/2017/decorative" val="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337299" y="1328420"/>
            <a:ext cx="1554480" cy="1554480"/>
          </a:xfrm>
          <a:prstGeom prst="rect">
            <a:avLst/>
          </a:prstGeom>
        </p:spPr>
      </p:pic>
      <p:pic>
        <p:nvPicPr>
          <p:cNvPr id="21" name="Picture 20">
            <a:extLst>
              <a:ext uri="{FF2B5EF4-FFF2-40B4-BE49-F238E27FC236}">
                <a16:creationId xmlns:a16="http://schemas.microsoft.com/office/drawing/2014/main" id="{28A2A131-5821-93E1-7EB4-A2CF024C4525}"/>
              </a:ext>
              <a:ext uri="{C183D7F6-B498-43B3-948B-1728B52AA6E4}">
                <adec:decorative xmlns:adec="http://schemas.microsoft.com/office/drawing/2017/decorative" val="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004864" y="1328420"/>
            <a:ext cx="1554480" cy="1554480"/>
          </a:xfrm>
          <a:prstGeom prst="rect">
            <a:avLst/>
          </a:prstGeom>
        </p:spPr>
      </p:pic>
      <p:pic>
        <p:nvPicPr>
          <p:cNvPr id="22" name="Picture 21">
            <a:extLst>
              <a:ext uri="{FF2B5EF4-FFF2-40B4-BE49-F238E27FC236}">
                <a16:creationId xmlns:a16="http://schemas.microsoft.com/office/drawing/2014/main" id="{6184D53E-E1D6-7483-7A24-AD167DE0C836}"/>
              </a:ext>
              <a:ext uri="{C183D7F6-B498-43B3-948B-1728B52AA6E4}">
                <adec:decorative xmlns:adec="http://schemas.microsoft.com/office/drawing/2017/decorative" val="1"/>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672429" y="1328420"/>
            <a:ext cx="1554480" cy="1554480"/>
          </a:xfrm>
          <a:prstGeom prst="rect">
            <a:avLst/>
          </a:prstGeom>
        </p:spPr>
      </p:pic>
      <p:pic>
        <p:nvPicPr>
          <p:cNvPr id="23" name="Picture 22">
            <a:extLst>
              <a:ext uri="{FF2B5EF4-FFF2-40B4-BE49-F238E27FC236}">
                <a16:creationId xmlns:a16="http://schemas.microsoft.com/office/drawing/2014/main" id="{5AE94329-FD65-940D-F31A-C59020BB2CD4}"/>
              </a:ext>
              <a:ext uri="{C183D7F6-B498-43B3-948B-1728B52AA6E4}">
                <adec:decorative xmlns:adec="http://schemas.microsoft.com/office/drawing/2017/decorative" val="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339994" y="1328420"/>
            <a:ext cx="1554480" cy="1554480"/>
          </a:xfrm>
          <a:prstGeom prst="rect">
            <a:avLst/>
          </a:prstGeom>
        </p:spPr>
      </p:pic>
      <p:pic>
        <p:nvPicPr>
          <p:cNvPr id="24" name="Picture 23">
            <a:extLst>
              <a:ext uri="{FF2B5EF4-FFF2-40B4-BE49-F238E27FC236}">
                <a16:creationId xmlns:a16="http://schemas.microsoft.com/office/drawing/2014/main" id="{C48497EE-4150-82C1-72A8-759F6D472270}"/>
              </a:ext>
              <a:ext uri="{C183D7F6-B498-43B3-948B-1728B52AA6E4}">
                <adec:decorative xmlns:adec="http://schemas.microsoft.com/office/drawing/2017/decorative" val="1"/>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5500" y="1328420"/>
            <a:ext cx="1554480" cy="1554480"/>
          </a:xfrm>
          <a:prstGeom prst="rect">
            <a:avLst/>
          </a:prstGeom>
        </p:spPr>
      </p:pic>
      <p:pic>
        <p:nvPicPr>
          <p:cNvPr id="25" name="Picture 24">
            <a:extLst>
              <a:ext uri="{FF2B5EF4-FFF2-40B4-BE49-F238E27FC236}">
                <a16:creationId xmlns:a16="http://schemas.microsoft.com/office/drawing/2014/main" id="{16EBDCC8-C72A-2F0B-9589-27BFF13EE7E3}"/>
              </a:ext>
              <a:ext uri="{C183D7F6-B498-43B3-948B-1728B52AA6E4}">
                <adec:decorative xmlns:adec="http://schemas.microsoft.com/office/drawing/2017/decorative" val="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667036" y="2656840"/>
            <a:ext cx="1554480" cy="1554480"/>
          </a:xfrm>
          <a:prstGeom prst="rect">
            <a:avLst/>
          </a:prstGeom>
        </p:spPr>
      </p:pic>
      <p:pic>
        <p:nvPicPr>
          <p:cNvPr id="26" name="Picture 25">
            <a:extLst>
              <a:ext uri="{FF2B5EF4-FFF2-40B4-BE49-F238E27FC236}">
                <a16:creationId xmlns:a16="http://schemas.microsoft.com/office/drawing/2014/main" id="{7F8FA95E-76CD-3F17-A73E-3B63A17E6DAA}"/>
              </a:ext>
              <a:ext uri="{C183D7F6-B498-43B3-948B-1728B52AA6E4}">
                <adec:decorative xmlns:adec="http://schemas.microsoft.com/office/drawing/2017/decorative" val="1"/>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333876" y="2656840"/>
            <a:ext cx="1554480" cy="1554480"/>
          </a:xfrm>
          <a:prstGeom prst="rect">
            <a:avLst/>
          </a:prstGeom>
        </p:spPr>
      </p:pic>
      <p:pic>
        <p:nvPicPr>
          <p:cNvPr id="27" name="Picture 26">
            <a:extLst>
              <a:ext uri="{FF2B5EF4-FFF2-40B4-BE49-F238E27FC236}">
                <a16:creationId xmlns:a16="http://schemas.microsoft.com/office/drawing/2014/main" id="{83E655C2-2340-6187-A57B-28910B775934}"/>
              </a:ext>
              <a:ext uri="{C183D7F6-B498-43B3-948B-1728B52AA6E4}">
                <adec:decorative xmlns:adec="http://schemas.microsoft.com/office/drawing/2017/decorative" val="1"/>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002823" y="2656840"/>
            <a:ext cx="1554480" cy="1554480"/>
          </a:xfrm>
          <a:prstGeom prst="rect">
            <a:avLst/>
          </a:prstGeom>
        </p:spPr>
      </p:pic>
      <p:pic>
        <p:nvPicPr>
          <p:cNvPr id="28" name="Picture 27">
            <a:extLst>
              <a:ext uri="{FF2B5EF4-FFF2-40B4-BE49-F238E27FC236}">
                <a16:creationId xmlns:a16="http://schemas.microsoft.com/office/drawing/2014/main" id="{B6DE559F-0740-6F3F-E946-BBCC1818F2EC}"/>
              </a:ext>
              <a:ext uri="{C183D7F6-B498-43B3-948B-1728B52AA6E4}">
                <adec:decorative xmlns:adec="http://schemas.microsoft.com/office/drawing/2017/decorative" val="1"/>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671770" y="2656840"/>
            <a:ext cx="1554480" cy="1554480"/>
          </a:xfrm>
          <a:prstGeom prst="rect">
            <a:avLst/>
          </a:prstGeom>
        </p:spPr>
      </p:pic>
      <p:pic>
        <p:nvPicPr>
          <p:cNvPr id="29" name="Picture 28">
            <a:extLst>
              <a:ext uri="{FF2B5EF4-FFF2-40B4-BE49-F238E27FC236}">
                <a16:creationId xmlns:a16="http://schemas.microsoft.com/office/drawing/2014/main" id="{DA5CEFFF-3BBD-E00B-4F8C-81940D95B82B}"/>
              </a:ext>
              <a:ext uri="{C183D7F6-B498-43B3-948B-1728B52AA6E4}">
                <adec:decorative xmlns:adec="http://schemas.microsoft.com/office/drawing/2017/decorative" val="1"/>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5340717" y="2656840"/>
            <a:ext cx="1554480" cy="1554480"/>
          </a:xfrm>
          <a:prstGeom prst="rect">
            <a:avLst/>
          </a:prstGeom>
        </p:spPr>
      </p:pic>
      <p:pic>
        <p:nvPicPr>
          <p:cNvPr id="30" name="Picture 29">
            <a:extLst>
              <a:ext uri="{FF2B5EF4-FFF2-40B4-BE49-F238E27FC236}">
                <a16:creationId xmlns:a16="http://schemas.microsoft.com/office/drawing/2014/main" id="{F11835ED-87E3-CAF4-E190-40789F2823D1}"/>
              </a:ext>
              <a:ext uri="{C183D7F6-B498-43B3-948B-1728B52AA6E4}">
                <adec:decorative xmlns:adec="http://schemas.microsoft.com/office/drawing/2017/decorative" val="1"/>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4009664" y="2656840"/>
            <a:ext cx="1554480" cy="1554480"/>
          </a:xfrm>
          <a:prstGeom prst="rect">
            <a:avLst/>
          </a:prstGeom>
        </p:spPr>
      </p:pic>
      <p:pic>
        <p:nvPicPr>
          <p:cNvPr id="31" name="Picture 30">
            <a:extLst>
              <a:ext uri="{FF2B5EF4-FFF2-40B4-BE49-F238E27FC236}">
                <a16:creationId xmlns:a16="http://schemas.microsoft.com/office/drawing/2014/main" id="{2A1FAFED-BCAF-07E8-7631-F5CA166D1D54}"/>
              </a:ext>
              <a:ext uri="{C183D7F6-B498-43B3-948B-1728B52AA6E4}">
                <adec:decorative xmlns:adec="http://schemas.microsoft.com/office/drawing/2017/decorative" val="1"/>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2678611" y="2656840"/>
            <a:ext cx="1554480" cy="1554480"/>
          </a:xfrm>
          <a:prstGeom prst="rect">
            <a:avLst/>
          </a:prstGeom>
        </p:spPr>
      </p:pic>
      <p:pic>
        <p:nvPicPr>
          <p:cNvPr id="33" name="Picture 32">
            <a:extLst>
              <a:ext uri="{FF2B5EF4-FFF2-40B4-BE49-F238E27FC236}">
                <a16:creationId xmlns:a16="http://schemas.microsoft.com/office/drawing/2014/main" id="{D83C6E87-A623-62B3-6F44-E1ECE61E4772}"/>
              </a:ex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347558" y="2656840"/>
            <a:ext cx="1554480" cy="1554480"/>
          </a:xfrm>
          <a:prstGeom prst="rect">
            <a:avLst/>
          </a:prstGeom>
        </p:spPr>
      </p:pic>
      <p:pic>
        <p:nvPicPr>
          <p:cNvPr id="35" name="Picture 34">
            <a:extLst>
              <a:ext uri="{FF2B5EF4-FFF2-40B4-BE49-F238E27FC236}">
                <a16:creationId xmlns:a16="http://schemas.microsoft.com/office/drawing/2014/main" id="{3B27D4BD-E2FA-C8E6-1DF7-8B88E14517E0}"/>
              </a:ex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5500" y="2656840"/>
            <a:ext cx="1554480" cy="1554480"/>
          </a:xfrm>
          <a:prstGeom prst="rect">
            <a:avLst/>
          </a:prstGeom>
        </p:spPr>
      </p:pic>
      <p:pic>
        <p:nvPicPr>
          <p:cNvPr id="36" name="Picture 35">
            <a:extLst>
              <a:ext uri="{FF2B5EF4-FFF2-40B4-BE49-F238E27FC236}">
                <a16:creationId xmlns:a16="http://schemas.microsoft.com/office/drawing/2014/main" id="{E8270F15-8B11-2779-2A9F-09D14E45BA6F}"/>
              </a:ex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0667036" y="3985260"/>
            <a:ext cx="1554480" cy="1554480"/>
          </a:xfrm>
          <a:prstGeom prst="rect">
            <a:avLst/>
          </a:prstGeom>
        </p:spPr>
      </p:pic>
      <p:pic>
        <p:nvPicPr>
          <p:cNvPr id="37" name="Picture 36">
            <a:extLst>
              <a:ext uri="{FF2B5EF4-FFF2-40B4-BE49-F238E27FC236}">
                <a16:creationId xmlns:a16="http://schemas.microsoft.com/office/drawing/2014/main" id="{B43E5F6F-FC60-0CB0-1A3F-7BFF94FEF62E}"/>
              </a:ext>
              <a:ext uri="{C183D7F6-B498-43B3-948B-1728B52AA6E4}">
                <adec:decorative xmlns:adec="http://schemas.microsoft.com/office/drawing/2017/decorative" val="1"/>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9335594" y="3985260"/>
            <a:ext cx="1554480" cy="1554480"/>
          </a:xfrm>
          <a:prstGeom prst="rect">
            <a:avLst/>
          </a:prstGeom>
        </p:spPr>
      </p:pic>
      <p:pic>
        <p:nvPicPr>
          <p:cNvPr id="38" name="Picture 37">
            <a:extLst>
              <a:ext uri="{FF2B5EF4-FFF2-40B4-BE49-F238E27FC236}">
                <a16:creationId xmlns:a16="http://schemas.microsoft.com/office/drawing/2014/main" id="{1A0804D3-7ABA-A1E6-D1BE-E4F83B222EAE}"/>
              </a:ext>
              <a:ext uri="{C183D7F6-B498-43B3-948B-1728B52AA6E4}">
                <adec:decorative xmlns:adec="http://schemas.microsoft.com/office/drawing/2017/decorative" val="1"/>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8004152" y="3985260"/>
            <a:ext cx="1554480" cy="1554480"/>
          </a:xfrm>
          <a:prstGeom prst="rect">
            <a:avLst/>
          </a:prstGeom>
        </p:spPr>
      </p:pic>
      <p:pic>
        <p:nvPicPr>
          <p:cNvPr id="57" name="Picture 56">
            <a:extLst>
              <a:ext uri="{FF2B5EF4-FFF2-40B4-BE49-F238E27FC236}">
                <a16:creationId xmlns:a16="http://schemas.microsoft.com/office/drawing/2014/main" id="{C41BADE4-39EC-19EC-BEFA-1A51D3225BF1}"/>
              </a:ext>
              <a:ext uri="{C183D7F6-B498-43B3-948B-1728B52AA6E4}">
                <adec:decorative xmlns:adec="http://schemas.microsoft.com/office/drawing/2017/decorative" val="1"/>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6653673" y="4011595"/>
            <a:ext cx="1554480" cy="1554480"/>
          </a:xfrm>
          <a:prstGeom prst="rect">
            <a:avLst/>
          </a:prstGeom>
        </p:spPr>
      </p:pic>
      <p:pic>
        <p:nvPicPr>
          <p:cNvPr id="40" name="Picture 39">
            <a:extLst>
              <a:ext uri="{FF2B5EF4-FFF2-40B4-BE49-F238E27FC236}">
                <a16:creationId xmlns:a16="http://schemas.microsoft.com/office/drawing/2014/main" id="{45938737-5E05-95DB-D85C-6DBC412B2113}"/>
              </a:ext>
              <a:ext uri="{C183D7F6-B498-43B3-948B-1728B52AA6E4}">
                <adec:decorative xmlns:adec="http://schemas.microsoft.com/office/drawing/2017/decorative" val="1"/>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5341268" y="3985260"/>
            <a:ext cx="1554480" cy="1554480"/>
          </a:xfrm>
          <a:prstGeom prst="rect">
            <a:avLst/>
          </a:prstGeom>
        </p:spPr>
      </p:pic>
      <p:pic>
        <p:nvPicPr>
          <p:cNvPr id="41" name="Picture 40">
            <a:extLst>
              <a:ext uri="{FF2B5EF4-FFF2-40B4-BE49-F238E27FC236}">
                <a16:creationId xmlns:a16="http://schemas.microsoft.com/office/drawing/2014/main" id="{13EE5439-F102-7B63-7371-33B40CC1F80D}"/>
              </a:ext>
              <a:ext uri="{C183D7F6-B498-43B3-948B-1728B52AA6E4}">
                <adec:decorative xmlns:adec="http://schemas.microsoft.com/office/drawing/2017/decorative" val="1"/>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4009826" y="3985260"/>
            <a:ext cx="1554480" cy="1554480"/>
          </a:xfrm>
          <a:prstGeom prst="rect">
            <a:avLst/>
          </a:prstGeom>
        </p:spPr>
      </p:pic>
      <p:pic>
        <p:nvPicPr>
          <p:cNvPr id="43" name="Picture 42">
            <a:extLst>
              <a:ext uri="{FF2B5EF4-FFF2-40B4-BE49-F238E27FC236}">
                <a16:creationId xmlns:a16="http://schemas.microsoft.com/office/drawing/2014/main" id="{C18E7647-755B-4238-E2B0-68FE44D67DB7}"/>
              </a:ext>
              <a:ext uri="{C183D7F6-B498-43B3-948B-1728B52AA6E4}">
                <adec:decorative xmlns:adec="http://schemas.microsoft.com/office/drawing/2017/decorative" val="1"/>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678384" y="3985260"/>
            <a:ext cx="1554480" cy="1554480"/>
          </a:xfrm>
          <a:prstGeom prst="rect">
            <a:avLst/>
          </a:prstGeom>
        </p:spPr>
      </p:pic>
      <p:pic>
        <p:nvPicPr>
          <p:cNvPr id="54" name="Picture 53">
            <a:extLst>
              <a:ext uri="{FF2B5EF4-FFF2-40B4-BE49-F238E27FC236}">
                <a16:creationId xmlns:a16="http://schemas.microsoft.com/office/drawing/2014/main" id="{B03417CA-F057-C19F-997D-00F86A7B9ABE}"/>
              </a:ext>
              <a:ext uri="{C183D7F6-B498-43B3-948B-1728B52AA6E4}">
                <adec:decorative xmlns:adec="http://schemas.microsoft.com/office/drawing/2017/decorative" val="1"/>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346942" y="3985260"/>
            <a:ext cx="1554480" cy="1554480"/>
          </a:xfrm>
          <a:prstGeom prst="rect">
            <a:avLst/>
          </a:prstGeom>
        </p:spPr>
      </p:pic>
      <p:pic>
        <p:nvPicPr>
          <p:cNvPr id="55" name="Picture 54">
            <a:extLst>
              <a:ext uri="{FF2B5EF4-FFF2-40B4-BE49-F238E27FC236}">
                <a16:creationId xmlns:a16="http://schemas.microsoft.com/office/drawing/2014/main" id="{74D2F90B-4238-5472-16D1-DAFD3D753BF5}"/>
              </a:ex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5500" y="3985260"/>
            <a:ext cx="1554480" cy="1554480"/>
          </a:xfrm>
          <a:prstGeom prst="rect">
            <a:avLst/>
          </a:prstGeom>
        </p:spPr>
      </p:pic>
      <p:pic>
        <p:nvPicPr>
          <p:cNvPr id="56" name="Picture 55">
            <a:extLst>
              <a:ext uri="{FF2B5EF4-FFF2-40B4-BE49-F238E27FC236}">
                <a16:creationId xmlns:a16="http://schemas.microsoft.com/office/drawing/2014/main" id="{3607A908-D9A3-2E51-44F1-16410D753A77}"/>
              </a:ext>
              <a:ext uri="{C183D7F6-B498-43B3-948B-1728B52AA6E4}">
                <adec:decorative xmlns:adec="http://schemas.microsoft.com/office/drawing/2017/decorative" val="1"/>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605706" y="5277357"/>
            <a:ext cx="1554480" cy="1554480"/>
          </a:xfrm>
          <a:prstGeom prst="rect">
            <a:avLst/>
          </a:prstGeom>
        </p:spPr>
      </p:pic>
      <p:pic>
        <p:nvPicPr>
          <p:cNvPr id="60" name="Picture 59">
            <a:extLst>
              <a:ext uri="{FF2B5EF4-FFF2-40B4-BE49-F238E27FC236}">
                <a16:creationId xmlns:a16="http://schemas.microsoft.com/office/drawing/2014/main" id="{C34D79A1-4A9F-8658-C6CD-429FDE3A3648}"/>
              </a:ext>
              <a:ext uri="{C183D7F6-B498-43B3-948B-1728B52AA6E4}">
                <adec:decorative xmlns:adec="http://schemas.microsoft.com/office/drawing/2017/decorative" val="1"/>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319278" y="5277357"/>
            <a:ext cx="1554480" cy="1554480"/>
          </a:xfrm>
          <a:prstGeom prst="rect">
            <a:avLst/>
          </a:prstGeom>
        </p:spPr>
      </p:pic>
      <p:pic>
        <p:nvPicPr>
          <p:cNvPr id="61" name="Picture 60">
            <a:extLst>
              <a:ext uri="{FF2B5EF4-FFF2-40B4-BE49-F238E27FC236}">
                <a16:creationId xmlns:a16="http://schemas.microsoft.com/office/drawing/2014/main" id="{79339596-1DEC-6A6C-A709-0453DE1F6F8A}"/>
              </a:ext>
              <a:ext uri="{C183D7F6-B498-43B3-948B-1728B52AA6E4}">
                <adec:decorative xmlns:adec="http://schemas.microsoft.com/office/drawing/2017/decorative" val="1"/>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5987836" y="5277357"/>
            <a:ext cx="1554480" cy="1554480"/>
          </a:xfrm>
          <a:prstGeom prst="rect">
            <a:avLst/>
          </a:prstGeom>
        </p:spPr>
      </p:pic>
      <p:pic>
        <p:nvPicPr>
          <p:cNvPr id="62" name="Picture 61">
            <a:extLst>
              <a:ext uri="{FF2B5EF4-FFF2-40B4-BE49-F238E27FC236}">
                <a16:creationId xmlns:a16="http://schemas.microsoft.com/office/drawing/2014/main" id="{5BDBA717-8A6D-BDC4-AC81-43AA65EAB61D}"/>
              </a:ext>
              <a:ext uri="{C183D7F6-B498-43B3-948B-1728B52AA6E4}">
                <adec:decorative xmlns:adec="http://schemas.microsoft.com/office/drawing/2017/decorative" val="1"/>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4656394" y="5277357"/>
            <a:ext cx="1554480" cy="1554480"/>
          </a:xfrm>
          <a:prstGeom prst="rect">
            <a:avLst/>
          </a:prstGeom>
        </p:spPr>
      </p:pic>
      <p:pic>
        <p:nvPicPr>
          <p:cNvPr id="63" name="Picture 62">
            <a:extLst>
              <a:ext uri="{FF2B5EF4-FFF2-40B4-BE49-F238E27FC236}">
                <a16:creationId xmlns:a16="http://schemas.microsoft.com/office/drawing/2014/main" id="{B9CA7783-BD1F-D80F-B6E1-7C67AA8D4D82}"/>
              </a:ext>
              <a:ext uri="{C183D7F6-B498-43B3-948B-1728B52AA6E4}">
                <adec:decorative xmlns:adec="http://schemas.microsoft.com/office/drawing/2017/decorative" val="1"/>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3324952" y="5277357"/>
            <a:ext cx="1554480" cy="1554480"/>
          </a:xfrm>
          <a:prstGeom prst="rect">
            <a:avLst/>
          </a:prstGeom>
        </p:spPr>
      </p:pic>
      <p:pic>
        <p:nvPicPr>
          <p:cNvPr id="64" name="Picture 63">
            <a:extLst>
              <a:ext uri="{FF2B5EF4-FFF2-40B4-BE49-F238E27FC236}">
                <a16:creationId xmlns:a16="http://schemas.microsoft.com/office/drawing/2014/main" id="{31F3CD97-3ED4-E572-262E-5DBCB2E0C1A3}"/>
              </a:ext>
              <a:ext uri="{C183D7F6-B498-43B3-948B-1728B52AA6E4}">
                <adec:decorative xmlns:adec="http://schemas.microsoft.com/office/drawing/2017/decorative" val="1"/>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993510" y="5277357"/>
            <a:ext cx="1554480" cy="1554480"/>
          </a:xfrm>
          <a:prstGeom prst="rect">
            <a:avLst/>
          </a:prstGeom>
        </p:spPr>
      </p:pic>
    </p:spTree>
    <p:extLst>
      <p:ext uri="{BB962C8B-B14F-4D97-AF65-F5344CB8AC3E}">
        <p14:creationId xmlns:p14="http://schemas.microsoft.com/office/powerpoint/2010/main" val="39312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anim calcmode="lin" valueType="num">
                                      <p:cBhvr>
                                        <p:cTn id="14" dur="500" fill="hold"/>
                                        <p:tgtEl>
                                          <p:spTgt spid="48"/>
                                        </p:tgtEl>
                                        <p:attrNameLst>
                                          <p:attrName>ppt_x</p:attrName>
                                        </p:attrNameLst>
                                      </p:cBhvr>
                                      <p:tavLst>
                                        <p:tav tm="0">
                                          <p:val>
                                            <p:strVal val="#ppt_x"/>
                                          </p:val>
                                        </p:tav>
                                        <p:tav tm="100000">
                                          <p:val>
                                            <p:strVal val="#ppt_x"/>
                                          </p:val>
                                        </p:tav>
                                      </p:tavLst>
                                    </p:anim>
                                    <p:anim calcmode="lin" valueType="num">
                                      <p:cBhvr>
                                        <p:cTn id="15" dur="500" fill="hold"/>
                                        <p:tgtEl>
                                          <p:spTgt spid="4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anim calcmode="lin" valueType="num">
                                      <p:cBhvr>
                                        <p:cTn id="20" dur="500" fill="hold"/>
                                        <p:tgtEl>
                                          <p:spTgt spid="49"/>
                                        </p:tgtEl>
                                        <p:attrNameLst>
                                          <p:attrName>ppt_x</p:attrName>
                                        </p:attrNameLst>
                                      </p:cBhvr>
                                      <p:tavLst>
                                        <p:tav tm="0">
                                          <p:val>
                                            <p:strVal val="#ppt_x"/>
                                          </p:val>
                                        </p:tav>
                                        <p:tav tm="100000">
                                          <p:val>
                                            <p:strVal val="#ppt_x"/>
                                          </p:val>
                                        </p:tav>
                                      </p:tavLst>
                                    </p:anim>
                                    <p:anim calcmode="lin" valueType="num">
                                      <p:cBhvr>
                                        <p:cTn id="21" dur="5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anim calcmode="lin" valueType="num">
                                      <p:cBhvr>
                                        <p:cTn id="32" dur="500" fill="hold"/>
                                        <p:tgtEl>
                                          <p:spTgt spid="47"/>
                                        </p:tgtEl>
                                        <p:attrNameLst>
                                          <p:attrName>ppt_x</p:attrName>
                                        </p:attrNameLst>
                                      </p:cBhvr>
                                      <p:tavLst>
                                        <p:tav tm="0">
                                          <p:val>
                                            <p:strVal val="#ppt_x"/>
                                          </p:val>
                                        </p:tav>
                                        <p:tav tm="100000">
                                          <p:val>
                                            <p:strVal val="#ppt_x"/>
                                          </p:val>
                                        </p:tav>
                                      </p:tavLst>
                                    </p:anim>
                                    <p:anim calcmode="lin" valueType="num">
                                      <p:cBhvr>
                                        <p:cTn id="33" dur="500" fill="hold"/>
                                        <p:tgtEl>
                                          <p:spTgt spid="4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anim calcmode="lin" valueType="num">
                                      <p:cBhvr>
                                        <p:cTn id="38" dur="500" fill="hold"/>
                                        <p:tgtEl>
                                          <p:spTgt spid="44"/>
                                        </p:tgtEl>
                                        <p:attrNameLst>
                                          <p:attrName>ppt_x</p:attrName>
                                        </p:attrNameLst>
                                      </p:cBhvr>
                                      <p:tavLst>
                                        <p:tav tm="0">
                                          <p:val>
                                            <p:strVal val="#ppt_x"/>
                                          </p:val>
                                        </p:tav>
                                        <p:tav tm="100000">
                                          <p:val>
                                            <p:strVal val="#ppt_x"/>
                                          </p:val>
                                        </p:tav>
                                      </p:tavLst>
                                    </p:anim>
                                    <p:anim calcmode="lin" valueType="num">
                                      <p:cBhvr>
                                        <p:cTn id="39" dur="500" fill="hold"/>
                                        <p:tgtEl>
                                          <p:spTgt spid="44"/>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anim calcmode="lin" valueType="num">
                                      <p:cBhvr>
                                        <p:cTn id="44" dur="500" fill="hold"/>
                                        <p:tgtEl>
                                          <p:spTgt spid="45"/>
                                        </p:tgtEl>
                                        <p:attrNameLst>
                                          <p:attrName>ppt_x</p:attrName>
                                        </p:attrNameLst>
                                      </p:cBhvr>
                                      <p:tavLst>
                                        <p:tav tm="0">
                                          <p:val>
                                            <p:strVal val="#ppt_x"/>
                                          </p:val>
                                        </p:tav>
                                        <p:tav tm="100000">
                                          <p:val>
                                            <p:strVal val="#ppt_x"/>
                                          </p:val>
                                        </p:tav>
                                      </p:tavLst>
                                    </p:anim>
                                    <p:anim calcmode="lin" valueType="num">
                                      <p:cBhvr>
                                        <p:cTn id="45" dur="500" fill="hold"/>
                                        <p:tgtEl>
                                          <p:spTgt spid="45"/>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7"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anim calcmode="lin" valueType="num">
                                      <p:cBhvr>
                                        <p:cTn id="50" dur="500" fill="hold"/>
                                        <p:tgtEl>
                                          <p:spTgt spid="52"/>
                                        </p:tgtEl>
                                        <p:attrNameLst>
                                          <p:attrName>ppt_x</p:attrName>
                                        </p:attrNameLst>
                                      </p:cBhvr>
                                      <p:tavLst>
                                        <p:tav tm="0">
                                          <p:val>
                                            <p:strVal val="#ppt_x"/>
                                          </p:val>
                                        </p:tav>
                                        <p:tav tm="100000">
                                          <p:val>
                                            <p:strVal val="#ppt_x"/>
                                          </p:val>
                                        </p:tav>
                                      </p:tavLst>
                                    </p:anim>
                                    <p:anim calcmode="lin" valueType="num">
                                      <p:cBhvr>
                                        <p:cTn id="51" dur="500" fill="hold"/>
                                        <p:tgtEl>
                                          <p:spTgt spid="52"/>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7"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strVal val="#ppt_x"/>
                                          </p:val>
                                        </p:tav>
                                        <p:tav tm="100000">
                                          <p:val>
                                            <p:strVal val="#ppt_x"/>
                                          </p:val>
                                        </p:tav>
                                      </p:tavLst>
                                    </p:anim>
                                    <p:anim calcmode="lin" valueType="num">
                                      <p:cBhvr>
                                        <p:cTn id="57" dur="500" fill="hold"/>
                                        <p:tgtEl>
                                          <p:spTgt spid="46"/>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7" presetClass="entr" presetSubtype="0"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anim calcmode="lin" valueType="num">
                                      <p:cBhvr>
                                        <p:cTn id="62" dur="500" fill="hold"/>
                                        <p:tgtEl>
                                          <p:spTgt spid="50"/>
                                        </p:tgtEl>
                                        <p:attrNameLst>
                                          <p:attrName>ppt_x</p:attrName>
                                        </p:attrNameLst>
                                      </p:cBhvr>
                                      <p:tavLst>
                                        <p:tav tm="0">
                                          <p:val>
                                            <p:strVal val="#ppt_x"/>
                                          </p:val>
                                        </p:tav>
                                        <p:tav tm="100000">
                                          <p:val>
                                            <p:strVal val="#ppt_x"/>
                                          </p:val>
                                        </p:tav>
                                      </p:tavLst>
                                    </p:anim>
                                    <p:anim calcmode="lin" valueType="num">
                                      <p:cBhvr>
                                        <p:cTn id="63" dur="500" fill="hold"/>
                                        <p:tgtEl>
                                          <p:spTgt spid="50"/>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7"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anim calcmode="lin" valueType="num">
                                      <p:cBhvr>
                                        <p:cTn id="68" dur="500" fill="hold"/>
                                        <p:tgtEl>
                                          <p:spTgt spid="53"/>
                                        </p:tgtEl>
                                        <p:attrNameLst>
                                          <p:attrName>ppt_x</p:attrName>
                                        </p:attrNameLst>
                                      </p:cBhvr>
                                      <p:tavLst>
                                        <p:tav tm="0">
                                          <p:val>
                                            <p:strVal val="#ppt_x"/>
                                          </p:val>
                                        </p:tav>
                                        <p:tav tm="100000">
                                          <p:val>
                                            <p:strVal val="#ppt_x"/>
                                          </p:val>
                                        </p:tav>
                                      </p:tavLst>
                                    </p:anim>
                                    <p:anim calcmode="lin" valueType="num">
                                      <p:cBhvr>
                                        <p:cTn id="69" dur="500" fill="hold"/>
                                        <p:tgtEl>
                                          <p:spTgt spid="53"/>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7" presetClass="entr" presetSubtype="0" fill="hold" nodeType="after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anim calcmode="lin" valueType="num">
                                      <p:cBhvr>
                                        <p:cTn id="74" dur="500" fill="hold"/>
                                        <p:tgtEl>
                                          <p:spTgt spid="65"/>
                                        </p:tgtEl>
                                        <p:attrNameLst>
                                          <p:attrName>ppt_x</p:attrName>
                                        </p:attrNameLst>
                                      </p:cBhvr>
                                      <p:tavLst>
                                        <p:tav tm="0">
                                          <p:val>
                                            <p:strVal val="#ppt_x"/>
                                          </p:val>
                                        </p:tav>
                                        <p:tav tm="100000">
                                          <p:val>
                                            <p:strVal val="#ppt_x"/>
                                          </p:val>
                                        </p:tav>
                                      </p:tavLst>
                                    </p:anim>
                                    <p:anim calcmode="lin" valueType="num">
                                      <p:cBhvr>
                                        <p:cTn id="75"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 calcmode="lin" valueType="num">
                                      <p:cBhvr additive="base">
                                        <p:cTn id="80" dur="2000" fill="hold"/>
                                        <p:tgtEl>
                                          <p:spTgt spid="4"/>
                                        </p:tgtEl>
                                        <p:attrNameLst>
                                          <p:attrName>ppt_x</p:attrName>
                                        </p:attrNameLst>
                                      </p:cBhvr>
                                      <p:tavLst>
                                        <p:tav tm="0">
                                          <p:val>
                                            <p:strVal val="1+#ppt_w/2"/>
                                          </p:val>
                                        </p:tav>
                                        <p:tav tm="100000">
                                          <p:val>
                                            <p:strVal val="#ppt_x"/>
                                          </p:val>
                                        </p:tav>
                                      </p:tavLst>
                                    </p:anim>
                                    <p:anim calcmode="lin" valueType="num">
                                      <p:cBhvr additive="base">
                                        <p:cTn id="81" dur="2000" fill="hold"/>
                                        <p:tgtEl>
                                          <p:spTgt spid="4"/>
                                        </p:tgtEl>
                                        <p:attrNameLst>
                                          <p:attrName>ppt_y</p:attrName>
                                        </p:attrNameLst>
                                      </p:cBhvr>
                                      <p:tavLst>
                                        <p:tav tm="0">
                                          <p:val>
                                            <p:strVal val="#ppt_y"/>
                                          </p:val>
                                        </p:tav>
                                        <p:tav tm="100000">
                                          <p:val>
                                            <p:strVal val="#ppt_y"/>
                                          </p:val>
                                        </p:tav>
                                      </p:tavLst>
                                    </p:anim>
                                  </p:childTnLst>
                                </p:cTn>
                              </p:par>
                              <p:par>
                                <p:cTn id="82" presetID="2" presetClass="entr" presetSubtype="2"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additive="base">
                                        <p:cTn id="84" dur="2000" fill="hold"/>
                                        <p:tgtEl>
                                          <p:spTgt spid="7"/>
                                        </p:tgtEl>
                                        <p:attrNameLst>
                                          <p:attrName>ppt_x</p:attrName>
                                        </p:attrNameLst>
                                      </p:cBhvr>
                                      <p:tavLst>
                                        <p:tav tm="0">
                                          <p:val>
                                            <p:strVal val="1+#ppt_w/2"/>
                                          </p:val>
                                        </p:tav>
                                        <p:tav tm="100000">
                                          <p:val>
                                            <p:strVal val="#ppt_x"/>
                                          </p:val>
                                        </p:tav>
                                      </p:tavLst>
                                    </p:anim>
                                    <p:anim calcmode="lin" valueType="num">
                                      <p:cBhvr additive="base">
                                        <p:cTn id="85" dur="2000" fill="hold"/>
                                        <p:tgtEl>
                                          <p:spTgt spid="7"/>
                                        </p:tgtEl>
                                        <p:attrNameLst>
                                          <p:attrName>ppt_y</p:attrName>
                                        </p:attrNameLst>
                                      </p:cBhvr>
                                      <p:tavLst>
                                        <p:tav tm="0">
                                          <p:val>
                                            <p:strVal val="#ppt_y"/>
                                          </p:val>
                                        </p:tav>
                                        <p:tav tm="100000">
                                          <p:val>
                                            <p:strVal val="#ppt_y"/>
                                          </p:val>
                                        </p:tav>
                                      </p:tavLst>
                                    </p:anim>
                                  </p:childTnLst>
                                </p:cTn>
                              </p:par>
                              <p:par>
                                <p:cTn id="86" presetID="2" presetClass="entr" presetSubtype="2"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2000" fill="hold"/>
                                        <p:tgtEl>
                                          <p:spTgt spid="9"/>
                                        </p:tgtEl>
                                        <p:attrNameLst>
                                          <p:attrName>ppt_x</p:attrName>
                                        </p:attrNameLst>
                                      </p:cBhvr>
                                      <p:tavLst>
                                        <p:tav tm="0">
                                          <p:val>
                                            <p:strVal val="1+#ppt_w/2"/>
                                          </p:val>
                                        </p:tav>
                                        <p:tav tm="100000">
                                          <p:val>
                                            <p:strVal val="#ppt_x"/>
                                          </p:val>
                                        </p:tav>
                                      </p:tavLst>
                                    </p:anim>
                                    <p:anim calcmode="lin" valueType="num">
                                      <p:cBhvr additive="base">
                                        <p:cTn id="89" dur="2000" fill="hold"/>
                                        <p:tgtEl>
                                          <p:spTgt spid="9"/>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2000" fill="hold"/>
                                        <p:tgtEl>
                                          <p:spTgt spid="10"/>
                                        </p:tgtEl>
                                        <p:attrNameLst>
                                          <p:attrName>ppt_x</p:attrName>
                                        </p:attrNameLst>
                                      </p:cBhvr>
                                      <p:tavLst>
                                        <p:tav tm="0">
                                          <p:val>
                                            <p:strVal val="1+#ppt_w/2"/>
                                          </p:val>
                                        </p:tav>
                                        <p:tav tm="100000">
                                          <p:val>
                                            <p:strVal val="#ppt_x"/>
                                          </p:val>
                                        </p:tav>
                                      </p:tavLst>
                                    </p:anim>
                                    <p:anim calcmode="lin" valueType="num">
                                      <p:cBhvr additive="base">
                                        <p:cTn id="93" dur="2000" fill="hold"/>
                                        <p:tgtEl>
                                          <p:spTgt spid="10"/>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additive="base">
                                        <p:cTn id="96" dur="2000" fill="hold"/>
                                        <p:tgtEl>
                                          <p:spTgt spid="11"/>
                                        </p:tgtEl>
                                        <p:attrNameLst>
                                          <p:attrName>ppt_x</p:attrName>
                                        </p:attrNameLst>
                                      </p:cBhvr>
                                      <p:tavLst>
                                        <p:tav tm="0">
                                          <p:val>
                                            <p:strVal val="1+#ppt_w/2"/>
                                          </p:val>
                                        </p:tav>
                                        <p:tav tm="100000">
                                          <p:val>
                                            <p:strVal val="#ppt_x"/>
                                          </p:val>
                                        </p:tav>
                                      </p:tavLst>
                                    </p:anim>
                                    <p:anim calcmode="lin" valueType="num">
                                      <p:cBhvr additive="base">
                                        <p:cTn id="97" dur="2000" fill="hold"/>
                                        <p:tgtEl>
                                          <p:spTgt spid="11"/>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additive="base">
                                        <p:cTn id="100" dur="2000" fill="hold"/>
                                        <p:tgtEl>
                                          <p:spTgt spid="12"/>
                                        </p:tgtEl>
                                        <p:attrNameLst>
                                          <p:attrName>ppt_x</p:attrName>
                                        </p:attrNameLst>
                                      </p:cBhvr>
                                      <p:tavLst>
                                        <p:tav tm="0">
                                          <p:val>
                                            <p:strVal val="1+#ppt_w/2"/>
                                          </p:val>
                                        </p:tav>
                                        <p:tav tm="100000">
                                          <p:val>
                                            <p:strVal val="#ppt_x"/>
                                          </p:val>
                                        </p:tav>
                                      </p:tavLst>
                                    </p:anim>
                                    <p:anim calcmode="lin" valueType="num">
                                      <p:cBhvr additive="base">
                                        <p:cTn id="101" dur="2000" fill="hold"/>
                                        <p:tgtEl>
                                          <p:spTgt spid="12"/>
                                        </p:tgtEl>
                                        <p:attrNameLst>
                                          <p:attrName>ppt_y</p:attrName>
                                        </p:attrNameLst>
                                      </p:cBhvr>
                                      <p:tavLst>
                                        <p:tav tm="0">
                                          <p:val>
                                            <p:strVal val="#ppt_y"/>
                                          </p:val>
                                        </p:tav>
                                        <p:tav tm="100000">
                                          <p:val>
                                            <p:strVal val="#ppt_y"/>
                                          </p:val>
                                        </p:tav>
                                      </p:tavLst>
                                    </p:anim>
                                  </p:childTnLst>
                                </p:cTn>
                              </p:par>
                              <p:par>
                                <p:cTn id="102" presetID="2" presetClass="entr" presetSubtype="2" fill="hold" nodeType="withEffect">
                                  <p:stCondLst>
                                    <p:cond delay="0"/>
                                  </p:stCondLst>
                                  <p:childTnLst>
                                    <p:set>
                                      <p:cBhvr>
                                        <p:cTn id="103" dur="1" fill="hold">
                                          <p:stCondLst>
                                            <p:cond delay="0"/>
                                          </p:stCondLst>
                                        </p:cTn>
                                        <p:tgtEl>
                                          <p:spTgt spid="13"/>
                                        </p:tgtEl>
                                        <p:attrNameLst>
                                          <p:attrName>style.visibility</p:attrName>
                                        </p:attrNameLst>
                                      </p:cBhvr>
                                      <p:to>
                                        <p:strVal val="visible"/>
                                      </p:to>
                                    </p:set>
                                    <p:anim calcmode="lin" valueType="num">
                                      <p:cBhvr additive="base">
                                        <p:cTn id="104" dur="2000" fill="hold"/>
                                        <p:tgtEl>
                                          <p:spTgt spid="13"/>
                                        </p:tgtEl>
                                        <p:attrNameLst>
                                          <p:attrName>ppt_x</p:attrName>
                                        </p:attrNameLst>
                                      </p:cBhvr>
                                      <p:tavLst>
                                        <p:tav tm="0">
                                          <p:val>
                                            <p:strVal val="1+#ppt_w/2"/>
                                          </p:val>
                                        </p:tav>
                                        <p:tav tm="100000">
                                          <p:val>
                                            <p:strVal val="#ppt_x"/>
                                          </p:val>
                                        </p:tav>
                                      </p:tavLst>
                                    </p:anim>
                                    <p:anim calcmode="lin" valueType="num">
                                      <p:cBhvr additive="base">
                                        <p:cTn id="105" dur="2000" fill="hold"/>
                                        <p:tgtEl>
                                          <p:spTgt spid="13"/>
                                        </p:tgtEl>
                                        <p:attrNameLst>
                                          <p:attrName>ppt_y</p:attrName>
                                        </p:attrNameLst>
                                      </p:cBhvr>
                                      <p:tavLst>
                                        <p:tav tm="0">
                                          <p:val>
                                            <p:strVal val="#ppt_y"/>
                                          </p:val>
                                        </p:tav>
                                        <p:tav tm="100000">
                                          <p:val>
                                            <p:strVal val="#ppt_y"/>
                                          </p:val>
                                        </p:tav>
                                      </p:tavLst>
                                    </p:anim>
                                  </p:childTnLst>
                                </p:cTn>
                              </p:par>
                              <p:par>
                                <p:cTn id="106" presetID="2" presetClass="entr" presetSubtype="2" fill="hold" nodeType="withEffect">
                                  <p:stCondLst>
                                    <p:cond delay="0"/>
                                  </p:stCondLst>
                                  <p:childTnLst>
                                    <p:set>
                                      <p:cBhvr>
                                        <p:cTn id="107" dur="1" fill="hold">
                                          <p:stCondLst>
                                            <p:cond delay="0"/>
                                          </p:stCondLst>
                                        </p:cTn>
                                        <p:tgtEl>
                                          <p:spTgt spid="15"/>
                                        </p:tgtEl>
                                        <p:attrNameLst>
                                          <p:attrName>style.visibility</p:attrName>
                                        </p:attrNameLst>
                                      </p:cBhvr>
                                      <p:to>
                                        <p:strVal val="visible"/>
                                      </p:to>
                                    </p:set>
                                    <p:anim calcmode="lin" valueType="num">
                                      <p:cBhvr additive="base">
                                        <p:cTn id="108" dur="2000" fill="hold"/>
                                        <p:tgtEl>
                                          <p:spTgt spid="15"/>
                                        </p:tgtEl>
                                        <p:attrNameLst>
                                          <p:attrName>ppt_x</p:attrName>
                                        </p:attrNameLst>
                                      </p:cBhvr>
                                      <p:tavLst>
                                        <p:tav tm="0">
                                          <p:val>
                                            <p:strVal val="1+#ppt_w/2"/>
                                          </p:val>
                                        </p:tav>
                                        <p:tav tm="100000">
                                          <p:val>
                                            <p:strVal val="#ppt_x"/>
                                          </p:val>
                                        </p:tav>
                                      </p:tavLst>
                                    </p:anim>
                                    <p:anim calcmode="lin" valueType="num">
                                      <p:cBhvr additive="base">
                                        <p:cTn id="109" dur="2000" fill="hold"/>
                                        <p:tgtEl>
                                          <p:spTgt spid="15"/>
                                        </p:tgtEl>
                                        <p:attrNameLst>
                                          <p:attrName>ppt_y</p:attrName>
                                        </p:attrNameLst>
                                      </p:cBhvr>
                                      <p:tavLst>
                                        <p:tav tm="0">
                                          <p:val>
                                            <p:strVal val="#ppt_y"/>
                                          </p:val>
                                        </p:tav>
                                        <p:tav tm="100000">
                                          <p:val>
                                            <p:strVal val="#ppt_y"/>
                                          </p:val>
                                        </p:tav>
                                      </p:tavLst>
                                    </p:anim>
                                  </p:childTnLst>
                                </p:cTn>
                              </p:par>
                              <p:par>
                                <p:cTn id="110" presetID="2" presetClass="entr" presetSubtype="2" fill="hold" nodeType="withEffect">
                                  <p:stCondLst>
                                    <p:cond delay="0"/>
                                  </p:stCondLst>
                                  <p:childTnLst>
                                    <p:set>
                                      <p:cBhvr>
                                        <p:cTn id="111" dur="1" fill="hold">
                                          <p:stCondLst>
                                            <p:cond delay="0"/>
                                          </p:stCondLst>
                                        </p:cTn>
                                        <p:tgtEl>
                                          <p:spTgt spid="16"/>
                                        </p:tgtEl>
                                        <p:attrNameLst>
                                          <p:attrName>style.visibility</p:attrName>
                                        </p:attrNameLst>
                                      </p:cBhvr>
                                      <p:to>
                                        <p:strVal val="visible"/>
                                      </p:to>
                                    </p:set>
                                    <p:anim calcmode="lin" valueType="num">
                                      <p:cBhvr additive="base">
                                        <p:cTn id="112" dur="2000" fill="hold"/>
                                        <p:tgtEl>
                                          <p:spTgt spid="16"/>
                                        </p:tgtEl>
                                        <p:attrNameLst>
                                          <p:attrName>ppt_x</p:attrName>
                                        </p:attrNameLst>
                                      </p:cBhvr>
                                      <p:tavLst>
                                        <p:tav tm="0">
                                          <p:val>
                                            <p:strVal val="1+#ppt_w/2"/>
                                          </p:val>
                                        </p:tav>
                                        <p:tav tm="100000">
                                          <p:val>
                                            <p:strVal val="#ppt_x"/>
                                          </p:val>
                                        </p:tav>
                                      </p:tavLst>
                                    </p:anim>
                                    <p:anim calcmode="lin" valueType="num">
                                      <p:cBhvr additive="base">
                                        <p:cTn id="113" dur="2000" fill="hold"/>
                                        <p:tgtEl>
                                          <p:spTgt spid="16"/>
                                        </p:tgtEl>
                                        <p:attrNameLst>
                                          <p:attrName>ppt_y</p:attrName>
                                        </p:attrNameLst>
                                      </p:cBhvr>
                                      <p:tavLst>
                                        <p:tav tm="0">
                                          <p:val>
                                            <p:strVal val="#ppt_y"/>
                                          </p:val>
                                        </p:tav>
                                        <p:tav tm="100000">
                                          <p:val>
                                            <p:strVal val="#ppt_y"/>
                                          </p:val>
                                        </p:tav>
                                      </p:tavLst>
                                    </p:anim>
                                  </p:childTnLst>
                                </p:cTn>
                              </p:par>
                              <p:par>
                                <p:cTn id="114" presetID="2" presetClass="entr" presetSubtype="2"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2000" fill="hold"/>
                                        <p:tgtEl>
                                          <p:spTgt spid="17"/>
                                        </p:tgtEl>
                                        <p:attrNameLst>
                                          <p:attrName>ppt_x</p:attrName>
                                        </p:attrNameLst>
                                      </p:cBhvr>
                                      <p:tavLst>
                                        <p:tav tm="0">
                                          <p:val>
                                            <p:strVal val="1+#ppt_w/2"/>
                                          </p:val>
                                        </p:tav>
                                        <p:tav tm="100000">
                                          <p:val>
                                            <p:strVal val="#ppt_x"/>
                                          </p:val>
                                        </p:tav>
                                      </p:tavLst>
                                    </p:anim>
                                    <p:anim calcmode="lin" valueType="num">
                                      <p:cBhvr additive="base">
                                        <p:cTn id="117" dur="2000" fill="hold"/>
                                        <p:tgtEl>
                                          <p:spTgt spid="17"/>
                                        </p:tgtEl>
                                        <p:attrNameLst>
                                          <p:attrName>ppt_y</p:attrName>
                                        </p:attrNameLst>
                                      </p:cBhvr>
                                      <p:tavLst>
                                        <p:tav tm="0">
                                          <p:val>
                                            <p:strVal val="#ppt_y"/>
                                          </p:val>
                                        </p:tav>
                                        <p:tav tm="100000">
                                          <p:val>
                                            <p:strVal val="#ppt_y"/>
                                          </p:val>
                                        </p:tav>
                                      </p:tavLst>
                                    </p:anim>
                                  </p:childTnLst>
                                </p:cTn>
                              </p:par>
                              <p:par>
                                <p:cTn id="118" presetID="2" presetClass="entr" presetSubtype="2" fill="hold" nodeType="withEffect">
                                  <p:stCondLst>
                                    <p:cond delay="0"/>
                                  </p:stCondLst>
                                  <p:childTnLst>
                                    <p:set>
                                      <p:cBhvr>
                                        <p:cTn id="119" dur="1" fill="hold">
                                          <p:stCondLst>
                                            <p:cond delay="0"/>
                                          </p:stCondLst>
                                        </p:cTn>
                                        <p:tgtEl>
                                          <p:spTgt spid="18"/>
                                        </p:tgtEl>
                                        <p:attrNameLst>
                                          <p:attrName>style.visibility</p:attrName>
                                        </p:attrNameLst>
                                      </p:cBhvr>
                                      <p:to>
                                        <p:strVal val="visible"/>
                                      </p:to>
                                    </p:set>
                                    <p:anim calcmode="lin" valueType="num">
                                      <p:cBhvr additive="base">
                                        <p:cTn id="120" dur="2000" fill="hold"/>
                                        <p:tgtEl>
                                          <p:spTgt spid="18"/>
                                        </p:tgtEl>
                                        <p:attrNameLst>
                                          <p:attrName>ppt_x</p:attrName>
                                        </p:attrNameLst>
                                      </p:cBhvr>
                                      <p:tavLst>
                                        <p:tav tm="0">
                                          <p:val>
                                            <p:strVal val="1+#ppt_w/2"/>
                                          </p:val>
                                        </p:tav>
                                        <p:tav tm="100000">
                                          <p:val>
                                            <p:strVal val="#ppt_x"/>
                                          </p:val>
                                        </p:tav>
                                      </p:tavLst>
                                    </p:anim>
                                    <p:anim calcmode="lin" valueType="num">
                                      <p:cBhvr additive="base">
                                        <p:cTn id="121" dur="2000" fill="hold"/>
                                        <p:tgtEl>
                                          <p:spTgt spid="18"/>
                                        </p:tgtEl>
                                        <p:attrNameLst>
                                          <p:attrName>ppt_y</p:attrName>
                                        </p:attrNameLst>
                                      </p:cBhvr>
                                      <p:tavLst>
                                        <p:tav tm="0">
                                          <p:val>
                                            <p:strVal val="#ppt_y"/>
                                          </p:val>
                                        </p:tav>
                                        <p:tav tm="100000">
                                          <p:val>
                                            <p:strVal val="#ppt_y"/>
                                          </p:val>
                                        </p:tav>
                                      </p:tavLst>
                                    </p:anim>
                                  </p:childTnLst>
                                </p:cTn>
                              </p:par>
                              <p:par>
                                <p:cTn id="122" presetID="2" presetClass="entr" presetSubtype="2" fill="hold" nodeType="withEffect">
                                  <p:stCondLst>
                                    <p:cond delay="0"/>
                                  </p:stCondLst>
                                  <p:childTnLst>
                                    <p:set>
                                      <p:cBhvr>
                                        <p:cTn id="123" dur="1" fill="hold">
                                          <p:stCondLst>
                                            <p:cond delay="0"/>
                                          </p:stCondLst>
                                        </p:cTn>
                                        <p:tgtEl>
                                          <p:spTgt spid="19"/>
                                        </p:tgtEl>
                                        <p:attrNameLst>
                                          <p:attrName>style.visibility</p:attrName>
                                        </p:attrNameLst>
                                      </p:cBhvr>
                                      <p:to>
                                        <p:strVal val="visible"/>
                                      </p:to>
                                    </p:set>
                                    <p:anim calcmode="lin" valueType="num">
                                      <p:cBhvr additive="base">
                                        <p:cTn id="124" dur="2000" fill="hold"/>
                                        <p:tgtEl>
                                          <p:spTgt spid="19"/>
                                        </p:tgtEl>
                                        <p:attrNameLst>
                                          <p:attrName>ppt_x</p:attrName>
                                        </p:attrNameLst>
                                      </p:cBhvr>
                                      <p:tavLst>
                                        <p:tav tm="0">
                                          <p:val>
                                            <p:strVal val="1+#ppt_w/2"/>
                                          </p:val>
                                        </p:tav>
                                        <p:tav tm="100000">
                                          <p:val>
                                            <p:strVal val="#ppt_x"/>
                                          </p:val>
                                        </p:tav>
                                      </p:tavLst>
                                    </p:anim>
                                    <p:anim calcmode="lin" valueType="num">
                                      <p:cBhvr additive="base">
                                        <p:cTn id="125" dur="2000" fill="hold"/>
                                        <p:tgtEl>
                                          <p:spTgt spid="19"/>
                                        </p:tgtEl>
                                        <p:attrNameLst>
                                          <p:attrName>ppt_y</p:attrName>
                                        </p:attrNameLst>
                                      </p:cBhvr>
                                      <p:tavLst>
                                        <p:tav tm="0">
                                          <p:val>
                                            <p:strVal val="#ppt_y"/>
                                          </p:val>
                                        </p:tav>
                                        <p:tav tm="100000">
                                          <p:val>
                                            <p:strVal val="#ppt_y"/>
                                          </p:val>
                                        </p:tav>
                                      </p:tavLst>
                                    </p:anim>
                                  </p:childTnLst>
                                </p:cTn>
                              </p:par>
                              <p:par>
                                <p:cTn id="126" presetID="2" presetClass="entr" presetSubtype="2" fill="hold" nodeType="with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additive="base">
                                        <p:cTn id="128" dur="2000" fill="hold"/>
                                        <p:tgtEl>
                                          <p:spTgt spid="20"/>
                                        </p:tgtEl>
                                        <p:attrNameLst>
                                          <p:attrName>ppt_x</p:attrName>
                                        </p:attrNameLst>
                                      </p:cBhvr>
                                      <p:tavLst>
                                        <p:tav tm="0">
                                          <p:val>
                                            <p:strVal val="1+#ppt_w/2"/>
                                          </p:val>
                                        </p:tav>
                                        <p:tav tm="100000">
                                          <p:val>
                                            <p:strVal val="#ppt_x"/>
                                          </p:val>
                                        </p:tav>
                                      </p:tavLst>
                                    </p:anim>
                                    <p:anim calcmode="lin" valueType="num">
                                      <p:cBhvr additive="base">
                                        <p:cTn id="129" dur="2000" fill="hold"/>
                                        <p:tgtEl>
                                          <p:spTgt spid="20"/>
                                        </p:tgtEl>
                                        <p:attrNameLst>
                                          <p:attrName>ppt_y</p:attrName>
                                        </p:attrNameLst>
                                      </p:cBhvr>
                                      <p:tavLst>
                                        <p:tav tm="0">
                                          <p:val>
                                            <p:strVal val="#ppt_y"/>
                                          </p:val>
                                        </p:tav>
                                        <p:tav tm="100000">
                                          <p:val>
                                            <p:strVal val="#ppt_y"/>
                                          </p:val>
                                        </p:tav>
                                      </p:tavLst>
                                    </p:anim>
                                  </p:childTnLst>
                                </p:cTn>
                              </p:par>
                              <p:par>
                                <p:cTn id="130" presetID="2" presetClass="entr" presetSubtype="2" fill="hold" nodeType="with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additive="base">
                                        <p:cTn id="132" dur="2000" fill="hold"/>
                                        <p:tgtEl>
                                          <p:spTgt spid="21"/>
                                        </p:tgtEl>
                                        <p:attrNameLst>
                                          <p:attrName>ppt_x</p:attrName>
                                        </p:attrNameLst>
                                      </p:cBhvr>
                                      <p:tavLst>
                                        <p:tav tm="0">
                                          <p:val>
                                            <p:strVal val="1+#ppt_w/2"/>
                                          </p:val>
                                        </p:tav>
                                        <p:tav tm="100000">
                                          <p:val>
                                            <p:strVal val="#ppt_x"/>
                                          </p:val>
                                        </p:tav>
                                      </p:tavLst>
                                    </p:anim>
                                    <p:anim calcmode="lin" valueType="num">
                                      <p:cBhvr additive="base">
                                        <p:cTn id="133" dur="2000" fill="hold"/>
                                        <p:tgtEl>
                                          <p:spTgt spid="21"/>
                                        </p:tgtEl>
                                        <p:attrNameLst>
                                          <p:attrName>ppt_y</p:attrName>
                                        </p:attrNameLst>
                                      </p:cBhvr>
                                      <p:tavLst>
                                        <p:tav tm="0">
                                          <p:val>
                                            <p:strVal val="#ppt_y"/>
                                          </p:val>
                                        </p:tav>
                                        <p:tav tm="100000">
                                          <p:val>
                                            <p:strVal val="#ppt_y"/>
                                          </p:val>
                                        </p:tav>
                                      </p:tavLst>
                                    </p:anim>
                                  </p:childTnLst>
                                </p:cTn>
                              </p:par>
                              <p:par>
                                <p:cTn id="134" presetID="2" presetClass="entr" presetSubtype="2" fill="hold" nodeType="with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additive="base">
                                        <p:cTn id="136" dur="2000" fill="hold"/>
                                        <p:tgtEl>
                                          <p:spTgt spid="22"/>
                                        </p:tgtEl>
                                        <p:attrNameLst>
                                          <p:attrName>ppt_x</p:attrName>
                                        </p:attrNameLst>
                                      </p:cBhvr>
                                      <p:tavLst>
                                        <p:tav tm="0">
                                          <p:val>
                                            <p:strVal val="1+#ppt_w/2"/>
                                          </p:val>
                                        </p:tav>
                                        <p:tav tm="100000">
                                          <p:val>
                                            <p:strVal val="#ppt_x"/>
                                          </p:val>
                                        </p:tav>
                                      </p:tavLst>
                                    </p:anim>
                                    <p:anim calcmode="lin" valueType="num">
                                      <p:cBhvr additive="base">
                                        <p:cTn id="137" dur="2000" fill="hold"/>
                                        <p:tgtEl>
                                          <p:spTgt spid="22"/>
                                        </p:tgtEl>
                                        <p:attrNameLst>
                                          <p:attrName>ppt_y</p:attrName>
                                        </p:attrNameLst>
                                      </p:cBhvr>
                                      <p:tavLst>
                                        <p:tav tm="0">
                                          <p:val>
                                            <p:strVal val="#ppt_y"/>
                                          </p:val>
                                        </p:tav>
                                        <p:tav tm="100000">
                                          <p:val>
                                            <p:strVal val="#ppt_y"/>
                                          </p:val>
                                        </p:tav>
                                      </p:tavLst>
                                    </p:anim>
                                  </p:childTnLst>
                                </p:cTn>
                              </p:par>
                              <p:par>
                                <p:cTn id="138" presetID="2" presetClass="entr" presetSubtype="2" fill="hold" nodeType="withEffect">
                                  <p:stCondLst>
                                    <p:cond delay="0"/>
                                  </p:stCondLst>
                                  <p:childTnLst>
                                    <p:set>
                                      <p:cBhvr>
                                        <p:cTn id="139" dur="1" fill="hold">
                                          <p:stCondLst>
                                            <p:cond delay="0"/>
                                          </p:stCondLst>
                                        </p:cTn>
                                        <p:tgtEl>
                                          <p:spTgt spid="23"/>
                                        </p:tgtEl>
                                        <p:attrNameLst>
                                          <p:attrName>style.visibility</p:attrName>
                                        </p:attrNameLst>
                                      </p:cBhvr>
                                      <p:to>
                                        <p:strVal val="visible"/>
                                      </p:to>
                                    </p:set>
                                    <p:anim calcmode="lin" valueType="num">
                                      <p:cBhvr additive="base">
                                        <p:cTn id="140" dur="2000" fill="hold"/>
                                        <p:tgtEl>
                                          <p:spTgt spid="23"/>
                                        </p:tgtEl>
                                        <p:attrNameLst>
                                          <p:attrName>ppt_x</p:attrName>
                                        </p:attrNameLst>
                                      </p:cBhvr>
                                      <p:tavLst>
                                        <p:tav tm="0">
                                          <p:val>
                                            <p:strVal val="1+#ppt_w/2"/>
                                          </p:val>
                                        </p:tav>
                                        <p:tav tm="100000">
                                          <p:val>
                                            <p:strVal val="#ppt_x"/>
                                          </p:val>
                                        </p:tav>
                                      </p:tavLst>
                                    </p:anim>
                                    <p:anim calcmode="lin" valueType="num">
                                      <p:cBhvr additive="base">
                                        <p:cTn id="141" dur="2000" fill="hold"/>
                                        <p:tgtEl>
                                          <p:spTgt spid="23"/>
                                        </p:tgtEl>
                                        <p:attrNameLst>
                                          <p:attrName>ppt_y</p:attrName>
                                        </p:attrNameLst>
                                      </p:cBhvr>
                                      <p:tavLst>
                                        <p:tav tm="0">
                                          <p:val>
                                            <p:strVal val="#ppt_y"/>
                                          </p:val>
                                        </p:tav>
                                        <p:tav tm="100000">
                                          <p:val>
                                            <p:strVal val="#ppt_y"/>
                                          </p:val>
                                        </p:tav>
                                      </p:tavLst>
                                    </p:anim>
                                  </p:childTnLst>
                                </p:cTn>
                              </p:par>
                              <p:par>
                                <p:cTn id="142" presetID="2" presetClass="entr" presetSubtype="2" fill="hold" nodeType="withEffect">
                                  <p:stCondLst>
                                    <p:cond delay="0"/>
                                  </p:stCondLst>
                                  <p:childTnLst>
                                    <p:set>
                                      <p:cBhvr>
                                        <p:cTn id="143" dur="1" fill="hold">
                                          <p:stCondLst>
                                            <p:cond delay="0"/>
                                          </p:stCondLst>
                                        </p:cTn>
                                        <p:tgtEl>
                                          <p:spTgt spid="24"/>
                                        </p:tgtEl>
                                        <p:attrNameLst>
                                          <p:attrName>style.visibility</p:attrName>
                                        </p:attrNameLst>
                                      </p:cBhvr>
                                      <p:to>
                                        <p:strVal val="visible"/>
                                      </p:to>
                                    </p:set>
                                    <p:anim calcmode="lin" valueType="num">
                                      <p:cBhvr additive="base">
                                        <p:cTn id="144" dur="2000" fill="hold"/>
                                        <p:tgtEl>
                                          <p:spTgt spid="24"/>
                                        </p:tgtEl>
                                        <p:attrNameLst>
                                          <p:attrName>ppt_x</p:attrName>
                                        </p:attrNameLst>
                                      </p:cBhvr>
                                      <p:tavLst>
                                        <p:tav tm="0">
                                          <p:val>
                                            <p:strVal val="1+#ppt_w/2"/>
                                          </p:val>
                                        </p:tav>
                                        <p:tav tm="100000">
                                          <p:val>
                                            <p:strVal val="#ppt_x"/>
                                          </p:val>
                                        </p:tav>
                                      </p:tavLst>
                                    </p:anim>
                                    <p:anim calcmode="lin" valueType="num">
                                      <p:cBhvr additive="base">
                                        <p:cTn id="145" dur="2000" fill="hold"/>
                                        <p:tgtEl>
                                          <p:spTgt spid="24"/>
                                        </p:tgtEl>
                                        <p:attrNameLst>
                                          <p:attrName>ppt_y</p:attrName>
                                        </p:attrNameLst>
                                      </p:cBhvr>
                                      <p:tavLst>
                                        <p:tav tm="0">
                                          <p:val>
                                            <p:strVal val="#ppt_y"/>
                                          </p:val>
                                        </p:tav>
                                        <p:tav tm="100000">
                                          <p:val>
                                            <p:strVal val="#ppt_y"/>
                                          </p:val>
                                        </p:tav>
                                      </p:tavLst>
                                    </p:anim>
                                  </p:childTnLst>
                                </p:cTn>
                              </p:par>
                              <p:par>
                                <p:cTn id="146" presetID="2" presetClass="entr" presetSubtype="2" fill="hold" nodeType="withEffect">
                                  <p:stCondLst>
                                    <p:cond delay="0"/>
                                  </p:stCondLst>
                                  <p:childTnLst>
                                    <p:set>
                                      <p:cBhvr>
                                        <p:cTn id="147" dur="1" fill="hold">
                                          <p:stCondLst>
                                            <p:cond delay="0"/>
                                          </p:stCondLst>
                                        </p:cTn>
                                        <p:tgtEl>
                                          <p:spTgt spid="25"/>
                                        </p:tgtEl>
                                        <p:attrNameLst>
                                          <p:attrName>style.visibility</p:attrName>
                                        </p:attrNameLst>
                                      </p:cBhvr>
                                      <p:to>
                                        <p:strVal val="visible"/>
                                      </p:to>
                                    </p:set>
                                    <p:anim calcmode="lin" valueType="num">
                                      <p:cBhvr additive="base">
                                        <p:cTn id="148" dur="2000" fill="hold"/>
                                        <p:tgtEl>
                                          <p:spTgt spid="25"/>
                                        </p:tgtEl>
                                        <p:attrNameLst>
                                          <p:attrName>ppt_x</p:attrName>
                                        </p:attrNameLst>
                                      </p:cBhvr>
                                      <p:tavLst>
                                        <p:tav tm="0">
                                          <p:val>
                                            <p:strVal val="1+#ppt_w/2"/>
                                          </p:val>
                                        </p:tav>
                                        <p:tav tm="100000">
                                          <p:val>
                                            <p:strVal val="#ppt_x"/>
                                          </p:val>
                                        </p:tav>
                                      </p:tavLst>
                                    </p:anim>
                                    <p:anim calcmode="lin" valueType="num">
                                      <p:cBhvr additive="base">
                                        <p:cTn id="149" dur="2000" fill="hold"/>
                                        <p:tgtEl>
                                          <p:spTgt spid="25"/>
                                        </p:tgtEl>
                                        <p:attrNameLst>
                                          <p:attrName>ppt_y</p:attrName>
                                        </p:attrNameLst>
                                      </p:cBhvr>
                                      <p:tavLst>
                                        <p:tav tm="0">
                                          <p:val>
                                            <p:strVal val="#ppt_y"/>
                                          </p:val>
                                        </p:tav>
                                        <p:tav tm="100000">
                                          <p:val>
                                            <p:strVal val="#ppt_y"/>
                                          </p:val>
                                        </p:tav>
                                      </p:tavLst>
                                    </p:anim>
                                  </p:childTnLst>
                                </p:cTn>
                              </p:par>
                              <p:par>
                                <p:cTn id="150" presetID="2" presetClass="entr" presetSubtype="2" fill="hold" nodeType="withEffect">
                                  <p:stCondLst>
                                    <p:cond delay="0"/>
                                  </p:stCondLst>
                                  <p:childTnLst>
                                    <p:set>
                                      <p:cBhvr>
                                        <p:cTn id="151" dur="1" fill="hold">
                                          <p:stCondLst>
                                            <p:cond delay="0"/>
                                          </p:stCondLst>
                                        </p:cTn>
                                        <p:tgtEl>
                                          <p:spTgt spid="26"/>
                                        </p:tgtEl>
                                        <p:attrNameLst>
                                          <p:attrName>style.visibility</p:attrName>
                                        </p:attrNameLst>
                                      </p:cBhvr>
                                      <p:to>
                                        <p:strVal val="visible"/>
                                      </p:to>
                                    </p:set>
                                    <p:anim calcmode="lin" valueType="num">
                                      <p:cBhvr additive="base">
                                        <p:cTn id="152" dur="2000" fill="hold"/>
                                        <p:tgtEl>
                                          <p:spTgt spid="26"/>
                                        </p:tgtEl>
                                        <p:attrNameLst>
                                          <p:attrName>ppt_x</p:attrName>
                                        </p:attrNameLst>
                                      </p:cBhvr>
                                      <p:tavLst>
                                        <p:tav tm="0">
                                          <p:val>
                                            <p:strVal val="1+#ppt_w/2"/>
                                          </p:val>
                                        </p:tav>
                                        <p:tav tm="100000">
                                          <p:val>
                                            <p:strVal val="#ppt_x"/>
                                          </p:val>
                                        </p:tav>
                                      </p:tavLst>
                                    </p:anim>
                                    <p:anim calcmode="lin" valueType="num">
                                      <p:cBhvr additive="base">
                                        <p:cTn id="153" dur="2000" fill="hold"/>
                                        <p:tgtEl>
                                          <p:spTgt spid="26"/>
                                        </p:tgtEl>
                                        <p:attrNameLst>
                                          <p:attrName>ppt_y</p:attrName>
                                        </p:attrNameLst>
                                      </p:cBhvr>
                                      <p:tavLst>
                                        <p:tav tm="0">
                                          <p:val>
                                            <p:strVal val="#ppt_y"/>
                                          </p:val>
                                        </p:tav>
                                        <p:tav tm="100000">
                                          <p:val>
                                            <p:strVal val="#ppt_y"/>
                                          </p:val>
                                        </p:tav>
                                      </p:tavLst>
                                    </p:anim>
                                  </p:childTnLst>
                                </p:cTn>
                              </p:par>
                              <p:par>
                                <p:cTn id="154" presetID="2" presetClass="entr" presetSubtype="2" fill="hold" nodeType="withEffect">
                                  <p:stCondLst>
                                    <p:cond delay="0"/>
                                  </p:stCondLst>
                                  <p:childTnLst>
                                    <p:set>
                                      <p:cBhvr>
                                        <p:cTn id="155" dur="1" fill="hold">
                                          <p:stCondLst>
                                            <p:cond delay="0"/>
                                          </p:stCondLst>
                                        </p:cTn>
                                        <p:tgtEl>
                                          <p:spTgt spid="27"/>
                                        </p:tgtEl>
                                        <p:attrNameLst>
                                          <p:attrName>style.visibility</p:attrName>
                                        </p:attrNameLst>
                                      </p:cBhvr>
                                      <p:to>
                                        <p:strVal val="visible"/>
                                      </p:to>
                                    </p:set>
                                    <p:anim calcmode="lin" valueType="num">
                                      <p:cBhvr additive="base">
                                        <p:cTn id="156" dur="2000" fill="hold"/>
                                        <p:tgtEl>
                                          <p:spTgt spid="27"/>
                                        </p:tgtEl>
                                        <p:attrNameLst>
                                          <p:attrName>ppt_x</p:attrName>
                                        </p:attrNameLst>
                                      </p:cBhvr>
                                      <p:tavLst>
                                        <p:tav tm="0">
                                          <p:val>
                                            <p:strVal val="1+#ppt_w/2"/>
                                          </p:val>
                                        </p:tav>
                                        <p:tav tm="100000">
                                          <p:val>
                                            <p:strVal val="#ppt_x"/>
                                          </p:val>
                                        </p:tav>
                                      </p:tavLst>
                                    </p:anim>
                                    <p:anim calcmode="lin" valueType="num">
                                      <p:cBhvr additive="base">
                                        <p:cTn id="157" dur="2000" fill="hold"/>
                                        <p:tgtEl>
                                          <p:spTgt spid="27"/>
                                        </p:tgtEl>
                                        <p:attrNameLst>
                                          <p:attrName>ppt_y</p:attrName>
                                        </p:attrNameLst>
                                      </p:cBhvr>
                                      <p:tavLst>
                                        <p:tav tm="0">
                                          <p:val>
                                            <p:strVal val="#ppt_y"/>
                                          </p:val>
                                        </p:tav>
                                        <p:tav tm="100000">
                                          <p:val>
                                            <p:strVal val="#ppt_y"/>
                                          </p:val>
                                        </p:tav>
                                      </p:tavLst>
                                    </p:anim>
                                  </p:childTnLst>
                                </p:cTn>
                              </p:par>
                              <p:par>
                                <p:cTn id="158" presetID="2" presetClass="entr" presetSubtype="2" fill="hold" nodeType="withEffect">
                                  <p:stCondLst>
                                    <p:cond delay="0"/>
                                  </p:stCondLst>
                                  <p:childTnLst>
                                    <p:set>
                                      <p:cBhvr>
                                        <p:cTn id="159" dur="1" fill="hold">
                                          <p:stCondLst>
                                            <p:cond delay="0"/>
                                          </p:stCondLst>
                                        </p:cTn>
                                        <p:tgtEl>
                                          <p:spTgt spid="28"/>
                                        </p:tgtEl>
                                        <p:attrNameLst>
                                          <p:attrName>style.visibility</p:attrName>
                                        </p:attrNameLst>
                                      </p:cBhvr>
                                      <p:to>
                                        <p:strVal val="visible"/>
                                      </p:to>
                                    </p:set>
                                    <p:anim calcmode="lin" valueType="num">
                                      <p:cBhvr additive="base">
                                        <p:cTn id="160" dur="2000" fill="hold"/>
                                        <p:tgtEl>
                                          <p:spTgt spid="28"/>
                                        </p:tgtEl>
                                        <p:attrNameLst>
                                          <p:attrName>ppt_x</p:attrName>
                                        </p:attrNameLst>
                                      </p:cBhvr>
                                      <p:tavLst>
                                        <p:tav tm="0">
                                          <p:val>
                                            <p:strVal val="1+#ppt_w/2"/>
                                          </p:val>
                                        </p:tav>
                                        <p:tav tm="100000">
                                          <p:val>
                                            <p:strVal val="#ppt_x"/>
                                          </p:val>
                                        </p:tav>
                                      </p:tavLst>
                                    </p:anim>
                                    <p:anim calcmode="lin" valueType="num">
                                      <p:cBhvr additive="base">
                                        <p:cTn id="161" dur="2000" fill="hold"/>
                                        <p:tgtEl>
                                          <p:spTgt spid="28"/>
                                        </p:tgtEl>
                                        <p:attrNameLst>
                                          <p:attrName>ppt_y</p:attrName>
                                        </p:attrNameLst>
                                      </p:cBhvr>
                                      <p:tavLst>
                                        <p:tav tm="0">
                                          <p:val>
                                            <p:strVal val="#ppt_y"/>
                                          </p:val>
                                        </p:tav>
                                        <p:tav tm="100000">
                                          <p:val>
                                            <p:strVal val="#ppt_y"/>
                                          </p:val>
                                        </p:tav>
                                      </p:tavLst>
                                    </p:anim>
                                  </p:childTnLst>
                                </p:cTn>
                              </p:par>
                              <p:par>
                                <p:cTn id="162" presetID="2" presetClass="entr" presetSubtype="2" fill="hold" nodeType="withEffect">
                                  <p:stCondLst>
                                    <p:cond delay="0"/>
                                  </p:stCondLst>
                                  <p:childTnLst>
                                    <p:set>
                                      <p:cBhvr>
                                        <p:cTn id="163" dur="1" fill="hold">
                                          <p:stCondLst>
                                            <p:cond delay="0"/>
                                          </p:stCondLst>
                                        </p:cTn>
                                        <p:tgtEl>
                                          <p:spTgt spid="29"/>
                                        </p:tgtEl>
                                        <p:attrNameLst>
                                          <p:attrName>style.visibility</p:attrName>
                                        </p:attrNameLst>
                                      </p:cBhvr>
                                      <p:to>
                                        <p:strVal val="visible"/>
                                      </p:to>
                                    </p:set>
                                    <p:anim calcmode="lin" valueType="num">
                                      <p:cBhvr additive="base">
                                        <p:cTn id="164" dur="2000" fill="hold"/>
                                        <p:tgtEl>
                                          <p:spTgt spid="29"/>
                                        </p:tgtEl>
                                        <p:attrNameLst>
                                          <p:attrName>ppt_x</p:attrName>
                                        </p:attrNameLst>
                                      </p:cBhvr>
                                      <p:tavLst>
                                        <p:tav tm="0">
                                          <p:val>
                                            <p:strVal val="1+#ppt_w/2"/>
                                          </p:val>
                                        </p:tav>
                                        <p:tav tm="100000">
                                          <p:val>
                                            <p:strVal val="#ppt_x"/>
                                          </p:val>
                                        </p:tav>
                                      </p:tavLst>
                                    </p:anim>
                                    <p:anim calcmode="lin" valueType="num">
                                      <p:cBhvr additive="base">
                                        <p:cTn id="165" dur="2000" fill="hold"/>
                                        <p:tgtEl>
                                          <p:spTgt spid="29"/>
                                        </p:tgtEl>
                                        <p:attrNameLst>
                                          <p:attrName>ppt_y</p:attrName>
                                        </p:attrNameLst>
                                      </p:cBhvr>
                                      <p:tavLst>
                                        <p:tav tm="0">
                                          <p:val>
                                            <p:strVal val="#ppt_y"/>
                                          </p:val>
                                        </p:tav>
                                        <p:tav tm="100000">
                                          <p:val>
                                            <p:strVal val="#ppt_y"/>
                                          </p:val>
                                        </p:tav>
                                      </p:tavLst>
                                    </p:anim>
                                  </p:childTnLst>
                                </p:cTn>
                              </p:par>
                              <p:par>
                                <p:cTn id="166" presetID="2" presetClass="entr" presetSubtype="2" fill="hold" nodeType="withEffect">
                                  <p:stCondLst>
                                    <p:cond delay="0"/>
                                  </p:stCondLst>
                                  <p:childTnLst>
                                    <p:set>
                                      <p:cBhvr>
                                        <p:cTn id="167" dur="1" fill="hold">
                                          <p:stCondLst>
                                            <p:cond delay="0"/>
                                          </p:stCondLst>
                                        </p:cTn>
                                        <p:tgtEl>
                                          <p:spTgt spid="30"/>
                                        </p:tgtEl>
                                        <p:attrNameLst>
                                          <p:attrName>style.visibility</p:attrName>
                                        </p:attrNameLst>
                                      </p:cBhvr>
                                      <p:to>
                                        <p:strVal val="visible"/>
                                      </p:to>
                                    </p:set>
                                    <p:anim calcmode="lin" valueType="num">
                                      <p:cBhvr additive="base">
                                        <p:cTn id="168" dur="2000" fill="hold"/>
                                        <p:tgtEl>
                                          <p:spTgt spid="30"/>
                                        </p:tgtEl>
                                        <p:attrNameLst>
                                          <p:attrName>ppt_x</p:attrName>
                                        </p:attrNameLst>
                                      </p:cBhvr>
                                      <p:tavLst>
                                        <p:tav tm="0">
                                          <p:val>
                                            <p:strVal val="1+#ppt_w/2"/>
                                          </p:val>
                                        </p:tav>
                                        <p:tav tm="100000">
                                          <p:val>
                                            <p:strVal val="#ppt_x"/>
                                          </p:val>
                                        </p:tav>
                                      </p:tavLst>
                                    </p:anim>
                                    <p:anim calcmode="lin" valueType="num">
                                      <p:cBhvr additive="base">
                                        <p:cTn id="169" dur="2000" fill="hold"/>
                                        <p:tgtEl>
                                          <p:spTgt spid="30"/>
                                        </p:tgtEl>
                                        <p:attrNameLst>
                                          <p:attrName>ppt_y</p:attrName>
                                        </p:attrNameLst>
                                      </p:cBhvr>
                                      <p:tavLst>
                                        <p:tav tm="0">
                                          <p:val>
                                            <p:strVal val="#ppt_y"/>
                                          </p:val>
                                        </p:tav>
                                        <p:tav tm="100000">
                                          <p:val>
                                            <p:strVal val="#ppt_y"/>
                                          </p:val>
                                        </p:tav>
                                      </p:tavLst>
                                    </p:anim>
                                  </p:childTnLst>
                                </p:cTn>
                              </p:par>
                              <p:par>
                                <p:cTn id="170" presetID="2" presetClass="entr" presetSubtype="2" fill="hold" nodeType="withEffect">
                                  <p:stCondLst>
                                    <p:cond delay="0"/>
                                  </p:stCondLst>
                                  <p:childTnLst>
                                    <p:set>
                                      <p:cBhvr>
                                        <p:cTn id="171" dur="1" fill="hold">
                                          <p:stCondLst>
                                            <p:cond delay="0"/>
                                          </p:stCondLst>
                                        </p:cTn>
                                        <p:tgtEl>
                                          <p:spTgt spid="31"/>
                                        </p:tgtEl>
                                        <p:attrNameLst>
                                          <p:attrName>style.visibility</p:attrName>
                                        </p:attrNameLst>
                                      </p:cBhvr>
                                      <p:to>
                                        <p:strVal val="visible"/>
                                      </p:to>
                                    </p:set>
                                    <p:anim calcmode="lin" valueType="num">
                                      <p:cBhvr additive="base">
                                        <p:cTn id="172" dur="2000" fill="hold"/>
                                        <p:tgtEl>
                                          <p:spTgt spid="31"/>
                                        </p:tgtEl>
                                        <p:attrNameLst>
                                          <p:attrName>ppt_x</p:attrName>
                                        </p:attrNameLst>
                                      </p:cBhvr>
                                      <p:tavLst>
                                        <p:tav tm="0">
                                          <p:val>
                                            <p:strVal val="1+#ppt_w/2"/>
                                          </p:val>
                                        </p:tav>
                                        <p:tav tm="100000">
                                          <p:val>
                                            <p:strVal val="#ppt_x"/>
                                          </p:val>
                                        </p:tav>
                                      </p:tavLst>
                                    </p:anim>
                                    <p:anim calcmode="lin" valueType="num">
                                      <p:cBhvr additive="base">
                                        <p:cTn id="173" dur="2000" fill="hold"/>
                                        <p:tgtEl>
                                          <p:spTgt spid="31"/>
                                        </p:tgtEl>
                                        <p:attrNameLst>
                                          <p:attrName>ppt_y</p:attrName>
                                        </p:attrNameLst>
                                      </p:cBhvr>
                                      <p:tavLst>
                                        <p:tav tm="0">
                                          <p:val>
                                            <p:strVal val="#ppt_y"/>
                                          </p:val>
                                        </p:tav>
                                        <p:tav tm="100000">
                                          <p:val>
                                            <p:strVal val="#ppt_y"/>
                                          </p:val>
                                        </p:tav>
                                      </p:tavLst>
                                    </p:anim>
                                  </p:childTnLst>
                                </p:cTn>
                              </p:par>
                              <p:par>
                                <p:cTn id="174" presetID="2" presetClass="entr" presetSubtype="2" fill="hold" nodeType="withEffect">
                                  <p:stCondLst>
                                    <p:cond delay="0"/>
                                  </p:stCondLst>
                                  <p:childTnLst>
                                    <p:set>
                                      <p:cBhvr>
                                        <p:cTn id="175" dur="1" fill="hold">
                                          <p:stCondLst>
                                            <p:cond delay="0"/>
                                          </p:stCondLst>
                                        </p:cTn>
                                        <p:tgtEl>
                                          <p:spTgt spid="33"/>
                                        </p:tgtEl>
                                        <p:attrNameLst>
                                          <p:attrName>style.visibility</p:attrName>
                                        </p:attrNameLst>
                                      </p:cBhvr>
                                      <p:to>
                                        <p:strVal val="visible"/>
                                      </p:to>
                                    </p:set>
                                    <p:anim calcmode="lin" valueType="num">
                                      <p:cBhvr additive="base">
                                        <p:cTn id="176" dur="2000" fill="hold"/>
                                        <p:tgtEl>
                                          <p:spTgt spid="33"/>
                                        </p:tgtEl>
                                        <p:attrNameLst>
                                          <p:attrName>ppt_x</p:attrName>
                                        </p:attrNameLst>
                                      </p:cBhvr>
                                      <p:tavLst>
                                        <p:tav tm="0">
                                          <p:val>
                                            <p:strVal val="1+#ppt_w/2"/>
                                          </p:val>
                                        </p:tav>
                                        <p:tav tm="100000">
                                          <p:val>
                                            <p:strVal val="#ppt_x"/>
                                          </p:val>
                                        </p:tav>
                                      </p:tavLst>
                                    </p:anim>
                                    <p:anim calcmode="lin" valueType="num">
                                      <p:cBhvr additive="base">
                                        <p:cTn id="177" dur="2000" fill="hold"/>
                                        <p:tgtEl>
                                          <p:spTgt spid="33"/>
                                        </p:tgtEl>
                                        <p:attrNameLst>
                                          <p:attrName>ppt_y</p:attrName>
                                        </p:attrNameLst>
                                      </p:cBhvr>
                                      <p:tavLst>
                                        <p:tav tm="0">
                                          <p:val>
                                            <p:strVal val="#ppt_y"/>
                                          </p:val>
                                        </p:tav>
                                        <p:tav tm="100000">
                                          <p:val>
                                            <p:strVal val="#ppt_y"/>
                                          </p:val>
                                        </p:tav>
                                      </p:tavLst>
                                    </p:anim>
                                  </p:childTnLst>
                                </p:cTn>
                              </p:par>
                              <p:par>
                                <p:cTn id="178" presetID="2" presetClass="entr" presetSubtype="2" fill="hold" nodeType="with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additive="base">
                                        <p:cTn id="180" dur="2000" fill="hold"/>
                                        <p:tgtEl>
                                          <p:spTgt spid="35"/>
                                        </p:tgtEl>
                                        <p:attrNameLst>
                                          <p:attrName>ppt_x</p:attrName>
                                        </p:attrNameLst>
                                      </p:cBhvr>
                                      <p:tavLst>
                                        <p:tav tm="0">
                                          <p:val>
                                            <p:strVal val="1+#ppt_w/2"/>
                                          </p:val>
                                        </p:tav>
                                        <p:tav tm="100000">
                                          <p:val>
                                            <p:strVal val="#ppt_x"/>
                                          </p:val>
                                        </p:tav>
                                      </p:tavLst>
                                    </p:anim>
                                    <p:anim calcmode="lin" valueType="num">
                                      <p:cBhvr additive="base">
                                        <p:cTn id="181" dur="2000" fill="hold"/>
                                        <p:tgtEl>
                                          <p:spTgt spid="35"/>
                                        </p:tgtEl>
                                        <p:attrNameLst>
                                          <p:attrName>ppt_y</p:attrName>
                                        </p:attrNameLst>
                                      </p:cBhvr>
                                      <p:tavLst>
                                        <p:tav tm="0">
                                          <p:val>
                                            <p:strVal val="#ppt_y"/>
                                          </p:val>
                                        </p:tav>
                                        <p:tav tm="100000">
                                          <p:val>
                                            <p:strVal val="#ppt_y"/>
                                          </p:val>
                                        </p:tav>
                                      </p:tavLst>
                                    </p:anim>
                                  </p:childTnLst>
                                </p:cTn>
                              </p:par>
                              <p:par>
                                <p:cTn id="182" presetID="2" presetClass="entr" presetSubtype="2" fill="hold" nodeType="withEffect">
                                  <p:stCondLst>
                                    <p:cond delay="0"/>
                                  </p:stCondLst>
                                  <p:childTnLst>
                                    <p:set>
                                      <p:cBhvr>
                                        <p:cTn id="183" dur="1" fill="hold">
                                          <p:stCondLst>
                                            <p:cond delay="0"/>
                                          </p:stCondLst>
                                        </p:cTn>
                                        <p:tgtEl>
                                          <p:spTgt spid="36"/>
                                        </p:tgtEl>
                                        <p:attrNameLst>
                                          <p:attrName>style.visibility</p:attrName>
                                        </p:attrNameLst>
                                      </p:cBhvr>
                                      <p:to>
                                        <p:strVal val="visible"/>
                                      </p:to>
                                    </p:set>
                                    <p:anim calcmode="lin" valueType="num">
                                      <p:cBhvr additive="base">
                                        <p:cTn id="184" dur="2000" fill="hold"/>
                                        <p:tgtEl>
                                          <p:spTgt spid="36"/>
                                        </p:tgtEl>
                                        <p:attrNameLst>
                                          <p:attrName>ppt_x</p:attrName>
                                        </p:attrNameLst>
                                      </p:cBhvr>
                                      <p:tavLst>
                                        <p:tav tm="0">
                                          <p:val>
                                            <p:strVal val="1+#ppt_w/2"/>
                                          </p:val>
                                        </p:tav>
                                        <p:tav tm="100000">
                                          <p:val>
                                            <p:strVal val="#ppt_x"/>
                                          </p:val>
                                        </p:tav>
                                      </p:tavLst>
                                    </p:anim>
                                    <p:anim calcmode="lin" valueType="num">
                                      <p:cBhvr additive="base">
                                        <p:cTn id="185" dur="2000" fill="hold"/>
                                        <p:tgtEl>
                                          <p:spTgt spid="36"/>
                                        </p:tgtEl>
                                        <p:attrNameLst>
                                          <p:attrName>ppt_y</p:attrName>
                                        </p:attrNameLst>
                                      </p:cBhvr>
                                      <p:tavLst>
                                        <p:tav tm="0">
                                          <p:val>
                                            <p:strVal val="#ppt_y"/>
                                          </p:val>
                                        </p:tav>
                                        <p:tav tm="100000">
                                          <p:val>
                                            <p:strVal val="#ppt_y"/>
                                          </p:val>
                                        </p:tav>
                                      </p:tavLst>
                                    </p:anim>
                                  </p:childTnLst>
                                </p:cTn>
                              </p:par>
                              <p:par>
                                <p:cTn id="186" presetID="2" presetClass="entr" presetSubtype="2" fill="hold" nodeType="withEffect">
                                  <p:stCondLst>
                                    <p:cond delay="0"/>
                                  </p:stCondLst>
                                  <p:childTnLst>
                                    <p:set>
                                      <p:cBhvr>
                                        <p:cTn id="187" dur="1" fill="hold">
                                          <p:stCondLst>
                                            <p:cond delay="0"/>
                                          </p:stCondLst>
                                        </p:cTn>
                                        <p:tgtEl>
                                          <p:spTgt spid="37"/>
                                        </p:tgtEl>
                                        <p:attrNameLst>
                                          <p:attrName>style.visibility</p:attrName>
                                        </p:attrNameLst>
                                      </p:cBhvr>
                                      <p:to>
                                        <p:strVal val="visible"/>
                                      </p:to>
                                    </p:set>
                                    <p:anim calcmode="lin" valueType="num">
                                      <p:cBhvr additive="base">
                                        <p:cTn id="188" dur="2000" fill="hold"/>
                                        <p:tgtEl>
                                          <p:spTgt spid="37"/>
                                        </p:tgtEl>
                                        <p:attrNameLst>
                                          <p:attrName>ppt_x</p:attrName>
                                        </p:attrNameLst>
                                      </p:cBhvr>
                                      <p:tavLst>
                                        <p:tav tm="0">
                                          <p:val>
                                            <p:strVal val="1+#ppt_w/2"/>
                                          </p:val>
                                        </p:tav>
                                        <p:tav tm="100000">
                                          <p:val>
                                            <p:strVal val="#ppt_x"/>
                                          </p:val>
                                        </p:tav>
                                      </p:tavLst>
                                    </p:anim>
                                    <p:anim calcmode="lin" valueType="num">
                                      <p:cBhvr additive="base">
                                        <p:cTn id="189" dur="2000" fill="hold"/>
                                        <p:tgtEl>
                                          <p:spTgt spid="37"/>
                                        </p:tgtEl>
                                        <p:attrNameLst>
                                          <p:attrName>ppt_y</p:attrName>
                                        </p:attrNameLst>
                                      </p:cBhvr>
                                      <p:tavLst>
                                        <p:tav tm="0">
                                          <p:val>
                                            <p:strVal val="#ppt_y"/>
                                          </p:val>
                                        </p:tav>
                                        <p:tav tm="100000">
                                          <p:val>
                                            <p:strVal val="#ppt_y"/>
                                          </p:val>
                                        </p:tav>
                                      </p:tavLst>
                                    </p:anim>
                                  </p:childTnLst>
                                </p:cTn>
                              </p:par>
                              <p:par>
                                <p:cTn id="190" presetID="2" presetClass="entr" presetSubtype="2" fill="hold" nodeType="withEffect">
                                  <p:stCondLst>
                                    <p:cond delay="0"/>
                                  </p:stCondLst>
                                  <p:childTnLst>
                                    <p:set>
                                      <p:cBhvr>
                                        <p:cTn id="191" dur="1" fill="hold">
                                          <p:stCondLst>
                                            <p:cond delay="0"/>
                                          </p:stCondLst>
                                        </p:cTn>
                                        <p:tgtEl>
                                          <p:spTgt spid="38"/>
                                        </p:tgtEl>
                                        <p:attrNameLst>
                                          <p:attrName>style.visibility</p:attrName>
                                        </p:attrNameLst>
                                      </p:cBhvr>
                                      <p:to>
                                        <p:strVal val="visible"/>
                                      </p:to>
                                    </p:set>
                                    <p:anim calcmode="lin" valueType="num">
                                      <p:cBhvr additive="base">
                                        <p:cTn id="192" dur="2000" fill="hold"/>
                                        <p:tgtEl>
                                          <p:spTgt spid="38"/>
                                        </p:tgtEl>
                                        <p:attrNameLst>
                                          <p:attrName>ppt_x</p:attrName>
                                        </p:attrNameLst>
                                      </p:cBhvr>
                                      <p:tavLst>
                                        <p:tav tm="0">
                                          <p:val>
                                            <p:strVal val="1+#ppt_w/2"/>
                                          </p:val>
                                        </p:tav>
                                        <p:tav tm="100000">
                                          <p:val>
                                            <p:strVal val="#ppt_x"/>
                                          </p:val>
                                        </p:tav>
                                      </p:tavLst>
                                    </p:anim>
                                    <p:anim calcmode="lin" valueType="num">
                                      <p:cBhvr additive="base">
                                        <p:cTn id="193" dur="2000" fill="hold"/>
                                        <p:tgtEl>
                                          <p:spTgt spid="38"/>
                                        </p:tgtEl>
                                        <p:attrNameLst>
                                          <p:attrName>ppt_y</p:attrName>
                                        </p:attrNameLst>
                                      </p:cBhvr>
                                      <p:tavLst>
                                        <p:tav tm="0">
                                          <p:val>
                                            <p:strVal val="#ppt_y"/>
                                          </p:val>
                                        </p:tav>
                                        <p:tav tm="100000">
                                          <p:val>
                                            <p:strVal val="#ppt_y"/>
                                          </p:val>
                                        </p:tav>
                                      </p:tavLst>
                                    </p:anim>
                                  </p:childTnLst>
                                </p:cTn>
                              </p:par>
                              <p:par>
                                <p:cTn id="194" presetID="2" presetClass="entr" presetSubtype="2" fill="hold" nodeType="withEffect">
                                  <p:stCondLst>
                                    <p:cond delay="0"/>
                                  </p:stCondLst>
                                  <p:childTnLst>
                                    <p:set>
                                      <p:cBhvr>
                                        <p:cTn id="195" dur="1" fill="hold">
                                          <p:stCondLst>
                                            <p:cond delay="0"/>
                                          </p:stCondLst>
                                        </p:cTn>
                                        <p:tgtEl>
                                          <p:spTgt spid="40"/>
                                        </p:tgtEl>
                                        <p:attrNameLst>
                                          <p:attrName>style.visibility</p:attrName>
                                        </p:attrNameLst>
                                      </p:cBhvr>
                                      <p:to>
                                        <p:strVal val="visible"/>
                                      </p:to>
                                    </p:set>
                                    <p:anim calcmode="lin" valueType="num">
                                      <p:cBhvr additive="base">
                                        <p:cTn id="196" dur="2000" fill="hold"/>
                                        <p:tgtEl>
                                          <p:spTgt spid="40"/>
                                        </p:tgtEl>
                                        <p:attrNameLst>
                                          <p:attrName>ppt_x</p:attrName>
                                        </p:attrNameLst>
                                      </p:cBhvr>
                                      <p:tavLst>
                                        <p:tav tm="0">
                                          <p:val>
                                            <p:strVal val="1+#ppt_w/2"/>
                                          </p:val>
                                        </p:tav>
                                        <p:tav tm="100000">
                                          <p:val>
                                            <p:strVal val="#ppt_x"/>
                                          </p:val>
                                        </p:tav>
                                      </p:tavLst>
                                    </p:anim>
                                    <p:anim calcmode="lin" valueType="num">
                                      <p:cBhvr additive="base">
                                        <p:cTn id="197" dur="2000" fill="hold"/>
                                        <p:tgtEl>
                                          <p:spTgt spid="40"/>
                                        </p:tgtEl>
                                        <p:attrNameLst>
                                          <p:attrName>ppt_y</p:attrName>
                                        </p:attrNameLst>
                                      </p:cBhvr>
                                      <p:tavLst>
                                        <p:tav tm="0">
                                          <p:val>
                                            <p:strVal val="#ppt_y"/>
                                          </p:val>
                                        </p:tav>
                                        <p:tav tm="100000">
                                          <p:val>
                                            <p:strVal val="#ppt_y"/>
                                          </p:val>
                                        </p:tav>
                                      </p:tavLst>
                                    </p:anim>
                                  </p:childTnLst>
                                </p:cTn>
                              </p:par>
                              <p:par>
                                <p:cTn id="198" presetID="2" presetClass="entr" presetSubtype="2" fill="hold" nodeType="withEffect">
                                  <p:stCondLst>
                                    <p:cond delay="0"/>
                                  </p:stCondLst>
                                  <p:childTnLst>
                                    <p:set>
                                      <p:cBhvr>
                                        <p:cTn id="199" dur="1" fill="hold">
                                          <p:stCondLst>
                                            <p:cond delay="0"/>
                                          </p:stCondLst>
                                        </p:cTn>
                                        <p:tgtEl>
                                          <p:spTgt spid="41"/>
                                        </p:tgtEl>
                                        <p:attrNameLst>
                                          <p:attrName>style.visibility</p:attrName>
                                        </p:attrNameLst>
                                      </p:cBhvr>
                                      <p:to>
                                        <p:strVal val="visible"/>
                                      </p:to>
                                    </p:set>
                                    <p:anim calcmode="lin" valueType="num">
                                      <p:cBhvr additive="base">
                                        <p:cTn id="200" dur="2000" fill="hold"/>
                                        <p:tgtEl>
                                          <p:spTgt spid="41"/>
                                        </p:tgtEl>
                                        <p:attrNameLst>
                                          <p:attrName>ppt_x</p:attrName>
                                        </p:attrNameLst>
                                      </p:cBhvr>
                                      <p:tavLst>
                                        <p:tav tm="0">
                                          <p:val>
                                            <p:strVal val="1+#ppt_w/2"/>
                                          </p:val>
                                        </p:tav>
                                        <p:tav tm="100000">
                                          <p:val>
                                            <p:strVal val="#ppt_x"/>
                                          </p:val>
                                        </p:tav>
                                      </p:tavLst>
                                    </p:anim>
                                    <p:anim calcmode="lin" valueType="num">
                                      <p:cBhvr additive="base">
                                        <p:cTn id="201" dur="2000" fill="hold"/>
                                        <p:tgtEl>
                                          <p:spTgt spid="41"/>
                                        </p:tgtEl>
                                        <p:attrNameLst>
                                          <p:attrName>ppt_y</p:attrName>
                                        </p:attrNameLst>
                                      </p:cBhvr>
                                      <p:tavLst>
                                        <p:tav tm="0">
                                          <p:val>
                                            <p:strVal val="#ppt_y"/>
                                          </p:val>
                                        </p:tav>
                                        <p:tav tm="100000">
                                          <p:val>
                                            <p:strVal val="#ppt_y"/>
                                          </p:val>
                                        </p:tav>
                                      </p:tavLst>
                                    </p:anim>
                                  </p:childTnLst>
                                </p:cTn>
                              </p:par>
                              <p:par>
                                <p:cTn id="202" presetID="2" presetClass="entr" presetSubtype="2" fill="hold" nodeType="with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2000" fill="hold"/>
                                        <p:tgtEl>
                                          <p:spTgt spid="43"/>
                                        </p:tgtEl>
                                        <p:attrNameLst>
                                          <p:attrName>ppt_x</p:attrName>
                                        </p:attrNameLst>
                                      </p:cBhvr>
                                      <p:tavLst>
                                        <p:tav tm="0">
                                          <p:val>
                                            <p:strVal val="1+#ppt_w/2"/>
                                          </p:val>
                                        </p:tav>
                                        <p:tav tm="100000">
                                          <p:val>
                                            <p:strVal val="#ppt_x"/>
                                          </p:val>
                                        </p:tav>
                                      </p:tavLst>
                                    </p:anim>
                                    <p:anim calcmode="lin" valueType="num">
                                      <p:cBhvr additive="base">
                                        <p:cTn id="205" dur="2000" fill="hold"/>
                                        <p:tgtEl>
                                          <p:spTgt spid="43"/>
                                        </p:tgtEl>
                                        <p:attrNameLst>
                                          <p:attrName>ppt_y</p:attrName>
                                        </p:attrNameLst>
                                      </p:cBhvr>
                                      <p:tavLst>
                                        <p:tav tm="0">
                                          <p:val>
                                            <p:strVal val="#ppt_y"/>
                                          </p:val>
                                        </p:tav>
                                        <p:tav tm="100000">
                                          <p:val>
                                            <p:strVal val="#ppt_y"/>
                                          </p:val>
                                        </p:tav>
                                      </p:tavLst>
                                    </p:anim>
                                  </p:childTnLst>
                                </p:cTn>
                              </p:par>
                              <p:par>
                                <p:cTn id="206" presetID="2" presetClass="entr" presetSubtype="2" fill="hold" nodeType="withEffect">
                                  <p:stCondLst>
                                    <p:cond delay="0"/>
                                  </p:stCondLst>
                                  <p:childTnLst>
                                    <p:set>
                                      <p:cBhvr>
                                        <p:cTn id="207" dur="1" fill="hold">
                                          <p:stCondLst>
                                            <p:cond delay="0"/>
                                          </p:stCondLst>
                                        </p:cTn>
                                        <p:tgtEl>
                                          <p:spTgt spid="54"/>
                                        </p:tgtEl>
                                        <p:attrNameLst>
                                          <p:attrName>style.visibility</p:attrName>
                                        </p:attrNameLst>
                                      </p:cBhvr>
                                      <p:to>
                                        <p:strVal val="visible"/>
                                      </p:to>
                                    </p:set>
                                    <p:anim calcmode="lin" valueType="num">
                                      <p:cBhvr additive="base">
                                        <p:cTn id="208" dur="2000" fill="hold"/>
                                        <p:tgtEl>
                                          <p:spTgt spid="54"/>
                                        </p:tgtEl>
                                        <p:attrNameLst>
                                          <p:attrName>ppt_x</p:attrName>
                                        </p:attrNameLst>
                                      </p:cBhvr>
                                      <p:tavLst>
                                        <p:tav tm="0">
                                          <p:val>
                                            <p:strVal val="1+#ppt_w/2"/>
                                          </p:val>
                                        </p:tav>
                                        <p:tav tm="100000">
                                          <p:val>
                                            <p:strVal val="#ppt_x"/>
                                          </p:val>
                                        </p:tav>
                                      </p:tavLst>
                                    </p:anim>
                                    <p:anim calcmode="lin" valueType="num">
                                      <p:cBhvr additive="base">
                                        <p:cTn id="209" dur="2000" fill="hold"/>
                                        <p:tgtEl>
                                          <p:spTgt spid="54"/>
                                        </p:tgtEl>
                                        <p:attrNameLst>
                                          <p:attrName>ppt_y</p:attrName>
                                        </p:attrNameLst>
                                      </p:cBhvr>
                                      <p:tavLst>
                                        <p:tav tm="0">
                                          <p:val>
                                            <p:strVal val="#ppt_y"/>
                                          </p:val>
                                        </p:tav>
                                        <p:tav tm="100000">
                                          <p:val>
                                            <p:strVal val="#ppt_y"/>
                                          </p:val>
                                        </p:tav>
                                      </p:tavLst>
                                    </p:anim>
                                  </p:childTnLst>
                                </p:cTn>
                              </p:par>
                              <p:par>
                                <p:cTn id="210" presetID="2" presetClass="entr" presetSubtype="2" fill="hold" nodeType="withEffect">
                                  <p:stCondLst>
                                    <p:cond delay="0"/>
                                  </p:stCondLst>
                                  <p:childTnLst>
                                    <p:set>
                                      <p:cBhvr>
                                        <p:cTn id="211" dur="1" fill="hold">
                                          <p:stCondLst>
                                            <p:cond delay="0"/>
                                          </p:stCondLst>
                                        </p:cTn>
                                        <p:tgtEl>
                                          <p:spTgt spid="55"/>
                                        </p:tgtEl>
                                        <p:attrNameLst>
                                          <p:attrName>style.visibility</p:attrName>
                                        </p:attrNameLst>
                                      </p:cBhvr>
                                      <p:to>
                                        <p:strVal val="visible"/>
                                      </p:to>
                                    </p:set>
                                    <p:anim calcmode="lin" valueType="num">
                                      <p:cBhvr additive="base">
                                        <p:cTn id="212" dur="2000" fill="hold"/>
                                        <p:tgtEl>
                                          <p:spTgt spid="55"/>
                                        </p:tgtEl>
                                        <p:attrNameLst>
                                          <p:attrName>ppt_x</p:attrName>
                                        </p:attrNameLst>
                                      </p:cBhvr>
                                      <p:tavLst>
                                        <p:tav tm="0">
                                          <p:val>
                                            <p:strVal val="1+#ppt_w/2"/>
                                          </p:val>
                                        </p:tav>
                                        <p:tav tm="100000">
                                          <p:val>
                                            <p:strVal val="#ppt_x"/>
                                          </p:val>
                                        </p:tav>
                                      </p:tavLst>
                                    </p:anim>
                                    <p:anim calcmode="lin" valueType="num">
                                      <p:cBhvr additive="base">
                                        <p:cTn id="213" dur="2000" fill="hold"/>
                                        <p:tgtEl>
                                          <p:spTgt spid="55"/>
                                        </p:tgtEl>
                                        <p:attrNameLst>
                                          <p:attrName>ppt_y</p:attrName>
                                        </p:attrNameLst>
                                      </p:cBhvr>
                                      <p:tavLst>
                                        <p:tav tm="0">
                                          <p:val>
                                            <p:strVal val="#ppt_y"/>
                                          </p:val>
                                        </p:tav>
                                        <p:tav tm="100000">
                                          <p:val>
                                            <p:strVal val="#ppt_y"/>
                                          </p:val>
                                        </p:tav>
                                      </p:tavLst>
                                    </p:anim>
                                  </p:childTnLst>
                                </p:cTn>
                              </p:par>
                              <p:par>
                                <p:cTn id="214" presetID="2" presetClass="entr" presetSubtype="2" fill="hold" nodeType="withEffect">
                                  <p:stCondLst>
                                    <p:cond delay="0"/>
                                  </p:stCondLst>
                                  <p:childTnLst>
                                    <p:set>
                                      <p:cBhvr>
                                        <p:cTn id="215" dur="1" fill="hold">
                                          <p:stCondLst>
                                            <p:cond delay="0"/>
                                          </p:stCondLst>
                                        </p:cTn>
                                        <p:tgtEl>
                                          <p:spTgt spid="56"/>
                                        </p:tgtEl>
                                        <p:attrNameLst>
                                          <p:attrName>style.visibility</p:attrName>
                                        </p:attrNameLst>
                                      </p:cBhvr>
                                      <p:to>
                                        <p:strVal val="visible"/>
                                      </p:to>
                                    </p:set>
                                    <p:anim calcmode="lin" valueType="num">
                                      <p:cBhvr additive="base">
                                        <p:cTn id="216" dur="2000" fill="hold"/>
                                        <p:tgtEl>
                                          <p:spTgt spid="56"/>
                                        </p:tgtEl>
                                        <p:attrNameLst>
                                          <p:attrName>ppt_x</p:attrName>
                                        </p:attrNameLst>
                                      </p:cBhvr>
                                      <p:tavLst>
                                        <p:tav tm="0">
                                          <p:val>
                                            <p:strVal val="1+#ppt_w/2"/>
                                          </p:val>
                                        </p:tav>
                                        <p:tav tm="100000">
                                          <p:val>
                                            <p:strVal val="#ppt_x"/>
                                          </p:val>
                                        </p:tav>
                                      </p:tavLst>
                                    </p:anim>
                                    <p:anim calcmode="lin" valueType="num">
                                      <p:cBhvr additive="base">
                                        <p:cTn id="217" dur="2000" fill="hold"/>
                                        <p:tgtEl>
                                          <p:spTgt spid="56"/>
                                        </p:tgtEl>
                                        <p:attrNameLst>
                                          <p:attrName>ppt_y</p:attrName>
                                        </p:attrNameLst>
                                      </p:cBhvr>
                                      <p:tavLst>
                                        <p:tav tm="0">
                                          <p:val>
                                            <p:strVal val="#ppt_y"/>
                                          </p:val>
                                        </p:tav>
                                        <p:tav tm="100000">
                                          <p:val>
                                            <p:strVal val="#ppt_y"/>
                                          </p:val>
                                        </p:tav>
                                      </p:tavLst>
                                    </p:anim>
                                  </p:childTnLst>
                                </p:cTn>
                              </p:par>
                              <p:par>
                                <p:cTn id="218" presetID="2" presetClass="entr" presetSubtype="2" fill="hold" nodeType="withEffect">
                                  <p:stCondLst>
                                    <p:cond delay="0"/>
                                  </p:stCondLst>
                                  <p:childTnLst>
                                    <p:set>
                                      <p:cBhvr>
                                        <p:cTn id="219" dur="1" fill="hold">
                                          <p:stCondLst>
                                            <p:cond delay="0"/>
                                          </p:stCondLst>
                                        </p:cTn>
                                        <p:tgtEl>
                                          <p:spTgt spid="57"/>
                                        </p:tgtEl>
                                        <p:attrNameLst>
                                          <p:attrName>style.visibility</p:attrName>
                                        </p:attrNameLst>
                                      </p:cBhvr>
                                      <p:to>
                                        <p:strVal val="visible"/>
                                      </p:to>
                                    </p:set>
                                    <p:anim calcmode="lin" valueType="num">
                                      <p:cBhvr additive="base">
                                        <p:cTn id="220" dur="2000" fill="hold"/>
                                        <p:tgtEl>
                                          <p:spTgt spid="57"/>
                                        </p:tgtEl>
                                        <p:attrNameLst>
                                          <p:attrName>ppt_x</p:attrName>
                                        </p:attrNameLst>
                                      </p:cBhvr>
                                      <p:tavLst>
                                        <p:tav tm="0">
                                          <p:val>
                                            <p:strVal val="1+#ppt_w/2"/>
                                          </p:val>
                                        </p:tav>
                                        <p:tav tm="100000">
                                          <p:val>
                                            <p:strVal val="#ppt_x"/>
                                          </p:val>
                                        </p:tav>
                                      </p:tavLst>
                                    </p:anim>
                                    <p:anim calcmode="lin" valueType="num">
                                      <p:cBhvr additive="base">
                                        <p:cTn id="221" dur="2000" fill="hold"/>
                                        <p:tgtEl>
                                          <p:spTgt spid="57"/>
                                        </p:tgtEl>
                                        <p:attrNameLst>
                                          <p:attrName>ppt_y</p:attrName>
                                        </p:attrNameLst>
                                      </p:cBhvr>
                                      <p:tavLst>
                                        <p:tav tm="0">
                                          <p:val>
                                            <p:strVal val="#ppt_y"/>
                                          </p:val>
                                        </p:tav>
                                        <p:tav tm="100000">
                                          <p:val>
                                            <p:strVal val="#ppt_y"/>
                                          </p:val>
                                        </p:tav>
                                      </p:tavLst>
                                    </p:anim>
                                  </p:childTnLst>
                                </p:cTn>
                              </p:par>
                              <p:par>
                                <p:cTn id="222" presetID="2" presetClass="entr" presetSubtype="2" fill="hold" nodeType="withEffect">
                                  <p:stCondLst>
                                    <p:cond delay="0"/>
                                  </p:stCondLst>
                                  <p:childTnLst>
                                    <p:set>
                                      <p:cBhvr>
                                        <p:cTn id="223" dur="1" fill="hold">
                                          <p:stCondLst>
                                            <p:cond delay="0"/>
                                          </p:stCondLst>
                                        </p:cTn>
                                        <p:tgtEl>
                                          <p:spTgt spid="58"/>
                                        </p:tgtEl>
                                        <p:attrNameLst>
                                          <p:attrName>style.visibility</p:attrName>
                                        </p:attrNameLst>
                                      </p:cBhvr>
                                      <p:to>
                                        <p:strVal val="visible"/>
                                      </p:to>
                                    </p:set>
                                    <p:anim calcmode="lin" valueType="num">
                                      <p:cBhvr additive="base">
                                        <p:cTn id="224" dur="2000" fill="hold"/>
                                        <p:tgtEl>
                                          <p:spTgt spid="58"/>
                                        </p:tgtEl>
                                        <p:attrNameLst>
                                          <p:attrName>ppt_x</p:attrName>
                                        </p:attrNameLst>
                                      </p:cBhvr>
                                      <p:tavLst>
                                        <p:tav tm="0">
                                          <p:val>
                                            <p:strVal val="1+#ppt_w/2"/>
                                          </p:val>
                                        </p:tav>
                                        <p:tav tm="100000">
                                          <p:val>
                                            <p:strVal val="#ppt_x"/>
                                          </p:val>
                                        </p:tav>
                                      </p:tavLst>
                                    </p:anim>
                                    <p:anim calcmode="lin" valueType="num">
                                      <p:cBhvr additive="base">
                                        <p:cTn id="225" dur="2000" fill="hold"/>
                                        <p:tgtEl>
                                          <p:spTgt spid="58"/>
                                        </p:tgtEl>
                                        <p:attrNameLst>
                                          <p:attrName>ppt_y</p:attrName>
                                        </p:attrNameLst>
                                      </p:cBhvr>
                                      <p:tavLst>
                                        <p:tav tm="0">
                                          <p:val>
                                            <p:strVal val="#ppt_y"/>
                                          </p:val>
                                        </p:tav>
                                        <p:tav tm="100000">
                                          <p:val>
                                            <p:strVal val="#ppt_y"/>
                                          </p:val>
                                        </p:tav>
                                      </p:tavLst>
                                    </p:anim>
                                  </p:childTnLst>
                                </p:cTn>
                              </p:par>
                              <p:par>
                                <p:cTn id="226" presetID="2" presetClass="entr" presetSubtype="2" fill="hold" nodeType="withEffect">
                                  <p:stCondLst>
                                    <p:cond delay="0"/>
                                  </p:stCondLst>
                                  <p:childTnLst>
                                    <p:set>
                                      <p:cBhvr>
                                        <p:cTn id="227" dur="1" fill="hold">
                                          <p:stCondLst>
                                            <p:cond delay="0"/>
                                          </p:stCondLst>
                                        </p:cTn>
                                        <p:tgtEl>
                                          <p:spTgt spid="60"/>
                                        </p:tgtEl>
                                        <p:attrNameLst>
                                          <p:attrName>style.visibility</p:attrName>
                                        </p:attrNameLst>
                                      </p:cBhvr>
                                      <p:to>
                                        <p:strVal val="visible"/>
                                      </p:to>
                                    </p:set>
                                    <p:anim calcmode="lin" valueType="num">
                                      <p:cBhvr additive="base">
                                        <p:cTn id="228" dur="2000" fill="hold"/>
                                        <p:tgtEl>
                                          <p:spTgt spid="60"/>
                                        </p:tgtEl>
                                        <p:attrNameLst>
                                          <p:attrName>ppt_x</p:attrName>
                                        </p:attrNameLst>
                                      </p:cBhvr>
                                      <p:tavLst>
                                        <p:tav tm="0">
                                          <p:val>
                                            <p:strVal val="1+#ppt_w/2"/>
                                          </p:val>
                                        </p:tav>
                                        <p:tav tm="100000">
                                          <p:val>
                                            <p:strVal val="#ppt_x"/>
                                          </p:val>
                                        </p:tav>
                                      </p:tavLst>
                                    </p:anim>
                                    <p:anim calcmode="lin" valueType="num">
                                      <p:cBhvr additive="base">
                                        <p:cTn id="229" dur="2000" fill="hold"/>
                                        <p:tgtEl>
                                          <p:spTgt spid="60"/>
                                        </p:tgtEl>
                                        <p:attrNameLst>
                                          <p:attrName>ppt_y</p:attrName>
                                        </p:attrNameLst>
                                      </p:cBhvr>
                                      <p:tavLst>
                                        <p:tav tm="0">
                                          <p:val>
                                            <p:strVal val="#ppt_y"/>
                                          </p:val>
                                        </p:tav>
                                        <p:tav tm="100000">
                                          <p:val>
                                            <p:strVal val="#ppt_y"/>
                                          </p:val>
                                        </p:tav>
                                      </p:tavLst>
                                    </p:anim>
                                  </p:childTnLst>
                                </p:cTn>
                              </p:par>
                              <p:par>
                                <p:cTn id="230" presetID="2" presetClass="entr" presetSubtype="2" fill="hold" nodeType="withEffect">
                                  <p:stCondLst>
                                    <p:cond delay="0"/>
                                  </p:stCondLst>
                                  <p:childTnLst>
                                    <p:set>
                                      <p:cBhvr>
                                        <p:cTn id="231" dur="1" fill="hold">
                                          <p:stCondLst>
                                            <p:cond delay="0"/>
                                          </p:stCondLst>
                                        </p:cTn>
                                        <p:tgtEl>
                                          <p:spTgt spid="61"/>
                                        </p:tgtEl>
                                        <p:attrNameLst>
                                          <p:attrName>style.visibility</p:attrName>
                                        </p:attrNameLst>
                                      </p:cBhvr>
                                      <p:to>
                                        <p:strVal val="visible"/>
                                      </p:to>
                                    </p:set>
                                    <p:anim calcmode="lin" valueType="num">
                                      <p:cBhvr additive="base">
                                        <p:cTn id="232" dur="2000" fill="hold"/>
                                        <p:tgtEl>
                                          <p:spTgt spid="61"/>
                                        </p:tgtEl>
                                        <p:attrNameLst>
                                          <p:attrName>ppt_x</p:attrName>
                                        </p:attrNameLst>
                                      </p:cBhvr>
                                      <p:tavLst>
                                        <p:tav tm="0">
                                          <p:val>
                                            <p:strVal val="1+#ppt_w/2"/>
                                          </p:val>
                                        </p:tav>
                                        <p:tav tm="100000">
                                          <p:val>
                                            <p:strVal val="#ppt_x"/>
                                          </p:val>
                                        </p:tav>
                                      </p:tavLst>
                                    </p:anim>
                                    <p:anim calcmode="lin" valueType="num">
                                      <p:cBhvr additive="base">
                                        <p:cTn id="233" dur="2000" fill="hold"/>
                                        <p:tgtEl>
                                          <p:spTgt spid="61"/>
                                        </p:tgtEl>
                                        <p:attrNameLst>
                                          <p:attrName>ppt_y</p:attrName>
                                        </p:attrNameLst>
                                      </p:cBhvr>
                                      <p:tavLst>
                                        <p:tav tm="0">
                                          <p:val>
                                            <p:strVal val="#ppt_y"/>
                                          </p:val>
                                        </p:tav>
                                        <p:tav tm="100000">
                                          <p:val>
                                            <p:strVal val="#ppt_y"/>
                                          </p:val>
                                        </p:tav>
                                      </p:tavLst>
                                    </p:anim>
                                  </p:childTnLst>
                                </p:cTn>
                              </p:par>
                              <p:par>
                                <p:cTn id="234" presetID="2" presetClass="entr" presetSubtype="2" fill="hold" nodeType="withEffect">
                                  <p:stCondLst>
                                    <p:cond delay="0"/>
                                  </p:stCondLst>
                                  <p:childTnLst>
                                    <p:set>
                                      <p:cBhvr>
                                        <p:cTn id="235" dur="1" fill="hold">
                                          <p:stCondLst>
                                            <p:cond delay="0"/>
                                          </p:stCondLst>
                                        </p:cTn>
                                        <p:tgtEl>
                                          <p:spTgt spid="62"/>
                                        </p:tgtEl>
                                        <p:attrNameLst>
                                          <p:attrName>style.visibility</p:attrName>
                                        </p:attrNameLst>
                                      </p:cBhvr>
                                      <p:to>
                                        <p:strVal val="visible"/>
                                      </p:to>
                                    </p:set>
                                    <p:anim calcmode="lin" valueType="num">
                                      <p:cBhvr additive="base">
                                        <p:cTn id="236" dur="2000" fill="hold"/>
                                        <p:tgtEl>
                                          <p:spTgt spid="62"/>
                                        </p:tgtEl>
                                        <p:attrNameLst>
                                          <p:attrName>ppt_x</p:attrName>
                                        </p:attrNameLst>
                                      </p:cBhvr>
                                      <p:tavLst>
                                        <p:tav tm="0">
                                          <p:val>
                                            <p:strVal val="1+#ppt_w/2"/>
                                          </p:val>
                                        </p:tav>
                                        <p:tav tm="100000">
                                          <p:val>
                                            <p:strVal val="#ppt_x"/>
                                          </p:val>
                                        </p:tav>
                                      </p:tavLst>
                                    </p:anim>
                                    <p:anim calcmode="lin" valueType="num">
                                      <p:cBhvr additive="base">
                                        <p:cTn id="237" dur="2000" fill="hold"/>
                                        <p:tgtEl>
                                          <p:spTgt spid="62"/>
                                        </p:tgtEl>
                                        <p:attrNameLst>
                                          <p:attrName>ppt_y</p:attrName>
                                        </p:attrNameLst>
                                      </p:cBhvr>
                                      <p:tavLst>
                                        <p:tav tm="0">
                                          <p:val>
                                            <p:strVal val="#ppt_y"/>
                                          </p:val>
                                        </p:tav>
                                        <p:tav tm="100000">
                                          <p:val>
                                            <p:strVal val="#ppt_y"/>
                                          </p:val>
                                        </p:tav>
                                      </p:tavLst>
                                    </p:anim>
                                  </p:childTnLst>
                                </p:cTn>
                              </p:par>
                              <p:par>
                                <p:cTn id="238" presetID="2" presetClass="entr" presetSubtype="2" fill="hold" nodeType="withEffect">
                                  <p:stCondLst>
                                    <p:cond delay="0"/>
                                  </p:stCondLst>
                                  <p:childTnLst>
                                    <p:set>
                                      <p:cBhvr>
                                        <p:cTn id="239" dur="1" fill="hold">
                                          <p:stCondLst>
                                            <p:cond delay="0"/>
                                          </p:stCondLst>
                                        </p:cTn>
                                        <p:tgtEl>
                                          <p:spTgt spid="63"/>
                                        </p:tgtEl>
                                        <p:attrNameLst>
                                          <p:attrName>style.visibility</p:attrName>
                                        </p:attrNameLst>
                                      </p:cBhvr>
                                      <p:to>
                                        <p:strVal val="visible"/>
                                      </p:to>
                                    </p:set>
                                    <p:anim calcmode="lin" valueType="num">
                                      <p:cBhvr additive="base">
                                        <p:cTn id="240" dur="2000" fill="hold"/>
                                        <p:tgtEl>
                                          <p:spTgt spid="63"/>
                                        </p:tgtEl>
                                        <p:attrNameLst>
                                          <p:attrName>ppt_x</p:attrName>
                                        </p:attrNameLst>
                                      </p:cBhvr>
                                      <p:tavLst>
                                        <p:tav tm="0">
                                          <p:val>
                                            <p:strVal val="1+#ppt_w/2"/>
                                          </p:val>
                                        </p:tav>
                                        <p:tav tm="100000">
                                          <p:val>
                                            <p:strVal val="#ppt_x"/>
                                          </p:val>
                                        </p:tav>
                                      </p:tavLst>
                                    </p:anim>
                                    <p:anim calcmode="lin" valueType="num">
                                      <p:cBhvr additive="base">
                                        <p:cTn id="241" dur="2000" fill="hold"/>
                                        <p:tgtEl>
                                          <p:spTgt spid="63"/>
                                        </p:tgtEl>
                                        <p:attrNameLst>
                                          <p:attrName>ppt_y</p:attrName>
                                        </p:attrNameLst>
                                      </p:cBhvr>
                                      <p:tavLst>
                                        <p:tav tm="0">
                                          <p:val>
                                            <p:strVal val="#ppt_y"/>
                                          </p:val>
                                        </p:tav>
                                        <p:tav tm="100000">
                                          <p:val>
                                            <p:strVal val="#ppt_y"/>
                                          </p:val>
                                        </p:tav>
                                      </p:tavLst>
                                    </p:anim>
                                  </p:childTnLst>
                                </p:cTn>
                              </p:par>
                              <p:par>
                                <p:cTn id="242" presetID="2" presetClass="entr" presetSubtype="2" fill="hold" nodeType="withEffect">
                                  <p:stCondLst>
                                    <p:cond delay="0"/>
                                  </p:stCondLst>
                                  <p:childTnLst>
                                    <p:set>
                                      <p:cBhvr>
                                        <p:cTn id="243" dur="1" fill="hold">
                                          <p:stCondLst>
                                            <p:cond delay="0"/>
                                          </p:stCondLst>
                                        </p:cTn>
                                        <p:tgtEl>
                                          <p:spTgt spid="64"/>
                                        </p:tgtEl>
                                        <p:attrNameLst>
                                          <p:attrName>style.visibility</p:attrName>
                                        </p:attrNameLst>
                                      </p:cBhvr>
                                      <p:to>
                                        <p:strVal val="visible"/>
                                      </p:to>
                                    </p:set>
                                    <p:anim calcmode="lin" valueType="num">
                                      <p:cBhvr additive="base">
                                        <p:cTn id="244" dur="2000" fill="hold"/>
                                        <p:tgtEl>
                                          <p:spTgt spid="64"/>
                                        </p:tgtEl>
                                        <p:attrNameLst>
                                          <p:attrName>ppt_x</p:attrName>
                                        </p:attrNameLst>
                                      </p:cBhvr>
                                      <p:tavLst>
                                        <p:tav tm="0">
                                          <p:val>
                                            <p:strVal val="1+#ppt_w/2"/>
                                          </p:val>
                                        </p:tav>
                                        <p:tav tm="100000">
                                          <p:val>
                                            <p:strVal val="#ppt_x"/>
                                          </p:val>
                                        </p:tav>
                                      </p:tavLst>
                                    </p:anim>
                                    <p:anim calcmode="lin" valueType="num">
                                      <p:cBhvr additive="base">
                                        <p:cTn id="245" dur="2000" fill="hold"/>
                                        <p:tgtEl>
                                          <p:spTgt spid="64"/>
                                        </p:tgtEl>
                                        <p:attrNameLst>
                                          <p:attrName>ppt_y</p:attrName>
                                        </p:attrNameLst>
                                      </p:cBhvr>
                                      <p:tavLst>
                                        <p:tav tm="0">
                                          <p:val>
                                            <p:strVal val="#ppt_y"/>
                                          </p:val>
                                        </p:tav>
                                        <p:tav tm="100000">
                                          <p:val>
                                            <p:strVal val="#ppt_y"/>
                                          </p:val>
                                        </p:tav>
                                      </p:tavLst>
                                    </p:anim>
                                  </p:childTnLst>
                                </p:cTn>
                              </p:par>
                              <p:par>
                                <p:cTn id="246" presetID="8" presetClass="emph" presetSubtype="0" fill="hold" nodeType="withEffect">
                                  <p:stCondLst>
                                    <p:cond delay="0"/>
                                  </p:stCondLst>
                                  <p:childTnLst>
                                    <p:animRot by="-21600000">
                                      <p:cBhvr>
                                        <p:cTn id="247" dur="2000" fill="hold"/>
                                        <p:tgtEl>
                                          <p:spTgt spid="4"/>
                                        </p:tgtEl>
                                        <p:attrNameLst>
                                          <p:attrName>r</p:attrName>
                                        </p:attrNameLst>
                                      </p:cBhvr>
                                    </p:animRot>
                                  </p:childTnLst>
                                </p:cTn>
                              </p:par>
                              <p:par>
                                <p:cTn id="248" presetID="8" presetClass="emph" presetSubtype="0" fill="hold" nodeType="withEffect">
                                  <p:stCondLst>
                                    <p:cond delay="0"/>
                                  </p:stCondLst>
                                  <p:childTnLst>
                                    <p:animRot by="-21600000">
                                      <p:cBhvr>
                                        <p:cTn id="249" dur="2000" fill="hold"/>
                                        <p:tgtEl>
                                          <p:spTgt spid="7"/>
                                        </p:tgtEl>
                                        <p:attrNameLst>
                                          <p:attrName>r</p:attrName>
                                        </p:attrNameLst>
                                      </p:cBhvr>
                                    </p:animRot>
                                  </p:childTnLst>
                                </p:cTn>
                              </p:par>
                              <p:par>
                                <p:cTn id="250" presetID="8" presetClass="emph" presetSubtype="0" fill="hold" nodeType="withEffect">
                                  <p:stCondLst>
                                    <p:cond delay="0"/>
                                  </p:stCondLst>
                                  <p:childTnLst>
                                    <p:animRot by="-21600000">
                                      <p:cBhvr>
                                        <p:cTn id="251" dur="2000" fill="hold"/>
                                        <p:tgtEl>
                                          <p:spTgt spid="9"/>
                                        </p:tgtEl>
                                        <p:attrNameLst>
                                          <p:attrName>r</p:attrName>
                                        </p:attrNameLst>
                                      </p:cBhvr>
                                    </p:animRot>
                                  </p:childTnLst>
                                </p:cTn>
                              </p:par>
                              <p:par>
                                <p:cTn id="252" presetID="8" presetClass="emph" presetSubtype="0" fill="hold" nodeType="withEffect">
                                  <p:stCondLst>
                                    <p:cond delay="0"/>
                                  </p:stCondLst>
                                  <p:childTnLst>
                                    <p:animRot by="-21600000">
                                      <p:cBhvr>
                                        <p:cTn id="253" dur="2000" fill="hold"/>
                                        <p:tgtEl>
                                          <p:spTgt spid="10"/>
                                        </p:tgtEl>
                                        <p:attrNameLst>
                                          <p:attrName>r</p:attrName>
                                        </p:attrNameLst>
                                      </p:cBhvr>
                                    </p:animRot>
                                  </p:childTnLst>
                                </p:cTn>
                              </p:par>
                              <p:par>
                                <p:cTn id="254" presetID="8" presetClass="emph" presetSubtype="0" fill="hold" nodeType="withEffect">
                                  <p:stCondLst>
                                    <p:cond delay="0"/>
                                  </p:stCondLst>
                                  <p:childTnLst>
                                    <p:animRot by="-21600000">
                                      <p:cBhvr>
                                        <p:cTn id="255" dur="2000" fill="hold"/>
                                        <p:tgtEl>
                                          <p:spTgt spid="11"/>
                                        </p:tgtEl>
                                        <p:attrNameLst>
                                          <p:attrName>r</p:attrName>
                                        </p:attrNameLst>
                                      </p:cBhvr>
                                    </p:animRot>
                                  </p:childTnLst>
                                </p:cTn>
                              </p:par>
                              <p:par>
                                <p:cTn id="256" presetID="8" presetClass="emph" presetSubtype="0" fill="hold" nodeType="withEffect">
                                  <p:stCondLst>
                                    <p:cond delay="0"/>
                                  </p:stCondLst>
                                  <p:childTnLst>
                                    <p:animRot by="-21600000">
                                      <p:cBhvr>
                                        <p:cTn id="257" dur="2000" fill="hold"/>
                                        <p:tgtEl>
                                          <p:spTgt spid="12"/>
                                        </p:tgtEl>
                                        <p:attrNameLst>
                                          <p:attrName>r</p:attrName>
                                        </p:attrNameLst>
                                      </p:cBhvr>
                                    </p:animRot>
                                  </p:childTnLst>
                                </p:cTn>
                              </p:par>
                              <p:par>
                                <p:cTn id="258" presetID="8" presetClass="emph" presetSubtype="0" fill="hold" nodeType="withEffect">
                                  <p:stCondLst>
                                    <p:cond delay="0"/>
                                  </p:stCondLst>
                                  <p:childTnLst>
                                    <p:animRot by="-21600000">
                                      <p:cBhvr>
                                        <p:cTn id="259" dur="2000" fill="hold"/>
                                        <p:tgtEl>
                                          <p:spTgt spid="13"/>
                                        </p:tgtEl>
                                        <p:attrNameLst>
                                          <p:attrName>r</p:attrName>
                                        </p:attrNameLst>
                                      </p:cBhvr>
                                    </p:animRot>
                                  </p:childTnLst>
                                </p:cTn>
                              </p:par>
                              <p:par>
                                <p:cTn id="260" presetID="8" presetClass="emph" presetSubtype="0" fill="hold" nodeType="withEffect">
                                  <p:stCondLst>
                                    <p:cond delay="0"/>
                                  </p:stCondLst>
                                  <p:childTnLst>
                                    <p:animRot by="-21600000">
                                      <p:cBhvr>
                                        <p:cTn id="261" dur="2000" fill="hold"/>
                                        <p:tgtEl>
                                          <p:spTgt spid="15"/>
                                        </p:tgtEl>
                                        <p:attrNameLst>
                                          <p:attrName>r</p:attrName>
                                        </p:attrNameLst>
                                      </p:cBhvr>
                                    </p:animRot>
                                  </p:childTnLst>
                                </p:cTn>
                              </p:par>
                              <p:par>
                                <p:cTn id="262" presetID="8" presetClass="emph" presetSubtype="0" fill="hold" nodeType="withEffect">
                                  <p:stCondLst>
                                    <p:cond delay="0"/>
                                  </p:stCondLst>
                                  <p:childTnLst>
                                    <p:animRot by="-21600000">
                                      <p:cBhvr>
                                        <p:cTn id="263" dur="2000" fill="hold"/>
                                        <p:tgtEl>
                                          <p:spTgt spid="16"/>
                                        </p:tgtEl>
                                        <p:attrNameLst>
                                          <p:attrName>r</p:attrName>
                                        </p:attrNameLst>
                                      </p:cBhvr>
                                    </p:animRot>
                                  </p:childTnLst>
                                </p:cTn>
                              </p:par>
                              <p:par>
                                <p:cTn id="264" presetID="8" presetClass="emph" presetSubtype="0" fill="hold" nodeType="withEffect">
                                  <p:stCondLst>
                                    <p:cond delay="0"/>
                                  </p:stCondLst>
                                  <p:childTnLst>
                                    <p:animRot by="-21600000">
                                      <p:cBhvr>
                                        <p:cTn id="265" dur="2000" fill="hold"/>
                                        <p:tgtEl>
                                          <p:spTgt spid="17"/>
                                        </p:tgtEl>
                                        <p:attrNameLst>
                                          <p:attrName>r</p:attrName>
                                        </p:attrNameLst>
                                      </p:cBhvr>
                                    </p:animRot>
                                  </p:childTnLst>
                                </p:cTn>
                              </p:par>
                              <p:par>
                                <p:cTn id="266" presetID="8" presetClass="emph" presetSubtype="0" fill="hold" nodeType="withEffect">
                                  <p:stCondLst>
                                    <p:cond delay="0"/>
                                  </p:stCondLst>
                                  <p:childTnLst>
                                    <p:animRot by="-21600000">
                                      <p:cBhvr>
                                        <p:cTn id="267" dur="2000" fill="hold"/>
                                        <p:tgtEl>
                                          <p:spTgt spid="18"/>
                                        </p:tgtEl>
                                        <p:attrNameLst>
                                          <p:attrName>r</p:attrName>
                                        </p:attrNameLst>
                                      </p:cBhvr>
                                    </p:animRot>
                                  </p:childTnLst>
                                </p:cTn>
                              </p:par>
                              <p:par>
                                <p:cTn id="268" presetID="8" presetClass="emph" presetSubtype="0" fill="hold" nodeType="withEffect">
                                  <p:stCondLst>
                                    <p:cond delay="0"/>
                                  </p:stCondLst>
                                  <p:childTnLst>
                                    <p:animRot by="-21600000">
                                      <p:cBhvr>
                                        <p:cTn id="269" dur="2000" fill="hold"/>
                                        <p:tgtEl>
                                          <p:spTgt spid="19"/>
                                        </p:tgtEl>
                                        <p:attrNameLst>
                                          <p:attrName>r</p:attrName>
                                        </p:attrNameLst>
                                      </p:cBhvr>
                                    </p:animRot>
                                  </p:childTnLst>
                                </p:cTn>
                              </p:par>
                              <p:par>
                                <p:cTn id="270" presetID="8" presetClass="emph" presetSubtype="0" fill="hold" nodeType="withEffect">
                                  <p:stCondLst>
                                    <p:cond delay="0"/>
                                  </p:stCondLst>
                                  <p:childTnLst>
                                    <p:animRot by="-21600000">
                                      <p:cBhvr>
                                        <p:cTn id="271" dur="2000" fill="hold"/>
                                        <p:tgtEl>
                                          <p:spTgt spid="20"/>
                                        </p:tgtEl>
                                        <p:attrNameLst>
                                          <p:attrName>r</p:attrName>
                                        </p:attrNameLst>
                                      </p:cBhvr>
                                    </p:animRot>
                                  </p:childTnLst>
                                </p:cTn>
                              </p:par>
                              <p:par>
                                <p:cTn id="272" presetID="8" presetClass="emph" presetSubtype="0" fill="hold" nodeType="withEffect">
                                  <p:stCondLst>
                                    <p:cond delay="0"/>
                                  </p:stCondLst>
                                  <p:childTnLst>
                                    <p:animRot by="-21600000">
                                      <p:cBhvr>
                                        <p:cTn id="273" dur="2000" fill="hold"/>
                                        <p:tgtEl>
                                          <p:spTgt spid="21"/>
                                        </p:tgtEl>
                                        <p:attrNameLst>
                                          <p:attrName>r</p:attrName>
                                        </p:attrNameLst>
                                      </p:cBhvr>
                                    </p:animRot>
                                  </p:childTnLst>
                                </p:cTn>
                              </p:par>
                              <p:par>
                                <p:cTn id="274" presetID="8" presetClass="emph" presetSubtype="0" fill="hold" nodeType="withEffect">
                                  <p:stCondLst>
                                    <p:cond delay="0"/>
                                  </p:stCondLst>
                                  <p:childTnLst>
                                    <p:animRot by="-21600000">
                                      <p:cBhvr>
                                        <p:cTn id="275" dur="2000" fill="hold"/>
                                        <p:tgtEl>
                                          <p:spTgt spid="22"/>
                                        </p:tgtEl>
                                        <p:attrNameLst>
                                          <p:attrName>r</p:attrName>
                                        </p:attrNameLst>
                                      </p:cBhvr>
                                    </p:animRot>
                                  </p:childTnLst>
                                </p:cTn>
                              </p:par>
                              <p:par>
                                <p:cTn id="276" presetID="8" presetClass="emph" presetSubtype="0" fill="hold" nodeType="withEffect">
                                  <p:stCondLst>
                                    <p:cond delay="0"/>
                                  </p:stCondLst>
                                  <p:childTnLst>
                                    <p:animRot by="-21600000">
                                      <p:cBhvr>
                                        <p:cTn id="277" dur="2000" fill="hold"/>
                                        <p:tgtEl>
                                          <p:spTgt spid="23"/>
                                        </p:tgtEl>
                                        <p:attrNameLst>
                                          <p:attrName>r</p:attrName>
                                        </p:attrNameLst>
                                      </p:cBhvr>
                                    </p:animRot>
                                  </p:childTnLst>
                                </p:cTn>
                              </p:par>
                              <p:par>
                                <p:cTn id="278" presetID="8" presetClass="emph" presetSubtype="0" fill="hold" nodeType="withEffect">
                                  <p:stCondLst>
                                    <p:cond delay="0"/>
                                  </p:stCondLst>
                                  <p:childTnLst>
                                    <p:animRot by="-21600000">
                                      <p:cBhvr>
                                        <p:cTn id="279" dur="2000" fill="hold"/>
                                        <p:tgtEl>
                                          <p:spTgt spid="24"/>
                                        </p:tgtEl>
                                        <p:attrNameLst>
                                          <p:attrName>r</p:attrName>
                                        </p:attrNameLst>
                                      </p:cBhvr>
                                    </p:animRot>
                                  </p:childTnLst>
                                </p:cTn>
                              </p:par>
                              <p:par>
                                <p:cTn id="280" presetID="8" presetClass="emph" presetSubtype="0" fill="hold" nodeType="withEffect">
                                  <p:stCondLst>
                                    <p:cond delay="0"/>
                                  </p:stCondLst>
                                  <p:childTnLst>
                                    <p:animRot by="-21600000">
                                      <p:cBhvr>
                                        <p:cTn id="281" dur="2000" fill="hold"/>
                                        <p:tgtEl>
                                          <p:spTgt spid="25"/>
                                        </p:tgtEl>
                                        <p:attrNameLst>
                                          <p:attrName>r</p:attrName>
                                        </p:attrNameLst>
                                      </p:cBhvr>
                                    </p:animRot>
                                  </p:childTnLst>
                                </p:cTn>
                              </p:par>
                              <p:par>
                                <p:cTn id="282" presetID="8" presetClass="emph" presetSubtype="0" fill="hold" nodeType="withEffect">
                                  <p:stCondLst>
                                    <p:cond delay="0"/>
                                  </p:stCondLst>
                                  <p:childTnLst>
                                    <p:animRot by="-21600000">
                                      <p:cBhvr>
                                        <p:cTn id="283" dur="2000" fill="hold"/>
                                        <p:tgtEl>
                                          <p:spTgt spid="26"/>
                                        </p:tgtEl>
                                        <p:attrNameLst>
                                          <p:attrName>r</p:attrName>
                                        </p:attrNameLst>
                                      </p:cBhvr>
                                    </p:animRot>
                                  </p:childTnLst>
                                </p:cTn>
                              </p:par>
                              <p:par>
                                <p:cTn id="284" presetID="8" presetClass="emph" presetSubtype="0" fill="hold" nodeType="withEffect">
                                  <p:stCondLst>
                                    <p:cond delay="0"/>
                                  </p:stCondLst>
                                  <p:childTnLst>
                                    <p:animRot by="-21600000">
                                      <p:cBhvr>
                                        <p:cTn id="285" dur="2000" fill="hold"/>
                                        <p:tgtEl>
                                          <p:spTgt spid="27"/>
                                        </p:tgtEl>
                                        <p:attrNameLst>
                                          <p:attrName>r</p:attrName>
                                        </p:attrNameLst>
                                      </p:cBhvr>
                                    </p:animRot>
                                  </p:childTnLst>
                                </p:cTn>
                              </p:par>
                              <p:par>
                                <p:cTn id="286" presetID="8" presetClass="emph" presetSubtype="0" fill="hold" nodeType="withEffect">
                                  <p:stCondLst>
                                    <p:cond delay="0"/>
                                  </p:stCondLst>
                                  <p:childTnLst>
                                    <p:animRot by="-21600000">
                                      <p:cBhvr>
                                        <p:cTn id="287" dur="2000" fill="hold"/>
                                        <p:tgtEl>
                                          <p:spTgt spid="28"/>
                                        </p:tgtEl>
                                        <p:attrNameLst>
                                          <p:attrName>r</p:attrName>
                                        </p:attrNameLst>
                                      </p:cBhvr>
                                    </p:animRot>
                                  </p:childTnLst>
                                </p:cTn>
                              </p:par>
                              <p:par>
                                <p:cTn id="288" presetID="8" presetClass="emph" presetSubtype="0" fill="hold" nodeType="withEffect">
                                  <p:stCondLst>
                                    <p:cond delay="0"/>
                                  </p:stCondLst>
                                  <p:childTnLst>
                                    <p:animRot by="-21600000">
                                      <p:cBhvr>
                                        <p:cTn id="289" dur="2000" fill="hold"/>
                                        <p:tgtEl>
                                          <p:spTgt spid="29"/>
                                        </p:tgtEl>
                                        <p:attrNameLst>
                                          <p:attrName>r</p:attrName>
                                        </p:attrNameLst>
                                      </p:cBhvr>
                                    </p:animRot>
                                  </p:childTnLst>
                                </p:cTn>
                              </p:par>
                              <p:par>
                                <p:cTn id="290" presetID="8" presetClass="emph" presetSubtype="0" fill="hold" nodeType="withEffect">
                                  <p:stCondLst>
                                    <p:cond delay="0"/>
                                  </p:stCondLst>
                                  <p:childTnLst>
                                    <p:animRot by="-21600000">
                                      <p:cBhvr>
                                        <p:cTn id="291" dur="2000" fill="hold"/>
                                        <p:tgtEl>
                                          <p:spTgt spid="30"/>
                                        </p:tgtEl>
                                        <p:attrNameLst>
                                          <p:attrName>r</p:attrName>
                                        </p:attrNameLst>
                                      </p:cBhvr>
                                    </p:animRot>
                                  </p:childTnLst>
                                </p:cTn>
                              </p:par>
                              <p:par>
                                <p:cTn id="292" presetID="8" presetClass="emph" presetSubtype="0" fill="hold" nodeType="withEffect">
                                  <p:stCondLst>
                                    <p:cond delay="0"/>
                                  </p:stCondLst>
                                  <p:childTnLst>
                                    <p:animRot by="-21600000">
                                      <p:cBhvr>
                                        <p:cTn id="293" dur="2000" fill="hold"/>
                                        <p:tgtEl>
                                          <p:spTgt spid="31"/>
                                        </p:tgtEl>
                                        <p:attrNameLst>
                                          <p:attrName>r</p:attrName>
                                        </p:attrNameLst>
                                      </p:cBhvr>
                                    </p:animRot>
                                  </p:childTnLst>
                                </p:cTn>
                              </p:par>
                              <p:par>
                                <p:cTn id="294" presetID="8" presetClass="emph" presetSubtype="0" fill="hold" nodeType="withEffect">
                                  <p:stCondLst>
                                    <p:cond delay="0"/>
                                  </p:stCondLst>
                                  <p:childTnLst>
                                    <p:animRot by="-21600000">
                                      <p:cBhvr>
                                        <p:cTn id="295" dur="2000" fill="hold"/>
                                        <p:tgtEl>
                                          <p:spTgt spid="33"/>
                                        </p:tgtEl>
                                        <p:attrNameLst>
                                          <p:attrName>r</p:attrName>
                                        </p:attrNameLst>
                                      </p:cBhvr>
                                    </p:animRot>
                                  </p:childTnLst>
                                </p:cTn>
                              </p:par>
                              <p:par>
                                <p:cTn id="296" presetID="8" presetClass="emph" presetSubtype="0" fill="hold" nodeType="withEffect">
                                  <p:stCondLst>
                                    <p:cond delay="0"/>
                                  </p:stCondLst>
                                  <p:childTnLst>
                                    <p:animRot by="-21600000">
                                      <p:cBhvr>
                                        <p:cTn id="297" dur="2000" fill="hold"/>
                                        <p:tgtEl>
                                          <p:spTgt spid="35"/>
                                        </p:tgtEl>
                                        <p:attrNameLst>
                                          <p:attrName>r</p:attrName>
                                        </p:attrNameLst>
                                      </p:cBhvr>
                                    </p:animRot>
                                  </p:childTnLst>
                                </p:cTn>
                              </p:par>
                              <p:par>
                                <p:cTn id="298" presetID="8" presetClass="emph" presetSubtype="0" fill="hold" nodeType="withEffect">
                                  <p:stCondLst>
                                    <p:cond delay="0"/>
                                  </p:stCondLst>
                                  <p:childTnLst>
                                    <p:animRot by="-21600000">
                                      <p:cBhvr>
                                        <p:cTn id="299" dur="2000" fill="hold"/>
                                        <p:tgtEl>
                                          <p:spTgt spid="36"/>
                                        </p:tgtEl>
                                        <p:attrNameLst>
                                          <p:attrName>r</p:attrName>
                                        </p:attrNameLst>
                                      </p:cBhvr>
                                    </p:animRot>
                                  </p:childTnLst>
                                </p:cTn>
                              </p:par>
                              <p:par>
                                <p:cTn id="300" presetID="8" presetClass="emph" presetSubtype="0" fill="hold" nodeType="withEffect">
                                  <p:stCondLst>
                                    <p:cond delay="0"/>
                                  </p:stCondLst>
                                  <p:childTnLst>
                                    <p:animRot by="-21600000">
                                      <p:cBhvr>
                                        <p:cTn id="301" dur="2000" fill="hold"/>
                                        <p:tgtEl>
                                          <p:spTgt spid="37"/>
                                        </p:tgtEl>
                                        <p:attrNameLst>
                                          <p:attrName>r</p:attrName>
                                        </p:attrNameLst>
                                      </p:cBhvr>
                                    </p:animRot>
                                  </p:childTnLst>
                                </p:cTn>
                              </p:par>
                              <p:par>
                                <p:cTn id="302" presetID="8" presetClass="emph" presetSubtype="0" fill="hold" nodeType="withEffect">
                                  <p:stCondLst>
                                    <p:cond delay="0"/>
                                  </p:stCondLst>
                                  <p:childTnLst>
                                    <p:animRot by="-21600000">
                                      <p:cBhvr>
                                        <p:cTn id="303" dur="2000" fill="hold"/>
                                        <p:tgtEl>
                                          <p:spTgt spid="38"/>
                                        </p:tgtEl>
                                        <p:attrNameLst>
                                          <p:attrName>r</p:attrName>
                                        </p:attrNameLst>
                                      </p:cBhvr>
                                    </p:animRot>
                                  </p:childTnLst>
                                </p:cTn>
                              </p:par>
                              <p:par>
                                <p:cTn id="304" presetID="8" presetClass="emph" presetSubtype="0" fill="hold" nodeType="withEffect">
                                  <p:stCondLst>
                                    <p:cond delay="0"/>
                                  </p:stCondLst>
                                  <p:childTnLst>
                                    <p:animRot by="-21600000">
                                      <p:cBhvr>
                                        <p:cTn id="305" dur="2000" fill="hold"/>
                                        <p:tgtEl>
                                          <p:spTgt spid="40"/>
                                        </p:tgtEl>
                                        <p:attrNameLst>
                                          <p:attrName>r</p:attrName>
                                        </p:attrNameLst>
                                      </p:cBhvr>
                                    </p:animRot>
                                  </p:childTnLst>
                                </p:cTn>
                              </p:par>
                              <p:par>
                                <p:cTn id="306" presetID="8" presetClass="emph" presetSubtype="0" fill="hold" nodeType="withEffect">
                                  <p:stCondLst>
                                    <p:cond delay="0"/>
                                  </p:stCondLst>
                                  <p:childTnLst>
                                    <p:animRot by="-21600000">
                                      <p:cBhvr>
                                        <p:cTn id="307" dur="2000" fill="hold"/>
                                        <p:tgtEl>
                                          <p:spTgt spid="41"/>
                                        </p:tgtEl>
                                        <p:attrNameLst>
                                          <p:attrName>r</p:attrName>
                                        </p:attrNameLst>
                                      </p:cBhvr>
                                    </p:animRot>
                                  </p:childTnLst>
                                </p:cTn>
                              </p:par>
                              <p:par>
                                <p:cTn id="308" presetID="8" presetClass="emph" presetSubtype="0" fill="hold" nodeType="withEffect">
                                  <p:stCondLst>
                                    <p:cond delay="0"/>
                                  </p:stCondLst>
                                  <p:childTnLst>
                                    <p:animRot by="-21600000">
                                      <p:cBhvr>
                                        <p:cTn id="309" dur="2000" fill="hold"/>
                                        <p:tgtEl>
                                          <p:spTgt spid="43"/>
                                        </p:tgtEl>
                                        <p:attrNameLst>
                                          <p:attrName>r</p:attrName>
                                        </p:attrNameLst>
                                      </p:cBhvr>
                                    </p:animRot>
                                  </p:childTnLst>
                                </p:cTn>
                              </p:par>
                              <p:par>
                                <p:cTn id="310" presetID="8" presetClass="emph" presetSubtype="0" fill="hold" nodeType="withEffect">
                                  <p:stCondLst>
                                    <p:cond delay="0"/>
                                  </p:stCondLst>
                                  <p:childTnLst>
                                    <p:animRot by="-21600000">
                                      <p:cBhvr>
                                        <p:cTn id="311" dur="2000" fill="hold"/>
                                        <p:tgtEl>
                                          <p:spTgt spid="54"/>
                                        </p:tgtEl>
                                        <p:attrNameLst>
                                          <p:attrName>r</p:attrName>
                                        </p:attrNameLst>
                                      </p:cBhvr>
                                    </p:animRot>
                                  </p:childTnLst>
                                </p:cTn>
                              </p:par>
                              <p:par>
                                <p:cTn id="312" presetID="8" presetClass="emph" presetSubtype="0" fill="hold" nodeType="withEffect">
                                  <p:stCondLst>
                                    <p:cond delay="0"/>
                                  </p:stCondLst>
                                  <p:childTnLst>
                                    <p:animRot by="-21600000">
                                      <p:cBhvr>
                                        <p:cTn id="313" dur="2000" fill="hold"/>
                                        <p:tgtEl>
                                          <p:spTgt spid="55"/>
                                        </p:tgtEl>
                                        <p:attrNameLst>
                                          <p:attrName>r</p:attrName>
                                        </p:attrNameLst>
                                      </p:cBhvr>
                                    </p:animRot>
                                  </p:childTnLst>
                                </p:cTn>
                              </p:par>
                              <p:par>
                                <p:cTn id="314" presetID="8" presetClass="emph" presetSubtype="0" fill="hold" nodeType="withEffect">
                                  <p:stCondLst>
                                    <p:cond delay="0"/>
                                  </p:stCondLst>
                                  <p:childTnLst>
                                    <p:animRot by="-21600000">
                                      <p:cBhvr>
                                        <p:cTn id="315" dur="2000" fill="hold"/>
                                        <p:tgtEl>
                                          <p:spTgt spid="56"/>
                                        </p:tgtEl>
                                        <p:attrNameLst>
                                          <p:attrName>r</p:attrName>
                                        </p:attrNameLst>
                                      </p:cBhvr>
                                    </p:animRot>
                                  </p:childTnLst>
                                </p:cTn>
                              </p:par>
                              <p:par>
                                <p:cTn id="316" presetID="8" presetClass="emph" presetSubtype="0" fill="hold" nodeType="withEffect">
                                  <p:stCondLst>
                                    <p:cond delay="0"/>
                                  </p:stCondLst>
                                  <p:childTnLst>
                                    <p:animRot by="-21600000">
                                      <p:cBhvr>
                                        <p:cTn id="317" dur="2000" fill="hold"/>
                                        <p:tgtEl>
                                          <p:spTgt spid="57"/>
                                        </p:tgtEl>
                                        <p:attrNameLst>
                                          <p:attrName>r</p:attrName>
                                        </p:attrNameLst>
                                      </p:cBhvr>
                                    </p:animRot>
                                  </p:childTnLst>
                                </p:cTn>
                              </p:par>
                              <p:par>
                                <p:cTn id="318" presetID="8" presetClass="emph" presetSubtype="0" fill="hold" nodeType="withEffect">
                                  <p:stCondLst>
                                    <p:cond delay="0"/>
                                  </p:stCondLst>
                                  <p:childTnLst>
                                    <p:animRot by="-21600000">
                                      <p:cBhvr>
                                        <p:cTn id="319" dur="2000" fill="hold"/>
                                        <p:tgtEl>
                                          <p:spTgt spid="58"/>
                                        </p:tgtEl>
                                        <p:attrNameLst>
                                          <p:attrName>r</p:attrName>
                                        </p:attrNameLst>
                                      </p:cBhvr>
                                    </p:animRot>
                                  </p:childTnLst>
                                </p:cTn>
                              </p:par>
                              <p:par>
                                <p:cTn id="320" presetID="8" presetClass="emph" presetSubtype="0" fill="hold" nodeType="withEffect">
                                  <p:stCondLst>
                                    <p:cond delay="0"/>
                                  </p:stCondLst>
                                  <p:childTnLst>
                                    <p:animRot by="-21600000">
                                      <p:cBhvr>
                                        <p:cTn id="321" dur="2000" fill="hold"/>
                                        <p:tgtEl>
                                          <p:spTgt spid="60"/>
                                        </p:tgtEl>
                                        <p:attrNameLst>
                                          <p:attrName>r</p:attrName>
                                        </p:attrNameLst>
                                      </p:cBhvr>
                                    </p:animRot>
                                  </p:childTnLst>
                                </p:cTn>
                              </p:par>
                              <p:par>
                                <p:cTn id="322" presetID="8" presetClass="emph" presetSubtype="0" fill="hold" nodeType="withEffect">
                                  <p:stCondLst>
                                    <p:cond delay="0"/>
                                  </p:stCondLst>
                                  <p:childTnLst>
                                    <p:animRot by="-21600000">
                                      <p:cBhvr>
                                        <p:cTn id="323" dur="2000" fill="hold"/>
                                        <p:tgtEl>
                                          <p:spTgt spid="61"/>
                                        </p:tgtEl>
                                        <p:attrNameLst>
                                          <p:attrName>r</p:attrName>
                                        </p:attrNameLst>
                                      </p:cBhvr>
                                    </p:animRot>
                                  </p:childTnLst>
                                </p:cTn>
                              </p:par>
                              <p:par>
                                <p:cTn id="324" presetID="8" presetClass="emph" presetSubtype="0" fill="hold" nodeType="withEffect">
                                  <p:stCondLst>
                                    <p:cond delay="0"/>
                                  </p:stCondLst>
                                  <p:childTnLst>
                                    <p:animRot by="-21600000">
                                      <p:cBhvr>
                                        <p:cTn id="325" dur="2000" fill="hold"/>
                                        <p:tgtEl>
                                          <p:spTgt spid="62"/>
                                        </p:tgtEl>
                                        <p:attrNameLst>
                                          <p:attrName>r</p:attrName>
                                        </p:attrNameLst>
                                      </p:cBhvr>
                                    </p:animRot>
                                  </p:childTnLst>
                                </p:cTn>
                              </p:par>
                              <p:par>
                                <p:cTn id="326" presetID="8" presetClass="emph" presetSubtype="0" fill="hold" nodeType="withEffect">
                                  <p:stCondLst>
                                    <p:cond delay="0"/>
                                  </p:stCondLst>
                                  <p:childTnLst>
                                    <p:animRot by="-21600000">
                                      <p:cBhvr>
                                        <p:cTn id="327" dur="2000" fill="hold"/>
                                        <p:tgtEl>
                                          <p:spTgt spid="63"/>
                                        </p:tgtEl>
                                        <p:attrNameLst>
                                          <p:attrName>r</p:attrName>
                                        </p:attrNameLst>
                                      </p:cBhvr>
                                    </p:animRot>
                                  </p:childTnLst>
                                </p:cTn>
                              </p:par>
                              <p:par>
                                <p:cTn id="328" presetID="8" presetClass="emph" presetSubtype="0" fill="hold" nodeType="withEffect">
                                  <p:stCondLst>
                                    <p:cond delay="0"/>
                                  </p:stCondLst>
                                  <p:childTnLst>
                                    <p:animRot by="-21600000">
                                      <p:cBhvr>
                                        <p:cTn id="329" dur="2000" fill="hold"/>
                                        <p:tgtEl>
                                          <p:spTgt spid="64"/>
                                        </p:tgtEl>
                                        <p:attrNameLst>
                                          <p:attrName>r</p:attrName>
                                        </p:attrNameLst>
                                      </p:cBhvr>
                                    </p:animRot>
                                  </p:childTnLst>
                                </p:cTn>
                              </p:par>
                            </p:childTnLst>
                          </p:cTn>
                        </p:par>
                      </p:childTnLst>
                    </p:cTn>
                  </p:par>
                  <p:par>
                    <p:cTn id="330" fill="hold">
                      <p:stCondLst>
                        <p:cond delay="indefinite"/>
                      </p:stCondLst>
                      <p:childTnLst>
                        <p:par>
                          <p:cTn id="331" fill="hold">
                            <p:stCondLst>
                              <p:cond delay="0"/>
                            </p:stCondLst>
                            <p:childTnLst>
                              <p:par>
                                <p:cTn id="332" presetID="2" presetClass="exit" presetSubtype="8" fill="hold" nodeType="clickEffect">
                                  <p:stCondLst>
                                    <p:cond delay="0"/>
                                  </p:stCondLst>
                                  <p:childTnLst>
                                    <p:anim calcmode="lin" valueType="num">
                                      <p:cBhvr additive="base">
                                        <p:cTn id="333" dur="2000"/>
                                        <p:tgtEl>
                                          <p:spTgt spid="64"/>
                                        </p:tgtEl>
                                        <p:attrNameLst>
                                          <p:attrName>ppt_x</p:attrName>
                                        </p:attrNameLst>
                                      </p:cBhvr>
                                      <p:tavLst>
                                        <p:tav tm="0">
                                          <p:val>
                                            <p:strVal val="ppt_x"/>
                                          </p:val>
                                        </p:tav>
                                        <p:tav tm="100000">
                                          <p:val>
                                            <p:strVal val="0-ppt_w/2"/>
                                          </p:val>
                                        </p:tav>
                                      </p:tavLst>
                                    </p:anim>
                                    <p:anim calcmode="lin" valueType="num">
                                      <p:cBhvr additive="base">
                                        <p:cTn id="334" dur="2000"/>
                                        <p:tgtEl>
                                          <p:spTgt spid="64"/>
                                        </p:tgtEl>
                                        <p:attrNameLst>
                                          <p:attrName>ppt_y</p:attrName>
                                        </p:attrNameLst>
                                      </p:cBhvr>
                                      <p:tavLst>
                                        <p:tav tm="0">
                                          <p:val>
                                            <p:strVal val="ppt_y"/>
                                          </p:val>
                                        </p:tav>
                                        <p:tav tm="100000">
                                          <p:val>
                                            <p:strVal val="ppt_y"/>
                                          </p:val>
                                        </p:tav>
                                      </p:tavLst>
                                    </p:anim>
                                    <p:set>
                                      <p:cBhvr>
                                        <p:cTn id="335" dur="1" fill="hold">
                                          <p:stCondLst>
                                            <p:cond delay="1999"/>
                                          </p:stCondLst>
                                        </p:cTn>
                                        <p:tgtEl>
                                          <p:spTgt spid="64"/>
                                        </p:tgtEl>
                                        <p:attrNameLst>
                                          <p:attrName>style.visibility</p:attrName>
                                        </p:attrNameLst>
                                      </p:cBhvr>
                                      <p:to>
                                        <p:strVal val="hidden"/>
                                      </p:to>
                                    </p:set>
                                  </p:childTnLst>
                                </p:cTn>
                              </p:par>
                              <p:par>
                                <p:cTn id="336" presetID="2" presetClass="exit" presetSubtype="8" fill="hold" nodeType="withEffect">
                                  <p:stCondLst>
                                    <p:cond delay="0"/>
                                  </p:stCondLst>
                                  <p:childTnLst>
                                    <p:anim calcmode="lin" valueType="num">
                                      <p:cBhvr additive="base">
                                        <p:cTn id="337" dur="2000"/>
                                        <p:tgtEl>
                                          <p:spTgt spid="63"/>
                                        </p:tgtEl>
                                        <p:attrNameLst>
                                          <p:attrName>ppt_x</p:attrName>
                                        </p:attrNameLst>
                                      </p:cBhvr>
                                      <p:tavLst>
                                        <p:tav tm="0">
                                          <p:val>
                                            <p:strVal val="ppt_x"/>
                                          </p:val>
                                        </p:tav>
                                        <p:tav tm="100000">
                                          <p:val>
                                            <p:strVal val="0-ppt_w/2"/>
                                          </p:val>
                                        </p:tav>
                                      </p:tavLst>
                                    </p:anim>
                                    <p:anim calcmode="lin" valueType="num">
                                      <p:cBhvr additive="base">
                                        <p:cTn id="338" dur="2000"/>
                                        <p:tgtEl>
                                          <p:spTgt spid="63"/>
                                        </p:tgtEl>
                                        <p:attrNameLst>
                                          <p:attrName>ppt_y</p:attrName>
                                        </p:attrNameLst>
                                      </p:cBhvr>
                                      <p:tavLst>
                                        <p:tav tm="0">
                                          <p:val>
                                            <p:strVal val="ppt_y"/>
                                          </p:val>
                                        </p:tav>
                                        <p:tav tm="100000">
                                          <p:val>
                                            <p:strVal val="ppt_y"/>
                                          </p:val>
                                        </p:tav>
                                      </p:tavLst>
                                    </p:anim>
                                    <p:set>
                                      <p:cBhvr>
                                        <p:cTn id="339" dur="1" fill="hold">
                                          <p:stCondLst>
                                            <p:cond delay="1999"/>
                                          </p:stCondLst>
                                        </p:cTn>
                                        <p:tgtEl>
                                          <p:spTgt spid="63"/>
                                        </p:tgtEl>
                                        <p:attrNameLst>
                                          <p:attrName>style.visibility</p:attrName>
                                        </p:attrNameLst>
                                      </p:cBhvr>
                                      <p:to>
                                        <p:strVal val="hidden"/>
                                      </p:to>
                                    </p:set>
                                  </p:childTnLst>
                                </p:cTn>
                              </p:par>
                              <p:par>
                                <p:cTn id="340" presetID="2" presetClass="exit" presetSubtype="8" fill="hold" nodeType="withEffect">
                                  <p:stCondLst>
                                    <p:cond delay="0"/>
                                  </p:stCondLst>
                                  <p:childTnLst>
                                    <p:anim calcmode="lin" valueType="num">
                                      <p:cBhvr additive="base">
                                        <p:cTn id="341" dur="2000"/>
                                        <p:tgtEl>
                                          <p:spTgt spid="62"/>
                                        </p:tgtEl>
                                        <p:attrNameLst>
                                          <p:attrName>ppt_x</p:attrName>
                                        </p:attrNameLst>
                                      </p:cBhvr>
                                      <p:tavLst>
                                        <p:tav tm="0">
                                          <p:val>
                                            <p:strVal val="ppt_x"/>
                                          </p:val>
                                        </p:tav>
                                        <p:tav tm="100000">
                                          <p:val>
                                            <p:strVal val="0-ppt_w/2"/>
                                          </p:val>
                                        </p:tav>
                                      </p:tavLst>
                                    </p:anim>
                                    <p:anim calcmode="lin" valueType="num">
                                      <p:cBhvr additive="base">
                                        <p:cTn id="342" dur="2000"/>
                                        <p:tgtEl>
                                          <p:spTgt spid="62"/>
                                        </p:tgtEl>
                                        <p:attrNameLst>
                                          <p:attrName>ppt_y</p:attrName>
                                        </p:attrNameLst>
                                      </p:cBhvr>
                                      <p:tavLst>
                                        <p:tav tm="0">
                                          <p:val>
                                            <p:strVal val="ppt_y"/>
                                          </p:val>
                                        </p:tav>
                                        <p:tav tm="100000">
                                          <p:val>
                                            <p:strVal val="ppt_y"/>
                                          </p:val>
                                        </p:tav>
                                      </p:tavLst>
                                    </p:anim>
                                    <p:set>
                                      <p:cBhvr>
                                        <p:cTn id="343" dur="1" fill="hold">
                                          <p:stCondLst>
                                            <p:cond delay="1999"/>
                                          </p:stCondLst>
                                        </p:cTn>
                                        <p:tgtEl>
                                          <p:spTgt spid="62"/>
                                        </p:tgtEl>
                                        <p:attrNameLst>
                                          <p:attrName>style.visibility</p:attrName>
                                        </p:attrNameLst>
                                      </p:cBhvr>
                                      <p:to>
                                        <p:strVal val="hidden"/>
                                      </p:to>
                                    </p:set>
                                  </p:childTnLst>
                                </p:cTn>
                              </p:par>
                              <p:par>
                                <p:cTn id="344" presetID="2" presetClass="exit" presetSubtype="8" fill="hold" nodeType="withEffect">
                                  <p:stCondLst>
                                    <p:cond delay="0"/>
                                  </p:stCondLst>
                                  <p:childTnLst>
                                    <p:anim calcmode="lin" valueType="num">
                                      <p:cBhvr additive="base">
                                        <p:cTn id="345" dur="2000"/>
                                        <p:tgtEl>
                                          <p:spTgt spid="61"/>
                                        </p:tgtEl>
                                        <p:attrNameLst>
                                          <p:attrName>ppt_x</p:attrName>
                                        </p:attrNameLst>
                                      </p:cBhvr>
                                      <p:tavLst>
                                        <p:tav tm="0">
                                          <p:val>
                                            <p:strVal val="ppt_x"/>
                                          </p:val>
                                        </p:tav>
                                        <p:tav tm="100000">
                                          <p:val>
                                            <p:strVal val="0-ppt_w/2"/>
                                          </p:val>
                                        </p:tav>
                                      </p:tavLst>
                                    </p:anim>
                                    <p:anim calcmode="lin" valueType="num">
                                      <p:cBhvr additive="base">
                                        <p:cTn id="346" dur="2000"/>
                                        <p:tgtEl>
                                          <p:spTgt spid="61"/>
                                        </p:tgtEl>
                                        <p:attrNameLst>
                                          <p:attrName>ppt_y</p:attrName>
                                        </p:attrNameLst>
                                      </p:cBhvr>
                                      <p:tavLst>
                                        <p:tav tm="0">
                                          <p:val>
                                            <p:strVal val="ppt_y"/>
                                          </p:val>
                                        </p:tav>
                                        <p:tav tm="100000">
                                          <p:val>
                                            <p:strVal val="ppt_y"/>
                                          </p:val>
                                        </p:tav>
                                      </p:tavLst>
                                    </p:anim>
                                    <p:set>
                                      <p:cBhvr>
                                        <p:cTn id="347" dur="1" fill="hold">
                                          <p:stCondLst>
                                            <p:cond delay="1999"/>
                                          </p:stCondLst>
                                        </p:cTn>
                                        <p:tgtEl>
                                          <p:spTgt spid="61"/>
                                        </p:tgtEl>
                                        <p:attrNameLst>
                                          <p:attrName>style.visibility</p:attrName>
                                        </p:attrNameLst>
                                      </p:cBhvr>
                                      <p:to>
                                        <p:strVal val="hidden"/>
                                      </p:to>
                                    </p:set>
                                  </p:childTnLst>
                                </p:cTn>
                              </p:par>
                              <p:par>
                                <p:cTn id="348" presetID="2" presetClass="exit" presetSubtype="8" fill="hold" nodeType="withEffect">
                                  <p:stCondLst>
                                    <p:cond delay="0"/>
                                  </p:stCondLst>
                                  <p:childTnLst>
                                    <p:anim calcmode="lin" valueType="num">
                                      <p:cBhvr additive="base">
                                        <p:cTn id="349" dur="2000"/>
                                        <p:tgtEl>
                                          <p:spTgt spid="60"/>
                                        </p:tgtEl>
                                        <p:attrNameLst>
                                          <p:attrName>ppt_x</p:attrName>
                                        </p:attrNameLst>
                                      </p:cBhvr>
                                      <p:tavLst>
                                        <p:tav tm="0">
                                          <p:val>
                                            <p:strVal val="ppt_x"/>
                                          </p:val>
                                        </p:tav>
                                        <p:tav tm="100000">
                                          <p:val>
                                            <p:strVal val="0-ppt_w/2"/>
                                          </p:val>
                                        </p:tav>
                                      </p:tavLst>
                                    </p:anim>
                                    <p:anim calcmode="lin" valueType="num">
                                      <p:cBhvr additive="base">
                                        <p:cTn id="350" dur="2000"/>
                                        <p:tgtEl>
                                          <p:spTgt spid="60"/>
                                        </p:tgtEl>
                                        <p:attrNameLst>
                                          <p:attrName>ppt_y</p:attrName>
                                        </p:attrNameLst>
                                      </p:cBhvr>
                                      <p:tavLst>
                                        <p:tav tm="0">
                                          <p:val>
                                            <p:strVal val="ppt_y"/>
                                          </p:val>
                                        </p:tav>
                                        <p:tav tm="100000">
                                          <p:val>
                                            <p:strVal val="ppt_y"/>
                                          </p:val>
                                        </p:tav>
                                      </p:tavLst>
                                    </p:anim>
                                    <p:set>
                                      <p:cBhvr>
                                        <p:cTn id="351" dur="1" fill="hold">
                                          <p:stCondLst>
                                            <p:cond delay="1999"/>
                                          </p:stCondLst>
                                        </p:cTn>
                                        <p:tgtEl>
                                          <p:spTgt spid="60"/>
                                        </p:tgtEl>
                                        <p:attrNameLst>
                                          <p:attrName>style.visibility</p:attrName>
                                        </p:attrNameLst>
                                      </p:cBhvr>
                                      <p:to>
                                        <p:strVal val="hidden"/>
                                      </p:to>
                                    </p:set>
                                  </p:childTnLst>
                                </p:cTn>
                              </p:par>
                              <p:par>
                                <p:cTn id="352" presetID="2" presetClass="exit" presetSubtype="8" fill="hold" nodeType="withEffect">
                                  <p:stCondLst>
                                    <p:cond delay="0"/>
                                  </p:stCondLst>
                                  <p:childTnLst>
                                    <p:anim calcmode="lin" valueType="num">
                                      <p:cBhvr additive="base">
                                        <p:cTn id="353" dur="2000"/>
                                        <p:tgtEl>
                                          <p:spTgt spid="58"/>
                                        </p:tgtEl>
                                        <p:attrNameLst>
                                          <p:attrName>ppt_x</p:attrName>
                                        </p:attrNameLst>
                                      </p:cBhvr>
                                      <p:tavLst>
                                        <p:tav tm="0">
                                          <p:val>
                                            <p:strVal val="ppt_x"/>
                                          </p:val>
                                        </p:tav>
                                        <p:tav tm="100000">
                                          <p:val>
                                            <p:strVal val="0-ppt_w/2"/>
                                          </p:val>
                                        </p:tav>
                                      </p:tavLst>
                                    </p:anim>
                                    <p:anim calcmode="lin" valueType="num">
                                      <p:cBhvr additive="base">
                                        <p:cTn id="354" dur="2000"/>
                                        <p:tgtEl>
                                          <p:spTgt spid="58"/>
                                        </p:tgtEl>
                                        <p:attrNameLst>
                                          <p:attrName>ppt_y</p:attrName>
                                        </p:attrNameLst>
                                      </p:cBhvr>
                                      <p:tavLst>
                                        <p:tav tm="0">
                                          <p:val>
                                            <p:strVal val="ppt_y"/>
                                          </p:val>
                                        </p:tav>
                                        <p:tav tm="100000">
                                          <p:val>
                                            <p:strVal val="ppt_y"/>
                                          </p:val>
                                        </p:tav>
                                      </p:tavLst>
                                    </p:anim>
                                    <p:set>
                                      <p:cBhvr>
                                        <p:cTn id="355" dur="1" fill="hold">
                                          <p:stCondLst>
                                            <p:cond delay="1999"/>
                                          </p:stCondLst>
                                        </p:cTn>
                                        <p:tgtEl>
                                          <p:spTgt spid="58"/>
                                        </p:tgtEl>
                                        <p:attrNameLst>
                                          <p:attrName>style.visibility</p:attrName>
                                        </p:attrNameLst>
                                      </p:cBhvr>
                                      <p:to>
                                        <p:strVal val="hidden"/>
                                      </p:to>
                                    </p:set>
                                  </p:childTnLst>
                                </p:cTn>
                              </p:par>
                              <p:par>
                                <p:cTn id="356" presetID="2" presetClass="exit" presetSubtype="8" fill="hold" nodeType="withEffect">
                                  <p:stCondLst>
                                    <p:cond delay="0"/>
                                  </p:stCondLst>
                                  <p:childTnLst>
                                    <p:anim calcmode="lin" valueType="num">
                                      <p:cBhvr additive="base">
                                        <p:cTn id="357" dur="2000"/>
                                        <p:tgtEl>
                                          <p:spTgt spid="57"/>
                                        </p:tgtEl>
                                        <p:attrNameLst>
                                          <p:attrName>ppt_x</p:attrName>
                                        </p:attrNameLst>
                                      </p:cBhvr>
                                      <p:tavLst>
                                        <p:tav tm="0">
                                          <p:val>
                                            <p:strVal val="ppt_x"/>
                                          </p:val>
                                        </p:tav>
                                        <p:tav tm="100000">
                                          <p:val>
                                            <p:strVal val="0-ppt_w/2"/>
                                          </p:val>
                                        </p:tav>
                                      </p:tavLst>
                                    </p:anim>
                                    <p:anim calcmode="lin" valueType="num">
                                      <p:cBhvr additive="base">
                                        <p:cTn id="358" dur="2000"/>
                                        <p:tgtEl>
                                          <p:spTgt spid="57"/>
                                        </p:tgtEl>
                                        <p:attrNameLst>
                                          <p:attrName>ppt_y</p:attrName>
                                        </p:attrNameLst>
                                      </p:cBhvr>
                                      <p:tavLst>
                                        <p:tav tm="0">
                                          <p:val>
                                            <p:strVal val="ppt_y"/>
                                          </p:val>
                                        </p:tav>
                                        <p:tav tm="100000">
                                          <p:val>
                                            <p:strVal val="ppt_y"/>
                                          </p:val>
                                        </p:tav>
                                      </p:tavLst>
                                    </p:anim>
                                    <p:set>
                                      <p:cBhvr>
                                        <p:cTn id="359" dur="1" fill="hold">
                                          <p:stCondLst>
                                            <p:cond delay="1999"/>
                                          </p:stCondLst>
                                        </p:cTn>
                                        <p:tgtEl>
                                          <p:spTgt spid="57"/>
                                        </p:tgtEl>
                                        <p:attrNameLst>
                                          <p:attrName>style.visibility</p:attrName>
                                        </p:attrNameLst>
                                      </p:cBhvr>
                                      <p:to>
                                        <p:strVal val="hidden"/>
                                      </p:to>
                                    </p:set>
                                  </p:childTnLst>
                                </p:cTn>
                              </p:par>
                              <p:par>
                                <p:cTn id="360" presetID="2" presetClass="exit" presetSubtype="8" fill="hold" nodeType="withEffect">
                                  <p:stCondLst>
                                    <p:cond delay="0"/>
                                  </p:stCondLst>
                                  <p:childTnLst>
                                    <p:anim calcmode="lin" valueType="num">
                                      <p:cBhvr additive="base">
                                        <p:cTn id="361" dur="2000"/>
                                        <p:tgtEl>
                                          <p:spTgt spid="56"/>
                                        </p:tgtEl>
                                        <p:attrNameLst>
                                          <p:attrName>ppt_x</p:attrName>
                                        </p:attrNameLst>
                                      </p:cBhvr>
                                      <p:tavLst>
                                        <p:tav tm="0">
                                          <p:val>
                                            <p:strVal val="ppt_x"/>
                                          </p:val>
                                        </p:tav>
                                        <p:tav tm="100000">
                                          <p:val>
                                            <p:strVal val="0-ppt_w/2"/>
                                          </p:val>
                                        </p:tav>
                                      </p:tavLst>
                                    </p:anim>
                                    <p:anim calcmode="lin" valueType="num">
                                      <p:cBhvr additive="base">
                                        <p:cTn id="362" dur="2000"/>
                                        <p:tgtEl>
                                          <p:spTgt spid="56"/>
                                        </p:tgtEl>
                                        <p:attrNameLst>
                                          <p:attrName>ppt_y</p:attrName>
                                        </p:attrNameLst>
                                      </p:cBhvr>
                                      <p:tavLst>
                                        <p:tav tm="0">
                                          <p:val>
                                            <p:strVal val="ppt_y"/>
                                          </p:val>
                                        </p:tav>
                                        <p:tav tm="100000">
                                          <p:val>
                                            <p:strVal val="ppt_y"/>
                                          </p:val>
                                        </p:tav>
                                      </p:tavLst>
                                    </p:anim>
                                    <p:set>
                                      <p:cBhvr>
                                        <p:cTn id="363" dur="1" fill="hold">
                                          <p:stCondLst>
                                            <p:cond delay="1999"/>
                                          </p:stCondLst>
                                        </p:cTn>
                                        <p:tgtEl>
                                          <p:spTgt spid="56"/>
                                        </p:tgtEl>
                                        <p:attrNameLst>
                                          <p:attrName>style.visibility</p:attrName>
                                        </p:attrNameLst>
                                      </p:cBhvr>
                                      <p:to>
                                        <p:strVal val="hidden"/>
                                      </p:to>
                                    </p:set>
                                  </p:childTnLst>
                                </p:cTn>
                              </p:par>
                              <p:par>
                                <p:cTn id="364" presetID="2" presetClass="exit" presetSubtype="8" fill="hold" nodeType="withEffect">
                                  <p:stCondLst>
                                    <p:cond delay="0"/>
                                  </p:stCondLst>
                                  <p:childTnLst>
                                    <p:anim calcmode="lin" valueType="num">
                                      <p:cBhvr additive="base">
                                        <p:cTn id="365" dur="2000"/>
                                        <p:tgtEl>
                                          <p:spTgt spid="55"/>
                                        </p:tgtEl>
                                        <p:attrNameLst>
                                          <p:attrName>ppt_x</p:attrName>
                                        </p:attrNameLst>
                                      </p:cBhvr>
                                      <p:tavLst>
                                        <p:tav tm="0">
                                          <p:val>
                                            <p:strVal val="ppt_x"/>
                                          </p:val>
                                        </p:tav>
                                        <p:tav tm="100000">
                                          <p:val>
                                            <p:strVal val="0-ppt_w/2"/>
                                          </p:val>
                                        </p:tav>
                                      </p:tavLst>
                                    </p:anim>
                                    <p:anim calcmode="lin" valueType="num">
                                      <p:cBhvr additive="base">
                                        <p:cTn id="366" dur="2000"/>
                                        <p:tgtEl>
                                          <p:spTgt spid="55"/>
                                        </p:tgtEl>
                                        <p:attrNameLst>
                                          <p:attrName>ppt_y</p:attrName>
                                        </p:attrNameLst>
                                      </p:cBhvr>
                                      <p:tavLst>
                                        <p:tav tm="0">
                                          <p:val>
                                            <p:strVal val="ppt_y"/>
                                          </p:val>
                                        </p:tav>
                                        <p:tav tm="100000">
                                          <p:val>
                                            <p:strVal val="ppt_y"/>
                                          </p:val>
                                        </p:tav>
                                      </p:tavLst>
                                    </p:anim>
                                    <p:set>
                                      <p:cBhvr>
                                        <p:cTn id="367" dur="1" fill="hold">
                                          <p:stCondLst>
                                            <p:cond delay="1999"/>
                                          </p:stCondLst>
                                        </p:cTn>
                                        <p:tgtEl>
                                          <p:spTgt spid="55"/>
                                        </p:tgtEl>
                                        <p:attrNameLst>
                                          <p:attrName>style.visibility</p:attrName>
                                        </p:attrNameLst>
                                      </p:cBhvr>
                                      <p:to>
                                        <p:strVal val="hidden"/>
                                      </p:to>
                                    </p:set>
                                  </p:childTnLst>
                                </p:cTn>
                              </p:par>
                              <p:par>
                                <p:cTn id="368" presetID="2" presetClass="exit" presetSubtype="8" fill="hold" nodeType="withEffect">
                                  <p:stCondLst>
                                    <p:cond delay="0"/>
                                  </p:stCondLst>
                                  <p:childTnLst>
                                    <p:anim calcmode="lin" valueType="num">
                                      <p:cBhvr additive="base">
                                        <p:cTn id="369" dur="2000"/>
                                        <p:tgtEl>
                                          <p:spTgt spid="54"/>
                                        </p:tgtEl>
                                        <p:attrNameLst>
                                          <p:attrName>ppt_x</p:attrName>
                                        </p:attrNameLst>
                                      </p:cBhvr>
                                      <p:tavLst>
                                        <p:tav tm="0">
                                          <p:val>
                                            <p:strVal val="ppt_x"/>
                                          </p:val>
                                        </p:tav>
                                        <p:tav tm="100000">
                                          <p:val>
                                            <p:strVal val="0-ppt_w/2"/>
                                          </p:val>
                                        </p:tav>
                                      </p:tavLst>
                                    </p:anim>
                                    <p:anim calcmode="lin" valueType="num">
                                      <p:cBhvr additive="base">
                                        <p:cTn id="370" dur="2000"/>
                                        <p:tgtEl>
                                          <p:spTgt spid="54"/>
                                        </p:tgtEl>
                                        <p:attrNameLst>
                                          <p:attrName>ppt_y</p:attrName>
                                        </p:attrNameLst>
                                      </p:cBhvr>
                                      <p:tavLst>
                                        <p:tav tm="0">
                                          <p:val>
                                            <p:strVal val="ppt_y"/>
                                          </p:val>
                                        </p:tav>
                                        <p:tav tm="100000">
                                          <p:val>
                                            <p:strVal val="ppt_y"/>
                                          </p:val>
                                        </p:tav>
                                      </p:tavLst>
                                    </p:anim>
                                    <p:set>
                                      <p:cBhvr>
                                        <p:cTn id="371" dur="1" fill="hold">
                                          <p:stCondLst>
                                            <p:cond delay="1999"/>
                                          </p:stCondLst>
                                        </p:cTn>
                                        <p:tgtEl>
                                          <p:spTgt spid="54"/>
                                        </p:tgtEl>
                                        <p:attrNameLst>
                                          <p:attrName>style.visibility</p:attrName>
                                        </p:attrNameLst>
                                      </p:cBhvr>
                                      <p:to>
                                        <p:strVal val="hidden"/>
                                      </p:to>
                                    </p:set>
                                  </p:childTnLst>
                                </p:cTn>
                              </p:par>
                              <p:par>
                                <p:cTn id="372" presetID="2" presetClass="exit" presetSubtype="8" fill="hold" nodeType="withEffect">
                                  <p:stCondLst>
                                    <p:cond delay="0"/>
                                  </p:stCondLst>
                                  <p:childTnLst>
                                    <p:anim calcmode="lin" valueType="num">
                                      <p:cBhvr additive="base">
                                        <p:cTn id="373" dur="2000"/>
                                        <p:tgtEl>
                                          <p:spTgt spid="43"/>
                                        </p:tgtEl>
                                        <p:attrNameLst>
                                          <p:attrName>ppt_x</p:attrName>
                                        </p:attrNameLst>
                                      </p:cBhvr>
                                      <p:tavLst>
                                        <p:tav tm="0">
                                          <p:val>
                                            <p:strVal val="ppt_x"/>
                                          </p:val>
                                        </p:tav>
                                        <p:tav tm="100000">
                                          <p:val>
                                            <p:strVal val="0-ppt_w/2"/>
                                          </p:val>
                                        </p:tav>
                                      </p:tavLst>
                                    </p:anim>
                                    <p:anim calcmode="lin" valueType="num">
                                      <p:cBhvr additive="base">
                                        <p:cTn id="374" dur="2000"/>
                                        <p:tgtEl>
                                          <p:spTgt spid="43"/>
                                        </p:tgtEl>
                                        <p:attrNameLst>
                                          <p:attrName>ppt_y</p:attrName>
                                        </p:attrNameLst>
                                      </p:cBhvr>
                                      <p:tavLst>
                                        <p:tav tm="0">
                                          <p:val>
                                            <p:strVal val="ppt_y"/>
                                          </p:val>
                                        </p:tav>
                                        <p:tav tm="100000">
                                          <p:val>
                                            <p:strVal val="ppt_y"/>
                                          </p:val>
                                        </p:tav>
                                      </p:tavLst>
                                    </p:anim>
                                    <p:set>
                                      <p:cBhvr>
                                        <p:cTn id="375" dur="1" fill="hold">
                                          <p:stCondLst>
                                            <p:cond delay="1999"/>
                                          </p:stCondLst>
                                        </p:cTn>
                                        <p:tgtEl>
                                          <p:spTgt spid="43"/>
                                        </p:tgtEl>
                                        <p:attrNameLst>
                                          <p:attrName>style.visibility</p:attrName>
                                        </p:attrNameLst>
                                      </p:cBhvr>
                                      <p:to>
                                        <p:strVal val="hidden"/>
                                      </p:to>
                                    </p:set>
                                  </p:childTnLst>
                                </p:cTn>
                              </p:par>
                              <p:par>
                                <p:cTn id="376" presetID="2" presetClass="exit" presetSubtype="8" fill="hold" nodeType="withEffect">
                                  <p:stCondLst>
                                    <p:cond delay="0"/>
                                  </p:stCondLst>
                                  <p:childTnLst>
                                    <p:anim calcmode="lin" valueType="num">
                                      <p:cBhvr additive="base">
                                        <p:cTn id="377" dur="2000"/>
                                        <p:tgtEl>
                                          <p:spTgt spid="41"/>
                                        </p:tgtEl>
                                        <p:attrNameLst>
                                          <p:attrName>ppt_x</p:attrName>
                                        </p:attrNameLst>
                                      </p:cBhvr>
                                      <p:tavLst>
                                        <p:tav tm="0">
                                          <p:val>
                                            <p:strVal val="ppt_x"/>
                                          </p:val>
                                        </p:tav>
                                        <p:tav tm="100000">
                                          <p:val>
                                            <p:strVal val="0-ppt_w/2"/>
                                          </p:val>
                                        </p:tav>
                                      </p:tavLst>
                                    </p:anim>
                                    <p:anim calcmode="lin" valueType="num">
                                      <p:cBhvr additive="base">
                                        <p:cTn id="378" dur="2000"/>
                                        <p:tgtEl>
                                          <p:spTgt spid="41"/>
                                        </p:tgtEl>
                                        <p:attrNameLst>
                                          <p:attrName>ppt_y</p:attrName>
                                        </p:attrNameLst>
                                      </p:cBhvr>
                                      <p:tavLst>
                                        <p:tav tm="0">
                                          <p:val>
                                            <p:strVal val="ppt_y"/>
                                          </p:val>
                                        </p:tav>
                                        <p:tav tm="100000">
                                          <p:val>
                                            <p:strVal val="ppt_y"/>
                                          </p:val>
                                        </p:tav>
                                      </p:tavLst>
                                    </p:anim>
                                    <p:set>
                                      <p:cBhvr>
                                        <p:cTn id="379" dur="1" fill="hold">
                                          <p:stCondLst>
                                            <p:cond delay="1999"/>
                                          </p:stCondLst>
                                        </p:cTn>
                                        <p:tgtEl>
                                          <p:spTgt spid="41"/>
                                        </p:tgtEl>
                                        <p:attrNameLst>
                                          <p:attrName>style.visibility</p:attrName>
                                        </p:attrNameLst>
                                      </p:cBhvr>
                                      <p:to>
                                        <p:strVal val="hidden"/>
                                      </p:to>
                                    </p:set>
                                  </p:childTnLst>
                                </p:cTn>
                              </p:par>
                              <p:par>
                                <p:cTn id="380" presetID="2" presetClass="exit" presetSubtype="8" fill="hold" nodeType="withEffect">
                                  <p:stCondLst>
                                    <p:cond delay="0"/>
                                  </p:stCondLst>
                                  <p:childTnLst>
                                    <p:anim calcmode="lin" valueType="num">
                                      <p:cBhvr additive="base">
                                        <p:cTn id="381" dur="2000"/>
                                        <p:tgtEl>
                                          <p:spTgt spid="40"/>
                                        </p:tgtEl>
                                        <p:attrNameLst>
                                          <p:attrName>ppt_x</p:attrName>
                                        </p:attrNameLst>
                                      </p:cBhvr>
                                      <p:tavLst>
                                        <p:tav tm="0">
                                          <p:val>
                                            <p:strVal val="ppt_x"/>
                                          </p:val>
                                        </p:tav>
                                        <p:tav tm="100000">
                                          <p:val>
                                            <p:strVal val="0-ppt_w/2"/>
                                          </p:val>
                                        </p:tav>
                                      </p:tavLst>
                                    </p:anim>
                                    <p:anim calcmode="lin" valueType="num">
                                      <p:cBhvr additive="base">
                                        <p:cTn id="382" dur="2000"/>
                                        <p:tgtEl>
                                          <p:spTgt spid="40"/>
                                        </p:tgtEl>
                                        <p:attrNameLst>
                                          <p:attrName>ppt_y</p:attrName>
                                        </p:attrNameLst>
                                      </p:cBhvr>
                                      <p:tavLst>
                                        <p:tav tm="0">
                                          <p:val>
                                            <p:strVal val="ppt_y"/>
                                          </p:val>
                                        </p:tav>
                                        <p:tav tm="100000">
                                          <p:val>
                                            <p:strVal val="ppt_y"/>
                                          </p:val>
                                        </p:tav>
                                      </p:tavLst>
                                    </p:anim>
                                    <p:set>
                                      <p:cBhvr>
                                        <p:cTn id="383" dur="1" fill="hold">
                                          <p:stCondLst>
                                            <p:cond delay="1999"/>
                                          </p:stCondLst>
                                        </p:cTn>
                                        <p:tgtEl>
                                          <p:spTgt spid="40"/>
                                        </p:tgtEl>
                                        <p:attrNameLst>
                                          <p:attrName>style.visibility</p:attrName>
                                        </p:attrNameLst>
                                      </p:cBhvr>
                                      <p:to>
                                        <p:strVal val="hidden"/>
                                      </p:to>
                                    </p:set>
                                  </p:childTnLst>
                                </p:cTn>
                              </p:par>
                              <p:par>
                                <p:cTn id="384" presetID="2" presetClass="exit" presetSubtype="8" fill="hold" nodeType="withEffect">
                                  <p:stCondLst>
                                    <p:cond delay="0"/>
                                  </p:stCondLst>
                                  <p:childTnLst>
                                    <p:anim calcmode="lin" valueType="num">
                                      <p:cBhvr additive="base">
                                        <p:cTn id="385" dur="2000"/>
                                        <p:tgtEl>
                                          <p:spTgt spid="38"/>
                                        </p:tgtEl>
                                        <p:attrNameLst>
                                          <p:attrName>ppt_x</p:attrName>
                                        </p:attrNameLst>
                                      </p:cBhvr>
                                      <p:tavLst>
                                        <p:tav tm="0">
                                          <p:val>
                                            <p:strVal val="ppt_x"/>
                                          </p:val>
                                        </p:tav>
                                        <p:tav tm="100000">
                                          <p:val>
                                            <p:strVal val="0-ppt_w/2"/>
                                          </p:val>
                                        </p:tav>
                                      </p:tavLst>
                                    </p:anim>
                                    <p:anim calcmode="lin" valueType="num">
                                      <p:cBhvr additive="base">
                                        <p:cTn id="386" dur="2000"/>
                                        <p:tgtEl>
                                          <p:spTgt spid="38"/>
                                        </p:tgtEl>
                                        <p:attrNameLst>
                                          <p:attrName>ppt_y</p:attrName>
                                        </p:attrNameLst>
                                      </p:cBhvr>
                                      <p:tavLst>
                                        <p:tav tm="0">
                                          <p:val>
                                            <p:strVal val="ppt_y"/>
                                          </p:val>
                                        </p:tav>
                                        <p:tav tm="100000">
                                          <p:val>
                                            <p:strVal val="ppt_y"/>
                                          </p:val>
                                        </p:tav>
                                      </p:tavLst>
                                    </p:anim>
                                    <p:set>
                                      <p:cBhvr>
                                        <p:cTn id="387" dur="1" fill="hold">
                                          <p:stCondLst>
                                            <p:cond delay="1999"/>
                                          </p:stCondLst>
                                        </p:cTn>
                                        <p:tgtEl>
                                          <p:spTgt spid="38"/>
                                        </p:tgtEl>
                                        <p:attrNameLst>
                                          <p:attrName>style.visibility</p:attrName>
                                        </p:attrNameLst>
                                      </p:cBhvr>
                                      <p:to>
                                        <p:strVal val="hidden"/>
                                      </p:to>
                                    </p:set>
                                  </p:childTnLst>
                                </p:cTn>
                              </p:par>
                              <p:par>
                                <p:cTn id="388" presetID="2" presetClass="exit" presetSubtype="8" fill="hold" nodeType="withEffect">
                                  <p:stCondLst>
                                    <p:cond delay="0"/>
                                  </p:stCondLst>
                                  <p:childTnLst>
                                    <p:anim calcmode="lin" valueType="num">
                                      <p:cBhvr additive="base">
                                        <p:cTn id="389" dur="2000"/>
                                        <p:tgtEl>
                                          <p:spTgt spid="37"/>
                                        </p:tgtEl>
                                        <p:attrNameLst>
                                          <p:attrName>ppt_x</p:attrName>
                                        </p:attrNameLst>
                                      </p:cBhvr>
                                      <p:tavLst>
                                        <p:tav tm="0">
                                          <p:val>
                                            <p:strVal val="ppt_x"/>
                                          </p:val>
                                        </p:tav>
                                        <p:tav tm="100000">
                                          <p:val>
                                            <p:strVal val="0-ppt_w/2"/>
                                          </p:val>
                                        </p:tav>
                                      </p:tavLst>
                                    </p:anim>
                                    <p:anim calcmode="lin" valueType="num">
                                      <p:cBhvr additive="base">
                                        <p:cTn id="390" dur="2000"/>
                                        <p:tgtEl>
                                          <p:spTgt spid="37"/>
                                        </p:tgtEl>
                                        <p:attrNameLst>
                                          <p:attrName>ppt_y</p:attrName>
                                        </p:attrNameLst>
                                      </p:cBhvr>
                                      <p:tavLst>
                                        <p:tav tm="0">
                                          <p:val>
                                            <p:strVal val="ppt_y"/>
                                          </p:val>
                                        </p:tav>
                                        <p:tav tm="100000">
                                          <p:val>
                                            <p:strVal val="ppt_y"/>
                                          </p:val>
                                        </p:tav>
                                      </p:tavLst>
                                    </p:anim>
                                    <p:set>
                                      <p:cBhvr>
                                        <p:cTn id="391" dur="1" fill="hold">
                                          <p:stCondLst>
                                            <p:cond delay="1999"/>
                                          </p:stCondLst>
                                        </p:cTn>
                                        <p:tgtEl>
                                          <p:spTgt spid="37"/>
                                        </p:tgtEl>
                                        <p:attrNameLst>
                                          <p:attrName>style.visibility</p:attrName>
                                        </p:attrNameLst>
                                      </p:cBhvr>
                                      <p:to>
                                        <p:strVal val="hidden"/>
                                      </p:to>
                                    </p:set>
                                  </p:childTnLst>
                                </p:cTn>
                              </p:par>
                              <p:par>
                                <p:cTn id="392" presetID="2" presetClass="exit" presetSubtype="8" fill="hold" nodeType="withEffect">
                                  <p:stCondLst>
                                    <p:cond delay="0"/>
                                  </p:stCondLst>
                                  <p:childTnLst>
                                    <p:anim calcmode="lin" valueType="num">
                                      <p:cBhvr additive="base">
                                        <p:cTn id="393" dur="2000"/>
                                        <p:tgtEl>
                                          <p:spTgt spid="36"/>
                                        </p:tgtEl>
                                        <p:attrNameLst>
                                          <p:attrName>ppt_x</p:attrName>
                                        </p:attrNameLst>
                                      </p:cBhvr>
                                      <p:tavLst>
                                        <p:tav tm="0">
                                          <p:val>
                                            <p:strVal val="ppt_x"/>
                                          </p:val>
                                        </p:tav>
                                        <p:tav tm="100000">
                                          <p:val>
                                            <p:strVal val="0-ppt_w/2"/>
                                          </p:val>
                                        </p:tav>
                                      </p:tavLst>
                                    </p:anim>
                                    <p:anim calcmode="lin" valueType="num">
                                      <p:cBhvr additive="base">
                                        <p:cTn id="394" dur="2000"/>
                                        <p:tgtEl>
                                          <p:spTgt spid="36"/>
                                        </p:tgtEl>
                                        <p:attrNameLst>
                                          <p:attrName>ppt_y</p:attrName>
                                        </p:attrNameLst>
                                      </p:cBhvr>
                                      <p:tavLst>
                                        <p:tav tm="0">
                                          <p:val>
                                            <p:strVal val="ppt_y"/>
                                          </p:val>
                                        </p:tav>
                                        <p:tav tm="100000">
                                          <p:val>
                                            <p:strVal val="ppt_y"/>
                                          </p:val>
                                        </p:tav>
                                      </p:tavLst>
                                    </p:anim>
                                    <p:set>
                                      <p:cBhvr>
                                        <p:cTn id="395" dur="1" fill="hold">
                                          <p:stCondLst>
                                            <p:cond delay="1999"/>
                                          </p:stCondLst>
                                        </p:cTn>
                                        <p:tgtEl>
                                          <p:spTgt spid="36"/>
                                        </p:tgtEl>
                                        <p:attrNameLst>
                                          <p:attrName>style.visibility</p:attrName>
                                        </p:attrNameLst>
                                      </p:cBhvr>
                                      <p:to>
                                        <p:strVal val="hidden"/>
                                      </p:to>
                                    </p:set>
                                  </p:childTnLst>
                                </p:cTn>
                              </p:par>
                              <p:par>
                                <p:cTn id="396" presetID="2" presetClass="exit" presetSubtype="8" fill="hold" nodeType="withEffect">
                                  <p:stCondLst>
                                    <p:cond delay="0"/>
                                  </p:stCondLst>
                                  <p:childTnLst>
                                    <p:anim calcmode="lin" valueType="num">
                                      <p:cBhvr additive="base">
                                        <p:cTn id="397" dur="2000"/>
                                        <p:tgtEl>
                                          <p:spTgt spid="35"/>
                                        </p:tgtEl>
                                        <p:attrNameLst>
                                          <p:attrName>ppt_x</p:attrName>
                                        </p:attrNameLst>
                                      </p:cBhvr>
                                      <p:tavLst>
                                        <p:tav tm="0">
                                          <p:val>
                                            <p:strVal val="ppt_x"/>
                                          </p:val>
                                        </p:tav>
                                        <p:tav tm="100000">
                                          <p:val>
                                            <p:strVal val="0-ppt_w/2"/>
                                          </p:val>
                                        </p:tav>
                                      </p:tavLst>
                                    </p:anim>
                                    <p:anim calcmode="lin" valueType="num">
                                      <p:cBhvr additive="base">
                                        <p:cTn id="398" dur="2000"/>
                                        <p:tgtEl>
                                          <p:spTgt spid="35"/>
                                        </p:tgtEl>
                                        <p:attrNameLst>
                                          <p:attrName>ppt_y</p:attrName>
                                        </p:attrNameLst>
                                      </p:cBhvr>
                                      <p:tavLst>
                                        <p:tav tm="0">
                                          <p:val>
                                            <p:strVal val="ppt_y"/>
                                          </p:val>
                                        </p:tav>
                                        <p:tav tm="100000">
                                          <p:val>
                                            <p:strVal val="ppt_y"/>
                                          </p:val>
                                        </p:tav>
                                      </p:tavLst>
                                    </p:anim>
                                    <p:set>
                                      <p:cBhvr>
                                        <p:cTn id="399" dur="1" fill="hold">
                                          <p:stCondLst>
                                            <p:cond delay="1999"/>
                                          </p:stCondLst>
                                        </p:cTn>
                                        <p:tgtEl>
                                          <p:spTgt spid="35"/>
                                        </p:tgtEl>
                                        <p:attrNameLst>
                                          <p:attrName>style.visibility</p:attrName>
                                        </p:attrNameLst>
                                      </p:cBhvr>
                                      <p:to>
                                        <p:strVal val="hidden"/>
                                      </p:to>
                                    </p:set>
                                  </p:childTnLst>
                                </p:cTn>
                              </p:par>
                              <p:par>
                                <p:cTn id="400" presetID="2" presetClass="exit" presetSubtype="8" fill="hold" nodeType="withEffect">
                                  <p:stCondLst>
                                    <p:cond delay="0"/>
                                  </p:stCondLst>
                                  <p:childTnLst>
                                    <p:anim calcmode="lin" valueType="num">
                                      <p:cBhvr additive="base">
                                        <p:cTn id="401" dur="2000"/>
                                        <p:tgtEl>
                                          <p:spTgt spid="33"/>
                                        </p:tgtEl>
                                        <p:attrNameLst>
                                          <p:attrName>ppt_x</p:attrName>
                                        </p:attrNameLst>
                                      </p:cBhvr>
                                      <p:tavLst>
                                        <p:tav tm="0">
                                          <p:val>
                                            <p:strVal val="ppt_x"/>
                                          </p:val>
                                        </p:tav>
                                        <p:tav tm="100000">
                                          <p:val>
                                            <p:strVal val="0-ppt_w/2"/>
                                          </p:val>
                                        </p:tav>
                                      </p:tavLst>
                                    </p:anim>
                                    <p:anim calcmode="lin" valueType="num">
                                      <p:cBhvr additive="base">
                                        <p:cTn id="402" dur="2000"/>
                                        <p:tgtEl>
                                          <p:spTgt spid="33"/>
                                        </p:tgtEl>
                                        <p:attrNameLst>
                                          <p:attrName>ppt_y</p:attrName>
                                        </p:attrNameLst>
                                      </p:cBhvr>
                                      <p:tavLst>
                                        <p:tav tm="0">
                                          <p:val>
                                            <p:strVal val="ppt_y"/>
                                          </p:val>
                                        </p:tav>
                                        <p:tav tm="100000">
                                          <p:val>
                                            <p:strVal val="ppt_y"/>
                                          </p:val>
                                        </p:tav>
                                      </p:tavLst>
                                    </p:anim>
                                    <p:set>
                                      <p:cBhvr>
                                        <p:cTn id="403" dur="1" fill="hold">
                                          <p:stCondLst>
                                            <p:cond delay="1999"/>
                                          </p:stCondLst>
                                        </p:cTn>
                                        <p:tgtEl>
                                          <p:spTgt spid="33"/>
                                        </p:tgtEl>
                                        <p:attrNameLst>
                                          <p:attrName>style.visibility</p:attrName>
                                        </p:attrNameLst>
                                      </p:cBhvr>
                                      <p:to>
                                        <p:strVal val="hidden"/>
                                      </p:to>
                                    </p:set>
                                  </p:childTnLst>
                                </p:cTn>
                              </p:par>
                              <p:par>
                                <p:cTn id="404" presetID="2" presetClass="exit" presetSubtype="8" fill="hold" nodeType="withEffect">
                                  <p:stCondLst>
                                    <p:cond delay="0"/>
                                  </p:stCondLst>
                                  <p:childTnLst>
                                    <p:anim calcmode="lin" valueType="num">
                                      <p:cBhvr additive="base">
                                        <p:cTn id="405" dur="2000"/>
                                        <p:tgtEl>
                                          <p:spTgt spid="31"/>
                                        </p:tgtEl>
                                        <p:attrNameLst>
                                          <p:attrName>ppt_x</p:attrName>
                                        </p:attrNameLst>
                                      </p:cBhvr>
                                      <p:tavLst>
                                        <p:tav tm="0">
                                          <p:val>
                                            <p:strVal val="ppt_x"/>
                                          </p:val>
                                        </p:tav>
                                        <p:tav tm="100000">
                                          <p:val>
                                            <p:strVal val="0-ppt_w/2"/>
                                          </p:val>
                                        </p:tav>
                                      </p:tavLst>
                                    </p:anim>
                                    <p:anim calcmode="lin" valueType="num">
                                      <p:cBhvr additive="base">
                                        <p:cTn id="406" dur="2000"/>
                                        <p:tgtEl>
                                          <p:spTgt spid="31"/>
                                        </p:tgtEl>
                                        <p:attrNameLst>
                                          <p:attrName>ppt_y</p:attrName>
                                        </p:attrNameLst>
                                      </p:cBhvr>
                                      <p:tavLst>
                                        <p:tav tm="0">
                                          <p:val>
                                            <p:strVal val="ppt_y"/>
                                          </p:val>
                                        </p:tav>
                                        <p:tav tm="100000">
                                          <p:val>
                                            <p:strVal val="ppt_y"/>
                                          </p:val>
                                        </p:tav>
                                      </p:tavLst>
                                    </p:anim>
                                    <p:set>
                                      <p:cBhvr>
                                        <p:cTn id="407" dur="1" fill="hold">
                                          <p:stCondLst>
                                            <p:cond delay="1999"/>
                                          </p:stCondLst>
                                        </p:cTn>
                                        <p:tgtEl>
                                          <p:spTgt spid="31"/>
                                        </p:tgtEl>
                                        <p:attrNameLst>
                                          <p:attrName>style.visibility</p:attrName>
                                        </p:attrNameLst>
                                      </p:cBhvr>
                                      <p:to>
                                        <p:strVal val="hidden"/>
                                      </p:to>
                                    </p:set>
                                  </p:childTnLst>
                                </p:cTn>
                              </p:par>
                              <p:par>
                                <p:cTn id="408" presetID="2" presetClass="exit" presetSubtype="8" fill="hold" nodeType="withEffect">
                                  <p:stCondLst>
                                    <p:cond delay="0"/>
                                  </p:stCondLst>
                                  <p:childTnLst>
                                    <p:anim calcmode="lin" valueType="num">
                                      <p:cBhvr additive="base">
                                        <p:cTn id="409" dur="2000"/>
                                        <p:tgtEl>
                                          <p:spTgt spid="30"/>
                                        </p:tgtEl>
                                        <p:attrNameLst>
                                          <p:attrName>ppt_x</p:attrName>
                                        </p:attrNameLst>
                                      </p:cBhvr>
                                      <p:tavLst>
                                        <p:tav tm="0">
                                          <p:val>
                                            <p:strVal val="ppt_x"/>
                                          </p:val>
                                        </p:tav>
                                        <p:tav tm="100000">
                                          <p:val>
                                            <p:strVal val="0-ppt_w/2"/>
                                          </p:val>
                                        </p:tav>
                                      </p:tavLst>
                                    </p:anim>
                                    <p:anim calcmode="lin" valueType="num">
                                      <p:cBhvr additive="base">
                                        <p:cTn id="410" dur="2000"/>
                                        <p:tgtEl>
                                          <p:spTgt spid="30"/>
                                        </p:tgtEl>
                                        <p:attrNameLst>
                                          <p:attrName>ppt_y</p:attrName>
                                        </p:attrNameLst>
                                      </p:cBhvr>
                                      <p:tavLst>
                                        <p:tav tm="0">
                                          <p:val>
                                            <p:strVal val="ppt_y"/>
                                          </p:val>
                                        </p:tav>
                                        <p:tav tm="100000">
                                          <p:val>
                                            <p:strVal val="ppt_y"/>
                                          </p:val>
                                        </p:tav>
                                      </p:tavLst>
                                    </p:anim>
                                    <p:set>
                                      <p:cBhvr>
                                        <p:cTn id="411" dur="1" fill="hold">
                                          <p:stCondLst>
                                            <p:cond delay="1999"/>
                                          </p:stCondLst>
                                        </p:cTn>
                                        <p:tgtEl>
                                          <p:spTgt spid="30"/>
                                        </p:tgtEl>
                                        <p:attrNameLst>
                                          <p:attrName>style.visibility</p:attrName>
                                        </p:attrNameLst>
                                      </p:cBhvr>
                                      <p:to>
                                        <p:strVal val="hidden"/>
                                      </p:to>
                                    </p:set>
                                  </p:childTnLst>
                                </p:cTn>
                              </p:par>
                              <p:par>
                                <p:cTn id="412" presetID="2" presetClass="exit" presetSubtype="8" fill="hold" nodeType="withEffect">
                                  <p:stCondLst>
                                    <p:cond delay="0"/>
                                  </p:stCondLst>
                                  <p:childTnLst>
                                    <p:anim calcmode="lin" valueType="num">
                                      <p:cBhvr additive="base">
                                        <p:cTn id="413" dur="2000"/>
                                        <p:tgtEl>
                                          <p:spTgt spid="29"/>
                                        </p:tgtEl>
                                        <p:attrNameLst>
                                          <p:attrName>ppt_x</p:attrName>
                                        </p:attrNameLst>
                                      </p:cBhvr>
                                      <p:tavLst>
                                        <p:tav tm="0">
                                          <p:val>
                                            <p:strVal val="ppt_x"/>
                                          </p:val>
                                        </p:tav>
                                        <p:tav tm="100000">
                                          <p:val>
                                            <p:strVal val="0-ppt_w/2"/>
                                          </p:val>
                                        </p:tav>
                                      </p:tavLst>
                                    </p:anim>
                                    <p:anim calcmode="lin" valueType="num">
                                      <p:cBhvr additive="base">
                                        <p:cTn id="414" dur="2000"/>
                                        <p:tgtEl>
                                          <p:spTgt spid="29"/>
                                        </p:tgtEl>
                                        <p:attrNameLst>
                                          <p:attrName>ppt_y</p:attrName>
                                        </p:attrNameLst>
                                      </p:cBhvr>
                                      <p:tavLst>
                                        <p:tav tm="0">
                                          <p:val>
                                            <p:strVal val="ppt_y"/>
                                          </p:val>
                                        </p:tav>
                                        <p:tav tm="100000">
                                          <p:val>
                                            <p:strVal val="ppt_y"/>
                                          </p:val>
                                        </p:tav>
                                      </p:tavLst>
                                    </p:anim>
                                    <p:set>
                                      <p:cBhvr>
                                        <p:cTn id="415" dur="1" fill="hold">
                                          <p:stCondLst>
                                            <p:cond delay="1999"/>
                                          </p:stCondLst>
                                        </p:cTn>
                                        <p:tgtEl>
                                          <p:spTgt spid="29"/>
                                        </p:tgtEl>
                                        <p:attrNameLst>
                                          <p:attrName>style.visibility</p:attrName>
                                        </p:attrNameLst>
                                      </p:cBhvr>
                                      <p:to>
                                        <p:strVal val="hidden"/>
                                      </p:to>
                                    </p:set>
                                  </p:childTnLst>
                                </p:cTn>
                              </p:par>
                              <p:par>
                                <p:cTn id="416" presetID="2" presetClass="exit" presetSubtype="8" fill="hold" nodeType="withEffect">
                                  <p:stCondLst>
                                    <p:cond delay="0"/>
                                  </p:stCondLst>
                                  <p:childTnLst>
                                    <p:anim calcmode="lin" valueType="num">
                                      <p:cBhvr additive="base">
                                        <p:cTn id="417" dur="2000"/>
                                        <p:tgtEl>
                                          <p:spTgt spid="28"/>
                                        </p:tgtEl>
                                        <p:attrNameLst>
                                          <p:attrName>ppt_x</p:attrName>
                                        </p:attrNameLst>
                                      </p:cBhvr>
                                      <p:tavLst>
                                        <p:tav tm="0">
                                          <p:val>
                                            <p:strVal val="ppt_x"/>
                                          </p:val>
                                        </p:tav>
                                        <p:tav tm="100000">
                                          <p:val>
                                            <p:strVal val="0-ppt_w/2"/>
                                          </p:val>
                                        </p:tav>
                                      </p:tavLst>
                                    </p:anim>
                                    <p:anim calcmode="lin" valueType="num">
                                      <p:cBhvr additive="base">
                                        <p:cTn id="418" dur="2000"/>
                                        <p:tgtEl>
                                          <p:spTgt spid="28"/>
                                        </p:tgtEl>
                                        <p:attrNameLst>
                                          <p:attrName>ppt_y</p:attrName>
                                        </p:attrNameLst>
                                      </p:cBhvr>
                                      <p:tavLst>
                                        <p:tav tm="0">
                                          <p:val>
                                            <p:strVal val="ppt_y"/>
                                          </p:val>
                                        </p:tav>
                                        <p:tav tm="100000">
                                          <p:val>
                                            <p:strVal val="ppt_y"/>
                                          </p:val>
                                        </p:tav>
                                      </p:tavLst>
                                    </p:anim>
                                    <p:set>
                                      <p:cBhvr>
                                        <p:cTn id="419" dur="1" fill="hold">
                                          <p:stCondLst>
                                            <p:cond delay="1999"/>
                                          </p:stCondLst>
                                        </p:cTn>
                                        <p:tgtEl>
                                          <p:spTgt spid="28"/>
                                        </p:tgtEl>
                                        <p:attrNameLst>
                                          <p:attrName>style.visibility</p:attrName>
                                        </p:attrNameLst>
                                      </p:cBhvr>
                                      <p:to>
                                        <p:strVal val="hidden"/>
                                      </p:to>
                                    </p:set>
                                  </p:childTnLst>
                                </p:cTn>
                              </p:par>
                              <p:par>
                                <p:cTn id="420" presetID="2" presetClass="exit" presetSubtype="8" fill="hold" nodeType="withEffect">
                                  <p:stCondLst>
                                    <p:cond delay="0"/>
                                  </p:stCondLst>
                                  <p:childTnLst>
                                    <p:anim calcmode="lin" valueType="num">
                                      <p:cBhvr additive="base">
                                        <p:cTn id="421" dur="2000"/>
                                        <p:tgtEl>
                                          <p:spTgt spid="27"/>
                                        </p:tgtEl>
                                        <p:attrNameLst>
                                          <p:attrName>ppt_x</p:attrName>
                                        </p:attrNameLst>
                                      </p:cBhvr>
                                      <p:tavLst>
                                        <p:tav tm="0">
                                          <p:val>
                                            <p:strVal val="ppt_x"/>
                                          </p:val>
                                        </p:tav>
                                        <p:tav tm="100000">
                                          <p:val>
                                            <p:strVal val="0-ppt_w/2"/>
                                          </p:val>
                                        </p:tav>
                                      </p:tavLst>
                                    </p:anim>
                                    <p:anim calcmode="lin" valueType="num">
                                      <p:cBhvr additive="base">
                                        <p:cTn id="422" dur="2000"/>
                                        <p:tgtEl>
                                          <p:spTgt spid="27"/>
                                        </p:tgtEl>
                                        <p:attrNameLst>
                                          <p:attrName>ppt_y</p:attrName>
                                        </p:attrNameLst>
                                      </p:cBhvr>
                                      <p:tavLst>
                                        <p:tav tm="0">
                                          <p:val>
                                            <p:strVal val="ppt_y"/>
                                          </p:val>
                                        </p:tav>
                                        <p:tav tm="100000">
                                          <p:val>
                                            <p:strVal val="ppt_y"/>
                                          </p:val>
                                        </p:tav>
                                      </p:tavLst>
                                    </p:anim>
                                    <p:set>
                                      <p:cBhvr>
                                        <p:cTn id="423" dur="1" fill="hold">
                                          <p:stCondLst>
                                            <p:cond delay="1999"/>
                                          </p:stCondLst>
                                        </p:cTn>
                                        <p:tgtEl>
                                          <p:spTgt spid="27"/>
                                        </p:tgtEl>
                                        <p:attrNameLst>
                                          <p:attrName>style.visibility</p:attrName>
                                        </p:attrNameLst>
                                      </p:cBhvr>
                                      <p:to>
                                        <p:strVal val="hidden"/>
                                      </p:to>
                                    </p:set>
                                  </p:childTnLst>
                                </p:cTn>
                              </p:par>
                              <p:par>
                                <p:cTn id="424" presetID="2" presetClass="exit" presetSubtype="8" fill="hold" nodeType="withEffect">
                                  <p:stCondLst>
                                    <p:cond delay="0"/>
                                  </p:stCondLst>
                                  <p:childTnLst>
                                    <p:anim calcmode="lin" valueType="num">
                                      <p:cBhvr additive="base">
                                        <p:cTn id="425" dur="2000"/>
                                        <p:tgtEl>
                                          <p:spTgt spid="26"/>
                                        </p:tgtEl>
                                        <p:attrNameLst>
                                          <p:attrName>ppt_x</p:attrName>
                                        </p:attrNameLst>
                                      </p:cBhvr>
                                      <p:tavLst>
                                        <p:tav tm="0">
                                          <p:val>
                                            <p:strVal val="ppt_x"/>
                                          </p:val>
                                        </p:tav>
                                        <p:tav tm="100000">
                                          <p:val>
                                            <p:strVal val="0-ppt_w/2"/>
                                          </p:val>
                                        </p:tav>
                                      </p:tavLst>
                                    </p:anim>
                                    <p:anim calcmode="lin" valueType="num">
                                      <p:cBhvr additive="base">
                                        <p:cTn id="426" dur="2000"/>
                                        <p:tgtEl>
                                          <p:spTgt spid="26"/>
                                        </p:tgtEl>
                                        <p:attrNameLst>
                                          <p:attrName>ppt_y</p:attrName>
                                        </p:attrNameLst>
                                      </p:cBhvr>
                                      <p:tavLst>
                                        <p:tav tm="0">
                                          <p:val>
                                            <p:strVal val="ppt_y"/>
                                          </p:val>
                                        </p:tav>
                                        <p:tav tm="100000">
                                          <p:val>
                                            <p:strVal val="ppt_y"/>
                                          </p:val>
                                        </p:tav>
                                      </p:tavLst>
                                    </p:anim>
                                    <p:set>
                                      <p:cBhvr>
                                        <p:cTn id="427" dur="1" fill="hold">
                                          <p:stCondLst>
                                            <p:cond delay="1999"/>
                                          </p:stCondLst>
                                        </p:cTn>
                                        <p:tgtEl>
                                          <p:spTgt spid="26"/>
                                        </p:tgtEl>
                                        <p:attrNameLst>
                                          <p:attrName>style.visibility</p:attrName>
                                        </p:attrNameLst>
                                      </p:cBhvr>
                                      <p:to>
                                        <p:strVal val="hidden"/>
                                      </p:to>
                                    </p:set>
                                  </p:childTnLst>
                                </p:cTn>
                              </p:par>
                              <p:par>
                                <p:cTn id="428" presetID="2" presetClass="exit" presetSubtype="8" fill="hold" nodeType="withEffect">
                                  <p:stCondLst>
                                    <p:cond delay="0"/>
                                  </p:stCondLst>
                                  <p:childTnLst>
                                    <p:anim calcmode="lin" valueType="num">
                                      <p:cBhvr additive="base">
                                        <p:cTn id="429" dur="2000"/>
                                        <p:tgtEl>
                                          <p:spTgt spid="25"/>
                                        </p:tgtEl>
                                        <p:attrNameLst>
                                          <p:attrName>ppt_x</p:attrName>
                                        </p:attrNameLst>
                                      </p:cBhvr>
                                      <p:tavLst>
                                        <p:tav tm="0">
                                          <p:val>
                                            <p:strVal val="ppt_x"/>
                                          </p:val>
                                        </p:tav>
                                        <p:tav tm="100000">
                                          <p:val>
                                            <p:strVal val="0-ppt_w/2"/>
                                          </p:val>
                                        </p:tav>
                                      </p:tavLst>
                                    </p:anim>
                                    <p:anim calcmode="lin" valueType="num">
                                      <p:cBhvr additive="base">
                                        <p:cTn id="430" dur="2000"/>
                                        <p:tgtEl>
                                          <p:spTgt spid="25"/>
                                        </p:tgtEl>
                                        <p:attrNameLst>
                                          <p:attrName>ppt_y</p:attrName>
                                        </p:attrNameLst>
                                      </p:cBhvr>
                                      <p:tavLst>
                                        <p:tav tm="0">
                                          <p:val>
                                            <p:strVal val="ppt_y"/>
                                          </p:val>
                                        </p:tav>
                                        <p:tav tm="100000">
                                          <p:val>
                                            <p:strVal val="ppt_y"/>
                                          </p:val>
                                        </p:tav>
                                      </p:tavLst>
                                    </p:anim>
                                    <p:set>
                                      <p:cBhvr>
                                        <p:cTn id="431" dur="1" fill="hold">
                                          <p:stCondLst>
                                            <p:cond delay="1999"/>
                                          </p:stCondLst>
                                        </p:cTn>
                                        <p:tgtEl>
                                          <p:spTgt spid="25"/>
                                        </p:tgtEl>
                                        <p:attrNameLst>
                                          <p:attrName>style.visibility</p:attrName>
                                        </p:attrNameLst>
                                      </p:cBhvr>
                                      <p:to>
                                        <p:strVal val="hidden"/>
                                      </p:to>
                                    </p:set>
                                  </p:childTnLst>
                                </p:cTn>
                              </p:par>
                              <p:par>
                                <p:cTn id="432" presetID="2" presetClass="exit" presetSubtype="8" fill="hold" nodeType="withEffect">
                                  <p:stCondLst>
                                    <p:cond delay="0"/>
                                  </p:stCondLst>
                                  <p:childTnLst>
                                    <p:anim calcmode="lin" valueType="num">
                                      <p:cBhvr additive="base">
                                        <p:cTn id="433" dur="2000"/>
                                        <p:tgtEl>
                                          <p:spTgt spid="24"/>
                                        </p:tgtEl>
                                        <p:attrNameLst>
                                          <p:attrName>ppt_x</p:attrName>
                                        </p:attrNameLst>
                                      </p:cBhvr>
                                      <p:tavLst>
                                        <p:tav tm="0">
                                          <p:val>
                                            <p:strVal val="ppt_x"/>
                                          </p:val>
                                        </p:tav>
                                        <p:tav tm="100000">
                                          <p:val>
                                            <p:strVal val="0-ppt_w/2"/>
                                          </p:val>
                                        </p:tav>
                                      </p:tavLst>
                                    </p:anim>
                                    <p:anim calcmode="lin" valueType="num">
                                      <p:cBhvr additive="base">
                                        <p:cTn id="434" dur="2000"/>
                                        <p:tgtEl>
                                          <p:spTgt spid="24"/>
                                        </p:tgtEl>
                                        <p:attrNameLst>
                                          <p:attrName>ppt_y</p:attrName>
                                        </p:attrNameLst>
                                      </p:cBhvr>
                                      <p:tavLst>
                                        <p:tav tm="0">
                                          <p:val>
                                            <p:strVal val="ppt_y"/>
                                          </p:val>
                                        </p:tav>
                                        <p:tav tm="100000">
                                          <p:val>
                                            <p:strVal val="ppt_y"/>
                                          </p:val>
                                        </p:tav>
                                      </p:tavLst>
                                    </p:anim>
                                    <p:set>
                                      <p:cBhvr>
                                        <p:cTn id="435" dur="1" fill="hold">
                                          <p:stCondLst>
                                            <p:cond delay="1999"/>
                                          </p:stCondLst>
                                        </p:cTn>
                                        <p:tgtEl>
                                          <p:spTgt spid="24"/>
                                        </p:tgtEl>
                                        <p:attrNameLst>
                                          <p:attrName>style.visibility</p:attrName>
                                        </p:attrNameLst>
                                      </p:cBhvr>
                                      <p:to>
                                        <p:strVal val="hidden"/>
                                      </p:to>
                                    </p:set>
                                  </p:childTnLst>
                                </p:cTn>
                              </p:par>
                              <p:par>
                                <p:cTn id="436" presetID="2" presetClass="exit" presetSubtype="8" fill="hold" nodeType="withEffect">
                                  <p:stCondLst>
                                    <p:cond delay="0"/>
                                  </p:stCondLst>
                                  <p:childTnLst>
                                    <p:anim calcmode="lin" valueType="num">
                                      <p:cBhvr additive="base">
                                        <p:cTn id="437" dur="2000"/>
                                        <p:tgtEl>
                                          <p:spTgt spid="23"/>
                                        </p:tgtEl>
                                        <p:attrNameLst>
                                          <p:attrName>ppt_x</p:attrName>
                                        </p:attrNameLst>
                                      </p:cBhvr>
                                      <p:tavLst>
                                        <p:tav tm="0">
                                          <p:val>
                                            <p:strVal val="ppt_x"/>
                                          </p:val>
                                        </p:tav>
                                        <p:tav tm="100000">
                                          <p:val>
                                            <p:strVal val="0-ppt_w/2"/>
                                          </p:val>
                                        </p:tav>
                                      </p:tavLst>
                                    </p:anim>
                                    <p:anim calcmode="lin" valueType="num">
                                      <p:cBhvr additive="base">
                                        <p:cTn id="438" dur="2000"/>
                                        <p:tgtEl>
                                          <p:spTgt spid="23"/>
                                        </p:tgtEl>
                                        <p:attrNameLst>
                                          <p:attrName>ppt_y</p:attrName>
                                        </p:attrNameLst>
                                      </p:cBhvr>
                                      <p:tavLst>
                                        <p:tav tm="0">
                                          <p:val>
                                            <p:strVal val="ppt_y"/>
                                          </p:val>
                                        </p:tav>
                                        <p:tav tm="100000">
                                          <p:val>
                                            <p:strVal val="ppt_y"/>
                                          </p:val>
                                        </p:tav>
                                      </p:tavLst>
                                    </p:anim>
                                    <p:set>
                                      <p:cBhvr>
                                        <p:cTn id="439" dur="1" fill="hold">
                                          <p:stCondLst>
                                            <p:cond delay="1999"/>
                                          </p:stCondLst>
                                        </p:cTn>
                                        <p:tgtEl>
                                          <p:spTgt spid="23"/>
                                        </p:tgtEl>
                                        <p:attrNameLst>
                                          <p:attrName>style.visibility</p:attrName>
                                        </p:attrNameLst>
                                      </p:cBhvr>
                                      <p:to>
                                        <p:strVal val="hidden"/>
                                      </p:to>
                                    </p:set>
                                  </p:childTnLst>
                                </p:cTn>
                              </p:par>
                              <p:par>
                                <p:cTn id="440" presetID="2" presetClass="exit" presetSubtype="8" fill="hold" nodeType="withEffect">
                                  <p:stCondLst>
                                    <p:cond delay="0"/>
                                  </p:stCondLst>
                                  <p:childTnLst>
                                    <p:anim calcmode="lin" valueType="num">
                                      <p:cBhvr additive="base">
                                        <p:cTn id="441" dur="2000"/>
                                        <p:tgtEl>
                                          <p:spTgt spid="22"/>
                                        </p:tgtEl>
                                        <p:attrNameLst>
                                          <p:attrName>ppt_x</p:attrName>
                                        </p:attrNameLst>
                                      </p:cBhvr>
                                      <p:tavLst>
                                        <p:tav tm="0">
                                          <p:val>
                                            <p:strVal val="ppt_x"/>
                                          </p:val>
                                        </p:tav>
                                        <p:tav tm="100000">
                                          <p:val>
                                            <p:strVal val="0-ppt_w/2"/>
                                          </p:val>
                                        </p:tav>
                                      </p:tavLst>
                                    </p:anim>
                                    <p:anim calcmode="lin" valueType="num">
                                      <p:cBhvr additive="base">
                                        <p:cTn id="442" dur="2000"/>
                                        <p:tgtEl>
                                          <p:spTgt spid="22"/>
                                        </p:tgtEl>
                                        <p:attrNameLst>
                                          <p:attrName>ppt_y</p:attrName>
                                        </p:attrNameLst>
                                      </p:cBhvr>
                                      <p:tavLst>
                                        <p:tav tm="0">
                                          <p:val>
                                            <p:strVal val="ppt_y"/>
                                          </p:val>
                                        </p:tav>
                                        <p:tav tm="100000">
                                          <p:val>
                                            <p:strVal val="ppt_y"/>
                                          </p:val>
                                        </p:tav>
                                      </p:tavLst>
                                    </p:anim>
                                    <p:set>
                                      <p:cBhvr>
                                        <p:cTn id="443" dur="1" fill="hold">
                                          <p:stCondLst>
                                            <p:cond delay="1999"/>
                                          </p:stCondLst>
                                        </p:cTn>
                                        <p:tgtEl>
                                          <p:spTgt spid="22"/>
                                        </p:tgtEl>
                                        <p:attrNameLst>
                                          <p:attrName>style.visibility</p:attrName>
                                        </p:attrNameLst>
                                      </p:cBhvr>
                                      <p:to>
                                        <p:strVal val="hidden"/>
                                      </p:to>
                                    </p:set>
                                  </p:childTnLst>
                                </p:cTn>
                              </p:par>
                              <p:par>
                                <p:cTn id="444" presetID="2" presetClass="exit" presetSubtype="8" fill="hold" nodeType="withEffect">
                                  <p:stCondLst>
                                    <p:cond delay="0"/>
                                  </p:stCondLst>
                                  <p:childTnLst>
                                    <p:anim calcmode="lin" valueType="num">
                                      <p:cBhvr additive="base">
                                        <p:cTn id="445" dur="2000"/>
                                        <p:tgtEl>
                                          <p:spTgt spid="21"/>
                                        </p:tgtEl>
                                        <p:attrNameLst>
                                          <p:attrName>ppt_x</p:attrName>
                                        </p:attrNameLst>
                                      </p:cBhvr>
                                      <p:tavLst>
                                        <p:tav tm="0">
                                          <p:val>
                                            <p:strVal val="ppt_x"/>
                                          </p:val>
                                        </p:tav>
                                        <p:tav tm="100000">
                                          <p:val>
                                            <p:strVal val="0-ppt_w/2"/>
                                          </p:val>
                                        </p:tav>
                                      </p:tavLst>
                                    </p:anim>
                                    <p:anim calcmode="lin" valueType="num">
                                      <p:cBhvr additive="base">
                                        <p:cTn id="446" dur="2000"/>
                                        <p:tgtEl>
                                          <p:spTgt spid="21"/>
                                        </p:tgtEl>
                                        <p:attrNameLst>
                                          <p:attrName>ppt_y</p:attrName>
                                        </p:attrNameLst>
                                      </p:cBhvr>
                                      <p:tavLst>
                                        <p:tav tm="0">
                                          <p:val>
                                            <p:strVal val="ppt_y"/>
                                          </p:val>
                                        </p:tav>
                                        <p:tav tm="100000">
                                          <p:val>
                                            <p:strVal val="ppt_y"/>
                                          </p:val>
                                        </p:tav>
                                      </p:tavLst>
                                    </p:anim>
                                    <p:set>
                                      <p:cBhvr>
                                        <p:cTn id="447" dur="1" fill="hold">
                                          <p:stCondLst>
                                            <p:cond delay="1999"/>
                                          </p:stCondLst>
                                        </p:cTn>
                                        <p:tgtEl>
                                          <p:spTgt spid="21"/>
                                        </p:tgtEl>
                                        <p:attrNameLst>
                                          <p:attrName>style.visibility</p:attrName>
                                        </p:attrNameLst>
                                      </p:cBhvr>
                                      <p:to>
                                        <p:strVal val="hidden"/>
                                      </p:to>
                                    </p:set>
                                  </p:childTnLst>
                                </p:cTn>
                              </p:par>
                              <p:par>
                                <p:cTn id="448" presetID="2" presetClass="exit" presetSubtype="8" fill="hold" nodeType="withEffect">
                                  <p:stCondLst>
                                    <p:cond delay="0"/>
                                  </p:stCondLst>
                                  <p:childTnLst>
                                    <p:anim calcmode="lin" valueType="num">
                                      <p:cBhvr additive="base">
                                        <p:cTn id="449" dur="2000"/>
                                        <p:tgtEl>
                                          <p:spTgt spid="20"/>
                                        </p:tgtEl>
                                        <p:attrNameLst>
                                          <p:attrName>ppt_x</p:attrName>
                                        </p:attrNameLst>
                                      </p:cBhvr>
                                      <p:tavLst>
                                        <p:tav tm="0">
                                          <p:val>
                                            <p:strVal val="ppt_x"/>
                                          </p:val>
                                        </p:tav>
                                        <p:tav tm="100000">
                                          <p:val>
                                            <p:strVal val="0-ppt_w/2"/>
                                          </p:val>
                                        </p:tav>
                                      </p:tavLst>
                                    </p:anim>
                                    <p:anim calcmode="lin" valueType="num">
                                      <p:cBhvr additive="base">
                                        <p:cTn id="450" dur="2000"/>
                                        <p:tgtEl>
                                          <p:spTgt spid="20"/>
                                        </p:tgtEl>
                                        <p:attrNameLst>
                                          <p:attrName>ppt_y</p:attrName>
                                        </p:attrNameLst>
                                      </p:cBhvr>
                                      <p:tavLst>
                                        <p:tav tm="0">
                                          <p:val>
                                            <p:strVal val="ppt_y"/>
                                          </p:val>
                                        </p:tav>
                                        <p:tav tm="100000">
                                          <p:val>
                                            <p:strVal val="ppt_y"/>
                                          </p:val>
                                        </p:tav>
                                      </p:tavLst>
                                    </p:anim>
                                    <p:set>
                                      <p:cBhvr>
                                        <p:cTn id="451" dur="1" fill="hold">
                                          <p:stCondLst>
                                            <p:cond delay="1999"/>
                                          </p:stCondLst>
                                        </p:cTn>
                                        <p:tgtEl>
                                          <p:spTgt spid="20"/>
                                        </p:tgtEl>
                                        <p:attrNameLst>
                                          <p:attrName>style.visibility</p:attrName>
                                        </p:attrNameLst>
                                      </p:cBhvr>
                                      <p:to>
                                        <p:strVal val="hidden"/>
                                      </p:to>
                                    </p:set>
                                  </p:childTnLst>
                                </p:cTn>
                              </p:par>
                              <p:par>
                                <p:cTn id="452" presetID="2" presetClass="exit" presetSubtype="8" fill="hold" nodeType="withEffect">
                                  <p:stCondLst>
                                    <p:cond delay="0"/>
                                  </p:stCondLst>
                                  <p:childTnLst>
                                    <p:anim calcmode="lin" valueType="num">
                                      <p:cBhvr additive="base">
                                        <p:cTn id="453" dur="2000"/>
                                        <p:tgtEl>
                                          <p:spTgt spid="19"/>
                                        </p:tgtEl>
                                        <p:attrNameLst>
                                          <p:attrName>ppt_x</p:attrName>
                                        </p:attrNameLst>
                                      </p:cBhvr>
                                      <p:tavLst>
                                        <p:tav tm="0">
                                          <p:val>
                                            <p:strVal val="ppt_x"/>
                                          </p:val>
                                        </p:tav>
                                        <p:tav tm="100000">
                                          <p:val>
                                            <p:strVal val="0-ppt_w/2"/>
                                          </p:val>
                                        </p:tav>
                                      </p:tavLst>
                                    </p:anim>
                                    <p:anim calcmode="lin" valueType="num">
                                      <p:cBhvr additive="base">
                                        <p:cTn id="454" dur="2000"/>
                                        <p:tgtEl>
                                          <p:spTgt spid="19"/>
                                        </p:tgtEl>
                                        <p:attrNameLst>
                                          <p:attrName>ppt_y</p:attrName>
                                        </p:attrNameLst>
                                      </p:cBhvr>
                                      <p:tavLst>
                                        <p:tav tm="0">
                                          <p:val>
                                            <p:strVal val="ppt_y"/>
                                          </p:val>
                                        </p:tav>
                                        <p:tav tm="100000">
                                          <p:val>
                                            <p:strVal val="ppt_y"/>
                                          </p:val>
                                        </p:tav>
                                      </p:tavLst>
                                    </p:anim>
                                    <p:set>
                                      <p:cBhvr>
                                        <p:cTn id="455" dur="1" fill="hold">
                                          <p:stCondLst>
                                            <p:cond delay="1999"/>
                                          </p:stCondLst>
                                        </p:cTn>
                                        <p:tgtEl>
                                          <p:spTgt spid="19"/>
                                        </p:tgtEl>
                                        <p:attrNameLst>
                                          <p:attrName>style.visibility</p:attrName>
                                        </p:attrNameLst>
                                      </p:cBhvr>
                                      <p:to>
                                        <p:strVal val="hidden"/>
                                      </p:to>
                                    </p:set>
                                  </p:childTnLst>
                                </p:cTn>
                              </p:par>
                              <p:par>
                                <p:cTn id="456" presetID="2" presetClass="exit" presetSubtype="8" fill="hold" nodeType="withEffect">
                                  <p:stCondLst>
                                    <p:cond delay="0"/>
                                  </p:stCondLst>
                                  <p:childTnLst>
                                    <p:anim calcmode="lin" valueType="num">
                                      <p:cBhvr additive="base">
                                        <p:cTn id="457" dur="2000"/>
                                        <p:tgtEl>
                                          <p:spTgt spid="18"/>
                                        </p:tgtEl>
                                        <p:attrNameLst>
                                          <p:attrName>ppt_x</p:attrName>
                                        </p:attrNameLst>
                                      </p:cBhvr>
                                      <p:tavLst>
                                        <p:tav tm="0">
                                          <p:val>
                                            <p:strVal val="ppt_x"/>
                                          </p:val>
                                        </p:tav>
                                        <p:tav tm="100000">
                                          <p:val>
                                            <p:strVal val="0-ppt_w/2"/>
                                          </p:val>
                                        </p:tav>
                                      </p:tavLst>
                                    </p:anim>
                                    <p:anim calcmode="lin" valueType="num">
                                      <p:cBhvr additive="base">
                                        <p:cTn id="458" dur="2000"/>
                                        <p:tgtEl>
                                          <p:spTgt spid="18"/>
                                        </p:tgtEl>
                                        <p:attrNameLst>
                                          <p:attrName>ppt_y</p:attrName>
                                        </p:attrNameLst>
                                      </p:cBhvr>
                                      <p:tavLst>
                                        <p:tav tm="0">
                                          <p:val>
                                            <p:strVal val="ppt_y"/>
                                          </p:val>
                                        </p:tav>
                                        <p:tav tm="100000">
                                          <p:val>
                                            <p:strVal val="ppt_y"/>
                                          </p:val>
                                        </p:tav>
                                      </p:tavLst>
                                    </p:anim>
                                    <p:set>
                                      <p:cBhvr>
                                        <p:cTn id="459" dur="1" fill="hold">
                                          <p:stCondLst>
                                            <p:cond delay="1999"/>
                                          </p:stCondLst>
                                        </p:cTn>
                                        <p:tgtEl>
                                          <p:spTgt spid="18"/>
                                        </p:tgtEl>
                                        <p:attrNameLst>
                                          <p:attrName>style.visibility</p:attrName>
                                        </p:attrNameLst>
                                      </p:cBhvr>
                                      <p:to>
                                        <p:strVal val="hidden"/>
                                      </p:to>
                                    </p:set>
                                  </p:childTnLst>
                                </p:cTn>
                              </p:par>
                              <p:par>
                                <p:cTn id="460" presetID="2" presetClass="exit" presetSubtype="8" fill="hold" nodeType="withEffect">
                                  <p:stCondLst>
                                    <p:cond delay="0"/>
                                  </p:stCondLst>
                                  <p:childTnLst>
                                    <p:anim calcmode="lin" valueType="num">
                                      <p:cBhvr additive="base">
                                        <p:cTn id="461" dur="2000"/>
                                        <p:tgtEl>
                                          <p:spTgt spid="17"/>
                                        </p:tgtEl>
                                        <p:attrNameLst>
                                          <p:attrName>ppt_x</p:attrName>
                                        </p:attrNameLst>
                                      </p:cBhvr>
                                      <p:tavLst>
                                        <p:tav tm="0">
                                          <p:val>
                                            <p:strVal val="ppt_x"/>
                                          </p:val>
                                        </p:tav>
                                        <p:tav tm="100000">
                                          <p:val>
                                            <p:strVal val="0-ppt_w/2"/>
                                          </p:val>
                                        </p:tav>
                                      </p:tavLst>
                                    </p:anim>
                                    <p:anim calcmode="lin" valueType="num">
                                      <p:cBhvr additive="base">
                                        <p:cTn id="462" dur="2000"/>
                                        <p:tgtEl>
                                          <p:spTgt spid="17"/>
                                        </p:tgtEl>
                                        <p:attrNameLst>
                                          <p:attrName>ppt_y</p:attrName>
                                        </p:attrNameLst>
                                      </p:cBhvr>
                                      <p:tavLst>
                                        <p:tav tm="0">
                                          <p:val>
                                            <p:strVal val="ppt_y"/>
                                          </p:val>
                                        </p:tav>
                                        <p:tav tm="100000">
                                          <p:val>
                                            <p:strVal val="ppt_y"/>
                                          </p:val>
                                        </p:tav>
                                      </p:tavLst>
                                    </p:anim>
                                    <p:set>
                                      <p:cBhvr>
                                        <p:cTn id="463" dur="1" fill="hold">
                                          <p:stCondLst>
                                            <p:cond delay="1999"/>
                                          </p:stCondLst>
                                        </p:cTn>
                                        <p:tgtEl>
                                          <p:spTgt spid="17"/>
                                        </p:tgtEl>
                                        <p:attrNameLst>
                                          <p:attrName>style.visibility</p:attrName>
                                        </p:attrNameLst>
                                      </p:cBhvr>
                                      <p:to>
                                        <p:strVal val="hidden"/>
                                      </p:to>
                                    </p:set>
                                  </p:childTnLst>
                                </p:cTn>
                              </p:par>
                              <p:par>
                                <p:cTn id="464" presetID="2" presetClass="exit" presetSubtype="8" fill="hold" nodeType="withEffect">
                                  <p:stCondLst>
                                    <p:cond delay="0"/>
                                  </p:stCondLst>
                                  <p:childTnLst>
                                    <p:anim calcmode="lin" valueType="num">
                                      <p:cBhvr additive="base">
                                        <p:cTn id="465" dur="2000"/>
                                        <p:tgtEl>
                                          <p:spTgt spid="16"/>
                                        </p:tgtEl>
                                        <p:attrNameLst>
                                          <p:attrName>ppt_x</p:attrName>
                                        </p:attrNameLst>
                                      </p:cBhvr>
                                      <p:tavLst>
                                        <p:tav tm="0">
                                          <p:val>
                                            <p:strVal val="ppt_x"/>
                                          </p:val>
                                        </p:tav>
                                        <p:tav tm="100000">
                                          <p:val>
                                            <p:strVal val="0-ppt_w/2"/>
                                          </p:val>
                                        </p:tav>
                                      </p:tavLst>
                                    </p:anim>
                                    <p:anim calcmode="lin" valueType="num">
                                      <p:cBhvr additive="base">
                                        <p:cTn id="466" dur="2000"/>
                                        <p:tgtEl>
                                          <p:spTgt spid="16"/>
                                        </p:tgtEl>
                                        <p:attrNameLst>
                                          <p:attrName>ppt_y</p:attrName>
                                        </p:attrNameLst>
                                      </p:cBhvr>
                                      <p:tavLst>
                                        <p:tav tm="0">
                                          <p:val>
                                            <p:strVal val="ppt_y"/>
                                          </p:val>
                                        </p:tav>
                                        <p:tav tm="100000">
                                          <p:val>
                                            <p:strVal val="ppt_y"/>
                                          </p:val>
                                        </p:tav>
                                      </p:tavLst>
                                    </p:anim>
                                    <p:set>
                                      <p:cBhvr>
                                        <p:cTn id="467" dur="1" fill="hold">
                                          <p:stCondLst>
                                            <p:cond delay="1999"/>
                                          </p:stCondLst>
                                        </p:cTn>
                                        <p:tgtEl>
                                          <p:spTgt spid="16"/>
                                        </p:tgtEl>
                                        <p:attrNameLst>
                                          <p:attrName>style.visibility</p:attrName>
                                        </p:attrNameLst>
                                      </p:cBhvr>
                                      <p:to>
                                        <p:strVal val="hidden"/>
                                      </p:to>
                                    </p:set>
                                  </p:childTnLst>
                                </p:cTn>
                              </p:par>
                              <p:par>
                                <p:cTn id="468" presetID="2" presetClass="exit" presetSubtype="8" fill="hold" nodeType="withEffect">
                                  <p:stCondLst>
                                    <p:cond delay="0"/>
                                  </p:stCondLst>
                                  <p:childTnLst>
                                    <p:anim calcmode="lin" valueType="num">
                                      <p:cBhvr additive="base">
                                        <p:cTn id="469" dur="2000"/>
                                        <p:tgtEl>
                                          <p:spTgt spid="15"/>
                                        </p:tgtEl>
                                        <p:attrNameLst>
                                          <p:attrName>ppt_x</p:attrName>
                                        </p:attrNameLst>
                                      </p:cBhvr>
                                      <p:tavLst>
                                        <p:tav tm="0">
                                          <p:val>
                                            <p:strVal val="ppt_x"/>
                                          </p:val>
                                        </p:tav>
                                        <p:tav tm="100000">
                                          <p:val>
                                            <p:strVal val="0-ppt_w/2"/>
                                          </p:val>
                                        </p:tav>
                                      </p:tavLst>
                                    </p:anim>
                                    <p:anim calcmode="lin" valueType="num">
                                      <p:cBhvr additive="base">
                                        <p:cTn id="470" dur="2000"/>
                                        <p:tgtEl>
                                          <p:spTgt spid="15"/>
                                        </p:tgtEl>
                                        <p:attrNameLst>
                                          <p:attrName>ppt_y</p:attrName>
                                        </p:attrNameLst>
                                      </p:cBhvr>
                                      <p:tavLst>
                                        <p:tav tm="0">
                                          <p:val>
                                            <p:strVal val="ppt_y"/>
                                          </p:val>
                                        </p:tav>
                                        <p:tav tm="100000">
                                          <p:val>
                                            <p:strVal val="ppt_y"/>
                                          </p:val>
                                        </p:tav>
                                      </p:tavLst>
                                    </p:anim>
                                    <p:set>
                                      <p:cBhvr>
                                        <p:cTn id="471" dur="1" fill="hold">
                                          <p:stCondLst>
                                            <p:cond delay="1999"/>
                                          </p:stCondLst>
                                        </p:cTn>
                                        <p:tgtEl>
                                          <p:spTgt spid="15"/>
                                        </p:tgtEl>
                                        <p:attrNameLst>
                                          <p:attrName>style.visibility</p:attrName>
                                        </p:attrNameLst>
                                      </p:cBhvr>
                                      <p:to>
                                        <p:strVal val="hidden"/>
                                      </p:to>
                                    </p:set>
                                  </p:childTnLst>
                                </p:cTn>
                              </p:par>
                              <p:par>
                                <p:cTn id="472" presetID="2" presetClass="exit" presetSubtype="8" fill="hold" nodeType="withEffect">
                                  <p:stCondLst>
                                    <p:cond delay="0"/>
                                  </p:stCondLst>
                                  <p:childTnLst>
                                    <p:anim calcmode="lin" valueType="num">
                                      <p:cBhvr additive="base">
                                        <p:cTn id="473" dur="2000"/>
                                        <p:tgtEl>
                                          <p:spTgt spid="13"/>
                                        </p:tgtEl>
                                        <p:attrNameLst>
                                          <p:attrName>ppt_x</p:attrName>
                                        </p:attrNameLst>
                                      </p:cBhvr>
                                      <p:tavLst>
                                        <p:tav tm="0">
                                          <p:val>
                                            <p:strVal val="ppt_x"/>
                                          </p:val>
                                        </p:tav>
                                        <p:tav tm="100000">
                                          <p:val>
                                            <p:strVal val="0-ppt_w/2"/>
                                          </p:val>
                                        </p:tav>
                                      </p:tavLst>
                                    </p:anim>
                                    <p:anim calcmode="lin" valueType="num">
                                      <p:cBhvr additive="base">
                                        <p:cTn id="474" dur="2000"/>
                                        <p:tgtEl>
                                          <p:spTgt spid="13"/>
                                        </p:tgtEl>
                                        <p:attrNameLst>
                                          <p:attrName>ppt_y</p:attrName>
                                        </p:attrNameLst>
                                      </p:cBhvr>
                                      <p:tavLst>
                                        <p:tav tm="0">
                                          <p:val>
                                            <p:strVal val="ppt_y"/>
                                          </p:val>
                                        </p:tav>
                                        <p:tav tm="100000">
                                          <p:val>
                                            <p:strVal val="ppt_y"/>
                                          </p:val>
                                        </p:tav>
                                      </p:tavLst>
                                    </p:anim>
                                    <p:set>
                                      <p:cBhvr>
                                        <p:cTn id="475" dur="1" fill="hold">
                                          <p:stCondLst>
                                            <p:cond delay="1999"/>
                                          </p:stCondLst>
                                        </p:cTn>
                                        <p:tgtEl>
                                          <p:spTgt spid="13"/>
                                        </p:tgtEl>
                                        <p:attrNameLst>
                                          <p:attrName>style.visibility</p:attrName>
                                        </p:attrNameLst>
                                      </p:cBhvr>
                                      <p:to>
                                        <p:strVal val="hidden"/>
                                      </p:to>
                                    </p:set>
                                  </p:childTnLst>
                                </p:cTn>
                              </p:par>
                              <p:par>
                                <p:cTn id="476" presetID="2" presetClass="exit" presetSubtype="8" fill="hold" nodeType="withEffect">
                                  <p:stCondLst>
                                    <p:cond delay="0"/>
                                  </p:stCondLst>
                                  <p:childTnLst>
                                    <p:anim calcmode="lin" valueType="num">
                                      <p:cBhvr additive="base">
                                        <p:cTn id="477" dur="2000"/>
                                        <p:tgtEl>
                                          <p:spTgt spid="12"/>
                                        </p:tgtEl>
                                        <p:attrNameLst>
                                          <p:attrName>ppt_x</p:attrName>
                                        </p:attrNameLst>
                                      </p:cBhvr>
                                      <p:tavLst>
                                        <p:tav tm="0">
                                          <p:val>
                                            <p:strVal val="ppt_x"/>
                                          </p:val>
                                        </p:tav>
                                        <p:tav tm="100000">
                                          <p:val>
                                            <p:strVal val="0-ppt_w/2"/>
                                          </p:val>
                                        </p:tav>
                                      </p:tavLst>
                                    </p:anim>
                                    <p:anim calcmode="lin" valueType="num">
                                      <p:cBhvr additive="base">
                                        <p:cTn id="478" dur="2000"/>
                                        <p:tgtEl>
                                          <p:spTgt spid="12"/>
                                        </p:tgtEl>
                                        <p:attrNameLst>
                                          <p:attrName>ppt_y</p:attrName>
                                        </p:attrNameLst>
                                      </p:cBhvr>
                                      <p:tavLst>
                                        <p:tav tm="0">
                                          <p:val>
                                            <p:strVal val="ppt_y"/>
                                          </p:val>
                                        </p:tav>
                                        <p:tav tm="100000">
                                          <p:val>
                                            <p:strVal val="ppt_y"/>
                                          </p:val>
                                        </p:tav>
                                      </p:tavLst>
                                    </p:anim>
                                    <p:set>
                                      <p:cBhvr>
                                        <p:cTn id="479" dur="1" fill="hold">
                                          <p:stCondLst>
                                            <p:cond delay="1999"/>
                                          </p:stCondLst>
                                        </p:cTn>
                                        <p:tgtEl>
                                          <p:spTgt spid="12"/>
                                        </p:tgtEl>
                                        <p:attrNameLst>
                                          <p:attrName>style.visibility</p:attrName>
                                        </p:attrNameLst>
                                      </p:cBhvr>
                                      <p:to>
                                        <p:strVal val="hidden"/>
                                      </p:to>
                                    </p:set>
                                  </p:childTnLst>
                                </p:cTn>
                              </p:par>
                              <p:par>
                                <p:cTn id="480" presetID="2" presetClass="exit" presetSubtype="8" fill="hold" nodeType="withEffect">
                                  <p:stCondLst>
                                    <p:cond delay="0"/>
                                  </p:stCondLst>
                                  <p:childTnLst>
                                    <p:anim calcmode="lin" valueType="num">
                                      <p:cBhvr additive="base">
                                        <p:cTn id="481" dur="2000"/>
                                        <p:tgtEl>
                                          <p:spTgt spid="11"/>
                                        </p:tgtEl>
                                        <p:attrNameLst>
                                          <p:attrName>ppt_x</p:attrName>
                                        </p:attrNameLst>
                                      </p:cBhvr>
                                      <p:tavLst>
                                        <p:tav tm="0">
                                          <p:val>
                                            <p:strVal val="ppt_x"/>
                                          </p:val>
                                        </p:tav>
                                        <p:tav tm="100000">
                                          <p:val>
                                            <p:strVal val="0-ppt_w/2"/>
                                          </p:val>
                                        </p:tav>
                                      </p:tavLst>
                                    </p:anim>
                                    <p:anim calcmode="lin" valueType="num">
                                      <p:cBhvr additive="base">
                                        <p:cTn id="482" dur="2000"/>
                                        <p:tgtEl>
                                          <p:spTgt spid="11"/>
                                        </p:tgtEl>
                                        <p:attrNameLst>
                                          <p:attrName>ppt_y</p:attrName>
                                        </p:attrNameLst>
                                      </p:cBhvr>
                                      <p:tavLst>
                                        <p:tav tm="0">
                                          <p:val>
                                            <p:strVal val="ppt_y"/>
                                          </p:val>
                                        </p:tav>
                                        <p:tav tm="100000">
                                          <p:val>
                                            <p:strVal val="ppt_y"/>
                                          </p:val>
                                        </p:tav>
                                      </p:tavLst>
                                    </p:anim>
                                    <p:set>
                                      <p:cBhvr>
                                        <p:cTn id="483" dur="1" fill="hold">
                                          <p:stCondLst>
                                            <p:cond delay="1999"/>
                                          </p:stCondLst>
                                        </p:cTn>
                                        <p:tgtEl>
                                          <p:spTgt spid="11"/>
                                        </p:tgtEl>
                                        <p:attrNameLst>
                                          <p:attrName>style.visibility</p:attrName>
                                        </p:attrNameLst>
                                      </p:cBhvr>
                                      <p:to>
                                        <p:strVal val="hidden"/>
                                      </p:to>
                                    </p:set>
                                  </p:childTnLst>
                                </p:cTn>
                              </p:par>
                              <p:par>
                                <p:cTn id="484" presetID="2" presetClass="exit" presetSubtype="8" fill="hold" nodeType="withEffect">
                                  <p:stCondLst>
                                    <p:cond delay="0"/>
                                  </p:stCondLst>
                                  <p:childTnLst>
                                    <p:anim calcmode="lin" valueType="num">
                                      <p:cBhvr additive="base">
                                        <p:cTn id="485" dur="2000"/>
                                        <p:tgtEl>
                                          <p:spTgt spid="10"/>
                                        </p:tgtEl>
                                        <p:attrNameLst>
                                          <p:attrName>ppt_x</p:attrName>
                                        </p:attrNameLst>
                                      </p:cBhvr>
                                      <p:tavLst>
                                        <p:tav tm="0">
                                          <p:val>
                                            <p:strVal val="ppt_x"/>
                                          </p:val>
                                        </p:tav>
                                        <p:tav tm="100000">
                                          <p:val>
                                            <p:strVal val="0-ppt_w/2"/>
                                          </p:val>
                                        </p:tav>
                                      </p:tavLst>
                                    </p:anim>
                                    <p:anim calcmode="lin" valueType="num">
                                      <p:cBhvr additive="base">
                                        <p:cTn id="486" dur="2000"/>
                                        <p:tgtEl>
                                          <p:spTgt spid="10"/>
                                        </p:tgtEl>
                                        <p:attrNameLst>
                                          <p:attrName>ppt_y</p:attrName>
                                        </p:attrNameLst>
                                      </p:cBhvr>
                                      <p:tavLst>
                                        <p:tav tm="0">
                                          <p:val>
                                            <p:strVal val="ppt_y"/>
                                          </p:val>
                                        </p:tav>
                                        <p:tav tm="100000">
                                          <p:val>
                                            <p:strVal val="ppt_y"/>
                                          </p:val>
                                        </p:tav>
                                      </p:tavLst>
                                    </p:anim>
                                    <p:set>
                                      <p:cBhvr>
                                        <p:cTn id="487" dur="1" fill="hold">
                                          <p:stCondLst>
                                            <p:cond delay="1999"/>
                                          </p:stCondLst>
                                        </p:cTn>
                                        <p:tgtEl>
                                          <p:spTgt spid="10"/>
                                        </p:tgtEl>
                                        <p:attrNameLst>
                                          <p:attrName>style.visibility</p:attrName>
                                        </p:attrNameLst>
                                      </p:cBhvr>
                                      <p:to>
                                        <p:strVal val="hidden"/>
                                      </p:to>
                                    </p:set>
                                  </p:childTnLst>
                                </p:cTn>
                              </p:par>
                              <p:par>
                                <p:cTn id="488" presetID="2" presetClass="exit" presetSubtype="8" fill="hold" nodeType="withEffect">
                                  <p:stCondLst>
                                    <p:cond delay="0"/>
                                  </p:stCondLst>
                                  <p:childTnLst>
                                    <p:anim calcmode="lin" valueType="num">
                                      <p:cBhvr additive="base">
                                        <p:cTn id="489" dur="2000"/>
                                        <p:tgtEl>
                                          <p:spTgt spid="9"/>
                                        </p:tgtEl>
                                        <p:attrNameLst>
                                          <p:attrName>ppt_x</p:attrName>
                                        </p:attrNameLst>
                                      </p:cBhvr>
                                      <p:tavLst>
                                        <p:tav tm="0">
                                          <p:val>
                                            <p:strVal val="ppt_x"/>
                                          </p:val>
                                        </p:tav>
                                        <p:tav tm="100000">
                                          <p:val>
                                            <p:strVal val="0-ppt_w/2"/>
                                          </p:val>
                                        </p:tav>
                                      </p:tavLst>
                                    </p:anim>
                                    <p:anim calcmode="lin" valueType="num">
                                      <p:cBhvr additive="base">
                                        <p:cTn id="490" dur="2000"/>
                                        <p:tgtEl>
                                          <p:spTgt spid="9"/>
                                        </p:tgtEl>
                                        <p:attrNameLst>
                                          <p:attrName>ppt_y</p:attrName>
                                        </p:attrNameLst>
                                      </p:cBhvr>
                                      <p:tavLst>
                                        <p:tav tm="0">
                                          <p:val>
                                            <p:strVal val="ppt_y"/>
                                          </p:val>
                                        </p:tav>
                                        <p:tav tm="100000">
                                          <p:val>
                                            <p:strVal val="ppt_y"/>
                                          </p:val>
                                        </p:tav>
                                      </p:tavLst>
                                    </p:anim>
                                    <p:set>
                                      <p:cBhvr>
                                        <p:cTn id="491" dur="1" fill="hold">
                                          <p:stCondLst>
                                            <p:cond delay="1999"/>
                                          </p:stCondLst>
                                        </p:cTn>
                                        <p:tgtEl>
                                          <p:spTgt spid="9"/>
                                        </p:tgtEl>
                                        <p:attrNameLst>
                                          <p:attrName>style.visibility</p:attrName>
                                        </p:attrNameLst>
                                      </p:cBhvr>
                                      <p:to>
                                        <p:strVal val="hidden"/>
                                      </p:to>
                                    </p:set>
                                  </p:childTnLst>
                                </p:cTn>
                              </p:par>
                              <p:par>
                                <p:cTn id="492" presetID="2" presetClass="exit" presetSubtype="8" fill="hold" nodeType="withEffect">
                                  <p:stCondLst>
                                    <p:cond delay="0"/>
                                  </p:stCondLst>
                                  <p:childTnLst>
                                    <p:anim calcmode="lin" valueType="num">
                                      <p:cBhvr additive="base">
                                        <p:cTn id="493" dur="2000"/>
                                        <p:tgtEl>
                                          <p:spTgt spid="7"/>
                                        </p:tgtEl>
                                        <p:attrNameLst>
                                          <p:attrName>ppt_x</p:attrName>
                                        </p:attrNameLst>
                                      </p:cBhvr>
                                      <p:tavLst>
                                        <p:tav tm="0">
                                          <p:val>
                                            <p:strVal val="ppt_x"/>
                                          </p:val>
                                        </p:tav>
                                        <p:tav tm="100000">
                                          <p:val>
                                            <p:strVal val="0-ppt_w/2"/>
                                          </p:val>
                                        </p:tav>
                                      </p:tavLst>
                                    </p:anim>
                                    <p:anim calcmode="lin" valueType="num">
                                      <p:cBhvr additive="base">
                                        <p:cTn id="494" dur="2000"/>
                                        <p:tgtEl>
                                          <p:spTgt spid="7"/>
                                        </p:tgtEl>
                                        <p:attrNameLst>
                                          <p:attrName>ppt_y</p:attrName>
                                        </p:attrNameLst>
                                      </p:cBhvr>
                                      <p:tavLst>
                                        <p:tav tm="0">
                                          <p:val>
                                            <p:strVal val="ppt_y"/>
                                          </p:val>
                                        </p:tav>
                                        <p:tav tm="100000">
                                          <p:val>
                                            <p:strVal val="ppt_y"/>
                                          </p:val>
                                        </p:tav>
                                      </p:tavLst>
                                    </p:anim>
                                    <p:set>
                                      <p:cBhvr>
                                        <p:cTn id="495" dur="1" fill="hold">
                                          <p:stCondLst>
                                            <p:cond delay="1999"/>
                                          </p:stCondLst>
                                        </p:cTn>
                                        <p:tgtEl>
                                          <p:spTgt spid="7"/>
                                        </p:tgtEl>
                                        <p:attrNameLst>
                                          <p:attrName>style.visibility</p:attrName>
                                        </p:attrNameLst>
                                      </p:cBhvr>
                                      <p:to>
                                        <p:strVal val="hidden"/>
                                      </p:to>
                                    </p:set>
                                  </p:childTnLst>
                                </p:cTn>
                              </p:par>
                              <p:par>
                                <p:cTn id="496" presetID="2" presetClass="exit" presetSubtype="8" fill="hold" nodeType="withEffect">
                                  <p:stCondLst>
                                    <p:cond delay="0"/>
                                  </p:stCondLst>
                                  <p:childTnLst>
                                    <p:anim calcmode="lin" valueType="num">
                                      <p:cBhvr additive="base">
                                        <p:cTn id="497" dur="2000"/>
                                        <p:tgtEl>
                                          <p:spTgt spid="4"/>
                                        </p:tgtEl>
                                        <p:attrNameLst>
                                          <p:attrName>ppt_x</p:attrName>
                                        </p:attrNameLst>
                                      </p:cBhvr>
                                      <p:tavLst>
                                        <p:tav tm="0">
                                          <p:val>
                                            <p:strVal val="ppt_x"/>
                                          </p:val>
                                        </p:tav>
                                        <p:tav tm="100000">
                                          <p:val>
                                            <p:strVal val="0-ppt_w/2"/>
                                          </p:val>
                                        </p:tav>
                                      </p:tavLst>
                                    </p:anim>
                                    <p:anim calcmode="lin" valueType="num">
                                      <p:cBhvr additive="base">
                                        <p:cTn id="498" dur="2000"/>
                                        <p:tgtEl>
                                          <p:spTgt spid="4"/>
                                        </p:tgtEl>
                                        <p:attrNameLst>
                                          <p:attrName>ppt_y</p:attrName>
                                        </p:attrNameLst>
                                      </p:cBhvr>
                                      <p:tavLst>
                                        <p:tav tm="0">
                                          <p:val>
                                            <p:strVal val="ppt_y"/>
                                          </p:val>
                                        </p:tav>
                                        <p:tav tm="100000">
                                          <p:val>
                                            <p:strVal val="ppt_y"/>
                                          </p:val>
                                        </p:tav>
                                      </p:tavLst>
                                    </p:anim>
                                    <p:set>
                                      <p:cBhvr>
                                        <p:cTn id="499" dur="1" fill="hold">
                                          <p:stCondLst>
                                            <p:cond delay="1999"/>
                                          </p:stCondLst>
                                        </p:cTn>
                                        <p:tgtEl>
                                          <p:spTgt spid="4"/>
                                        </p:tgtEl>
                                        <p:attrNameLst>
                                          <p:attrName>style.visibility</p:attrName>
                                        </p:attrNameLst>
                                      </p:cBhvr>
                                      <p:to>
                                        <p:strVal val="hidden"/>
                                      </p:to>
                                    </p:set>
                                  </p:childTnLst>
                                </p:cTn>
                              </p:par>
                              <p:par>
                                <p:cTn id="500" presetID="8" presetClass="emph" presetSubtype="0" fill="hold" nodeType="withEffect">
                                  <p:stCondLst>
                                    <p:cond delay="0"/>
                                  </p:stCondLst>
                                  <p:childTnLst>
                                    <p:animRot by="-21600000">
                                      <p:cBhvr>
                                        <p:cTn id="501" dur="2000" fill="hold"/>
                                        <p:tgtEl>
                                          <p:spTgt spid="64"/>
                                        </p:tgtEl>
                                        <p:attrNameLst>
                                          <p:attrName>r</p:attrName>
                                        </p:attrNameLst>
                                      </p:cBhvr>
                                    </p:animRot>
                                  </p:childTnLst>
                                </p:cTn>
                              </p:par>
                              <p:par>
                                <p:cTn id="502" presetID="8" presetClass="emph" presetSubtype="0" fill="hold" nodeType="withEffect">
                                  <p:stCondLst>
                                    <p:cond delay="0"/>
                                  </p:stCondLst>
                                  <p:childTnLst>
                                    <p:animRot by="-21600000">
                                      <p:cBhvr>
                                        <p:cTn id="503" dur="2000" fill="hold"/>
                                        <p:tgtEl>
                                          <p:spTgt spid="63"/>
                                        </p:tgtEl>
                                        <p:attrNameLst>
                                          <p:attrName>r</p:attrName>
                                        </p:attrNameLst>
                                      </p:cBhvr>
                                    </p:animRot>
                                  </p:childTnLst>
                                </p:cTn>
                              </p:par>
                              <p:par>
                                <p:cTn id="504" presetID="8" presetClass="emph" presetSubtype="0" fill="hold" nodeType="withEffect">
                                  <p:stCondLst>
                                    <p:cond delay="0"/>
                                  </p:stCondLst>
                                  <p:childTnLst>
                                    <p:animRot by="-21600000">
                                      <p:cBhvr>
                                        <p:cTn id="505" dur="2000" fill="hold"/>
                                        <p:tgtEl>
                                          <p:spTgt spid="62"/>
                                        </p:tgtEl>
                                        <p:attrNameLst>
                                          <p:attrName>r</p:attrName>
                                        </p:attrNameLst>
                                      </p:cBhvr>
                                    </p:animRot>
                                  </p:childTnLst>
                                </p:cTn>
                              </p:par>
                              <p:par>
                                <p:cTn id="506" presetID="8" presetClass="emph" presetSubtype="0" fill="hold" nodeType="withEffect">
                                  <p:stCondLst>
                                    <p:cond delay="0"/>
                                  </p:stCondLst>
                                  <p:childTnLst>
                                    <p:animRot by="-21600000">
                                      <p:cBhvr>
                                        <p:cTn id="507" dur="2000" fill="hold"/>
                                        <p:tgtEl>
                                          <p:spTgt spid="61"/>
                                        </p:tgtEl>
                                        <p:attrNameLst>
                                          <p:attrName>r</p:attrName>
                                        </p:attrNameLst>
                                      </p:cBhvr>
                                    </p:animRot>
                                  </p:childTnLst>
                                </p:cTn>
                              </p:par>
                              <p:par>
                                <p:cTn id="508" presetID="8" presetClass="emph" presetSubtype="0" fill="hold" nodeType="withEffect">
                                  <p:stCondLst>
                                    <p:cond delay="0"/>
                                  </p:stCondLst>
                                  <p:childTnLst>
                                    <p:animRot by="-21600000">
                                      <p:cBhvr>
                                        <p:cTn id="509" dur="2000" fill="hold"/>
                                        <p:tgtEl>
                                          <p:spTgt spid="60"/>
                                        </p:tgtEl>
                                        <p:attrNameLst>
                                          <p:attrName>r</p:attrName>
                                        </p:attrNameLst>
                                      </p:cBhvr>
                                    </p:animRot>
                                  </p:childTnLst>
                                </p:cTn>
                              </p:par>
                              <p:par>
                                <p:cTn id="510" presetID="8" presetClass="emph" presetSubtype="0" fill="hold" nodeType="withEffect">
                                  <p:stCondLst>
                                    <p:cond delay="0"/>
                                  </p:stCondLst>
                                  <p:childTnLst>
                                    <p:animRot by="-21600000">
                                      <p:cBhvr>
                                        <p:cTn id="511" dur="2000" fill="hold"/>
                                        <p:tgtEl>
                                          <p:spTgt spid="58"/>
                                        </p:tgtEl>
                                        <p:attrNameLst>
                                          <p:attrName>r</p:attrName>
                                        </p:attrNameLst>
                                      </p:cBhvr>
                                    </p:animRot>
                                  </p:childTnLst>
                                </p:cTn>
                              </p:par>
                              <p:par>
                                <p:cTn id="512" presetID="8" presetClass="emph" presetSubtype="0" fill="hold" nodeType="withEffect">
                                  <p:stCondLst>
                                    <p:cond delay="0"/>
                                  </p:stCondLst>
                                  <p:childTnLst>
                                    <p:animRot by="-21600000">
                                      <p:cBhvr>
                                        <p:cTn id="513" dur="2000" fill="hold"/>
                                        <p:tgtEl>
                                          <p:spTgt spid="57"/>
                                        </p:tgtEl>
                                        <p:attrNameLst>
                                          <p:attrName>r</p:attrName>
                                        </p:attrNameLst>
                                      </p:cBhvr>
                                    </p:animRot>
                                  </p:childTnLst>
                                </p:cTn>
                              </p:par>
                              <p:par>
                                <p:cTn id="514" presetID="8" presetClass="emph" presetSubtype="0" fill="hold" nodeType="withEffect">
                                  <p:stCondLst>
                                    <p:cond delay="0"/>
                                  </p:stCondLst>
                                  <p:childTnLst>
                                    <p:animRot by="-21600000">
                                      <p:cBhvr>
                                        <p:cTn id="515" dur="2000" fill="hold"/>
                                        <p:tgtEl>
                                          <p:spTgt spid="56"/>
                                        </p:tgtEl>
                                        <p:attrNameLst>
                                          <p:attrName>r</p:attrName>
                                        </p:attrNameLst>
                                      </p:cBhvr>
                                    </p:animRot>
                                  </p:childTnLst>
                                </p:cTn>
                              </p:par>
                              <p:par>
                                <p:cTn id="516" presetID="8" presetClass="emph" presetSubtype="0" fill="hold" nodeType="withEffect">
                                  <p:stCondLst>
                                    <p:cond delay="0"/>
                                  </p:stCondLst>
                                  <p:childTnLst>
                                    <p:animRot by="-21600000">
                                      <p:cBhvr>
                                        <p:cTn id="517" dur="2000" fill="hold"/>
                                        <p:tgtEl>
                                          <p:spTgt spid="55"/>
                                        </p:tgtEl>
                                        <p:attrNameLst>
                                          <p:attrName>r</p:attrName>
                                        </p:attrNameLst>
                                      </p:cBhvr>
                                    </p:animRot>
                                  </p:childTnLst>
                                </p:cTn>
                              </p:par>
                              <p:par>
                                <p:cTn id="518" presetID="8" presetClass="emph" presetSubtype="0" fill="hold" nodeType="withEffect">
                                  <p:stCondLst>
                                    <p:cond delay="0"/>
                                  </p:stCondLst>
                                  <p:childTnLst>
                                    <p:animRot by="-21600000">
                                      <p:cBhvr>
                                        <p:cTn id="519" dur="2000" fill="hold"/>
                                        <p:tgtEl>
                                          <p:spTgt spid="54"/>
                                        </p:tgtEl>
                                        <p:attrNameLst>
                                          <p:attrName>r</p:attrName>
                                        </p:attrNameLst>
                                      </p:cBhvr>
                                    </p:animRot>
                                  </p:childTnLst>
                                </p:cTn>
                              </p:par>
                              <p:par>
                                <p:cTn id="520" presetID="8" presetClass="emph" presetSubtype="0" fill="hold" nodeType="withEffect">
                                  <p:stCondLst>
                                    <p:cond delay="0"/>
                                  </p:stCondLst>
                                  <p:childTnLst>
                                    <p:animRot by="-21600000">
                                      <p:cBhvr>
                                        <p:cTn id="521" dur="2000" fill="hold"/>
                                        <p:tgtEl>
                                          <p:spTgt spid="43"/>
                                        </p:tgtEl>
                                        <p:attrNameLst>
                                          <p:attrName>r</p:attrName>
                                        </p:attrNameLst>
                                      </p:cBhvr>
                                    </p:animRot>
                                  </p:childTnLst>
                                </p:cTn>
                              </p:par>
                              <p:par>
                                <p:cTn id="522" presetID="8" presetClass="emph" presetSubtype="0" fill="hold" nodeType="withEffect">
                                  <p:stCondLst>
                                    <p:cond delay="0"/>
                                  </p:stCondLst>
                                  <p:childTnLst>
                                    <p:animRot by="-21600000">
                                      <p:cBhvr>
                                        <p:cTn id="523" dur="2000" fill="hold"/>
                                        <p:tgtEl>
                                          <p:spTgt spid="41"/>
                                        </p:tgtEl>
                                        <p:attrNameLst>
                                          <p:attrName>r</p:attrName>
                                        </p:attrNameLst>
                                      </p:cBhvr>
                                    </p:animRot>
                                  </p:childTnLst>
                                </p:cTn>
                              </p:par>
                              <p:par>
                                <p:cTn id="524" presetID="8" presetClass="emph" presetSubtype="0" fill="hold" nodeType="withEffect">
                                  <p:stCondLst>
                                    <p:cond delay="0"/>
                                  </p:stCondLst>
                                  <p:childTnLst>
                                    <p:animRot by="-21600000">
                                      <p:cBhvr>
                                        <p:cTn id="525" dur="2000" fill="hold"/>
                                        <p:tgtEl>
                                          <p:spTgt spid="40"/>
                                        </p:tgtEl>
                                        <p:attrNameLst>
                                          <p:attrName>r</p:attrName>
                                        </p:attrNameLst>
                                      </p:cBhvr>
                                    </p:animRot>
                                  </p:childTnLst>
                                </p:cTn>
                              </p:par>
                              <p:par>
                                <p:cTn id="526" presetID="8" presetClass="emph" presetSubtype="0" fill="hold" nodeType="withEffect">
                                  <p:stCondLst>
                                    <p:cond delay="0"/>
                                  </p:stCondLst>
                                  <p:childTnLst>
                                    <p:animRot by="-21600000">
                                      <p:cBhvr>
                                        <p:cTn id="527" dur="2000" fill="hold"/>
                                        <p:tgtEl>
                                          <p:spTgt spid="38"/>
                                        </p:tgtEl>
                                        <p:attrNameLst>
                                          <p:attrName>r</p:attrName>
                                        </p:attrNameLst>
                                      </p:cBhvr>
                                    </p:animRot>
                                  </p:childTnLst>
                                </p:cTn>
                              </p:par>
                              <p:par>
                                <p:cTn id="528" presetID="8" presetClass="emph" presetSubtype="0" fill="hold" nodeType="withEffect">
                                  <p:stCondLst>
                                    <p:cond delay="0"/>
                                  </p:stCondLst>
                                  <p:childTnLst>
                                    <p:animRot by="-21600000">
                                      <p:cBhvr>
                                        <p:cTn id="529" dur="2000" fill="hold"/>
                                        <p:tgtEl>
                                          <p:spTgt spid="37"/>
                                        </p:tgtEl>
                                        <p:attrNameLst>
                                          <p:attrName>r</p:attrName>
                                        </p:attrNameLst>
                                      </p:cBhvr>
                                    </p:animRot>
                                  </p:childTnLst>
                                </p:cTn>
                              </p:par>
                              <p:par>
                                <p:cTn id="530" presetID="8" presetClass="emph" presetSubtype="0" fill="hold" nodeType="withEffect">
                                  <p:stCondLst>
                                    <p:cond delay="0"/>
                                  </p:stCondLst>
                                  <p:childTnLst>
                                    <p:animRot by="-21600000">
                                      <p:cBhvr>
                                        <p:cTn id="531" dur="2000" fill="hold"/>
                                        <p:tgtEl>
                                          <p:spTgt spid="36"/>
                                        </p:tgtEl>
                                        <p:attrNameLst>
                                          <p:attrName>r</p:attrName>
                                        </p:attrNameLst>
                                      </p:cBhvr>
                                    </p:animRot>
                                  </p:childTnLst>
                                </p:cTn>
                              </p:par>
                              <p:par>
                                <p:cTn id="532" presetID="8" presetClass="emph" presetSubtype="0" fill="hold" nodeType="withEffect">
                                  <p:stCondLst>
                                    <p:cond delay="0"/>
                                  </p:stCondLst>
                                  <p:childTnLst>
                                    <p:animRot by="-21600000">
                                      <p:cBhvr>
                                        <p:cTn id="533" dur="2000" fill="hold"/>
                                        <p:tgtEl>
                                          <p:spTgt spid="35"/>
                                        </p:tgtEl>
                                        <p:attrNameLst>
                                          <p:attrName>r</p:attrName>
                                        </p:attrNameLst>
                                      </p:cBhvr>
                                    </p:animRot>
                                  </p:childTnLst>
                                </p:cTn>
                              </p:par>
                              <p:par>
                                <p:cTn id="534" presetID="8" presetClass="emph" presetSubtype="0" fill="hold" nodeType="withEffect">
                                  <p:stCondLst>
                                    <p:cond delay="0"/>
                                  </p:stCondLst>
                                  <p:childTnLst>
                                    <p:animRot by="-21600000">
                                      <p:cBhvr>
                                        <p:cTn id="535" dur="2000" fill="hold"/>
                                        <p:tgtEl>
                                          <p:spTgt spid="33"/>
                                        </p:tgtEl>
                                        <p:attrNameLst>
                                          <p:attrName>r</p:attrName>
                                        </p:attrNameLst>
                                      </p:cBhvr>
                                    </p:animRot>
                                  </p:childTnLst>
                                </p:cTn>
                              </p:par>
                              <p:par>
                                <p:cTn id="536" presetID="8" presetClass="emph" presetSubtype="0" fill="hold" nodeType="withEffect">
                                  <p:stCondLst>
                                    <p:cond delay="0"/>
                                  </p:stCondLst>
                                  <p:childTnLst>
                                    <p:animRot by="-21600000">
                                      <p:cBhvr>
                                        <p:cTn id="537" dur="2000" fill="hold"/>
                                        <p:tgtEl>
                                          <p:spTgt spid="31"/>
                                        </p:tgtEl>
                                        <p:attrNameLst>
                                          <p:attrName>r</p:attrName>
                                        </p:attrNameLst>
                                      </p:cBhvr>
                                    </p:animRot>
                                  </p:childTnLst>
                                </p:cTn>
                              </p:par>
                              <p:par>
                                <p:cTn id="538" presetID="8" presetClass="emph" presetSubtype="0" fill="hold" nodeType="withEffect">
                                  <p:stCondLst>
                                    <p:cond delay="0"/>
                                  </p:stCondLst>
                                  <p:childTnLst>
                                    <p:animRot by="-21600000">
                                      <p:cBhvr>
                                        <p:cTn id="539" dur="2000" fill="hold"/>
                                        <p:tgtEl>
                                          <p:spTgt spid="30"/>
                                        </p:tgtEl>
                                        <p:attrNameLst>
                                          <p:attrName>r</p:attrName>
                                        </p:attrNameLst>
                                      </p:cBhvr>
                                    </p:animRot>
                                  </p:childTnLst>
                                </p:cTn>
                              </p:par>
                              <p:par>
                                <p:cTn id="540" presetID="8" presetClass="emph" presetSubtype="0" fill="hold" nodeType="withEffect">
                                  <p:stCondLst>
                                    <p:cond delay="0"/>
                                  </p:stCondLst>
                                  <p:childTnLst>
                                    <p:animRot by="-21600000">
                                      <p:cBhvr>
                                        <p:cTn id="541" dur="2000" fill="hold"/>
                                        <p:tgtEl>
                                          <p:spTgt spid="29"/>
                                        </p:tgtEl>
                                        <p:attrNameLst>
                                          <p:attrName>r</p:attrName>
                                        </p:attrNameLst>
                                      </p:cBhvr>
                                    </p:animRot>
                                  </p:childTnLst>
                                </p:cTn>
                              </p:par>
                              <p:par>
                                <p:cTn id="542" presetID="8" presetClass="emph" presetSubtype="0" fill="hold" nodeType="withEffect">
                                  <p:stCondLst>
                                    <p:cond delay="0"/>
                                  </p:stCondLst>
                                  <p:childTnLst>
                                    <p:animRot by="-21600000">
                                      <p:cBhvr>
                                        <p:cTn id="543" dur="2000" fill="hold"/>
                                        <p:tgtEl>
                                          <p:spTgt spid="28"/>
                                        </p:tgtEl>
                                        <p:attrNameLst>
                                          <p:attrName>r</p:attrName>
                                        </p:attrNameLst>
                                      </p:cBhvr>
                                    </p:animRot>
                                  </p:childTnLst>
                                </p:cTn>
                              </p:par>
                              <p:par>
                                <p:cTn id="544" presetID="8" presetClass="emph" presetSubtype="0" fill="hold" nodeType="withEffect">
                                  <p:stCondLst>
                                    <p:cond delay="0"/>
                                  </p:stCondLst>
                                  <p:childTnLst>
                                    <p:animRot by="-21600000">
                                      <p:cBhvr>
                                        <p:cTn id="545" dur="2000" fill="hold"/>
                                        <p:tgtEl>
                                          <p:spTgt spid="27"/>
                                        </p:tgtEl>
                                        <p:attrNameLst>
                                          <p:attrName>r</p:attrName>
                                        </p:attrNameLst>
                                      </p:cBhvr>
                                    </p:animRot>
                                  </p:childTnLst>
                                </p:cTn>
                              </p:par>
                              <p:par>
                                <p:cTn id="546" presetID="8" presetClass="emph" presetSubtype="0" fill="hold" nodeType="withEffect">
                                  <p:stCondLst>
                                    <p:cond delay="0"/>
                                  </p:stCondLst>
                                  <p:childTnLst>
                                    <p:animRot by="-21600000">
                                      <p:cBhvr>
                                        <p:cTn id="547" dur="2000" fill="hold"/>
                                        <p:tgtEl>
                                          <p:spTgt spid="26"/>
                                        </p:tgtEl>
                                        <p:attrNameLst>
                                          <p:attrName>r</p:attrName>
                                        </p:attrNameLst>
                                      </p:cBhvr>
                                    </p:animRot>
                                  </p:childTnLst>
                                </p:cTn>
                              </p:par>
                              <p:par>
                                <p:cTn id="548" presetID="8" presetClass="emph" presetSubtype="0" fill="hold" nodeType="withEffect">
                                  <p:stCondLst>
                                    <p:cond delay="0"/>
                                  </p:stCondLst>
                                  <p:childTnLst>
                                    <p:animRot by="-21600000">
                                      <p:cBhvr>
                                        <p:cTn id="549" dur="2000" fill="hold"/>
                                        <p:tgtEl>
                                          <p:spTgt spid="25"/>
                                        </p:tgtEl>
                                        <p:attrNameLst>
                                          <p:attrName>r</p:attrName>
                                        </p:attrNameLst>
                                      </p:cBhvr>
                                    </p:animRot>
                                  </p:childTnLst>
                                </p:cTn>
                              </p:par>
                              <p:par>
                                <p:cTn id="550" presetID="8" presetClass="emph" presetSubtype="0" fill="hold" nodeType="withEffect">
                                  <p:stCondLst>
                                    <p:cond delay="0"/>
                                  </p:stCondLst>
                                  <p:childTnLst>
                                    <p:animRot by="-21600000">
                                      <p:cBhvr>
                                        <p:cTn id="551" dur="2000" fill="hold"/>
                                        <p:tgtEl>
                                          <p:spTgt spid="24"/>
                                        </p:tgtEl>
                                        <p:attrNameLst>
                                          <p:attrName>r</p:attrName>
                                        </p:attrNameLst>
                                      </p:cBhvr>
                                    </p:animRot>
                                  </p:childTnLst>
                                </p:cTn>
                              </p:par>
                              <p:par>
                                <p:cTn id="552" presetID="8" presetClass="emph" presetSubtype="0" fill="hold" nodeType="withEffect">
                                  <p:stCondLst>
                                    <p:cond delay="0"/>
                                  </p:stCondLst>
                                  <p:childTnLst>
                                    <p:animRot by="-21600000">
                                      <p:cBhvr>
                                        <p:cTn id="553" dur="2000" fill="hold"/>
                                        <p:tgtEl>
                                          <p:spTgt spid="23"/>
                                        </p:tgtEl>
                                        <p:attrNameLst>
                                          <p:attrName>r</p:attrName>
                                        </p:attrNameLst>
                                      </p:cBhvr>
                                    </p:animRot>
                                  </p:childTnLst>
                                </p:cTn>
                              </p:par>
                              <p:par>
                                <p:cTn id="554" presetID="8" presetClass="emph" presetSubtype="0" fill="hold" nodeType="withEffect">
                                  <p:stCondLst>
                                    <p:cond delay="0"/>
                                  </p:stCondLst>
                                  <p:childTnLst>
                                    <p:animRot by="-21600000">
                                      <p:cBhvr>
                                        <p:cTn id="555" dur="2000" fill="hold"/>
                                        <p:tgtEl>
                                          <p:spTgt spid="22"/>
                                        </p:tgtEl>
                                        <p:attrNameLst>
                                          <p:attrName>r</p:attrName>
                                        </p:attrNameLst>
                                      </p:cBhvr>
                                    </p:animRot>
                                  </p:childTnLst>
                                </p:cTn>
                              </p:par>
                              <p:par>
                                <p:cTn id="556" presetID="8" presetClass="emph" presetSubtype="0" fill="hold" nodeType="withEffect">
                                  <p:stCondLst>
                                    <p:cond delay="0"/>
                                  </p:stCondLst>
                                  <p:childTnLst>
                                    <p:animRot by="-21600000">
                                      <p:cBhvr>
                                        <p:cTn id="557" dur="2000" fill="hold"/>
                                        <p:tgtEl>
                                          <p:spTgt spid="21"/>
                                        </p:tgtEl>
                                        <p:attrNameLst>
                                          <p:attrName>r</p:attrName>
                                        </p:attrNameLst>
                                      </p:cBhvr>
                                    </p:animRot>
                                  </p:childTnLst>
                                </p:cTn>
                              </p:par>
                              <p:par>
                                <p:cTn id="558" presetID="8" presetClass="emph" presetSubtype="0" fill="hold" nodeType="withEffect">
                                  <p:stCondLst>
                                    <p:cond delay="0"/>
                                  </p:stCondLst>
                                  <p:childTnLst>
                                    <p:animRot by="-21600000">
                                      <p:cBhvr>
                                        <p:cTn id="559" dur="2000" fill="hold"/>
                                        <p:tgtEl>
                                          <p:spTgt spid="20"/>
                                        </p:tgtEl>
                                        <p:attrNameLst>
                                          <p:attrName>r</p:attrName>
                                        </p:attrNameLst>
                                      </p:cBhvr>
                                    </p:animRot>
                                  </p:childTnLst>
                                </p:cTn>
                              </p:par>
                              <p:par>
                                <p:cTn id="560" presetID="8" presetClass="emph" presetSubtype="0" fill="hold" nodeType="withEffect">
                                  <p:stCondLst>
                                    <p:cond delay="0"/>
                                  </p:stCondLst>
                                  <p:childTnLst>
                                    <p:animRot by="-21600000">
                                      <p:cBhvr>
                                        <p:cTn id="561" dur="2000" fill="hold"/>
                                        <p:tgtEl>
                                          <p:spTgt spid="19"/>
                                        </p:tgtEl>
                                        <p:attrNameLst>
                                          <p:attrName>r</p:attrName>
                                        </p:attrNameLst>
                                      </p:cBhvr>
                                    </p:animRot>
                                  </p:childTnLst>
                                </p:cTn>
                              </p:par>
                              <p:par>
                                <p:cTn id="562" presetID="8" presetClass="emph" presetSubtype="0" fill="hold" nodeType="withEffect">
                                  <p:stCondLst>
                                    <p:cond delay="0"/>
                                  </p:stCondLst>
                                  <p:childTnLst>
                                    <p:animRot by="-21600000">
                                      <p:cBhvr>
                                        <p:cTn id="563" dur="2000" fill="hold"/>
                                        <p:tgtEl>
                                          <p:spTgt spid="18"/>
                                        </p:tgtEl>
                                        <p:attrNameLst>
                                          <p:attrName>r</p:attrName>
                                        </p:attrNameLst>
                                      </p:cBhvr>
                                    </p:animRot>
                                  </p:childTnLst>
                                </p:cTn>
                              </p:par>
                              <p:par>
                                <p:cTn id="564" presetID="8" presetClass="emph" presetSubtype="0" fill="hold" nodeType="withEffect">
                                  <p:stCondLst>
                                    <p:cond delay="0"/>
                                  </p:stCondLst>
                                  <p:childTnLst>
                                    <p:animRot by="-21600000">
                                      <p:cBhvr>
                                        <p:cTn id="565" dur="2000" fill="hold"/>
                                        <p:tgtEl>
                                          <p:spTgt spid="17"/>
                                        </p:tgtEl>
                                        <p:attrNameLst>
                                          <p:attrName>r</p:attrName>
                                        </p:attrNameLst>
                                      </p:cBhvr>
                                    </p:animRot>
                                  </p:childTnLst>
                                </p:cTn>
                              </p:par>
                              <p:par>
                                <p:cTn id="566" presetID="8" presetClass="emph" presetSubtype="0" fill="hold" nodeType="withEffect">
                                  <p:stCondLst>
                                    <p:cond delay="0"/>
                                  </p:stCondLst>
                                  <p:childTnLst>
                                    <p:animRot by="-21600000">
                                      <p:cBhvr>
                                        <p:cTn id="567" dur="2000" fill="hold"/>
                                        <p:tgtEl>
                                          <p:spTgt spid="16"/>
                                        </p:tgtEl>
                                        <p:attrNameLst>
                                          <p:attrName>r</p:attrName>
                                        </p:attrNameLst>
                                      </p:cBhvr>
                                    </p:animRot>
                                  </p:childTnLst>
                                </p:cTn>
                              </p:par>
                              <p:par>
                                <p:cTn id="568" presetID="8" presetClass="emph" presetSubtype="0" fill="hold" nodeType="withEffect">
                                  <p:stCondLst>
                                    <p:cond delay="0"/>
                                  </p:stCondLst>
                                  <p:childTnLst>
                                    <p:animRot by="-21600000">
                                      <p:cBhvr>
                                        <p:cTn id="569" dur="2000" fill="hold"/>
                                        <p:tgtEl>
                                          <p:spTgt spid="15"/>
                                        </p:tgtEl>
                                        <p:attrNameLst>
                                          <p:attrName>r</p:attrName>
                                        </p:attrNameLst>
                                      </p:cBhvr>
                                    </p:animRot>
                                  </p:childTnLst>
                                </p:cTn>
                              </p:par>
                              <p:par>
                                <p:cTn id="570" presetID="8" presetClass="emph" presetSubtype="0" fill="hold" nodeType="withEffect">
                                  <p:stCondLst>
                                    <p:cond delay="0"/>
                                  </p:stCondLst>
                                  <p:childTnLst>
                                    <p:animRot by="-21600000">
                                      <p:cBhvr>
                                        <p:cTn id="571" dur="2000" fill="hold"/>
                                        <p:tgtEl>
                                          <p:spTgt spid="13"/>
                                        </p:tgtEl>
                                        <p:attrNameLst>
                                          <p:attrName>r</p:attrName>
                                        </p:attrNameLst>
                                      </p:cBhvr>
                                    </p:animRot>
                                  </p:childTnLst>
                                </p:cTn>
                              </p:par>
                              <p:par>
                                <p:cTn id="572" presetID="8" presetClass="emph" presetSubtype="0" fill="hold" nodeType="withEffect">
                                  <p:stCondLst>
                                    <p:cond delay="0"/>
                                  </p:stCondLst>
                                  <p:childTnLst>
                                    <p:animRot by="-21600000">
                                      <p:cBhvr>
                                        <p:cTn id="573" dur="2000" fill="hold"/>
                                        <p:tgtEl>
                                          <p:spTgt spid="12"/>
                                        </p:tgtEl>
                                        <p:attrNameLst>
                                          <p:attrName>r</p:attrName>
                                        </p:attrNameLst>
                                      </p:cBhvr>
                                    </p:animRot>
                                  </p:childTnLst>
                                </p:cTn>
                              </p:par>
                              <p:par>
                                <p:cTn id="574" presetID="8" presetClass="emph" presetSubtype="0" fill="hold" nodeType="withEffect">
                                  <p:stCondLst>
                                    <p:cond delay="0"/>
                                  </p:stCondLst>
                                  <p:childTnLst>
                                    <p:animRot by="-21600000">
                                      <p:cBhvr>
                                        <p:cTn id="575" dur="2000" fill="hold"/>
                                        <p:tgtEl>
                                          <p:spTgt spid="11"/>
                                        </p:tgtEl>
                                        <p:attrNameLst>
                                          <p:attrName>r</p:attrName>
                                        </p:attrNameLst>
                                      </p:cBhvr>
                                    </p:animRot>
                                  </p:childTnLst>
                                </p:cTn>
                              </p:par>
                              <p:par>
                                <p:cTn id="576" presetID="8" presetClass="emph" presetSubtype="0" fill="hold" nodeType="withEffect">
                                  <p:stCondLst>
                                    <p:cond delay="0"/>
                                  </p:stCondLst>
                                  <p:childTnLst>
                                    <p:animRot by="-21600000">
                                      <p:cBhvr>
                                        <p:cTn id="577" dur="2000" fill="hold"/>
                                        <p:tgtEl>
                                          <p:spTgt spid="10"/>
                                        </p:tgtEl>
                                        <p:attrNameLst>
                                          <p:attrName>r</p:attrName>
                                        </p:attrNameLst>
                                      </p:cBhvr>
                                    </p:animRot>
                                  </p:childTnLst>
                                </p:cTn>
                              </p:par>
                              <p:par>
                                <p:cTn id="578" presetID="8" presetClass="emph" presetSubtype="0" fill="hold" nodeType="withEffect">
                                  <p:stCondLst>
                                    <p:cond delay="0"/>
                                  </p:stCondLst>
                                  <p:childTnLst>
                                    <p:animRot by="-21600000">
                                      <p:cBhvr>
                                        <p:cTn id="579" dur="2000" fill="hold"/>
                                        <p:tgtEl>
                                          <p:spTgt spid="9"/>
                                        </p:tgtEl>
                                        <p:attrNameLst>
                                          <p:attrName>r</p:attrName>
                                        </p:attrNameLst>
                                      </p:cBhvr>
                                    </p:animRot>
                                  </p:childTnLst>
                                </p:cTn>
                              </p:par>
                              <p:par>
                                <p:cTn id="580" presetID="8" presetClass="emph" presetSubtype="0" fill="hold" nodeType="withEffect">
                                  <p:stCondLst>
                                    <p:cond delay="0"/>
                                  </p:stCondLst>
                                  <p:childTnLst>
                                    <p:animRot by="-21600000">
                                      <p:cBhvr>
                                        <p:cTn id="581" dur="2000" fill="hold"/>
                                        <p:tgtEl>
                                          <p:spTgt spid="7"/>
                                        </p:tgtEl>
                                        <p:attrNameLst>
                                          <p:attrName>r</p:attrName>
                                        </p:attrNameLst>
                                      </p:cBhvr>
                                    </p:animRot>
                                  </p:childTnLst>
                                </p:cTn>
                              </p:par>
                              <p:par>
                                <p:cTn id="582" presetID="8" presetClass="emph" presetSubtype="0" fill="hold" nodeType="withEffect">
                                  <p:stCondLst>
                                    <p:cond delay="0"/>
                                  </p:stCondLst>
                                  <p:childTnLst>
                                    <p:animRot by="-21600000">
                                      <p:cBhvr>
                                        <p:cTn id="583"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4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400" kern="0" noProof="0">
                <a:solidFill>
                  <a:prstClr val="white"/>
                </a:solidFill>
                <a:latin typeface="Calibri" panose="020F0502020204030204"/>
                <a:ea typeface="MS PGothic" charset="-128"/>
              </a:rPr>
              <a:t>Interventions</a:t>
            </a: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0D0B1-67B3-1218-5BBA-16FD159E6F7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Professional Learning Series</a:t>
            </a:r>
          </a:p>
        </p:txBody>
      </p:sp>
      <p:pic>
        <p:nvPicPr>
          <p:cNvPr id="2" name="PL Series" descr="Ci3T Professional Learning Series infographic which gives information for each session plus pre-training activities. Pre-Training activities include team member selection and school expectations survey for specific settings. Session 1 is two hours and includes Ci3T overview. Session 2 is full day and includes building the primary prevention plan. Session 3 is 2 hours and includes how to monitor the plan and student team members attend. Session 4 is full day and includes building Tier 2 supports. Session 5 is two hours and includes building Tier 3 supports and student team member attend. Session 6 is full day and includes preparing to implement. Infographic also lists homework for each session: Session 1: Share overview with faculty and staff; Build reactive plan. Session 2: finalize and share expectation matric and teaching and reinforcing components. Session 3: Share screeners; complete assessment schedule Session 4: Share  plan; complete PIRS; complete secondary grid. Session 5: Share revised Ci3T plan; complete Ci3T feedback form. After all the sessions, implementation begins.">
            <a:extLst>
              <a:ext uri="{FF2B5EF4-FFF2-40B4-BE49-F238E27FC236}">
                <a16:creationId xmlns:a16="http://schemas.microsoft.com/office/drawing/2014/main" id="{52BF5E95-EB1B-776F-0BFE-C06E7C295876}"/>
              </a:ext>
            </a:extLst>
          </p:cNvPr>
          <p:cNvPicPr>
            <a:picLocks noChangeAspect="1"/>
          </p:cNvPicPr>
          <p:nvPr/>
        </p:nvPicPr>
        <p:blipFill>
          <a:blip r:embed="rId2"/>
          <a:stretch>
            <a:fillRect/>
          </a:stretch>
        </p:blipFill>
        <p:spPr>
          <a:xfrm>
            <a:off x="351351" y="0"/>
            <a:ext cx="11489298" cy="6703401"/>
          </a:xfrm>
          <a:prstGeom prst="rect">
            <a:avLst/>
          </a:prstGeom>
        </p:spPr>
      </p:pic>
      <p:pic>
        <p:nvPicPr>
          <p:cNvPr id="3" name="Picture 2" descr="IMage of the Building and Installing Comprehensive, Integrated, Three-Tiered (Ci3T) Models of Preventions book cover">
            <a:extLst>
              <a:ext uri="{FF2B5EF4-FFF2-40B4-BE49-F238E27FC236}">
                <a16:creationId xmlns:a16="http://schemas.microsoft.com/office/drawing/2014/main" id="{B67BC729-D80F-2DFA-358A-582F83A350D6}"/>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538065" y="4901398"/>
            <a:ext cx="1376147" cy="1802003"/>
          </a:xfrm>
          <a:prstGeom prst="rect">
            <a:avLst/>
          </a:prstGeom>
        </p:spPr>
      </p:pic>
    </p:spTree>
    <p:extLst>
      <p:ext uri="{BB962C8B-B14F-4D97-AF65-F5344CB8AC3E}">
        <p14:creationId xmlns:p14="http://schemas.microsoft.com/office/powerpoint/2010/main" val="71199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1" descr="Image of the Lincoln Elementary Implementation Manual cover">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818641"/>
            <a:ext cx="3262546" cy="4222119"/>
          </a:xfrm>
          <a:ln>
            <a:solidFill>
              <a:schemeClr val="tx1"/>
            </a:solidFill>
          </a:ln>
        </p:spPr>
      </p:pic>
      <p:pic>
        <p:nvPicPr>
          <p:cNvPr id="14" name="Picture 2" descr="Image of the Coolidge Mddle School Implementation Manual cover">
            <a:extLst>
              <a:ext uri="{FF2B5EF4-FFF2-40B4-BE49-F238E27FC236}">
                <a16:creationId xmlns:a16="http://schemas.microsoft.com/office/drawing/2014/main" id="{9B069BBB-F8E1-20F3-D2BF-9E5E506C31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1269" y="1818641"/>
            <a:ext cx="3262546" cy="4223640"/>
          </a:xfrm>
          <a:prstGeom prst="rect">
            <a:avLst/>
          </a:prstGeom>
          <a:ln w="9525" cap="sq">
            <a:solidFill>
              <a:srgbClr val="000000"/>
            </a:solidFill>
            <a:prstDash val="solid"/>
            <a:miter lim="800000"/>
          </a:ln>
          <a:effectLst/>
        </p:spPr>
      </p:pic>
      <p:pic>
        <p:nvPicPr>
          <p:cNvPr id="13" name="Picture 3" descr="Image of the Franklin Pierce High School Implementation Manual cover">
            <a:extLst>
              <a:ext uri="{FF2B5EF4-FFF2-40B4-BE49-F238E27FC236}">
                <a16:creationId xmlns:a16="http://schemas.microsoft.com/office/drawing/2014/main" id="{19546B91-294E-3F7F-4484-16C86CFF9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4339" y="1818641"/>
            <a:ext cx="3262547" cy="4222119"/>
          </a:xfrm>
          <a:prstGeom prst="rect">
            <a:avLst/>
          </a:prstGeom>
          <a:ln w="9525" cap="sq">
            <a:solidFill>
              <a:srgbClr val="000000"/>
            </a:solidFill>
            <a:prstDash val="solid"/>
            <a:miter lim="800000"/>
          </a:ln>
          <a:effectLst/>
        </p:spPr>
      </p:pic>
    </p:spTree>
    <p:extLst>
      <p:ext uri="{BB962C8B-B14F-4D97-AF65-F5344CB8AC3E}">
        <p14:creationId xmlns:p14="http://schemas.microsoft.com/office/powerpoint/2010/main" val="3858363801"/>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2" ma:contentTypeDescription="Create a new document." ma:contentTypeScope="" ma:versionID="0f96d9bc90db26161d2ce191c3f560d7">
  <xsd:schema xmlns:xsd="http://www.w3.org/2001/XMLSchema" xmlns:xs="http://www.w3.org/2001/XMLSchema" xmlns:p="http://schemas.microsoft.com/office/2006/metadata/properties" xmlns:ns2="5bf7570c-6c37-441f-917e-903e84070e08" targetNamespace="http://schemas.microsoft.com/office/2006/metadata/properties" ma:root="true" ma:fieldsID="73dc4ce2f8ad55851ce8a1327046f3dc"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B9B1E5-A5AA-4EA1-8C0B-71A6CE0071E9}">
  <ds:schemaRefs>
    <ds:schemaRef ds:uri="5bf7570c-6c37-441f-917e-903e8407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F777F3-6079-4545-82A1-8899C1BF4B17}">
  <ds:schemaRefs>
    <ds:schemaRef ds:uri="5bf7570c-6c37-441f-917e-903e84070e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Application>Microsoft Office PowerPoint</Application>
  <PresentationFormat>Widescreen</PresentationFormat>
  <Slides>28</Slides>
  <Notes>14</Notes>
  <HiddenSlides>0</HiddenSlide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Ci3T</vt:lpstr>
      <vt:lpstr>1_Ci3T</vt:lpstr>
      <vt:lpstr>3_Ci3T</vt:lpstr>
      <vt:lpstr>Exploring Lessons Learned from Comprehensive, Integrated Approach to a Three-tiered (Ci3T)  </vt:lpstr>
      <vt:lpstr>The GaMTSS Journey</vt:lpstr>
      <vt:lpstr>With sincere gratitude</vt:lpstr>
      <vt:lpstr>Internalizing and Externalizing</vt:lpstr>
      <vt:lpstr>Comprehensive, Integrated, Three-Tiered Model of Prevention 1</vt:lpstr>
      <vt:lpstr>The Journey of Ci3T</vt:lpstr>
      <vt:lpstr>Comprehensive, Integrated, Three-Tiered Model of Prevention 2</vt:lpstr>
      <vt:lpstr>Ci3T Professional Learning Series</vt:lpstr>
      <vt:lpstr>Ci3T Implementation Manual</vt:lpstr>
      <vt:lpstr>Ci3T Implementation Manual Primary Plan</vt:lpstr>
      <vt:lpstr>Implementation Report Example</vt:lpstr>
      <vt:lpstr>Essential Components of Primary (Tier 1) Prevention Efforts (1 of 2)</vt:lpstr>
      <vt:lpstr>Primary Prevention (Tier 1)</vt:lpstr>
      <vt:lpstr>Secondary (Tier 2) Intervention Grid</vt:lpstr>
      <vt:lpstr>Tertiary (Tier 3) Intervention Grid</vt:lpstr>
      <vt:lpstr>Essential Components of Primary (Tier 1) Prevention Efforts (2 of 2)</vt:lpstr>
      <vt:lpstr>Systematic Screening … Logistics</vt:lpstr>
      <vt:lpstr>The Role of Systematic Screening  Using Screening Data to…</vt:lpstr>
      <vt:lpstr>Fall Over Time SRSS-Externalizing Results – Elementary School Level</vt:lpstr>
      <vt:lpstr>Fall Over Time SRSS-Internalizing Results – Elementary School Level</vt:lpstr>
      <vt:lpstr>Examining Academic and Behavioral Data</vt:lpstr>
      <vt:lpstr>Low-Intensity  Teacher-Delivered Strategies</vt:lpstr>
      <vt:lpstr>Tier 2 and Tier 3 Intervention Grids</vt:lpstr>
      <vt:lpstr>Enhancing Ci3T Modules</vt:lpstr>
      <vt:lpstr>Ci3T Training &amp; Implementation</vt:lpstr>
      <vt:lpstr>Communication and Continuous Improvement</vt:lpstr>
      <vt:lpstr>Implementation Science Adapted from Fixsen &amp; Blasé, 2005</vt:lpstr>
      <vt:lpstr>Transparency, Access, &amp;  Collaboration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revision>1</cp:revision>
  <dcterms:created xsi:type="dcterms:W3CDTF">2020-08-09T02:04:37Z</dcterms:created>
  <dcterms:modified xsi:type="dcterms:W3CDTF">2026-01-20T15:29:51Z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y fmtid="{D5CDD505-2E9C-101B-9397-08002B2CF9AE}" pid="4" name="Order">
    <vt:lpwstr>6194400.00000000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