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ppt/charts/chart3.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4.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Lst>
  <p:notesMasterIdLst>
    <p:notesMasterId r:id="rId136"/>
  </p:notesMasterIdLst>
  <p:handoutMasterIdLst>
    <p:handoutMasterId r:id="rId137"/>
  </p:handoutMasterIdLst>
  <p:sldIdLst>
    <p:sldId id="2311" r:id="rId6"/>
    <p:sldId id="2317" r:id="rId7"/>
    <p:sldId id="3635" r:id="rId8"/>
    <p:sldId id="1395" r:id="rId9"/>
    <p:sldId id="2299" r:id="rId10"/>
    <p:sldId id="3876" r:id="rId11"/>
    <p:sldId id="2369" r:id="rId12"/>
    <p:sldId id="1962" r:id="rId13"/>
    <p:sldId id="3825" r:id="rId14"/>
    <p:sldId id="1696" r:id="rId15"/>
    <p:sldId id="1966" r:id="rId16"/>
    <p:sldId id="264" r:id="rId17"/>
    <p:sldId id="2332" r:id="rId18"/>
    <p:sldId id="2335" r:id="rId19"/>
    <p:sldId id="2333" r:id="rId20"/>
    <p:sldId id="2334" r:id="rId21"/>
    <p:sldId id="2336" r:id="rId22"/>
    <p:sldId id="3689" r:id="rId23"/>
    <p:sldId id="894" r:id="rId24"/>
    <p:sldId id="3877" r:id="rId25"/>
    <p:sldId id="3887" r:id="rId26"/>
    <p:sldId id="1420" r:id="rId27"/>
    <p:sldId id="1829" r:id="rId28"/>
    <p:sldId id="2031" r:id="rId29"/>
    <p:sldId id="1866" r:id="rId30"/>
    <p:sldId id="2014" r:id="rId31"/>
    <p:sldId id="3888" r:id="rId32"/>
    <p:sldId id="1305" r:id="rId33"/>
    <p:sldId id="1306" r:id="rId34"/>
    <p:sldId id="3811" r:id="rId35"/>
    <p:sldId id="2186" r:id="rId36"/>
    <p:sldId id="2187" r:id="rId37"/>
    <p:sldId id="2183" r:id="rId38"/>
    <p:sldId id="2111" r:id="rId39"/>
    <p:sldId id="3714" r:id="rId40"/>
    <p:sldId id="3800" r:id="rId41"/>
    <p:sldId id="3806" r:id="rId42"/>
    <p:sldId id="3791" r:id="rId43"/>
    <p:sldId id="3792" r:id="rId44"/>
    <p:sldId id="3793" r:id="rId45"/>
    <p:sldId id="3794" r:id="rId46"/>
    <p:sldId id="2016" r:id="rId47"/>
    <p:sldId id="2017" r:id="rId48"/>
    <p:sldId id="2020" r:id="rId49"/>
    <p:sldId id="3717" r:id="rId50"/>
    <p:sldId id="1871" r:id="rId51"/>
    <p:sldId id="1861" r:id="rId52"/>
    <p:sldId id="3891" r:id="rId53"/>
    <p:sldId id="3910" r:id="rId54"/>
    <p:sldId id="3935" r:id="rId55"/>
    <p:sldId id="342" r:id="rId56"/>
    <p:sldId id="3892" r:id="rId57"/>
    <p:sldId id="3914" r:id="rId58"/>
    <p:sldId id="2301" r:id="rId59"/>
    <p:sldId id="3821" r:id="rId60"/>
    <p:sldId id="3812" r:id="rId61"/>
    <p:sldId id="2304" r:id="rId62"/>
    <p:sldId id="1597" r:id="rId63"/>
    <p:sldId id="3900" r:id="rId64"/>
    <p:sldId id="1973" r:id="rId65"/>
    <p:sldId id="1522" r:id="rId66"/>
    <p:sldId id="1974" r:id="rId67"/>
    <p:sldId id="2036" r:id="rId68"/>
    <p:sldId id="3913" r:id="rId69"/>
    <p:sldId id="1975" r:id="rId70"/>
    <p:sldId id="3907" r:id="rId71"/>
    <p:sldId id="3912" r:id="rId72"/>
    <p:sldId id="3902" r:id="rId73"/>
    <p:sldId id="2340" r:id="rId74"/>
    <p:sldId id="3813" r:id="rId75"/>
    <p:sldId id="3764" r:id="rId76"/>
    <p:sldId id="3933" r:id="rId77"/>
    <p:sldId id="3762" r:id="rId78"/>
    <p:sldId id="2010" r:id="rId79"/>
    <p:sldId id="2001" r:id="rId80"/>
    <p:sldId id="3898" r:id="rId81"/>
    <p:sldId id="2000" r:id="rId82"/>
    <p:sldId id="3918" r:id="rId83"/>
    <p:sldId id="3922" r:id="rId84"/>
    <p:sldId id="3921" r:id="rId85"/>
    <p:sldId id="2314" r:id="rId86"/>
    <p:sldId id="2328" r:id="rId87"/>
    <p:sldId id="3925" r:id="rId88"/>
    <p:sldId id="2040" r:id="rId89"/>
    <p:sldId id="2041" r:id="rId90"/>
    <p:sldId id="2316" r:id="rId91"/>
    <p:sldId id="1733" r:id="rId92"/>
    <p:sldId id="322" r:id="rId93"/>
    <p:sldId id="1864" r:id="rId94"/>
    <p:sldId id="1863" r:id="rId95"/>
    <p:sldId id="1767" r:id="rId96"/>
    <p:sldId id="1768" r:id="rId97"/>
    <p:sldId id="1860" r:id="rId98"/>
    <p:sldId id="3926" r:id="rId99"/>
    <p:sldId id="1862" r:id="rId100"/>
    <p:sldId id="1874" r:id="rId101"/>
    <p:sldId id="1875" r:id="rId102"/>
    <p:sldId id="1876" r:id="rId103"/>
    <p:sldId id="1877" r:id="rId104"/>
    <p:sldId id="1878" r:id="rId105"/>
    <p:sldId id="1879" r:id="rId106"/>
    <p:sldId id="1880" r:id="rId107"/>
    <p:sldId id="1881" r:id="rId108"/>
    <p:sldId id="1882" r:id="rId109"/>
    <p:sldId id="1883" r:id="rId110"/>
    <p:sldId id="1884" r:id="rId111"/>
    <p:sldId id="1885" r:id="rId112"/>
    <p:sldId id="3903" r:id="rId113"/>
    <p:sldId id="3904" r:id="rId114"/>
    <p:sldId id="2348" r:id="rId115"/>
    <p:sldId id="3923" r:id="rId116"/>
    <p:sldId id="3924" r:id="rId117"/>
    <p:sldId id="3929" r:id="rId118"/>
    <p:sldId id="3936" r:id="rId119"/>
    <p:sldId id="3937" r:id="rId120"/>
    <p:sldId id="3938" r:id="rId121"/>
    <p:sldId id="3939" r:id="rId122"/>
    <p:sldId id="3943" r:id="rId123"/>
    <p:sldId id="3942" r:id="rId124"/>
    <p:sldId id="3940" r:id="rId125"/>
    <p:sldId id="3941" r:id="rId126"/>
    <p:sldId id="339" r:id="rId127"/>
    <p:sldId id="3797" r:id="rId128"/>
    <p:sldId id="3931" r:id="rId129"/>
    <p:sldId id="3932" r:id="rId130"/>
    <p:sldId id="3785" r:id="rId131"/>
    <p:sldId id="3934" r:id="rId132"/>
    <p:sldId id="3945" r:id="rId133"/>
    <p:sldId id="3947" r:id="rId134"/>
    <p:sldId id="3948" r:id="rId1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9FD924D5-F993-4EDF-AD3D-B764B554F393}">
          <p14:sldIdLst>
            <p14:sldId id="2311"/>
            <p14:sldId id="2317"/>
          </p14:sldIdLst>
        </p14:section>
        <p14:section name="Welcome &amp; Introduction" id="{5538B2CA-5481-499D-A54A-3C5A8E8072B8}">
          <p14:sldIdLst>
            <p14:sldId id="3635"/>
            <p14:sldId id="1395"/>
          </p14:sldIdLst>
        </p14:section>
        <p14:section name="Overview of Ci3T" id="{35716898-41E5-4807-A3DF-491B64B5DE69}">
          <p14:sldIdLst>
            <p14:sldId id="2299"/>
            <p14:sldId id="3876"/>
            <p14:sldId id="2369"/>
            <p14:sldId id="1962"/>
            <p14:sldId id="3825"/>
            <p14:sldId id="1696"/>
            <p14:sldId id="1966"/>
            <p14:sldId id="264"/>
            <p14:sldId id="2332"/>
            <p14:sldId id="2335"/>
            <p14:sldId id="2333"/>
            <p14:sldId id="2334"/>
            <p14:sldId id="2336"/>
            <p14:sldId id="3689"/>
            <p14:sldId id="894"/>
            <p14:sldId id="3877"/>
          </p14:sldIdLst>
        </p14:section>
        <p14:section name="Systematic Screening: Tools and Logistics" id="{8D715F14-9D8E-4743-ACEE-FD729775B126}">
          <p14:sldIdLst>
            <p14:sldId id="3887"/>
            <p14:sldId id="1420"/>
            <p14:sldId id="1829"/>
            <p14:sldId id="2031"/>
            <p14:sldId id="1866"/>
            <p14:sldId id="2014"/>
            <p14:sldId id="3888"/>
            <p14:sldId id="1305"/>
            <p14:sldId id="1306"/>
            <p14:sldId id="3811"/>
            <p14:sldId id="2186"/>
            <p14:sldId id="2187"/>
            <p14:sldId id="2183"/>
            <p14:sldId id="2111"/>
            <p14:sldId id="3714"/>
            <p14:sldId id="3800"/>
            <p14:sldId id="3806"/>
            <p14:sldId id="3791"/>
            <p14:sldId id="3792"/>
            <p14:sldId id="3793"/>
            <p14:sldId id="3794"/>
            <p14:sldId id="2016"/>
            <p14:sldId id="2017"/>
            <p14:sldId id="2020"/>
            <p14:sldId id="3717"/>
            <p14:sldId id="1871"/>
            <p14:sldId id="1861"/>
            <p14:sldId id="3891"/>
            <p14:sldId id="3910"/>
            <p14:sldId id="3935"/>
          </p14:sldIdLst>
        </p14:section>
        <p14:section name="Using Screening Data ..." id="{55B7AEA8-C780-43D0-BA35-890926743B33}">
          <p14:sldIdLst>
            <p14:sldId id="342"/>
            <p14:sldId id="3892"/>
            <p14:sldId id="3914"/>
            <p14:sldId id="2301"/>
            <p14:sldId id="3821"/>
            <p14:sldId id="3812"/>
            <p14:sldId id="2304"/>
            <p14:sldId id="1597"/>
            <p14:sldId id="3900"/>
            <p14:sldId id="1973"/>
            <p14:sldId id="1522"/>
            <p14:sldId id="1974"/>
            <p14:sldId id="2036"/>
            <p14:sldId id="3913"/>
            <p14:sldId id="1975"/>
            <p14:sldId id="3907"/>
            <p14:sldId id="3912"/>
            <p14:sldId id="3902"/>
            <p14:sldId id="2340"/>
            <p14:sldId id="3813"/>
            <p14:sldId id="3764"/>
            <p14:sldId id="3933"/>
            <p14:sldId id="3762"/>
            <p14:sldId id="2010"/>
            <p14:sldId id="2001"/>
            <p14:sldId id="3898"/>
            <p14:sldId id="2000"/>
            <p14:sldId id="3918"/>
            <p14:sldId id="3922"/>
            <p14:sldId id="3921"/>
            <p14:sldId id="2314"/>
            <p14:sldId id="2328"/>
            <p14:sldId id="3925"/>
            <p14:sldId id="2040"/>
            <p14:sldId id="2041"/>
            <p14:sldId id="2316"/>
            <p14:sldId id="1733"/>
            <p14:sldId id="322"/>
            <p14:sldId id="1864"/>
            <p14:sldId id="1863"/>
            <p14:sldId id="1767"/>
            <p14:sldId id="1768"/>
            <p14:sldId id="1860"/>
            <p14:sldId id="3926"/>
            <p14:sldId id="1862"/>
            <p14:sldId id="1874"/>
            <p14:sldId id="1875"/>
            <p14:sldId id="1876"/>
            <p14:sldId id="1877"/>
            <p14:sldId id="1878"/>
            <p14:sldId id="1879"/>
            <p14:sldId id="1880"/>
            <p14:sldId id="1881"/>
            <p14:sldId id="1882"/>
            <p14:sldId id="1883"/>
            <p14:sldId id="1884"/>
            <p14:sldId id="1885"/>
            <p14:sldId id="3903"/>
            <p14:sldId id="3904"/>
            <p14:sldId id="2348"/>
            <p14:sldId id="3923"/>
            <p14:sldId id="3924"/>
            <p14:sldId id="3929"/>
            <p14:sldId id="3936"/>
            <p14:sldId id="3937"/>
            <p14:sldId id="3938"/>
            <p14:sldId id="3939"/>
            <p14:sldId id="3943"/>
            <p14:sldId id="3942"/>
            <p14:sldId id="3940"/>
            <p14:sldId id="3941"/>
            <p14:sldId id="339"/>
            <p14:sldId id="3797"/>
            <p14:sldId id="3931"/>
            <p14:sldId id="3932"/>
            <p14:sldId id="3785"/>
            <p14:sldId id="3934"/>
            <p14:sldId id="3945"/>
            <p14:sldId id="3947"/>
            <p14:sldId id="3948"/>
          </p14:sldIdLst>
        </p14:section>
        <p14:section name="Wouldn't it be great if ..." id="{CA41200B-1E96-455A-BBFE-E2699D3E01DC}">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8399"/>
    <a:srgbClr val="97A6B6"/>
    <a:srgbClr val="FFFFFF"/>
    <a:srgbClr val="BFB500"/>
    <a:srgbClr val="2F4E6D"/>
    <a:srgbClr val="2A3576"/>
    <a:srgbClr val="7030A0"/>
    <a:srgbClr val="C55A11"/>
    <a:srgbClr val="356D3C"/>
    <a:srgbClr val="8EAA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11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presProps" Target="presProp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0"/>
              <c:layout>
                <c:manualLayout>
                  <c:x val="2.307288916447164E-3"/>
                  <c:y val="-3.4446419335394836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59D-49F1-8AA2-705D35750817}"/>
                </c:ext>
              </c:extLst>
            </c:dLbl>
            <c:dLbl>
              <c:idx val="1"/>
              <c:layout>
                <c:manualLayout>
                  <c:x val="4.6145778328943281E-3"/>
                  <c:y val="-2.6497245642611411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E59D-49F1-8AA2-705D35750817}"/>
                </c:ext>
              </c:extLst>
            </c:dLbl>
            <c:dLbl>
              <c:idx val="2"/>
              <c:layout>
                <c:manualLayout>
                  <c:x val="5.7682222911179092E-3"/>
                  <c:y val="-1.0598898257044661E-2"/>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E59D-49F1-8AA2-705D35750817}"/>
                </c:ext>
              </c:extLst>
            </c:dLbl>
            <c:dLbl>
              <c:idx val="3"/>
              <c:layout>
                <c:manualLayout>
                  <c:x val="8.0755112075650733E-3"/>
                  <c:y val="-7.949173692783423E-3"/>
                </c:manualLayout>
              </c:layout>
              <c:tx>
                <c:rich>
                  <a:bodyPr/>
                  <a:lstStyle/>
                  <a:p>
                    <a:fld id="{4DE31EF8-6CA9-49F2-B9A4-FCF074A62CD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E59D-49F1-8AA2-705D35750817}"/>
                </c:ext>
              </c:extLst>
            </c:dLbl>
            <c:dLbl>
              <c:idx val="4"/>
              <c:layout>
                <c:manualLayout>
                  <c:x val="1.0382800124012237E-2"/>
                  <c:y val="-1.5898347385566846E-2"/>
                </c:manualLayout>
              </c:layout>
              <c:tx>
                <c:rich>
                  <a:bodyPr/>
                  <a:lstStyle/>
                  <a:p>
                    <a:fld id="{AD31C352-E663-412D-A591-C8F0AB82C37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E6EC-454B-9CBE-5E57D321CB34}"/>
                </c:ext>
              </c:extLst>
            </c:dLbl>
            <c:dLbl>
              <c:idx val="5"/>
              <c:layout>
                <c:manualLayout>
                  <c:x val="9.2291556657885711E-3"/>
                  <c:y val="-1.5898347385566846E-2"/>
                </c:manualLayout>
              </c:layout>
              <c:tx>
                <c:rich>
                  <a:bodyPr/>
                  <a:lstStyle/>
                  <a:p>
                    <a:fld id="{332868D0-5233-440D-B514-31A5ACFC0BD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0829-4CF5-B4D7-0FC79382E850}"/>
                </c:ext>
              </c:extLst>
            </c:dLbl>
            <c:dLbl>
              <c:idx val="6"/>
              <c:layout>
                <c:manualLayout>
                  <c:x val="9.2291556657885711E-3"/>
                  <c:y val="3.9745868463917117E-2"/>
                </c:manualLayout>
              </c:layout>
              <c:tx>
                <c:rich>
                  <a:bodyPr/>
                  <a:lstStyle/>
                  <a:p>
                    <a:fld id="{DF9D8260-E8FB-4651-9562-89F462110E5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0829-4CF5-B4D7-0FC79382E850}"/>
                </c:ext>
              </c:extLst>
            </c:dLbl>
            <c:dLbl>
              <c:idx val="7"/>
              <c:layout>
                <c:manualLayout>
                  <c:x val="9.2291556657886561E-3"/>
                  <c:y val="2.6497245642610437E-3"/>
                </c:manualLayout>
              </c:layout>
              <c:tx>
                <c:rich>
                  <a:bodyPr/>
                  <a:lstStyle/>
                  <a:p>
                    <a:fld id="{DB1A3D4A-343F-489F-BFA2-A88F5151B1F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829-4CF5-B4D7-0FC79382E850}"/>
                </c:ext>
              </c:extLst>
            </c:dLbl>
            <c:dLbl>
              <c:idx val="8"/>
              <c:layout>
                <c:manualLayout>
                  <c:x val="9.2291556657886561E-3"/>
                  <c:y val="2.6497245642611409E-3"/>
                </c:manualLayout>
              </c:layout>
              <c:tx>
                <c:rich>
                  <a:bodyPr/>
                  <a:lstStyle/>
                  <a:p>
                    <a:fld id="{1FEC3515-0846-4AD9-B9DC-B2D60C61920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0829-4CF5-B4D7-0FC79382E850}"/>
                </c:ext>
              </c:extLst>
            </c:dLbl>
            <c:dLbl>
              <c:idx val="9"/>
              <c:layout>
                <c:manualLayout>
                  <c:x val="9.2291556657886561E-3"/>
                  <c:y val="-2.6497245642611314E-2"/>
                </c:manualLayout>
              </c:layout>
              <c:tx>
                <c:rich>
                  <a:bodyPr/>
                  <a:lstStyle/>
                  <a:p>
                    <a:fld id="{AE2C62E9-793E-45CA-8DA8-9E2D6B02AFD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829-4CF5-B4D7-0FC79382E850}"/>
                </c:ext>
              </c:extLst>
            </c:dLbl>
            <c:dLbl>
              <c:idx val="10"/>
              <c:layout>
                <c:manualLayout>
                  <c:x val="1.0382800124012067E-2"/>
                  <c:y val="-1.0598898257044661E-2"/>
                </c:manualLayout>
              </c:layout>
              <c:tx>
                <c:rich>
                  <a:bodyPr/>
                  <a:lstStyle/>
                  <a:p>
                    <a:fld id="{F511D512-410C-42B7-9D48-D237F93FE74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0829-4CF5-B4D7-0FC79382E850}"/>
                </c:ext>
              </c:extLst>
            </c:dLbl>
            <c:dLbl>
              <c:idx val="11"/>
              <c:layout>
                <c:manualLayout>
                  <c:x val="2.9994755913813131E-2"/>
                  <c:y val="0.16163319841992951"/>
                </c:manualLayout>
              </c:layout>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0-0829-4CF5-B4D7-0FC79382E850}"/>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Sheet1!$B$2:$B$12</c:f>
              <c:numCache>
                <c:formatCode>0.000000</c:formatCode>
                <c:ptCount val="11"/>
                <c:pt idx="0">
                  <c:v>0.63595505617977532</c:v>
                </c:pt>
                <c:pt idx="1">
                  <c:v>0.6587112171837709</c:v>
                </c:pt>
                <c:pt idx="2">
                  <c:v>0.71734475374732332</c:v>
                </c:pt>
                <c:pt idx="3">
                  <c:v>0.73111111111111116</c:v>
                </c:pt>
                <c:pt idx="4">
                  <c:v>0.71495327102803741</c:v>
                </c:pt>
                <c:pt idx="5">
                  <c:v>0.72345679012345676</c:v>
                </c:pt>
                <c:pt idx="6">
                  <c:v>0.90239999999999998</c:v>
                </c:pt>
                <c:pt idx="7">
                  <c:v>0.80089999999999995</c:v>
                </c:pt>
                <c:pt idx="8">
                  <c:v>0.80920000000000003</c:v>
                </c:pt>
                <c:pt idx="9">
                  <c:v>0.7319</c:v>
                </c:pt>
                <c:pt idx="10">
                  <c:v>0.78210000000000002</c:v>
                </c:pt>
              </c:numCache>
            </c:numRef>
          </c:val>
          <c:extLst>
            <c:ext xmlns:c15="http://schemas.microsoft.com/office/drawing/2012/chart" uri="{02D57815-91ED-43cb-92C2-25804820EDAC}">
              <c15:datalabelsRange>
                <c15:f>Sheet1!$K$2:$K$1048570</c15:f>
                <c15:dlblRangeCache>
                  <c:ptCount val="1048569"/>
                  <c:pt idx="0">
                    <c:v>63.6% 
(n=283)</c:v>
                  </c:pt>
                  <c:pt idx="1">
                    <c:v>65.87% 
(n=276)</c:v>
                  </c:pt>
                  <c:pt idx="2">
                    <c:v>71.73% 
(n=335)</c:v>
                  </c:pt>
                  <c:pt idx="3">
                    <c:v>73.11% 
(n=329)</c:v>
                  </c:pt>
                  <c:pt idx="4">
                    <c:v>71.5% 
(n=306)</c:v>
                  </c:pt>
                  <c:pt idx="5">
                    <c:v>72.35% 
(n=293)</c:v>
                  </c:pt>
                  <c:pt idx="6">
                    <c:v>90.24% 
(n=333)</c:v>
                  </c:pt>
                  <c:pt idx="7">
                    <c:v>80.09% 
(n=346)</c:v>
                  </c:pt>
                  <c:pt idx="8">
                    <c:v>80.92% 
(n=352)</c:v>
                  </c:pt>
                  <c:pt idx="9">
                    <c:v>73.19% 
(n=314)</c:v>
                  </c:pt>
                  <c:pt idx="10">
                    <c:v>78.21% 
(n=341)</c:v>
                  </c:pt>
                </c15:dlblRangeCache>
              </c15:datalabelsRange>
            </c:ex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0"/>
              <c:layout>
                <c:manualLayout>
                  <c:x val="3.9223911579601783E-2"/>
                  <c:y val="-4.2395593028178281E-2"/>
                </c:manualLayout>
              </c:layout>
              <c:tx>
                <c:rich>
                  <a:bodyPr/>
                  <a:lstStyle/>
                  <a:p>
                    <a:fld id="{BD4F52AA-C372-43DD-9EC7-D82EF40B23F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E59D-49F1-8AA2-705D35750817}"/>
                </c:ext>
              </c:extLst>
            </c:dLbl>
            <c:dLbl>
              <c:idx val="1"/>
              <c:layout>
                <c:manualLayout>
                  <c:x val="4.0377556037825328E-2"/>
                  <c:y val="-3.9745868463917138E-2"/>
                </c:manualLayout>
              </c:layout>
              <c:tx>
                <c:rich>
                  <a:bodyPr/>
                  <a:lstStyle/>
                  <a:p>
                    <a:fld id="{F5680F67-DD2E-44E4-827A-060D866FB1A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112-4428-B610-C15DD32A7287}"/>
                </c:ext>
              </c:extLst>
            </c:dLbl>
            <c:dLbl>
              <c:idx val="2"/>
              <c:layout>
                <c:manualLayout>
                  <c:x val="4.1531200496048949E-2"/>
                  <c:y val="-2.1197796514089127E-2"/>
                </c:manualLayout>
              </c:layout>
              <c:tx>
                <c:rich>
                  <a:bodyPr/>
                  <a:lstStyle/>
                  <a:p>
                    <a:fld id="{06FF4A8F-6631-485D-9BF7-06BC538EE0F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E59D-49F1-8AA2-705D35750817}"/>
                </c:ext>
              </c:extLst>
            </c:dLbl>
            <c:dLbl>
              <c:idx val="3"/>
              <c:layout>
                <c:manualLayout>
                  <c:x val="3.92239115796017E-2"/>
                  <c:y val="-1.0598898257044563E-2"/>
                </c:manualLayout>
              </c:layout>
              <c:tx>
                <c:rich>
                  <a:bodyPr/>
                  <a:lstStyle/>
                  <a:p>
                    <a:fld id="{D2340221-70E7-4816-8CE9-91C4056849B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E59D-49F1-8AA2-705D35750817}"/>
                </c:ext>
              </c:extLst>
            </c:dLbl>
            <c:dLbl>
              <c:idx val="4"/>
              <c:layout>
                <c:manualLayout>
                  <c:x val="4.1531200496048866E-2"/>
                  <c:y val="-2.3847521078350292E-2"/>
                </c:manualLayout>
              </c:layout>
              <c:tx>
                <c:rich>
                  <a:bodyPr/>
                  <a:lstStyle/>
                  <a:p>
                    <a:fld id="{8835EE81-6F3F-4D30-A318-C2B4F6D8D22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E6EC-454B-9CBE-5E57D321CB34}"/>
                </c:ext>
              </c:extLst>
            </c:dLbl>
            <c:dLbl>
              <c:idx val="5"/>
              <c:layout>
                <c:manualLayout>
                  <c:x val="4.037755603782537E-2"/>
                  <c:y val="-1.8548071949828011E-2"/>
                </c:manualLayout>
              </c:layout>
              <c:tx>
                <c:rich>
                  <a:bodyPr/>
                  <a:lstStyle/>
                  <a:p>
                    <a:fld id="{0D96BC4C-FC22-478A-AAA4-E9F09425B59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0829-4CF5-B4D7-0FC79382E850}"/>
                </c:ext>
              </c:extLst>
            </c:dLbl>
            <c:dLbl>
              <c:idx val="6"/>
              <c:layout>
                <c:manualLayout>
                  <c:x val="4.3838489412496032E-2"/>
                  <c:y val="6.3593389542267384E-2"/>
                </c:manualLayout>
              </c:layout>
              <c:tx>
                <c:rich>
                  <a:bodyPr/>
                  <a:lstStyle/>
                  <a:p>
                    <a:fld id="{8C373C18-0E95-4A00-91EB-5A3A169C1BD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0829-4CF5-B4D7-0FC79382E850}"/>
                </c:ext>
              </c:extLst>
            </c:dLbl>
            <c:dLbl>
              <c:idx val="7"/>
              <c:layout>
                <c:manualLayout>
                  <c:x val="4.037755603782537E-2"/>
                  <c:y val="1.5898347385566822E-2"/>
                </c:manualLayout>
              </c:layout>
              <c:tx>
                <c:rich>
                  <a:bodyPr/>
                  <a:lstStyle/>
                  <a:p>
                    <a:fld id="{61892C66-228A-4E5D-8504-A968D51D99C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0829-4CF5-B4D7-0FC79382E850}"/>
                </c:ext>
              </c:extLst>
            </c:dLbl>
            <c:dLbl>
              <c:idx val="8"/>
              <c:layout>
                <c:manualLayout>
                  <c:x val="4.3838489412495941E-2"/>
                  <c:y val="1.3248622821305706E-2"/>
                </c:manualLayout>
              </c:layout>
              <c:tx>
                <c:rich>
                  <a:bodyPr/>
                  <a:lstStyle/>
                  <a:p>
                    <a:fld id="{4E8F7443-A9A9-4DB6-9BB9-E22E1AAA90F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0829-4CF5-B4D7-0FC79382E850}"/>
                </c:ext>
              </c:extLst>
            </c:dLbl>
            <c:dLbl>
              <c:idx val="9"/>
              <c:layout>
                <c:manualLayout>
                  <c:x val="4.2684844954272362E-2"/>
                  <c:y val="-2.3847521078350267E-2"/>
                </c:manualLayout>
              </c:layout>
              <c:tx>
                <c:rich>
                  <a:bodyPr/>
                  <a:lstStyle/>
                  <a:p>
                    <a:fld id="{50DB347A-A57B-4837-BE9D-9B2D2895643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0829-4CF5-B4D7-0FC79382E850}"/>
                </c:ext>
              </c:extLst>
            </c:dLbl>
            <c:dLbl>
              <c:idx val="10"/>
              <c:layout>
                <c:manualLayout>
                  <c:x val="4.037755603782537E-2"/>
                  <c:y val="-5.299449128522306E-3"/>
                </c:manualLayout>
              </c:layout>
              <c:tx>
                <c:rich>
                  <a:bodyPr/>
                  <a:lstStyle/>
                  <a:p>
                    <a:fld id="{26E8C35B-D66A-4477-A8C2-AEBE7834028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0829-4CF5-B4D7-0FC79382E850}"/>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Sheet1!$C$2:$C$12</c:f>
              <c:numCache>
                <c:formatCode>0.000000</c:formatCode>
                <c:ptCount val="11"/>
                <c:pt idx="0">
                  <c:v>0.26516853932584272</c:v>
                </c:pt>
                <c:pt idx="1">
                  <c:v>0.2386634844868735</c:v>
                </c:pt>
                <c:pt idx="2">
                  <c:v>0.18201284796573874</c:v>
                </c:pt>
                <c:pt idx="3">
                  <c:v>0.2088888888888889</c:v>
                </c:pt>
                <c:pt idx="4">
                  <c:v>0.20093457943925233</c:v>
                </c:pt>
                <c:pt idx="5">
                  <c:v>0.20493827160493827</c:v>
                </c:pt>
                <c:pt idx="6">
                  <c:v>8.1299999999999997E-2</c:v>
                </c:pt>
                <c:pt idx="7">
                  <c:v>0.15970000000000001</c:v>
                </c:pt>
                <c:pt idx="8">
                  <c:v>0.14019999999999999</c:v>
                </c:pt>
                <c:pt idx="9">
                  <c:v>0.1981</c:v>
                </c:pt>
                <c:pt idx="10">
                  <c:v>0.156</c:v>
                </c:pt>
              </c:numCache>
            </c:numRef>
          </c:val>
          <c:extLst>
            <c:ext xmlns:c15="http://schemas.microsoft.com/office/drawing/2012/chart" uri="{02D57815-91ED-43cb-92C2-25804820EDAC}">
              <c15:datalabelsRange>
                <c15:f>Sheet1!$L$2:$L$1048570</c15:f>
                <c15:dlblRangeCache>
                  <c:ptCount val="1048569"/>
                  <c:pt idx="0">
                    <c:v>26.52% 
(n=118)</c:v>
                  </c:pt>
                  <c:pt idx="1">
                    <c:v>23.87% 
(n=100)</c:v>
                  </c:pt>
                  <c:pt idx="2">
                    <c:v>18.2% 
(n=85)</c:v>
                  </c:pt>
                  <c:pt idx="3">
                    <c:v>20.89% 
(n=94)</c:v>
                  </c:pt>
                  <c:pt idx="4">
                    <c:v>20.09% 
(n=86)</c:v>
                  </c:pt>
                  <c:pt idx="5">
                    <c:v>20.49% 
(n=83)</c:v>
                  </c:pt>
                  <c:pt idx="6">
                    <c:v>8.13% 
(n=30)</c:v>
                  </c:pt>
                  <c:pt idx="7">
                    <c:v>15.97% 
(n=69)</c:v>
                  </c:pt>
                  <c:pt idx="8">
                    <c:v>14.02% 
(n=61)</c:v>
                  </c:pt>
                  <c:pt idx="9">
                    <c:v>19.81% 
(n=85)</c:v>
                  </c:pt>
                  <c:pt idx="10">
                    <c:v>15.6% 
(n=68)</c:v>
                  </c:pt>
                </c15:dlblRangeCache>
              </c15:datalabelsRange>
            </c:ex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0"/>
              <c:layout>
                <c:manualLayout>
                  <c:x val="3.6916622663154625E-2"/>
                  <c:y val="-6.3080970366690581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0112-4428-B610-C15DD32A7287}"/>
                </c:ext>
              </c:extLst>
            </c:dLbl>
            <c:dLbl>
              <c:idx val="1"/>
              <c:layout>
                <c:manualLayout>
                  <c:x val="4.1531200496048949E-2"/>
                  <c:y val="-6.4354507275371689E-2"/>
                </c:manualLayout>
              </c:layout>
              <c:tx>
                <c:rich>
                  <a:bodyPr/>
                  <a:lstStyle/>
                  <a:p>
                    <a:fld id="{26D3EF91-B9B8-44E7-95A3-D270926A07F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112-4428-B610-C15DD32A7287}"/>
                </c:ext>
              </c:extLst>
            </c:dLbl>
            <c:dLbl>
              <c:idx val="2"/>
              <c:layout>
                <c:manualLayout>
                  <c:x val="4.1531200496048949E-2"/>
                  <c:y val="-6.368080958891506E-2"/>
                </c:manualLayout>
              </c:layout>
              <c:tx>
                <c:rich>
                  <a:bodyPr/>
                  <a:lstStyle/>
                  <a:p>
                    <a:fld id="{49A6A3C8-4BBB-4D50-9D11-75C9C6382F0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E59D-49F1-8AA2-705D35750817}"/>
                </c:ext>
              </c:extLst>
            </c:dLbl>
            <c:dLbl>
              <c:idx val="3"/>
              <c:layout>
                <c:manualLayout>
                  <c:x val="3.8647089350489994E-2"/>
                  <c:y val="-4.9873449572090348E-2"/>
                </c:manualLayout>
              </c:layout>
              <c:tx>
                <c:rich>
                  <a:bodyPr/>
                  <a:lstStyle/>
                  <a:p>
                    <a:fld id="{D5511B7B-864F-4E7D-A5D4-A3E1B168021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E59D-49F1-8AA2-705D35750817}"/>
                </c:ext>
              </c:extLst>
            </c:dLbl>
            <c:dLbl>
              <c:idx val="4"/>
              <c:layout>
                <c:manualLayout>
                  <c:x val="4.2684844954272529E-2"/>
                  <c:y val="-5.8065062630517188E-2"/>
                </c:manualLayout>
              </c:layout>
              <c:tx>
                <c:rich>
                  <a:bodyPr/>
                  <a:lstStyle/>
                  <a:p>
                    <a:fld id="{95451A92-10A5-4A19-9AD3-914A7F85F4C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6EC-454B-9CBE-5E57D321CB34}"/>
                </c:ext>
              </c:extLst>
            </c:dLbl>
            <c:dLbl>
              <c:idx val="5"/>
              <c:layout>
                <c:manualLayout>
                  <c:x val="4.1531200496048949E-2"/>
                  <c:y val="-5.3816114539873242E-2"/>
                </c:manualLayout>
              </c:layout>
              <c:tx>
                <c:rich>
                  <a:bodyPr/>
                  <a:lstStyle/>
                  <a:p>
                    <a:fld id="{72153F59-2FB6-4A56-9444-D973805C549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8336-4F2B-A05E-761B872B7CD0}"/>
                </c:ext>
              </c:extLst>
            </c:dLbl>
            <c:dLbl>
              <c:idx val="6"/>
              <c:layout>
                <c:manualLayout>
                  <c:x val="3.92239115796017E-2"/>
                  <c:y val="-3.4446419335394836E-2"/>
                </c:manualLayout>
              </c:layout>
              <c:tx>
                <c:rich>
                  <a:bodyPr/>
                  <a:lstStyle/>
                  <a:p>
                    <a:fld id="{AF35190C-6EF4-4DEA-9BC3-5EDA1472DB5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8336-4F2B-A05E-761B872B7CD0}"/>
                </c:ext>
              </c:extLst>
            </c:dLbl>
            <c:dLbl>
              <c:idx val="7"/>
              <c:layout>
                <c:manualLayout>
                  <c:x val="4.037755603782528E-2"/>
                  <c:y val="-4.2875255766228366E-2"/>
                </c:manualLayout>
              </c:layout>
              <c:tx>
                <c:rich>
                  <a:bodyPr/>
                  <a:lstStyle/>
                  <a:p>
                    <a:fld id="{F9AD45C2-A69A-4002-836C-63A24CD2E91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8336-4F2B-A05E-761B872B7CD0}"/>
                </c:ext>
              </c:extLst>
            </c:dLbl>
            <c:dLbl>
              <c:idx val="8"/>
              <c:layout>
                <c:manualLayout>
                  <c:x val="3.8070267121378204E-2"/>
                  <c:y val="-4.6680218512561468E-2"/>
                </c:manualLayout>
              </c:layout>
              <c:tx>
                <c:rich>
                  <a:bodyPr/>
                  <a:lstStyle/>
                  <a:p>
                    <a:fld id="{696900B3-4C15-4DE2-B977-944C1E374FB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8336-4F2B-A05E-761B872B7CD0}"/>
                </c:ext>
              </c:extLst>
            </c:dLbl>
            <c:dLbl>
              <c:idx val="9"/>
              <c:layout>
                <c:manualLayout>
                  <c:x val="4.037755603782537E-2"/>
                  <c:y val="-5.3239225687890405E-2"/>
                </c:manualLayout>
              </c:layout>
              <c:tx>
                <c:rich>
                  <a:bodyPr/>
                  <a:lstStyle/>
                  <a:p>
                    <a:fld id="{77134D8A-F025-41D8-B204-AB43D29E132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829-4CF5-B4D7-0FC79382E850}"/>
                </c:ext>
              </c:extLst>
            </c:dLbl>
            <c:dLbl>
              <c:idx val="10"/>
              <c:layout>
                <c:manualLayout>
                  <c:x val="3.9223911579601783E-2"/>
                  <c:y val="-5.0518980895068615E-2"/>
                </c:manualLayout>
              </c:layout>
              <c:tx>
                <c:rich>
                  <a:bodyPr/>
                  <a:lstStyle/>
                  <a:p>
                    <a:fld id="{9D4E7EBA-44C2-40E6-A74C-C1B42E3016A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0829-4CF5-B4D7-0FC79382E850}"/>
                </c:ext>
              </c:extLst>
            </c:dLbl>
            <c:dLbl>
              <c:idx val="11"/>
              <c:layout>
                <c:manualLayout>
                  <c:x val="3.4609333746705765E-3"/>
                  <c:y val="-3.8613372012357317E-2"/>
                </c:manualLayout>
              </c:layout>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D-0829-4CF5-B4D7-0FC79382E850}"/>
                </c:ext>
              </c:extLst>
            </c:dLbl>
            <c:spPr>
              <a:solidFill>
                <a:srgbClr val="FFCCCC"/>
              </a:solidFill>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Sheet1!$D$2:$D$12</c:f>
              <c:numCache>
                <c:formatCode>0.000000</c:formatCode>
                <c:ptCount val="11"/>
                <c:pt idx="0">
                  <c:v>9.8876404494382023E-2</c:v>
                </c:pt>
                <c:pt idx="1">
                  <c:v>0.1026252983293556</c:v>
                </c:pt>
                <c:pt idx="2">
                  <c:v>0.1006423982869379</c:v>
                </c:pt>
                <c:pt idx="3">
                  <c:v>0.06</c:v>
                </c:pt>
                <c:pt idx="4">
                  <c:v>8.4112149532710276E-2</c:v>
                </c:pt>
                <c:pt idx="5">
                  <c:v>7.160493827160494E-2</c:v>
                </c:pt>
                <c:pt idx="6">
                  <c:v>1.6299999999999999E-2</c:v>
                </c:pt>
                <c:pt idx="7">
                  <c:v>3.9399999999999998E-2</c:v>
                </c:pt>
                <c:pt idx="8">
                  <c:v>5.0599999999999999E-2</c:v>
                </c:pt>
                <c:pt idx="9">
                  <c:v>6.9900000000000004E-2</c:v>
                </c:pt>
                <c:pt idx="10">
                  <c:v>6.1899999999999997E-2</c:v>
                </c:pt>
              </c:numCache>
            </c:numRef>
          </c:val>
          <c:extLst>
            <c:ext xmlns:c15="http://schemas.microsoft.com/office/drawing/2012/chart" uri="{02D57815-91ED-43cb-92C2-25804820EDAC}">
              <c15:datalabelsRange>
                <c15:f>Sheet1!$M$2:$M$1048570</c15:f>
                <c15:dlblRangeCache>
                  <c:ptCount val="1048569"/>
                  <c:pt idx="0">
                    <c:v>9.89% 
(n=44)</c:v>
                  </c:pt>
                  <c:pt idx="1">
                    <c:v>10.26% 
(n=43)</c:v>
                  </c:pt>
                  <c:pt idx="2">
                    <c:v>10.06% 
(n=47)</c:v>
                  </c:pt>
                  <c:pt idx="3">
                    <c:v>6% 
(n=27)</c:v>
                  </c:pt>
                  <c:pt idx="4">
                    <c:v>8.41% 
(n=36)</c:v>
                  </c:pt>
                  <c:pt idx="5">
                    <c:v>7.16% 
(n=29)</c:v>
                  </c:pt>
                  <c:pt idx="6">
                    <c:v>1.63% 
(n=6)</c:v>
                  </c:pt>
                  <c:pt idx="7">
                    <c:v>3.94% 
(n=17)</c:v>
                  </c:pt>
                  <c:pt idx="8">
                    <c:v>5.06% 
(n=22)</c:v>
                  </c:pt>
                  <c:pt idx="9">
                    <c:v>6.99% 
(n=30)</c:v>
                  </c:pt>
                  <c:pt idx="10">
                    <c:v>6.19% 
(n=27)</c:v>
                  </c:pt>
                </c15:dlblRangeCache>
              </c15:datalabelsRange>
            </c:ex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(0-3)2</c:v>
                      </c:pt>
                    </c:strCache>
                  </c:strRef>
                </c:tx>
                <c:invertIfNegative val="0"/>
                <c:cat>
                  <c:strRef>
                    <c:extLst>
                      <c:ex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c:ext uri="{02D57815-91ED-43cb-92C2-25804820EDAC}">
                        <c15:formulaRef>
                          <c15:sqref>Sheet1!$E$2:$E$12</c15:sqref>
                        </c15:formulaRef>
                      </c:ext>
                    </c:extLst>
                    <c:numCache>
                      <c:formatCode>0.0000</c:formatCode>
                      <c:ptCount val="11"/>
                      <c:pt idx="0">
                        <c:v>0.63600000000000001</c:v>
                      </c:pt>
                      <c:pt idx="1">
                        <c:v>0.65869999999999995</c:v>
                      </c:pt>
                      <c:pt idx="2">
                        <c:v>0.71730000000000005</c:v>
                      </c:pt>
                      <c:pt idx="3">
                        <c:v>0.73109999999999997</c:v>
                      </c:pt>
                      <c:pt idx="4">
                        <c:v>0.71499999999999997</c:v>
                      </c:pt>
                      <c:pt idx="5">
                        <c:v>0.72350000000000003</c:v>
                      </c:pt>
                      <c:pt idx="6">
                        <c:v>0.90239999999999998</c:v>
                      </c:pt>
                      <c:pt idx="7">
                        <c:v>0.80089999999999995</c:v>
                      </c:pt>
                      <c:pt idx="8">
                        <c:v>0.80920000000000003</c:v>
                      </c:pt>
                      <c:pt idx="9">
                        <c:v>0.7319</c:v>
                      </c:pt>
                      <c:pt idx="10">
                        <c:v>0.78210000000000002</c:v>
                      </c:pt>
                    </c:numCache>
                  </c:numRef>
                </c:val>
                <c:extLst>
                  <c:ext xmlns:c16="http://schemas.microsoft.com/office/drawing/2014/chart" uri="{C3380CC4-5D6E-409C-BE32-E72D297353CC}">
                    <c16:uniqueId val="{0000000B-E59D-49F1-8AA2-705D3575081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(4-8)2</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Sheet1!$F$2:$F$12</c15:sqref>
                        </c15:formulaRef>
                      </c:ext>
                    </c:extLst>
                    <c:numCache>
                      <c:formatCode>0.0000</c:formatCode>
                      <c:ptCount val="11"/>
                      <c:pt idx="0">
                        <c:v>0.26519999999999999</c:v>
                      </c:pt>
                      <c:pt idx="1">
                        <c:v>0.2387</c:v>
                      </c:pt>
                      <c:pt idx="2">
                        <c:v>0.182</c:v>
                      </c:pt>
                      <c:pt idx="3">
                        <c:v>0.2089</c:v>
                      </c:pt>
                      <c:pt idx="4">
                        <c:v>0.2009</c:v>
                      </c:pt>
                      <c:pt idx="5">
                        <c:v>0.2049</c:v>
                      </c:pt>
                      <c:pt idx="6">
                        <c:v>8.1299999999999997E-2</c:v>
                      </c:pt>
                      <c:pt idx="7">
                        <c:v>0.15970000000000001</c:v>
                      </c:pt>
                      <c:pt idx="8">
                        <c:v>0.14019999999999999</c:v>
                      </c:pt>
                      <c:pt idx="9">
                        <c:v>0.1981</c:v>
                      </c:pt>
                      <c:pt idx="10">
                        <c:v>0.156</c:v>
                      </c:pt>
                    </c:numCache>
                  </c:numRef>
                </c:val>
                <c:extLst xmlns:c15="http://schemas.microsoft.com/office/drawing/2012/chart">
                  <c:ext xmlns:c16="http://schemas.microsoft.com/office/drawing/2014/chart" uri="{C3380CC4-5D6E-409C-BE32-E72D297353CC}">
                    <c16:uniqueId val="{0000000C-E59D-49F1-8AA2-705D35750817}"/>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(9-21)2</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Sheet1!$G$2:$G$12</c15:sqref>
                        </c15:formulaRef>
                      </c:ext>
                    </c:extLst>
                    <c:numCache>
                      <c:formatCode>0.0000</c:formatCode>
                      <c:ptCount val="11"/>
                      <c:pt idx="0">
                        <c:v>9.8900000000000002E-2</c:v>
                      </c:pt>
                      <c:pt idx="1">
                        <c:v>0.1026</c:v>
                      </c:pt>
                      <c:pt idx="2">
                        <c:v>0.10059999999999999</c:v>
                      </c:pt>
                      <c:pt idx="3">
                        <c:v>0.06</c:v>
                      </c:pt>
                      <c:pt idx="4">
                        <c:v>8.4099999999999994E-2</c:v>
                      </c:pt>
                      <c:pt idx="5">
                        <c:v>7.1599999999999997E-2</c:v>
                      </c:pt>
                      <c:pt idx="6">
                        <c:v>1.6299999999999999E-2</c:v>
                      </c:pt>
                      <c:pt idx="7">
                        <c:v>3.9399999999999998E-2</c:v>
                      </c:pt>
                      <c:pt idx="8">
                        <c:v>5.0599999999999999E-2</c:v>
                      </c:pt>
                      <c:pt idx="9">
                        <c:v>6.9900000000000004E-2</c:v>
                      </c:pt>
                      <c:pt idx="10">
                        <c:v>6.1899999999999997E-2</c:v>
                      </c:pt>
                    </c:numCache>
                  </c:numRef>
                </c:val>
                <c:extLst xmlns:c15="http://schemas.microsoft.com/office/drawing/2012/chart">
                  <c:ext xmlns:c16="http://schemas.microsoft.com/office/drawing/2014/chart" uri="{C3380CC4-5D6E-409C-BE32-E72D297353CC}">
                    <c16:uniqueId val="{0000000D-E59D-49F1-8AA2-705D35750817}"/>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Sheet1!$H$2:$H$12</c15:sqref>
                        </c15:formulaRef>
                      </c:ext>
                    </c:extLst>
                    <c:numCache>
                      <c:formatCode>0</c:formatCode>
                      <c:ptCount val="11"/>
                      <c:pt idx="0">
                        <c:v>283</c:v>
                      </c:pt>
                      <c:pt idx="1">
                        <c:v>276</c:v>
                      </c:pt>
                      <c:pt idx="2">
                        <c:v>335</c:v>
                      </c:pt>
                      <c:pt idx="3">
                        <c:v>329</c:v>
                      </c:pt>
                      <c:pt idx="4">
                        <c:v>306</c:v>
                      </c:pt>
                      <c:pt idx="5">
                        <c:v>293</c:v>
                      </c:pt>
                      <c:pt idx="6">
                        <c:v>333</c:v>
                      </c:pt>
                      <c:pt idx="7">
                        <c:v>346</c:v>
                      </c:pt>
                      <c:pt idx="8">
                        <c:v>352</c:v>
                      </c:pt>
                      <c:pt idx="9">
                        <c:v>314</c:v>
                      </c:pt>
                      <c:pt idx="10">
                        <c:v>341</c:v>
                      </c:pt>
                    </c:numCache>
                  </c:numRef>
                </c:val>
                <c:extLst xmlns:c15="http://schemas.microsoft.com/office/drawing/2012/chart">
                  <c:ext xmlns:c16="http://schemas.microsoft.com/office/drawing/2014/chart" uri="{C3380CC4-5D6E-409C-BE32-E72D297353CC}">
                    <c16:uniqueId val="{0000000E-E59D-49F1-8AA2-705D35750817}"/>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Sheet1!$I$2:$I$12</c15:sqref>
                        </c15:formulaRef>
                      </c:ext>
                    </c:extLst>
                    <c:numCache>
                      <c:formatCode>0</c:formatCode>
                      <c:ptCount val="11"/>
                      <c:pt idx="0">
                        <c:v>118</c:v>
                      </c:pt>
                      <c:pt idx="1">
                        <c:v>100</c:v>
                      </c:pt>
                      <c:pt idx="2">
                        <c:v>85</c:v>
                      </c:pt>
                      <c:pt idx="3">
                        <c:v>94</c:v>
                      </c:pt>
                      <c:pt idx="4">
                        <c:v>86</c:v>
                      </c:pt>
                      <c:pt idx="5">
                        <c:v>83</c:v>
                      </c:pt>
                      <c:pt idx="6">
                        <c:v>30</c:v>
                      </c:pt>
                      <c:pt idx="7">
                        <c:v>69</c:v>
                      </c:pt>
                      <c:pt idx="8">
                        <c:v>61</c:v>
                      </c:pt>
                      <c:pt idx="9">
                        <c:v>85</c:v>
                      </c:pt>
                      <c:pt idx="10">
                        <c:v>68</c:v>
                      </c:pt>
                    </c:numCache>
                  </c:numRef>
                </c:val>
                <c:extLst xmlns:c15="http://schemas.microsoft.com/office/drawing/2012/chart">
                  <c:ext xmlns:c16="http://schemas.microsoft.com/office/drawing/2014/chart" uri="{C3380CC4-5D6E-409C-BE32-E72D297353CC}">
                    <c16:uniqueId val="{0000000F-E59D-49F1-8AA2-705D35750817}"/>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Sheet1!$J$2:$J$12</c15:sqref>
                        </c15:formulaRef>
                      </c:ext>
                    </c:extLst>
                    <c:numCache>
                      <c:formatCode>0</c:formatCode>
                      <c:ptCount val="11"/>
                      <c:pt idx="0">
                        <c:v>44</c:v>
                      </c:pt>
                      <c:pt idx="1">
                        <c:v>43</c:v>
                      </c:pt>
                      <c:pt idx="2">
                        <c:v>47</c:v>
                      </c:pt>
                      <c:pt idx="3">
                        <c:v>27</c:v>
                      </c:pt>
                      <c:pt idx="4">
                        <c:v>36</c:v>
                      </c:pt>
                      <c:pt idx="5">
                        <c:v>29</c:v>
                      </c:pt>
                      <c:pt idx="6">
                        <c:v>6</c:v>
                      </c:pt>
                      <c:pt idx="7">
                        <c:v>17</c:v>
                      </c:pt>
                      <c:pt idx="8">
                        <c:v>22</c:v>
                      </c:pt>
                      <c:pt idx="9">
                        <c:v>30</c:v>
                      </c:pt>
                      <c:pt idx="10">
                        <c:v>27</c:v>
                      </c:pt>
                    </c:numCache>
                  </c:numRef>
                </c:val>
                <c:extLst xmlns:c15="http://schemas.microsoft.com/office/drawing/2012/chart">
                  <c:ext xmlns:c16="http://schemas.microsoft.com/office/drawing/2014/chart" uri="{C3380CC4-5D6E-409C-BE32-E72D297353CC}">
                    <c16:uniqueId val="{00000010-E59D-49F1-8AA2-705D35750817}"/>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Sheet1!$K$2:$K$12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1-E59D-49F1-8AA2-705D35750817}"/>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Sheet1!$L$2:$L$12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2-E59D-49F1-8AA2-705D35750817}"/>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Sheet1!$M$2:$M$12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3-E59D-49F1-8AA2-705D35750817}"/>
                  </c:ext>
                </c:extLst>
              </c15:ser>
            </c15:filteredBarSeries>
          </c:ext>
        </c:extLst>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(0-1)</c:v>
                </c:pt>
              </c:strCache>
            </c:strRef>
          </c:tx>
          <c:spPr>
            <a:solidFill>
              <a:srgbClr val="33CC33"/>
            </a:solidFill>
          </c:spPr>
          <c:invertIfNegative val="0"/>
          <c:dLbls>
            <c:dLbl>
              <c:idx val="0"/>
              <c:layout>
                <c:manualLayout>
                  <c:x val="4.6145778328943281E-3"/>
                  <c:y val="-3.4446419335394836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9BAA-45C5-8201-526D6CDF61ED}"/>
                </c:ext>
              </c:extLst>
            </c:dLbl>
            <c:dLbl>
              <c:idx val="1"/>
              <c:layout>
                <c:manualLayout>
                  <c:x val="1.1536444582235818E-2"/>
                  <c:y val="-3.1796694771133692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9BAA-45C5-8201-526D6CDF61ED}"/>
                </c:ext>
              </c:extLst>
            </c:dLbl>
            <c:dLbl>
              <c:idx val="2"/>
              <c:layout>
                <c:manualLayout>
                  <c:x val="1.0382800124012237E-2"/>
                  <c:y val="-7.949173692783423E-3"/>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9BAA-45C5-8201-526D6CDF61ED}"/>
                </c:ext>
              </c:extLst>
            </c:dLbl>
            <c:dLbl>
              <c:idx val="3"/>
              <c:layout>
                <c:manualLayout>
                  <c:x val="5.7682222911179092E-3"/>
                  <c:y val="-1.5898347385566943E-2"/>
                </c:manualLayout>
              </c:layout>
              <c:tx>
                <c:rich>
                  <a:bodyPr/>
                  <a:lstStyle/>
                  <a:p>
                    <a:fld id="{61D71D3D-345A-4BB6-93FB-44B60E309F1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9BAA-45C5-8201-526D6CDF61ED}"/>
                </c:ext>
              </c:extLst>
            </c:dLbl>
            <c:dLbl>
              <c:idx val="4"/>
              <c:layout>
                <c:manualLayout>
                  <c:x val="8.0755112075650733E-3"/>
                  <c:y val="5.2994491285222817E-3"/>
                </c:manualLayout>
              </c:layout>
              <c:tx>
                <c:rich>
                  <a:bodyPr/>
                  <a:lstStyle/>
                  <a:p>
                    <a:fld id="{3AEDF8A5-3ECA-4E85-93CD-B3355116A49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9BAA-45C5-8201-526D6CDF61ED}"/>
                </c:ext>
              </c:extLst>
            </c:dLbl>
            <c:dLbl>
              <c:idx val="5"/>
              <c:layout>
                <c:manualLayout>
                  <c:x val="1.0382800124012237E-2"/>
                  <c:y val="5.2994491285223303E-3"/>
                </c:manualLayout>
              </c:layout>
              <c:tx>
                <c:rich>
                  <a:bodyPr/>
                  <a:lstStyle/>
                  <a:p>
                    <a:fld id="{D02E2048-FB35-400E-891E-F533BDA639F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FB50-4089-8FFE-C5D871197C71}"/>
                </c:ext>
              </c:extLst>
            </c:dLbl>
            <c:dLbl>
              <c:idx val="6"/>
              <c:layout>
                <c:manualLayout>
                  <c:x val="5.7682222911179092E-3"/>
                  <c:y val="1.3248622821305754E-2"/>
                </c:manualLayout>
              </c:layout>
              <c:tx>
                <c:rich>
                  <a:bodyPr/>
                  <a:lstStyle/>
                  <a:p>
                    <a:fld id="{B666F6AA-8881-46EB-B6E8-9A37212F63E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FB50-4089-8FFE-C5D871197C71}"/>
                </c:ext>
              </c:extLst>
            </c:dLbl>
            <c:dLbl>
              <c:idx val="7"/>
              <c:layout>
                <c:manualLayout>
                  <c:x val="6.9218667493414071E-3"/>
                  <c:y val="-2.1197796514089127E-2"/>
                </c:manualLayout>
              </c:layout>
              <c:tx>
                <c:rich>
                  <a:bodyPr/>
                  <a:lstStyle/>
                  <a:p>
                    <a:fld id="{3EA5D7DA-8D39-463A-BAFA-2E6B2B549F9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FB50-4089-8FFE-C5D871197C71}"/>
                </c:ext>
              </c:extLst>
            </c:dLbl>
            <c:dLbl>
              <c:idx val="8"/>
              <c:layout>
                <c:manualLayout>
                  <c:x val="5.7682222911179092E-3"/>
                  <c:y val="-2.1197796514089127E-2"/>
                </c:manualLayout>
              </c:layout>
              <c:tx>
                <c:rich>
                  <a:bodyPr/>
                  <a:lstStyle/>
                  <a:p>
                    <a:fld id="{2D45403B-343B-41D6-837C-D0E21EEFB8C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FB50-4089-8FFE-C5D871197C71}"/>
                </c:ext>
              </c:extLst>
            </c:dLbl>
            <c:dLbl>
              <c:idx val="9"/>
              <c:layout>
                <c:manualLayout>
                  <c:x val="5.7682222911179092E-3"/>
                  <c:y val="-2.9146970206872552E-2"/>
                </c:manualLayout>
              </c:layout>
              <c:tx>
                <c:rich>
                  <a:bodyPr/>
                  <a:lstStyle/>
                  <a:p>
                    <a:fld id="{E0CB3DB8-F38A-42B3-B18A-B30A6CF93AD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FB50-4089-8FFE-C5D871197C71}"/>
                </c:ext>
              </c:extLst>
            </c:dLbl>
            <c:dLbl>
              <c:idx val="10"/>
              <c:layout>
                <c:manualLayout>
                  <c:x val="6.9218667493413221E-3"/>
                  <c:y val="-7.9491736927835201E-3"/>
                </c:manualLayout>
              </c:layout>
              <c:tx>
                <c:rich>
                  <a:bodyPr/>
                  <a:lstStyle/>
                  <a:p>
                    <a:fld id="{ECDD4D68-4AC8-4AC2-8032-D53F9A70FF6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FB50-4089-8FFE-C5D871197C71}"/>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Sheet1!$B$2:$B$12</c:f>
              <c:numCache>
                <c:formatCode>0.00</c:formatCode>
                <c:ptCount val="11"/>
                <c:pt idx="0">
                  <c:v>0.68314606741573036</c:v>
                </c:pt>
                <c:pt idx="1">
                  <c:v>0.69689737470167068</c:v>
                </c:pt>
                <c:pt idx="2">
                  <c:v>0.77301927194860809</c:v>
                </c:pt>
                <c:pt idx="3">
                  <c:v>0.75111111111111106</c:v>
                </c:pt>
                <c:pt idx="4">
                  <c:v>0.82009345794392519</c:v>
                </c:pt>
                <c:pt idx="5">
                  <c:v>0.83950617283950613</c:v>
                </c:pt>
                <c:pt idx="6">
                  <c:v>0.86990000000000001</c:v>
                </c:pt>
                <c:pt idx="7">
                  <c:v>0.78239999999999998</c:v>
                </c:pt>
                <c:pt idx="8">
                  <c:v>0.78849999999999998</c:v>
                </c:pt>
                <c:pt idx="9">
                  <c:v>0.76919999999999999</c:v>
                </c:pt>
                <c:pt idx="10">
                  <c:v>0.83489999999999998</c:v>
                </c:pt>
              </c:numCache>
            </c:numRef>
          </c:val>
          <c:extLst>
            <c:ext xmlns:c15="http://schemas.microsoft.com/office/drawing/2012/chart" uri="{02D57815-91ED-43cb-92C2-25804820EDAC}">
              <c15:datalabelsRange>
                <c15:f>Sheet1!$K$2:$K$1048570</c15:f>
                <c15:dlblRangeCache>
                  <c:ptCount val="1048569"/>
                  <c:pt idx="0">
                    <c:v>68.31% 
(n=304)</c:v>
                  </c:pt>
                  <c:pt idx="1">
                    <c:v>69.69% 
(n=292)</c:v>
                  </c:pt>
                  <c:pt idx="2">
                    <c:v>77.3% 
(n=361)</c:v>
                  </c:pt>
                  <c:pt idx="3">
                    <c:v>75.11% 
(n=338)</c:v>
                  </c:pt>
                  <c:pt idx="4">
                    <c:v>82.01% 
(n=351)</c:v>
                  </c:pt>
                  <c:pt idx="5">
                    <c:v>83.95% 
(n=340)</c:v>
                  </c:pt>
                  <c:pt idx="6">
                    <c:v>86.99% 
(n=321)</c:v>
                  </c:pt>
                  <c:pt idx="7">
                    <c:v>78.24% 
(n=338)</c:v>
                  </c:pt>
                  <c:pt idx="8">
                    <c:v>78.85% 
(n=343)</c:v>
                  </c:pt>
                  <c:pt idx="9">
                    <c:v>76.92% 
(n=330)</c:v>
                  </c:pt>
                  <c:pt idx="10">
                    <c:v>83.49% 
(n=364)</c:v>
                  </c:pt>
                </c15:dlblRangeCache>
              </c15:datalabelsRange>
            </c:ext>
            <c:ext xmlns:c16="http://schemas.microsoft.com/office/drawing/2014/chart" uri="{C3380CC4-5D6E-409C-BE32-E72D297353CC}">
              <c16:uniqueId val="{00000005-9BAA-45C5-8201-526D6CDF61ED}"/>
            </c:ext>
          </c:extLst>
        </c:ser>
        <c:ser>
          <c:idx val="1"/>
          <c:order val="1"/>
          <c:tx>
            <c:strRef>
              <c:f>Sheet1!$C$1</c:f>
              <c:strCache>
                <c:ptCount val="1"/>
                <c:pt idx="0">
                  <c:v>Moderate (2-3)</c:v>
                </c:pt>
              </c:strCache>
            </c:strRef>
          </c:tx>
          <c:spPr>
            <a:solidFill>
              <a:srgbClr val="FFFF00"/>
            </a:solidFill>
            <a:ln>
              <a:solidFill>
                <a:srgbClr val="FFFF00"/>
              </a:solidFill>
            </a:ln>
          </c:spPr>
          <c:invertIfNegative val="0"/>
          <c:dLbls>
            <c:dLbl>
              <c:idx val="0"/>
              <c:layout>
                <c:manualLayout>
                  <c:x val="3.9223911579601742E-2"/>
                  <c:y val="-6.0943664978006268E-2"/>
                </c:manualLayout>
              </c:layout>
              <c:tx>
                <c:rich>
                  <a:bodyPr/>
                  <a:lstStyle/>
                  <a:p>
                    <a:fld id="{C63E8CF6-9C04-43EE-888B-CDAFE7281EF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9BAA-45C5-8201-526D6CDF61ED}"/>
                </c:ext>
              </c:extLst>
            </c:dLbl>
            <c:dLbl>
              <c:idx val="1"/>
              <c:layout>
                <c:manualLayout>
                  <c:x val="4.037755603782537E-2"/>
                  <c:y val="-6.6243114106528528E-2"/>
                </c:manualLayout>
              </c:layout>
              <c:tx>
                <c:rich>
                  <a:bodyPr/>
                  <a:lstStyle/>
                  <a:p>
                    <a:fld id="{D12FC519-6575-4CC6-A3BF-A7EFF314B8F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9BAA-45C5-8201-526D6CDF61ED}"/>
                </c:ext>
              </c:extLst>
            </c:dLbl>
            <c:dLbl>
              <c:idx val="2"/>
              <c:layout>
                <c:manualLayout>
                  <c:x val="3.9223911579601742E-2"/>
                  <c:y val="-2.3847521078350267E-2"/>
                </c:manualLayout>
              </c:layout>
              <c:tx>
                <c:rich>
                  <a:bodyPr/>
                  <a:lstStyle/>
                  <a:p>
                    <a:fld id="{AE5E4489-1B44-4AFB-A2EA-74CA527312E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9BAA-45C5-8201-526D6CDF61ED}"/>
                </c:ext>
              </c:extLst>
            </c:dLbl>
            <c:dLbl>
              <c:idx val="3"/>
              <c:layout>
                <c:manualLayout>
                  <c:x val="4.3838489412496115E-2"/>
                  <c:y val="-3.7096143899655973E-2"/>
                </c:manualLayout>
              </c:layout>
              <c:tx>
                <c:rich>
                  <a:bodyPr/>
                  <a:lstStyle/>
                  <a:p>
                    <a:fld id="{68C96A51-F0A1-40CB-8105-39ED8D21F2C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9BAA-45C5-8201-526D6CDF61ED}"/>
                </c:ext>
              </c:extLst>
            </c:dLbl>
            <c:dLbl>
              <c:idx val="4"/>
              <c:layout>
                <c:manualLayout>
                  <c:x val="4.037755603782537E-2"/>
                  <c:y val="-1.3248622821305706E-2"/>
                </c:manualLayout>
              </c:layout>
              <c:tx>
                <c:rich>
                  <a:bodyPr/>
                  <a:lstStyle/>
                  <a:p>
                    <a:fld id="{906A608C-8F3A-4CF3-9B2E-39E2D9024735}"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9BAA-45C5-8201-526D6CDF61ED}"/>
                </c:ext>
              </c:extLst>
            </c:dLbl>
            <c:dLbl>
              <c:idx val="5"/>
              <c:layout>
                <c:manualLayout>
                  <c:x val="4.1531200496048949E-2"/>
                  <c:y val="5.2994491285222817E-3"/>
                </c:manualLayout>
              </c:layout>
              <c:tx>
                <c:rich>
                  <a:bodyPr/>
                  <a:lstStyle/>
                  <a:p>
                    <a:fld id="{9FBCDC04-B706-4EED-B724-32F738613F1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FB50-4089-8FFE-C5D871197C71}"/>
                </c:ext>
              </c:extLst>
            </c:dLbl>
            <c:dLbl>
              <c:idx val="6"/>
              <c:layout>
                <c:manualLayout>
                  <c:x val="3.8070267121378204E-2"/>
                  <c:y val="2.1197796514089127E-2"/>
                </c:manualLayout>
              </c:layout>
              <c:tx>
                <c:rich>
                  <a:bodyPr/>
                  <a:lstStyle/>
                  <a:p>
                    <a:fld id="{AA69BE10-E9E3-4861-8686-E007045E297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FB50-4089-8FFE-C5D871197C71}"/>
                </c:ext>
              </c:extLst>
            </c:dLbl>
            <c:dLbl>
              <c:idx val="7"/>
              <c:layout>
                <c:manualLayout>
                  <c:x val="4.3838489412496115E-2"/>
                  <c:y val="-1.8548071949827986E-2"/>
                </c:manualLayout>
              </c:layout>
              <c:tx>
                <c:rich>
                  <a:bodyPr/>
                  <a:lstStyle/>
                  <a:p>
                    <a:fld id="{267E565A-DF14-4295-AA75-54B939D0DF9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FB50-4089-8FFE-C5D871197C71}"/>
                </c:ext>
              </c:extLst>
            </c:dLbl>
            <c:dLbl>
              <c:idx val="8"/>
              <c:layout>
                <c:manualLayout>
                  <c:x val="4.1531200496048949E-2"/>
                  <c:y val="-5.299449128522306E-3"/>
                </c:manualLayout>
              </c:layout>
              <c:tx>
                <c:rich>
                  <a:bodyPr/>
                  <a:lstStyle/>
                  <a:p>
                    <a:fld id="{21D244B6-E29F-4F15-9B5B-B1252D36DDB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FB50-4089-8FFE-C5D871197C71}"/>
                </c:ext>
              </c:extLst>
            </c:dLbl>
            <c:dLbl>
              <c:idx val="9"/>
              <c:layout>
                <c:manualLayout>
                  <c:x val="3.9223911579601617E-2"/>
                  <c:y val="-2.3847521078350267E-2"/>
                </c:manualLayout>
              </c:layout>
              <c:tx>
                <c:rich>
                  <a:bodyPr/>
                  <a:lstStyle/>
                  <a:p>
                    <a:fld id="{A12EBD5D-EB1F-428C-8AFB-0B86EF7300E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FB50-4089-8FFE-C5D871197C71}"/>
                </c:ext>
              </c:extLst>
            </c:dLbl>
            <c:dLbl>
              <c:idx val="10"/>
              <c:layout>
                <c:manualLayout>
                  <c:x val="5.0760356161837605E-2"/>
                  <c:y val="1.0598898257044539E-2"/>
                </c:manualLayout>
              </c:layout>
              <c:tx>
                <c:rich>
                  <a:bodyPr/>
                  <a:lstStyle/>
                  <a:p>
                    <a:fld id="{517A2CC9-9001-4D61-8435-4AC3F4B38EC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B50-4089-8FFE-C5D871197C71}"/>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Sheet1!$C$2:$C$12</c:f>
              <c:numCache>
                <c:formatCode>0.00</c:formatCode>
                <c:ptCount val="11"/>
                <c:pt idx="0">
                  <c:v>0.1842696629213483</c:v>
                </c:pt>
                <c:pt idx="1">
                  <c:v>0.15513126491646778</c:v>
                </c:pt>
                <c:pt idx="2">
                  <c:v>0.14346895074946467</c:v>
                </c:pt>
                <c:pt idx="3">
                  <c:v>0.16222222222222221</c:v>
                </c:pt>
                <c:pt idx="4">
                  <c:v>0.10747663551401869</c:v>
                </c:pt>
                <c:pt idx="5">
                  <c:v>0.11604938271604938</c:v>
                </c:pt>
                <c:pt idx="6">
                  <c:v>9.4899999999999998E-2</c:v>
                </c:pt>
                <c:pt idx="7">
                  <c:v>0.14349999999999999</c:v>
                </c:pt>
                <c:pt idx="8">
                  <c:v>0.15859999999999999</c:v>
                </c:pt>
                <c:pt idx="9">
                  <c:v>0.1469</c:v>
                </c:pt>
                <c:pt idx="10">
                  <c:v>0.11700000000000001</c:v>
                </c:pt>
              </c:numCache>
            </c:numRef>
          </c:val>
          <c:extLst>
            <c:ext xmlns:c15="http://schemas.microsoft.com/office/drawing/2012/chart" uri="{02D57815-91ED-43cb-92C2-25804820EDAC}">
              <c15:datalabelsRange>
                <c15:f>Sheet1!$L$2:$L$1048570</c15:f>
                <c15:dlblRangeCache>
                  <c:ptCount val="1048569"/>
                  <c:pt idx="0">
                    <c:v>18.43% 
(n=82)</c:v>
                  </c:pt>
                  <c:pt idx="1">
                    <c:v>15.51% 
(n=65)</c:v>
                  </c:pt>
                  <c:pt idx="2">
                    <c:v>14.35% 
(n=67)</c:v>
                  </c:pt>
                  <c:pt idx="3">
                    <c:v>16.22% 
(n=73)</c:v>
                  </c:pt>
                  <c:pt idx="4">
                    <c:v>10.75% 
(n=46)</c:v>
                  </c:pt>
                  <c:pt idx="5">
                    <c:v>11.6% 
(n=47)</c:v>
                  </c:pt>
                  <c:pt idx="6">
                    <c:v>9.49% 
(n=35)</c:v>
                  </c:pt>
                  <c:pt idx="7">
                    <c:v>14.35% 
(n=62)</c:v>
                  </c:pt>
                  <c:pt idx="8">
                    <c:v>15.86% 
(n=69)</c:v>
                  </c:pt>
                  <c:pt idx="9">
                    <c:v>14.69% 
(n=63)</c:v>
                  </c:pt>
                  <c:pt idx="10">
                    <c:v>11.7% 
(n=51)</c:v>
                  </c:pt>
                </c15:dlblRangeCache>
              </c15:datalabelsRange>
            </c:ext>
            <c:ext xmlns:c16="http://schemas.microsoft.com/office/drawing/2014/chart" uri="{C3380CC4-5D6E-409C-BE32-E72D297353CC}">
              <c16:uniqueId val="{0000000B-9BAA-45C5-8201-526D6CDF61ED}"/>
            </c:ext>
          </c:extLst>
        </c:ser>
        <c:ser>
          <c:idx val="2"/>
          <c:order val="2"/>
          <c:tx>
            <c:strRef>
              <c:f>Sheet1!$D$1</c:f>
              <c:strCache>
                <c:ptCount val="1"/>
                <c:pt idx="0">
                  <c:v>High (4-15)</c:v>
                </c:pt>
              </c:strCache>
            </c:strRef>
          </c:tx>
          <c:spPr>
            <a:solidFill>
              <a:srgbClr val="FF0000"/>
            </a:solidFill>
            <a:ln>
              <a:solidFill>
                <a:srgbClr val="FF0000"/>
              </a:solidFill>
            </a:ln>
          </c:spPr>
          <c:invertIfNegative val="0"/>
          <c:dLbls>
            <c:dLbl>
              <c:idx val="0"/>
              <c:layout>
                <c:manualLayout>
                  <c:x val="4.0377556037825328E-2"/>
                  <c:y val="-6.7749075673838519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9BAA-45C5-8201-526D6CDF61ED}"/>
                </c:ext>
              </c:extLst>
            </c:dLbl>
            <c:dLbl>
              <c:idx val="1"/>
              <c:layout>
                <c:manualLayout>
                  <c:x val="4.1531200496048949E-2"/>
                  <c:y val="-7.5626268659955004E-2"/>
                </c:manualLayout>
              </c:layout>
              <c:tx>
                <c:rich>
                  <a:bodyPr/>
                  <a:lstStyle/>
                  <a:p>
                    <a:fld id="{E958BECE-E105-4003-8559-620275DCDD0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9BAA-45C5-8201-526D6CDF61ED}"/>
                </c:ext>
              </c:extLst>
            </c:dLbl>
            <c:dLbl>
              <c:idx val="2"/>
              <c:layout>
                <c:manualLayout>
                  <c:x val="4.3838489412496115E-2"/>
                  <c:y val="-5.3727442654848759E-2"/>
                </c:manualLayout>
              </c:layout>
              <c:tx>
                <c:rich>
                  <a:bodyPr/>
                  <a:lstStyle/>
                  <a:p>
                    <a:fld id="{D7BE2AE6-9156-4977-AB69-DEEB720FBAD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9BAA-45C5-8201-526D6CDF61ED}"/>
                </c:ext>
              </c:extLst>
            </c:dLbl>
            <c:dLbl>
              <c:idx val="3"/>
              <c:layout>
                <c:manualLayout>
                  <c:x val="5.0183533932725816E-2"/>
                  <c:y val="-6.05459976536376E-2"/>
                </c:manualLayout>
              </c:layout>
              <c:tx>
                <c:rich>
                  <a:bodyPr/>
                  <a:lstStyle/>
                  <a:p>
                    <a:fld id="{F8D96A89-FB9D-4B64-BC3D-7C4A51F64D8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9BAA-45C5-8201-526D6CDF61ED}"/>
                </c:ext>
              </c:extLst>
            </c:dLbl>
            <c:dLbl>
              <c:idx val="4"/>
              <c:layout>
                <c:manualLayout>
                  <c:x val="4.1531200496048949E-2"/>
                  <c:y val="-4.996274737630324E-2"/>
                </c:manualLayout>
              </c:layout>
              <c:tx>
                <c:rich>
                  <a:bodyPr/>
                  <a:lstStyle/>
                  <a:p>
                    <a:fld id="{7F277319-DADB-49F5-A50B-62308BCD018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9BAA-45C5-8201-526D6CDF61ED}"/>
                </c:ext>
              </c:extLst>
            </c:dLbl>
            <c:dLbl>
              <c:idx val="5"/>
              <c:layout>
                <c:manualLayout>
                  <c:x val="4.1531200496048949E-2"/>
                  <c:y val="-3.7096143899655973E-2"/>
                </c:manualLayout>
              </c:layout>
              <c:tx>
                <c:rich>
                  <a:bodyPr/>
                  <a:lstStyle/>
                  <a:p>
                    <a:fld id="{480DBC9D-4782-47BA-941C-4E0BD6E771C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FB50-4089-8FFE-C5D871197C71}"/>
                </c:ext>
              </c:extLst>
            </c:dLbl>
            <c:dLbl>
              <c:idx val="6"/>
              <c:layout>
                <c:manualLayout>
                  <c:x val="4.1531200496048949E-2"/>
                  <c:y val="-3.7096143899655973E-2"/>
                </c:manualLayout>
              </c:layout>
              <c:tx>
                <c:rich>
                  <a:bodyPr/>
                  <a:lstStyle/>
                  <a:p>
                    <a:fld id="{789F7160-E892-40DE-8E96-7638BC5490C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FB50-4089-8FFE-C5D871197C71}"/>
                </c:ext>
              </c:extLst>
            </c:dLbl>
            <c:dLbl>
              <c:idx val="7"/>
              <c:layout>
                <c:manualLayout>
                  <c:x val="4.6145778328943274E-2"/>
                  <c:y val="-4.7695042156700534E-2"/>
                </c:manualLayout>
              </c:layout>
              <c:tx>
                <c:rich>
                  <a:bodyPr/>
                  <a:lstStyle/>
                  <a:p>
                    <a:fld id="{DE26A1F9-5BAD-4993-BF84-1139F64AD99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FB50-4089-8FFE-C5D871197C71}"/>
                </c:ext>
              </c:extLst>
            </c:dLbl>
            <c:dLbl>
              <c:idx val="8"/>
              <c:layout>
                <c:manualLayout>
                  <c:x val="4.3838489412495941E-2"/>
                  <c:y val="-3.8028554850654636E-2"/>
                </c:manualLayout>
              </c:layout>
              <c:tx>
                <c:rich>
                  <a:bodyPr/>
                  <a:lstStyle/>
                  <a:p>
                    <a:fld id="{411A0C5A-D79D-4CB2-BF48-BA173B0C450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FB50-4089-8FFE-C5D871197C71}"/>
                </c:ext>
              </c:extLst>
            </c:dLbl>
            <c:dLbl>
              <c:idx val="9"/>
              <c:layout>
                <c:manualLayout>
                  <c:x val="4.3838489412496115E-2"/>
                  <c:y val="-5.1209787039341731E-2"/>
                </c:manualLayout>
              </c:layout>
              <c:tx>
                <c:rich>
                  <a:bodyPr/>
                  <a:lstStyle/>
                  <a:p>
                    <a:fld id="{30D7DD83-AAEF-4A7F-B9D4-A724BBA1801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FB50-4089-8FFE-C5D871197C71}"/>
                </c:ext>
              </c:extLst>
            </c:dLbl>
            <c:dLbl>
              <c:idx val="10"/>
              <c:layout>
                <c:manualLayout>
                  <c:x val="4.729942278716686E-2"/>
                  <c:y val="-3.7096143899655973E-2"/>
                </c:manualLayout>
              </c:layout>
              <c:tx>
                <c:rich>
                  <a:bodyPr/>
                  <a:lstStyle/>
                  <a:p>
                    <a:fld id="{E0E269E5-CCA2-422C-8468-AB9DFC571B4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FB50-4089-8FFE-C5D871197C71}"/>
                </c:ext>
              </c:extLst>
            </c:dLbl>
            <c:spPr>
              <a:solidFill>
                <a:srgbClr val="FFCCCC"/>
              </a:solidFill>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Sheet1!$D$2:$D$12</c:f>
              <c:numCache>
                <c:formatCode>0.00</c:formatCode>
                <c:ptCount val="11"/>
                <c:pt idx="0">
                  <c:v>0.13258426966292136</c:v>
                </c:pt>
                <c:pt idx="1">
                  <c:v>0.14797136038186157</c:v>
                </c:pt>
                <c:pt idx="2">
                  <c:v>8.3511777301927201E-2</c:v>
                </c:pt>
                <c:pt idx="3">
                  <c:v>8.666666666666667E-2</c:v>
                </c:pt>
                <c:pt idx="4">
                  <c:v>7.2429906542056069E-2</c:v>
                </c:pt>
                <c:pt idx="5">
                  <c:v>4.4444444444444446E-2</c:v>
                </c:pt>
                <c:pt idx="6">
                  <c:v>3.5200000000000002E-2</c:v>
                </c:pt>
                <c:pt idx="7">
                  <c:v>7.4099999999999999E-2</c:v>
                </c:pt>
                <c:pt idx="8">
                  <c:v>5.2900000000000003E-2</c:v>
                </c:pt>
                <c:pt idx="9">
                  <c:v>8.3900000000000002E-2</c:v>
                </c:pt>
                <c:pt idx="10">
                  <c:v>4.82E-2</c:v>
                </c:pt>
              </c:numCache>
            </c:numRef>
          </c:val>
          <c:extLst>
            <c:ext xmlns:c15="http://schemas.microsoft.com/office/drawing/2012/chart" uri="{02D57815-91ED-43cb-92C2-25804820EDAC}">
              <c15:datalabelsRange>
                <c15:f>Sheet1!$M$2:$M$1048570</c15:f>
                <c15:dlblRangeCache>
                  <c:ptCount val="1048569"/>
                  <c:pt idx="0">
                    <c:v>13.26% 
(n=59)</c:v>
                  </c:pt>
                  <c:pt idx="1">
                    <c:v>14.8% 
(n=62)</c:v>
                  </c:pt>
                  <c:pt idx="2">
                    <c:v>8.35% 
(n=39)</c:v>
                  </c:pt>
                  <c:pt idx="3">
                    <c:v>8.67% 
(n=39)</c:v>
                  </c:pt>
                  <c:pt idx="4">
                    <c:v>7.24% 
(n=31)</c:v>
                  </c:pt>
                  <c:pt idx="5">
                    <c:v>4.44% 
(n=18)</c:v>
                  </c:pt>
                  <c:pt idx="6">
                    <c:v>3.52% 
(n=13)</c:v>
                  </c:pt>
                  <c:pt idx="7">
                    <c:v>7.41% 
(n=32)</c:v>
                  </c:pt>
                  <c:pt idx="8">
                    <c:v>5.29% 
(n=23)</c:v>
                  </c:pt>
                  <c:pt idx="9">
                    <c:v>8.39% 
(n=36)</c:v>
                  </c:pt>
                  <c:pt idx="10">
                    <c:v>4.82% 
(n=21)</c:v>
                  </c:pt>
                </c15:dlblRangeCache>
              </c15:datalabelsRange>
            </c:ext>
            <c:ext xmlns:c16="http://schemas.microsoft.com/office/drawing/2014/chart" uri="{C3380CC4-5D6E-409C-BE32-E72D297353CC}">
              <c16:uniqueId val="{00000011-9BAA-45C5-8201-526D6CDF61ED}"/>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 formula</c:v>
                      </c:pt>
                    </c:strCache>
                  </c:strRef>
                </c:tx>
                <c:invertIfNegative val="0"/>
                <c:cat>
                  <c:strRef>
                    <c:extLst>
                      <c:ex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c:ext uri="{02D57815-91ED-43cb-92C2-25804820EDAC}">
                        <c15:formulaRef>
                          <c15:sqref>Sheet1!$E$2:$E$12</c15:sqref>
                        </c15:formulaRef>
                      </c:ext>
                    </c:extLst>
                    <c:numCache>
                      <c:formatCode>0.0000</c:formatCode>
                      <c:ptCount val="11"/>
                      <c:pt idx="0">
                        <c:v>0.68310000000000004</c:v>
                      </c:pt>
                      <c:pt idx="1">
                        <c:v>0.69689999999999996</c:v>
                      </c:pt>
                      <c:pt idx="2">
                        <c:v>0.77300000000000002</c:v>
                      </c:pt>
                      <c:pt idx="3">
                        <c:v>0.75109999999999999</c:v>
                      </c:pt>
                      <c:pt idx="4">
                        <c:v>0.82010000000000005</c:v>
                      </c:pt>
                      <c:pt idx="5">
                        <c:v>0.83950000000000002</c:v>
                      </c:pt>
                      <c:pt idx="6">
                        <c:v>0.86990000000000001</c:v>
                      </c:pt>
                      <c:pt idx="7">
                        <c:v>0.78239999999999998</c:v>
                      </c:pt>
                      <c:pt idx="8">
                        <c:v>0.78849999999999998</c:v>
                      </c:pt>
                      <c:pt idx="9">
                        <c:v>0.76919999999999999</c:v>
                      </c:pt>
                      <c:pt idx="10">
                        <c:v>0.83489999999999998</c:v>
                      </c:pt>
                    </c:numCache>
                  </c:numRef>
                </c:val>
                <c:extLst>
                  <c:ext xmlns:c16="http://schemas.microsoft.com/office/drawing/2014/chart" uri="{C3380CC4-5D6E-409C-BE32-E72D297353CC}">
                    <c16:uniqueId val="{00000012-9BAA-45C5-8201-526D6CDF61ED}"/>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 formula</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Sheet1!$F$2:$F$12</c15:sqref>
                        </c15:formulaRef>
                      </c:ext>
                    </c:extLst>
                    <c:numCache>
                      <c:formatCode>0.0000</c:formatCode>
                      <c:ptCount val="11"/>
                      <c:pt idx="0">
                        <c:v>0.18429999999999999</c:v>
                      </c:pt>
                      <c:pt idx="1">
                        <c:v>0.15509999999999999</c:v>
                      </c:pt>
                      <c:pt idx="2">
                        <c:v>0.14349999999999999</c:v>
                      </c:pt>
                      <c:pt idx="3">
                        <c:v>0.16220000000000001</c:v>
                      </c:pt>
                      <c:pt idx="4">
                        <c:v>0.1075</c:v>
                      </c:pt>
                      <c:pt idx="5">
                        <c:v>0.11600000000000001</c:v>
                      </c:pt>
                      <c:pt idx="6">
                        <c:v>9.4899999999999998E-2</c:v>
                      </c:pt>
                      <c:pt idx="7">
                        <c:v>0.14349999999999999</c:v>
                      </c:pt>
                      <c:pt idx="8">
                        <c:v>0.15859999999999999</c:v>
                      </c:pt>
                      <c:pt idx="9">
                        <c:v>0.1469</c:v>
                      </c:pt>
                      <c:pt idx="10">
                        <c:v>0.11700000000000001</c:v>
                      </c:pt>
                    </c:numCache>
                  </c:numRef>
                </c:val>
                <c:extLst xmlns:c15="http://schemas.microsoft.com/office/drawing/2012/chart">
                  <c:ext xmlns:c16="http://schemas.microsoft.com/office/drawing/2014/chart" uri="{C3380CC4-5D6E-409C-BE32-E72D297353CC}">
                    <c16:uniqueId val="{00000013-9BAA-45C5-8201-526D6CDF61ED}"/>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 Formula</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Sheet1!$G$2:$G$12</c15:sqref>
                        </c15:formulaRef>
                      </c:ext>
                    </c:extLst>
                    <c:numCache>
                      <c:formatCode>0.0000</c:formatCode>
                      <c:ptCount val="11"/>
                      <c:pt idx="0">
                        <c:v>0.1326</c:v>
                      </c:pt>
                      <c:pt idx="1">
                        <c:v>0.14799999999999999</c:v>
                      </c:pt>
                      <c:pt idx="2">
                        <c:v>8.3500000000000005E-2</c:v>
                      </c:pt>
                      <c:pt idx="3">
                        <c:v>8.6699999999999999E-2</c:v>
                      </c:pt>
                      <c:pt idx="4">
                        <c:v>7.2400000000000006E-2</c:v>
                      </c:pt>
                      <c:pt idx="5">
                        <c:v>4.4400000000000002E-2</c:v>
                      </c:pt>
                      <c:pt idx="6">
                        <c:v>3.5200000000000002E-2</c:v>
                      </c:pt>
                      <c:pt idx="7">
                        <c:v>7.4099999999999999E-2</c:v>
                      </c:pt>
                      <c:pt idx="8">
                        <c:v>5.2900000000000003E-2</c:v>
                      </c:pt>
                      <c:pt idx="9">
                        <c:v>8.3900000000000002E-2</c:v>
                      </c:pt>
                      <c:pt idx="10">
                        <c:v>4.82E-2</c:v>
                      </c:pt>
                    </c:numCache>
                  </c:numRef>
                </c:val>
                <c:extLst xmlns:c15="http://schemas.microsoft.com/office/drawing/2012/chart">
                  <c:ext xmlns:c16="http://schemas.microsoft.com/office/drawing/2014/chart" uri="{C3380CC4-5D6E-409C-BE32-E72D297353CC}">
                    <c16:uniqueId val="{00000014-9BAA-45C5-8201-526D6CDF61ED}"/>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Sheet1!$H$2:$H$12</c15:sqref>
                        </c15:formulaRef>
                      </c:ext>
                    </c:extLst>
                    <c:numCache>
                      <c:formatCode>0</c:formatCode>
                      <c:ptCount val="11"/>
                      <c:pt idx="0">
                        <c:v>304</c:v>
                      </c:pt>
                      <c:pt idx="1">
                        <c:v>292</c:v>
                      </c:pt>
                      <c:pt idx="2">
                        <c:v>361</c:v>
                      </c:pt>
                      <c:pt idx="3">
                        <c:v>338</c:v>
                      </c:pt>
                      <c:pt idx="4">
                        <c:v>351</c:v>
                      </c:pt>
                      <c:pt idx="5">
                        <c:v>340</c:v>
                      </c:pt>
                      <c:pt idx="6">
                        <c:v>321</c:v>
                      </c:pt>
                      <c:pt idx="7">
                        <c:v>338</c:v>
                      </c:pt>
                      <c:pt idx="8">
                        <c:v>343</c:v>
                      </c:pt>
                      <c:pt idx="9">
                        <c:v>330</c:v>
                      </c:pt>
                      <c:pt idx="10">
                        <c:v>364</c:v>
                      </c:pt>
                    </c:numCache>
                  </c:numRef>
                </c:val>
                <c:extLst xmlns:c15="http://schemas.microsoft.com/office/drawing/2012/chart">
                  <c:ext xmlns:c16="http://schemas.microsoft.com/office/drawing/2014/chart" uri="{C3380CC4-5D6E-409C-BE32-E72D297353CC}">
                    <c16:uniqueId val="{00000015-9BAA-45C5-8201-526D6CDF61ED}"/>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Sheet1!$I$2:$I$12</c15:sqref>
                        </c15:formulaRef>
                      </c:ext>
                    </c:extLst>
                    <c:numCache>
                      <c:formatCode>0</c:formatCode>
                      <c:ptCount val="11"/>
                      <c:pt idx="0">
                        <c:v>82</c:v>
                      </c:pt>
                      <c:pt idx="1">
                        <c:v>65</c:v>
                      </c:pt>
                      <c:pt idx="2">
                        <c:v>67</c:v>
                      </c:pt>
                      <c:pt idx="3">
                        <c:v>73</c:v>
                      </c:pt>
                      <c:pt idx="4">
                        <c:v>46</c:v>
                      </c:pt>
                      <c:pt idx="5">
                        <c:v>47</c:v>
                      </c:pt>
                      <c:pt idx="6">
                        <c:v>35</c:v>
                      </c:pt>
                      <c:pt idx="7">
                        <c:v>62</c:v>
                      </c:pt>
                      <c:pt idx="8">
                        <c:v>69</c:v>
                      </c:pt>
                      <c:pt idx="9">
                        <c:v>63</c:v>
                      </c:pt>
                      <c:pt idx="10">
                        <c:v>51</c:v>
                      </c:pt>
                    </c:numCache>
                  </c:numRef>
                </c:val>
                <c:extLst xmlns:c15="http://schemas.microsoft.com/office/drawing/2012/chart">
                  <c:ext xmlns:c16="http://schemas.microsoft.com/office/drawing/2014/chart" uri="{C3380CC4-5D6E-409C-BE32-E72D297353CC}">
                    <c16:uniqueId val="{00000016-9BAA-45C5-8201-526D6CDF61ED}"/>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Sheet1!$J$2:$J$12</c15:sqref>
                        </c15:formulaRef>
                      </c:ext>
                    </c:extLst>
                    <c:numCache>
                      <c:formatCode>0</c:formatCode>
                      <c:ptCount val="11"/>
                      <c:pt idx="0">
                        <c:v>59</c:v>
                      </c:pt>
                      <c:pt idx="1">
                        <c:v>62</c:v>
                      </c:pt>
                      <c:pt idx="2">
                        <c:v>39</c:v>
                      </c:pt>
                      <c:pt idx="3">
                        <c:v>39</c:v>
                      </c:pt>
                      <c:pt idx="4">
                        <c:v>31</c:v>
                      </c:pt>
                      <c:pt idx="5">
                        <c:v>18</c:v>
                      </c:pt>
                      <c:pt idx="6">
                        <c:v>13</c:v>
                      </c:pt>
                      <c:pt idx="7">
                        <c:v>32</c:v>
                      </c:pt>
                      <c:pt idx="8">
                        <c:v>23</c:v>
                      </c:pt>
                      <c:pt idx="9">
                        <c:v>36</c:v>
                      </c:pt>
                      <c:pt idx="10">
                        <c:v>21</c:v>
                      </c:pt>
                    </c:numCache>
                  </c:numRef>
                </c:val>
                <c:extLst xmlns:c15="http://schemas.microsoft.com/office/drawing/2012/chart">
                  <c:ext xmlns:c16="http://schemas.microsoft.com/office/drawing/2014/chart" uri="{C3380CC4-5D6E-409C-BE32-E72D297353CC}">
                    <c16:uniqueId val="{00000017-9BAA-45C5-8201-526D6CDF61ED}"/>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Sheet1!$K$2:$K$12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8-9BAA-45C5-8201-526D6CDF61ED}"/>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Sheet1!$L$2:$L$12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9-9BAA-45C5-8201-526D6CDF61ED}"/>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Sheet1!$M$2:$M$12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A-9BAA-45C5-8201-526D6CDF61ED}"/>
                  </c:ext>
                </c:extLst>
              </c15:ser>
            </c15:filteredBarSeries>
          </c:ext>
        </c:extLst>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944-C846-8E49-5791168CF717}"/>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944-C846-8E49-5791168CF717}"/>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0944-C846-8E49-5791168CF717}"/>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944-C846-8E49-5791168CF717}"/>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944-C846-8E49-5791168CF717}"/>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944-C846-8E49-5791168CF717}"/>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0944-C846-8E49-5791168CF717}"/>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0944-C846-8E49-5791168CF717}"/>
                </c:ext>
              </c:extLst>
            </c:dLbl>
            <c:dLbl>
              <c:idx val="8"/>
              <c:layout>
                <c:manualLayout>
                  <c:x val="-1.3383473938845954E-3"/>
                  <c:y val="5.1620060867929293E-2"/>
                </c:manualLayout>
              </c:layout>
              <c:tx>
                <c:rich>
                  <a:bodyPr/>
                  <a:lstStyle/>
                  <a:p>
                    <a:r>
                      <a:rPr lang="en-US" b="1">
                        <a:solidFill>
                          <a:schemeClr val="bg1"/>
                        </a:solidFill>
                      </a:rPr>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0944-C846-8E49-5791168CF717}"/>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0944-C846-8E49-5791168CF717}"/>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0944-C846-8E49-5791168CF717}"/>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0944-C846-8E49-5791168CF717}"/>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0944-C846-8E49-5791168CF717}"/>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0944-C846-8E49-5791168CF717}"/>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0944-C846-8E49-5791168CF717}"/>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0944-C846-8E49-5791168CF717}"/>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0944-C846-8E49-5791168CF717}"/>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0944-C846-8E49-5791168CF717}"/>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0944-C846-8E49-5791168CF717}"/>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0944-C846-8E49-5791168CF717}"/>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0944-C846-8E49-5791168CF717}"/>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0944-C846-8E49-5791168CF717}"/>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0944-C846-8E49-5791168CF717}"/>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0944-C846-8E49-5791168CF717}"/>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0944-C846-8E49-5791168CF717}"/>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0944-C846-8E49-5791168CF717}"/>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0944-C846-8E49-5791168CF717}"/>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0944-C846-8E49-5791168CF717}"/>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0944-C846-8E49-5791168CF717}"/>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0944-C846-8E49-5791168CF717}"/>
            </c:ext>
          </c:extLst>
        </c:ser>
        <c:dLbls>
          <c:showLegendKey val="0"/>
          <c:showVal val="0"/>
          <c:showCatName val="0"/>
          <c:showSerName val="0"/>
          <c:showPercent val="0"/>
          <c:showBubbleSize val="0"/>
        </c:dLbls>
        <c:gapWidth val="26"/>
        <c:overlap val="100"/>
        <c:axId val="281718024"/>
        <c:axId val="281717632"/>
      </c:barChart>
      <c:catAx>
        <c:axId val="281718024"/>
        <c:scaling>
          <c:orientation val="minMax"/>
        </c:scaling>
        <c:delete val="0"/>
        <c:axPos val="b"/>
        <c:title>
          <c:tx>
            <c:rich>
              <a:bodyPr/>
              <a:lstStyle/>
              <a:p>
                <a:pPr>
                  <a:defRPr/>
                </a:pPr>
                <a:r>
                  <a:rPr lang="en-US"/>
                  <a:t>Screening Time Point</a:t>
                </a:r>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sz="1400"/>
            </a:pPr>
            <a:endParaRPr lang="en-US"/>
          </a:p>
        </c:txPr>
        <c:crossAx val="281717632"/>
        <c:crosses val="autoZero"/>
        <c:auto val="1"/>
        <c:lblAlgn val="ctr"/>
        <c:lblOffset val="100"/>
        <c:tickLblSkip val="1"/>
        <c:tickMarkSkip val="1"/>
        <c:noMultiLvlLbl val="0"/>
      </c:catAx>
      <c:valAx>
        <c:axId val="281717632"/>
        <c:scaling>
          <c:orientation val="minMax"/>
        </c:scaling>
        <c:delete val="0"/>
        <c:axPos val="l"/>
        <c:majorGridlines>
          <c:spPr>
            <a:ln w="2623">
              <a:noFill/>
              <a:prstDash val="solid"/>
            </a:ln>
          </c:spPr>
        </c:majorGridlines>
        <c:title>
          <c:tx>
            <c:rich>
              <a:bodyPr rot="-5400000" vert="horz"/>
              <a:lstStyle/>
              <a:p>
                <a:pPr>
                  <a:defRPr/>
                </a:pPr>
                <a:r>
                  <a:rPr lang="en-US"/>
                  <a:t>Percentage of Students</a:t>
                </a:r>
              </a:p>
            </c:rich>
          </c:tx>
          <c:layout>
            <c:manualLayout>
              <c:xMode val="edge"/>
              <c:yMode val="edge"/>
              <c:x val="9.372680362294987E-2"/>
              <c:y val="0.31931430287949747"/>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281718024"/>
        <c:crosses val="autoZero"/>
        <c:crossBetween val="between"/>
        <c:majorUnit val="0.2"/>
      </c:valAx>
      <c:spPr>
        <a:noFill/>
        <a:ln w="10489">
          <a:noFill/>
          <a:prstDash val="solid"/>
        </a:ln>
      </c:spPr>
    </c:plotArea>
    <c:legend>
      <c:legendPos val="r"/>
      <c:layout>
        <c:manualLayout>
          <c:xMode val="edge"/>
          <c:yMode val="edge"/>
          <c:x val="0.89256801048063583"/>
          <c:y val="0.41264674071671176"/>
          <c:w val="0.10743198951936399"/>
          <c:h val="0.17470632501554215"/>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600" b="0" i="0" u="none" strike="noStrike" baseline="0">
          <a:solidFill>
            <a:schemeClr val="tx1"/>
          </a:solidFill>
          <a:latin typeface="+mn-lt"/>
          <a:ea typeface="Times New Roman"/>
          <a:cs typeface="Times New Roman"/>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(0-1)</c:v>
                </c:pt>
              </c:strCache>
            </c:strRef>
          </c:tx>
          <c:spPr>
            <a:solidFill>
              <a:srgbClr val="33CC33"/>
            </a:solidFill>
          </c:spPr>
          <c:invertIfNegative val="0"/>
          <c:dLbls>
            <c:dLbl>
              <c:idx val="0"/>
              <c:layout>
                <c:manualLayout>
                  <c:x val="4.6145778328943281E-3"/>
                  <c:y val="-3.4446419335394836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9BAA-45C5-8201-526D6CDF61ED}"/>
                </c:ext>
              </c:extLst>
            </c:dLbl>
            <c:dLbl>
              <c:idx val="1"/>
              <c:layout>
                <c:manualLayout>
                  <c:x val="1.1536444582235818E-2"/>
                  <c:y val="-3.1796694771133692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9BAA-45C5-8201-526D6CDF61ED}"/>
                </c:ext>
              </c:extLst>
            </c:dLbl>
            <c:dLbl>
              <c:idx val="2"/>
              <c:layout>
                <c:manualLayout>
                  <c:x val="1.0382800124012237E-2"/>
                  <c:y val="-7.949173692783423E-3"/>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9BAA-45C5-8201-526D6CDF61ED}"/>
                </c:ext>
              </c:extLst>
            </c:dLbl>
            <c:dLbl>
              <c:idx val="3"/>
              <c:layout>
                <c:manualLayout>
                  <c:x val="5.7682222911179092E-3"/>
                  <c:y val="-1.5898347385566943E-2"/>
                </c:manualLayout>
              </c:layout>
              <c:tx>
                <c:rich>
                  <a:bodyPr/>
                  <a:lstStyle/>
                  <a:p>
                    <a:fld id="{D053808F-17DC-4EBF-9841-BAD2A38FC05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9BAA-45C5-8201-526D6CDF61ED}"/>
                </c:ext>
              </c:extLst>
            </c:dLbl>
            <c:dLbl>
              <c:idx val="4"/>
              <c:layout>
                <c:manualLayout>
                  <c:x val="8.0755112075650733E-3"/>
                  <c:y val="5.2994491285222817E-3"/>
                </c:manualLayout>
              </c:layout>
              <c:tx>
                <c:rich>
                  <a:bodyPr/>
                  <a:lstStyle/>
                  <a:p>
                    <a:fld id="{15A1121E-D15B-446C-9778-62EF4042F38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9BAA-45C5-8201-526D6CDF61ED}"/>
                </c:ext>
              </c:extLst>
            </c:dLbl>
            <c:dLbl>
              <c:idx val="5"/>
              <c:layout>
                <c:manualLayout>
                  <c:x val="1.0382800124012237E-2"/>
                  <c:y val="5.2994491285223303E-3"/>
                </c:manualLayout>
              </c:layout>
              <c:tx>
                <c:rich>
                  <a:bodyPr/>
                  <a:lstStyle/>
                  <a:p>
                    <a:fld id="{9588DE9F-8642-4D7F-9F56-1CF958C0A86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FB50-4089-8FFE-C5D871197C71}"/>
                </c:ext>
              </c:extLst>
            </c:dLbl>
            <c:dLbl>
              <c:idx val="6"/>
              <c:layout>
                <c:manualLayout>
                  <c:x val="5.7682222911179092E-3"/>
                  <c:y val="1.3248622821305754E-2"/>
                </c:manualLayout>
              </c:layout>
              <c:tx>
                <c:rich>
                  <a:bodyPr/>
                  <a:lstStyle/>
                  <a:p>
                    <a:fld id="{EC74A479-BCEA-4B7E-B0A3-0C22E334F71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FB50-4089-8FFE-C5D871197C71}"/>
                </c:ext>
              </c:extLst>
            </c:dLbl>
            <c:dLbl>
              <c:idx val="7"/>
              <c:layout>
                <c:manualLayout>
                  <c:x val="6.9218667493414071E-3"/>
                  <c:y val="-2.1197796514089127E-2"/>
                </c:manualLayout>
              </c:layout>
              <c:tx>
                <c:rich>
                  <a:bodyPr/>
                  <a:lstStyle/>
                  <a:p>
                    <a:fld id="{7E8E876D-3158-4A63-81E2-2AA307D5DFD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FB50-4089-8FFE-C5D871197C71}"/>
                </c:ext>
              </c:extLst>
            </c:dLbl>
            <c:dLbl>
              <c:idx val="8"/>
              <c:layout>
                <c:manualLayout>
                  <c:x val="5.7682222911179092E-3"/>
                  <c:y val="-2.1197796514089127E-2"/>
                </c:manualLayout>
              </c:layout>
              <c:tx>
                <c:rich>
                  <a:bodyPr/>
                  <a:lstStyle/>
                  <a:p>
                    <a:fld id="{C4A68FC9-EBE6-4376-B096-545C3947F6C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FB50-4089-8FFE-C5D871197C71}"/>
                </c:ext>
              </c:extLst>
            </c:dLbl>
            <c:dLbl>
              <c:idx val="9"/>
              <c:layout>
                <c:manualLayout>
                  <c:x val="5.7682222911179092E-3"/>
                  <c:y val="-2.9146970206872552E-2"/>
                </c:manualLayout>
              </c:layout>
              <c:tx>
                <c:rich>
                  <a:bodyPr/>
                  <a:lstStyle/>
                  <a:p>
                    <a:fld id="{CDAC1CC1-A5C2-44C5-9DC5-F9DD1FB93E1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FB50-4089-8FFE-C5D871197C71}"/>
                </c:ext>
              </c:extLst>
            </c:dLbl>
            <c:dLbl>
              <c:idx val="10"/>
              <c:layout>
                <c:manualLayout>
                  <c:x val="6.9218667493413221E-3"/>
                  <c:y val="-7.9491736927835201E-3"/>
                </c:manualLayout>
              </c:layout>
              <c:tx>
                <c:rich>
                  <a:bodyPr/>
                  <a:lstStyle/>
                  <a:p>
                    <a:fld id="{936C8922-429D-4850-9C98-55F2AC7F725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FB50-4089-8FFE-C5D871197C71}"/>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Sheet1!$B$2:$B$12</c:f>
              <c:numCache>
                <c:formatCode>0.00</c:formatCode>
                <c:ptCount val="11"/>
                <c:pt idx="0">
                  <c:v>0.68314606741573036</c:v>
                </c:pt>
                <c:pt idx="1">
                  <c:v>0.69689737470167068</c:v>
                </c:pt>
                <c:pt idx="2">
                  <c:v>0.77301927194860809</c:v>
                </c:pt>
                <c:pt idx="3">
                  <c:v>0.75111111111111106</c:v>
                </c:pt>
                <c:pt idx="4">
                  <c:v>0.82009345794392519</c:v>
                </c:pt>
                <c:pt idx="5">
                  <c:v>0.83950617283950613</c:v>
                </c:pt>
                <c:pt idx="6">
                  <c:v>0.86990000000000001</c:v>
                </c:pt>
                <c:pt idx="7">
                  <c:v>0.78239999999999998</c:v>
                </c:pt>
                <c:pt idx="8">
                  <c:v>0.78849999999999998</c:v>
                </c:pt>
                <c:pt idx="9">
                  <c:v>0.76919999999999999</c:v>
                </c:pt>
                <c:pt idx="10">
                  <c:v>0.83489999999999998</c:v>
                </c:pt>
              </c:numCache>
            </c:numRef>
          </c:val>
          <c:extLst>
            <c:ext xmlns:c15="http://schemas.microsoft.com/office/drawing/2012/chart" uri="{02D57815-91ED-43cb-92C2-25804820EDAC}">
              <c15:datalabelsRange>
                <c15:f>Sheet1!$K$2:$K$1048570</c15:f>
                <c15:dlblRangeCache>
                  <c:ptCount val="1048569"/>
                  <c:pt idx="0">
                    <c:v>68.31% 
(n=304)</c:v>
                  </c:pt>
                  <c:pt idx="1">
                    <c:v>69.69% 
(n=292)</c:v>
                  </c:pt>
                  <c:pt idx="2">
                    <c:v>77.3% 
(n=361)</c:v>
                  </c:pt>
                  <c:pt idx="3">
                    <c:v>75.11% 
(n=338)</c:v>
                  </c:pt>
                  <c:pt idx="4">
                    <c:v>82.01% 
(n=351)</c:v>
                  </c:pt>
                  <c:pt idx="5">
                    <c:v>83.95% 
(n=340)</c:v>
                  </c:pt>
                  <c:pt idx="6">
                    <c:v>86.99% 
(n=321)</c:v>
                  </c:pt>
                  <c:pt idx="7">
                    <c:v>78.24% 
(n=338)</c:v>
                  </c:pt>
                  <c:pt idx="8">
                    <c:v>78.85% 
(n=343)</c:v>
                  </c:pt>
                  <c:pt idx="9">
                    <c:v>76.92% 
(n=330)</c:v>
                  </c:pt>
                  <c:pt idx="10">
                    <c:v>83.49% 
(n=364)</c:v>
                  </c:pt>
                </c15:dlblRangeCache>
              </c15:datalabelsRange>
            </c:ext>
            <c:ext xmlns:c16="http://schemas.microsoft.com/office/drawing/2014/chart" uri="{C3380CC4-5D6E-409C-BE32-E72D297353CC}">
              <c16:uniqueId val="{00000005-9BAA-45C5-8201-526D6CDF61ED}"/>
            </c:ext>
          </c:extLst>
        </c:ser>
        <c:ser>
          <c:idx val="1"/>
          <c:order val="1"/>
          <c:tx>
            <c:strRef>
              <c:f>Sheet1!$C$1</c:f>
              <c:strCache>
                <c:ptCount val="1"/>
                <c:pt idx="0">
                  <c:v>Moderate (2-3)</c:v>
                </c:pt>
              </c:strCache>
            </c:strRef>
          </c:tx>
          <c:spPr>
            <a:solidFill>
              <a:srgbClr val="FFFF00"/>
            </a:solidFill>
            <a:ln>
              <a:solidFill>
                <a:srgbClr val="FFFF00"/>
              </a:solidFill>
            </a:ln>
          </c:spPr>
          <c:invertIfNegative val="0"/>
          <c:dLbls>
            <c:dLbl>
              <c:idx val="0"/>
              <c:layout>
                <c:manualLayout>
                  <c:x val="3.9223911579601742E-2"/>
                  <c:y val="-6.0943664978006268E-2"/>
                </c:manualLayout>
              </c:layout>
              <c:tx>
                <c:rich>
                  <a:bodyPr/>
                  <a:lstStyle/>
                  <a:p>
                    <a:fld id="{AD54783B-8FFA-408D-BD78-2A1F3D5FB79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9BAA-45C5-8201-526D6CDF61ED}"/>
                </c:ext>
              </c:extLst>
            </c:dLbl>
            <c:dLbl>
              <c:idx val="1"/>
              <c:layout>
                <c:manualLayout>
                  <c:x val="4.037755603782537E-2"/>
                  <c:y val="-6.6243114106528528E-2"/>
                </c:manualLayout>
              </c:layout>
              <c:tx>
                <c:rich>
                  <a:bodyPr/>
                  <a:lstStyle/>
                  <a:p>
                    <a:fld id="{4D9AF659-CDE4-478E-BFB0-6A7535B9132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9BAA-45C5-8201-526D6CDF61ED}"/>
                </c:ext>
              </c:extLst>
            </c:dLbl>
            <c:dLbl>
              <c:idx val="2"/>
              <c:layout>
                <c:manualLayout>
                  <c:x val="3.9223911579601742E-2"/>
                  <c:y val="-2.3847521078350267E-2"/>
                </c:manualLayout>
              </c:layout>
              <c:tx>
                <c:rich>
                  <a:bodyPr/>
                  <a:lstStyle/>
                  <a:p>
                    <a:fld id="{F2117E76-1FDD-4901-A6F4-877872F62CE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9BAA-45C5-8201-526D6CDF61ED}"/>
                </c:ext>
              </c:extLst>
            </c:dLbl>
            <c:dLbl>
              <c:idx val="3"/>
              <c:layout>
                <c:manualLayout>
                  <c:x val="4.3838489412496115E-2"/>
                  <c:y val="-3.7096143899655973E-2"/>
                </c:manualLayout>
              </c:layout>
              <c:tx>
                <c:rich>
                  <a:bodyPr/>
                  <a:lstStyle/>
                  <a:p>
                    <a:fld id="{ECE011DD-4C28-4578-B511-ABEF0B73C46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9BAA-45C5-8201-526D6CDF61ED}"/>
                </c:ext>
              </c:extLst>
            </c:dLbl>
            <c:dLbl>
              <c:idx val="4"/>
              <c:layout>
                <c:manualLayout>
                  <c:x val="4.037755603782537E-2"/>
                  <c:y val="-1.3248622821305706E-2"/>
                </c:manualLayout>
              </c:layout>
              <c:tx>
                <c:rich>
                  <a:bodyPr/>
                  <a:lstStyle/>
                  <a:p>
                    <a:fld id="{906A608C-8F3A-4CF3-9B2E-39E2D9024735}"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9BAA-45C5-8201-526D6CDF61ED}"/>
                </c:ext>
              </c:extLst>
            </c:dLbl>
            <c:dLbl>
              <c:idx val="5"/>
              <c:layout>
                <c:manualLayout>
                  <c:x val="4.1531200496048949E-2"/>
                  <c:y val="5.2994491285222817E-3"/>
                </c:manualLayout>
              </c:layout>
              <c:tx>
                <c:rich>
                  <a:bodyPr/>
                  <a:lstStyle/>
                  <a:p>
                    <a:fld id="{2D384476-3C5E-4FC6-99B2-8D2ED5C5ABD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FB50-4089-8FFE-C5D871197C71}"/>
                </c:ext>
              </c:extLst>
            </c:dLbl>
            <c:dLbl>
              <c:idx val="6"/>
              <c:layout>
                <c:manualLayout>
                  <c:x val="3.8070267121378204E-2"/>
                  <c:y val="2.1197796514089127E-2"/>
                </c:manualLayout>
              </c:layout>
              <c:tx>
                <c:rich>
                  <a:bodyPr/>
                  <a:lstStyle/>
                  <a:p>
                    <a:fld id="{05EB89EC-EE85-4F3E-98C0-2CC668B0D98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FB50-4089-8FFE-C5D871197C71}"/>
                </c:ext>
              </c:extLst>
            </c:dLbl>
            <c:dLbl>
              <c:idx val="7"/>
              <c:layout>
                <c:manualLayout>
                  <c:x val="4.3838489412496115E-2"/>
                  <c:y val="-1.8548071949827986E-2"/>
                </c:manualLayout>
              </c:layout>
              <c:tx>
                <c:rich>
                  <a:bodyPr/>
                  <a:lstStyle/>
                  <a:p>
                    <a:fld id="{5F4B3AA5-64CD-48A4-9CA2-C32CCB27627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FB50-4089-8FFE-C5D871197C71}"/>
                </c:ext>
              </c:extLst>
            </c:dLbl>
            <c:dLbl>
              <c:idx val="8"/>
              <c:layout>
                <c:manualLayout>
                  <c:x val="4.1531200496048949E-2"/>
                  <c:y val="-5.299449128522306E-3"/>
                </c:manualLayout>
              </c:layout>
              <c:tx>
                <c:rich>
                  <a:bodyPr/>
                  <a:lstStyle/>
                  <a:p>
                    <a:fld id="{F3339418-AFFC-420D-8003-31A7DAB0A3F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FB50-4089-8FFE-C5D871197C71}"/>
                </c:ext>
              </c:extLst>
            </c:dLbl>
            <c:dLbl>
              <c:idx val="9"/>
              <c:layout>
                <c:manualLayout>
                  <c:x val="3.9223911579601617E-2"/>
                  <c:y val="-2.3847521078350267E-2"/>
                </c:manualLayout>
              </c:layout>
              <c:tx>
                <c:rich>
                  <a:bodyPr/>
                  <a:lstStyle/>
                  <a:p>
                    <a:fld id="{CBC4ED60-C345-4F49-903D-EA9C1B4F320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FB50-4089-8FFE-C5D871197C71}"/>
                </c:ext>
              </c:extLst>
            </c:dLbl>
            <c:dLbl>
              <c:idx val="10"/>
              <c:layout>
                <c:manualLayout>
                  <c:x val="5.0760356161837605E-2"/>
                  <c:y val="1.0598898257044539E-2"/>
                </c:manualLayout>
              </c:layout>
              <c:tx>
                <c:rich>
                  <a:bodyPr/>
                  <a:lstStyle/>
                  <a:p>
                    <a:fld id="{F1647E5E-7B8E-4301-8A69-096A33BC1B5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B50-4089-8FFE-C5D871197C71}"/>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Sheet1!$C$2:$C$12</c:f>
              <c:numCache>
                <c:formatCode>0.00</c:formatCode>
                <c:ptCount val="11"/>
                <c:pt idx="0">
                  <c:v>0.1842696629213483</c:v>
                </c:pt>
                <c:pt idx="1">
                  <c:v>0.15513126491646778</c:v>
                </c:pt>
                <c:pt idx="2">
                  <c:v>0.14346895074946467</c:v>
                </c:pt>
                <c:pt idx="3">
                  <c:v>0.16222222222222221</c:v>
                </c:pt>
                <c:pt idx="4">
                  <c:v>0.10747663551401869</c:v>
                </c:pt>
                <c:pt idx="5">
                  <c:v>0.11604938271604938</c:v>
                </c:pt>
                <c:pt idx="6">
                  <c:v>9.4899999999999998E-2</c:v>
                </c:pt>
                <c:pt idx="7">
                  <c:v>0.14349999999999999</c:v>
                </c:pt>
                <c:pt idx="8">
                  <c:v>0.15859999999999999</c:v>
                </c:pt>
                <c:pt idx="9">
                  <c:v>0.1469</c:v>
                </c:pt>
                <c:pt idx="10">
                  <c:v>0.11700000000000001</c:v>
                </c:pt>
              </c:numCache>
            </c:numRef>
          </c:val>
          <c:extLst>
            <c:ext xmlns:c15="http://schemas.microsoft.com/office/drawing/2012/chart" uri="{02D57815-91ED-43cb-92C2-25804820EDAC}">
              <c15:datalabelsRange>
                <c15:f>Sheet1!$L$2:$L$1048570</c15:f>
                <c15:dlblRangeCache>
                  <c:ptCount val="1048569"/>
                  <c:pt idx="0">
                    <c:v>18.43% 
(n=82)</c:v>
                  </c:pt>
                  <c:pt idx="1">
                    <c:v>15.51% 
(n=65)</c:v>
                  </c:pt>
                  <c:pt idx="2">
                    <c:v>14.35% 
(n=67)</c:v>
                  </c:pt>
                  <c:pt idx="3">
                    <c:v>16.22% 
(n=73)</c:v>
                  </c:pt>
                  <c:pt idx="4">
                    <c:v>10.75% 
(n=46)</c:v>
                  </c:pt>
                  <c:pt idx="5">
                    <c:v>11.6% 
(n=47)</c:v>
                  </c:pt>
                  <c:pt idx="6">
                    <c:v>9.49% 
(n=35)</c:v>
                  </c:pt>
                  <c:pt idx="7">
                    <c:v>14.35% 
(n=62)</c:v>
                  </c:pt>
                  <c:pt idx="8">
                    <c:v>15.86% 
(n=69)</c:v>
                  </c:pt>
                  <c:pt idx="9">
                    <c:v>14.69% 
(n=63)</c:v>
                  </c:pt>
                  <c:pt idx="10">
                    <c:v>11.7% 
(n=51)</c:v>
                  </c:pt>
                </c15:dlblRangeCache>
              </c15:datalabelsRange>
            </c:ext>
            <c:ext xmlns:c16="http://schemas.microsoft.com/office/drawing/2014/chart" uri="{C3380CC4-5D6E-409C-BE32-E72D297353CC}">
              <c16:uniqueId val="{0000000B-9BAA-45C5-8201-526D6CDF61ED}"/>
            </c:ext>
          </c:extLst>
        </c:ser>
        <c:ser>
          <c:idx val="2"/>
          <c:order val="2"/>
          <c:tx>
            <c:strRef>
              <c:f>Sheet1!$D$1</c:f>
              <c:strCache>
                <c:ptCount val="1"/>
                <c:pt idx="0">
                  <c:v>High (4-15)</c:v>
                </c:pt>
              </c:strCache>
            </c:strRef>
          </c:tx>
          <c:spPr>
            <a:solidFill>
              <a:srgbClr val="FF0000"/>
            </a:solidFill>
            <a:ln>
              <a:solidFill>
                <a:srgbClr val="FF0000"/>
              </a:solidFill>
            </a:ln>
          </c:spPr>
          <c:invertIfNegative val="0"/>
          <c:dLbls>
            <c:dLbl>
              <c:idx val="0"/>
              <c:layout>
                <c:manualLayout>
                  <c:x val="4.0377556037825328E-2"/>
                  <c:y val="-6.7749075673838519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9BAA-45C5-8201-526D6CDF61ED}"/>
                </c:ext>
              </c:extLst>
            </c:dLbl>
            <c:dLbl>
              <c:idx val="1"/>
              <c:layout>
                <c:manualLayout>
                  <c:x val="4.1531200496048949E-2"/>
                  <c:y val="-7.5626268659955004E-2"/>
                </c:manualLayout>
              </c:layout>
              <c:tx>
                <c:rich>
                  <a:bodyPr/>
                  <a:lstStyle/>
                  <a:p>
                    <a:fld id="{659DA571-EF40-4C7A-9EB2-B5E47E8E3E5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9BAA-45C5-8201-526D6CDF61ED}"/>
                </c:ext>
              </c:extLst>
            </c:dLbl>
            <c:dLbl>
              <c:idx val="2"/>
              <c:layout>
                <c:manualLayout>
                  <c:x val="4.3838489412496115E-2"/>
                  <c:y val="-5.3727442654848759E-2"/>
                </c:manualLayout>
              </c:layout>
              <c:tx>
                <c:rich>
                  <a:bodyPr/>
                  <a:lstStyle/>
                  <a:p>
                    <a:fld id="{64D3F69A-376B-49FD-A95C-4AABD00443D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9BAA-45C5-8201-526D6CDF61ED}"/>
                </c:ext>
              </c:extLst>
            </c:dLbl>
            <c:dLbl>
              <c:idx val="3"/>
              <c:layout>
                <c:manualLayout>
                  <c:x val="5.0183533932725816E-2"/>
                  <c:y val="-6.05459976536376E-2"/>
                </c:manualLayout>
              </c:layout>
              <c:tx>
                <c:rich>
                  <a:bodyPr/>
                  <a:lstStyle/>
                  <a:p>
                    <a:fld id="{6679DD65-9A3C-4C0E-82AB-1025C289D81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9BAA-45C5-8201-526D6CDF61ED}"/>
                </c:ext>
              </c:extLst>
            </c:dLbl>
            <c:dLbl>
              <c:idx val="4"/>
              <c:layout>
                <c:manualLayout>
                  <c:x val="4.1531200496048949E-2"/>
                  <c:y val="-4.996274737630324E-2"/>
                </c:manualLayout>
              </c:layout>
              <c:tx>
                <c:rich>
                  <a:bodyPr/>
                  <a:lstStyle/>
                  <a:p>
                    <a:fld id="{8EBC3DF2-E7C9-4536-8943-1D6628AE882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9BAA-45C5-8201-526D6CDF61ED}"/>
                </c:ext>
              </c:extLst>
            </c:dLbl>
            <c:dLbl>
              <c:idx val="5"/>
              <c:layout>
                <c:manualLayout>
                  <c:x val="4.1531200496048949E-2"/>
                  <c:y val="-3.7096143899655973E-2"/>
                </c:manualLayout>
              </c:layout>
              <c:tx>
                <c:rich>
                  <a:bodyPr/>
                  <a:lstStyle/>
                  <a:p>
                    <a:fld id="{AB7AF48E-2660-410A-8772-FFF3504C1A1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FB50-4089-8FFE-C5D871197C71}"/>
                </c:ext>
              </c:extLst>
            </c:dLbl>
            <c:dLbl>
              <c:idx val="6"/>
              <c:layout>
                <c:manualLayout>
                  <c:x val="4.1531200496048949E-2"/>
                  <c:y val="-3.7096143899655973E-2"/>
                </c:manualLayout>
              </c:layout>
              <c:tx>
                <c:rich>
                  <a:bodyPr/>
                  <a:lstStyle/>
                  <a:p>
                    <a:fld id="{6497A61E-F889-4D0C-B4E9-9479D8E3C0D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FB50-4089-8FFE-C5D871197C71}"/>
                </c:ext>
              </c:extLst>
            </c:dLbl>
            <c:dLbl>
              <c:idx val="7"/>
              <c:layout>
                <c:manualLayout>
                  <c:x val="4.6145778328943274E-2"/>
                  <c:y val="-4.7695042156700534E-2"/>
                </c:manualLayout>
              </c:layout>
              <c:tx>
                <c:rich>
                  <a:bodyPr/>
                  <a:lstStyle/>
                  <a:p>
                    <a:fld id="{1942594F-3A70-4080-8C33-65AD130E48C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FB50-4089-8FFE-C5D871197C71}"/>
                </c:ext>
              </c:extLst>
            </c:dLbl>
            <c:dLbl>
              <c:idx val="8"/>
              <c:layout>
                <c:manualLayout>
                  <c:x val="4.3838489412495941E-2"/>
                  <c:y val="-3.8028554850654636E-2"/>
                </c:manualLayout>
              </c:layout>
              <c:tx>
                <c:rich>
                  <a:bodyPr/>
                  <a:lstStyle/>
                  <a:p>
                    <a:fld id="{997DCA3D-B5E5-4B3D-A54B-482CBCB14B7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FB50-4089-8FFE-C5D871197C71}"/>
                </c:ext>
              </c:extLst>
            </c:dLbl>
            <c:dLbl>
              <c:idx val="9"/>
              <c:layout>
                <c:manualLayout>
                  <c:x val="4.3838489412496115E-2"/>
                  <c:y val="-5.1209787039341731E-2"/>
                </c:manualLayout>
              </c:layout>
              <c:tx>
                <c:rich>
                  <a:bodyPr/>
                  <a:lstStyle/>
                  <a:p>
                    <a:fld id="{C9DD7A55-B2AC-4B87-BA4B-77433407E64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FB50-4089-8FFE-C5D871197C71}"/>
                </c:ext>
              </c:extLst>
            </c:dLbl>
            <c:dLbl>
              <c:idx val="10"/>
              <c:layout>
                <c:manualLayout>
                  <c:x val="4.729942278716686E-2"/>
                  <c:y val="-3.7096143899655973E-2"/>
                </c:manualLayout>
              </c:layout>
              <c:tx>
                <c:rich>
                  <a:bodyPr/>
                  <a:lstStyle/>
                  <a:p>
                    <a:fld id="{B4088BB5-FE63-45F5-9C03-D7EF41C2570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FB50-4089-8FFE-C5D871197C71}"/>
                </c:ext>
              </c:extLst>
            </c:dLbl>
            <c:spPr>
              <a:solidFill>
                <a:srgbClr val="FFCCCC"/>
              </a:solidFill>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Sheet1!$D$2:$D$12</c:f>
              <c:numCache>
                <c:formatCode>0.00</c:formatCode>
                <c:ptCount val="11"/>
                <c:pt idx="0">
                  <c:v>0.13258426966292136</c:v>
                </c:pt>
                <c:pt idx="1">
                  <c:v>0.14797136038186157</c:v>
                </c:pt>
                <c:pt idx="2">
                  <c:v>8.3511777301927201E-2</c:v>
                </c:pt>
                <c:pt idx="3">
                  <c:v>8.666666666666667E-2</c:v>
                </c:pt>
                <c:pt idx="4">
                  <c:v>7.2429906542056069E-2</c:v>
                </c:pt>
                <c:pt idx="5">
                  <c:v>4.4444444444444446E-2</c:v>
                </c:pt>
                <c:pt idx="6">
                  <c:v>3.5200000000000002E-2</c:v>
                </c:pt>
                <c:pt idx="7">
                  <c:v>7.4099999999999999E-2</c:v>
                </c:pt>
                <c:pt idx="8">
                  <c:v>5.2900000000000003E-2</c:v>
                </c:pt>
                <c:pt idx="9">
                  <c:v>8.3900000000000002E-2</c:v>
                </c:pt>
                <c:pt idx="10">
                  <c:v>4.82E-2</c:v>
                </c:pt>
              </c:numCache>
            </c:numRef>
          </c:val>
          <c:extLst>
            <c:ext xmlns:c15="http://schemas.microsoft.com/office/drawing/2012/chart" uri="{02D57815-91ED-43cb-92C2-25804820EDAC}">
              <c15:datalabelsRange>
                <c15:f>Sheet1!$M$2:$M$1048570</c15:f>
                <c15:dlblRangeCache>
                  <c:ptCount val="1048569"/>
                  <c:pt idx="0">
                    <c:v>13.26% 
(n=59)</c:v>
                  </c:pt>
                  <c:pt idx="1">
                    <c:v>14.8% 
(n=62)</c:v>
                  </c:pt>
                  <c:pt idx="2">
                    <c:v>8.35% 
(n=39)</c:v>
                  </c:pt>
                  <c:pt idx="3">
                    <c:v>8.67% 
(n=39)</c:v>
                  </c:pt>
                  <c:pt idx="4">
                    <c:v>7.24% 
(n=31)</c:v>
                  </c:pt>
                  <c:pt idx="5">
                    <c:v>4.44% 
(n=18)</c:v>
                  </c:pt>
                  <c:pt idx="6">
                    <c:v>3.52% 
(n=13)</c:v>
                  </c:pt>
                  <c:pt idx="7">
                    <c:v>7.41% 
(n=32)</c:v>
                  </c:pt>
                  <c:pt idx="8">
                    <c:v>5.29% 
(n=23)</c:v>
                  </c:pt>
                  <c:pt idx="9">
                    <c:v>8.39% 
(n=36)</c:v>
                  </c:pt>
                  <c:pt idx="10">
                    <c:v>4.82% 
(n=21)</c:v>
                  </c:pt>
                </c15:dlblRangeCache>
              </c15:datalabelsRange>
            </c:ext>
            <c:ext xmlns:c16="http://schemas.microsoft.com/office/drawing/2014/chart" uri="{C3380CC4-5D6E-409C-BE32-E72D297353CC}">
              <c16:uniqueId val="{00000011-9BAA-45C5-8201-526D6CDF61ED}"/>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 formula</c:v>
                      </c:pt>
                    </c:strCache>
                  </c:strRef>
                </c:tx>
                <c:invertIfNegative val="0"/>
                <c:cat>
                  <c:strRef>
                    <c:extLst>
                      <c:ex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c:ext uri="{02D57815-91ED-43cb-92C2-25804820EDAC}">
                        <c15:formulaRef>
                          <c15:sqref>Sheet1!$E$2:$E$12</c15:sqref>
                        </c15:formulaRef>
                      </c:ext>
                    </c:extLst>
                    <c:numCache>
                      <c:formatCode>0.0000</c:formatCode>
                      <c:ptCount val="11"/>
                      <c:pt idx="0">
                        <c:v>0.68310000000000004</c:v>
                      </c:pt>
                      <c:pt idx="1">
                        <c:v>0.69689999999999996</c:v>
                      </c:pt>
                      <c:pt idx="2">
                        <c:v>0.77300000000000002</c:v>
                      </c:pt>
                      <c:pt idx="3">
                        <c:v>0.75109999999999999</c:v>
                      </c:pt>
                      <c:pt idx="4">
                        <c:v>0.82010000000000005</c:v>
                      </c:pt>
                      <c:pt idx="5">
                        <c:v>0.83950000000000002</c:v>
                      </c:pt>
                      <c:pt idx="6">
                        <c:v>0.86990000000000001</c:v>
                      </c:pt>
                      <c:pt idx="7">
                        <c:v>0.78239999999999998</c:v>
                      </c:pt>
                      <c:pt idx="8">
                        <c:v>0.78849999999999998</c:v>
                      </c:pt>
                      <c:pt idx="9">
                        <c:v>0.76919999999999999</c:v>
                      </c:pt>
                      <c:pt idx="10">
                        <c:v>0.83489999999999998</c:v>
                      </c:pt>
                    </c:numCache>
                  </c:numRef>
                </c:val>
                <c:extLst>
                  <c:ext xmlns:c16="http://schemas.microsoft.com/office/drawing/2014/chart" uri="{C3380CC4-5D6E-409C-BE32-E72D297353CC}">
                    <c16:uniqueId val="{00000012-9BAA-45C5-8201-526D6CDF61ED}"/>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 formula</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Sheet1!$F$2:$F$12</c15:sqref>
                        </c15:formulaRef>
                      </c:ext>
                    </c:extLst>
                    <c:numCache>
                      <c:formatCode>0.0000</c:formatCode>
                      <c:ptCount val="11"/>
                      <c:pt idx="0">
                        <c:v>0.18429999999999999</c:v>
                      </c:pt>
                      <c:pt idx="1">
                        <c:v>0.15509999999999999</c:v>
                      </c:pt>
                      <c:pt idx="2">
                        <c:v>0.14349999999999999</c:v>
                      </c:pt>
                      <c:pt idx="3">
                        <c:v>0.16220000000000001</c:v>
                      </c:pt>
                      <c:pt idx="4">
                        <c:v>0.1075</c:v>
                      </c:pt>
                      <c:pt idx="5">
                        <c:v>0.11600000000000001</c:v>
                      </c:pt>
                      <c:pt idx="6">
                        <c:v>9.4899999999999998E-2</c:v>
                      </c:pt>
                      <c:pt idx="7">
                        <c:v>0.14349999999999999</c:v>
                      </c:pt>
                      <c:pt idx="8">
                        <c:v>0.15859999999999999</c:v>
                      </c:pt>
                      <c:pt idx="9">
                        <c:v>0.1469</c:v>
                      </c:pt>
                      <c:pt idx="10">
                        <c:v>0.11700000000000001</c:v>
                      </c:pt>
                    </c:numCache>
                  </c:numRef>
                </c:val>
                <c:extLst xmlns:c15="http://schemas.microsoft.com/office/drawing/2012/chart">
                  <c:ext xmlns:c16="http://schemas.microsoft.com/office/drawing/2014/chart" uri="{C3380CC4-5D6E-409C-BE32-E72D297353CC}">
                    <c16:uniqueId val="{00000013-9BAA-45C5-8201-526D6CDF61ED}"/>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 Formula</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Sheet1!$G$2:$G$12</c15:sqref>
                        </c15:formulaRef>
                      </c:ext>
                    </c:extLst>
                    <c:numCache>
                      <c:formatCode>0.0000</c:formatCode>
                      <c:ptCount val="11"/>
                      <c:pt idx="0">
                        <c:v>0.1326</c:v>
                      </c:pt>
                      <c:pt idx="1">
                        <c:v>0.14799999999999999</c:v>
                      </c:pt>
                      <c:pt idx="2">
                        <c:v>8.3500000000000005E-2</c:v>
                      </c:pt>
                      <c:pt idx="3">
                        <c:v>8.6699999999999999E-2</c:v>
                      </c:pt>
                      <c:pt idx="4">
                        <c:v>7.2400000000000006E-2</c:v>
                      </c:pt>
                      <c:pt idx="5">
                        <c:v>4.4400000000000002E-2</c:v>
                      </c:pt>
                      <c:pt idx="6">
                        <c:v>3.5200000000000002E-2</c:v>
                      </c:pt>
                      <c:pt idx="7">
                        <c:v>7.4099999999999999E-2</c:v>
                      </c:pt>
                      <c:pt idx="8">
                        <c:v>5.2900000000000003E-2</c:v>
                      </c:pt>
                      <c:pt idx="9">
                        <c:v>8.3900000000000002E-2</c:v>
                      </c:pt>
                      <c:pt idx="10">
                        <c:v>4.82E-2</c:v>
                      </c:pt>
                    </c:numCache>
                  </c:numRef>
                </c:val>
                <c:extLst xmlns:c15="http://schemas.microsoft.com/office/drawing/2012/chart">
                  <c:ext xmlns:c16="http://schemas.microsoft.com/office/drawing/2014/chart" uri="{C3380CC4-5D6E-409C-BE32-E72D297353CC}">
                    <c16:uniqueId val="{00000014-9BAA-45C5-8201-526D6CDF61ED}"/>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Sheet1!$H$2:$H$12</c15:sqref>
                        </c15:formulaRef>
                      </c:ext>
                    </c:extLst>
                    <c:numCache>
                      <c:formatCode>0</c:formatCode>
                      <c:ptCount val="11"/>
                      <c:pt idx="0">
                        <c:v>304</c:v>
                      </c:pt>
                      <c:pt idx="1">
                        <c:v>292</c:v>
                      </c:pt>
                      <c:pt idx="2">
                        <c:v>361</c:v>
                      </c:pt>
                      <c:pt idx="3">
                        <c:v>338</c:v>
                      </c:pt>
                      <c:pt idx="4">
                        <c:v>351</c:v>
                      </c:pt>
                      <c:pt idx="5">
                        <c:v>340</c:v>
                      </c:pt>
                      <c:pt idx="6">
                        <c:v>321</c:v>
                      </c:pt>
                      <c:pt idx="7">
                        <c:v>338</c:v>
                      </c:pt>
                      <c:pt idx="8">
                        <c:v>343</c:v>
                      </c:pt>
                      <c:pt idx="9">
                        <c:v>330</c:v>
                      </c:pt>
                      <c:pt idx="10">
                        <c:v>364</c:v>
                      </c:pt>
                    </c:numCache>
                  </c:numRef>
                </c:val>
                <c:extLst xmlns:c15="http://schemas.microsoft.com/office/drawing/2012/chart">
                  <c:ext xmlns:c16="http://schemas.microsoft.com/office/drawing/2014/chart" uri="{C3380CC4-5D6E-409C-BE32-E72D297353CC}">
                    <c16:uniqueId val="{00000015-9BAA-45C5-8201-526D6CDF61ED}"/>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Sheet1!$I$2:$I$12</c15:sqref>
                        </c15:formulaRef>
                      </c:ext>
                    </c:extLst>
                    <c:numCache>
                      <c:formatCode>0</c:formatCode>
                      <c:ptCount val="11"/>
                      <c:pt idx="0">
                        <c:v>82</c:v>
                      </c:pt>
                      <c:pt idx="1">
                        <c:v>65</c:v>
                      </c:pt>
                      <c:pt idx="2">
                        <c:v>67</c:v>
                      </c:pt>
                      <c:pt idx="3">
                        <c:v>73</c:v>
                      </c:pt>
                      <c:pt idx="4">
                        <c:v>46</c:v>
                      </c:pt>
                      <c:pt idx="5">
                        <c:v>47</c:v>
                      </c:pt>
                      <c:pt idx="6">
                        <c:v>35</c:v>
                      </c:pt>
                      <c:pt idx="7">
                        <c:v>62</c:v>
                      </c:pt>
                      <c:pt idx="8">
                        <c:v>69</c:v>
                      </c:pt>
                      <c:pt idx="9">
                        <c:v>63</c:v>
                      </c:pt>
                      <c:pt idx="10">
                        <c:v>51</c:v>
                      </c:pt>
                    </c:numCache>
                  </c:numRef>
                </c:val>
                <c:extLst xmlns:c15="http://schemas.microsoft.com/office/drawing/2012/chart">
                  <c:ext xmlns:c16="http://schemas.microsoft.com/office/drawing/2014/chart" uri="{C3380CC4-5D6E-409C-BE32-E72D297353CC}">
                    <c16:uniqueId val="{00000016-9BAA-45C5-8201-526D6CDF61ED}"/>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Sheet1!$J$2:$J$12</c15:sqref>
                        </c15:formulaRef>
                      </c:ext>
                    </c:extLst>
                    <c:numCache>
                      <c:formatCode>0</c:formatCode>
                      <c:ptCount val="11"/>
                      <c:pt idx="0">
                        <c:v>59</c:v>
                      </c:pt>
                      <c:pt idx="1">
                        <c:v>62</c:v>
                      </c:pt>
                      <c:pt idx="2">
                        <c:v>39</c:v>
                      </c:pt>
                      <c:pt idx="3">
                        <c:v>39</c:v>
                      </c:pt>
                      <c:pt idx="4">
                        <c:v>31</c:v>
                      </c:pt>
                      <c:pt idx="5">
                        <c:v>18</c:v>
                      </c:pt>
                      <c:pt idx="6">
                        <c:v>13</c:v>
                      </c:pt>
                      <c:pt idx="7">
                        <c:v>32</c:v>
                      </c:pt>
                      <c:pt idx="8">
                        <c:v>23</c:v>
                      </c:pt>
                      <c:pt idx="9">
                        <c:v>36</c:v>
                      </c:pt>
                      <c:pt idx="10">
                        <c:v>21</c:v>
                      </c:pt>
                    </c:numCache>
                  </c:numRef>
                </c:val>
                <c:extLst xmlns:c15="http://schemas.microsoft.com/office/drawing/2012/chart">
                  <c:ext xmlns:c16="http://schemas.microsoft.com/office/drawing/2014/chart" uri="{C3380CC4-5D6E-409C-BE32-E72D297353CC}">
                    <c16:uniqueId val="{00000017-9BAA-45C5-8201-526D6CDF61ED}"/>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Sheet1!$K$2:$K$12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8-9BAA-45C5-8201-526D6CDF61ED}"/>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Sheet1!$L$2:$L$12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9-9BAA-45C5-8201-526D6CDF61ED}"/>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Sheet1!$M$2:$M$12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A-9BAA-45C5-8201-526D6CDF61ED}"/>
                  </c:ext>
                </c:extLst>
              </c15:ser>
            </c15:filteredBarSeries>
          </c:ext>
        </c:extLst>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ata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dgm:t>
        <a:bodyPr/>
        <a:lstStyle/>
        <a:p>
          <a:r>
            <a:rPr lang="en-US" sz="2400"/>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dgm:t>
        <a:bodyPr/>
        <a:lstStyle/>
        <a:p>
          <a:pPr algn="r"/>
          <a:r>
            <a:rPr lang="en-US" sz="2400"/>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pt>
    <dgm:pt modelId="{6625C065-9CCB-4478-B8B3-41238F5B4862}" type="pres">
      <dgm:prSet presAssocID="{B93520E0-1D36-4737-B371-33F8E13EF870}" presName="circle1" presStyleLbl="lnNode1" presStyleIdx="0" presStyleCnt="2" custLinFactNeighborX="7387" custLinFactNeighborY="-5060"/>
      <dgm:spPr>
        <a:solidFill>
          <a:srgbClr val="FFFF00"/>
        </a:solidFill>
      </dgm:spPr>
      <dgm:extLst>
        <a:ext uri="{E40237B7-FDA0-4F09-8148-C483321AD2D9}">
          <dgm14:cNvPr xmlns:dgm14="http://schemas.microsoft.com/office/drawing/2010/diagram" id="0" name="" descr="A bullseye diagram showing prevalence of emotional or behavioral disorders: Emotionally Disturbed= less than 1%. Emotional and Behavior Disorders= 12-20%."/>
        </a:ext>
      </dgm:extLst>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pt>
    <dgm:pt modelId="{F85020AF-8515-406B-B6E1-03CC05B4F8F1}" type="pres">
      <dgm:prSet presAssocID="{B93520E0-1D36-4737-B371-33F8E13EF870}" presName="line1" presStyleLbl="callout" presStyleIdx="0" presStyleCnt="4" custLinFactY="71955" custLinFactNeighborX="-71914" custLinFactNeighborY="100000"/>
      <dgm:spPr>
        <a:ln w="38100"/>
      </dgm:spPr>
    </dgm:pt>
    <dgm:pt modelId="{5D5127DC-F990-4D10-A3ED-83F4E4094D01}" type="pres">
      <dgm:prSet presAssocID="{B93520E0-1D36-4737-B371-33F8E13EF870}" presName="d1" presStyleLbl="callout" presStyleIdx="1" presStyleCnt="4" custScaleX="80232" custScaleY="93939" custLinFactNeighborX="-6384" custLinFactNeighborY="3644"/>
      <dgm:spPr>
        <a:ln w="38100"/>
      </dgm:spPr>
    </dgm:pt>
    <dgm:pt modelId="{E2AD58FC-D3A4-4404-B3F3-516FAB1C8940}" type="pres">
      <dgm:prSet presAssocID="{EDE20376-FE05-4A1C-90FA-9C33B62012B4}" presName="circle2" presStyleLbl="lnNode1" presStyleIdx="1" presStyleCnt="2" custLinFactNeighborX="1194" custLinFactNeighborY="-1880"/>
      <dgm:spPr>
        <a:solidFill>
          <a:srgbClr val="7030A0"/>
        </a:solidFill>
      </dgm:spPr>
    </dgm:pt>
    <dgm:pt modelId="{9CA21573-BB90-49A1-BE64-A9D7A2BF3678}" type="pres">
      <dgm:prSet presAssocID="{EDE20376-FE05-4A1C-90FA-9C33B62012B4}" presName="text2" presStyleLbl="revTx" presStyleIdx="1" presStyleCnt="2" custScaleX="318598" custLinFactNeighborX="85201" custLinFactNeighborY="-14023">
        <dgm:presLayoutVars>
          <dgm:bulletEnabled val="1"/>
        </dgm:presLayoutVars>
      </dgm:prSet>
      <dgm:spPr/>
    </dgm:pt>
    <dgm:pt modelId="{1E4DC311-4D49-4A44-8224-A248A07C0CCA}" type="pres">
      <dgm:prSet presAssocID="{EDE20376-FE05-4A1C-90FA-9C33B62012B4}" presName="line2" presStyleLbl="callout" presStyleIdx="2" presStyleCnt="4"/>
      <dgm:spPr>
        <a:ln w="38100"/>
      </dgm:spPr>
    </dgm:pt>
    <dgm:pt modelId="{37C521DE-E66D-4861-A4AE-F1EF4BACE376}" type="pres">
      <dgm:prSet presAssocID="{EDE20376-FE05-4A1C-90FA-9C33B62012B4}" presName="d2" presStyleLbl="callout" presStyleIdx="3" presStyleCnt="4"/>
      <dgm:spPr>
        <a:ln w="38100"/>
      </dgm:spPr>
    </dgm:pt>
  </dgm:ptLst>
  <dgm:cxnLst>
    <dgm:cxn modelId="{77A83348-65B3-4211-A742-FDCB82F1DAC1}" type="presOf" srcId="{7AC245F8-D051-45A9-9866-B12B1BD22194}" destId="{63D8F321-4D6F-4C87-BC4F-1D9AE918ED37}" srcOrd="0" destOrd="0" presId="urn:microsoft.com/office/officeart/2005/8/layout/target1"/>
    <dgm:cxn modelId="{DDA6504B-E367-4CE3-910A-7B694A4C551E}" type="presOf" srcId="{EDE20376-FE05-4A1C-90FA-9C33B62012B4}" destId="{9CA21573-BB90-49A1-BE64-A9D7A2BF3678}" srcOrd="0" destOrd="0" presId="urn:microsoft.com/office/officeart/2005/8/layout/target1"/>
    <dgm:cxn modelId="{C739214C-072A-4BFB-836C-79EBF003958A}" srcId="{7AC245F8-D051-45A9-9866-B12B1BD22194}" destId="{B93520E0-1D36-4737-B371-33F8E13EF870}" srcOrd="0" destOrd="0" parTransId="{5EDEC8FE-88FF-4201-A13F-895780ABE10E}" sibTransId="{C2EEA5EF-263E-478C-91AC-7494728BD4E6}"/>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tyle>
          <a:lnRef idx="1">
            <a:schemeClr val="accent3"/>
          </a:lnRef>
          <a:fillRef idx="3">
            <a:schemeClr val="accent3"/>
          </a:fillRef>
          <a:effectRef idx="2">
            <a:schemeClr val="accent3"/>
          </a:effectRef>
          <a:fontRef idx="minor">
            <a:schemeClr val="lt1"/>
          </a:fontRef>
        </dgm:style>
      </dgm:prSet>
      <dgm:spPr>
        <a:xfrm>
          <a:off x="412245" y="45123"/>
          <a:ext cx="4145337" cy="472320"/>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w="6350" cap="flat" cmpd="sng" algn="ctr">
          <a:solidFill>
            <a:srgbClr val="A5A5A5"/>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Exploration &amp; Adoption</a:t>
          </a:r>
        </a:p>
      </dgm:t>
    </dgm:pt>
    <dgm:pt modelId="{C15114FA-858E-4CC7-970D-317A88EF07AA}" type="parTrans" cxnId="{F3E87748-4CBA-47AA-B4BD-2DCE1575A622}">
      <dgm:prSet/>
      <dgm:spPr/>
      <dgm:t>
        <a:bodyPr/>
        <a:lstStyle/>
        <a:p>
          <a:endParaRPr lang="en-US"/>
        </a:p>
      </dgm:t>
    </dgm:pt>
    <dgm:pt modelId="{3416F508-DFDB-4688-A8E9-F5C641F659AE}" type="sibTrans" cxnId="{F3E87748-4CBA-47AA-B4BD-2DCE1575A622}">
      <dgm:prSet/>
      <dgm:spPr/>
      <dgm:t>
        <a:bodyPr/>
        <a:lstStyle/>
        <a:p>
          <a:endParaRPr lang="en-US"/>
        </a:p>
      </dgm:t>
    </dgm:pt>
    <dgm:pt modelId="{954AAE81-35C4-4C12-B62B-8709AEF99FD6}">
      <dgm:prSet phldrT="[Text]" custT="1">
        <dgm:style>
          <a:lnRef idx="1">
            <a:schemeClr val="accent5"/>
          </a:lnRef>
          <a:fillRef idx="3">
            <a:schemeClr val="accent5"/>
          </a:fillRef>
          <a:effectRef idx="2">
            <a:schemeClr val="accent5"/>
          </a:effectRef>
          <a:fontRef idx="minor">
            <a:schemeClr val="lt1"/>
          </a:fontRef>
        </dgm:style>
      </dgm:prSet>
      <dgm:spPr>
        <a:xfrm>
          <a:off x="412245" y="1350483"/>
          <a:ext cx="4449896" cy="472320"/>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Installation</a:t>
          </a:r>
        </a:p>
      </dgm:t>
    </dgm:pt>
    <dgm:pt modelId="{A8C4E290-19C4-45DD-8B7F-7FF42A3CD0C3}" type="parTrans" cxnId="{6B750B97-D182-4750-B489-5BD422762C08}">
      <dgm:prSet/>
      <dgm:spPr/>
      <dgm:t>
        <a:bodyPr/>
        <a:lstStyle/>
        <a:p>
          <a:endParaRPr lang="en-US"/>
        </a:p>
      </dgm:t>
    </dgm:pt>
    <dgm:pt modelId="{1060B8FA-63BC-4FD0-A65B-8BDE3C2CC7A4}" type="sibTrans" cxnId="{6B750B97-D182-4750-B489-5BD422762C08}">
      <dgm:prSet/>
      <dgm:spPr/>
      <dgm:t>
        <a:bodyPr/>
        <a:lstStyle/>
        <a:p>
          <a:endParaRPr lang="en-US"/>
        </a:p>
      </dgm:t>
    </dgm:pt>
    <dgm:pt modelId="{BCDC602B-6184-4667-A139-DDACE59DF40A}">
      <dgm:prSet phldrT="[Text]" custT="1">
        <dgm:style>
          <a:lnRef idx="1">
            <a:schemeClr val="accent6"/>
          </a:lnRef>
          <a:fillRef idx="3">
            <a:schemeClr val="accent6"/>
          </a:fillRef>
          <a:effectRef idx="2">
            <a:schemeClr val="accent6"/>
          </a:effectRef>
          <a:fontRef idx="minor">
            <a:schemeClr val="lt1"/>
          </a:fontRef>
        </dgm:style>
      </dgm:prSet>
      <dgm:spPr>
        <a:xfrm>
          <a:off x="412245" y="2391244"/>
          <a:ext cx="4907341" cy="472320"/>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Initial Implementation</a:t>
          </a:r>
        </a:p>
      </dgm:t>
    </dgm:pt>
    <dgm:pt modelId="{B6838095-522D-4DE9-BE9E-3BB75D39E16B}" type="parTrans" cxnId="{92DCFC75-A0E9-4AE6-B3DB-6E19991DE262}">
      <dgm:prSet/>
      <dgm:spPr/>
      <dgm:t>
        <a:bodyPr/>
        <a:lstStyle/>
        <a:p>
          <a:endParaRPr lang="en-US"/>
        </a:p>
      </dgm:t>
    </dgm:pt>
    <dgm:pt modelId="{E265E1DE-19AC-405C-B6D0-FB68C5B11008}" type="sibTrans" cxnId="{92DCFC75-A0E9-4AE6-B3DB-6E19991DE262}">
      <dgm:prSet/>
      <dgm:spPr/>
      <dgm:t>
        <a:bodyPr/>
        <a:lstStyle/>
        <a:p>
          <a:endParaRPr lang="en-US"/>
        </a:p>
      </dgm:t>
    </dgm:pt>
    <dgm:pt modelId="{CDB3692C-A880-496B-A6DA-BD3FD9CA1840}">
      <dgm:prSet phldrT="[Text]" custT="1"/>
      <dgm:spPr>
        <a:xfrm>
          <a:off x="0" y="281283"/>
          <a:ext cx="8244916" cy="982799"/>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We think we know what we need so we are planning to move forward (evidence-based)</a:t>
          </a:r>
        </a:p>
      </dgm:t>
    </dgm:pt>
    <dgm:pt modelId="{155E2A8C-3D98-4E2B-BB2F-6D706B74A491}" type="parTrans" cxnId="{0D35226E-FC2F-4DBE-B37B-BB569093E316}">
      <dgm:prSet/>
      <dgm:spPr/>
      <dgm:t>
        <a:bodyPr/>
        <a:lstStyle/>
        <a:p>
          <a:endParaRPr lang="en-US"/>
        </a:p>
      </dgm:t>
    </dgm:pt>
    <dgm:pt modelId="{F8C8E311-C50B-4F63-91A1-B5F91C05D3B6}" type="sibTrans" cxnId="{0D35226E-FC2F-4DBE-B37B-BB569093E316}">
      <dgm:prSet/>
      <dgm:spPr/>
      <dgm:t>
        <a:bodyPr/>
        <a:lstStyle/>
        <a:p>
          <a:endParaRPr lang="en-US"/>
        </a:p>
      </dgm:t>
    </dgm:pt>
    <dgm:pt modelId="{2482C623-A19B-44AA-A093-96807E3CE98F}">
      <dgm:prSet phldrT="[Text]" custT="1"/>
      <dgm:spPr>
        <a:xfrm>
          <a:off x="0" y="1586643"/>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Let’s make sure we’re ready to implement (capacity infrastructure)</a:t>
          </a:r>
        </a:p>
      </dgm:t>
    </dgm:pt>
    <dgm:pt modelId="{34F7C83A-E5B5-4158-B744-A060F3FD4B62}" type="parTrans" cxnId="{4EBD8B83-A9BF-4167-B3C2-46DB14D47B31}">
      <dgm:prSet/>
      <dgm:spPr/>
      <dgm:t>
        <a:bodyPr/>
        <a:lstStyle/>
        <a:p>
          <a:endParaRPr lang="en-US"/>
        </a:p>
      </dgm:t>
    </dgm:pt>
    <dgm:pt modelId="{BB4AFB68-B06A-4815-B5D0-724654CA2CEF}" type="sibTrans" cxnId="{4EBD8B83-A9BF-4167-B3C2-46DB14D47B31}">
      <dgm:prSet/>
      <dgm:spPr/>
      <dgm:t>
        <a:bodyPr/>
        <a:lstStyle/>
        <a:p>
          <a:endParaRPr lang="en-US"/>
        </a:p>
      </dgm:t>
    </dgm:pt>
    <dgm:pt modelId="{F302D720-2B29-40DD-B835-FE6CC07497A7}">
      <dgm:prSet phldrT="[Text]" custT="1"/>
      <dgm:spPr>
        <a:xfrm>
          <a:off x="0" y="262740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Let’s give it a try &amp; evaluate (demonstration)</a:t>
          </a:r>
        </a:p>
      </dgm:t>
    </dgm:pt>
    <dgm:pt modelId="{2002DB54-4EB0-4BD7-8CE4-0DD6D6325C5A}" type="parTrans" cxnId="{2654E34C-9B85-4E4A-A70A-F8D06B45CBF7}">
      <dgm:prSet/>
      <dgm:spPr/>
      <dgm:t>
        <a:bodyPr/>
        <a:lstStyle/>
        <a:p>
          <a:endParaRPr lang="en-US"/>
        </a:p>
      </dgm:t>
    </dgm:pt>
    <dgm:pt modelId="{D806E5EA-7F2B-47AA-9B85-8549408C67F9}" type="sibTrans" cxnId="{2654E34C-9B85-4E4A-A70A-F8D06B45CBF7}">
      <dgm:prSet/>
      <dgm:spPr/>
      <dgm:t>
        <a:bodyPr/>
        <a:lstStyle/>
        <a:p>
          <a:endParaRPr lang="en-US"/>
        </a:p>
      </dgm:t>
    </dgm:pt>
    <dgm:pt modelId="{C7BD12FB-6A55-495A-9BC4-3682C5DC453B}">
      <dgm:prSet phldrT="[Text]" custT="1">
        <dgm:style>
          <a:lnRef idx="0">
            <a:schemeClr val="accent2"/>
          </a:lnRef>
          <a:fillRef idx="3">
            <a:schemeClr val="accent2"/>
          </a:fillRef>
          <a:effectRef idx="3">
            <a:schemeClr val="accent2"/>
          </a:effectRef>
          <a:fontRef idx="minor">
            <a:schemeClr val="lt1"/>
          </a:fontRef>
        </dgm:style>
      </dgm:prSet>
      <dgm:spPr>
        <a:xfrm>
          <a:off x="412245" y="3432004"/>
          <a:ext cx="5516632" cy="47232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Full Implementation</a:t>
          </a:r>
        </a:p>
      </dgm:t>
    </dgm:pt>
    <dgm:pt modelId="{01268581-07DB-4501-B1F6-A5BF0D9F37DC}" type="sibTrans" cxnId="{D2510023-DBCC-48E2-B7C0-6A4D6DBDE468}">
      <dgm:prSet/>
      <dgm:spPr/>
      <dgm:t>
        <a:bodyPr/>
        <a:lstStyle/>
        <a:p>
          <a:endParaRPr lang="en-US"/>
        </a:p>
      </dgm:t>
    </dgm:pt>
    <dgm:pt modelId="{CD9E1F7A-78EF-4234-9A41-E6B52954B843}" type="parTrans" cxnId="{D2510023-DBCC-48E2-B7C0-6A4D6DBDE468}">
      <dgm:prSet/>
      <dgm:spPr/>
      <dgm:t>
        <a:bodyPr/>
        <a:lstStyle/>
        <a:p>
          <a:endParaRPr lang="en-US"/>
        </a:p>
      </dgm:t>
    </dgm:pt>
    <dgm:pt modelId="{DB2A0EBB-F738-419A-BEA4-66A5688F0EA7}">
      <dgm:prSet phldrT="[Text]" custT="1"/>
      <dgm:spPr>
        <a:xfrm>
          <a:off x="0" y="470892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Let’s make it our way of doing business (institutionalized use)</a:t>
          </a:r>
        </a:p>
      </dgm:t>
    </dgm:pt>
    <dgm:pt modelId="{F4075F3A-4A49-40FA-A063-F65AE5661252}">
      <dgm:prSet phldrT="[Text]" custT="1">
        <dgm:style>
          <a:lnRef idx="0">
            <a:schemeClr val="accent2"/>
          </a:lnRef>
          <a:fillRef idx="3">
            <a:schemeClr val="accent2"/>
          </a:fillRef>
          <a:effectRef idx="3">
            <a:schemeClr val="accent2"/>
          </a:effectRef>
          <a:fontRef idx="minor">
            <a:schemeClr val="lt1"/>
          </a:fontRef>
        </dgm:style>
      </dgm:prSet>
      <dgm:spPr>
        <a:xfrm>
          <a:off x="412245" y="4472764"/>
          <a:ext cx="5974134" cy="47232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Sustainability &amp; Continuous Regeneration</a:t>
          </a:r>
        </a:p>
      </dgm:t>
    </dgm:pt>
    <dgm:pt modelId="{5C979709-EB2E-4D7A-9F78-1F454F4896DB}" type="sibTrans" cxnId="{D2C19891-9578-42E2-BD48-9CA0CEEA59B7}">
      <dgm:prSet/>
      <dgm:spPr/>
      <dgm:t>
        <a:bodyPr/>
        <a:lstStyle/>
        <a:p>
          <a:endParaRPr lang="en-US"/>
        </a:p>
      </dgm:t>
    </dgm:pt>
    <dgm:pt modelId="{A64319FE-8AEA-4E64-BAC4-812D53D3798D}" type="parTrans" cxnId="{D2C19891-9578-42E2-BD48-9CA0CEEA59B7}">
      <dgm:prSet/>
      <dgm:spPr/>
      <dgm:t>
        <a:bodyPr/>
        <a:lstStyle/>
        <a:p>
          <a:endParaRPr lang="en-US"/>
        </a:p>
      </dgm:t>
    </dgm:pt>
    <dgm:pt modelId="{FAB35F7C-FD26-47A2-A6CE-D2DB0626001F}" type="sibTrans" cxnId="{9DD1F54F-ECB0-4FA5-8E71-B7EF4E1C98CD}">
      <dgm:prSet/>
      <dgm:spPr/>
      <dgm:t>
        <a:bodyPr/>
        <a:lstStyle/>
        <a:p>
          <a:endParaRPr lang="en-US"/>
        </a:p>
      </dgm:t>
    </dgm:pt>
    <dgm:pt modelId="{ADB1883D-903C-4E54-8482-71DAEC0D2735}" type="parTrans" cxnId="{9DD1F54F-ECB0-4FA5-8E71-B7EF4E1C98CD}">
      <dgm:prSet/>
      <dgm:spPr/>
      <dgm:t>
        <a:bodyPr/>
        <a:lstStyle/>
        <a:p>
          <a:endParaRPr lang="en-US"/>
        </a:p>
      </dgm:t>
    </dgm:pt>
    <dgm:pt modelId="{E6CD695C-6935-4EB5-99FB-4EC53F4C3810}">
      <dgm:prSet phldrT="[Text]" custT="1"/>
      <dgm:spPr>
        <a:xfrm>
          <a:off x="0" y="366816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That worked, let’s do it for real (investment)</a:t>
          </a:r>
        </a:p>
      </dgm:t>
    </dgm:pt>
    <dgm:pt modelId="{3815502A-F6F8-483E-9F3D-78B8E202480F}" type="sibTrans" cxnId="{3E7CF413-8F26-4959-B612-3403B92B6B82}">
      <dgm:prSet/>
      <dgm:spPr/>
      <dgm:t>
        <a:bodyPr/>
        <a:lstStyle/>
        <a:p>
          <a:endParaRPr lang="en-US"/>
        </a:p>
      </dgm:t>
    </dgm:pt>
    <dgm:pt modelId="{D2D6CA71-F6B8-4D88-95C9-CB59948B3F8F}" type="parTrans" cxnId="{3E7CF413-8F26-4959-B612-3403B92B6B82}">
      <dgm:prSet/>
      <dgm:spPr/>
      <dgm:t>
        <a:bodyPr/>
        <a:lstStyle/>
        <a:p>
          <a:endParaRPr lang="en-US"/>
        </a:p>
      </dgm:t>
    </dgm:pt>
    <dgm:pt modelId="{F4206DCA-C717-4411-832B-33E2421E76FD}" type="pres">
      <dgm:prSet presAssocID="{CA85910C-841A-4770-8850-B1893A9DF604}" presName="linear" presStyleCnt="0">
        <dgm:presLayoutVars>
          <dgm:dir/>
          <dgm:animLvl val="lvl"/>
          <dgm:resizeHandles val="exact"/>
        </dgm:presLayoutVars>
      </dgm:prSet>
      <dgm:spPr/>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5"/>
      <dgm:spPr/>
    </dgm:pt>
    <dgm:pt modelId="{1C83B8A7-E55A-4A95-9C9B-A2BC7606356D}" type="pres">
      <dgm:prSet presAssocID="{A9B54138-0C0B-4B41-AE76-E45327B1386A}" presName="parentText" presStyleLbl="node1" presStyleIdx="0" presStyleCnt="5" custScaleX="71825">
        <dgm:presLayoutVars>
          <dgm:chMax val="0"/>
          <dgm:bulletEnabled val="1"/>
        </dgm:presLayoutVars>
      </dgm:prSet>
      <dgm:spPr/>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5">
        <dgm:presLayoutVars>
          <dgm:bulletEnabled val="1"/>
        </dgm:presLayoutVars>
      </dgm:prSet>
      <dgm:spPr/>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5"/>
      <dgm:spPr/>
    </dgm:pt>
    <dgm:pt modelId="{63DF7D70-FA28-4CB5-87C3-68C2218D59D9}" type="pres">
      <dgm:prSet presAssocID="{954AAE81-35C4-4C12-B62B-8709AEF99FD6}" presName="parentText" presStyleLbl="node1" presStyleIdx="1" presStyleCnt="5" custScaleX="77102">
        <dgm:presLayoutVars>
          <dgm:chMax val="0"/>
          <dgm:bulletEnabled val="1"/>
        </dgm:presLayoutVars>
      </dgm:prSet>
      <dgm:spPr/>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5">
        <dgm:presLayoutVars>
          <dgm:bulletEnabled val="1"/>
        </dgm:presLayoutVars>
      </dgm:prSet>
      <dgm:spPr/>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5"/>
      <dgm:spPr/>
    </dgm:pt>
    <dgm:pt modelId="{223DD7FC-BB63-4487-83F2-E54C0643849F}" type="pres">
      <dgm:prSet presAssocID="{BCDC602B-6184-4667-A139-DDACE59DF40A}" presName="parentText" presStyleLbl="node1" presStyleIdx="2" presStyleCnt="5" custScaleX="85028">
        <dgm:presLayoutVars>
          <dgm:chMax val="0"/>
          <dgm:bulletEnabled val="1"/>
        </dgm:presLayoutVars>
      </dgm:prSet>
      <dgm:spPr/>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5">
        <dgm:presLayoutVars>
          <dgm:bulletEnabled val="1"/>
        </dgm:presLayoutVars>
      </dgm:prSet>
      <dgm:spPr/>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5"/>
      <dgm:spPr/>
    </dgm:pt>
    <dgm:pt modelId="{6D914A54-B7F6-4A24-9F6E-4AB6A8A63DE4}" type="pres">
      <dgm:prSet presAssocID="{C7BD12FB-6A55-495A-9BC4-3682C5DC453B}" presName="parentText" presStyleLbl="node1" presStyleIdx="3" presStyleCnt="5" custScaleX="95585">
        <dgm:presLayoutVars>
          <dgm:chMax val="0"/>
          <dgm:bulletEnabled val="1"/>
        </dgm:presLayoutVars>
      </dgm:prSet>
      <dgm:spPr/>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5">
        <dgm:presLayoutVars>
          <dgm:bulletEnabled val="1"/>
        </dgm:presLayoutVars>
      </dgm:prSet>
      <dgm:spPr/>
    </dgm:pt>
    <dgm:pt modelId="{B1C2B7B9-F992-4FC4-B6DC-B92BF2DC9810}" type="pres">
      <dgm:prSet presAssocID="{01268581-07DB-4501-B1F6-A5BF0D9F37DC}" presName="spaceBetweenRectangles" presStyleCnt="0"/>
      <dgm:spPr/>
    </dgm:pt>
    <dgm:pt modelId="{CB31AA2E-A417-4EB3-9190-7DC6064AD991}" type="pres">
      <dgm:prSet presAssocID="{F4075F3A-4A49-40FA-A063-F65AE5661252}" presName="parentLin" presStyleCnt="0"/>
      <dgm:spPr/>
    </dgm:pt>
    <dgm:pt modelId="{6AA8D064-8399-420E-8410-AF360DCC13B0}" type="pres">
      <dgm:prSet presAssocID="{F4075F3A-4A49-40FA-A063-F65AE5661252}" presName="parentLeftMargin" presStyleLbl="node1" presStyleIdx="3" presStyleCnt="5"/>
      <dgm:spPr/>
    </dgm:pt>
    <dgm:pt modelId="{37644250-2239-41EF-88FE-BDEC6CDC8369}" type="pres">
      <dgm:prSet presAssocID="{F4075F3A-4A49-40FA-A063-F65AE5661252}" presName="parentText" presStyleLbl="node1" presStyleIdx="4" presStyleCnt="5" custScaleX="103512">
        <dgm:presLayoutVars>
          <dgm:chMax val="0"/>
          <dgm:bulletEnabled val="1"/>
        </dgm:presLayoutVars>
      </dgm:prSet>
      <dgm:spPr/>
    </dgm:pt>
    <dgm:pt modelId="{031BE962-BE0B-42DA-AE58-C230A6BDC320}" type="pres">
      <dgm:prSet presAssocID="{F4075F3A-4A49-40FA-A063-F65AE5661252}" presName="negativeSpace" presStyleCnt="0"/>
      <dgm:spPr/>
    </dgm:pt>
    <dgm:pt modelId="{200C7944-57E3-44A0-ACC4-32F750BA3DB6}" type="pres">
      <dgm:prSet presAssocID="{F4075F3A-4A49-40FA-A063-F65AE5661252}" presName="childText" presStyleLbl="conFgAcc1" presStyleIdx="4" presStyleCnt="5">
        <dgm:presLayoutVars>
          <dgm:bulletEnabled val="1"/>
        </dgm:presLayoutVars>
      </dgm:prSet>
      <dgm:spPr/>
    </dgm:pt>
  </dgm:ptLst>
  <dgm:cxnLst>
    <dgm:cxn modelId="{A2EB060E-4759-403C-A696-34F3A08D0075}" type="presOf" srcId="{954AAE81-35C4-4C12-B62B-8709AEF99FD6}" destId="{5DAF8B3C-7685-4E39-8586-80AAA06B771A}" srcOrd="0" destOrd="0" presId="urn:microsoft.com/office/officeart/2005/8/layout/list1"/>
    <dgm:cxn modelId="{3E7CF413-8F26-4959-B612-3403B92B6B82}" srcId="{C7BD12FB-6A55-495A-9BC4-3682C5DC453B}" destId="{E6CD695C-6935-4EB5-99FB-4EC53F4C3810}" srcOrd="0" destOrd="0" parTransId="{D2D6CA71-F6B8-4D88-95C9-CB59948B3F8F}" sibTransId="{3815502A-F6F8-483E-9F3D-78B8E202480F}"/>
    <dgm:cxn modelId="{BB585317-649A-46E2-ABD2-3B66AB2BC78A}" type="presOf" srcId="{CDB3692C-A880-496B-A6DA-BD3FD9CA1840}" destId="{BD2F2B25-CDA2-492F-BAE1-6A1579CE9F2F}" srcOrd="0" destOrd="0" presId="urn:microsoft.com/office/officeart/2005/8/layout/list1"/>
    <dgm:cxn modelId="{43B6C519-56C7-46C1-8352-012EED995A08}" type="presOf" srcId="{A9B54138-0C0B-4B41-AE76-E45327B1386A}" destId="{B2370C2D-CF9E-4FD6-A020-10EAE92B6680}" srcOrd="0" destOrd="0" presId="urn:microsoft.com/office/officeart/2005/8/layout/list1"/>
    <dgm:cxn modelId="{D2510023-DBCC-48E2-B7C0-6A4D6DBDE468}" srcId="{CA85910C-841A-4770-8850-B1893A9DF604}" destId="{C7BD12FB-6A55-495A-9BC4-3682C5DC453B}" srcOrd="3" destOrd="0" parTransId="{CD9E1F7A-78EF-4234-9A41-E6B52954B843}" sibTransId="{01268581-07DB-4501-B1F6-A5BF0D9F37DC}"/>
    <dgm:cxn modelId="{2DBB7D28-CCE8-4492-B279-2B3F8EA72628}" type="presOf" srcId="{F302D720-2B29-40DD-B835-FE6CC07497A7}" destId="{34868D5B-AE8B-4E00-8715-EF98D4DDE889}" srcOrd="0" destOrd="0" presId="urn:microsoft.com/office/officeart/2005/8/layout/list1"/>
    <dgm:cxn modelId="{7CB6E22F-EC2B-406C-BDA3-5E92CB8876F1}" type="presOf" srcId="{BCDC602B-6184-4667-A139-DDACE59DF40A}" destId="{223DD7FC-BB63-4487-83F2-E54C0643849F}" srcOrd="1" destOrd="0"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F7A9876C-CF09-491B-955F-051C3E94A0CA}" type="presOf" srcId="{C7BD12FB-6A55-495A-9BC4-3682C5DC453B}" destId="{6D914A54-B7F6-4A24-9F6E-4AB6A8A63DE4}" srcOrd="1" destOrd="0" presId="urn:microsoft.com/office/officeart/2005/8/layout/list1"/>
    <dgm:cxn modelId="{2654E34C-9B85-4E4A-A70A-F8D06B45CBF7}" srcId="{BCDC602B-6184-4667-A139-DDACE59DF40A}" destId="{F302D720-2B29-40DD-B835-FE6CC07497A7}" srcOrd="0" destOrd="0" parTransId="{2002DB54-4EB0-4BD7-8CE4-0DD6D6325C5A}" sibTransId="{D806E5EA-7F2B-47AA-9B85-8549408C67F9}"/>
    <dgm:cxn modelId="{0D35226E-FC2F-4DBE-B37B-BB569093E316}" srcId="{A9B54138-0C0B-4B41-AE76-E45327B1386A}" destId="{CDB3692C-A880-496B-A6DA-BD3FD9CA1840}" srcOrd="0" destOrd="0" parTransId="{155E2A8C-3D98-4E2B-BB2F-6D706B74A491}" sibTransId="{F8C8E311-C50B-4F63-91A1-B5F91C05D3B6}"/>
    <dgm:cxn modelId="{9DD1F54F-ECB0-4FA5-8E71-B7EF4E1C98CD}" srcId="{F4075F3A-4A49-40FA-A063-F65AE5661252}" destId="{DB2A0EBB-F738-419A-BEA4-66A5688F0EA7}" srcOrd="0" destOrd="0" parTransId="{ADB1883D-903C-4E54-8482-71DAEC0D2735}" sibTransId="{FAB35F7C-FD26-47A2-A6CE-D2DB0626001F}"/>
    <dgm:cxn modelId="{D77B3453-DB51-43A4-A8CC-8B24C1DF2F5F}" type="presOf" srcId="{954AAE81-35C4-4C12-B62B-8709AEF99FD6}" destId="{63DF7D70-FA28-4CB5-87C3-68C2218D59D9}" srcOrd="1" destOrd="0" presId="urn:microsoft.com/office/officeart/2005/8/layout/list1"/>
    <dgm:cxn modelId="{92DCFC75-A0E9-4AE6-B3DB-6E19991DE262}" srcId="{CA85910C-841A-4770-8850-B1893A9DF604}" destId="{BCDC602B-6184-4667-A139-DDACE59DF40A}" srcOrd="2" destOrd="0" parTransId="{B6838095-522D-4DE9-BE9E-3BB75D39E16B}" sibTransId="{E265E1DE-19AC-405C-B6D0-FB68C5B11008}"/>
    <dgm:cxn modelId="{4EBD8B83-A9BF-4167-B3C2-46DB14D47B31}" srcId="{954AAE81-35C4-4C12-B62B-8709AEF99FD6}" destId="{2482C623-A19B-44AA-A093-96807E3CE98F}" srcOrd="0" destOrd="0" parTransId="{34F7C83A-E5B5-4158-B744-A060F3FD4B62}" sibTransId="{BB4AFB68-B06A-4815-B5D0-724654CA2CEF}"/>
    <dgm:cxn modelId="{D2C19891-9578-42E2-BD48-9CA0CEEA59B7}" srcId="{CA85910C-841A-4770-8850-B1893A9DF604}" destId="{F4075F3A-4A49-40FA-A063-F65AE5661252}" srcOrd="4" destOrd="0" parTransId="{A64319FE-8AEA-4E64-BAC4-812D53D3798D}" sibTransId="{5C979709-EB2E-4D7A-9F78-1F454F4896DB}"/>
    <dgm:cxn modelId="{9BD84196-17BE-4495-A5AE-ADB928EFAA5F}" type="presOf" srcId="{2482C623-A19B-44AA-A093-96807E3CE98F}" destId="{C3D4A2DB-AD52-4904-A56F-39717FFF0012}" srcOrd="0" destOrd="0" presId="urn:microsoft.com/office/officeart/2005/8/layout/list1"/>
    <dgm:cxn modelId="{6B750B97-D182-4750-B489-5BD422762C08}" srcId="{CA85910C-841A-4770-8850-B1893A9DF604}" destId="{954AAE81-35C4-4C12-B62B-8709AEF99FD6}" srcOrd="1" destOrd="0" parTransId="{A8C4E290-19C4-45DD-8B7F-7FF42A3CD0C3}" sibTransId="{1060B8FA-63BC-4FD0-A65B-8BDE3C2CC7A4}"/>
    <dgm:cxn modelId="{FEAEE998-87F1-4FF2-B327-B30619AA44B2}" type="presOf" srcId="{DB2A0EBB-F738-419A-BEA4-66A5688F0EA7}" destId="{200C7944-57E3-44A0-ACC4-32F750BA3DB6}" srcOrd="0" destOrd="0" presId="urn:microsoft.com/office/officeart/2005/8/layout/list1"/>
    <dgm:cxn modelId="{3EF343B6-D12B-4C3B-A330-7EA2E935A740}" type="presOf" srcId="{BCDC602B-6184-4667-A139-DDACE59DF40A}" destId="{11E76175-F72D-4774-85B1-B5D11B736795}" srcOrd="0" destOrd="0" presId="urn:microsoft.com/office/officeart/2005/8/layout/list1"/>
    <dgm:cxn modelId="{4EED9FBC-8E1C-4155-9A0A-DE0E3F148B9C}" type="presOf" srcId="{A9B54138-0C0B-4B41-AE76-E45327B1386A}" destId="{1C83B8A7-E55A-4A95-9C9B-A2BC7606356D}" srcOrd="1" destOrd="0" presId="urn:microsoft.com/office/officeart/2005/8/layout/list1"/>
    <dgm:cxn modelId="{45ABC0D1-C4C3-454D-A7CB-CC4D360088B6}" type="presOf" srcId="{C7BD12FB-6A55-495A-9BC4-3682C5DC453B}" destId="{E6A0C18A-5207-4A3F-AE2E-C8986783B039}" srcOrd="0" destOrd="0" presId="urn:microsoft.com/office/officeart/2005/8/layout/list1"/>
    <dgm:cxn modelId="{05C3DBD3-4B6E-4341-9B3A-6929B562E690}" type="presOf" srcId="{F4075F3A-4A49-40FA-A063-F65AE5661252}" destId="{37644250-2239-41EF-88FE-BDEC6CDC8369}" srcOrd="1" destOrd="0" presId="urn:microsoft.com/office/officeart/2005/8/layout/list1"/>
    <dgm:cxn modelId="{542901F0-1B6A-49EA-9279-69FD5B722250}" type="presOf" srcId="{E6CD695C-6935-4EB5-99FB-4EC53F4C3810}" destId="{DDF6E055-97DD-47A5-B52B-4D4E9E2EADD0}" srcOrd="0" destOrd="0" presId="urn:microsoft.com/office/officeart/2005/8/layout/list1"/>
    <dgm:cxn modelId="{0CDD70F3-3F71-4EF0-A2E9-662C9FEBA503}" type="presOf" srcId="{CA85910C-841A-4770-8850-B1893A9DF604}" destId="{F4206DCA-C717-4411-832B-33E2421E76FD}" srcOrd="0" destOrd="0" presId="urn:microsoft.com/office/officeart/2005/8/layout/list1"/>
    <dgm:cxn modelId="{4B3949FF-B0EE-46CC-8230-3D4696A1345E}" type="presOf" srcId="{F4075F3A-4A49-40FA-A063-F65AE5661252}" destId="{6AA8D064-8399-420E-8410-AF360DCC13B0}" srcOrd="0" destOrd="0" presId="urn:microsoft.com/office/officeart/2005/8/layout/list1"/>
    <dgm:cxn modelId="{7BF3D06E-8953-4039-82D5-671AB1A7F31F}" type="presParOf" srcId="{F4206DCA-C717-4411-832B-33E2421E76FD}" destId="{5BEF5673-4A6A-48A1-B05B-9E48441BF1B1}" srcOrd="0" destOrd="0" presId="urn:microsoft.com/office/officeart/2005/8/layout/list1"/>
    <dgm:cxn modelId="{4A67B3E9-88AF-4EC5-8280-290E43A4ABBE}" type="presParOf" srcId="{5BEF5673-4A6A-48A1-B05B-9E48441BF1B1}" destId="{B2370C2D-CF9E-4FD6-A020-10EAE92B6680}" srcOrd="0" destOrd="0" presId="urn:microsoft.com/office/officeart/2005/8/layout/list1"/>
    <dgm:cxn modelId="{BCD070F4-CF7C-4365-A1B7-89966690DB0C}" type="presParOf" srcId="{5BEF5673-4A6A-48A1-B05B-9E48441BF1B1}" destId="{1C83B8A7-E55A-4A95-9C9B-A2BC7606356D}" srcOrd="1" destOrd="0" presId="urn:microsoft.com/office/officeart/2005/8/layout/list1"/>
    <dgm:cxn modelId="{D9C69C60-2480-4728-8513-7DECEE364F30}" type="presParOf" srcId="{F4206DCA-C717-4411-832B-33E2421E76FD}" destId="{011F2DE6-CB91-4614-8B49-62B6276AF64B}" srcOrd="1" destOrd="0" presId="urn:microsoft.com/office/officeart/2005/8/layout/list1"/>
    <dgm:cxn modelId="{E3803CAB-9042-4E14-A2EA-1CA3E1DAA745}" type="presParOf" srcId="{F4206DCA-C717-4411-832B-33E2421E76FD}" destId="{BD2F2B25-CDA2-492F-BAE1-6A1579CE9F2F}" srcOrd="2" destOrd="0" presId="urn:microsoft.com/office/officeart/2005/8/layout/list1"/>
    <dgm:cxn modelId="{4AB9A5D6-A9E3-4D37-AB86-26F127E42A37}" type="presParOf" srcId="{F4206DCA-C717-4411-832B-33E2421E76FD}" destId="{9F4CB8D5-F35D-48DD-B4AB-05F655E72361}" srcOrd="3" destOrd="0" presId="urn:microsoft.com/office/officeart/2005/8/layout/list1"/>
    <dgm:cxn modelId="{3DFFAF97-6416-4016-A7DF-1749E4672C9A}" type="presParOf" srcId="{F4206DCA-C717-4411-832B-33E2421E76FD}" destId="{DB145B6F-E7BA-43FD-B507-9D51683B4B18}" srcOrd="4" destOrd="0" presId="urn:microsoft.com/office/officeart/2005/8/layout/list1"/>
    <dgm:cxn modelId="{95DF97C0-CA09-4618-9776-52D705A30B92}" type="presParOf" srcId="{DB145B6F-E7BA-43FD-B507-9D51683B4B18}" destId="{5DAF8B3C-7685-4E39-8586-80AAA06B771A}" srcOrd="0" destOrd="0" presId="urn:microsoft.com/office/officeart/2005/8/layout/list1"/>
    <dgm:cxn modelId="{1CD474D6-1478-458B-9D77-C4DD9F1377AB}" type="presParOf" srcId="{DB145B6F-E7BA-43FD-B507-9D51683B4B18}" destId="{63DF7D70-FA28-4CB5-87C3-68C2218D59D9}" srcOrd="1" destOrd="0" presId="urn:microsoft.com/office/officeart/2005/8/layout/list1"/>
    <dgm:cxn modelId="{A64FDBEB-677B-48BE-9022-77B0E699379B}" type="presParOf" srcId="{F4206DCA-C717-4411-832B-33E2421E76FD}" destId="{C45987DA-4E2A-4D59-B90D-2636DA7D787E}" srcOrd="5" destOrd="0" presId="urn:microsoft.com/office/officeart/2005/8/layout/list1"/>
    <dgm:cxn modelId="{C711040A-50B7-4C8D-A03D-3D04830EAE7E}" type="presParOf" srcId="{F4206DCA-C717-4411-832B-33E2421E76FD}" destId="{C3D4A2DB-AD52-4904-A56F-39717FFF0012}" srcOrd="6" destOrd="0" presId="urn:microsoft.com/office/officeart/2005/8/layout/list1"/>
    <dgm:cxn modelId="{5DD7E88E-9AB1-4779-8D78-8C2392372FD0}" type="presParOf" srcId="{F4206DCA-C717-4411-832B-33E2421E76FD}" destId="{58E9F297-3D5E-4960-855C-FBC3D64A2B5C}" srcOrd="7" destOrd="0" presId="urn:microsoft.com/office/officeart/2005/8/layout/list1"/>
    <dgm:cxn modelId="{553D8A09-28EE-4A15-ACB3-B5C6DC075ED3}" type="presParOf" srcId="{F4206DCA-C717-4411-832B-33E2421E76FD}" destId="{9AC8DCEF-FFE7-4344-8840-88430EE3D49E}" srcOrd="8" destOrd="0" presId="urn:microsoft.com/office/officeart/2005/8/layout/list1"/>
    <dgm:cxn modelId="{4E19AF18-D083-4982-A434-31DCA410095E}" type="presParOf" srcId="{9AC8DCEF-FFE7-4344-8840-88430EE3D49E}" destId="{11E76175-F72D-4774-85B1-B5D11B736795}" srcOrd="0" destOrd="0" presId="urn:microsoft.com/office/officeart/2005/8/layout/list1"/>
    <dgm:cxn modelId="{4BD01524-AC10-4F3E-9E11-8B6A26154A1D}" type="presParOf" srcId="{9AC8DCEF-FFE7-4344-8840-88430EE3D49E}" destId="{223DD7FC-BB63-4487-83F2-E54C0643849F}" srcOrd="1" destOrd="0" presId="urn:microsoft.com/office/officeart/2005/8/layout/list1"/>
    <dgm:cxn modelId="{234C4852-F20A-4979-94C3-D790F1B0A724}" type="presParOf" srcId="{F4206DCA-C717-4411-832B-33E2421E76FD}" destId="{A0039179-0BA9-4A41-8CBF-57747A1A0551}" srcOrd="9" destOrd="0" presId="urn:microsoft.com/office/officeart/2005/8/layout/list1"/>
    <dgm:cxn modelId="{F41AF2BB-597A-44A1-BD07-10B65848CF95}" type="presParOf" srcId="{F4206DCA-C717-4411-832B-33E2421E76FD}" destId="{34868D5B-AE8B-4E00-8715-EF98D4DDE889}" srcOrd="10" destOrd="0" presId="urn:microsoft.com/office/officeart/2005/8/layout/list1"/>
    <dgm:cxn modelId="{BE6B413D-B2EA-41A5-8BCA-D5AAC2EECEA7}" type="presParOf" srcId="{F4206DCA-C717-4411-832B-33E2421E76FD}" destId="{1772B141-9D13-43D3-8680-33EC6A2AC0C6}" srcOrd="11" destOrd="0" presId="urn:microsoft.com/office/officeart/2005/8/layout/list1"/>
    <dgm:cxn modelId="{342B02C6-C627-4142-9780-75BDE97A2794}" type="presParOf" srcId="{F4206DCA-C717-4411-832B-33E2421E76FD}" destId="{3010A21C-1F70-4535-8813-E113D843DD09}" srcOrd="12" destOrd="0" presId="urn:microsoft.com/office/officeart/2005/8/layout/list1"/>
    <dgm:cxn modelId="{6B9D8816-F86A-4A57-B759-518FB24DF7D8}" type="presParOf" srcId="{3010A21C-1F70-4535-8813-E113D843DD09}" destId="{E6A0C18A-5207-4A3F-AE2E-C8986783B039}" srcOrd="0" destOrd="0" presId="urn:microsoft.com/office/officeart/2005/8/layout/list1"/>
    <dgm:cxn modelId="{ABDB3008-DC0E-4562-8A6A-57C839E2B36F}" type="presParOf" srcId="{3010A21C-1F70-4535-8813-E113D843DD09}" destId="{6D914A54-B7F6-4A24-9F6E-4AB6A8A63DE4}" srcOrd="1" destOrd="0" presId="urn:microsoft.com/office/officeart/2005/8/layout/list1"/>
    <dgm:cxn modelId="{5222115B-1C54-42C5-BDCE-FB4D790F0895}" type="presParOf" srcId="{F4206DCA-C717-4411-832B-33E2421E76FD}" destId="{B2C41817-1C03-4D35-A88D-9CF0C1734B43}" srcOrd="13" destOrd="0" presId="urn:microsoft.com/office/officeart/2005/8/layout/list1"/>
    <dgm:cxn modelId="{E30380BC-8CF9-4EF3-ACE9-C470798CFB9D}" type="presParOf" srcId="{F4206DCA-C717-4411-832B-33E2421E76FD}" destId="{DDF6E055-97DD-47A5-B52B-4D4E9E2EADD0}" srcOrd="14" destOrd="0" presId="urn:microsoft.com/office/officeart/2005/8/layout/list1"/>
    <dgm:cxn modelId="{AEFDDC04-73E9-4F53-AB84-16BF478C9BFE}" type="presParOf" srcId="{F4206DCA-C717-4411-832B-33E2421E76FD}" destId="{B1C2B7B9-F992-4FC4-B6DC-B92BF2DC9810}" srcOrd="15" destOrd="0" presId="urn:microsoft.com/office/officeart/2005/8/layout/list1"/>
    <dgm:cxn modelId="{5917E42F-EA7B-4399-B336-1BD8C6BC1AA7}" type="presParOf" srcId="{F4206DCA-C717-4411-832B-33E2421E76FD}" destId="{CB31AA2E-A417-4EB3-9190-7DC6064AD991}" srcOrd="16" destOrd="0" presId="urn:microsoft.com/office/officeart/2005/8/layout/list1"/>
    <dgm:cxn modelId="{D296EC5C-7A93-4294-973D-255F0E367B55}" type="presParOf" srcId="{CB31AA2E-A417-4EB3-9190-7DC6064AD991}" destId="{6AA8D064-8399-420E-8410-AF360DCC13B0}" srcOrd="0" destOrd="0" presId="urn:microsoft.com/office/officeart/2005/8/layout/list1"/>
    <dgm:cxn modelId="{D8B8864C-96D7-4DCC-B628-8D1DE33338A9}" type="presParOf" srcId="{CB31AA2E-A417-4EB3-9190-7DC6064AD991}" destId="{37644250-2239-41EF-88FE-BDEC6CDC8369}" srcOrd="1" destOrd="0" presId="urn:microsoft.com/office/officeart/2005/8/layout/list1"/>
    <dgm:cxn modelId="{4DADEE92-2F53-401B-BF53-2514D1482773}" type="presParOf" srcId="{F4206DCA-C717-4411-832B-33E2421E76FD}" destId="{031BE962-BE0B-42DA-AE58-C230A6BDC320}" srcOrd="17" destOrd="0" presId="urn:microsoft.com/office/officeart/2005/8/layout/list1"/>
    <dgm:cxn modelId="{ECDC9D33-7F21-4A10-AECE-1F6E356A1F1B}" type="presParOf" srcId="{F4206DCA-C717-4411-832B-33E2421E76FD}" destId="{200C7944-57E3-44A0-ACC4-32F750BA3DB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65B9CEC-747A-43ED-9178-5FE60BBE096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4A1F7287-B2A9-4018-93D7-07A76B2381C9}">
      <dgm:prSet phldrT="[Text]"/>
      <dgm:spPr/>
      <dgm:t>
        <a:bodyPr/>
        <a:lstStyle/>
        <a:p>
          <a:r>
            <a:rPr lang="en-US"/>
            <a:t>Fall</a:t>
          </a:r>
        </a:p>
      </dgm:t>
    </dgm:pt>
    <dgm:pt modelId="{20707723-CBC0-4BDB-B40F-3F37CABF92A4}" type="parTrans" cxnId="{648432A0-26E9-46C5-B9F8-0528FAAD6F36}">
      <dgm:prSet/>
      <dgm:spPr/>
      <dgm:t>
        <a:bodyPr/>
        <a:lstStyle/>
        <a:p>
          <a:endParaRPr lang="en-US"/>
        </a:p>
      </dgm:t>
    </dgm:pt>
    <dgm:pt modelId="{C5B4A24E-9908-460B-9DF1-5F26D39A679E}" type="sibTrans" cxnId="{648432A0-26E9-46C5-B9F8-0528FAAD6F36}">
      <dgm:prSet/>
      <dgm:spPr/>
      <dgm:t>
        <a:bodyPr/>
        <a:lstStyle/>
        <a:p>
          <a:endParaRPr lang="en-US"/>
        </a:p>
      </dgm:t>
    </dgm:pt>
    <dgm:pt modelId="{7D52F953-CA7D-4C10-87DE-961F4621885E}">
      <dgm:prSet phldrT="[Text]"/>
      <dgm:spPr/>
      <dgm:t>
        <a:bodyPr/>
        <a:lstStyle/>
        <a:p>
          <a:r>
            <a:rPr lang="en-US"/>
            <a:t>Winter</a:t>
          </a:r>
        </a:p>
      </dgm:t>
    </dgm:pt>
    <dgm:pt modelId="{CBAD469D-9A2D-4702-926B-6721B198A00C}" type="parTrans" cxnId="{2A8E0220-8B14-43FE-A69C-680E31566BDA}">
      <dgm:prSet/>
      <dgm:spPr/>
      <dgm:t>
        <a:bodyPr/>
        <a:lstStyle/>
        <a:p>
          <a:endParaRPr lang="en-US"/>
        </a:p>
      </dgm:t>
    </dgm:pt>
    <dgm:pt modelId="{90288430-9498-4B97-9A41-A9705C82F903}" type="sibTrans" cxnId="{2A8E0220-8B14-43FE-A69C-680E31566BDA}">
      <dgm:prSet/>
      <dgm:spPr/>
      <dgm:t>
        <a:bodyPr/>
        <a:lstStyle/>
        <a:p>
          <a:endParaRPr lang="en-US"/>
        </a:p>
      </dgm:t>
    </dgm:pt>
    <dgm:pt modelId="{75EF79E5-7FB4-457E-97E8-ADEEDBC08D8E}">
      <dgm:prSet phldrT="[Text]"/>
      <dgm:spPr/>
      <dgm:t>
        <a:bodyPr/>
        <a:lstStyle/>
        <a:p>
          <a:r>
            <a:rPr lang="en-US"/>
            <a:t>Spring</a:t>
          </a:r>
        </a:p>
      </dgm:t>
    </dgm:pt>
    <dgm:pt modelId="{8C91182E-F0F7-4DBA-96A5-8BBA026AE6C2}" type="parTrans" cxnId="{7386033F-8218-421B-80FA-9811349A39D9}">
      <dgm:prSet/>
      <dgm:spPr/>
      <dgm:t>
        <a:bodyPr/>
        <a:lstStyle/>
        <a:p>
          <a:endParaRPr lang="en-US"/>
        </a:p>
      </dgm:t>
    </dgm:pt>
    <dgm:pt modelId="{BC8CD318-0A66-4952-96E0-5D14A780B019}" type="sibTrans" cxnId="{7386033F-8218-421B-80FA-9811349A39D9}">
      <dgm:prSet/>
      <dgm:spPr/>
      <dgm:t>
        <a:bodyPr/>
        <a:lstStyle/>
        <a:p>
          <a:endParaRPr lang="en-US"/>
        </a:p>
      </dgm:t>
    </dgm:pt>
    <dgm:pt modelId="{A0575927-31F4-429F-84B3-D47319CFF55A}" type="pres">
      <dgm:prSet presAssocID="{365B9CEC-747A-43ED-9178-5FE60BBE0962}" presName="Name0" presStyleCnt="0">
        <dgm:presLayoutVars>
          <dgm:chMax val="11"/>
          <dgm:chPref val="11"/>
          <dgm:dir/>
          <dgm:resizeHandles/>
        </dgm:presLayoutVars>
      </dgm:prSet>
      <dgm:spPr/>
    </dgm:pt>
    <dgm:pt modelId="{359B8155-D9C8-4240-8236-F25252FA305F}" type="pres">
      <dgm:prSet presAssocID="{75EF79E5-7FB4-457E-97E8-ADEEDBC08D8E}" presName="Accent3" presStyleCnt="0"/>
      <dgm:spPr/>
    </dgm:pt>
    <dgm:pt modelId="{2B3E6CE9-C53C-4BE8-9404-0F71C2DA7C2B}" type="pres">
      <dgm:prSet presAssocID="{75EF79E5-7FB4-457E-97E8-ADEEDBC08D8E}" presName="Accent" presStyleLbl="node1" presStyleIdx="0" presStyleCnt="3"/>
      <dgm:spPr/>
    </dgm:pt>
    <dgm:pt modelId="{F9DB2E59-3038-43DC-9447-D0AC843CF248}" type="pres">
      <dgm:prSet presAssocID="{75EF79E5-7FB4-457E-97E8-ADEEDBC08D8E}" presName="ParentBackground3" presStyleCnt="0"/>
      <dgm:spPr/>
    </dgm:pt>
    <dgm:pt modelId="{E2A40099-3EA8-46DF-8737-5F5C4BE66025}" type="pres">
      <dgm:prSet presAssocID="{75EF79E5-7FB4-457E-97E8-ADEEDBC08D8E}" presName="ParentBackground" presStyleLbl="fgAcc1" presStyleIdx="0" presStyleCnt="3"/>
      <dgm:spPr/>
    </dgm:pt>
    <dgm:pt modelId="{F2FF9593-8579-4AE0-82D1-87C3B3C79863}" type="pres">
      <dgm:prSet presAssocID="{75EF79E5-7FB4-457E-97E8-ADEEDBC08D8E}" presName="Parent3" presStyleLbl="revTx" presStyleIdx="0" presStyleCnt="0">
        <dgm:presLayoutVars>
          <dgm:chMax val="1"/>
          <dgm:chPref val="1"/>
          <dgm:bulletEnabled val="1"/>
        </dgm:presLayoutVars>
      </dgm:prSet>
      <dgm:spPr/>
    </dgm:pt>
    <dgm:pt modelId="{4378B597-1CAE-4FC4-BAF5-4419F69F9E7C}" type="pres">
      <dgm:prSet presAssocID="{7D52F953-CA7D-4C10-87DE-961F4621885E}" presName="Accent2" presStyleCnt="0"/>
      <dgm:spPr/>
    </dgm:pt>
    <dgm:pt modelId="{D250D6A6-840F-4AE9-B4E6-2BFEAEAAD961}" type="pres">
      <dgm:prSet presAssocID="{7D52F953-CA7D-4C10-87DE-961F4621885E}" presName="Accent" presStyleLbl="node1" presStyleIdx="1" presStyleCnt="3"/>
      <dgm:spPr/>
    </dgm:pt>
    <dgm:pt modelId="{311FA360-5052-4F72-84BC-6CB58AD7F51D}" type="pres">
      <dgm:prSet presAssocID="{7D52F953-CA7D-4C10-87DE-961F4621885E}" presName="ParentBackground2" presStyleCnt="0"/>
      <dgm:spPr/>
    </dgm:pt>
    <dgm:pt modelId="{07979D52-96F6-4BAB-8408-622494D3F10C}" type="pres">
      <dgm:prSet presAssocID="{7D52F953-CA7D-4C10-87DE-961F4621885E}" presName="ParentBackground" presStyleLbl="fgAcc1" presStyleIdx="1" presStyleCnt="3"/>
      <dgm:spPr/>
    </dgm:pt>
    <dgm:pt modelId="{6F30FEAA-E26A-45E2-976C-A5EBF6F73DAA}" type="pres">
      <dgm:prSet presAssocID="{7D52F953-CA7D-4C10-87DE-961F4621885E}" presName="Parent2" presStyleLbl="revTx" presStyleIdx="0" presStyleCnt="0">
        <dgm:presLayoutVars>
          <dgm:chMax val="1"/>
          <dgm:chPref val="1"/>
          <dgm:bulletEnabled val="1"/>
        </dgm:presLayoutVars>
      </dgm:prSet>
      <dgm:spPr/>
    </dgm:pt>
    <dgm:pt modelId="{3A051859-D600-47F8-B018-9706C83E8F1E}" type="pres">
      <dgm:prSet presAssocID="{4A1F7287-B2A9-4018-93D7-07A76B2381C9}" presName="Accent1" presStyleCnt="0"/>
      <dgm:spPr/>
    </dgm:pt>
    <dgm:pt modelId="{B1761DD4-8450-42DE-B7D1-DC92695CFC6C}" type="pres">
      <dgm:prSet presAssocID="{4A1F7287-B2A9-4018-93D7-07A76B2381C9}" presName="Accent" presStyleLbl="node1" presStyleIdx="2" presStyleCnt="3"/>
      <dgm:spPr/>
    </dgm:pt>
    <dgm:pt modelId="{7B925DC5-1AE4-4A02-B05E-F4E2E6CDD49B}" type="pres">
      <dgm:prSet presAssocID="{4A1F7287-B2A9-4018-93D7-07A76B2381C9}" presName="ParentBackground1" presStyleCnt="0"/>
      <dgm:spPr/>
    </dgm:pt>
    <dgm:pt modelId="{F67C0699-19E7-4D29-B996-47BA69249930}" type="pres">
      <dgm:prSet presAssocID="{4A1F7287-B2A9-4018-93D7-07A76B2381C9}" presName="ParentBackground" presStyleLbl="fgAcc1" presStyleIdx="2" presStyleCnt="3"/>
      <dgm:spPr/>
    </dgm:pt>
    <dgm:pt modelId="{9A9013DA-D69F-4C86-B5FC-B41D113F07D7}" type="pres">
      <dgm:prSet presAssocID="{4A1F7287-B2A9-4018-93D7-07A76B2381C9}" presName="Parent1" presStyleLbl="revTx" presStyleIdx="0" presStyleCnt="0">
        <dgm:presLayoutVars>
          <dgm:chMax val="1"/>
          <dgm:chPref val="1"/>
          <dgm:bulletEnabled val="1"/>
        </dgm:presLayoutVars>
      </dgm:prSet>
      <dgm:spPr/>
    </dgm:pt>
  </dgm:ptLst>
  <dgm:cxnLst>
    <dgm:cxn modelId="{DB00870C-FF58-4782-B9B6-BD264F3B849D}" type="presOf" srcId="{75EF79E5-7FB4-457E-97E8-ADEEDBC08D8E}" destId="{E2A40099-3EA8-46DF-8737-5F5C4BE66025}" srcOrd="0" destOrd="0" presId="urn:microsoft.com/office/officeart/2011/layout/CircleProcess"/>
    <dgm:cxn modelId="{59EC5713-3651-4108-8348-B897D0B562A0}" type="presOf" srcId="{4A1F7287-B2A9-4018-93D7-07A76B2381C9}" destId="{9A9013DA-D69F-4C86-B5FC-B41D113F07D7}" srcOrd="1" destOrd="0" presId="urn:microsoft.com/office/officeart/2011/layout/CircleProcess"/>
    <dgm:cxn modelId="{E9037316-19FA-4C92-B924-EF3AD21FF8D2}" type="presOf" srcId="{4A1F7287-B2A9-4018-93D7-07A76B2381C9}" destId="{F67C0699-19E7-4D29-B996-47BA69249930}" srcOrd="0" destOrd="0" presId="urn:microsoft.com/office/officeart/2011/layout/CircleProcess"/>
    <dgm:cxn modelId="{2A8E0220-8B14-43FE-A69C-680E31566BDA}" srcId="{365B9CEC-747A-43ED-9178-5FE60BBE0962}" destId="{7D52F953-CA7D-4C10-87DE-961F4621885E}" srcOrd="1" destOrd="0" parTransId="{CBAD469D-9A2D-4702-926B-6721B198A00C}" sibTransId="{90288430-9498-4B97-9A41-A9705C82F903}"/>
    <dgm:cxn modelId="{7386033F-8218-421B-80FA-9811349A39D9}" srcId="{365B9CEC-747A-43ED-9178-5FE60BBE0962}" destId="{75EF79E5-7FB4-457E-97E8-ADEEDBC08D8E}" srcOrd="2" destOrd="0" parTransId="{8C91182E-F0F7-4DBA-96A5-8BBA026AE6C2}" sibTransId="{BC8CD318-0A66-4952-96E0-5D14A780B019}"/>
    <dgm:cxn modelId="{083E1089-2CA6-4C49-8F96-E128AB3EDDF1}" type="presOf" srcId="{75EF79E5-7FB4-457E-97E8-ADEEDBC08D8E}" destId="{F2FF9593-8579-4AE0-82D1-87C3B3C79863}" srcOrd="1" destOrd="0" presId="urn:microsoft.com/office/officeart/2011/layout/CircleProcess"/>
    <dgm:cxn modelId="{F8597C91-A5D0-47C7-89AD-77857EF86FE2}" type="presOf" srcId="{7D52F953-CA7D-4C10-87DE-961F4621885E}" destId="{6F30FEAA-E26A-45E2-976C-A5EBF6F73DAA}" srcOrd="1" destOrd="0" presId="urn:microsoft.com/office/officeart/2011/layout/CircleProcess"/>
    <dgm:cxn modelId="{648432A0-26E9-46C5-B9F8-0528FAAD6F36}" srcId="{365B9CEC-747A-43ED-9178-5FE60BBE0962}" destId="{4A1F7287-B2A9-4018-93D7-07A76B2381C9}" srcOrd="0" destOrd="0" parTransId="{20707723-CBC0-4BDB-B40F-3F37CABF92A4}" sibTransId="{C5B4A24E-9908-460B-9DF1-5F26D39A679E}"/>
    <dgm:cxn modelId="{60935BED-1B2E-46EF-AA6E-56283F1F0B10}" type="presOf" srcId="{7D52F953-CA7D-4C10-87DE-961F4621885E}" destId="{07979D52-96F6-4BAB-8408-622494D3F10C}" srcOrd="0" destOrd="0" presId="urn:microsoft.com/office/officeart/2011/layout/CircleProcess"/>
    <dgm:cxn modelId="{CEC0F7F7-221B-47E6-914F-C1BE1264F9D4}" type="presOf" srcId="{365B9CEC-747A-43ED-9178-5FE60BBE0962}" destId="{A0575927-31F4-429F-84B3-D47319CFF55A}" srcOrd="0" destOrd="0" presId="urn:microsoft.com/office/officeart/2011/layout/CircleProcess"/>
    <dgm:cxn modelId="{C752C356-D7A8-42CC-A1DF-F5049009A61E}" type="presParOf" srcId="{A0575927-31F4-429F-84B3-D47319CFF55A}" destId="{359B8155-D9C8-4240-8236-F25252FA305F}" srcOrd="0" destOrd="0" presId="urn:microsoft.com/office/officeart/2011/layout/CircleProcess"/>
    <dgm:cxn modelId="{7DF8A03D-BCD3-4353-B434-84C75777E6F1}" type="presParOf" srcId="{359B8155-D9C8-4240-8236-F25252FA305F}" destId="{2B3E6CE9-C53C-4BE8-9404-0F71C2DA7C2B}" srcOrd="0" destOrd="0" presId="urn:microsoft.com/office/officeart/2011/layout/CircleProcess"/>
    <dgm:cxn modelId="{52CE7C78-3630-4375-BCC0-083EFEB41CF5}" type="presParOf" srcId="{A0575927-31F4-429F-84B3-D47319CFF55A}" destId="{F9DB2E59-3038-43DC-9447-D0AC843CF248}" srcOrd="1" destOrd="0" presId="urn:microsoft.com/office/officeart/2011/layout/CircleProcess"/>
    <dgm:cxn modelId="{B7D16375-E8D7-4A01-B6B8-C4FD25F85720}" type="presParOf" srcId="{F9DB2E59-3038-43DC-9447-D0AC843CF248}" destId="{E2A40099-3EA8-46DF-8737-5F5C4BE66025}" srcOrd="0" destOrd="0" presId="urn:microsoft.com/office/officeart/2011/layout/CircleProcess"/>
    <dgm:cxn modelId="{B8B1E7EA-DC14-4CE1-8D94-6FC4A4CE97C7}" type="presParOf" srcId="{A0575927-31F4-429F-84B3-D47319CFF55A}" destId="{F2FF9593-8579-4AE0-82D1-87C3B3C79863}" srcOrd="2" destOrd="0" presId="urn:microsoft.com/office/officeart/2011/layout/CircleProcess"/>
    <dgm:cxn modelId="{B1885CC5-6DF7-44D8-B948-9BB3959C0776}" type="presParOf" srcId="{A0575927-31F4-429F-84B3-D47319CFF55A}" destId="{4378B597-1CAE-4FC4-BAF5-4419F69F9E7C}" srcOrd="3" destOrd="0" presId="urn:microsoft.com/office/officeart/2011/layout/CircleProcess"/>
    <dgm:cxn modelId="{80ABD5FA-FC99-4F47-9439-89F706623545}" type="presParOf" srcId="{4378B597-1CAE-4FC4-BAF5-4419F69F9E7C}" destId="{D250D6A6-840F-4AE9-B4E6-2BFEAEAAD961}" srcOrd="0" destOrd="0" presId="urn:microsoft.com/office/officeart/2011/layout/CircleProcess"/>
    <dgm:cxn modelId="{61E26957-7613-469F-9E92-C79987C7775B}" type="presParOf" srcId="{A0575927-31F4-429F-84B3-D47319CFF55A}" destId="{311FA360-5052-4F72-84BC-6CB58AD7F51D}" srcOrd="4" destOrd="0" presId="urn:microsoft.com/office/officeart/2011/layout/CircleProcess"/>
    <dgm:cxn modelId="{110A687F-8B84-4F2F-94FD-9B46201B2D6D}" type="presParOf" srcId="{311FA360-5052-4F72-84BC-6CB58AD7F51D}" destId="{07979D52-96F6-4BAB-8408-622494D3F10C}" srcOrd="0" destOrd="0" presId="urn:microsoft.com/office/officeart/2011/layout/CircleProcess"/>
    <dgm:cxn modelId="{27E1A7EB-A0FD-4455-ACD0-C1F14DCA8FF2}" type="presParOf" srcId="{A0575927-31F4-429F-84B3-D47319CFF55A}" destId="{6F30FEAA-E26A-45E2-976C-A5EBF6F73DAA}" srcOrd="5" destOrd="0" presId="urn:microsoft.com/office/officeart/2011/layout/CircleProcess"/>
    <dgm:cxn modelId="{FC79C4A6-99E4-4D5A-9751-B1834117B12F}" type="presParOf" srcId="{A0575927-31F4-429F-84B3-D47319CFF55A}" destId="{3A051859-D600-47F8-B018-9706C83E8F1E}" srcOrd="6" destOrd="0" presId="urn:microsoft.com/office/officeart/2011/layout/CircleProcess"/>
    <dgm:cxn modelId="{6FBD6617-076D-432D-B819-D8218E9CEECF}" type="presParOf" srcId="{3A051859-D600-47F8-B018-9706C83E8F1E}" destId="{B1761DD4-8450-42DE-B7D1-DC92695CFC6C}" srcOrd="0" destOrd="0" presId="urn:microsoft.com/office/officeart/2011/layout/CircleProcess"/>
    <dgm:cxn modelId="{DEDD6ED2-384C-484E-9D5F-D5691CFFF786}" type="presParOf" srcId="{A0575927-31F4-429F-84B3-D47319CFF55A}" destId="{7B925DC5-1AE4-4A02-B05E-F4E2E6CDD49B}" srcOrd="7" destOrd="0" presId="urn:microsoft.com/office/officeart/2011/layout/CircleProcess"/>
    <dgm:cxn modelId="{FEF3BBAD-375B-48F7-9FF4-29C1CA644D8D}" type="presParOf" srcId="{7B925DC5-1AE4-4A02-B05E-F4E2E6CDD49B}" destId="{F67C0699-19E7-4D29-B996-47BA69249930}" srcOrd="0" destOrd="0" presId="urn:microsoft.com/office/officeart/2011/layout/CircleProcess"/>
    <dgm:cxn modelId="{7054ED07-1AF5-4FED-89BB-7FEFF542225E}" type="presParOf" srcId="{A0575927-31F4-429F-84B3-D47319CFF55A}" destId="{9A9013DA-D69F-4C86-B5FC-B41D113F07D7}"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56B69D9-9F23-4F4D-AFF5-028EF9CAB6BF}" type="doc">
      <dgm:prSet loTypeId="urn:microsoft.com/office/officeart/2005/8/layout/hProcess9" loCatId="process" qsTypeId="urn:microsoft.com/office/officeart/2005/8/quickstyle/simple1" qsCatId="simple" csTypeId="urn:microsoft.com/office/officeart/2005/8/colors/accent1_2" csCatId="accent1" phldr="1"/>
      <dgm:spPr/>
    </dgm:pt>
    <dgm:pt modelId="{5E068FFF-E290-4441-AC94-C6DFD8189264}">
      <dgm:prSet phldrT="[Text]" custT="1"/>
      <dgm:spPr/>
      <dgm:t>
        <a:bodyPr/>
        <a:lstStyle/>
        <a:p>
          <a:r>
            <a:rPr lang="en-US" sz="2400">
              <a:solidFill>
                <a:schemeClr val="tx1">
                  <a:lumMod val="85000"/>
                  <a:lumOff val="15000"/>
                </a:schemeClr>
              </a:solidFill>
            </a:rPr>
            <a:t>Selecting</a:t>
          </a:r>
        </a:p>
      </dgm:t>
    </dgm:pt>
    <dgm:pt modelId="{A628B0E8-8F2F-4622-8FE0-37A46A8BF4F5}" type="parTrans" cxnId="{A1D6C21C-9F36-421E-895C-2D7557B70742}">
      <dgm:prSet/>
      <dgm:spPr/>
      <dgm:t>
        <a:bodyPr/>
        <a:lstStyle/>
        <a:p>
          <a:endParaRPr lang="en-US"/>
        </a:p>
      </dgm:t>
    </dgm:pt>
    <dgm:pt modelId="{F4D2B5BA-3ACB-4F5A-B78C-102FA59C8FD2}" type="sibTrans" cxnId="{A1D6C21C-9F36-421E-895C-2D7557B70742}">
      <dgm:prSet/>
      <dgm:spPr/>
      <dgm:t>
        <a:bodyPr/>
        <a:lstStyle/>
        <a:p>
          <a:endParaRPr lang="en-US"/>
        </a:p>
      </dgm:t>
    </dgm:pt>
    <dgm:pt modelId="{17DB0254-CE67-41F1-B0BE-B80F8F3376FA}">
      <dgm:prSet phldrT="[Text]" custT="1"/>
      <dgm:spPr/>
      <dgm:t>
        <a:bodyPr/>
        <a:lstStyle/>
        <a:p>
          <a:r>
            <a:rPr lang="en-US" sz="2400">
              <a:solidFill>
                <a:schemeClr val="tx1">
                  <a:lumMod val="75000"/>
                  <a:lumOff val="25000"/>
                </a:schemeClr>
              </a:solidFill>
            </a:rPr>
            <a:t>Installing</a:t>
          </a:r>
        </a:p>
      </dgm:t>
    </dgm:pt>
    <dgm:pt modelId="{3061DB9A-B818-456C-85DC-F6F45C8696E2}" type="parTrans" cxnId="{2CCC176F-D20C-4ADD-AB08-1C68C2132060}">
      <dgm:prSet/>
      <dgm:spPr/>
      <dgm:t>
        <a:bodyPr/>
        <a:lstStyle/>
        <a:p>
          <a:endParaRPr lang="en-US"/>
        </a:p>
      </dgm:t>
    </dgm:pt>
    <dgm:pt modelId="{619F8050-9D65-488F-9E1B-A5504317872E}" type="sibTrans" cxnId="{2CCC176F-D20C-4ADD-AB08-1C68C2132060}">
      <dgm:prSet/>
      <dgm:spPr/>
      <dgm:t>
        <a:bodyPr/>
        <a:lstStyle/>
        <a:p>
          <a:endParaRPr lang="en-US"/>
        </a:p>
      </dgm:t>
    </dgm:pt>
    <dgm:pt modelId="{A1BE2792-42B1-4359-8D3B-CEB00969C450}">
      <dgm:prSet phldrT="[Text]" custT="1"/>
      <dgm:spPr/>
      <dgm:t>
        <a:bodyPr/>
        <a:lstStyle/>
        <a:p>
          <a:r>
            <a:rPr lang="en-US" sz="2400">
              <a:solidFill>
                <a:schemeClr val="tx1"/>
              </a:solidFill>
            </a:rPr>
            <a:t>Analyzing</a:t>
          </a:r>
        </a:p>
      </dgm:t>
    </dgm:pt>
    <dgm:pt modelId="{DB419CE7-FEF9-4E8E-B906-DCF59E2516DC}" type="parTrans" cxnId="{08AB3198-2880-4CD4-8C91-7A06D0D0D40E}">
      <dgm:prSet/>
      <dgm:spPr/>
      <dgm:t>
        <a:bodyPr/>
        <a:lstStyle/>
        <a:p>
          <a:endParaRPr lang="en-US"/>
        </a:p>
      </dgm:t>
    </dgm:pt>
    <dgm:pt modelId="{76E22832-65FB-4A72-8014-EF4BAB3F02A3}" type="sibTrans" cxnId="{08AB3198-2880-4CD4-8C91-7A06D0D0D40E}">
      <dgm:prSet/>
      <dgm:spPr/>
      <dgm:t>
        <a:bodyPr/>
        <a:lstStyle/>
        <a:p>
          <a:endParaRPr lang="en-US"/>
        </a:p>
      </dgm:t>
    </dgm:pt>
    <dgm:pt modelId="{9AAEA3E6-0D44-45E9-86A5-296864DA38EF}" type="pres">
      <dgm:prSet presAssocID="{B56B69D9-9F23-4F4D-AFF5-028EF9CAB6BF}" presName="CompostProcess" presStyleCnt="0">
        <dgm:presLayoutVars>
          <dgm:dir/>
          <dgm:resizeHandles val="exact"/>
        </dgm:presLayoutVars>
      </dgm:prSet>
      <dgm:spPr/>
    </dgm:pt>
    <dgm:pt modelId="{E3DEB135-FE62-48DF-970C-D826F5A489EF}" type="pres">
      <dgm:prSet presAssocID="{B56B69D9-9F23-4F4D-AFF5-028EF9CAB6BF}" presName="arrow" presStyleLbl="bgShp" presStyleIdx="0" presStyleCnt="1"/>
      <dgm:spPr/>
    </dgm:pt>
    <dgm:pt modelId="{341E916B-783B-4724-8677-3E8448E477F2}" type="pres">
      <dgm:prSet presAssocID="{B56B69D9-9F23-4F4D-AFF5-028EF9CAB6BF}" presName="linearProcess" presStyleCnt="0"/>
      <dgm:spPr/>
    </dgm:pt>
    <dgm:pt modelId="{B67AA2B9-FD6C-43D4-8791-F42551B198CD}" type="pres">
      <dgm:prSet presAssocID="{5E068FFF-E290-4441-AC94-C6DFD8189264}" presName="textNode" presStyleLbl="node1" presStyleIdx="0" presStyleCnt="3" custScaleX="187881">
        <dgm:presLayoutVars>
          <dgm:bulletEnabled val="1"/>
        </dgm:presLayoutVars>
      </dgm:prSet>
      <dgm:spPr/>
    </dgm:pt>
    <dgm:pt modelId="{2A3FAA4A-7E6E-4DC0-AE0D-D5E1C76EAD77}" type="pres">
      <dgm:prSet presAssocID="{F4D2B5BA-3ACB-4F5A-B78C-102FA59C8FD2}" presName="sibTrans" presStyleCnt="0"/>
      <dgm:spPr/>
    </dgm:pt>
    <dgm:pt modelId="{C8277305-BFA5-4CB7-AEE4-ABFC7D057AD9}" type="pres">
      <dgm:prSet presAssocID="{17DB0254-CE67-41F1-B0BE-B80F8F3376FA}" presName="textNode" presStyleLbl="node1" presStyleIdx="1" presStyleCnt="3" custScaleX="155422">
        <dgm:presLayoutVars>
          <dgm:bulletEnabled val="1"/>
        </dgm:presLayoutVars>
      </dgm:prSet>
      <dgm:spPr/>
    </dgm:pt>
    <dgm:pt modelId="{1BA5A0C1-5A1A-412A-A7A5-2346D3D14A5A}" type="pres">
      <dgm:prSet presAssocID="{619F8050-9D65-488F-9E1B-A5504317872E}" presName="sibTrans" presStyleCnt="0"/>
      <dgm:spPr/>
    </dgm:pt>
    <dgm:pt modelId="{318AAECD-848F-414E-BECE-3515CC3B39FC}" type="pres">
      <dgm:prSet presAssocID="{A1BE2792-42B1-4359-8D3B-CEB00969C450}" presName="textNode" presStyleLbl="node1" presStyleIdx="2" presStyleCnt="3" custScaleX="188027">
        <dgm:presLayoutVars>
          <dgm:bulletEnabled val="1"/>
        </dgm:presLayoutVars>
      </dgm:prSet>
      <dgm:spPr/>
    </dgm:pt>
  </dgm:ptLst>
  <dgm:cxnLst>
    <dgm:cxn modelId="{A1D6C21C-9F36-421E-895C-2D7557B70742}" srcId="{B56B69D9-9F23-4F4D-AFF5-028EF9CAB6BF}" destId="{5E068FFF-E290-4441-AC94-C6DFD8189264}" srcOrd="0" destOrd="0" parTransId="{A628B0E8-8F2F-4622-8FE0-37A46A8BF4F5}" sibTransId="{F4D2B5BA-3ACB-4F5A-B78C-102FA59C8FD2}"/>
    <dgm:cxn modelId="{8E136944-C603-43C7-987E-6CBCC5DFC724}" type="presOf" srcId="{A1BE2792-42B1-4359-8D3B-CEB00969C450}" destId="{318AAECD-848F-414E-BECE-3515CC3B39FC}" srcOrd="0" destOrd="0" presId="urn:microsoft.com/office/officeart/2005/8/layout/hProcess9"/>
    <dgm:cxn modelId="{2CCC176F-D20C-4ADD-AB08-1C68C2132060}" srcId="{B56B69D9-9F23-4F4D-AFF5-028EF9CAB6BF}" destId="{17DB0254-CE67-41F1-B0BE-B80F8F3376FA}" srcOrd="1" destOrd="0" parTransId="{3061DB9A-B818-456C-85DC-F6F45C8696E2}" sibTransId="{619F8050-9D65-488F-9E1B-A5504317872E}"/>
    <dgm:cxn modelId="{4A8CC98E-C0E3-4B97-9819-4413494C8164}" type="presOf" srcId="{5E068FFF-E290-4441-AC94-C6DFD8189264}" destId="{B67AA2B9-FD6C-43D4-8791-F42551B198CD}" srcOrd="0" destOrd="0" presId="urn:microsoft.com/office/officeart/2005/8/layout/hProcess9"/>
    <dgm:cxn modelId="{08AB3198-2880-4CD4-8C91-7A06D0D0D40E}" srcId="{B56B69D9-9F23-4F4D-AFF5-028EF9CAB6BF}" destId="{A1BE2792-42B1-4359-8D3B-CEB00969C450}" srcOrd="2" destOrd="0" parTransId="{DB419CE7-FEF9-4E8E-B906-DCF59E2516DC}" sibTransId="{76E22832-65FB-4A72-8014-EF4BAB3F02A3}"/>
    <dgm:cxn modelId="{470ED2B9-F0CA-40DE-B4B1-5B1A6C7222A0}" type="presOf" srcId="{B56B69D9-9F23-4F4D-AFF5-028EF9CAB6BF}" destId="{9AAEA3E6-0D44-45E9-86A5-296864DA38EF}" srcOrd="0" destOrd="0" presId="urn:microsoft.com/office/officeart/2005/8/layout/hProcess9"/>
    <dgm:cxn modelId="{CCF89FCC-8380-4FEE-B9E5-6EFFCCB309C2}" type="presOf" srcId="{17DB0254-CE67-41F1-B0BE-B80F8F3376FA}" destId="{C8277305-BFA5-4CB7-AEE4-ABFC7D057AD9}" srcOrd="0" destOrd="0" presId="urn:microsoft.com/office/officeart/2005/8/layout/hProcess9"/>
    <dgm:cxn modelId="{767FE536-861C-451B-BB74-95CEBB13584A}" type="presParOf" srcId="{9AAEA3E6-0D44-45E9-86A5-296864DA38EF}" destId="{E3DEB135-FE62-48DF-970C-D826F5A489EF}" srcOrd="0" destOrd="0" presId="urn:microsoft.com/office/officeart/2005/8/layout/hProcess9"/>
    <dgm:cxn modelId="{B05EB2DC-E0E1-4763-9358-F08372484A86}" type="presParOf" srcId="{9AAEA3E6-0D44-45E9-86A5-296864DA38EF}" destId="{341E916B-783B-4724-8677-3E8448E477F2}" srcOrd="1" destOrd="0" presId="urn:microsoft.com/office/officeart/2005/8/layout/hProcess9"/>
    <dgm:cxn modelId="{70EBA817-CBDF-4343-A222-6A7B204FDCB4}" type="presParOf" srcId="{341E916B-783B-4724-8677-3E8448E477F2}" destId="{B67AA2B9-FD6C-43D4-8791-F42551B198CD}" srcOrd="0" destOrd="0" presId="urn:microsoft.com/office/officeart/2005/8/layout/hProcess9"/>
    <dgm:cxn modelId="{3D79C55B-DAB2-4617-8F7A-8E68BB806B8B}" type="presParOf" srcId="{341E916B-783B-4724-8677-3E8448E477F2}" destId="{2A3FAA4A-7E6E-4DC0-AE0D-D5E1C76EAD77}" srcOrd="1" destOrd="0" presId="urn:microsoft.com/office/officeart/2005/8/layout/hProcess9"/>
    <dgm:cxn modelId="{F7FB66E4-EF55-4905-811F-88EAB70E0DC5}" type="presParOf" srcId="{341E916B-783B-4724-8677-3E8448E477F2}" destId="{C8277305-BFA5-4CB7-AEE4-ABFC7D057AD9}" srcOrd="2" destOrd="0" presId="urn:microsoft.com/office/officeart/2005/8/layout/hProcess9"/>
    <dgm:cxn modelId="{8575462A-A8F1-48E3-B9AE-4B11F592BE5A}" type="presParOf" srcId="{341E916B-783B-4724-8677-3E8448E477F2}" destId="{1BA5A0C1-5A1A-412A-A7A5-2346D3D14A5A}" srcOrd="3" destOrd="0" presId="urn:microsoft.com/office/officeart/2005/8/layout/hProcess9"/>
    <dgm:cxn modelId="{4C943F9A-65F9-4533-B9ED-CACF42852B15}" type="presParOf" srcId="{341E916B-783B-4724-8677-3E8448E477F2}" destId="{318AAECD-848F-414E-BECE-3515CC3B39FC}" srcOrd="4" destOrd="0" presId="urn:microsoft.com/office/officeart/2005/8/layout/hProcess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tyle>
          <a:lnRef idx="1">
            <a:schemeClr val="accent3"/>
          </a:lnRef>
          <a:fillRef idx="3">
            <a:schemeClr val="accent3"/>
          </a:fillRef>
          <a:effectRef idx="2">
            <a:schemeClr val="accent3"/>
          </a:effectRef>
          <a:fontRef idx="minor">
            <a:schemeClr val="lt1"/>
          </a:fontRef>
        </dgm:style>
      </dgm:prSet>
      <dgm:spPr>
        <a:xfrm>
          <a:off x="412245" y="45123"/>
          <a:ext cx="4145337" cy="472320"/>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w="6350" cap="flat" cmpd="sng" algn="ctr">
          <a:solidFill>
            <a:srgbClr val="A5A5A5"/>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Exploration &amp; Adoption</a:t>
          </a:r>
        </a:p>
      </dgm:t>
    </dgm:pt>
    <dgm:pt modelId="{C15114FA-858E-4CC7-970D-317A88EF07AA}" type="parTrans" cxnId="{F3E87748-4CBA-47AA-B4BD-2DCE1575A622}">
      <dgm:prSet/>
      <dgm:spPr/>
      <dgm:t>
        <a:bodyPr/>
        <a:lstStyle/>
        <a:p>
          <a:endParaRPr lang="en-US"/>
        </a:p>
      </dgm:t>
    </dgm:pt>
    <dgm:pt modelId="{3416F508-DFDB-4688-A8E9-F5C641F659AE}" type="sibTrans" cxnId="{F3E87748-4CBA-47AA-B4BD-2DCE1575A622}">
      <dgm:prSet/>
      <dgm:spPr/>
      <dgm:t>
        <a:bodyPr/>
        <a:lstStyle/>
        <a:p>
          <a:endParaRPr lang="en-US"/>
        </a:p>
      </dgm:t>
    </dgm:pt>
    <dgm:pt modelId="{954AAE81-35C4-4C12-B62B-8709AEF99FD6}">
      <dgm:prSet phldrT="[Text]" custT="1">
        <dgm:style>
          <a:lnRef idx="1">
            <a:schemeClr val="accent5"/>
          </a:lnRef>
          <a:fillRef idx="3">
            <a:schemeClr val="accent5"/>
          </a:fillRef>
          <a:effectRef idx="2">
            <a:schemeClr val="accent5"/>
          </a:effectRef>
          <a:fontRef idx="minor">
            <a:schemeClr val="lt1"/>
          </a:fontRef>
        </dgm:style>
      </dgm:prSet>
      <dgm:spPr>
        <a:xfrm>
          <a:off x="412245" y="1350483"/>
          <a:ext cx="4449896" cy="472320"/>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Installation</a:t>
          </a:r>
        </a:p>
      </dgm:t>
    </dgm:pt>
    <dgm:pt modelId="{A8C4E290-19C4-45DD-8B7F-7FF42A3CD0C3}" type="parTrans" cxnId="{6B750B97-D182-4750-B489-5BD422762C08}">
      <dgm:prSet/>
      <dgm:spPr/>
      <dgm:t>
        <a:bodyPr/>
        <a:lstStyle/>
        <a:p>
          <a:endParaRPr lang="en-US"/>
        </a:p>
      </dgm:t>
    </dgm:pt>
    <dgm:pt modelId="{1060B8FA-63BC-4FD0-A65B-8BDE3C2CC7A4}" type="sibTrans" cxnId="{6B750B97-D182-4750-B489-5BD422762C08}">
      <dgm:prSet/>
      <dgm:spPr/>
      <dgm:t>
        <a:bodyPr/>
        <a:lstStyle/>
        <a:p>
          <a:endParaRPr lang="en-US"/>
        </a:p>
      </dgm:t>
    </dgm:pt>
    <dgm:pt modelId="{BCDC602B-6184-4667-A139-DDACE59DF40A}">
      <dgm:prSet phldrT="[Text]" custT="1">
        <dgm:style>
          <a:lnRef idx="1">
            <a:schemeClr val="accent6"/>
          </a:lnRef>
          <a:fillRef idx="3">
            <a:schemeClr val="accent6"/>
          </a:fillRef>
          <a:effectRef idx="2">
            <a:schemeClr val="accent6"/>
          </a:effectRef>
          <a:fontRef idx="minor">
            <a:schemeClr val="lt1"/>
          </a:fontRef>
        </dgm:style>
      </dgm:prSet>
      <dgm:spPr>
        <a:xfrm>
          <a:off x="412245" y="2391244"/>
          <a:ext cx="4907341" cy="472320"/>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Initial Implementation</a:t>
          </a:r>
        </a:p>
      </dgm:t>
    </dgm:pt>
    <dgm:pt modelId="{B6838095-522D-4DE9-BE9E-3BB75D39E16B}" type="parTrans" cxnId="{92DCFC75-A0E9-4AE6-B3DB-6E19991DE262}">
      <dgm:prSet/>
      <dgm:spPr/>
      <dgm:t>
        <a:bodyPr/>
        <a:lstStyle/>
        <a:p>
          <a:endParaRPr lang="en-US"/>
        </a:p>
      </dgm:t>
    </dgm:pt>
    <dgm:pt modelId="{E265E1DE-19AC-405C-B6D0-FB68C5B11008}" type="sibTrans" cxnId="{92DCFC75-A0E9-4AE6-B3DB-6E19991DE262}">
      <dgm:prSet/>
      <dgm:spPr/>
      <dgm:t>
        <a:bodyPr/>
        <a:lstStyle/>
        <a:p>
          <a:endParaRPr lang="en-US"/>
        </a:p>
      </dgm:t>
    </dgm:pt>
    <dgm:pt modelId="{CDB3692C-A880-496B-A6DA-BD3FD9CA1840}">
      <dgm:prSet phldrT="[Text]" custT="1"/>
      <dgm:spPr>
        <a:xfrm>
          <a:off x="0" y="281283"/>
          <a:ext cx="8244916" cy="982799"/>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We think we know what we need so we are planning to move forward (evidence-based)</a:t>
          </a:r>
        </a:p>
      </dgm:t>
    </dgm:pt>
    <dgm:pt modelId="{155E2A8C-3D98-4E2B-BB2F-6D706B74A491}" type="parTrans" cxnId="{0D35226E-FC2F-4DBE-B37B-BB569093E316}">
      <dgm:prSet/>
      <dgm:spPr/>
      <dgm:t>
        <a:bodyPr/>
        <a:lstStyle/>
        <a:p>
          <a:endParaRPr lang="en-US"/>
        </a:p>
      </dgm:t>
    </dgm:pt>
    <dgm:pt modelId="{F8C8E311-C50B-4F63-91A1-B5F91C05D3B6}" type="sibTrans" cxnId="{0D35226E-FC2F-4DBE-B37B-BB569093E316}">
      <dgm:prSet/>
      <dgm:spPr/>
      <dgm:t>
        <a:bodyPr/>
        <a:lstStyle/>
        <a:p>
          <a:endParaRPr lang="en-US"/>
        </a:p>
      </dgm:t>
    </dgm:pt>
    <dgm:pt modelId="{2482C623-A19B-44AA-A093-96807E3CE98F}">
      <dgm:prSet phldrT="[Text]" custT="1"/>
      <dgm:spPr>
        <a:xfrm>
          <a:off x="0" y="1586643"/>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Let’s make sure we’re ready to implement (capacity infrastructure)</a:t>
          </a:r>
        </a:p>
      </dgm:t>
    </dgm:pt>
    <dgm:pt modelId="{34F7C83A-E5B5-4158-B744-A060F3FD4B62}" type="parTrans" cxnId="{4EBD8B83-A9BF-4167-B3C2-46DB14D47B31}">
      <dgm:prSet/>
      <dgm:spPr/>
      <dgm:t>
        <a:bodyPr/>
        <a:lstStyle/>
        <a:p>
          <a:endParaRPr lang="en-US"/>
        </a:p>
      </dgm:t>
    </dgm:pt>
    <dgm:pt modelId="{BB4AFB68-B06A-4815-B5D0-724654CA2CEF}" type="sibTrans" cxnId="{4EBD8B83-A9BF-4167-B3C2-46DB14D47B31}">
      <dgm:prSet/>
      <dgm:spPr/>
      <dgm:t>
        <a:bodyPr/>
        <a:lstStyle/>
        <a:p>
          <a:endParaRPr lang="en-US"/>
        </a:p>
      </dgm:t>
    </dgm:pt>
    <dgm:pt modelId="{F302D720-2B29-40DD-B835-FE6CC07497A7}">
      <dgm:prSet phldrT="[Text]" custT="1"/>
      <dgm:spPr>
        <a:xfrm>
          <a:off x="0" y="262740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Let’s give it a try &amp; evaluate (demonstration)</a:t>
          </a:r>
        </a:p>
      </dgm:t>
    </dgm:pt>
    <dgm:pt modelId="{2002DB54-4EB0-4BD7-8CE4-0DD6D6325C5A}" type="parTrans" cxnId="{2654E34C-9B85-4E4A-A70A-F8D06B45CBF7}">
      <dgm:prSet/>
      <dgm:spPr/>
      <dgm:t>
        <a:bodyPr/>
        <a:lstStyle/>
        <a:p>
          <a:endParaRPr lang="en-US"/>
        </a:p>
      </dgm:t>
    </dgm:pt>
    <dgm:pt modelId="{D806E5EA-7F2B-47AA-9B85-8549408C67F9}" type="sibTrans" cxnId="{2654E34C-9B85-4E4A-A70A-F8D06B45CBF7}">
      <dgm:prSet/>
      <dgm:spPr/>
      <dgm:t>
        <a:bodyPr/>
        <a:lstStyle/>
        <a:p>
          <a:endParaRPr lang="en-US"/>
        </a:p>
      </dgm:t>
    </dgm:pt>
    <dgm:pt modelId="{C7BD12FB-6A55-495A-9BC4-3682C5DC453B}">
      <dgm:prSet phldrT="[Text]" custT="1">
        <dgm:style>
          <a:lnRef idx="0">
            <a:schemeClr val="accent2"/>
          </a:lnRef>
          <a:fillRef idx="3">
            <a:schemeClr val="accent2"/>
          </a:fillRef>
          <a:effectRef idx="3">
            <a:schemeClr val="accent2"/>
          </a:effectRef>
          <a:fontRef idx="minor">
            <a:schemeClr val="lt1"/>
          </a:fontRef>
        </dgm:style>
      </dgm:prSet>
      <dgm:spPr>
        <a:xfrm>
          <a:off x="412245" y="3432004"/>
          <a:ext cx="5516632" cy="47232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Full Implementation</a:t>
          </a:r>
        </a:p>
      </dgm:t>
    </dgm:pt>
    <dgm:pt modelId="{01268581-07DB-4501-B1F6-A5BF0D9F37DC}" type="sibTrans" cxnId="{D2510023-DBCC-48E2-B7C0-6A4D6DBDE468}">
      <dgm:prSet/>
      <dgm:spPr/>
      <dgm:t>
        <a:bodyPr/>
        <a:lstStyle/>
        <a:p>
          <a:endParaRPr lang="en-US"/>
        </a:p>
      </dgm:t>
    </dgm:pt>
    <dgm:pt modelId="{CD9E1F7A-78EF-4234-9A41-E6B52954B843}" type="parTrans" cxnId="{D2510023-DBCC-48E2-B7C0-6A4D6DBDE468}">
      <dgm:prSet/>
      <dgm:spPr/>
      <dgm:t>
        <a:bodyPr/>
        <a:lstStyle/>
        <a:p>
          <a:endParaRPr lang="en-US"/>
        </a:p>
      </dgm:t>
    </dgm:pt>
    <dgm:pt modelId="{DB2A0EBB-F738-419A-BEA4-66A5688F0EA7}">
      <dgm:prSet phldrT="[Text]" custT="1"/>
      <dgm:spPr>
        <a:xfrm>
          <a:off x="0" y="470892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Let’s make it our way of doing business (institutionalized use)</a:t>
          </a:r>
        </a:p>
      </dgm:t>
    </dgm:pt>
    <dgm:pt modelId="{F4075F3A-4A49-40FA-A063-F65AE5661252}">
      <dgm:prSet phldrT="[Text]" custT="1">
        <dgm:style>
          <a:lnRef idx="0">
            <a:schemeClr val="accent2"/>
          </a:lnRef>
          <a:fillRef idx="3">
            <a:schemeClr val="accent2"/>
          </a:fillRef>
          <a:effectRef idx="3">
            <a:schemeClr val="accent2"/>
          </a:effectRef>
          <a:fontRef idx="minor">
            <a:schemeClr val="lt1"/>
          </a:fontRef>
        </dgm:style>
      </dgm:prSet>
      <dgm:spPr>
        <a:xfrm>
          <a:off x="412245" y="4472764"/>
          <a:ext cx="5974134" cy="47232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Sustainability &amp; Continuous Regeneration</a:t>
          </a:r>
        </a:p>
      </dgm:t>
    </dgm:pt>
    <dgm:pt modelId="{5C979709-EB2E-4D7A-9F78-1F454F4896DB}" type="sibTrans" cxnId="{D2C19891-9578-42E2-BD48-9CA0CEEA59B7}">
      <dgm:prSet/>
      <dgm:spPr/>
      <dgm:t>
        <a:bodyPr/>
        <a:lstStyle/>
        <a:p>
          <a:endParaRPr lang="en-US"/>
        </a:p>
      </dgm:t>
    </dgm:pt>
    <dgm:pt modelId="{A64319FE-8AEA-4E64-BAC4-812D53D3798D}" type="parTrans" cxnId="{D2C19891-9578-42E2-BD48-9CA0CEEA59B7}">
      <dgm:prSet/>
      <dgm:spPr/>
      <dgm:t>
        <a:bodyPr/>
        <a:lstStyle/>
        <a:p>
          <a:endParaRPr lang="en-US"/>
        </a:p>
      </dgm:t>
    </dgm:pt>
    <dgm:pt modelId="{FAB35F7C-FD26-47A2-A6CE-D2DB0626001F}" type="sibTrans" cxnId="{9DD1F54F-ECB0-4FA5-8E71-B7EF4E1C98CD}">
      <dgm:prSet/>
      <dgm:spPr/>
      <dgm:t>
        <a:bodyPr/>
        <a:lstStyle/>
        <a:p>
          <a:endParaRPr lang="en-US"/>
        </a:p>
      </dgm:t>
    </dgm:pt>
    <dgm:pt modelId="{ADB1883D-903C-4E54-8482-71DAEC0D2735}" type="parTrans" cxnId="{9DD1F54F-ECB0-4FA5-8E71-B7EF4E1C98CD}">
      <dgm:prSet/>
      <dgm:spPr/>
      <dgm:t>
        <a:bodyPr/>
        <a:lstStyle/>
        <a:p>
          <a:endParaRPr lang="en-US"/>
        </a:p>
      </dgm:t>
    </dgm:pt>
    <dgm:pt modelId="{E6CD695C-6935-4EB5-99FB-4EC53F4C3810}">
      <dgm:prSet phldrT="[Text]" custT="1"/>
      <dgm:spPr>
        <a:xfrm>
          <a:off x="0" y="366816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That worked, let’s do it for real (investment)</a:t>
          </a:r>
        </a:p>
      </dgm:t>
    </dgm:pt>
    <dgm:pt modelId="{3815502A-F6F8-483E-9F3D-78B8E202480F}" type="sibTrans" cxnId="{3E7CF413-8F26-4959-B612-3403B92B6B82}">
      <dgm:prSet/>
      <dgm:spPr/>
      <dgm:t>
        <a:bodyPr/>
        <a:lstStyle/>
        <a:p>
          <a:endParaRPr lang="en-US"/>
        </a:p>
      </dgm:t>
    </dgm:pt>
    <dgm:pt modelId="{D2D6CA71-F6B8-4D88-95C9-CB59948B3F8F}" type="parTrans" cxnId="{3E7CF413-8F26-4959-B612-3403B92B6B82}">
      <dgm:prSet/>
      <dgm:spPr/>
      <dgm:t>
        <a:bodyPr/>
        <a:lstStyle/>
        <a:p>
          <a:endParaRPr lang="en-US"/>
        </a:p>
      </dgm:t>
    </dgm:pt>
    <dgm:pt modelId="{F4206DCA-C717-4411-832B-33E2421E76FD}" type="pres">
      <dgm:prSet presAssocID="{CA85910C-841A-4770-8850-B1893A9DF604}" presName="linear" presStyleCnt="0">
        <dgm:presLayoutVars>
          <dgm:dir/>
          <dgm:animLvl val="lvl"/>
          <dgm:resizeHandles val="exact"/>
        </dgm:presLayoutVars>
      </dgm:prSet>
      <dgm:spPr/>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5"/>
      <dgm:spPr/>
    </dgm:pt>
    <dgm:pt modelId="{1C83B8A7-E55A-4A95-9C9B-A2BC7606356D}" type="pres">
      <dgm:prSet presAssocID="{A9B54138-0C0B-4B41-AE76-E45327B1386A}" presName="parentText" presStyleLbl="node1" presStyleIdx="0" presStyleCnt="5" custScaleX="71825">
        <dgm:presLayoutVars>
          <dgm:chMax val="0"/>
          <dgm:bulletEnabled val="1"/>
        </dgm:presLayoutVars>
      </dgm:prSet>
      <dgm:spPr/>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5">
        <dgm:presLayoutVars>
          <dgm:bulletEnabled val="1"/>
        </dgm:presLayoutVars>
      </dgm:prSet>
      <dgm:spPr/>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5"/>
      <dgm:spPr/>
    </dgm:pt>
    <dgm:pt modelId="{63DF7D70-FA28-4CB5-87C3-68C2218D59D9}" type="pres">
      <dgm:prSet presAssocID="{954AAE81-35C4-4C12-B62B-8709AEF99FD6}" presName="parentText" presStyleLbl="node1" presStyleIdx="1" presStyleCnt="5" custScaleX="77102">
        <dgm:presLayoutVars>
          <dgm:chMax val="0"/>
          <dgm:bulletEnabled val="1"/>
        </dgm:presLayoutVars>
      </dgm:prSet>
      <dgm:spPr/>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5">
        <dgm:presLayoutVars>
          <dgm:bulletEnabled val="1"/>
        </dgm:presLayoutVars>
      </dgm:prSet>
      <dgm:spPr/>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5"/>
      <dgm:spPr/>
    </dgm:pt>
    <dgm:pt modelId="{223DD7FC-BB63-4487-83F2-E54C0643849F}" type="pres">
      <dgm:prSet presAssocID="{BCDC602B-6184-4667-A139-DDACE59DF40A}" presName="parentText" presStyleLbl="node1" presStyleIdx="2" presStyleCnt="5" custScaleX="85028">
        <dgm:presLayoutVars>
          <dgm:chMax val="0"/>
          <dgm:bulletEnabled val="1"/>
        </dgm:presLayoutVars>
      </dgm:prSet>
      <dgm:spPr/>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5">
        <dgm:presLayoutVars>
          <dgm:bulletEnabled val="1"/>
        </dgm:presLayoutVars>
      </dgm:prSet>
      <dgm:spPr/>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5"/>
      <dgm:spPr/>
    </dgm:pt>
    <dgm:pt modelId="{6D914A54-B7F6-4A24-9F6E-4AB6A8A63DE4}" type="pres">
      <dgm:prSet presAssocID="{C7BD12FB-6A55-495A-9BC4-3682C5DC453B}" presName="parentText" presStyleLbl="node1" presStyleIdx="3" presStyleCnt="5" custScaleX="95585">
        <dgm:presLayoutVars>
          <dgm:chMax val="0"/>
          <dgm:bulletEnabled val="1"/>
        </dgm:presLayoutVars>
      </dgm:prSet>
      <dgm:spPr/>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5">
        <dgm:presLayoutVars>
          <dgm:bulletEnabled val="1"/>
        </dgm:presLayoutVars>
      </dgm:prSet>
      <dgm:spPr/>
    </dgm:pt>
    <dgm:pt modelId="{B1C2B7B9-F992-4FC4-B6DC-B92BF2DC9810}" type="pres">
      <dgm:prSet presAssocID="{01268581-07DB-4501-B1F6-A5BF0D9F37DC}" presName="spaceBetweenRectangles" presStyleCnt="0"/>
      <dgm:spPr/>
    </dgm:pt>
    <dgm:pt modelId="{CB31AA2E-A417-4EB3-9190-7DC6064AD991}" type="pres">
      <dgm:prSet presAssocID="{F4075F3A-4A49-40FA-A063-F65AE5661252}" presName="parentLin" presStyleCnt="0"/>
      <dgm:spPr/>
    </dgm:pt>
    <dgm:pt modelId="{6AA8D064-8399-420E-8410-AF360DCC13B0}" type="pres">
      <dgm:prSet presAssocID="{F4075F3A-4A49-40FA-A063-F65AE5661252}" presName="parentLeftMargin" presStyleLbl="node1" presStyleIdx="3" presStyleCnt="5"/>
      <dgm:spPr/>
    </dgm:pt>
    <dgm:pt modelId="{37644250-2239-41EF-88FE-BDEC6CDC8369}" type="pres">
      <dgm:prSet presAssocID="{F4075F3A-4A49-40FA-A063-F65AE5661252}" presName="parentText" presStyleLbl="node1" presStyleIdx="4" presStyleCnt="5" custScaleX="103512">
        <dgm:presLayoutVars>
          <dgm:chMax val="0"/>
          <dgm:bulletEnabled val="1"/>
        </dgm:presLayoutVars>
      </dgm:prSet>
      <dgm:spPr/>
    </dgm:pt>
    <dgm:pt modelId="{031BE962-BE0B-42DA-AE58-C230A6BDC320}" type="pres">
      <dgm:prSet presAssocID="{F4075F3A-4A49-40FA-A063-F65AE5661252}" presName="negativeSpace" presStyleCnt="0"/>
      <dgm:spPr/>
    </dgm:pt>
    <dgm:pt modelId="{200C7944-57E3-44A0-ACC4-32F750BA3DB6}" type="pres">
      <dgm:prSet presAssocID="{F4075F3A-4A49-40FA-A063-F65AE5661252}" presName="childText" presStyleLbl="conFgAcc1" presStyleIdx="4" presStyleCnt="5">
        <dgm:presLayoutVars>
          <dgm:bulletEnabled val="1"/>
        </dgm:presLayoutVars>
      </dgm:prSet>
      <dgm:spPr/>
    </dgm:pt>
  </dgm:ptLst>
  <dgm:cxnLst>
    <dgm:cxn modelId="{A2EB060E-4759-403C-A696-34F3A08D0075}" type="presOf" srcId="{954AAE81-35C4-4C12-B62B-8709AEF99FD6}" destId="{5DAF8B3C-7685-4E39-8586-80AAA06B771A}" srcOrd="0" destOrd="0" presId="urn:microsoft.com/office/officeart/2005/8/layout/list1"/>
    <dgm:cxn modelId="{3E7CF413-8F26-4959-B612-3403B92B6B82}" srcId="{C7BD12FB-6A55-495A-9BC4-3682C5DC453B}" destId="{E6CD695C-6935-4EB5-99FB-4EC53F4C3810}" srcOrd="0" destOrd="0" parTransId="{D2D6CA71-F6B8-4D88-95C9-CB59948B3F8F}" sibTransId="{3815502A-F6F8-483E-9F3D-78B8E202480F}"/>
    <dgm:cxn modelId="{BB585317-649A-46E2-ABD2-3B66AB2BC78A}" type="presOf" srcId="{CDB3692C-A880-496B-A6DA-BD3FD9CA1840}" destId="{BD2F2B25-CDA2-492F-BAE1-6A1579CE9F2F}" srcOrd="0" destOrd="0" presId="urn:microsoft.com/office/officeart/2005/8/layout/list1"/>
    <dgm:cxn modelId="{43B6C519-56C7-46C1-8352-012EED995A08}" type="presOf" srcId="{A9B54138-0C0B-4B41-AE76-E45327B1386A}" destId="{B2370C2D-CF9E-4FD6-A020-10EAE92B6680}" srcOrd="0" destOrd="0" presId="urn:microsoft.com/office/officeart/2005/8/layout/list1"/>
    <dgm:cxn modelId="{D2510023-DBCC-48E2-B7C0-6A4D6DBDE468}" srcId="{CA85910C-841A-4770-8850-B1893A9DF604}" destId="{C7BD12FB-6A55-495A-9BC4-3682C5DC453B}" srcOrd="3" destOrd="0" parTransId="{CD9E1F7A-78EF-4234-9A41-E6B52954B843}" sibTransId="{01268581-07DB-4501-B1F6-A5BF0D9F37DC}"/>
    <dgm:cxn modelId="{2DBB7D28-CCE8-4492-B279-2B3F8EA72628}" type="presOf" srcId="{F302D720-2B29-40DD-B835-FE6CC07497A7}" destId="{34868D5B-AE8B-4E00-8715-EF98D4DDE889}" srcOrd="0" destOrd="0" presId="urn:microsoft.com/office/officeart/2005/8/layout/list1"/>
    <dgm:cxn modelId="{7CB6E22F-EC2B-406C-BDA3-5E92CB8876F1}" type="presOf" srcId="{BCDC602B-6184-4667-A139-DDACE59DF40A}" destId="{223DD7FC-BB63-4487-83F2-E54C0643849F}" srcOrd="1" destOrd="0"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F7A9876C-CF09-491B-955F-051C3E94A0CA}" type="presOf" srcId="{C7BD12FB-6A55-495A-9BC4-3682C5DC453B}" destId="{6D914A54-B7F6-4A24-9F6E-4AB6A8A63DE4}" srcOrd="1" destOrd="0" presId="urn:microsoft.com/office/officeart/2005/8/layout/list1"/>
    <dgm:cxn modelId="{2654E34C-9B85-4E4A-A70A-F8D06B45CBF7}" srcId="{BCDC602B-6184-4667-A139-DDACE59DF40A}" destId="{F302D720-2B29-40DD-B835-FE6CC07497A7}" srcOrd="0" destOrd="0" parTransId="{2002DB54-4EB0-4BD7-8CE4-0DD6D6325C5A}" sibTransId="{D806E5EA-7F2B-47AA-9B85-8549408C67F9}"/>
    <dgm:cxn modelId="{0D35226E-FC2F-4DBE-B37B-BB569093E316}" srcId="{A9B54138-0C0B-4B41-AE76-E45327B1386A}" destId="{CDB3692C-A880-496B-A6DA-BD3FD9CA1840}" srcOrd="0" destOrd="0" parTransId="{155E2A8C-3D98-4E2B-BB2F-6D706B74A491}" sibTransId="{F8C8E311-C50B-4F63-91A1-B5F91C05D3B6}"/>
    <dgm:cxn modelId="{9DD1F54F-ECB0-4FA5-8E71-B7EF4E1C98CD}" srcId="{F4075F3A-4A49-40FA-A063-F65AE5661252}" destId="{DB2A0EBB-F738-419A-BEA4-66A5688F0EA7}" srcOrd="0" destOrd="0" parTransId="{ADB1883D-903C-4E54-8482-71DAEC0D2735}" sibTransId="{FAB35F7C-FD26-47A2-A6CE-D2DB0626001F}"/>
    <dgm:cxn modelId="{D77B3453-DB51-43A4-A8CC-8B24C1DF2F5F}" type="presOf" srcId="{954AAE81-35C4-4C12-B62B-8709AEF99FD6}" destId="{63DF7D70-FA28-4CB5-87C3-68C2218D59D9}" srcOrd="1" destOrd="0" presId="urn:microsoft.com/office/officeart/2005/8/layout/list1"/>
    <dgm:cxn modelId="{92DCFC75-A0E9-4AE6-B3DB-6E19991DE262}" srcId="{CA85910C-841A-4770-8850-B1893A9DF604}" destId="{BCDC602B-6184-4667-A139-DDACE59DF40A}" srcOrd="2" destOrd="0" parTransId="{B6838095-522D-4DE9-BE9E-3BB75D39E16B}" sibTransId="{E265E1DE-19AC-405C-B6D0-FB68C5B11008}"/>
    <dgm:cxn modelId="{4EBD8B83-A9BF-4167-B3C2-46DB14D47B31}" srcId="{954AAE81-35C4-4C12-B62B-8709AEF99FD6}" destId="{2482C623-A19B-44AA-A093-96807E3CE98F}" srcOrd="0" destOrd="0" parTransId="{34F7C83A-E5B5-4158-B744-A060F3FD4B62}" sibTransId="{BB4AFB68-B06A-4815-B5D0-724654CA2CEF}"/>
    <dgm:cxn modelId="{D2C19891-9578-42E2-BD48-9CA0CEEA59B7}" srcId="{CA85910C-841A-4770-8850-B1893A9DF604}" destId="{F4075F3A-4A49-40FA-A063-F65AE5661252}" srcOrd="4" destOrd="0" parTransId="{A64319FE-8AEA-4E64-BAC4-812D53D3798D}" sibTransId="{5C979709-EB2E-4D7A-9F78-1F454F4896DB}"/>
    <dgm:cxn modelId="{9BD84196-17BE-4495-A5AE-ADB928EFAA5F}" type="presOf" srcId="{2482C623-A19B-44AA-A093-96807E3CE98F}" destId="{C3D4A2DB-AD52-4904-A56F-39717FFF0012}" srcOrd="0" destOrd="0" presId="urn:microsoft.com/office/officeart/2005/8/layout/list1"/>
    <dgm:cxn modelId="{6B750B97-D182-4750-B489-5BD422762C08}" srcId="{CA85910C-841A-4770-8850-B1893A9DF604}" destId="{954AAE81-35C4-4C12-B62B-8709AEF99FD6}" srcOrd="1" destOrd="0" parTransId="{A8C4E290-19C4-45DD-8B7F-7FF42A3CD0C3}" sibTransId="{1060B8FA-63BC-4FD0-A65B-8BDE3C2CC7A4}"/>
    <dgm:cxn modelId="{FEAEE998-87F1-4FF2-B327-B30619AA44B2}" type="presOf" srcId="{DB2A0EBB-F738-419A-BEA4-66A5688F0EA7}" destId="{200C7944-57E3-44A0-ACC4-32F750BA3DB6}" srcOrd="0" destOrd="0" presId="urn:microsoft.com/office/officeart/2005/8/layout/list1"/>
    <dgm:cxn modelId="{3EF343B6-D12B-4C3B-A330-7EA2E935A740}" type="presOf" srcId="{BCDC602B-6184-4667-A139-DDACE59DF40A}" destId="{11E76175-F72D-4774-85B1-B5D11B736795}" srcOrd="0" destOrd="0" presId="urn:microsoft.com/office/officeart/2005/8/layout/list1"/>
    <dgm:cxn modelId="{4EED9FBC-8E1C-4155-9A0A-DE0E3F148B9C}" type="presOf" srcId="{A9B54138-0C0B-4B41-AE76-E45327B1386A}" destId="{1C83B8A7-E55A-4A95-9C9B-A2BC7606356D}" srcOrd="1" destOrd="0" presId="urn:microsoft.com/office/officeart/2005/8/layout/list1"/>
    <dgm:cxn modelId="{45ABC0D1-C4C3-454D-A7CB-CC4D360088B6}" type="presOf" srcId="{C7BD12FB-6A55-495A-9BC4-3682C5DC453B}" destId="{E6A0C18A-5207-4A3F-AE2E-C8986783B039}" srcOrd="0" destOrd="0" presId="urn:microsoft.com/office/officeart/2005/8/layout/list1"/>
    <dgm:cxn modelId="{05C3DBD3-4B6E-4341-9B3A-6929B562E690}" type="presOf" srcId="{F4075F3A-4A49-40FA-A063-F65AE5661252}" destId="{37644250-2239-41EF-88FE-BDEC6CDC8369}" srcOrd="1" destOrd="0" presId="urn:microsoft.com/office/officeart/2005/8/layout/list1"/>
    <dgm:cxn modelId="{542901F0-1B6A-49EA-9279-69FD5B722250}" type="presOf" srcId="{E6CD695C-6935-4EB5-99FB-4EC53F4C3810}" destId="{DDF6E055-97DD-47A5-B52B-4D4E9E2EADD0}" srcOrd="0" destOrd="0" presId="urn:microsoft.com/office/officeart/2005/8/layout/list1"/>
    <dgm:cxn modelId="{0CDD70F3-3F71-4EF0-A2E9-662C9FEBA503}" type="presOf" srcId="{CA85910C-841A-4770-8850-B1893A9DF604}" destId="{F4206DCA-C717-4411-832B-33E2421E76FD}" srcOrd="0" destOrd="0" presId="urn:microsoft.com/office/officeart/2005/8/layout/list1"/>
    <dgm:cxn modelId="{4B3949FF-B0EE-46CC-8230-3D4696A1345E}" type="presOf" srcId="{F4075F3A-4A49-40FA-A063-F65AE5661252}" destId="{6AA8D064-8399-420E-8410-AF360DCC13B0}" srcOrd="0" destOrd="0" presId="urn:microsoft.com/office/officeart/2005/8/layout/list1"/>
    <dgm:cxn modelId="{7BF3D06E-8953-4039-82D5-671AB1A7F31F}" type="presParOf" srcId="{F4206DCA-C717-4411-832B-33E2421E76FD}" destId="{5BEF5673-4A6A-48A1-B05B-9E48441BF1B1}" srcOrd="0" destOrd="0" presId="urn:microsoft.com/office/officeart/2005/8/layout/list1"/>
    <dgm:cxn modelId="{4A67B3E9-88AF-4EC5-8280-290E43A4ABBE}" type="presParOf" srcId="{5BEF5673-4A6A-48A1-B05B-9E48441BF1B1}" destId="{B2370C2D-CF9E-4FD6-A020-10EAE92B6680}" srcOrd="0" destOrd="0" presId="urn:microsoft.com/office/officeart/2005/8/layout/list1"/>
    <dgm:cxn modelId="{BCD070F4-CF7C-4365-A1B7-89966690DB0C}" type="presParOf" srcId="{5BEF5673-4A6A-48A1-B05B-9E48441BF1B1}" destId="{1C83B8A7-E55A-4A95-9C9B-A2BC7606356D}" srcOrd="1" destOrd="0" presId="urn:microsoft.com/office/officeart/2005/8/layout/list1"/>
    <dgm:cxn modelId="{D9C69C60-2480-4728-8513-7DECEE364F30}" type="presParOf" srcId="{F4206DCA-C717-4411-832B-33E2421E76FD}" destId="{011F2DE6-CB91-4614-8B49-62B6276AF64B}" srcOrd="1" destOrd="0" presId="urn:microsoft.com/office/officeart/2005/8/layout/list1"/>
    <dgm:cxn modelId="{E3803CAB-9042-4E14-A2EA-1CA3E1DAA745}" type="presParOf" srcId="{F4206DCA-C717-4411-832B-33E2421E76FD}" destId="{BD2F2B25-CDA2-492F-BAE1-6A1579CE9F2F}" srcOrd="2" destOrd="0" presId="urn:microsoft.com/office/officeart/2005/8/layout/list1"/>
    <dgm:cxn modelId="{4AB9A5D6-A9E3-4D37-AB86-26F127E42A37}" type="presParOf" srcId="{F4206DCA-C717-4411-832B-33E2421E76FD}" destId="{9F4CB8D5-F35D-48DD-B4AB-05F655E72361}" srcOrd="3" destOrd="0" presId="urn:microsoft.com/office/officeart/2005/8/layout/list1"/>
    <dgm:cxn modelId="{3DFFAF97-6416-4016-A7DF-1749E4672C9A}" type="presParOf" srcId="{F4206DCA-C717-4411-832B-33E2421E76FD}" destId="{DB145B6F-E7BA-43FD-B507-9D51683B4B18}" srcOrd="4" destOrd="0" presId="urn:microsoft.com/office/officeart/2005/8/layout/list1"/>
    <dgm:cxn modelId="{95DF97C0-CA09-4618-9776-52D705A30B92}" type="presParOf" srcId="{DB145B6F-E7BA-43FD-B507-9D51683B4B18}" destId="{5DAF8B3C-7685-4E39-8586-80AAA06B771A}" srcOrd="0" destOrd="0" presId="urn:microsoft.com/office/officeart/2005/8/layout/list1"/>
    <dgm:cxn modelId="{1CD474D6-1478-458B-9D77-C4DD9F1377AB}" type="presParOf" srcId="{DB145B6F-E7BA-43FD-B507-9D51683B4B18}" destId="{63DF7D70-FA28-4CB5-87C3-68C2218D59D9}" srcOrd="1" destOrd="0" presId="urn:microsoft.com/office/officeart/2005/8/layout/list1"/>
    <dgm:cxn modelId="{A64FDBEB-677B-48BE-9022-77B0E699379B}" type="presParOf" srcId="{F4206DCA-C717-4411-832B-33E2421E76FD}" destId="{C45987DA-4E2A-4D59-B90D-2636DA7D787E}" srcOrd="5" destOrd="0" presId="urn:microsoft.com/office/officeart/2005/8/layout/list1"/>
    <dgm:cxn modelId="{C711040A-50B7-4C8D-A03D-3D04830EAE7E}" type="presParOf" srcId="{F4206DCA-C717-4411-832B-33E2421E76FD}" destId="{C3D4A2DB-AD52-4904-A56F-39717FFF0012}" srcOrd="6" destOrd="0" presId="urn:microsoft.com/office/officeart/2005/8/layout/list1"/>
    <dgm:cxn modelId="{5DD7E88E-9AB1-4779-8D78-8C2392372FD0}" type="presParOf" srcId="{F4206DCA-C717-4411-832B-33E2421E76FD}" destId="{58E9F297-3D5E-4960-855C-FBC3D64A2B5C}" srcOrd="7" destOrd="0" presId="urn:microsoft.com/office/officeart/2005/8/layout/list1"/>
    <dgm:cxn modelId="{553D8A09-28EE-4A15-ACB3-B5C6DC075ED3}" type="presParOf" srcId="{F4206DCA-C717-4411-832B-33E2421E76FD}" destId="{9AC8DCEF-FFE7-4344-8840-88430EE3D49E}" srcOrd="8" destOrd="0" presId="urn:microsoft.com/office/officeart/2005/8/layout/list1"/>
    <dgm:cxn modelId="{4E19AF18-D083-4982-A434-31DCA410095E}" type="presParOf" srcId="{9AC8DCEF-FFE7-4344-8840-88430EE3D49E}" destId="{11E76175-F72D-4774-85B1-B5D11B736795}" srcOrd="0" destOrd="0" presId="urn:microsoft.com/office/officeart/2005/8/layout/list1"/>
    <dgm:cxn modelId="{4BD01524-AC10-4F3E-9E11-8B6A26154A1D}" type="presParOf" srcId="{9AC8DCEF-FFE7-4344-8840-88430EE3D49E}" destId="{223DD7FC-BB63-4487-83F2-E54C0643849F}" srcOrd="1" destOrd="0" presId="urn:microsoft.com/office/officeart/2005/8/layout/list1"/>
    <dgm:cxn modelId="{234C4852-F20A-4979-94C3-D790F1B0A724}" type="presParOf" srcId="{F4206DCA-C717-4411-832B-33E2421E76FD}" destId="{A0039179-0BA9-4A41-8CBF-57747A1A0551}" srcOrd="9" destOrd="0" presId="urn:microsoft.com/office/officeart/2005/8/layout/list1"/>
    <dgm:cxn modelId="{F41AF2BB-597A-44A1-BD07-10B65848CF95}" type="presParOf" srcId="{F4206DCA-C717-4411-832B-33E2421E76FD}" destId="{34868D5B-AE8B-4E00-8715-EF98D4DDE889}" srcOrd="10" destOrd="0" presId="urn:microsoft.com/office/officeart/2005/8/layout/list1"/>
    <dgm:cxn modelId="{BE6B413D-B2EA-41A5-8BCA-D5AAC2EECEA7}" type="presParOf" srcId="{F4206DCA-C717-4411-832B-33E2421E76FD}" destId="{1772B141-9D13-43D3-8680-33EC6A2AC0C6}" srcOrd="11" destOrd="0" presId="urn:microsoft.com/office/officeart/2005/8/layout/list1"/>
    <dgm:cxn modelId="{342B02C6-C627-4142-9780-75BDE97A2794}" type="presParOf" srcId="{F4206DCA-C717-4411-832B-33E2421E76FD}" destId="{3010A21C-1F70-4535-8813-E113D843DD09}" srcOrd="12" destOrd="0" presId="urn:microsoft.com/office/officeart/2005/8/layout/list1"/>
    <dgm:cxn modelId="{6B9D8816-F86A-4A57-B759-518FB24DF7D8}" type="presParOf" srcId="{3010A21C-1F70-4535-8813-E113D843DD09}" destId="{E6A0C18A-5207-4A3F-AE2E-C8986783B039}" srcOrd="0" destOrd="0" presId="urn:microsoft.com/office/officeart/2005/8/layout/list1"/>
    <dgm:cxn modelId="{ABDB3008-DC0E-4562-8A6A-57C839E2B36F}" type="presParOf" srcId="{3010A21C-1F70-4535-8813-E113D843DD09}" destId="{6D914A54-B7F6-4A24-9F6E-4AB6A8A63DE4}" srcOrd="1" destOrd="0" presId="urn:microsoft.com/office/officeart/2005/8/layout/list1"/>
    <dgm:cxn modelId="{5222115B-1C54-42C5-BDCE-FB4D790F0895}" type="presParOf" srcId="{F4206DCA-C717-4411-832B-33E2421E76FD}" destId="{B2C41817-1C03-4D35-A88D-9CF0C1734B43}" srcOrd="13" destOrd="0" presId="urn:microsoft.com/office/officeart/2005/8/layout/list1"/>
    <dgm:cxn modelId="{E30380BC-8CF9-4EF3-ACE9-C470798CFB9D}" type="presParOf" srcId="{F4206DCA-C717-4411-832B-33E2421E76FD}" destId="{DDF6E055-97DD-47A5-B52B-4D4E9E2EADD0}" srcOrd="14" destOrd="0" presId="urn:microsoft.com/office/officeart/2005/8/layout/list1"/>
    <dgm:cxn modelId="{AEFDDC04-73E9-4F53-AB84-16BF478C9BFE}" type="presParOf" srcId="{F4206DCA-C717-4411-832B-33E2421E76FD}" destId="{B1C2B7B9-F992-4FC4-B6DC-B92BF2DC9810}" srcOrd="15" destOrd="0" presId="urn:microsoft.com/office/officeart/2005/8/layout/list1"/>
    <dgm:cxn modelId="{5917E42F-EA7B-4399-B336-1BD8C6BC1AA7}" type="presParOf" srcId="{F4206DCA-C717-4411-832B-33E2421E76FD}" destId="{CB31AA2E-A417-4EB3-9190-7DC6064AD991}" srcOrd="16" destOrd="0" presId="urn:microsoft.com/office/officeart/2005/8/layout/list1"/>
    <dgm:cxn modelId="{D296EC5C-7A93-4294-973D-255F0E367B55}" type="presParOf" srcId="{CB31AA2E-A417-4EB3-9190-7DC6064AD991}" destId="{6AA8D064-8399-420E-8410-AF360DCC13B0}" srcOrd="0" destOrd="0" presId="urn:microsoft.com/office/officeart/2005/8/layout/list1"/>
    <dgm:cxn modelId="{D8B8864C-96D7-4DCC-B628-8D1DE33338A9}" type="presParOf" srcId="{CB31AA2E-A417-4EB3-9190-7DC6064AD991}" destId="{37644250-2239-41EF-88FE-BDEC6CDC8369}" srcOrd="1" destOrd="0" presId="urn:microsoft.com/office/officeart/2005/8/layout/list1"/>
    <dgm:cxn modelId="{4DADEE92-2F53-401B-BF53-2514D1482773}" type="presParOf" srcId="{F4206DCA-C717-4411-832B-33E2421E76FD}" destId="{031BE962-BE0B-42DA-AE58-C230A6BDC320}" srcOrd="17" destOrd="0" presId="urn:microsoft.com/office/officeart/2005/8/layout/list1"/>
    <dgm:cxn modelId="{ECDC9D33-7F21-4A10-AECE-1F6E356A1F1B}" type="presParOf" srcId="{F4206DCA-C717-4411-832B-33E2421E76FD}" destId="{200C7944-57E3-44A0-ACC4-32F750BA3DB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326304" y="429970"/>
          <a:ext cx="1546622" cy="1546622"/>
        </a:xfrm>
        <a:prstGeom prst="ellipse">
          <a:avLst/>
        </a:prstGeom>
        <a:solidFill>
          <a:srgbClr val="7030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861461" y="948501"/>
          <a:ext cx="515540" cy="515540"/>
        </a:xfrm>
        <a:prstGeom prst="ellipse">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837445" y="37657"/>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ED &lt;1%</a:t>
          </a:r>
        </a:p>
      </dsp:txBody>
      <dsp:txXfrm>
        <a:off x="1837445" y="37657"/>
        <a:ext cx="1637277" cy="418451"/>
      </dsp:txXfrm>
    </dsp:sp>
    <dsp:sp modelId="{F85020AF-8515-406B-B6E1-03CC05B4F8F1}">
      <dsp:nvSpPr>
        <dsp:cNvPr id="0" name=""/>
        <dsp:cNvSpPr/>
      </dsp:nvSpPr>
      <dsp:spPr>
        <a:xfrm>
          <a:off x="1779872" y="327623"/>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991994" y="448209"/>
          <a:ext cx="908535" cy="671629"/>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1574846" y="497564"/>
          <a:ext cx="2463753"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r" defTabSz="1066800">
            <a:lnSpc>
              <a:spcPct val="90000"/>
            </a:lnSpc>
            <a:spcBef>
              <a:spcPct val="0"/>
            </a:spcBef>
            <a:spcAft>
              <a:spcPct val="35000"/>
            </a:spcAft>
            <a:buNone/>
          </a:pPr>
          <a:r>
            <a:rPr lang="en-US" sz="2400" kern="1200"/>
            <a:t>EBD 12-20%</a:t>
          </a:r>
        </a:p>
      </dsp:txBody>
      <dsp:txXfrm>
        <a:off x="1574846" y="497564"/>
        <a:ext cx="2463753" cy="644425"/>
      </dsp:txXfrm>
    </dsp:sp>
    <dsp:sp modelId="{1E4DC311-4D49-4A44-8224-A248A07C0CCA}">
      <dsp:nvSpPr>
        <dsp:cNvPr id="0" name=""/>
        <dsp:cNvSpPr/>
      </dsp:nvSpPr>
      <dsp:spPr>
        <a:xfrm>
          <a:off x="1918902" y="910145"/>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345827" y="1015650"/>
          <a:ext cx="677008" cy="467853"/>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280743"/>
          <a:ext cx="10719504" cy="1096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We think we know what we need so we are planning to move forward (evidence-based)</a:t>
          </a:r>
        </a:p>
      </dsp:txBody>
      <dsp:txXfrm>
        <a:off x="0" y="280743"/>
        <a:ext cx="10719504" cy="1096200"/>
      </dsp:txXfrm>
    </dsp:sp>
    <dsp:sp modelId="{1C83B8A7-E55A-4A95-9C9B-A2BC7606356D}">
      <dsp:nvSpPr>
        <dsp:cNvPr id="0" name=""/>
        <dsp:cNvSpPr/>
      </dsp:nvSpPr>
      <dsp:spPr>
        <a:xfrm>
          <a:off x="535975" y="103623"/>
          <a:ext cx="5389498" cy="354240"/>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w="6350" cap="flat" cmpd="sng" algn="ctr">
          <a:solidFill>
            <a:srgbClr val="A5A5A5"/>
          </a:solidFill>
          <a:prstDash val="solid"/>
          <a:miter lim="800000"/>
        </a:ln>
        <a:effectLst/>
        <a:scene3d>
          <a:camera prst="orthographicFront">
            <a:rot lat="0" lon="0" rev="0"/>
          </a:camera>
          <a:lightRig rig="contrasting" dir="t">
            <a:rot lat="0" lon="0" rev="1200000"/>
          </a:lightRig>
        </a:scene3d>
        <a:sp3d/>
      </dsp:spPr>
      <dsp:style>
        <a:lnRef idx="1">
          <a:schemeClr val="accent3"/>
        </a:lnRef>
        <a:fillRef idx="3">
          <a:schemeClr val="accent3"/>
        </a:fillRef>
        <a:effectRef idx="2">
          <a:schemeClr val="accent3"/>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Exploration &amp; Adoption</a:t>
          </a:r>
        </a:p>
      </dsp:txBody>
      <dsp:txXfrm>
        <a:off x="553268" y="120916"/>
        <a:ext cx="5354912" cy="319654"/>
      </dsp:txXfrm>
    </dsp:sp>
    <dsp:sp modelId="{C3D4A2DB-AD52-4904-A56F-39717FFF0012}">
      <dsp:nvSpPr>
        <dsp:cNvPr id="0" name=""/>
        <dsp:cNvSpPr/>
      </dsp:nvSpPr>
      <dsp:spPr>
        <a:xfrm>
          <a:off x="0" y="1618864"/>
          <a:ext cx="10719504" cy="7560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Let’s make sure we’re ready to implement (capacity infrastructure)</a:t>
          </a:r>
        </a:p>
      </dsp:txBody>
      <dsp:txXfrm>
        <a:off x="0" y="1618864"/>
        <a:ext cx="10719504" cy="756000"/>
      </dsp:txXfrm>
    </dsp:sp>
    <dsp:sp modelId="{63DF7D70-FA28-4CB5-87C3-68C2218D59D9}">
      <dsp:nvSpPr>
        <dsp:cNvPr id="0" name=""/>
        <dsp:cNvSpPr/>
      </dsp:nvSpPr>
      <dsp:spPr>
        <a:xfrm>
          <a:off x="535975" y="1441744"/>
          <a:ext cx="5785466" cy="354240"/>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a:scene3d>
          <a:camera prst="orthographicFront">
            <a:rot lat="0" lon="0" rev="0"/>
          </a:camera>
          <a:lightRig rig="contrasting" dir="t">
            <a:rot lat="0" lon="0" rev="1200000"/>
          </a:lightRig>
        </a:scene3d>
        <a:sp3d/>
      </dsp:spPr>
      <dsp:style>
        <a:lnRef idx="1">
          <a:schemeClr val="accent5"/>
        </a:lnRef>
        <a:fillRef idx="3">
          <a:schemeClr val="accent5"/>
        </a:fillRef>
        <a:effectRef idx="2">
          <a:schemeClr val="accent5"/>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Installation</a:t>
          </a:r>
        </a:p>
      </dsp:txBody>
      <dsp:txXfrm>
        <a:off x="553268" y="1459037"/>
        <a:ext cx="5750880" cy="319654"/>
      </dsp:txXfrm>
    </dsp:sp>
    <dsp:sp modelId="{34868D5B-AE8B-4E00-8715-EF98D4DDE889}">
      <dsp:nvSpPr>
        <dsp:cNvPr id="0" name=""/>
        <dsp:cNvSpPr/>
      </dsp:nvSpPr>
      <dsp:spPr>
        <a:xfrm>
          <a:off x="0" y="2616784"/>
          <a:ext cx="10719504" cy="7560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Let’s give it a try &amp; evaluate (demonstration)</a:t>
          </a:r>
        </a:p>
      </dsp:txBody>
      <dsp:txXfrm>
        <a:off x="0" y="2616784"/>
        <a:ext cx="10719504" cy="756000"/>
      </dsp:txXfrm>
    </dsp:sp>
    <dsp:sp modelId="{223DD7FC-BB63-4487-83F2-E54C0643849F}">
      <dsp:nvSpPr>
        <dsp:cNvPr id="0" name=""/>
        <dsp:cNvSpPr/>
      </dsp:nvSpPr>
      <dsp:spPr>
        <a:xfrm>
          <a:off x="535975" y="2439664"/>
          <a:ext cx="6380205" cy="354240"/>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a:scene3d>
          <a:camera prst="orthographicFront">
            <a:rot lat="0" lon="0" rev="0"/>
          </a:camera>
          <a:lightRig rig="contrasting" dir="t">
            <a:rot lat="0" lon="0" rev="1200000"/>
          </a:lightRig>
        </a:scene3d>
        <a:sp3d/>
      </dsp:spPr>
      <dsp:style>
        <a:lnRef idx="1">
          <a:schemeClr val="accent6"/>
        </a:lnRef>
        <a:fillRef idx="3">
          <a:schemeClr val="accent6"/>
        </a:fillRef>
        <a:effectRef idx="2">
          <a:schemeClr val="accent6"/>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Initial Implementation</a:t>
          </a:r>
        </a:p>
      </dsp:txBody>
      <dsp:txXfrm>
        <a:off x="553268" y="2456957"/>
        <a:ext cx="6345619" cy="319654"/>
      </dsp:txXfrm>
    </dsp:sp>
    <dsp:sp modelId="{DDF6E055-97DD-47A5-B52B-4D4E9E2EADD0}">
      <dsp:nvSpPr>
        <dsp:cNvPr id="0" name=""/>
        <dsp:cNvSpPr/>
      </dsp:nvSpPr>
      <dsp:spPr>
        <a:xfrm>
          <a:off x="0" y="3614704"/>
          <a:ext cx="10719504" cy="7560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That worked, let’s do it for real (investment)</a:t>
          </a:r>
        </a:p>
      </dsp:txBody>
      <dsp:txXfrm>
        <a:off x="0" y="3614704"/>
        <a:ext cx="10719504" cy="756000"/>
      </dsp:txXfrm>
    </dsp:sp>
    <dsp:sp modelId="{6D914A54-B7F6-4A24-9F6E-4AB6A8A63DE4}">
      <dsp:nvSpPr>
        <dsp:cNvPr id="0" name=""/>
        <dsp:cNvSpPr/>
      </dsp:nvSpPr>
      <dsp:spPr>
        <a:xfrm>
          <a:off x="535975" y="3437584"/>
          <a:ext cx="7172366" cy="35424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Full Implementation</a:t>
          </a:r>
        </a:p>
      </dsp:txBody>
      <dsp:txXfrm>
        <a:off x="553268" y="3454877"/>
        <a:ext cx="7137780" cy="319654"/>
      </dsp:txXfrm>
    </dsp:sp>
    <dsp:sp modelId="{200C7944-57E3-44A0-ACC4-32F750BA3DB6}">
      <dsp:nvSpPr>
        <dsp:cNvPr id="0" name=""/>
        <dsp:cNvSpPr/>
      </dsp:nvSpPr>
      <dsp:spPr>
        <a:xfrm>
          <a:off x="0" y="4612623"/>
          <a:ext cx="10719504" cy="7560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Let’s make it our way of doing business (institutionalized use)</a:t>
          </a:r>
        </a:p>
      </dsp:txBody>
      <dsp:txXfrm>
        <a:off x="0" y="4612623"/>
        <a:ext cx="10719504" cy="756000"/>
      </dsp:txXfrm>
    </dsp:sp>
    <dsp:sp modelId="{37644250-2239-41EF-88FE-BDEC6CDC8369}">
      <dsp:nvSpPr>
        <dsp:cNvPr id="0" name=""/>
        <dsp:cNvSpPr/>
      </dsp:nvSpPr>
      <dsp:spPr>
        <a:xfrm>
          <a:off x="535975" y="4435504"/>
          <a:ext cx="7767181" cy="35424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Sustainability &amp; Continuous Regeneration</a:t>
          </a:r>
        </a:p>
      </dsp:txBody>
      <dsp:txXfrm>
        <a:off x="553268" y="4452797"/>
        <a:ext cx="7732595" cy="3196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E6CE9-C53C-4BE8-9404-0F71C2DA7C2B}">
      <dsp:nvSpPr>
        <dsp:cNvPr id="0" name=""/>
        <dsp:cNvSpPr/>
      </dsp:nvSpPr>
      <dsp:spPr>
        <a:xfrm>
          <a:off x="6735583" y="876836"/>
          <a:ext cx="2322716" cy="23231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40099-3EA8-46DF-8737-5F5C4BE66025}">
      <dsp:nvSpPr>
        <dsp:cNvPr id="0" name=""/>
        <dsp:cNvSpPr/>
      </dsp:nvSpPr>
      <dsp:spPr>
        <a:xfrm>
          <a:off x="6812704"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Spring</a:t>
          </a:r>
        </a:p>
      </dsp:txBody>
      <dsp:txXfrm>
        <a:off x="7122702" y="1264095"/>
        <a:ext cx="1548477" cy="1548628"/>
      </dsp:txXfrm>
    </dsp:sp>
    <dsp:sp modelId="{D250D6A6-840F-4AE9-B4E6-2BFEAEAAD961}">
      <dsp:nvSpPr>
        <dsp:cNvPr id="0" name=""/>
        <dsp:cNvSpPr/>
      </dsp:nvSpPr>
      <dsp:spPr>
        <a:xfrm rot="2700000">
          <a:off x="4337786"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979D52-96F6-4BAB-8408-622494D3F10C}">
      <dsp:nvSpPr>
        <dsp:cNvPr id="0" name=""/>
        <dsp:cNvSpPr/>
      </dsp:nvSpPr>
      <dsp:spPr>
        <a:xfrm>
          <a:off x="4412110"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Winter</a:t>
          </a:r>
        </a:p>
      </dsp:txBody>
      <dsp:txXfrm>
        <a:off x="4722108" y="1264095"/>
        <a:ext cx="1548477" cy="1548628"/>
      </dsp:txXfrm>
    </dsp:sp>
    <dsp:sp modelId="{B1761DD4-8450-42DE-B7D1-DC92695CFC6C}">
      <dsp:nvSpPr>
        <dsp:cNvPr id="0" name=""/>
        <dsp:cNvSpPr/>
      </dsp:nvSpPr>
      <dsp:spPr>
        <a:xfrm rot="2700000">
          <a:off x="1937191"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7C0699-19E7-4D29-B996-47BA69249930}">
      <dsp:nvSpPr>
        <dsp:cNvPr id="0" name=""/>
        <dsp:cNvSpPr/>
      </dsp:nvSpPr>
      <dsp:spPr>
        <a:xfrm>
          <a:off x="2011515"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Fall</a:t>
          </a:r>
        </a:p>
      </dsp:txBody>
      <dsp:txXfrm>
        <a:off x="2321513" y="1264095"/>
        <a:ext cx="1548477" cy="15486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EB135-FE62-48DF-970C-D826F5A489EF}">
      <dsp:nvSpPr>
        <dsp:cNvPr id="0" name=""/>
        <dsp:cNvSpPr/>
      </dsp:nvSpPr>
      <dsp:spPr>
        <a:xfrm>
          <a:off x="424855" y="0"/>
          <a:ext cx="4815025" cy="340877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7AA2B9-FD6C-43D4-8791-F42551B198CD}">
      <dsp:nvSpPr>
        <dsp:cNvPr id="0" name=""/>
        <dsp:cNvSpPr/>
      </dsp:nvSpPr>
      <dsp:spPr>
        <a:xfrm>
          <a:off x="2295" y="1022633"/>
          <a:ext cx="1883305" cy="13635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lumMod val="85000"/>
                  <a:lumOff val="15000"/>
                </a:schemeClr>
              </a:solidFill>
            </a:rPr>
            <a:t>Selecting</a:t>
          </a:r>
        </a:p>
      </dsp:txBody>
      <dsp:txXfrm>
        <a:off x="68856" y="1089194"/>
        <a:ext cx="1750183" cy="1230389"/>
      </dsp:txXfrm>
    </dsp:sp>
    <dsp:sp modelId="{C8277305-BFA5-4CB7-AEE4-ABFC7D057AD9}">
      <dsp:nvSpPr>
        <dsp:cNvPr id="0" name=""/>
        <dsp:cNvSpPr/>
      </dsp:nvSpPr>
      <dsp:spPr>
        <a:xfrm>
          <a:off x="2052666" y="1022633"/>
          <a:ext cx="1557938" cy="13635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lumMod val="75000"/>
                  <a:lumOff val="25000"/>
                </a:schemeClr>
              </a:solidFill>
            </a:rPr>
            <a:t>Installing</a:t>
          </a:r>
        </a:p>
      </dsp:txBody>
      <dsp:txXfrm>
        <a:off x="2119227" y="1089194"/>
        <a:ext cx="1424816" cy="1230389"/>
      </dsp:txXfrm>
    </dsp:sp>
    <dsp:sp modelId="{318AAECD-848F-414E-BECE-3515CC3B39FC}">
      <dsp:nvSpPr>
        <dsp:cNvPr id="0" name=""/>
        <dsp:cNvSpPr/>
      </dsp:nvSpPr>
      <dsp:spPr>
        <a:xfrm>
          <a:off x="3777671" y="1022633"/>
          <a:ext cx="1884768" cy="13635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rPr>
            <a:t>Analyzing</a:t>
          </a:r>
        </a:p>
      </dsp:txBody>
      <dsp:txXfrm>
        <a:off x="3844232" y="1089194"/>
        <a:ext cx="1751646" cy="12303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280743"/>
          <a:ext cx="10719504" cy="1096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We think we know what we need so we are planning to move forward (evidence-based)</a:t>
          </a:r>
        </a:p>
      </dsp:txBody>
      <dsp:txXfrm>
        <a:off x="0" y="280743"/>
        <a:ext cx="10719504" cy="1096200"/>
      </dsp:txXfrm>
    </dsp:sp>
    <dsp:sp modelId="{1C83B8A7-E55A-4A95-9C9B-A2BC7606356D}">
      <dsp:nvSpPr>
        <dsp:cNvPr id="0" name=""/>
        <dsp:cNvSpPr/>
      </dsp:nvSpPr>
      <dsp:spPr>
        <a:xfrm>
          <a:off x="535975" y="103623"/>
          <a:ext cx="5389498" cy="354240"/>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w="6350" cap="flat" cmpd="sng" algn="ctr">
          <a:solidFill>
            <a:srgbClr val="A5A5A5"/>
          </a:solidFill>
          <a:prstDash val="solid"/>
          <a:miter lim="800000"/>
        </a:ln>
        <a:effectLst/>
        <a:scene3d>
          <a:camera prst="orthographicFront">
            <a:rot lat="0" lon="0" rev="0"/>
          </a:camera>
          <a:lightRig rig="contrasting" dir="t">
            <a:rot lat="0" lon="0" rev="1200000"/>
          </a:lightRig>
        </a:scene3d>
        <a:sp3d/>
      </dsp:spPr>
      <dsp:style>
        <a:lnRef idx="1">
          <a:schemeClr val="accent3"/>
        </a:lnRef>
        <a:fillRef idx="3">
          <a:schemeClr val="accent3"/>
        </a:fillRef>
        <a:effectRef idx="2">
          <a:schemeClr val="accent3"/>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Exploration &amp; Adoption</a:t>
          </a:r>
        </a:p>
      </dsp:txBody>
      <dsp:txXfrm>
        <a:off x="553268" y="120916"/>
        <a:ext cx="5354912" cy="319654"/>
      </dsp:txXfrm>
    </dsp:sp>
    <dsp:sp modelId="{C3D4A2DB-AD52-4904-A56F-39717FFF0012}">
      <dsp:nvSpPr>
        <dsp:cNvPr id="0" name=""/>
        <dsp:cNvSpPr/>
      </dsp:nvSpPr>
      <dsp:spPr>
        <a:xfrm>
          <a:off x="0" y="1618864"/>
          <a:ext cx="10719504" cy="7560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Let’s make sure we’re ready to implement (capacity infrastructure)</a:t>
          </a:r>
        </a:p>
      </dsp:txBody>
      <dsp:txXfrm>
        <a:off x="0" y="1618864"/>
        <a:ext cx="10719504" cy="756000"/>
      </dsp:txXfrm>
    </dsp:sp>
    <dsp:sp modelId="{63DF7D70-FA28-4CB5-87C3-68C2218D59D9}">
      <dsp:nvSpPr>
        <dsp:cNvPr id="0" name=""/>
        <dsp:cNvSpPr/>
      </dsp:nvSpPr>
      <dsp:spPr>
        <a:xfrm>
          <a:off x="535975" y="1441744"/>
          <a:ext cx="5785466" cy="354240"/>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a:scene3d>
          <a:camera prst="orthographicFront">
            <a:rot lat="0" lon="0" rev="0"/>
          </a:camera>
          <a:lightRig rig="contrasting" dir="t">
            <a:rot lat="0" lon="0" rev="1200000"/>
          </a:lightRig>
        </a:scene3d>
        <a:sp3d/>
      </dsp:spPr>
      <dsp:style>
        <a:lnRef idx="1">
          <a:schemeClr val="accent5"/>
        </a:lnRef>
        <a:fillRef idx="3">
          <a:schemeClr val="accent5"/>
        </a:fillRef>
        <a:effectRef idx="2">
          <a:schemeClr val="accent5"/>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Installation</a:t>
          </a:r>
        </a:p>
      </dsp:txBody>
      <dsp:txXfrm>
        <a:off x="553268" y="1459037"/>
        <a:ext cx="5750880" cy="319654"/>
      </dsp:txXfrm>
    </dsp:sp>
    <dsp:sp modelId="{34868D5B-AE8B-4E00-8715-EF98D4DDE889}">
      <dsp:nvSpPr>
        <dsp:cNvPr id="0" name=""/>
        <dsp:cNvSpPr/>
      </dsp:nvSpPr>
      <dsp:spPr>
        <a:xfrm>
          <a:off x="0" y="2616784"/>
          <a:ext cx="10719504" cy="7560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Let’s give it a try &amp; evaluate (demonstration)</a:t>
          </a:r>
        </a:p>
      </dsp:txBody>
      <dsp:txXfrm>
        <a:off x="0" y="2616784"/>
        <a:ext cx="10719504" cy="756000"/>
      </dsp:txXfrm>
    </dsp:sp>
    <dsp:sp modelId="{223DD7FC-BB63-4487-83F2-E54C0643849F}">
      <dsp:nvSpPr>
        <dsp:cNvPr id="0" name=""/>
        <dsp:cNvSpPr/>
      </dsp:nvSpPr>
      <dsp:spPr>
        <a:xfrm>
          <a:off x="535975" y="2439664"/>
          <a:ext cx="6380205" cy="354240"/>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a:scene3d>
          <a:camera prst="orthographicFront">
            <a:rot lat="0" lon="0" rev="0"/>
          </a:camera>
          <a:lightRig rig="contrasting" dir="t">
            <a:rot lat="0" lon="0" rev="1200000"/>
          </a:lightRig>
        </a:scene3d>
        <a:sp3d/>
      </dsp:spPr>
      <dsp:style>
        <a:lnRef idx="1">
          <a:schemeClr val="accent6"/>
        </a:lnRef>
        <a:fillRef idx="3">
          <a:schemeClr val="accent6"/>
        </a:fillRef>
        <a:effectRef idx="2">
          <a:schemeClr val="accent6"/>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Initial Implementation</a:t>
          </a:r>
        </a:p>
      </dsp:txBody>
      <dsp:txXfrm>
        <a:off x="553268" y="2456957"/>
        <a:ext cx="6345619" cy="319654"/>
      </dsp:txXfrm>
    </dsp:sp>
    <dsp:sp modelId="{DDF6E055-97DD-47A5-B52B-4D4E9E2EADD0}">
      <dsp:nvSpPr>
        <dsp:cNvPr id="0" name=""/>
        <dsp:cNvSpPr/>
      </dsp:nvSpPr>
      <dsp:spPr>
        <a:xfrm>
          <a:off x="0" y="3614704"/>
          <a:ext cx="10719504" cy="7560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That worked, let’s do it for real (investment)</a:t>
          </a:r>
        </a:p>
      </dsp:txBody>
      <dsp:txXfrm>
        <a:off x="0" y="3614704"/>
        <a:ext cx="10719504" cy="756000"/>
      </dsp:txXfrm>
    </dsp:sp>
    <dsp:sp modelId="{6D914A54-B7F6-4A24-9F6E-4AB6A8A63DE4}">
      <dsp:nvSpPr>
        <dsp:cNvPr id="0" name=""/>
        <dsp:cNvSpPr/>
      </dsp:nvSpPr>
      <dsp:spPr>
        <a:xfrm>
          <a:off x="535975" y="3437584"/>
          <a:ext cx="7172366" cy="35424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Full Implementation</a:t>
          </a:r>
        </a:p>
      </dsp:txBody>
      <dsp:txXfrm>
        <a:off x="553268" y="3454877"/>
        <a:ext cx="7137780" cy="319654"/>
      </dsp:txXfrm>
    </dsp:sp>
    <dsp:sp modelId="{200C7944-57E3-44A0-ACC4-32F750BA3DB6}">
      <dsp:nvSpPr>
        <dsp:cNvPr id="0" name=""/>
        <dsp:cNvSpPr/>
      </dsp:nvSpPr>
      <dsp:spPr>
        <a:xfrm>
          <a:off x="0" y="4612623"/>
          <a:ext cx="10719504" cy="7560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Let’s make it our way of doing business (institutionalized use)</a:t>
          </a:r>
        </a:p>
      </dsp:txBody>
      <dsp:txXfrm>
        <a:off x="0" y="4612623"/>
        <a:ext cx="10719504" cy="756000"/>
      </dsp:txXfrm>
    </dsp:sp>
    <dsp:sp modelId="{37644250-2239-41EF-88FE-BDEC6CDC8369}">
      <dsp:nvSpPr>
        <dsp:cNvPr id="0" name=""/>
        <dsp:cNvSpPr/>
      </dsp:nvSpPr>
      <dsp:spPr>
        <a:xfrm>
          <a:off x="535975" y="4435504"/>
          <a:ext cx="7767181" cy="35424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Sustainability &amp; Continuous Regeneration</a:t>
          </a:r>
        </a:p>
      </dsp:txBody>
      <dsp:txXfrm>
        <a:off x="553268" y="4452797"/>
        <a:ext cx="7732595" cy="31965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12/8/2025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a:t>
            </a:fld>
            <a:endParaRPr lang="en-US"/>
          </a:p>
        </p:txBody>
      </p:sp>
    </p:spTree>
    <p:extLst>
      <p:ext uri="{BB962C8B-B14F-4D97-AF65-F5344CB8AC3E}">
        <p14:creationId xmlns:p14="http://schemas.microsoft.com/office/powerpoint/2010/main" val="2437437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A04DB-F7AD-DBD6-231F-1B90946D87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F8390F-1FAE-1DCB-7F4C-C22F3FAC28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5AC0E0-6373-7210-FACC-A0B9FC8479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8DB7881-658A-5B95-BA59-8C845AA1A429}"/>
              </a:ext>
            </a:extLst>
          </p:cNvPr>
          <p:cNvSpPr>
            <a:spLocks noGrp="1"/>
          </p:cNvSpPr>
          <p:nvPr>
            <p:ph type="sldNum" sz="quarter" idx="5"/>
          </p:nvPr>
        </p:nvSpPr>
        <p:spPr/>
        <p:txBody>
          <a:bodyPr/>
          <a:lstStyle/>
          <a:p>
            <a:fld id="{5C8451FA-6A34-6746-9D58-EF03C996319E}" type="slidenum">
              <a:rPr lang="en-US" smtClean="0"/>
              <a:t>20</a:t>
            </a:fld>
            <a:endParaRPr lang="en-US"/>
          </a:p>
        </p:txBody>
      </p:sp>
    </p:spTree>
    <p:extLst>
      <p:ext uri="{BB962C8B-B14F-4D97-AF65-F5344CB8AC3E}">
        <p14:creationId xmlns:p14="http://schemas.microsoft.com/office/powerpoint/2010/main" val="2454978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9D5D3-2E19-48D7-A2AA-A8BA04DC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719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28</a:t>
            </a:fld>
            <a:endParaRPr lang="en-US"/>
          </a:p>
        </p:txBody>
      </p:sp>
    </p:spTree>
    <p:extLst>
      <p:ext uri="{BB962C8B-B14F-4D97-AF65-F5344CB8AC3E}">
        <p14:creationId xmlns:p14="http://schemas.microsoft.com/office/powerpoint/2010/main" val="2050511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2F41D-515C-6101-F388-01491AFEB2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D1767C-91CB-45BA-97DE-95ECA67BB6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E75DB1-08EA-4D16-3DCB-1AE05D77C83C}"/>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7A0BE832-F36F-CD0D-C177-0FE84F82F9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69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4B014-2006-C58B-92F5-36F7A71FB8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E5D1C-1AEC-03C6-35D7-F0E1515797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3D5DFE-6023-A33E-EDA2-2D852A739D6E}"/>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7C2C12DD-B038-7A08-38C7-C2842B5EA0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865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4BBF9-47E4-9E56-1538-15B59AC1E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CC183B-ABB2-06CB-04EF-4228E178AB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B932F0-2D4E-6837-2F48-A81E8BE30D2E}"/>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25EAAF8F-CBD4-A1C2-7920-7C4C9075DD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958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F9BA9-5089-EE99-5FCC-3CCF53D9D80F}"/>
            </a:ext>
          </a:extLst>
        </p:cNvPr>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D2F6D5BA-5515-2ED6-43B3-6FD23160D6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67B94855-80E1-7237-0789-5F6931D64F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2644" name="Slide Number Placeholder 3">
            <a:extLst>
              <a:ext uri="{FF2B5EF4-FFF2-40B4-BE49-F238E27FC236}">
                <a16:creationId xmlns:a16="http://schemas.microsoft.com/office/drawing/2014/main" id="{F3418725-2BB9-9E37-40B7-4F1222B0B046}"/>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5998">
              <a:defRPr>
                <a:solidFill>
                  <a:schemeClr val="tx1"/>
                </a:solidFill>
                <a:latin typeface="Calibri" pitchFamily="34" charset="0"/>
              </a:defRPr>
            </a:lvl1pPr>
            <a:lvl2pPr marL="761821" indent="-293008" defTabSz="935998">
              <a:defRPr>
                <a:solidFill>
                  <a:schemeClr val="tx1"/>
                </a:solidFill>
                <a:latin typeface="Calibri" pitchFamily="34" charset="0"/>
              </a:defRPr>
            </a:lvl2pPr>
            <a:lvl3pPr marL="1172032" indent="-234406" defTabSz="935998">
              <a:defRPr>
                <a:solidFill>
                  <a:schemeClr val="tx1"/>
                </a:solidFill>
                <a:latin typeface="Calibri" pitchFamily="34" charset="0"/>
              </a:defRPr>
            </a:lvl3pPr>
            <a:lvl4pPr marL="1640845" indent="-234406" defTabSz="935998">
              <a:defRPr>
                <a:solidFill>
                  <a:schemeClr val="tx1"/>
                </a:solidFill>
                <a:latin typeface="Calibri" pitchFamily="34" charset="0"/>
              </a:defRPr>
            </a:lvl4pPr>
            <a:lvl5pPr marL="2109658" indent="-234406" defTabSz="935998">
              <a:defRPr>
                <a:solidFill>
                  <a:schemeClr val="tx1"/>
                </a:solidFill>
                <a:latin typeface="Calibri" pitchFamily="34" charset="0"/>
              </a:defRPr>
            </a:lvl5pPr>
            <a:lvl6pPr marL="2578471" indent="-234406" defTabSz="935998" fontAlgn="base">
              <a:spcBef>
                <a:spcPct val="0"/>
              </a:spcBef>
              <a:spcAft>
                <a:spcPct val="0"/>
              </a:spcAft>
              <a:defRPr>
                <a:solidFill>
                  <a:schemeClr val="tx1"/>
                </a:solidFill>
                <a:latin typeface="Calibri" pitchFamily="34" charset="0"/>
              </a:defRPr>
            </a:lvl6pPr>
            <a:lvl7pPr marL="3047284" indent="-234406" defTabSz="935998" fontAlgn="base">
              <a:spcBef>
                <a:spcPct val="0"/>
              </a:spcBef>
              <a:spcAft>
                <a:spcPct val="0"/>
              </a:spcAft>
              <a:defRPr>
                <a:solidFill>
                  <a:schemeClr val="tx1"/>
                </a:solidFill>
                <a:latin typeface="Calibri" pitchFamily="34" charset="0"/>
              </a:defRPr>
            </a:lvl7pPr>
            <a:lvl8pPr marL="3516097" indent="-234406" defTabSz="935998" fontAlgn="base">
              <a:spcBef>
                <a:spcPct val="0"/>
              </a:spcBef>
              <a:spcAft>
                <a:spcPct val="0"/>
              </a:spcAft>
              <a:defRPr>
                <a:solidFill>
                  <a:schemeClr val="tx1"/>
                </a:solidFill>
                <a:latin typeface="Calibri" pitchFamily="34" charset="0"/>
              </a:defRPr>
            </a:lvl8pPr>
            <a:lvl9pPr marL="3984909" indent="-234406" defTabSz="935998" fontAlgn="base">
              <a:spcBef>
                <a:spcPct val="0"/>
              </a:spcBef>
              <a:spcAft>
                <a:spcPct val="0"/>
              </a:spcAft>
              <a:defRPr>
                <a:solidFill>
                  <a:schemeClr val="tx1"/>
                </a:solidFill>
                <a:latin typeface="Calibri" pitchFamily="34" charset="0"/>
              </a:defRPr>
            </a:lvl9pPr>
          </a:lstStyle>
          <a:p>
            <a:pPr>
              <a:defRPr/>
            </a:pPr>
            <a:fld id="{E9974735-75EA-4173-8D41-68936E24EC5A}" type="slidenum">
              <a:rPr lang="en-US" smtClean="0">
                <a:solidFill>
                  <a:prstClr val="black"/>
                </a:solidFill>
              </a:rPr>
              <a:pPr>
                <a:defRPr/>
              </a:pPr>
              <a:t>36</a:t>
            </a:fld>
            <a:endParaRPr lang="en-US">
              <a:solidFill>
                <a:prstClr val="black"/>
              </a:solidFill>
            </a:endParaRPr>
          </a:p>
        </p:txBody>
      </p:sp>
      <p:sp>
        <p:nvSpPr>
          <p:cNvPr id="2" name="Footer Placeholder 1">
            <a:extLst>
              <a:ext uri="{FF2B5EF4-FFF2-40B4-BE49-F238E27FC236}">
                <a16:creationId xmlns:a16="http://schemas.microsoft.com/office/drawing/2014/main" id="{FC78D8EC-5EF4-9238-4F0C-515718CE2231}"/>
              </a:ext>
            </a:extLst>
          </p:cNvPr>
          <p:cNvSpPr>
            <a:spLocks noGrp="1"/>
          </p:cNvSpPr>
          <p:nvPr>
            <p:ph type="ftr" sz="quarter" idx="10"/>
          </p:nvPr>
        </p:nvSpPr>
        <p:spPr/>
        <p:txBody>
          <a:bodyPr/>
          <a:lstStyle/>
          <a:p>
            <a:r>
              <a:rPr lang="en-US"/>
              <a:t>Lane and Oakes 2013</a:t>
            </a:r>
          </a:p>
        </p:txBody>
      </p:sp>
    </p:spTree>
    <p:extLst>
      <p:ext uri="{BB962C8B-B14F-4D97-AF65-F5344CB8AC3E}">
        <p14:creationId xmlns:p14="http://schemas.microsoft.com/office/powerpoint/2010/main" val="2693537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9B4CB-DEE5-741A-E677-A0CCF8D6DF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C056F9-B48F-7925-EE47-ECE81E75E7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E46407-C676-745B-359C-01566BBCA1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Established strict invariance across groups &amp; time suggesting the SRSS-IE</a:t>
            </a:r>
            <a:r>
              <a:rPr lang="en-US"/>
              <a:t> functions in the same way for these groups of students:</a:t>
            </a:r>
            <a:endParaRPr lang="en-US" sz="1200">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3D57FC38-BA0D-81CA-713B-2CF102C3AE78}"/>
              </a:ext>
            </a:extLst>
          </p:cNvPr>
          <p:cNvSpPr>
            <a:spLocks noGrp="1"/>
          </p:cNvSpPr>
          <p:nvPr>
            <p:ph type="sldNum" sz="quarter" idx="5"/>
          </p:nvPr>
        </p:nvSpPr>
        <p:spPr/>
        <p:txBody>
          <a:bodyPr/>
          <a:lstStyle/>
          <a:p>
            <a:fld id="{E8B547A0-2066-4CB6-B242-D34CE16870C3}" type="slidenum">
              <a:rPr lang="en-US" smtClean="0"/>
              <a:t>38</a:t>
            </a:fld>
            <a:endParaRPr lang="en-US"/>
          </a:p>
        </p:txBody>
      </p:sp>
    </p:spTree>
    <p:extLst>
      <p:ext uri="{BB962C8B-B14F-4D97-AF65-F5344CB8AC3E}">
        <p14:creationId xmlns:p14="http://schemas.microsoft.com/office/powerpoint/2010/main" val="1927304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F4EDE-6183-8DDE-01E4-539F02D6C6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82492E-6FC9-EAA5-A7F3-665F943430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E1D66C-2306-A7A8-5820-D335235D5C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19618B-D0BF-B97F-3723-27966EA64C6E}"/>
              </a:ext>
            </a:extLst>
          </p:cNvPr>
          <p:cNvSpPr>
            <a:spLocks noGrp="1"/>
          </p:cNvSpPr>
          <p:nvPr>
            <p:ph type="sldNum" sz="quarter" idx="5"/>
          </p:nvPr>
        </p:nvSpPr>
        <p:spPr/>
        <p:txBody>
          <a:bodyPr/>
          <a:lstStyle/>
          <a:p>
            <a:pPr defTabSz="966612">
              <a:defRPr/>
            </a:pPr>
            <a:fld id="{DCAC60E6-90B1-46FB-858E-564E6D0F225F}" type="slidenum">
              <a:rPr lang="en-US">
                <a:solidFill>
                  <a:prstClr val="black"/>
                </a:solidFill>
                <a:latin typeface="Calibri" panose="020F0502020204030204"/>
              </a:rPr>
              <a:pPr defTabSz="966612">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531530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https://www.pbis.org/resource/selecting-a-universal-behavior-screening-tool-questions-to-consider </a:t>
            </a:r>
          </a:p>
        </p:txBody>
      </p:sp>
      <p:sp>
        <p:nvSpPr>
          <p:cNvPr id="4" name="Slide Number Placeholder 3"/>
          <p:cNvSpPr>
            <a:spLocks noGrp="1"/>
          </p:cNvSpPr>
          <p:nvPr>
            <p:ph type="sldNum" sz="quarter" idx="5"/>
          </p:nvPr>
        </p:nvSpPr>
        <p:spPr/>
        <p:txBody>
          <a:bodyPr/>
          <a:lstStyle/>
          <a:p>
            <a:fld id="{FCBDACA8-45AF-461A-9F93-73E959B08D0A}" type="slidenum">
              <a:rPr lang="en-US" smtClean="0"/>
              <a:t>44</a:t>
            </a:fld>
            <a:endParaRPr lang="en-US"/>
          </a:p>
        </p:txBody>
      </p:sp>
    </p:spTree>
    <p:extLst>
      <p:ext uri="{BB962C8B-B14F-4D97-AF65-F5344CB8AC3E}">
        <p14:creationId xmlns:p14="http://schemas.microsoft.com/office/powerpoint/2010/main" val="1612761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Calibri" charset="0"/>
                <a:ea typeface="MS PGothic" charset="-128"/>
              </a:rPr>
              <a:t>CA &amp; AZ start</a:t>
            </a:r>
            <a:r>
              <a:rPr lang="en-US" altLang="en-US">
                <a:latin typeface="Calibri" charset="0"/>
                <a:ea typeface="MS PGothic" charset="-128"/>
                <a:sym typeface="Wingdings" charset="2"/>
              </a:rPr>
              <a:t> Tennessee  North Carolina Kansas </a:t>
            </a:r>
          </a:p>
          <a:p>
            <a:r>
              <a:rPr lang="en-US" altLang="en-US">
                <a:latin typeface="Calibri" charset="0"/>
                <a:ea typeface="MS PGothic" charset="-128"/>
                <a:sym typeface="Wingdings" charset="2"/>
              </a:rPr>
              <a:t>Trainings in MO, KS, VT, AZ</a:t>
            </a:r>
          </a:p>
          <a:p>
            <a:r>
              <a:rPr lang="en-US" altLang="en-US">
                <a:latin typeface="Calibri" charset="0"/>
                <a:ea typeface="MS PGothic" charset="-128"/>
              </a:rPr>
              <a:t>More trainings and grants: MO, KS, AL, SC, HI, KY</a:t>
            </a: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435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E6D31-5A00-9474-7921-D241004C76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EC6352-547E-24BE-8B2F-656AF4E35C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7B92D6-3839-8B4F-C7EB-9A077DB225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535187-DA33-AAF8-CF8F-4B7770F6B1D8}"/>
              </a:ext>
            </a:extLst>
          </p:cNvPr>
          <p:cNvSpPr>
            <a:spLocks noGrp="1"/>
          </p:cNvSpPr>
          <p:nvPr>
            <p:ph type="sldNum" sz="quarter" idx="5"/>
          </p:nvPr>
        </p:nvSpPr>
        <p:spPr/>
        <p:txBody>
          <a:bodyPr/>
          <a:lstStyle/>
          <a:p>
            <a:fld id="{5C8451FA-6A34-6746-9D58-EF03C996319E}" type="slidenum">
              <a:rPr lang="en-US" smtClean="0"/>
              <a:t>48</a:t>
            </a:fld>
            <a:endParaRPr lang="en-US"/>
          </a:p>
        </p:txBody>
      </p:sp>
    </p:spTree>
    <p:extLst>
      <p:ext uri="{BB962C8B-B14F-4D97-AF65-F5344CB8AC3E}">
        <p14:creationId xmlns:p14="http://schemas.microsoft.com/office/powerpoint/2010/main" val="1923935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653F3-E7AA-D946-8110-91204FFB8A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6EC71-00A0-8D4C-D018-B834B23F60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CDB117-DFCB-7124-A3EE-06FA16EF49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136FCF2-CB68-82DE-E58B-1C7ADF6B1553}"/>
              </a:ext>
            </a:extLst>
          </p:cNvPr>
          <p:cNvSpPr>
            <a:spLocks noGrp="1"/>
          </p:cNvSpPr>
          <p:nvPr>
            <p:ph type="sldNum" sz="quarter" idx="5"/>
          </p:nvPr>
        </p:nvSpPr>
        <p:spPr/>
        <p:txBody>
          <a:bodyPr/>
          <a:lstStyle/>
          <a:p>
            <a:fld id="{5C8451FA-6A34-6746-9D58-EF03C996319E}" type="slidenum">
              <a:rPr lang="en-US" smtClean="0"/>
              <a:t>50</a:t>
            </a:fld>
            <a:endParaRPr lang="en-US"/>
          </a:p>
        </p:txBody>
      </p:sp>
    </p:spTree>
    <p:extLst>
      <p:ext uri="{BB962C8B-B14F-4D97-AF65-F5344CB8AC3E}">
        <p14:creationId xmlns:p14="http://schemas.microsoft.com/office/powerpoint/2010/main" val="3416205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27B46-9275-5EA0-F873-E6ABEC345D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545EA-7A56-E7A2-F494-5E19092D4A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A4F359-CD22-32B7-BA9D-B291359C8BDA}"/>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DB6A4F91-9C8E-3622-E2D7-2310E5B904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589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57</a:t>
            </a:fld>
            <a:endParaRPr lang="en-US"/>
          </a:p>
        </p:txBody>
      </p:sp>
    </p:spTree>
    <p:extLst>
      <p:ext uri="{BB962C8B-B14F-4D97-AF65-F5344CB8AC3E}">
        <p14:creationId xmlns:p14="http://schemas.microsoft.com/office/powerpoint/2010/main" val="3893554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862ED-E8CA-ED55-FE3C-1B4C878DA1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C514F1-0BD8-3444-AB86-637BA6186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7C9133-3B04-A1CB-8B8C-D313A9B6E9F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513922-4E90-2C97-B116-39D7B6BA4AEF}"/>
              </a:ext>
            </a:extLst>
          </p:cNvPr>
          <p:cNvSpPr>
            <a:spLocks noGrp="1"/>
          </p:cNvSpPr>
          <p:nvPr>
            <p:ph type="sldNum" sz="quarter" idx="5"/>
          </p:nvPr>
        </p:nvSpPr>
        <p:spPr/>
        <p:txBody>
          <a:bodyPr/>
          <a:lstStyle/>
          <a:p>
            <a:fld id="{5C8451FA-6A34-6746-9D58-EF03C996319E}" type="slidenum">
              <a:rPr lang="en-US" smtClean="0"/>
              <a:t>64</a:t>
            </a:fld>
            <a:endParaRPr lang="en-US"/>
          </a:p>
        </p:txBody>
      </p:sp>
    </p:spTree>
    <p:extLst>
      <p:ext uri="{BB962C8B-B14F-4D97-AF65-F5344CB8AC3E}">
        <p14:creationId xmlns:p14="http://schemas.microsoft.com/office/powerpoint/2010/main" val="4032555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CA422-ABBD-63FC-6E05-6737DC77FF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A26D2A-1271-47A0-78D2-D047EB25A6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204561-DEF4-C326-FB2B-69322C4991F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7E43BF-9C94-E241-7E74-592D14FBD9A7}"/>
              </a:ext>
            </a:extLst>
          </p:cNvPr>
          <p:cNvSpPr>
            <a:spLocks noGrp="1"/>
          </p:cNvSpPr>
          <p:nvPr>
            <p:ph type="sldNum" sz="quarter" idx="5"/>
          </p:nvPr>
        </p:nvSpPr>
        <p:spPr/>
        <p:txBody>
          <a:bodyPr/>
          <a:lstStyle/>
          <a:p>
            <a:fld id="{5C8451FA-6A34-6746-9D58-EF03C996319E}" type="slidenum">
              <a:rPr lang="en-US" smtClean="0"/>
              <a:t>67</a:t>
            </a:fld>
            <a:endParaRPr lang="en-US"/>
          </a:p>
        </p:txBody>
      </p:sp>
    </p:spTree>
    <p:extLst>
      <p:ext uri="{BB962C8B-B14F-4D97-AF65-F5344CB8AC3E}">
        <p14:creationId xmlns:p14="http://schemas.microsoft.com/office/powerpoint/2010/main" val="1507916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88960-5C3E-82E1-B676-3A61CEC879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61AFCC-1BC3-A222-40A4-33343C1294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4E1A13-D4DA-0044-BBB4-C620436B759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4E77C1-5245-3B41-AC97-ADD632A37802}"/>
              </a:ext>
            </a:extLst>
          </p:cNvPr>
          <p:cNvSpPr>
            <a:spLocks noGrp="1"/>
          </p:cNvSpPr>
          <p:nvPr>
            <p:ph type="sldNum" sz="quarter" idx="5"/>
          </p:nvPr>
        </p:nvSpPr>
        <p:spPr/>
        <p:txBody>
          <a:bodyPr/>
          <a:lstStyle/>
          <a:p>
            <a:fld id="{5C8451FA-6A34-6746-9D58-EF03C996319E}" type="slidenum">
              <a:rPr lang="en-US" smtClean="0"/>
              <a:t>68</a:t>
            </a:fld>
            <a:endParaRPr lang="en-US"/>
          </a:p>
        </p:txBody>
      </p:sp>
    </p:spTree>
    <p:extLst>
      <p:ext uri="{BB962C8B-B14F-4D97-AF65-F5344CB8AC3E}">
        <p14:creationId xmlns:p14="http://schemas.microsoft.com/office/powerpoint/2010/main" val="2589467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69</a:t>
            </a:fld>
            <a:endParaRPr lang="en-US"/>
          </a:p>
        </p:txBody>
      </p:sp>
    </p:spTree>
    <p:extLst>
      <p:ext uri="{BB962C8B-B14F-4D97-AF65-F5344CB8AC3E}">
        <p14:creationId xmlns:p14="http://schemas.microsoft.com/office/powerpoint/2010/main" val="81983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Works Clearing House Practice Guide – Teacher-Delivered Behavioral Interventions in Grades K-5- https://ies.ed.gov/ncee/wwc/PracticeGuide/31 </a:t>
            </a:r>
          </a:p>
          <a:p>
            <a:endParaRPr lang="en-US"/>
          </a:p>
          <a:p>
            <a:r>
              <a:rPr lang="en-US"/>
              <a:t>Notice similar strategies and connections. In this presentation, we will situate these low-intensity strategies withing Ci3T</a:t>
            </a:r>
          </a:p>
        </p:txBody>
      </p:sp>
      <p:sp>
        <p:nvSpPr>
          <p:cNvPr id="4" name="Slide Number Placeholder 3"/>
          <p:cNvSpPr>
            <a:spLocks noGrp="1"/>
          </p:cNvSpPr>
          <p:nvPr>
            <p:ph type="sldNum" sz="quarter" idx="5"/>
          </p:nvPr>
        </p:nvSpPr>
        <p:spPr/>
        <p:txBody>
          <a:bodyPr/>
          <a:lstStyle/>
          <a:p>
            <a:fld id="{58D11C9F-81FA-4052-9B37-1EF4A4EF7E85}" type="slidenum">
              <a:rPr lang="en-US" smtClean="0"/>
              <a:t>73</a:t>
            </a:fld>
            <a:endParaRPr lang="en-US"/>
          </a:p>
        </p:txBody>
      </p:sp>
    </p:spTree>
    <p:extLst>
      <p:ext uri="{BB962C8B-B14F-4D97-AF65-F5344CB8AC3E}">
        <p14:creationId xmlns:p14="http://schemas.microsoft.com/office/powerpoint/2010/main" val="391739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have Ci3T in place, here’s where it is in your manual</a:t>
            </a:r>
          </a:p>
        </p:txBody>
      </p:sp>
      <p:sp>
        <p:nvSpPr>
          <p:cNvPr id="4" name="Slide Number Placeholder 3"/>
          <p:cNvSpPr>
            <a:spLocks noGrp="1"/>
          </p:cNvSpPr>
          <p:nvPr>
            <p:ph type="sldNum" sz="quarter" idx="5"/>
          </p:nvPr>
        </p:nvSpPr>
        <p:spPr/>
        <p:txBody>
          <a:bodyPr/>
          <a:lstStyle/>
          <a:p>
            <a:fld id="{58D11C9F-81FA-4052-9B37-1EF4A4EF7E85}" type="slidenum">
              <a:rPr lang="en-US" smtClean="0"/>
              <a:t>74</a:t>
            </a:fld>
            <a:endParaRPr lang="en-US"/>
          </a:p>
        </p:txBody>
      </p:sp>
    </p:spTree>
    <p:extLst>
      <p:ext uri="{BB962C8B-B14F-4D97-AF65-F5344CB8AC3E}">
        <p14:creationId xmlns:p14="http://schemas.microsoft.com/office/powerpoint/2010/main" val="3285944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4B72A-496C-3D3D-5975-1B666BE57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5C0E5-7A97-4F7E-B75D-06B63038ED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99A820-10D5-DF93-C13F-F7AFA937C2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1072C5-324A-4119-1E5D-24260CA5BC09}"/>
              </a:ext>
            </a:extLst>
          </p:cNvPr>
          <p:cNvSpPr>
            <a:spLocks noGrp="1"/>
          </p:cNvSpPr>
          <p:nvPr>
            <p:ph type="sldNum" sz="quarter" idx="5"/>
          </p:nvPr>
        </p:nvSpPr>
        <p:spPr/>
        <p:txBody>
          <a:bodyPr/>
          <a:lstStyle/>
          <a:p>
            <a:fld id="{58D11C9F-81FA-4052-9B37-1EF4A4EF7E85}" type="slidenum">
              <a:rPr lang="en-US" smtClean="0"/>
              <a:t>7</a:t>
            </a:fld>
            <a:endParaRPr lang="en-US"/>
          </a:p>
        </p:txBody>
      </p:sp>
    </p:spTree>
    <p:extLst>
      <p:ext uri="{BB962C8B-B14F-4D97-AF65-F5344CB8AC3E}">
        <p14:creationId xmlns:p14="http://schemas.microsoft.com/office/powerpoint/2010/main" val="25248570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Video = 2:45</a:t>
            </a:r>
          </a:p>
        </p:txBody>
      </p:sp>
      <p:sp>
        <p:nvSpPr>
          <p:cNvPr id="4" name="Slide Number Placeholder 3"/>
          <p:cNvSpPr>
            <a:spLocks noGrp="1"/>
          </p:cNvSpPr>
          <p:nvPr>
            <p:ph type="sldNum" sz="quarter" idx="5"/>
          </p:nvPr>
        </p:nvSpPr>
        <p:spPr/>
        <p:txBody>
          <a:bodyPr/>
          <a:lstStyle/>
          <a:p>
            <a:fld id="{FCBDACA8-45AF-461A-9F93-73E959B08D0A}" type="slidenum">
              <a:rPr lang="en-US" smtClean="0"/>
              <a:t>75</a:t>
            </a:fld>
            <a:endParaRPr lang="en-US"/>
          </a:p>
        </p:txBody>
      </p:sp>
    </p:spTree>
    <p:extLst>
      <p:ext uri="{BB962C8B-B14F-4D97-AF65-F5344CB8AC3E}">
        <p14:creationId xmlns:p14="http://schemas.microsoft.com/office/powerpoint/2010/main" val="1365572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76</a:t>
            </a:fld>
            <a:endParaRPr lang="en-US"/>
          </a:p>
        </p:txBody>
      </p:sp>
    </p:spTree>
    <p:extLst>
      <p:ext uri="{BB962C8B-B14F-4D97-AF65-F5344CB8AC3E}">
        <p14:creationId xmlns:p14="http://schemas.microsoft.com/office/powerpoint/2010/main" val="31881667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Watch video 01:35</a:t>
            </a:r>
          </a:p>
          <a:p>
            <a:r>
              <a:rPr lang="en-US"/>
              <a:t>https://youtu.be/tRhmenV7M10</a:t>
            </a:r>
          </a:p>
        </p:txBody>
      </p:sp>
      <p:sp>
        <p:nvSpPr>
          <p:cNvPr id="4" name="Slide Number Placeholder 3"/>
          <p:cNvSpPr>
            <a:spLocks noGrp="1"/>
          </p:cNvSpPr>
          <p:nvPr>
            <p:ph type="sldNum" sz="quarter" idx="5"/>
          </p:nvPr>
        </p:nvSpPr>
        <p:spPr/>
        <p:txBody>
          <a:bodyPr/>
          <a:lstStyle/>
          <a:p>
            <a:fld id="{FCBDACA8-45AF-461A-9F93-73E959B08D0A}" type="slidenum">
              <a:rPr lang="en-US" smtClean="0"/>
              <a:t>77</a:t>
            </a:fld>
            <a:endParaRPr lang="en-US"/>
          </a:p>
        </p:txBody>
      </p:sp>
    </p:spTree>
    <p:extLst>
      <p:ext uri="{BB962C8B-B14F-4D97-AF65-F5344CB8AC3E}">
        <p14:creationId xmlns:p14="http://schemas.microsoft.com/office/powerpoint/2010/main" val="2030201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516C6-AA58-942E-07BD-971B63938F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140BAC-0CDF-6CD4-BFE9-24EB30B581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DB4EFC-3495-F7AA-00CD-2C536E62A3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91D080A-C903-7D54-4CDF-DB13CCE1CCDD}"/>
              </a:ext>
            </a:extLst>
          </p:cNvPr>
          <p:cNvSpPr>
            <a:spLocks noGrp="1"/>
          </p:cNvSpPr>
          <p:nvPr>
            <p:ph type="sldNum" sz="quarter" idx="5"/>
          </p:nvPr>
        </p:nvSpPr>
        <p:spPr/>
        <p:txBody>
          <a:bodyPr/>
          <a:lstStyle/>
          <a:p>
            <a:fld id="{5C8451FA-6A34-6746-9D58-EF03C996319E}" type="slidenum">
              <a:rPr lang="en-US" smtClean="0"/>
              <a:t>78</a:t>
            </a:fld>
            <a:endParaRPr lang="en-US"/>
          </a:p>
        </p:txBody>
      </p:sp>
    </p:spTree>
    <p:extLst>
      <p:ext uri="{BB962C8B-B14F-4D97-AF65-F5344CB8AC3E}">
        <p14:creationId xmlns:p14="http://schemas.microsoft.com/office/powerpoint/2010/main" val="39507614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10FD8-C8E8-C59F-DE6D-00A6E6BB0F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7AB927-05B3-4263-EF3C-9A2CD96704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938548-9848-410D-6A55-77F1C11E69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179643-258A-BF60-3811-6EC177990C38}"/>
              </a:ext>
            </a:extLst>
          </p:cNvPr>
          <p:cNvSpPr>
            <a:spLocks noGrp="1"/>
          </p:cNvSpPr>
          <p:nvPr>
            <p:ph type="sldNum" sz="quarter" idx="5"/>
          </p:nvPr>
        </p:nvSpPr>
        <p:spPr/>
        <p:txBody>
          <a:bodyPr/>
          <a:lstStyle/>
          <a:p>
            <a:fld id="{5C8451FA-6A34-6746-9D58-EF03C996319E}" type="slidenum">
              <a:rPr lang="en-US" smtClean="0"/>
              <a:t>80</a:t>
            </a:fld>
            <a:endParaRPr lang="en-US"/>
          </a:p>
        </p:txBody>
      </p:sp>
    </p:spTree>
    <p:extLst>
      <p:ext uri="{BB962C8B-B14F-4D97-AF65-F5344CB8AC3E}">
        <p14:creationId xmlns:p14="http://schemas.microsoft.com/office/powerpoint/2010/main" val="37906313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module:</a:t>
            </a:r>
          </a:p>
          <a:p>
            <a:r>
              <a:rPr lang="en-US"/>
              <a:t> </a:t>
            </a:r>
            <a:r>
              <a:rPr lang="en-US" sz="1200" b="0" i="0" kern="1200">
                <a:solidFill>
                  <a:schemeClr val="tx1"/>
                </a:solidFill>
                <a:effectLst/>
                <a:latin typeface="+mn-lt"/>
                <a:ea typeface="+mn-ea"/>
                <a:cs typeface="+mn-cs"/>
              </a:rPr>
              <a:t>Each Ci3T Implementation Manual features proactive and reactive components to set the stage for positive, productive environments and enable faculty and staff be prepared to respond effectively when challenges arise.</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Reactive approaches are instructional and respectful, providing an opportunity to empower teachers with the specific tools to navigate day-to-day challenges and model for students how to handle conflict.</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Ci3T models prioritize building healthy teacher-student relationships.</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81</a:t>
            </a:fld>
            <a:endParaRPr lang="en-US"/>
          </a:p>
        </p:txBody>
      </p:sp>
    </p:spTree>
    <p:extLst>
      <p:ext uri="{BB962C8B-B14F-4D97-AF65-F5344CB8AC3E}">
        <p14:creationId xmlns:p14="http://schemas.microsoft.com/office/powerpoint/2010/main" val="646643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1524F-4BB5-14A3-7170-BE83CAC5E4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F476D-69ED-2A88-CEF2-FFDFDDD073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DF3CF0-EA3D-585B-A002-D0A4C27ED6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11D0C7-DE16-4C08-1FFD-046FFC0A3D3E}"/>
              </a:ext>
            </a:extLst>
          </p:cNvPr>
          <p:cNvSpPr>
            <a:spLocks noGrp="1"/>
          </p:cNvSpPr>
          <p:nvPr>
            <p:ph type="sldNum" sz="quarter" idx="5"/>
          </p:nvPr>
        </p:nvSpPr>
        <p:spPr/>
        <p:txBody>
          <a:bodyPr/>
          <a:lstStyle/>
          <a:p>
            <a:fld id="{FCBDACA8-45AF-461A-9F93-73E959B08D0A}" type="slidenum">
              <a:rPr lang="en-US" smtClean="0"/>
              <a:t>89</a:t>
            </a:fld>
            <a:endParaRPr lang="en-US"/>
          </a:p>
        </p:txBody>
      </p:sp>
    </p:spTree>
    <p:extLst>
      <p:ext uri="{BB962C8B-B14F-4D97-AF65-F5344CB8AC3E}">
        <p14:creationId xmlns:p14="http://schemas.microsoft.com/office/powerpoint/2010/main" val="14242470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3AB22-C553-7FE4-8B9B-1A9A28BB6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334A45-CF86-CADD-4444-5FCBD05C55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94A40D-AF85-F58B-B451-70C3FC1381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56302B-58D6-DB17-DAE5-79F3FC5B1258}"/>
              </a:ext>
            </a:extLst>
          </p:cNvPr>
          <p:cNvSpPr>
            <a:spLocks noGrp="1"/>
          </p:cNvSpPr>
          <p:nvPr>
            <p:ph type="sldNum" sz="quarter" idx="5"/>
          </p:nvPr>
        </p:nvSpPr>
        <p:spPr/>
        <p:txBody>
          <a:bodyPr/>
          <a:lstStyle/>
          <a:p>
            <a:fld id="{FCBDACA8-45AF-461A-9F93-73E959B08D0A}" type="slidenum">
              <a:rPr lang="en-US" smtClean="0"/>
              <a:t>90</a:t>
            </a:fld>
            <a:endParaRPr lang="en-US"/>
          </a:p>
        </p:txBody>
      </p:sp>
    </p:spTree>
    <p:extLst>
      <p:ext uri="{BB962C8B-B14F-4D97-AF65-F5344CB8AC3E}">
        <p14:creationId xmlns:p14="http://schemas.microsoft.com/office/powerpoint/2010/main" val="22976986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447F0-D938-57CA-0FE5-C2CEC499E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243E64-AC36-DDBD-B847-164B7311E6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19EC3A-2AD1-A8BB-B43D-5C1B5AA7B7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20D4C2-EB0D-7FAC-606F-075EE24E8EDF}"/>
              </a:ext>
            </a:extLst>
          </p:cNvPr>
          <p:cNvSpPr>
            <a:spLocks noGrp="1"/>
          </p:cNvSpPr>
          <p:nvPr>
            <p:ph type="sldNum" sz="quarter" idx="5"/>
          </p:nvPr>
        </p:nvSpPr>
        <p:spPr/>
        <p:txBody>
          <a:bodyPr/>
          <a:lstStyle/>
          <a:p>
            <a:fld id="{FCBDACA8-45AF-461A-9F93-73E959B08D0A}" type="slidenum">
              <a:rPr lang="en-US" smtClean="0"/>
              <a:t>91</a:t>
            </a:fld>
            <a:endParaRPr lang="en-US"/>
          </a:p>
        </p:txBody>
      </p:sp>
    </p:spTree>
    <p:extLst>
      <p:ext uri="{BB962C8B-B14F-4D97-AF65-F5344CB8AC3E}">
        <p14:creationId xmlns:p14="http://schemas.microsoft.com/office/powerpoint/2010/main" val="11129220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9154D-9639-82DC-FD43-03C46054F1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C927DD-CF71-3D2B-0249-445BC04995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E54D2F-6826-A02A-6B45-D693BF3CCED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256912-891E-8B81-2880-9352D5E328E9}"/>
              </a:ext>
            </a:extLst>
          </p:cNvPr>
          <p:cNvSpPr>
            <a:spLocks noGrp="1"/>
          </p:cNvSpPr>
          <p:nvPr>
            <p:ph type="sldNum" sz="quarter" idx="5"/>
          </p:nvPr>
        </p:nvSpPr>
        <p:spPr/>
        <p:txBody>
          <a:bodyPr/>
          <a:lstStyle/>
          <a:p>
            <a:fld id="{FCBDACA8-45AF-461A-9F93-73E959B08D0A}" type="slidenum">
              <a:rPr lang="en-US" smtClean="0"/>
              <a:t>92</a:t>
            </a:fld>
            <a:endParaRPr lang="en-US"/>
          </a:p>
        </p:txBody>
      </p:sp>
    </p:spTree>
    <p:extLst>
      <p:ext uri="{BB962C8B-B14F-4D97-AF65-F5344CB8AC3E}">
        <p14:creationId xmlns:p14="http://schemas.microsoft.com/office/powerpoint/2010/main" val="1467567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8</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1E91E-B84E-1082-9BCB-A80FAE8DD7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A3696E-B3DB-F8B6-7574-87B1080617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737F99-20B2-33CF-1E19-401F6F49F6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2B8626-268F-1FCC-AD4A-1E77398C5712}"/>
              </a:ext>
            </a:extLst>
          </p:cNvPr>
          <p:cNvSpPr>
            <a:spLocks noGrp="1"/>
          </p:cNvSpPr>
          <p:nvPr>
            <p:ph type="sldNum" sz="quarter" idx="5"/>
          </p:nvPr>
        </p:nvSpPr>
        <p:spPr/>
        <p:txBody>
          <a:bodyPr/>
          <a:lstStyle/>
          <a:p>
            <a:fld id="{FCBDACA8-45AF-461A-9F93-73E959B08D0A}" type="slidenum">
              <a:rPr lang="en-US" smtClean="0"/>
              <a:t>93</a:t>
            </a:fld>
            <a:endParaRPr lang="en-US"/>
          </a:p>
        </p:txBody>
      </p:sp>
    </p:spTree>
    <p:extLst>
      <p:ext uri="{BB962C8B-B14F-4D97-AF65-F5344CB8AC3E}">
        <p14:creationId xmlns:p14="http://schemas.microsoft.com/office/powerpoint/2010/main" val="41011870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375F9-A3B9-CD7A-0595-DF2D72FA7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2AA1D0-604B-9D9F-BC11-DA2F138EA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023D18-5F18-8B4C-48E8-F53704887A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97AB65-1B69-07D4-5E1D-E69A632E4DAD}"/>
              </a:ext>
            </a:extLst>
          </p:cNvPr>
          <p:cNvSpPr>
            <a:spLocks noGrp="1"/>
          </p:cNvSpPr>
          <p:nvPr>
            <p:ph type="sldNum" sz="quarter" idx="5"/>
          </p:nvPr>
        </p:nvSpPr>
        <p:spPr/>
        <p:txBody>
          <a:bodyPr/>
          <a:lstStyle/>
          <a:p>
            <a:fld id="{FCBDACA8-45AF-461A-9F93-73E959B08D0A}" type="slidenum">
              <a:rPr lang="en-US" smtClean="0"/>
              <a:t>94</a:t>
            </a:fld>
            <a:endParaRPr lang="en-US"/>
          </a:p>
        </p:txBody>
      </p:sp>
    </p:spTree>
    <p:extLst>
      <p:ext uri="{BB962C8B-B14F-4D97-AF65-F5344CB8AC3E}">
        <p14:creationId xmlns:p14="http://schemas.microsoft.com/office/powerpoint/2010/main" val="34583481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EC981-86F2-5D9B-3B59-0568D9B862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C7771E-7113-581D-5913-744044001F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80496E-3FE8-3DD5-B1DF-B503ABAAEB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9F0B349-AA27-6468-3D7C-0ED84A63A8AC}"/>
              </a:ext>
            </a:extLst>
          </p:cNvPr>
          <p:cNvSpPr>
            <a:spLocks noGrp="1"/>
          </p:cNvSpPr>
          <p:nvPr>
            <p:ph type="sldNum" sz="quarter" idx="5"/>
          </p:nvPr>
        </p:nvSpPr>
        <p:spPr/>
        <p:txBody>
          <a:bodyPr/>
          <a:lstStyle/>
          <a:p>
            <a:fld id="{FCBDACA8-45AF-461A-9F93-73E959B08D0A}" type="slidenum">
              <a:rPr lang="en-US" smtClean="0"/>
              <a:t>95</a:t>
            </a:fld>
            <a:endParaRPr lang="en-US"/>
          </a:p>
        </p:txBody>
      </p:sp>
    </p:spTree>
    <p:extLst>
      <p:ext uri="{BB962C8B-B14F-4D97-AF65-F5344CB8AC3E}">
        <p14:creationId xmlns:p14="http://schemas.microsoft.com/office/powerpoint/2010/main" val="36282478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727C1-1DDC-34FA-2A9A-B10CA62C6C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FC30B8-2300-7498-8AB6-3B3E286A44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F161BE-D5DA-1CD7-2661-B3250BCC13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3A9259-759F-FBC0-943E-75DAB2844D25}"/>
              </a:ext>
            </a:extLst>
          </p:cNvPr>
          <p:cNvSpPr>
            <a:spLocks noGrp="1"/>
          </p:cNvSpPr>
          <p:nvPr>
            <p:ph type="sldNum" sz="quarter" idx="5"/>
          </p:nvPr>
        </p:nvSpPr>
        <p:spPr/>
        <p:txBody>
          <a:bodyPr/>
          <a:lstStyle/>
          <a:p>
            <a:fld id="{FCBDACA8-45AF-461A-9F93-73E959B08D0A}" type="slidenum">
              <a:rPr lang="en-US" smtClean="0"/>
              <a:t>96</a:t>
            </a:fld>
            <a:endParaRPr lang="en-US"/>
          </a:p>
        </p:txBody>
      </p:sp>
    </p:spTree>
    <p:extLst>
      <p:ext uri="{BB962C8B-B14F-4D97-AF65-F5344CB8AC3E}">
        <p14:creationId xmlns:p14="http://schemas.microsoft.com/office/powerpoint/2010/main" val="12527511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FEE02-103F-77F5-6712-68BE867D00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095588-8561-2F7D-2EA1-D4E0F8435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9242F5-EBD9-B0DB-7E23-03176EDB249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A38E46-178F-3E6F-6426-7C984C3369B5}"/>
              </a:ext>
            </a:extLst>
          </p:cNvPr>
          <p:cNvSpPr>
            <a:spLocks noGrp="1"/>
          </p:cNvSpPr>
          <p:nvPr>
            <p:ph type="sldNum" sz="quarter" idx="5"/>
          </p:nvPr>
        </p:nvSpPr>
        <p:spPr/>
        <p:txBody>
          <a:bodyPr/>
          <a:lstStyle/>
          <a:p>
            <a:fld id="{FCBDACA8-45AF-461A-9F93-73E959B08D0A}" type="slidenum">
              <a:rPr lang="en-US" smtClean="0"/>
              <a:t>97</a:t>
            </a:fld>
            <a:endParaRPr lang="en-US"/>
          </a:p>
        </p:txBody>
      </p:sp>
    </p:spTree>
    <p:extLst>
      <p:ext uri="{BB962C8B-B14F-4D97-AF65-F5344CB8AC3E}">
        <p14:creationId xmlns:p14="http://schemas.microsoft.com/office/powerpoint/2010/main" val="13986399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D3EC8-B50E-194A-EFAD-760D37F42D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0317E6-6151-F9BF-5005-1004DA532E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DB9A08-D811-9809-8FA3-39058C8272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5F9EAC-7688-6F13-6820-8106EC6C2BF8}"/>
              </a:ext>
            </a:extLst>
          </p:cNvPr>
          <p:cNvSpPr>
            <a:spLocks noGrp="1"/>
          </p:cNvSpPr>
          <p:nvPr>
            <p:ph type="sldNum" sz="quarter" idx="5"/>
          </p:nvPr>
        </p:nvSpPr>
        <p:spPr/>
        <p:txBody>
          <a:bodyPr/>
          <a:lstStyle/>
          <a:p>
            <a:fld id="{FCBDACA8-45AF-461A-9F93-73E959B08D0A}" type="slidenum">
              <a:rPr lang="en-US" smtClean="0"/>
              <a:t>98</a:t>
            </a:fld>
            <a:endParaRPr lang="en-US"/>
          </a:p>
        </p:txBody>
      </p:sp>
    </p:spTree>
    <p:extLst>
      <p:ext uri="{BB962C8B-B14F-4D97-AF65-F5344CB8AC3E}">
        <p14:creationId xmlns:p14="http://schemas.microsoft.com/office/powerpoint/2010/main" val="14587253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3AC54-CEF6-1343-45B9-A27733EEA9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6A7ED5-8780-956E-55DB-A484BB7EC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0DE4DB-A8E6-3338-8B1F-9E0EF9E681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8C7AF5-A76A-4327-2AC4-FA24238057F3}"/>
              </a:ext>
            </a:extLst>
          </p:cNvPr>
          <p:cNvSpPr>
            <a:spLocks noGrp="1"/>
          </p:cNvSpPr>
          <p:nvPr>
            <p:ph type="sldNum" sz="quarter" idx="5"/>
          </p:nvPr>
        </p:nvSpPr>
        <p:spPr/>
        <p:txBody>
          <a:bodyPr/>
          <a:lstStyle/>
          <a:p>
            <a:fld id="{FCBDACA8-45AF-461A-9F93-73E959B08D0A}" type="slidenum">
              <a:rPr lang="en-US" smtClean="0"/>
              <a:t>99</a:t>
            </a:fld>
            <a:endParaRPr lang="en-US"/>
          </a:p>
        </p:txBody>
      </p:sp>
    </p:spTree>
    <p:extLst>
      <p:ext uri="{BB962C8B-B14F-4D97-AF65-F5344CB8AC3E}">
        <p14:creationId xmlns:p14="http://schemas.microsoft.com/office/powerpoint/2010/main" val="9858223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14C68-9FD5-6D67-ED1F-26C7389251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A10D12-4E22-A05A-2C27-F5586AA55D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319DFF-8A45-F2C3-856F-8AA8D574F95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390D7A-11DA-4BB1-FCD0-6E666CE50D2F}"/>
              </a:ext>
            </a:extLst>
          </p:cNvPr>
          <p:cNvSpPr>
            <a:spLocks noGrp="1"/>
          </p:cNvSpPr>
          <p:nvPr>
            <p:ph type="sldNum" sz="quarter" idx="5"/>
          </p:nvPr>
        </p:nvSpPr>
        <p:spPr/>
        <p:txBody>
          <a:bodyPr/>
          <a:lstStyle/>
          <a:p>
            <a:fld id="{FCBDACA8-45AF-461A-9F93-73E959B08D0A}" type="slidenum">
              <a:rPr lang="en-US" smtClean="0"/>
              <a:t>100</a:t>
            </a:fld>
            <a:endParaRPr lang="en-US"/>
          </a:p>
        </p:txBody>
      </p:sp>
    </p:spTree>
    <p:extLst>
      <p:ext uri="{BB962C8B-B14F-4D97-AF65-F5344CB8AC3E}">
        <p14:creationId xmlns:p14="http://schemas.microsoft.com/office/powerpoint/2010/main" val="8068965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6DE1B-6A17-9309-7EFA-65CDBF56F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7CB0E1-6A49-EA4E-1982-6368B91D1F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5BCC1C-410B-8197-6CD3-4B2EC95AAF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CC3052-87C0-403D-D032-9F601AB66A09}"/>
              </a:ext>
            </a:extLst>
          </p:cNvPr>
          <p:cNvSpPr>
            <a:spLocks noGrp="1"/>
          </p:cNvSpPr>
          <p:nvPr>
            <p:ph type="sldNum" sz="quarter" idx="5"/>
          </p:nvPr>
        </p:nvSpPr>
        <p:spPr/>
        <p:txBody>
          <a:bodyPr/>
          <a:lstStyle/>
          <a:p>
            <a:fld id="{FCBDACA8-45AF-461A-9F93-73E959B08D0A}" type="slidenum">
              <a:rPr lang="en-US" smtClean="0"/>
              <a:t>101</a:t>
            </a:fld>
            <a:endParaRPr lang="en-US"/>
          </a:p>
        </p:txBody>
      </p:sp>
    </p:spTree>
    <p:extLst>
      <p:ext uri="{BB962C8B-B14F-4D97-AF65-F5344CB8AC3E}">
        <p14:creationId xmlns:p14="http://schemas.microsoft.com/office/powerpoint/2010/main" val="12224037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32961-DC01-C518-F6A1-E398F1C790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CF919B-3A52-C3F8-A30F-8440AEB187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9E6E0D-606A-317A-39F5-5D160540BB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43D15F-A101-3878-CD3E-9D256B6F5916}"/>
              </a:ext>
            </a:extLst>
          </p:cNvPr>
          <p:cNvSpPr>
            <a:spLocks noGrp="1"/>
          </p:cNvSpPr>
          <p:nvPr>
            <p:ph type="sldNum" sz="quarter" idx="5"/>
          </p:nvPr>
        </p:nvSpPr>
        <p:spPr/>
        <p:txBody>
          <a:bodyPr/>
          <a:lstStyle/>
          <a:p>
            <a:fld id="{FCBDACA8-45AF-461A-9F93-73E959B08D0A}" type="slidenum">
              <a:rPr lang="en-US" smtClean="0"/>
              <a:t>102</a:t>
            </a:fld>
            <a:endParaRPr lang="en-US"/>
          </a:p>
        </p:txBody>
      </p:sp>
    </p:spTree>
    <p:extLst>
      <p:ext uri="{BB962C8B-B14F-4D97-AF65-F5344CB8AC3E}">
        <p14:creationId xmlns:p14="http://schemas.microsoft.com/office/powerpoint/2010/main" val="1418230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t>11</a:t>
            </a:fld>
            <a:endParaRPr lang="en-US"/>
          </a:p>
        </p:txBody>
      </p:sp>
    </p:spTree>
    <p:extLst>
      <p:ext uri="{BB962C8B-B14F-4D97-AF65-F5344CB8AC3E}">
        <p14:creationId xmlns:p14="http://schemas.microsoft.com/office/powerpoint/2010/main" val="23653220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0F826-5CD9-A9C1-1F27-7F5BF92D55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359051-5B99-47FB-C0F2-241D6C5F6A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027C19-C0A5-827A-691D-21CB44DF6E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F4A822-9A71-0807-4A17-B97333FBC545}"/>
              </a:ext>
            </a:extLst>
          </p:cNvPr>
          <p:cNvSpPr>
            <a:spLocks noGrp="1"/>
          </p:cNvSpPr>
          <p:nvPr>
            <p:ph type="sldNum" sz="quarter" idx="5"/>
          </p:nvPr>
        </p:nvSpPr>
        <p:spPr/>
        <p:txBody>
          <a:bodyPr/>
          <a:lstStyle/>
          <a:p>
            <a:fld id="{FCBDACA8-45AF-461A-9F93-73E959B08D0A}" type="slidenum">
              <a:rPr lang="en-US" smtClean="0"/>
              <a:t>103</a:t>
            </a:fld>
            <a:endParaRPr lang="en-US"/>
          </a:p>
        </p:txBody>
      </p:sp>
    </p:spTree>
    <p:extLst>
      <p:ext uri="{BB962C8B-B14F-4D97-AF65-F5344CB8AC3E}">
        <p14:creationId xmlns:p14="http://schemas.microsoft.com/office/powerpoint/2010/main" val="5007543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CCB78-772A-F72C-4D40-2E6AC2834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39E49D-5F57-436E-017D-AEAA90268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68883C-2C0E-582E-317A-E9EB18EA67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DFCAF5-2EBA-7617-C0FF-ED7D46EC0437}"/>
              </a:ext>
            </a:extLst>
          </p:cNvPr>
          <p:cNvSpPr>
            <a:spLocks noGrp="1"/>
          </p:cNvSpPr>
          <p:nvPr>
            <p:ph type="sldNum" sz="quarter" idx="5"/>
          </p:nvPr>
        </p:nvSpPr>
        <p:spPr/>
        <p:txBody>
          <a:bodyPr/>
          <a:lstStyle/>
          <a:p>
            <a:fld id="{FCBDACA8-45AF-461A-9F93-73E959B08D0A}" type="slidenum">
              <a:rPr lang="en-US" smtClean="0"/>
              <a:t>104</a:t>
            </a:fld>
            <a:endParaRPr lang="en-US"/>
          </a:p>
        </p:txBody>
      </p:sp>
    </p:spTree>
    <p:extLst>
      <p:ext uri="{BB962C8B-B14F-4D97-AF65-F5344CB8AC3E}">
        <p14:creationId xmlns:p14="http://schemas.microsoft.com/office/powerpoint/2010/main" val="3765922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5AB43-8BC5-02B4-3AFB-2BCF3D951B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E0F3C-2104-5957-5F6D-BBD301709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B3100-1915-5CCC-C302-060B1735DB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515A9B-D8DF-20FE-DBC6-0F802855485A}"/>
              </a:ext>
            </a:extLst>
          </p:cNvPr>
          <p:cNvSpPr>
            <a:spLocks noGrp="1"/>
          </p:cNvSpPr>
          <p:nvPr>
            <p:ph type="sldNum" sz="quarter" idx="5"/>
          </p:nvPr>
        </p:nvSpPr>
        <p:spPr/>
        <p:txBody>
          <a:bodyPr/>
          <a:lstStyle/>
          <a:p>
            <a:fld id="{FCBDACA8-45AF-461A-9F93-73E959B08D0A}" type="slidenum">
              <a:rPr lang="en-US" smtClean="0"/>
              <a:t>105</a:t>
            </a:fld>
            <a:endParaRPr lang="en-US"/>
          </a:p>
        </p:txBody>
      </p:sp>
    </p:spTree>
    <p:extLst>
      <p:ext uri="{BB962C8B-B14F-4D97-AF65-F5344CB8AC3E}">
        <p14:creationId xmlns:p14="http://schemas.microsoft.com/office/powerpoint/2010/main" val="11224731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43F73-4548-FE9B-3739-18FB60E23E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B593F4-254E-301E-86A4-6B3790B7F0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1F054-A126-F874-475B-30038CAB1D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534465B-7821-CB43-AE55-01132F0089C0}"/>
              </a:ext>
            </a:extLst>
          </p:cNvPr>
          <p:cNvSpPr>
            <a:spLocks noGrp="1"/>
          </p:cNvSpPr>
          <p:nvPr>
            <p:ph type="sldNum" sz="quarter" idx="5"/>
          </p:nvPr>
        </p:nvSpPr>
        <p:spPr/>
        <p:txBody>
          <a:bodyPr/>
          <a:lstStyle/>
          <a:p>
            <a:fld id="{FCBDACA8-45AF-461A-9F93-73E959B08D0A}" type="slidenum">
              <a:rPr lang="en-US" smtClean="0"/>
              <a:t>106</a:t>
            </a:fld>
            <a:endParaRPr lang="en-US"/>
          </a:p>
        </p:txBody>
      </p:sp>
    </p:spTree>
    <p:extLst>
      <p:ext uri="{BB962C8B-B14F-4D97-AF65-F5344CB8AC3E}">
        <p14:creationId xmlns:p14="http://schemas.microsoft.com/office/powerpoint/2010/main" val="8527240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BD1A8-BE69-FA69-3BDC-B395C6B02E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487718-71C4-A5EC-B16B-B3E09BADB9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6692BE-E8A9-B3C2-17C2-835CF53F74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A987F6-5718-BF95-51F8-F8A552495F9A}"/>
              </a:ext>
            </a:extLst>
          </p:cNvPr>
          <p:cNvSpPr>
            <a:spLocks noGrp="1"/>
          </p:cNvSpPr>
          <p:nvPr>
            <p:ph type="sldNum" sz="quarter" idx="5"/>
          </p:nvPr>
        </p:nvSpPr>
        <p:spPr/>
        <p:txBody>
          <a:bodyPr/>
          <a:lstStyle/>
          <a:p>
            <a:fld id="{FCBDACA8-45AF-461A-9F93-73E959B08D0A}" type="slidenum">
              <a:rPr lang="en-US" smtClean="0"/>
              <a:t>107</a:t>
            </a:fld>
            <a:endParaRPr lang="en-US"/>
          </a:p>
        </p:txBody>
      </p:sp>
    </p:spTree>
    <p:extLst>
      <p:ext uri="{BB962C8B-B14F-4D97-AF65-F5344CB8AC3E}">
        <p14:creationId xmlns:p14="http://schemas.microsoft.com/office/powerpoint/2010/main" val="3449595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4C9F4-6183-6484-F94D-6263ED2E4617}"/>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39DEDB95-E2A2-1FB0-966A-0D566401A4CE}"/>
              </a:ext>
            </a:extLst>
          </p:cNvPr>
          <p:cNvSpPr>
            <a:spLocks noGrp="1" noChangeArrowheads="1"/>
          </p:cNvSpPr>
          <p:nvPr>
            <p:ph type="sldNum" sz="quarter" idx="5"/>
          </p:nvPr>
        </p:nvSpPr>
        <p:spPr>
          <a:ln/>
        </p:spPr>
        <p:txBody>
          <a:bodyPr/>
          <a:lstStyle/>
          <a:p>
            <a:fld id="{DC75AA24-DACC-4E88-AC38-A5808338F778}" type="slidenum">
              <a:rPr lang="en-US"/>
              <a:pPr/>
              <a:t>110</a:t>
            </a:fld>
            <a:endParaRPr lang="en-US"/>
          </a:p>
        </p:txBody>
      </p:sp>
      <p:sp>
        <p:nvSpPr>
          <p:cNvPr id="8194" name="Rectangle 2">
            <a:extLst>
              <a:ext uri="{FF2B5EF4-FFF2-40B4-BE49-F238E27FC236}">
                <a16:creationId xmlns:a16="http://schemas.microsoft.com/office/drawing/2014/main" id="{917FE5BD-B58E-1EE2-7DBF-96AFD15626CE}"/>
              </a:ext>
            </a:extLst>
          </p:cNvPr>
          <p:cNvSpPr>
            <a:spLocks noGrp="1" noRot="1" noChangeAspect="1" noChangeArrowheads="1" noTextEdit="1"/>
          </p:cNvSpPr>
          <p:nvPr>
            <p:ph type="sldImg"/>
          </p:nvPr>
        </p:nvSpPr>
        <p:spPr>
          <a:xfrm>
            <a:off x="685800" y="1143000"/>
            <a:ext cx="5486400" cy="3086100"/>
          </a:xfrm>
          <a:ln/>
        </p:spPr>
      </p:sp>
      <p:sp>
        <p:nvSpPr>
          <p:cNvPr id="8195" name="Rectangle 3">
            <a:extLst>
              <a:ext uri="{FF2B5EF4-FFF2-40B4-BE49-F238E27FC236}">
                <a16:creationId xmlns:a16="http://schemas.microsoft.com/office/drawing/2014/main" id="{77BFB51E-B49A-B0BA-3959-4505853C5250}"/>
              </a:ext>
            </a:extLst>
          </p:cNvPr>
          <p:cNvSpPr>
            <a:spLocks noGrp="1" noChangeArrowheads="1"/>
          </p:cNvSpPr>
          <p:nvPr>
            <p:ph type="body" idx="1"/>
          </p:nvPr>
        </p:nvSpPr>
        <p:spPr/>
        <p:txBody>
          <a:bodyPr/>
          <a:lstStyle/>
          <a:p>
            <a:pPr marL="231064" indent="-231064">
              <a:lnSpc>
                <a:spcPct val="80000"/>
              </a:lnSpc>
            </a:pPr>
            <a:r>
              <a:rPr lang="en-US" sz="1000" b="0"/>
              <a:t>15-min timer</a:t>
            </a:r>
          </a:p>
        </p:txBody>
      </p:sp>
    </p:spTree>
    <p:extLst>
      <p:ext uri="{BB962C8B-B14F-4D97-AF65-F5344CB8AC3E}">
        <p14:creationId xmlns:p14="http://schemas.microsoft.com/office/powerpoint/2010/main" val="35380971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A9600-99D5-3365-9C69-571295588B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1EE1E-B467-CAE7-9E56-7647AD487B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66FD51-F430-5574-95D9-581CA434C6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EBB310-C494-39DA-8F1C-918FFEDB57B1}"/>
              </a:ext>
            </a:extLst>
          </p:cNvPr>
          <p:cNvSpPr>
            <a:spLocks noGrp="1"/>
          </p:cNvSpPr>
          <p:nvPr>
            <p:ph type="sldNum" sz="quarter" idx="5"/>
          </p:nvPr>
        </p:nvSpPr>
        <p:spPr/>
        <p:txBody>
          <a:bodyPr/>
          <a:lstStyle/>
          <a:p>
            <a:fld id="{5C8451FA-6A34-6746-9D58-EF03C996319E}" type="slidenum">
              <a:rPr lang="en-US" smtClean="0"/>
              <a:t>112</a:t>
            </a:fld>
            <a:endParaRPr lang="en-US"/>
          </a:p>
        </p:txBody>
      </p:sp>
    </p:spTree>
    <p:extLst>
      <p:ext uri="{BB962C8B-B14F-4D97-AF65-F5344CB8AC3E}">
        <p14:creationId xmlns:p14="http://schemas.microsoft.com/office/powerpoint/2010/main" val="34062853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40D06-EFF2-2328-5EF0-712C2E53E4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0C8E59-E203-195B-949C-F978C05D22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EFDCBD-3378-E9FC-DD3D-02E0A0B2F9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86F0A32-3599-1F7C-ECB0-15B5B41C206F}"/>
              </a:ext>
            </a:extLst>
          </p:cNvPr>
          <p:cNvSpPr>
            <a:spLocks noGrp="1"/>
          </p:cNvSpPr>
          <p:nvPr>
            <p:ph type="sldNum" sz="quarter" idx="5"/>
          </p:nvPr>
        </p:nvSpPr>
        <p:spPr/>
        <p:txBody>
          <a:bodyPr/>
          <a:lstStyle/>
          <a:p>
            <a:fld id="{58D11C9F-81FA-4052-9B37-1EF4A4EF7E85}" type="slidenum">
              <a:rPr lang="en-US" smtClean="0"/>
              <a:t>113</a:t>
            </a:fld>
            <a:endParaRPr lang="en-US"/>
          </a:p>
        </p:txBody>
      </p:sp>
    </p:spTree>
    <p:extLst>
      <p:ext uri="{BB962C8B-B14F-4D97-AF65-F5344CB8AC3E}">
        <p14:creationId xmlns:p14="http://schemas.microsoft.com/office/powerpoint/2010/main" val="23877072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92EB2-67C8-82FD-F375-0A1C5D489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E8898-8905-8F5E-BC40-E6A0392757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28CFB1-C5D6-A105-1CA1-73205E2FFC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2C4F65-6DC2-943C-B1DB-A29DB584AC86}"/>
              </a:ext>
            </a:extLst>
          </p:cNvPr>
          <p:cNvSpPr>
            <a:spLocks noGrp="1"/>
          </p:cNvSpPr>
          <p:nvPr>
            <p:ph type="sldNum" sz="quarter" idx="5"/>
          </p:nvPr>
        </p:nvSpPr>
        <p:spPr/>
        <p:txBody>
          <a:bodyPr/>
          <a:lstStyle/>
          <a:p>
            <a:fld id="{6CE9D5D3-2E19-48D7-A2AA-A8BA04DCF754}" type="slidenum">
              <a:rPr lang="en-US" smtClean="0"/>
              <a:t>114</a:t>
            </a:fld>
            <a:endParaRPr lang="en-US"/>
          </a:p>
        </p:txBody>
      </p:sp>
    </p:spTree>
    <p:extLst>
      <p:ext uri="{BB962C8B-B14F-4D97-AF65-F5344CB8AC3E}">
        <p14:creationId xmlns:p14="http://schemas.microsoft.com/office/powerpoint/2010/main" val="3417750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D2415-7CF2-6499-0394-686126B192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B56BA6-DBD6-1A3E-FAB5-414AA9768C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F80441-D9A1-FAE0-BEFE-1C46738FCA5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D1DB61-9D53-AC88-CE59-BF152AC16C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885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fld id="{6CE9D5D3-2E19-48D7-A2AA-A8BA04DCF754}" type="slidenum">
              <a:rPr lang="en-US" smtClean="0"/>
              <a:t>13</a:t>
            </a:fld>
            <a:endParaRPr lang="en-US"/>
          </a:p>
        </p:txBody>
      </p:sp>
    </p:spTree>
    <p:extLst>
      <p:ext uri="{BB962C8B-B14F-4D97-AF65-F5344CB8AC3E}">
        <p14:creationId xmlns:p14="http://schemas.microsoft.com/office/powerpoint/2010/main" val="18100777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90B1E-3E51-A3BE-F29E-C8F3B7F29C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0C6EA1-62AC-7A1A-3328-3D92DD0636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B97A6A-901C-3C28-0CC8-27071EB9E3AF}"/>
              </a:ext>
            </a:extLst>
          </p:cNvPr>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a:extLst>
              <a:ext uri="{FF2B5EF4-FFF2-40B4-BE49-F238E27FC236}">
                <a16:creationId xmlns:a16="http://schemas.microsoft.com/office/drawing/2014/main" id="{F3642BE7-704A-C705-62E3-912DA7A026D3}"/>
              </a:ext>
            </a:extLst>
          </p:cNvPr>
          <p:cNvSpPr>
            <a:spLocks noGrp="1"/>
          </p:cNvSpPr>
          <p:nvPr>
            <p:ph type="sldNum" sz="quarter" idx="5"/>
          </p:nvPr>
        </p:nvSpPr>
        <p:spPr/>
        <p:txBody>
          <a:bodyPr/>
          <a:lstStyle/>
          <a:p>
            <a:fld id="{58D11C9F-81FA-4052-9B37-1EF4A4EF7E85}" type="slidenum">
              <a:rPr lang="en-US" smtClean="0"/>
              <a:t>116</a:t>
            </a:fld>
            <a:endParaRPr lang="en-US"/>
          </a:p>
        </p:txBody>
      </p:sp>
    </p:spTree>
    <p:extLst>
      <p:ext uri="{BB962C8B-B14F-4D97-AF65-F5344CB8AC3E}">
        <p14:creationId xmlns:p14="http://schemas.microsoft.com/office/powerpoint/2010/main" val="15905734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B3FCF-CA57-8C79-1509-A3BE530D51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CC6048-7CC6-0C7D-8730-5EB460335F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13CDCA-CF4A-FAA6-F9C3-D7A726965BC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a:extLst>
              <a:ext uri="{FF2B5EF4-FFF2-40B4-BE49-F238E27FC236}">
                <a16:creationId xmlns:a16="http://schemas.microsoft.com/office/drawing/2014/main" id="{994AAD4A-EC1E-5FF0-D1CB-4E8723B7C27A}"/>
              </a:ext>
            </a:extLst>
          </p:cNvPr>
          <p:cNvSpPr>
            <a:spLocks noGrp="1"/>
          </p:cNvSpPr>
          <p:nvPr>
            <p:ph type="sldNum" sz="quarter" idx="5"/>
          </p:nvPr>
        </p:nvSpPr>
        <p:spPr/>
        <p:txBody>
          <a:bodyPr/>
          <a:lstStyle/>
          <a:p>
            <a:fld id="{58D11C9F-81FA-4052-9B37-1EF4A4EF7E85}" type="slidenum">
              <a:rPr lang="en-US" smtClean="0"/>
              <a:t>117</a:t>
            </a:fld>
            <a:endParaRPr lang="en-US"/>
          </a:p>
        </p:txBody>
      </p:sp>
    </p:spTree>
    <p:extLst>
      <p:ext uri="{BB962C8B-B14F-4D97-AF65-F5344CB8AC3E}">
        <p14:creationId xmlns:p14="http://schemas.microsoft.com/office/powerpoint/2010/main" val="39089702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EB32-E94D-E8DF-0CC0-F8ADBFE0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7211-6D67-C725-C9F5-F7DC6C5DE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D7A1-77D5-5B9B-5FEA-E3AED4183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CAAA1-E551-97DC-31A3-DF58FE3822CC}"/>
              </a:ext>
            </a:extLst>
          </p:cNvPr>
          <p:cNvSpPr>
            <a:spLocks noGrp="1"/>
          </p:cNvSpPr>
          <p:nvPr>
            <p:ph type="sldNum" sz="quarter" idx="5"/>
          </p:nvPr>
        </p:nvSpPr>
        <p:spPr/>
        <p:txBody>
          <a:bodyPr/>
          <a:lstStyle/>
          <a:p>
            <a:fld id="{58D11C9F-81FA-4052-9B37-1EF4A4EF7E85}" type="slidenum">
              <a:rPr lang="en-US" smtClean="0"/>
              <a:t>125</a:t>
            </a:fld>
            <a:endParaRPr lang="en-US"/>
          </a:p>
        </p:txBody>
      </p:sp>
    </p:spTree>
    <p:extLst>
      <p:ext uri="{BB962C8B-B14F-4D97-AF65-F5344CB8AC3E}">
        <p14:creationId xmlns:p14="http://schemas.microsoft.com/office/powerpoint/2010/main" val="38761612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B547A0-2066-4CB6-B242-D34CE16870C3}" type="slidenum">
              <a:rPr lang="en-US" smtClean="0"/>
              <a:t>126</a:t>
            </a:fld>
            <a:endParaRPr lang="en-US"/>
          </a:p>
        </p:txBody>
      </p:sp>
    </p:spTree>
    <p:extLst>
      <p:ext uri="{BB962C8B-B14F-4D97-AF65-F5344CB8AC3E}">
        <p14:creationId xmlns:p14="http://schemas.microsoft.com/office/powerpoint/2010/main" val="32761381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Works Clearing House Practice Guide – Teacher-Delivered Behavioral Interventions in Grades K-5- https://ies.ed.gov/ncee/wwc/PracticeGuide/31 </a:t>
            </a:r>
          </a:p>
          <a:p>
            <a:endParaRPr lang="en-US"/>
          </a:p>
          <a:p>
            <a:r>
              <a:rPr lang="en-US"/>
              <a:t>Notice similar strategies and connections. </a:t>
            </a:r>
          </a:p>
        </p:txBody>
      </p:sp>
      <p:sp>
        <p:nvSpPr>
          <p:cNvPr id="4" name="Slide Number Placeholder 3"/>
          <p:cNvSpPr>
            <a:spLocks noGrp="1"/>
          </p:cNvSpPr>
          <p:nvPr>
            <p:ph type="sldNum" sz="quarter" idx="5"/>
          </p:nvPr>
        </p:nvSpPr>
        <p:spPr/>
        <p:txBody>
          <a:bodyPr/>
          <a:lstStyle/>
          <a:p>
            <a:fld id="{58D11C9F-81FA-4052-9B37-1EF4A4EF7E85}" type="slidenum">
              <a:rPr lang="en-US" smtClean="0"/>
              <a:t>127</a:t>
            </a:fld>
            <a:endParaRPr lang="en-US"/>
          </a:p>
        </p:txBody>
      </p:sp>
    </p:spTree>
    <p:extLst>
      <p:ext uri="{BB962C8B-B14F-4D97-AF65-F5344CB8AC3E}">
        <p14:creationId xmlns:p14="http://schemas.microsoft.com/office/powerpoint/2010/main" val="3917391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B1DFC-6340-917F-9832-276EA877A3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5D9C2E-22F4-87F1-DE19-FD6569A213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F1B5E1-7BC5-98F2-DB60-B6EA61455F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5C0C11-6A60-1179-C378-9C2043045D9E}"/>
              </a:ext>
            </a:extLst>
          </p:cNvPr>
          <p:cNvSpPr>
            <a:spLocks noGrp="1"/>
          </p:cNvSpPr>
          <p:nvPr>
            <p:ph type="sldNum" sz="quarter" idx="5"/>
          </p:nvPr>
        </p:nvSpPr>
        <p:spPr/>
        <p:txBody>
          <a:bodyPr/>
          <a:lstStyle/>
          <a:p>
            <a:fld id="{5C8451FA-6A34-6746-9D58-EF03C996319E}" type="slidenum">
              <a:rPr lang="en-US" smtClean="0"/>
              <a:t>129</a:t>
            </a:fld>
            <a:endParaRPr lang="en-US"/>
          </a:p>
        </p:txBody>
      </p:sp>
    </p:spTree>
    <p:extLst>
      <p:ext uri="{BB962C8B-B14F-4D97-AF65-F5344CB8AC3E}">
        <p14:creationId xmlns:p14="http://schemas.microsoft.com/office/powerpoint/2010/main" val="2172300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fld id="{58D11C9F-81FA-4052-9B37-1EF4A4EF7E85}" type="slidenum">
              <a:rPr lang="en-US" smtClean="0"/>
              <a:t>15</a:t>
            </a:fld>
            <a:endParaRPr lang="en-US"/>
          </a:p>
        </p:txBody>
      </p:sp>
    </p:spTree>
    <p:extLst>
      <p:ext uri="{BB962C8B-B14F-4D97-AF65-F5344CB8AC3E}">
        <p14:creationId xmlns:p14="http://schemas.microsoft.com/office/powerpoint/2010/main" val="2923723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16</a:t>
            </a:fld>
            <a:endParaRPr lang="en-US"/>
          </a:p>
        </p:txBody>
      </p:sp>
    </p:spTree>
    <p:extLst>
      <p:ext uri="{BB962C8B-B14F-4D97-AF65-F5344CB8AC3E}">
        <p14:creationId xmlns:p14="http://schemas.microsoft.com/office/powerpoint/2010/main" val="38613962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sv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emf"/><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429048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143051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061492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8898913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780806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055863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4185902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240531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090105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099F962F-7DB8-B042-820A-AF25F9EA195C}"/>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9200052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3925891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568577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755142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40805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31528818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26392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95977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66522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270402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19580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0627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640117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901181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2252884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6186273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42322065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3332011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5D1FFE2C-05DA-9637-3AAF-6FF409603B15}"/>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0489470C-E3B4-D277-3A0D-1D720352DE4D}"/>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theme" Target="../theme/theme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25795175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ci3t.org/enhanc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00.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101.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102.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103.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104.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10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31.png"/></Relationships>
</file>

<file path=ppt/slides/_rels/slide106.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107.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31.png"/></Relationships>
</file>

<file path=ppt/slides/_rels/slide108.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01.png"/></Relationships>
</file>

<file path=ppt/slides/_rels/slide110.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image" Target="../media/image128.jpeg"/><Relationship Id="rId18" Type="http://schemas.openxmlformats.org/officeDocument/2006/relationships/image" Target="../media/image133.jpeg"/><Relationship Id="rId3" Type="http://schemas.openxmlformats.org/officeDocument/2006/relationships/image" Target="../media/image232.png"/><Relationship Id="rId21" Type="http://schemas.openxmlformats.org/officeDocument/2006/relationships/image" Target="../media/image136.jpeg"/><Relationship Id="rId7" Type="http://schemas.openxmlformats.org/officeDocument/2006/relationships/image" Target="../media/image122.jpeg"/><Relationship Id="rId12" Type="http://schemas.openxmlformats.org/officeDocument/2006/relationships/image" Target="../media/image127.jpeg"/><Relationship Id="rId17" Type="http://schemas.openxmlformats.org/officeDocument/2006/relationships/image" Target="../media/image132.jpeg"/><Relationship Id="rId2" Type="http://schemas.openxmlformats.org/officeDocument/2006/relationships/notesSlide" Target="../notesSlides/notesSlide55.xml"/><Relationship Id="rId16" Type="http://schemas.openxmlformats.org/officeDocument/2006/relationships/image" Target="../media/image131.jpeg"/><Relationship Id="rId20" Type="http://schemas.openxmlformats.org/officeDocument/2006/relationships/image" Target="../media/image135.jpeg"/><Relationship Id="rId1" Type="http://schemas.openxmlformats.org/officeDocument/2006/relationships/slideLayout" Target="../slideLayouts/slideLayout2.xml"/><Relationship Id="rId6" Type="http://schemas.openxmlformats.org/officeDocument/2006/relationships/image" Target="../media/image121.jpeg"/><Relationship Id="rId11" Type="http://schemas.openxmlformats.org/officeDocument/2006/relationships/image" Target="../media/image126.jpeg"/><Relationship Id="rId5" Type="http://schemas.openxmlformats.org/officeDocument/2006/relationships/image" Target="../media/image234.png"/><Relationship Id="rId15" Type="http://schemas.openxmlformats.org/officeDocument/2006/relationships/image" Target="../media/image130.jpeg"/><Relationship Id="rId10" Type="http://schemas.openxmlformats.org/officeDocument/2006/relationships/image" Target="../media/image125.jpeg"/><Relationship Id="rId19" Type="http://schemas.openxmlformats.org/officeDocument/2006/relationships/image" Target="../media/image134.jpeg"/><Relationship Id="rId4" Type="http://schemas.openxmlformats.org/officeDocument/2006/relationships/image" Target="../media/image233.png"/><Relationship Id="rId9" Type="http://schemas.openxmlformats.org/officeDocument/2006/relationships/image" Target="../media/image124.jpeg"/><Relationship Id="rId14" Type="http://schemas.openxmlformats.org/officeDocument/2006/relationships/image" Target="../media/image129.jpeg"/><Relationship Id="rId22" Type="http://schemas.openxmlformats.org/officeDocument/2006/relationships/image" Target="../media/image137.jpeg"/></Relationships>
</file>

<file path=ppt/slides/_rels/slide11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8" Type="http://schemas.openxmlformats.org/officeDocument/2006/relationships/image" Target="../media/image124.jpeg"/><Relationship Id="rId13" Type="http://schemas.openxmlformats.org/officeDocument/2006/relationships/image" Target="../media/image129.jpeg"/><Relationship Id="rId18" Type="http://schemas.openxmlformats.org/officeDocument/2006/relationships/image" Target="../media/image134.jpeg"/><Relationship Id="rId3" Type="http://schemas.openxmlformats.org/officeDocument/2006/relationships/image" Target="../media/image119.png"/><Relationship Id="rId21" Type="http://schemas.openxmlformats.org/officeDocument/2006/relationships/image" Target="../media/image137.jpeg"/><Relationship Id="rId7" Type="http://schemas.openxmlformats.org/officeDocument/2006/relationships/image" Target="../media/image123.jpeg"/><Relationship Id="rId12" Type="http://schemas.openxmlformats.org/officeDocument/2006/relationships/image" Target="../media/image128.jpeg"/><Relationship Id="rId17" Type="http://schemas.openxmlformats.org/officeDocument/2006/relationships/image" Target="../media/image133.jpeg"/><Relationship Id="rId2" Type="http://schemas.openxmlformats.org/officeDocument/2006/relationships/notesSlide" Target="../notesSlides/notesSlide56.xml"/><Relationship Id="rId16" Type="http://schemas.openxmlformats.org/officeDocument/2006/relationships/image" Target="../media/image132.jpeg"/><Relationship Id="rId20" Type="http://schemas.openxmlformats.org/officeDocument/2006/relationships/image" Target="../media/image136.jpeg"/><Relationship Id="rId1" Type="http://schemas.openxmlformats.org/officeDocument/2006/relationships/slideLayout" Target="../slideLayouts/slideLayout6.xml"/><Relationship Id="rId6" Type="http://schemas.openxmlformats.org/officeDocument/2006/relationships/image" Target="../media/image122.jpeg"/><Relationship Id="rId11" Type="http://schemas.openxmlformats.org/officeDocument/2006/relationships/image" Target="../media/image127.jpeg"/><Relationship Id="rId5" Type="http://schemas.openxmlformats.org/officeDocument/2006/relationships/image" Target="../media/image121.jpeg"/><Relationship Id="rId15" Type="http://schemas.openxmlformats.org/officeDocument/2006/relationships/image" Target="../media/image131.jpeg"/><Relationship Id="rId10" Type="http://schemas.openxmlformats.org/officeDocument/2006/relationships/image" Target="../media/image126.jpeg"/><Relationship Id="rId19" Type="http://schemas.openxmlformats.org/officeDocument/2006/relationships/image" Target="../media/image135.jpeg"/><Relationship Id="rId4" Type="http://schemas.openxmlformats.org/officeDocument/2006/relationships/image" Target="../media/image120.svg"/><Relationship Id="rId9" Type="http://schemas.openxmlformats.org/officeDocument/2006/relationships/image" Target="../media/image125.jpeg"/><Relationship Id="rId14" Type="http://schemas.openxmlformats.org/officeDocument/2006/relationships/image" Target="../media/image130.jpeg"/><Relationship Id="rId22" Type="http://schemas.openxmlformats.org/officeDocument/2006/relationships/image" Target="../media/image192.png"/></Relationships>
</file>

<file path=ppt/slides/_rels/slide11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7.xml"/><Relationship Id="rId1" Type="http://schemas.openxmlformats.org/officeDocument/2006/relationships/slideLayout" Target="../slideLayouts/slideLayout9.xml"/><Relationship Id="rId5" Type="http://schemas.openxmlformats.org/officeDocument/2006/relationships/image" Target="../media/image98.png"/><Relationship Id="rId4" Type="http://schemas.openxmlformats.org/officeDocument/2006/relationships/image" Target="../media/image97.png"/></Relationships>
</file>

<file path=ppt/slides/_rels/slide1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8.xml"/><Relationship Id="rId1" Type="http://schemas.openxmlformats.org/officeDocument/2006/relationships/slideLayout" Target="../slideLayouts/slideLayout9.xml"/><Relationship Id="rId5" Type="http://schemas.openxmlformats.org/officeDocument/2006/relationships/image" Target="../media/image108.png"/><Relationship Id="rId4" Type="http://schemas.openxmlformats.org/officeDocument/2006/relationships/image" Target="../media/image107.png"/></Relationships>
</file>

<file path=ppt/slides/_rels/slide115.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1.png"/><Relationship Id="rId2" Type="http://schemas.openxmlformats.org/officeDocument/2006/relationships/notesSlide" Target="../notesSlides/notesSlide59.xml"/><Relationship Id="rId1" Type="http://schemas.openxmlformats.org/officeDocument/2006/relationships/slideLayout" Target="../slideLayouts/slideLayout8.xml"/><Relationship Id="rId6" Type="http://schemas.openxmlformats.org/officeDocument/2006/relationships/image" Target="../media/image110.png"/><Relationship Id="rId5" Type="http://schemas.openxmlformats.org/officeDocument/2006/relationships/hyperlink" Target="https://www.ci3t.org/measures" TargetMode="External"/><Relationship Id="rId4" Type="http://schemas.openxmlformats.org/officeDocument/2006/relationships/image" Target="../media/image106.png"/></Relationships>
</file>

<file path=ppt/slides/_rels/slide11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0.xml"/><Relationship Id="rId1" Type="http://schemas.openxmlformats.org/officeDocument/2006/relationships/slideLayout" Target="../slideLayouts/slideLayout9.xml"/><Relationship Id="rId5" Type="http://schemas.openxmlformats.org/officeDocument/2006/relationships/image" Target="../media/image113.png"/><Relationship Id="rId4" Type="http://schemas.openxmlformats.org/officeDocument/2006/relationships/image" Target="../media/image112.png"/></Relationships>
</file>

<file path=ppt/slides/_rels/slide11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1.xml"/><Relationship Id="rId1" Type="http://schemas.openxmlformats.org/officeDocument/2006/relationships/slideLayout" Target="../slideLayouts/slideLayout9.xml"/><Relationship Id="rId5" Type="http://schemas.openxmlformats.org/officeDocument/2006/relationships/image" Target="../media/image115.png"/><Relationship Id="rId4" Type="http://schemas.openxmlformats.org/officeDocument/2006/relationships/image" Target="../media/image114.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 Id="rId4" Type="http://schemas.openxmlformats.org/officeDocument/2006/relationships/image" Target="../media/image237.png"/></Relationships>
</file>

<file path=ppt/slides/_rels/slide124.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41.jpeg"/></Relationships>
</file>

<file path=ppt/slides/_rels/slide12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203.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8" Type="http://schemas.openxmlformats.org/officeDocument/2006/relationships/image" Target="../media/image124.jpeg"/><Relationship Id="rId13" Type="http://schemas.openxmlformats.org/officeDocument/2006/relationships/image" Target="../media/image129.jpeg"/><Relationship Id="rId18" Type="http://schemas.openxmlformats.org/officeDocument/2006/relationships/image" Target="../media/image134.jpeg"/><Relationship Id="rId3" Type="http://schemas.openxmlformats.org/officeDocument/2006/relationships/image" Target="../media/image119.png"/><Relationship Id="rId21" Type="http://schemas.openxmlformats.org/officeDocument/2006/relationships/image" Target="../media/image137.jpeg"/><Relationship Id="rId7" Type="http://schemas.openxmlformats.org/officeDocument/2006/relationships/image" Target="../media/image123.jpeg"/><Relationship Id="rId12" Type="http://schemas.openxmlformats.org/officeDocument/2006/relationships/image" Target="../media/image128.jpeg"/><Relationship Id="rId17" Type="http://schemas.openxmlformats.org/officeDocument/2006/relationships/image" Target="../media/image133.jpeg"/><Relationship Id="rId2" Type="http://schemas.openxmlformats.org/officeDocument/2006/relationships/notesSlide" Target="../notesSlides/notesSlide65.xml"/><Relationship Id="rId16" Type="http://schemas.openxmlformats.org/officeDocument/2006/relationships/image" Target="../media/image132.jpeg"/><Relationship Id="rId20" Type="http://schemas.openxmlformats.org/officeDocument/2006/relationships/image" Target="../media/image136.jpeg"/><Relationship Id="rId1" Type="http://schemas.openxmlformats.org/officeDocument/2006/relationships/slideLayout" Target="../slideLayouts/slideLayout6.xml"/><Relationship Id="rId6" Type="http://schemas.openxmlformats.org/officeDocument/2006/relationships/image" Target="../media/image122.jpeg"/><Relationship Id="rId11" Type="http://schemas.openxmlformats.org/officeDocument/2006/relationships/image" Target="../media/image127.jpeg"/><Relationship Id="rId5" Type="http://schemas.openxmlformats.org/officeDocument/2006/relationships/image" Target="../media/image121.jpeg"/><Relationship Id="rId15" Type="http://schemas.openxmlformats.org/officeDocument/2006/relationships/image" Target="../media/image131.jpeg"/><Relationship Id="rId10" Type="http://schemas.openxmlformats.org/officeDocument/2006/relationships/image" Target="../media/image126.jpeg"/><Relationship Id="rId19" Type="http://schemas.openxmlformats.org/officeDocument/2006/relationships/image" Target="../media/image135.jpeg"/><Relationship Id="rId4" Type="http://schemas.openxmlformats.org/officeDocument/2006/relationships/image" Target="../media/image120.svg"/><Relationship Id="rId9" Type="http://schemas.openxmlformats.org/officeDocument/2006/relationships/image" Target="../media/image125.jpeg"/><Relationship Id="rId14" Type="http://schemas.openxmlformats.org/officeDocument/2006/relationships/image" Target="../media/image130.jpeg"/></Relationships>
</file>

<file path=ppt/slides/_rels/slide1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08.png"/><Relationship Id="rId4" Type="http://schemas.openxmlformats.org/officeDocument/2006/relationships/image" Target="../media/image107.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1.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10.png"/><Relationship Id="rId5" Type="http://schemas.openxmlformats.org/officeDocument/2006/relationships/hyperlink" Target="https://www.ci3t.org/measures" TargetMode="External"/><Relationship Id="rId4" Type="http://schemas.openxmlformats.org/officeDocument/2006/relationships/image" Target="../media/image106.png"/></Relationships>
</file>

<file path=ppt/slides/_rels/slide1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13.png"/><Relationship Id="rId4" Type="http://schemas.openxmlformats.org/officeDocument/2006/relationships/image" Target="../media/image112.png"/></Relationships>
</file>

<file path=ppt/slides/_rels/slide1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15.png"/><Relationship Id="rId4" Type="http://schemas.openxmlformats.org/officeDocument/2006/relationships/image" Target="../media/image114.png"/></Relationships>
</file>

<file path=ppt/slides/_rels/slide1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24.jpeg"/><Relationship Id="rId13" Type="http://schemas.openxmlformats.org/officeDocument/2006/relationships/image" Target="../media/image129.jpeg"/><Relationship Id="rId18" Type="http://schemas.openxmlformats.org/officeDocument/2006/relationships/image" Target="../media/image134.jpeg"/><Relationship Id="rId3" Type="http://schemas.openxmlformats.org/officeDocument/2006/relationships/image" Target="../media/image119.png"/><Relationship Id="rId21" Type="http://schemas.openxmlformats.org/officeDocument/2006/relationships/image" Target="../media/image137.jpeg"/><Relationship Id="rId7" Type="http://schemas.openxmlformats.org/officeDocument/2006/relationships/image" Target="../media/image123.jpeg"/><Relationship Id="rId12" Type="http://schemas.openxmlformats.org/officeDocument/2006/relationships/image" Target="../media/image128.jpeg"/><Relationship Id="rId17" Type="http://schemas.openxmlformats.org/officeDocument/2006/relationships/image" Target="../media/image133.jpeg"/><Relationship Id="rId2" Type="http://schemas.openxmlformats.org/officeDocument/2006/relationships/notesSlide" Target="../notesSlides/notesSlide10.xml"/><Relationship Id="rId16" Type="http://schemas.openxmlformats.org/officeDocument/2006/relationships/image" Target="../media/image132.jpeg"/><Relationship Id="rId20" Type="http://schemas.openxmlformats.org/officeDocument/2006/relationships/image" Target="../media/image136.jpeg"/><Relationship Id="rId1" Type="http://schemas.openxmlformats.org/officeDocument/2006/relationships/slideLayout" Target="../slideLayouts/slideLayout6.xml"/><Relationship Id="rId6" Type="http://schemas.openxmlformats.org/officeDocument/2006/relationships/image" Target="../media/image122.jpeg"/><Relationship Id="rId11" Type="http://schemas.openxmlformats.org/officeDocument/2006/relationships/image" Target="../media/image127.jpeg"/><Relationship Id="rId5" Type="http://schemas.openxmlformats.org/officeDocument/2006/relationships/image" Target="../media/image121.jpeg"/><Relationship Id="rId15" Type="http://schemas.openxmlformats.org/officeDocument/2006/relationships/image" Target="../media/image131.jpeg"/><Relationship Id="rId10" Type="http://schemas.openxmlformats.org/officeDocument/2006/relationships/image" Target="../media/image126.jpeg"/><Relationship Id="rId19" Type="http://schemas.openxmlformats.org/officeDocument/2006/relationships/image" Target="../media/image135.jpeg"/><Relationship Id="rId4" Type="http://schemas.openxmlformats.org/officeDocument/2006/relationships/image" Target="../media/image120.svg"/><Relationship Id="rId9" Type="http://schemas.openxmlformats.org/officeDocument/2006/relationships/image" Target="../media/image125.jpeg"/><Relationship Id="rId14" Type="http://schemas.openxmlformats.org/officeDocument/2006/relationships/image" Target="../media/image1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38.jpeg"/><Relationship Id="rId13" Type="http://schemas.microsoft.com/office/2007/relationships/diagramDrawing" Target="../diagrams/drawing8.xml"/><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diagramColors" Target="../diagrams/colors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QuickStyle" Target="../diagrams/quickStyle8.xml"/><Relationship Id="rId5" Type="http://schemas.openxmlformats.org/officeDocument/2006/relationships/diagramQuickStyle" Target="../diagrams/quickStyle7.xml"/><Relationship Id="rId10" Type="http://schemas.openxmlformats.org/officeDocument/2006/relationships/diagramLayout" Target="../diagrams/layout8.xml"/><Relationship Id="rId4" Type="http://schemas.openxmlformats.org/officeDocument/2006/relationships/diagramLayout" Target="../diagrams/layout7.xml"/><Relationship Id="rId9" Type="http://schemas.openxmlformats.org/officeDocument/2006/relationships/diagramData" Target="../diagrams/data8.xml"/></Relationships>
</file>

<file path=ppt/slides/_rels/slide2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0.xml"/><Relationship Id="rId4" Type="http://schemas.openxmlformats.org/officeDocument/2006/relationships/image" Target="../media/image142.png"/></Relationships>
</file>

<file path=ppt/slides/_rels/slide2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5" Type="http://schemas.openxmlformats.org/officeDocument/2006/relationships/image" Target="../media/image146.svg"/><Relationship Id="rId4" Type="http://schemas.openxmlformats.org/officeDocument/2006/relationships/image" Target="../media/image145.png"/></Relationships>
</file>

<file path=ppt/slides/_rels/slide2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0.xml"/><Relationship Id="rId4" Type="http://schemas.openxmlformats.org/officeDocument/2006/relationships/image" Target="../media/image154.png"/></Relationships>
</file>

<file path=ppt/slides/_rels/slide3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doi.org/10.1177/07419325231193147"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161.sv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9.svg"/><Relationship Id="rId5" Type="http://schemas.openxmlformats.org/officeDocument/2006/relationships/image" Target="../media/image158.png"/><Relationship Id="rId4" Type="http://schemas.openxmlformats.org/officeDocument/2006/relationships/image" Target="../media/image157.svg"/><Relationship Id="rId9" Type="http://schemas.openxmlformats.org/officeDocument/2006/relationships/hyperlink" Target="https://doi.org/10.1177/01987429231222890"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57.svg"/><Relationship Id="rId7" Type="http://schemas.openxmlformats.org/officeDocument/2006/relationships/image" Target="../media/image163.sv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59.svg"/><Relationship Id="rId4" Type="http://schemas.openxmlformats.org/officeDocument/2006/relationships/image" Target="../media/image158.png"/></Relationships>
</file>

<file path=ppt/slides/_rels/slide41.xml.rels><?xml version="1.0" encoding="UTF-8" standalone="yes"?>
<Relationships xmlns="http://schemas.openxmlformats.org/package/2006/relationships"><Relationship Id="rId3" Type="http://schemas.openxmlformats.org/officeDocument/2006/relationships/image" Target="../media/image157.svg"/><Relationship Id="rId7" Type="http://schemas.openxmlformats.org/officeDocument/2006/relationships/image" Target="../media/image165.sv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59.svg"/><Relationship Id="rId4" Type="http://schemas.openxmlformats.org/officeDocument/2006/relationships/image" Target="../media/image158.png"/></Relationships>
</file>

<file path=ppt/slides/_rels/slide4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168.png"/><Relationship Id="rId4" Type="http://schemas.openxmlformats.org/officeDocument/2006/relationships/hyperlink" Target="https://www.pbis.org/resource/selecting-a-universal-behavior-screening-tool-questions-to-consider"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hyperlink" Target="https://www.pbis.org/resource/tips-for-communicating-with-your-community-about-systematic-screening-what-does-your-district-and-school-leadership-team-need-to-know" TargetMode="External"/><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4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24.jpeg"/><Relationship Id="rId13" Type="http://schemas.openxmlformats.org/officeDocument/2006/relationships/image" Target="../media/image129.jpeg"/><Relationship Id="rId18" Type="http://schemas.openxmlformats.org/officeDocument/2006/relationships/image" Target="../media/image134.jpeg"/><Relationship Id="rId3" Type="http://schemas.openxmlformats.org/officeDocument/2006/relationships/image" Target="../media/image119.png"/><Relationship Id="rId21" Type="http://schemas.openxmlformats.org/officeDocument/2006/relationships/image" Target="../media/image137.jpeg"/><Relationship Id="rId7" Type="http://schemas.openxmlformats.org/officeDocument/2006/relationships/image" Target="../media/image123.jpeg"/><Relationship Id="rId12" Type="http://schemas.openxmlformats.org/officeDocument/2006/relationships/image" Target="../media/image128.jpeg"/><Relationship Id="rId17" Type="http://schemas.openxmlformats.org/officeDocument/2006/relationships/image" Target="../media/image133.jpeg"/><Relationship Id="rId2" Type="http://schemas.openxmlformats.org/officeDocument/2006/relationships/notesSlide" Target="../notesSlides/notesSlide20.xml"/><Relationship Id="rId16" Type="http://schemas.openxmlformats.org/officeDocument/2006/relationships/image" Target="../media/image132.jpeg"/><Relationship Id="rId20" Type="http://schemas.openxmlformats.org/officeDocument/2006/relationships/image" Target="../media/image136.jpeg"/><Relationship Id="rId1" Type="http://schemas.openxmlformats.org/officeDocument/2006/relationships/slideLayout" Target="../slideLayouts/slideLayout6.xml"/><Relationship Id="rId6" Type="http://schemas.openxmlformats.org/officeDocument/2006/relationships/image" Target="../media/image122.jpeg"/><Relationship Id="rId11" Type="http://schemas.openxmlformats.org/officeDocument/2006/relationships/image" Target="../media/image127.jpeg"/><Relationship Id="rId5" Type="http://schemas.openxmlformats.org/officeDocument/2006/relationships/image" Target="../media/image121.jpeg"/><Relationship Id="rId15" Type="http://schemas.openxmlformats.org/officeDocument/2006/relationships/image" Target="../media/image131.jpeg"/><Relationship Id="rId10" Type="http://schemas.openxmlformats.org/officeDocument/2006/relationships/image" Target="../media/image126.jpeg"/><Relationship Id="rId19" Type="http://schemas.openxmlformats.org/officeDocument/2006/relationships/image" Target="../media/image135.jpeg"/><Relationship Id="rId4" Type="http://schemas.openxmlformats.org/officeDocument/2006/relationships/image" Target="../media/image120.svg"/><Relationship Id="rId9" Type="http://schemas.openxmlformats.org/officeDocument/2006/relationships/image" Target="../media/image125.jpeg"/><Relationship Id="rId14" Type="http://schemas.openxmlformats.org/officeDocument/2006/relationships/image" Target="../media/image130.jpeg"/></Relationships>
</file>

<file path=ppt/slides/_rels/slide4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image" Target="../media/image128.jpeg"/><Relationship Id="rId18" Type="http://schemas.openxmlformats.org/officeDocument/2006/relationships/image" Target="../media/image133.jpeg"/><Relationship Id="rId3" Type="http://schemas.openxmlformats.org/officeDocument/2006/relationships/hyperlink" Target="https://nam10.safelinks.protection.outlook.com/?url=https%3A%2F%2Fjournals.sagepub.com%2Feprint%2F8KJQMHJ4CCWSXSTJBAXZ%2Ffull&amp;data=05%7C02%7Ck923l138%40ku.edu%7Cd3a5aca1136c4fc7c8a708de118b2176%7C3c176536afe643f5b96636feabbe3c1a%7C0%7C0%7C638967486441172534%7CUnknown%7CTWFpbGZsb3d8eyJFbXB0eU1hcGkiOnRydWUsIlYiOiIwLjAuMDAwMCIsIlAiOiJXaW4zMiIsIkFOIjoiTWFpbCIsIldUIjoyfQ%3D%3D%7C0%7C%7C%7C&amp;sdata=0OoJ3OQbQ%2B38xR0%2FafTz7lNyA%2FyJJnuPu33lplf352Q%3D&amp;reserved=0" TargetMode="External"/><Relationship Id="rId21" Type="http://schemas.openxmlformats.org/officeDocument/2006/relationships/image" Target="../media/image136.jpeg"/><Relationship Id="rId7" Type="http://schemas.openxmlformats.org/officeDocument/2006/relationships/image" Target="../media/image122.jpeg"/><Relationship Id="rId12" Type="http://schemas.openxmlformats.org/officeDocument/2006/relationships/image" Target="../media/image127.jpeg"/><Relationship Id="rId17" Type="http://schemas.openxmlformats.org/officeDocument/2006/relationships/image" Target="../media/image132.jpeg"/><Relationship Id="rId2" Type="http://schemas.openxmlformats.org/officeDocument/2006/relationships/notesSlide" Target="../notesSlides/notesSlide21.xml"/><Relationship Id="rId16" Type="http://schemas.openxmlformats.org/officeDocument/2006/relationships/image" Target="../media/image131.jpeg"/><Relationship Id="rId20" Type="http://schemas.openxmlformats.org/officeDocument/2006/relationships/image" Target="../media/image135.jpeg"/><Relationship Id="rId1" Type="http://schemas.openxmlformats.org/officeDocument/2006/relationships/slideLayout" Target="../slideLayouts/slideLayout6.xml"/><Relationship Id="rId6" Type="http://schemas.openxmlformats.org/officeDocument/2006/relationships/image" Target="../media/image121.jpeg"/><Relationship Id="rId11" Type="http://schemas.openxmlformats.org/officeDocument/2006/relationships/image" Target="../media/image126.jpeg"/><Relationship Id="rId5" Type="http://schemas.openxmlformats.org/officeDocument/2006/relationships/image" Target="../media/image175.png"/><Relationship Id="rId15" Type="http://schemas.openxmlformats.org/officeDocument/2006/relationships/image" Target="../media/image130.jpeg"/><Relationship Id="rId10" Type="http://schemas.openxmlformats.org/officeDocument/2006/relationships/image" Target="../media/image125.jpeg"/><Relationship Id="rId19" Type="http://schemas.openxmlformats.org/officeDocument/2006/relationships/image" Target="../media/image134.jpeg"/><Relationship Id="rId4" Type="http://schemas.openxmlformats.org/officeDocument/2006/relationships/hyperlink" Target="https://nam10.safelinks.protection.outlook.com/?url=https%3A%2F%2Fldbase.org%2Fprojects%2F0a153f89-2424-449f-8aea-d4d82cae9805&amp;data=05%7C02%7Ck923l138%40ku.edu%7Cd3a5aca1136c4fc7c8a708de118b2176%7C3c176536afe643f5b96636feabbe3c1a%7C0%7C0%7C638967486441205068%7CUnknown%7CTWFpbGZsb3d8eyJFbXB0eU1hcGkiOnRydWUsIlYiOiIwLjAuMDAwMCIsIlAiOiJXaW4zMiIsIkFOIjoiTWFpbCIsIldUIjoyfQ%3D%3D%7C0%7C%7C%7C&amp;sdata=OCXmVeUx3p3KQk85crqN9%2FQ9PvAOVHPj78Y6E3A4sM8%3D&amp;reserved=0" TargetMode="External"/><Relationship Id="rId9" Type="http://schemas.openxmlformats.org/officeDocument/2006/relationships/image" Target="../media/image124.jpeg"/><Relationship Id="rId14" Type="http://schemas.openxmlformats.org/officeDocument/2006/relationships/image" Target="../media/image129.jpeg"/><Relationship Id="rId22" Type="http://schemas.openxmlformats.org/officeDocument/2006/relationships/image" Target="../media/image13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13" Type="http://schemas.openxmlformats.org/officeDocument/2006/relationships/image" Target="../media/image53.png"/><Relationship Id="rId18" Type="http://schemas.openxmlformats.org/officeDocument/2006/relationships/image" Target="../media/image58.png"/><Relationship Id="rId26" Type="http://schemas.openxmlformats.org/officeDocument/2006/relationships/image" Target="../media/image66.png"/><Relationship Id="rId39" Type="http://schemas.openxmlformats.org/officeDocument/2006/relationships/image" Target="../media/image79.png"/><Relationship Id="rId21" Type="http://schemas.openxmlformats.org/officeDocument/2006/relationships/image" Target="../media/image61.png"/><Relationship Id="rId34" Type="http://schemas.openxmlformats.org/officeDocument/2006/relationships/image" Target="../media/image74.png"/><Relationship Id="rId42" Type="http://schemas.openxmlformats.org/officeDocument/2006/relationships/image" Target="../media/image82.png"/><Relationship Id="rId47" Type="http://schemas.openxmlformats.org/officeDocument/2006/relationships/image" Target="../media/image87.png"/><Relationship Id="rId7" Type="http://schemas.openxmlformats.org/officeDocument/2006/relationships/image" Target="../media/image47.png"/><Relationship Id="rId2" Type="http://schemas.openxmlformats.org/officeDocument/2006/relationships/notesSlide" Target="../notesSlides/notesSlide2.xml"/><Relationship Id="rId16" Type="http://schemas.openxmlformats.org/officeDocument/2006/relationships/image" Target="../media/image56.png"/><Relationship Id="rId29" Type="http://schemas.openxmlformats.org/officeDocument/2006/relationships/image" Target="../media/image69.png"/><Relationship Id="rId1" Type="http://schemas.openxmlformats.org/officeDocument/2006/relationships/slideLayout" Target="../slideLayouts/slideLayout34.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64.png"/><Relationship Id="rId32" Type="http://schemas.openxmlformats.org/officeDocument/2006/relationships/image" Target="../media/image72.png"/><Relationship Id="rId37" Type="http://schemas.openxmlformats.org/officeDocument/2006/relationships/image" Target="../media/image77.png"/><Relationship Id="rId40" Type="http://schemas.openxmlformats.org/officeDocument/2006/relationships/image" Target="../media/image80.png"/><Relationship Id="rId45" Type="http://schemas.openxmlformats.org/officeDocument/2006/relationships/image" Target="../media/image85.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68.png"/><Relationship Id="rId36" Type="http://schemas.openxmlformats.org/officeDocument/2006/relationships/image" Target="../media/image76.png"/><Relationship Id="rId10" Type="http://schemas.openxmlformats.org/officeDocument/2006/relationships/image" Target="../media/image50.png"/><Relationship Id="rId19" Type="http://schemas.openxmlformats.org/officeDocument/2006/relationships/image" Target="../media/image59.png"/><Relationship Id="rId31" Type="http://schemas.openxmlformats.org/officeDocument/2006/relationships/image" Target="../media/image71.png"/><Relationship Id="rId44" Type="http://schemas.openxmlformats.org/officeDocument/2006/relationships/image" Target="../media/image84.pn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png"/><Relationship Id="rId35" Type="http://schemas.openxmlformats.org/officeDocument/2006/relationships/image" Target="../media/image75.png"/><Relationship Id="rId43" Type="http://schemas.openxmlformats.org/officeDocument/2006/relationships/image" Target="../media/image83.png"/><Relationship Id="rId48" Type="http://schemas.openxmlformats.org/officeDocument/2006/relationships/image" Target="../media/image88.png"/><Relationship Id="rId8" Type="http://schemas.openxmlformats.org/officeDocument/2006/relationships/image" Target="../media/image48.png"/><Relationship Id="rId3" Type="http://schemas.openxmlformats.org/officeDocument/2006/relationships/image" Target="../media/image43.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73.png"/><Relationship Id="rId38" Type="http://schemas.openxmlformats.org/officeDocument/2006/relationships/image" Target="../media/image78.png"/><Relationship Id="rId46" Type="http://schemas.openxmlformats.org/officeDocument/2006/relationships/image" Target="../media/image86.png"/><Relationship Id="rId20" Type="http://schemas.openxmlformats.org/officeDocument/2006/relationships/image" Target="../media/image60.png"/><Relationship Id="rId41" Type="http://schemas.openxmlformats.org/officeDocument/2006/relationships/image" Target="../media/image81.png"/></Relationships>
</file>

<file path=ppt/slides/_rels/slide6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 Id="rId5" Type="http://schemas.openxmlformats.org/officeDocument/2006/relationships/image" Target="../media/image184.png"/><Relationship Id="rId4" Type="http://schemas.openxmlformats.org/officeDocument/2006/relationships/image" Target="../media/image183.png"/></Relationships>
</file>

<file path=ppt/slides/_rels/slide6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62.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90.png"/><Relationship Id="rId4" Type="http://schemas.openxmlformats.org/officeDocument/2006/relationships/image" Target="../media/image189.png"/></Relationships>
</file>

<file path=ppt/slides/_rels/slide6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8" Type="http://schemas.openxmlformats.org/officeDocument/2006/relationships/image" Target="../media/image124.jpeg"/><Relationship Id="rId13" Type="http://schemas.openxmlformats.org/officeDocument/2006/relationships/image" Target="../media/image129.jpeg"/><Relationship Id="rId18" Type="http://schemas.openxmlformats.org/officeDocument/2006/relationships/image" Target="../media/image134.jpeg"/><Relationship Id="rId3" Type="http://schemas.openxmlformats.org/officeDocument/2006/relationships/image" Target="../media/image119.png"/><Relationship Id="rId21" Type="http://schemas.openxmlformats.org/officeDocument/2006/relationships/image" Target="../media/image137.jpeg"/><Relationship Id="rId7" Type="http://schemas.openxmlformats.org/officeDocument/2006/relationships/image" Target="../media/image123.jpeg"/><Relationship Id="rId12" Type="http://schemas.openxmlformats.org/officeDocument/2006/relationships/image" Target="../media/image128.jpeg"/><Relationship Id="rId17" Type="http://schemas.openxmlformats.org/officeDocument/2006/relationships/image" Target="../media/image133.jpeg"/><Relationship Id="rId2" Type="http://schemas.openxmlformats.org/officeDocument/2006/relationships/notesSlide" Target="../notesSlides/notesSlide24.xml"/><Relationship Id="rId16" Type="http://schemas.openxmlformats.org/officeDocument/2006/relationships/image" Target="../media/image132.jpeg"/><Relationship Id="rId20" Type="http://schemas.openxmlformats.org/officeDocument/2006/relationships/image" Target="../media/image136.jpeg"/><Relationship Id="rId1" Type="http://schemas.openxmlformats.org/officeDocument/2006/relationships/slideLayout" Target="../slideLayouts/slideLayout6.xml"/><Relationship Id="rId6" Type="http://schemas.openxmlformats.org/officeDocument/2006/relationships/image" Target="../media/image122.jpeg"/><Relationship Id="rId11" Type="http://schemas.openxmlformats.org/officeDocument/2006/relationships/image" Target="../media/image127.jpeg"/><Relationship Id="rId5" Type="http://schemas.openxmlformats.org/officeDocument/2006/relationships/image" Target="../media/image121.jpeg"/><Relationship Id="rId15" Type="http://schemas.openxmlformats.org/officeDocument/2006/relationships/image" Target="../media/image131.jpeg"/><Relationship Id="rId10" Type="http://schemas.openxmlformats.org/officeDocument/2006/relationships/image" Target="../media/image126.jpeg"/><Relationship Id="rId19" Type="http://schemas.openxmlformats.org/officeDocument/2006/relationships/image" Target="../media/image135.jpeg"/><Relationship Id="rId4" Type="http://schemas.openxmlformats.org/officeDocument/2006/relationships/image" Target="../media/image120.svg"/><Relationship Id="rId9" Type="http://schemas.openxmlformats.org/officeDocument/2006/relationships/image" Target="../media/image125.jpeg"/><Relationship Id="rId14" Type="http://schemas.openxmlformats.org/officeDocument/2006/relationships/image" Target="../media/image130.jpeg"/></Relationships>
</file>

<file path=ppt/slides/_rels/slide6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24.jpeg"/><Relationship Id="rId13" Type="http://schemas.openxmlformats.org/officeDocument/2006/relationships/image" Target="../media/image129.jpeg"/><Relationship Id="rId18" Type="http://schemas.openxmlformats.org/officeDocument/2006/relationships/image" Target="../media/image134.jpeg"/><Relationship Id="rId3" Type="http://schemas.openxmlformats.org/officeDocument/2006/relationships/image" Target="../media/image195.png"/><Relationship Id="rId21" Type="http://schemas.openxmlformats.org/officeDocument/2006/relationships/image" Target="../media/image137.jpeg"/><Relationship Id="rId7" Type="http://schemas.openxmlformats.org/officeDocument/2006/relationships/image" Target="../media/image123.jpeg"/><Relationship Id="rId12" Type="http://schemas.openxmlformats.org/officeDocument/2006/relationships/image" Target="../media/image128.jpeg"/><Relationship Id="rId17" Type="http://schemas.openxmlformats.org/officeDocument/2006/relationships/image" Target="../media/image133.jpeg"/><Relationship Id="rId2" Type="http://schemas.openxmlformats.org/officeDocument/2006/relationships/notesSlide" Target="../notesSlides/notesSlide25.xml"/><Relationship Id="rId16" Type="http://schemas.openxmlformats.org/officeDocument/2006/relationships/image" Target="../media/image132.jpeg"/><Relationship Id="rId20" Type="http://schemas.openxmlformats.org/officeDocument/2006/relationships/image" Target="../media/image136.jpeg"/><Relationship Id="rId1" Type="http://schemas.openxmlformats.org/officeDocument/2006/relationships/slideLayout" Target="../slideLayouts/slideLayout6.xml"/><Relationship Id="rId6" Type="http://schemas.openxmlformats.org/officeDocument/2006/relationships/image" Target="../media/image122.jpeg"/><Relationship Id="rId11" Type="http://schemas.openxmlformats.org/officeDocument/2006/relationships/image" Target="../media/image127.jpeg"/><Relationship Id="rId5" Type="http://schemas.openxmlformats.org/officeDocument/2006/relationships/image" Target="../media/image121.jpeg"/><Relationship Id="rId15" Type="http://schemas.openxmlformats.org/officeDocument/2006/relationships/image" Target="../media/image131.jpeg"/><Relationship Id="rId10" Type="http://schemas.openxmlformats.org/officeDocument/2006/relationships/image" Target="../media/image126.jpeg"/><Relationship Id="rId19" Type="http://schemas.openxmlformats.org/officeDocument/2006/relationships/image" Target="../media/image135.jpeg"/><Relationship Id="rId4" Type="http://schemas.openxmlformats.org/officeDocument/2006/relationships/hyperlink" Target="https://ies.ed.gov/ncee/wwc/" TargetMode="External"/><Relationship Id="rId9" Type="http://schemas.openxmlformats.org/officeDocument/2006/relationships/image" Target="../media/image125.jpeg"/><Relationship Id="rId14" Type="http://schemas.openxmlformats.org/officeDocument/2006/relationships/image" Target="../media/image130.jpeg"/></Relationships>
</file>

<file path=ppt/slides/_rels/slide68.xml.rels><?xml version="1.0" encoding="UTF-8" standalone="yes"?>
<Relationships xmlns="http://schemas.openxmlformats.org/package/2006/relationships"><Relationship Id="rId8" Type="http://schemas.openxmlformats.org/officeDocument/2006/relationships/image" Target="../media/image124.jpeg"/><Relationship Id="rId13" Type="http://schemas.openxmlformats.org/officeDocument/2006/relationships/image" Target="../media/image129.jpeg"/><Relationship Id="rId18" Type="http://schemas.openxmlformats.org/officeDocument/2006/relationships/image" Target="../media/image134.jpeg"/><Relationship Id="rId3" Type="http://schemas.openxmlformats.org/officeDocument/2006/relationships/image" Target="../media/image119.png"/><Relationship Id="rId21" Type="http://schemas.openxmlformats.org/officeDocument/2006/relationships/image" Target="../media/image137.jpeg"/><Relationship Id="rId7" Type="http://schemas.openxmlformats.org/officeDocument/2006/relationships/image" Target="../media/image123.jpeg"/><Relationship Id="rId12" Type="http://schemas.openxmlformats.org/officeDocument/2006/relationships/image" Target="../media/image128.jpeg"/><Relationship Id="rId17" Type="http://schemas.openxmlformats.org/officeDocument/2006/relationships/image" Target="../media/image133.jpeg"/><Relationship Id="rId2" Type="http://schemas.openxmlformats.org/officeDocument/2006/relationships/notesSlide" Target="../notesSlides/notesSlide26.xml"/><Relationship Id="rId16" Type="http://schemas.openxmlformats.org/officeDocument/2006/relationships/image" Target="../media/image132.jpeg"/><Relationship Id="rId20" Type="http://schemas.openxmlformats.org/officeDocument/2006/relationships/image" Target="../media/image136.jpeg"/><Relationship Id="rId1" Type="http://schemas.openxmlformats.org/officeDocument/2006/relationships/slideLayout" Target="../slideLayouts/slideLayout6.xml"/><Relationship Id="rId6" Type="http://schemas.openxmlformats.org/officeDocument/2006/relationships/image" Target="../media/image122.jpeg"/><Relationship Id="rId11" Type="http://schemas.openxmlformats.org/officeDocument/2006/relationships/image" Target="../media/image127.jpeg"/><Relationship Id="rId5" Type="http://schemas.openxmlformats.org/officeDocument/2006/relationships/image" Target="../media/image121.jpeg"/><Relationship Id="rId15" Type="http://schemas.openxmlformats.org/officeDocument/2006/relationships/image" Target="../media/image131.jpeg"/><Relationship Id="rId10" Type="http://schemas.openxmlformats.org/officeDocument/2006/relationships/image" Target="../media/image126.jpeg"/><Relationship Id="rId19" Type="http://schemas.openxmlformats.org/officeDocument/2006/relationships/image" Target="../media/image135.jpeg"/><Relationship Id="rId4" Type="http://schemas.openxmlformats.org/officeDocument/2006/relationships/image" Target="../media/image120.svg"/><Relationship Id="rId9" Type="http://schemas.openxmlformats.org/officeDocument/2006/relationships/image" Target="../media/image125.jpeg"/><Relationship Id="rId14" Type="http://schemas.openxmlformats.org/officeDocument/2006/relationships/image" Target="../media/image130.jpeg"/></Relationships>
</file>

<file path=ppt/slides/_rels/slide6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98.jpeg"/><Relationship Id="rId5" Type="http://schemas.openxmlformats.org/officeDocument/2006/relationships/hyperlink" Target="https://doi.org/10.17161/ci3t.42880" TargetMode="External"/><Relationship Id="rId4" Type="http://schemas.openxmlformats.org/officeDocument/2006/relationships/image" Target="../media/image197.png"/></Relationships>
</file>

<file path=ppt/slides/_rels/slide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56.png"/><Relationship Id="rId18" Type="http://schemas.openxmlformats.org/officeDocument/2006/relationships/image" Target="../media/image90.png"/><Relationship Id="rId3" Type="http://schemas.openxmlformats.org/officeDocument/2006/relationships/image" Target="../media/image51.png"/><Relationship Id="rId21" Type="http://schemas.openxmlformats.org/officeDocument/2006/relationships/image" Target="../media/image93.jpeg"/><Relationship Id="rId7" Type="http://schemas.openxmlformats.org/officeDocument/2006/relationships/image" Target="../media/image73.png"/><Relationship Id="rId12" Type="http://schemas.openxmlformats.org/officeDocument/2006/relationships/image" Target="../media/image86.png"/><Relationship Id="rId17" Type="http://schemas.openxmlformats.org/officeDocument/2006/relationships/image" Target="../media/image89.png"/><Relationship Id="rId2" Type="http://schemas.openxmlformats.org/officeDocument/2006/relationships/notesSlide" Target="../notesSlides/notesSlide3.xml"/><Relationship Id="rId16" Type="http://schemas.openxmlformats.org/officeDocument/2006/relationships/image" Target="../media/image60.png"/><Relationship Id="rId20"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52.png"/><Relationship Id="rId15" Type="http://schemas.openxmlformats.org/officeDocument/2006/relationships/image" Target="../media/image59.png"/><Relationship Id="rId23" Type="http://schemas.openxmlformats.org/officeDocument/2006/relationships/image" Target="../media/image95.png"/><Relationship Id="rId10" Type="http://schemas.openxmlformats.org/officeDocument/2006/relationships/image" Target="../media/image84.png"/><Relationship Id="rId19" Type="http://schemas.openxmlformats.org/officeDocument/2006/relationships/image" Target="../media/image91.png"/><Relationship Id="rId4" Type="http://schemas.openxmlformats.org/officeDocument/2006/relationships/image" Target="../media/image79.png"/><Relationship Id="rId9" Type="http://schemas.openxmlformats.org/officeDocument/2006/relationships/image" Target="../media/image82.png"/><Relationship Id="rId14" Type="http://schemas.openxmlformats.org/officeDocument/2006/relationships/image" Target="../media/image57.png"/><Relationship Id="rId22" Type="http://schemas.openxmlformats.org/officeDocument/2006/relationships/image" Target="../media/image94.png"/></Relationships>
</file>

<file path=ppt/slides/_rels/slide7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hyperlink" Target="https://doi.org/10.17161/ci3t.42880" TargetMode="External"/><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197.png"/><Relationship Id="rId1" Type="http://schemas.openxmlformats.org/officeDocument/2006/relationships/slideLayout" Target="../slideLayouts/slideLayout2.xml"/><Relationship Id="rId4" Type="http://schemas.openxmlformats.org/officeDocument/2006/relationships/hyperlink" Target="https://doi.org/10.17161/ci3t.42880"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03.png"/></Relationships>
</file>

<file path=ppt/slides/_rels/slide7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https://www.youtube.com/embed/wiW9VNPzEPQ?feature=oembed" TargetMode="External"/><Relationship Id="rId5" Type="http://schemas.openxmlformats.org/officeDocument/2006/relationships/image" Target="../media/image206.png"/><Relationship Id="rId4" Type="http://schemas.openxmlformats.org/officeDocument/2006/relationships/image" Target="../media/image205.jpeg"/></Relationships>
</file>

<file path=ppt/slides/_rels/slide76.xml.rels><?xml version="1.0" encoding="UTF-8" standalone="yes"?>
<Relationships xmlns="http://schemas.openxmlformats.org/package/2006/relationships"><Relationship Id="rId8" Type="http://schemas.openxmlformats.org/officeDocument/2006/relationships/image" Target="../media/image212.jpeg"/><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9.xml"/><Relationship Id="rId1" Type="http://schemas.openxmlformats.org/officeDocument/2006/relationships/video" Target="https://www.youtube.com/embed/tRhmenV7M10?feature=oembed" TargetMode="External"/><Relationship Id="rId5" Type="http://schemas.openxmlformats.org/officeDocument/2006/relationships/image" Target="../media/image214.jpeg"/><Relationship Id="rId4" Type="http://schemas.openxmlformats.org/officeDocument/2006/relationships/image" Target="../media/image213.jpeg"/></Relationships>
</file>

<file path=ppt/slides/_rels/slide78.xml.rels><?xml version="1.0" encoding="UTF-8" standalone="yes"?>
<Relationships xmlns="http://schemas.openxmlformats.org/package/2006/relationships"><Relationship Id="rId8" Type="http://schemas.openxmlformats.org/officeDocument/2006/relationships/image" Target="../media/image125.jpeg"/><Relationship Id="rId13" Type="http://schemas.openxmlformats.org/officeDocument/2006/relationships/image" Target="../media/image130.jpeg"/><Relationship Id="rId18" Type="http://schemas.openxmlformats.org/officeDocument/2006/relationships/image" Target="../media/image135.jpeg"/><Relationship Id="rId3" Type="http://schemas.openxmlformats.org/officeDocument/2006/relationships/image" Target="../media/image212.jpeg"/><Relationship Id="rId7" Type="http://schemas.openxmlformats.org/officeDocument/2006/relationships/image" Target="../media/image124.jpeg"/><Relationship Id="rId12" Type="http://schemas.openxmlformats.org/officeDocument/2006/relationships/image" Target="../media/image129.jpeg"/><Relationship Id="rId17" Type="http://schemas.openxmlformats.org/officeDocument/2006/relationships/image" Target="../media/image134.jpeg"/><Relationship Id="rId2" Type="http://schemas.openxmlformats.org/officeDocument/2006/relationships/notesSlide" Target="../notesSlides/notesSlide33.xml"/><Relationship Id="rId16" Type="http://schemas.openxmlformats.org/officeDocument/2006/relationships/image" Target="../media/image133.jpeg"/><Relationship Id="rId20" Type="http://schemas.openxmlformats.org/officeDocument/2006/relationships/image" Target="../media/image137.jpeg"/><Relationship Id="rId1" Type="http://schemas.openxmlformats.org/officeDocument/2006/relationships/slideLayout" Target="../slideLayouts/slideLayout6.xml"/><Relationship Id="rId6" Type="http://schemas.openxmlformats.org/officeDocument/2006/relationships/image" Target="../media/image123.jpeg"/><Relationship Id="rId11" Type="http://schemas.openxmlformats.org/officeDocument/2006/relationships/image" Target="../media/image128.jpeg"/><Relationship Id="rId5" Type="http://schemas.openxmlformats.org/officeDocument/2006/relationships/image" Target="../media/image122.jpeg"/><Relationship Id="rId15" Type="http://schemas.openxmlformats.org/officeDocument/2006/relationships/image" Target="../media/image132.jpeg"/><Relationship Id="rId10" Type="http://schemas.openxmlformats.org/officeDocument/2006/relationships/image" Target="../media/image127.jpeg"/><Relationship Id="rId19" Type="http://schemas.openxmlformats.org/officeDocument/2006/relationships/image" Target="../media/image136.jpeg"/><Relationship Id="rId4" Type="http://schemas.openxmlformats.org/officeDocument/2006/relationships/image" Target="../media/image121.jpeg"/><Relationship Id="rId9" Type="http://schemas.openxmlformats.org/officeDocument/2006/relationships/image" Target="../media/image126.jpeg"/><Relationship Id="rId14" Type="http://schemas.openxmlformats.org/officeDocument/2006/relationships/image" Target="../media/image131.jpeg"/></Relationships>
</file>

<file path=ppt/slides/_rels/slide7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98.png"/><Relationship Id="rId4" Type="http://schemas.openxmlformats.org/officeDocument/2006/relationships/image" Target="../media/image97.png"/></Relationships>
</file>

<file path=ppt/slides/_rels/slide80.xml.rels><?xml version="1.0" encoding="UTF-8" standalone="yes"?>
<Relationships xmlns="http://schemas.openxmlformats.org/package/2006/relationships"><Relationship Id="rId8" Type="http://schemas.openxmlformats.org/officeDocument/2006/relationships/image" Target="../media/image124.jpeg"/><Relationship Id="rId13" Type="http://schemas.openxmlformats.org/officeDocument/2006/relationships/image" Target="../media/image129.jpeg"/><Relationship Id="rId18" Type="http://schemas.openxmlformats.org/officeDocument/2006/relationships/image" Target="../media/image134.jpeg"/><Relationship Id="rId3" Type="http://schemas.openxmlformats.org/officeDocument/2006/relationships/image" Target="../media/image119.png"/><Relationship Id="rId21" Type="http://schemas.openxmlformats.org/officeDocument/2006/relationships/image" Target="../media/image137.jpeg"/><Relationship Id="rId7" Type="http://schemas.openxmlformats.org/officeDocument/2006/relationships/image" Target="../media/image123.jpeg"/><Relationship Id="rId12" Type="http://schemas.openxmlformats.org/officeDocument/2006/relationships/image" Target="../media/image128.jpeg"/><Relationship Id="rId17" Type="http://schemas.openxmlformats.org/officeDocument/2006/relationships/image" Target="../media/image133.jpeg"/><Relationship Id="rId2" Type="http://schemas.openxmlformats.org/officeDocument/2006/relationships/notesSlide" Target="../notesSlides/notesSlide34.xml"/><Relationship Id="rId16" Type="http://schemas.openxmlformats.org/officeDocument/2006/relationships/image" Target="../media/image132.jpeg"/><Relationship Id="rId20" Type="http://schemas.openxmlformats.org/officeDocument/2006/relationships/image" Target="../media/image136.jpeg"/><Relationship Id="rId1" Type="http://schemas.openxmlformats.org/officeDocument/2006/relationships/slideLayout" Target="../slideLayouts/slideLayout6.xml"/><Relationship Id="rId6" Type="http://schemas.openxmlformats.org/officeDocument/2006/relationships/image" Target="../media/image122.jpeg"/><Relationship Id="rId11" Type="http://schemas.openxmlformats.org/officeDocument/2006/relationships/image" Target="../media/image127.jpeg"/><Relationship Id="rId5" Type="http://schemas.openxmlformats.org/officeDocument/2006/relationships/image" Target="../media/image121.jpeg"/><Relationship Id="rId15" Type="http://schemas.openxmlformats.org/officeDocument/2006/relationships/image" Target="../media/image131.jpeg"/><Relationship Id="rId10" Type="http://schemas.openxmlformats.org/officeDocument/2006/relationships/image" Target="../media/image126.jpeg"/><Relationship Id="rId19" Type="http://schemas.openxmlformats.org/officeDocument/2006/relationships/image" Target="../media/image135.jpeg"/><Relationship Id="rId4" Type="http://schemas.openxmlformats.org/officeDocument/2006/relationships/image" Target="../media/image120.svg"/><Relationship Id="rId9" Type="http://schemas.openxmlformats.org/officeDocument/2006/relationships/image" Target="../media/image125.jpeg"/><Relationship Id="rId14" Type="http://schemas.openxmlformats.org/officeDocument/2006/relationships/image" Target="../media/image130.jpeg"/></Relationships>
</file>

<file path=ppt/slides/_rels/slide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png"/></Relationships>
</file>

<file path=ppt/slides/_rels/slide82.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 Id="rId5" Type="http://schemas.openxmlformats.org/officeDocument/2006/relationships/image" Target="../media/image222.png"/><Relationship Id="rId4" Type="http://schemas.openxmlformats.org/officeDocument/2006/relationships/image" Target="../media/image101.png"/></Relationships>
</file>

<file path=ppt/slides/_rels/slide8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21.png"/><Relationship Id="rId1" Type="http://schemas.openxmlformats.org/officeDocument/2006/relationships/slideLayout" Target="../slideLayouts/slideLayout10.xml"/><Relationship Id="rId4" Type="http://schemas.openxmlformats.org/officeDocument/2006/relationships/image" Target="../media/image22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25.jpeg"/></Relationships>
</file>

<file path=ppt/slides/_rels/slide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91.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92.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9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9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9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27.png"/></Relationships>
</file>

<file path=ppt/slides/_rels/slide96.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97.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98.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99.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7BCB212-66F0-4C3B-B653-2843DDCD3BEE}"/>
              </a:ext>
            </a:extLst>
          </p:cNvPr>
          <p:cNvSpPr>
            <a:spLocks noGrp="1"/>
          </p:cNvSpPr>
          <p:nvPr>
            <p:ph type="ctrTitle"/>
          </p:nvPr>
        </p:nvSpPr>
        <p:spPr>
          <a:xfrm>
            <a:off x="755904" y="69085"/>
            <a:ext cx="10515600" cy="2387600"/>
          </a:xfrm>
        </p:spPr>
        <p:txBody>
          <a:bodyPr>
            <a:noAutofit/>
          </a:bodyPr>
          <a:lstStyle/>
          <a:p>
            <a:r>
              <a:rPr lang="en-US" sz="4400"/>
              <a:t>Creating Positive, Productive Environments: Using Comprehensive, Integrated, Three-tiered (Ci3T) Models to Meet Students Multiple Needs</a:t>
            </a:r>
            <a:endParaRPr lang="en-US" sz="4400" b="0"/>
          </a:p>
        </p:txBody>
      </p:sp>
      <p:sp>
        <p:nvSpPr>
          <p:cNvPr id="3" name="Subtitle">
            <a:extLst>
              <a:ext uri="{FF2B5EF4-FFF2-40B4-BE49-F238E27FC236}">
                <a16:creationId xmlns:a16="http://schemas.microsoft.com/office/drawing/2014/main" id="{5A566965-2075-4DCB-AE1F-BE391667D1F1}"/>
              </a:ext>
            </a:extLst>
          </p:cNvPr>
          <p:cNvSpPr>
            <a:spLocks noGrp="1"/>
          </p:cNvSpPr>
          <p:nvPr>
            <p:ph type="subTitle" idx="1"/>
          </p:nvPr>
        </p:nvSpPr>
        <p:spPr>
          <a:xfrm>
            <a:off x="838200" y="2273726"/>
            <a:ext cx="10515600" cy="1374730"/>
          </a:xfrm>
        </p:spPr>
        <p:txBody>
          <a:bodyPr anchor="ctr"/>
          <a:lstStyle/>
          <a:p>
            <a:r>
              <a:rPr lang="en-US"/>
              <a:t>CDE Affective Needs Conference January 8, 2026 – Day 1</a:t>
            </a:r>
          </a:p>
          <a:p>
            <a:r>
              <a:rPr lang="en-US"/>
              <a:t>Kathleen Lynne Lane, Ph.D., BCBA-D, CF-L2</a:t>
            </a:r>
          </a:p>
        </p:txBody>
      </p:sp>
      <p:sp>
        <p:nvSpPr>
          <p:cNvPr id="6" name="Rounded Rectangle">
            <a:extLst>
              <a:ext uri="{FF2B5EF4-FFF2-40B4-BE49-F238E27FC236}">
                <a16:creationId xmlns:a16="http://schemas.microsoft.com/office/drawing/2014/main" id="{29E226DD-3925-47DC-DDAD-91CF3CE958A6}"/>
              </a:ext>
            </a:extLst>
          </p:cNvPr>
          <p:cNvSpPr/>
          <p:nvPr/>
        </p:nvSpPr>
        <p:spPr>
          <a:xfrm>
            <a:off x="453131" y="3746528"/>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If you have not done so already, we invite you to visit the </a:t>
            </a:r>
            <a:r>
              <a:rPr lang="en-US" sz="2800">
                <a:solidFill>
                  <a:schemeClr val="bg1"/>
                </a:solidFill>
                <a:hlinkClick r:id="rId2">
                  <a:extLst>
                    <a:ext uri="{A12FA001-AC4F-418D-AE19-62706E023703}">
                      <ahyp:hlinkClr xmlns:ahyp="http://schemas.microsoft.com/office/drawing/2018/hyperlinkcolor" val="tx"/>
                    </a:ext>
                  </a:extLst>
                </a:hlinkClick>
              </a:rPr>
              <a:t>Ci3T Website</a:t>
            </a:r>
            <a:r>
              <a:rPr lang="en-US" sz="2800">
                <a:solidFill>
                  <a:schemeClr val="bg1"/>
                </a:solidFill>
              </a:rPr>
              <a:t> </a:t>
            </a:r>
            <a:r>
              <a:rPr lang="en-US" sz="2800"/>
              <a:t>to access modules and complete a one-time registration process!</a:t>
            </a:r>
          </a:p>
        </p:txBody>
      </p:sp>
      <p:pic>
        <p:nvPicPr>
          <p:cNvPr id="7" name="Picture" descr="A screenshot of the Ci3T website on the Enhancing Ci3T Modules tab">
            <a:extLst>
              <a:ext uri="{FF2B5EF4-FFF2-40B4-BE49-F238E27FC236}">
                <a16:creationId xmlns:a16="http://schemas.microsoft.com/office/drawing/2014/main" id="{D18DAA0A-7073-906C-1C3C-33DD705986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40569" y="3429000"/>
            <a:ext cx="3873204" cy="3394092"/>
          </a:xfrm>
          <a:prstGeom prst="rect">
            <a:avLst/>
          </a:prstGeom>
          <a:ln>
            <a:solidFill>
              <a:schemeClr val="tx1"/>
            </a:solidFill>
          </a:ln>
        </p:spPr>
      </p:pic>
    </p:spTree>
    <p:extLst>
      <p:ext uri="{BB962C8B-B14F-4D97-AF65-F5344CB8AC3E}">
        <p14:creationId xmlns:p14="http://schemas.microsoft.com/office/powerpoint/2010/main" val="1477990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9AE6B-92B9-E5E8-BF47-94DBF77D1967}"/>
              </a:ext>
            </a:extLst>
          </p:cNvPr>
          <p:cNvSpPr>
            <a:spLocks noGrp="1"/>
          </p:cNvSpPr>
          <p:nvPr>
            <p:ph type="title"/>
          </p:nvPr>
        </p:nvSpPr>
        <p:spPr/>
        <p:txBody>
          <a:bodyPr/>
          <a:lstStyle/>
          <a:p>
            <a:r>
              <a:rPr lang="en-US"/>
              <a:t>Ci3T Implementation Manual</a:t>
            </a:r>
          </a:p>
        </p:txBody>
      </p:sp>
      <p:pic>
        <p:nvPicPr>
          <p:cNvPr id="6" name="Content Placeholder 1" descr="Image of the Lincoln Elementary Implementation Manual cover">
            <a:extLst>
              <a:ext uri="{FF2B5EF4-FFF2-40B4-BE49-F238E27FC236}">
                <a16:creationId xmlns:a16="http://schemas.microsoft.com/office/drawing/2014/main" id="{DFB1ACCB-641C-32E7-2B1A-6828496C4F9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200" y="1818641"/>
            <a:ext cx="3262546" cy="4222119"/>
          </a:xfrm>
          <a:ln>
            <a:solidFill>
              <a:schemeClr val="tx1"/>
            </a:solidFill>
          </a:ln>
        </p:spPr>
      </p:pic>
      <p:pic>
        <p:nvPicPr>
          <p:cNvPr id="14" name="Picture 2" descr="Image of the Coolidge Mddle School Implementation Manual cover">
            <a:extLst>
              <a:ext uri="{FF2B5EF4-FFF2-40B4-BE49-F238E27FC236}">
                <a16:creationId xmlns:a16="http://schemas.microsoft.com/office/drawing/2014/main" id="{9B069BBB-F8E1-20F3-D2BF-9E5E506C31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1269" y="1818641"/>
            <a:ext cx="3262546" cy="4223640"/>
          </a:xfrm>
          <a:prstGeom prst="rect">
            <a:avLst/>
          </a:prstGeom>
          <a:ln w="9525" cap="sq">
            <a:solidFill>
              <a:srgbClr val="000000"/>
            </a:solidFill>
            <a:prstDash val="solid"/>
            <a:miter lim="800000"/>
          </a:ln>
          <a:effectLst/>
        </p:spPr>
      </p:pic>
      <p:pic>
        <p:nvPicPr>
          <p:cNvPr id="13" name="Picture 3" descr="Image of the Franklin Pierce High School Implementation Manual cover">
            <a:extLst>
              <a:ext uri="{FF2B5EF4-FFF2-40B4-BE49-F238E27FC236}">
                <a16:creationId xmlns:a16="http://schemas.microsoft.com/office/drawing/2014/main" id="{19546B91-294E-3F7F-4484-16C86CFF97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44339" y="1818641"/>
            <a:ext cx="3262547" cy="4222119"/>
          </a:xfrm>
          <a:prstGeom prst="rect">
            <a:avLst/>
          </a:prstGeom>
          <a:ln w="9525" cap="sq">
            <a:solidFill>
              <a:srgbClr val="000000"/>
            </a:solidFill>
            <a:prstDash val="solid"/>
            <a:miter lim="800000"/>
          </a:ln>
          <a:effectLst/>
        </p:spPr>
      </p:pic>
    </p:spTree>
    <p:extLst>
      <p:ext uri="{BB962C8B-B14F-4D97-AF65-F5344CB8AC3E}">
        <p14:creationId xmlns:p14="http://schemas.microsoft.com/office/powerpoint/2010/main" val="3858363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9BCA0-4CEC-5AAC-0882-108F087419EB}"/>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72684340-3CB2-6DF2-7700-8512C390B222}"/>
              </a:ext>
              <a:ext uri="{C183D7F6-B498-43B3-948B-1728B52AA6E4}">
                <adec:decorative xmlns:adec="http://schemas.microsoft.com/office/drawing/2017/decorative" val="1"/>
              </a:ext>
            </a:extLst>
          </p:cNvPr>
          <p:cNvSpPr txBox="1">
            <a:spLocks/>
          </p:cNvSpPr>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4: Redirect and reteach expected behavior</a:t>
            </a:r>
          </a:p>
        </p:txBody>
      </p:sp>
      <p:sp>
        <p:nvSpPr>
          <p:cNvPr id="4" name="Title 1">
            <a:extLst>
              <a:ext uri="{FF2B5EF4-FFF2-40B4-BE49-F238E27FC236}">
                <a16:creationId xmlns:a16="http://schemas.microsoft.com/office/drawing/2014/main" id="{C3F84B14-0FD0-A722-606E-78DE063E3FFB}"/>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Step 4: Redirect and reteach expected behavior 2</a:t>
            </a:r>
          </a:p>
        </p:txBody>
      </p:sp>
      <p:sp>
        <p:nvSpPr>
          <p:cNvPr id="9" name="Rectangle 1">
            <a:extLst>
              <a:ext uri="{FF2B5EF4-FFF2-40B4-BE49-F238E27FC236}">
                <a16:creationId xmlns:a16="http://schemas.microsoft.com/office/drawing/2014/main" id="{3A8F7513-35E4-D862-74AB-6970696F2655}"/>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09C2CE3E-6CF2-E8CC-227F-F197E33F02DF}"/>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20" name="Rectangle 2.5">
            <a:extLst>
              <a:ext uri="{FF2B5EF4-FFF2-40B4-BE49-F238E27FC236}">
                <a16:creationId xmlns:a16="http://schemas.microsoft.com/office/drawing/2014/main" id="{9796A381-7F23-7E35-E970-67BD8D57DB0C}"/>
              </a:ext>
            </a:extLst>
          </p:cNvPr>
          <p:cNvSpPr/>
          <p:nvPr/>
        </p:nvSpPr>
        <p:spPr>
          <a:xfrm>
            <a:off x="338554" y="3200314"/>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Gives the student a way to get back on track quickly and respectfully</a:t>
            </a:r>
          </a:p>
        </p:txBody>
      </p:sp>
      <p:sp>
        <p:nvSpPr>
          <p:cNvPr id="17" name="Rectangle 3">
            <a:extLst>
              <a:ext uri="{FF2B5EF4-FFF2-40B4-BE49-F238E27FC236}">
                <a16:creationId xmlns:a16="http://schemas.microsoft.com/office/drawing/2014/main" id="{E769D0D9-E235-AB53-2B0D-F15F6CC96F62}"/>
              </a:ext>
              <a:ext uri="{C183D7F6-B498-43B3-948B-1728B52AA6E4}">
                <adec:decorative xmlns:adec="http://schemas.microsoft.com/office/drawing/2017/decorative" val="1"/>
              </a:ext>
            </a:extLst>
          </p:cNvPr>
          <p:cNvSpPr/>
          <p:nvPr/>
        </p:nvSpPr>
        <p:spPr>
          <a:xfrm>
            <a:off x="338554" y="5382515"/>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2" name="Picture 1">
            <a:extLst>
              <a:ext uri="{FF2B5EF4-FFF2-40B4-BE49-F238E27FC236}">
                <a16:creationId xmlns:a16="http://schemas.microsoft.com/office/drawing/2014/main" id="{A667D536-8BC4-5EA9-3458-A67B77BF08A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6739" y="1777944"/>
            <a:ext cx="4276806" cy="427680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5F2C201A-9794-3E77-ECCC-4D0C40C334C9}"/>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4204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12E59-2F25-942A-F9BE-624AE828A3E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13B63613-F7A2-1569-0B7A-DCBEA006A93E}"/>
              </a:ext>
              <a:ext uri="{C183D7F6-B498-43B3-948B-1728B52AA6E4}">
                <adec:decorative xmlns:adec="http://schemas.microsoft.com/office/drawing/2017/decorative" val="1"/>
              </a:ext>
            </a:extLst>
          </p:cNvPr>
          <p:cNvSpPr txBox="1">
            <a:spLocks/>
          </p:cNvSpPr>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4: Redirect and reteach expected behavior</a:t>
            </a:r>
          </a:p>
        </p:txBody>
      </p:sp>
      <p:sp>
        <p:nvSpPr>
          <p:cNvPr id="4" name="Title 1">
            <a:extLst>
              <a:ext uri="{FF2B5EF4-FFF2-40B4-BE49-F238E27FC236}">
                <a16:creationId xmlns:a16="http://schemas.microsoft.com/office/drawing/2014/main" id="{A9BD5F7B-FCBA-DD48-823D-8F1CFB6EC580}"/>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Step 4: Redirect and reteach expected behavior 3</a:t>
            </a:r>
          </a:p>
        </p:txBody>
      </p:sp>
      <p:sp>
        <p:nvSpPr>
          <p:cNvPr id="9" name="Rectangle 1">
            <a:extLst>
              <a:ext uri="{FF2B5EF4-FFF2-40B4-BE49-F238E27FC236}">
                <a16:creationId xmlns:a16="http://schemas.microsoft.com/office/drawing/2014/main" id="{E23394A0-1231-E2B4-A7DE-636037CC14A4}"/>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26625A84-D97D-AB7A-BBC3-C6FCC9C10555}"/>
              </a:ext>
              <a:ext uri="{C183D7F6-B498-43B3-948B-1728B52AA6E4}">
                <adec:decorative xmlns:adec="http://schemas.microsoft.com/office/drawing/2017/decorative" val="1"/>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70BC85CB-069E-52E7-0873-A7C492E8445F}"/>
              </a:ext>
            </a:extLst>
          </p:cNvPr>
          <p:cNvSpPr/>
          <p:nvPr/>
        </p:nvSpPr>
        <p:spPr>
          <a:xfrm>
            <a:off x="338553" y="3278094"/>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3.5">
            <a:extLst>
              <a:ext uri="{FF2B5EF4-FFF2-40B4-BE49-F238E27FC236}">
                <a16:creationId xmlns:a16="http://schemas.microsoft.com/office/drawing/2014/main" id="{183AE39F-56D8-2583-6EDE-B61DD50BFC4C}"/>
              </a:ext>
            </a:extLst>
          </p:cNvPr>
          <p:cNvSpPr/>
          <p:nvPr/>
        </p:nvSpPr>
        <p:spPr>
          <a:xfrm>
            <a:off x="338552" y="4178313"/>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Long conversations</a:t>
            </a:r>
          </a:p>
        </p:txBody>
      </p:sp>
      <p:pic>
        <p:nvPicPr>
          <p:cNvPr id="2" name="Picture 1">
            <a:extLst>
              <a:ext uri="{FF2B5EF4-FFF2-40B4-BE49-F238E27FC236}">
                <a16:creationId xmlns:a16="http://schemas.microsoft.com/office/drawing/2014/main" id="{97684B58-F939-1C5F-13DC-28C9109C8EB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6739" y="1777944"/>
            <a:ext cx="4276806" cy="427680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7A5CF68E-2B73-A38F-763F-D541F371B06E}"/>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4169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50A9D-9D6F-04F4-D0D7-84B7835B7F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35E3CF-D019-4C00-0212-52DBF5105DBB}"/>
              </a:ext>
              <a:ext uri="{C183D7F6-B498-43B3-948B-1728B52AA6E4}">
                <adec:decorative xmlns:adec="http://schemas.microsoft.com/office/drawing/2017/decorative" val="1"/>
              </a:ext>
            </a:extLst>
          </p:cNvPr>
          <p:cNvSpPr>
            <a:spLocks noGrp="1"/>
          </p:cNvSpPr>
          <p:nvPr>
            <p:ph type="title"/>
          </p:nvPr>
        </p:nvSpPr>
        <p:spPr>
          <a:xfrm>
            <a:off x="838200" y="64741"/>
            <a:ext cx="10515600" cy="1325563"/>
          </a:xfrm>
        </p:spPr>
        <p:txBody>
          <a:bodyPr>
            <a:normAutofit/>
          </a:bodyPr>
          <a:lstStyle/>
          <a:p>
            <a:r>
              <a:rPr lang="en-US" sz="4400"/>
              <a:t>Step 5: </a:t>
            </a:r>
            <a:r>
              <a:rPr lang="en-US" sz="4400">
                <a:cs typeface="Arial"/>
              </a:rPr>
              <a:t>Allow time and space</a:t>
            </a:r>
            <a:endParaRPr lang="en-US"/>
          </a:p>
        </p:txBody>
      </p:sp>
      <p:sp>
        <p:nvSpPr>
          <p:cNvPr id="5" name="Title 1">
            <a:extLst>
              <a:ext uri="{FF2B5EF4-FFF2-40B4-BE49-F238E27FC236}">
                <a16:creationId xmlns:a16="http://schemas.microsoft.com/office/drawing/2014/main" id="{B44277D4-7A5D-5775-6D53-8B2B5BAA680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5: Allow time and space 1</a:t>
            </a:r>
          </a:p>
        </p:txBody>
      </p:sp>
      <p:sp>
        <p:nvSpPr>
          <p:cNvPr id="9" name="Rectangle 1">
            <a:extLst>
              <a:ext uri="{FF2B5EF4-FFF2-40B4-BE49-F238E27FC236}">
                <a16:creationId xmlns:a16="http://schemas.microsoft.com/office/drawing/2014/main" id="{DF3933AA-B2FA-4867-3649-607706AD1140}"/>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20" name="Rectangle 1.5">
            <a:extLst>
              <a:ext uri="{FF2B5EF4-FFF2-40B4-BE49-F238E27FC236}">
                <a16:creationId xmlns:a16="http://schemas.microsoft.com/office/drawing/2014/main" id="{82AAE252-733E-7EF4-BEBB-DF094485383C}"/>
              </a:ext>
            </a:extLst>
          </p:cNvPr>
          <p:cNvSpPr/>
          <p:nvPr/>
        </p:nvSpPr>
        <p:spPr>
          <a:xfrm>
            <a:off x="338553" y="2234356"/>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Offer choice to get back on track</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Rectangle 2">
            <a:extLst>
              <a:ext uri="{FF2B5EF4-FFF2-40B4-BE49-F238E27FC236}">
                <a16:creationId xmlns:a16="http://schemas.microsoft.com/office/drawing/2014/main" id="{07DFA8C2-5C59-A87D-8C2D-6B11C3BBA663}"/>
              </a:ext>
              <a:ext uri="{C183D7F6-B498-43B3-948B-1728B52AA6E4}">
                <adec:decorative xmlns:adec="http://schemas.microsoft.com/office/drawing/2017/decorative" val="1"/>
              </a:ext>
            </a:extLst>
          </p:cNvPr>
          <p:cNvSpPr/>
          <p:nvPr/>
        </p:nvSpPr>
        <p:spPr>
          <a:xfrm>
            <a:off x="338552" y="454139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28538341-8D0F-115E-3FC7-D681E9A81D72}"/>
              </a:ext>
              <a:ext uri="{C183D7F6-B498-43B3-948B-1728B52AA6E4}">
                <adec:decorative xmlns:adec="http://schemas.microsoft.com/office/drawing/2017/decorative" val="1"/>
              </a:ext>
            </a:extLst>
          </p:cNvPr>
          <p:cNvSpPr/>
          <p:nvPr/>
        </p:nvSpPr>
        <p:spPr>
          <a:xfrm>
            <a:off x="338556" y="559204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3" name="Picture 2">
            <a:extLst>
              <a:ext uri="{FF2B5EF4-FFF2-40B4-BE49-F238E27FC236}">
                <a16:creationId xmlns:a16="http://schemas.microsoft.com/office/drawing/2014/main" id="{80CE1352-6155-FF78-D3EF-D20034E9A636}"/>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
            <a:extLst>
              <a:ext uri="{FF2B5EF4-FFF2-40B4-BE49-F238E27FC236}">
                <a16:creationId xmlns:a16="http://schemas.microsoft.com/office/drawing/2014/main" id="{6B5F20F8-C18F-E895-6AE4-386F7086F98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096000" y="2090223"/>
            <a:ext cx="5141519" cy="3612745"/>
          </a:xfrm>
          <a:prstGeom prst="rect">
            <a:avLst/>
          </a:prstGeom>
        </p:spPr>
      </p:pic>
    </p:spTree>
    <p:extLst>
      <p:ext uri="{BB962C8B-B14F-4D97-AF65-F5344CB8AC3E}">
        <p14:creationId xmlns:p14="http://schemas.microsoft.com/office/powerpoint/2010/main" val="10881103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1B076-6516-D492-74DE-AC9043036605}"/>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23628F45-000F-58D8-E28D-FD338E519B31}"/>
              </a:ext>
              <a:ext uri="{C183D7F6-B498-43B3-948B-1728B52AA6E4}">
                <adec:decorative xmlns:adec="http://schemas.microsoft.com/office/drawing/2017/decorative" val="1"/>
              </a:ext>
            </a:extLst>
          </p:cNvPr>
          <p:cNvSpPr txBox="1">
            <a:spLocks/>
          </p:cNvSpPr>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5: </a:t>
            </a:r>
            <a:r>
              <a:rPr kumimoji="0" lang="en-US" sz="4400" b="1" i="0" u="none" strike="noStrike" kern="1200" cap="none" spc="-150" normalizeH="0" baseline="0" noProof="0">
                <a:ln>
                  <a:noFill/>
                </a:ln>
                <a:solidFill>
                  <a:schemeClr val="tx1"/>
                </a:solidFill>
                <a:effectLst/>
                <a:uLnTx/>
                <a:uFillTx/>
                <a:latin typeface="+mj-lt"/>
                <a:ea typeface="+mj-ea"/>
                <a:cs typeface="Arial"/>
              </a:rPr>
              <a:t>Allow time and space</a:t>
            </a: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sp>
        <p:nvSpPr>
          <p:cNvPr id="2" name="Title 1">
            <a:extLst>
              <a:ext uri="{FF2B5EF4-FFF2-40B4-BE49-F238E27FC236}">
                <a16:creationId xmlns:a16="http://schemas.microsoft.com/office/drawing/2014/main" id="{A0C1C99D-7FC2-4889-AEDE-A8B7D8993FD8}"/>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Step 5: Allow time and space 2</a:t>
            </a:r>
          </a:p>
        </p:txBody>
      </p:sp>
      <p:sp>
        <p:nvSpPr>
          <p:cNvPr id="9" name="Rectangle 1">
            <a:extLst>
              <a:ext uri="{FF2B5EF4-FFF2-40B4-BE49-F238E27FC236}">
                <a16:creationId xmlns:a16="http://schemas.microsoft.com/office/drawing/2014/main" id="{34B02D99-C54C-AFCE-28DB-915222E4CBA7}"/>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9BEBB05B-D8A1-C207-3244-7007E2815B59}"/>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20" name="Rectangle 2.5">
            <a:extLst>
              <a:ext uri="{FF2B5EF4-FFF2-40B4-BE49-F238E27FC236}">
                <a16:creationId xmlns:a16="http://schemas.microsoft.com/office/drawing/2014/main" id="{FAE78771-4D17-E6A5-BB89-12DB5F8A369A}"/>
              </a:ext>
            </a:extLst>
          </p:cNvPr>
          <p:cNvSpPr/>
          <p:nvPr/>
        </p:nvSpPr>
        <p:spPr>
          <a:xfrm>
            <a:off x="338554" y="3200314"/>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Reduces perceived tension or pressure</a:t>
            </a:r>
          </a:p>
        </p:txBody>
      </p:sp>
      <p:sp>
        <p:nvSpPr>
          <p:cNvPr id="17" name="Rectangle 3">
            <a:extLst>
              <a:ext uri="{FF2B5EF4-FFF2-40B4-BE49-F238E27FC236}">
                <a16:creationId xmlns:a16="http://schemas.microsoft.com/office/drawing/2014/main" id="{5B8FC8FC-90C8-A97B-5E71-C2C67B34D9BF}"/>
              </a:ext>
              <a:ext uri="{C183D7F6-B498-43B3-948B-1728B52AA6E4}">
                <adec:decorative xmlns:adec="http://schemas.microsoft.com/office/drawing/2017/decorative" val="1"/>
              </a:ext>
            </a:extLst>
          </p:cNvPr>
          <p:cNvSpPr/>
          <p:nvPr/>
        </p:nvSpPr>
        <p:spPr>
          <a:xfrm>
            <a:off x="338554" y="5377863"/>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4" name="Picture 1">
            <a:extLst>
              <a:ext uri="{FF2B5EF4-FFF2-40B4-BE49-F238E27FC236}">
                <a16:creationId xmlns:a16="http://schemas.microsoft.com/office/drawing/2014/main" id="{6930B733-ADEB-7E13-2879-D2AB1055BCA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096000" y="2090223"/>
            <a:ext cx="5141519" cy="3612745"/>
          </a:xfrm>
          <a:prstGeom prst="rect">
            <a:avLst/>
          </a:prstGeom>
        </p:spPr>
      </p:pic>
      <p:pic>
        <p:nvPicPr>
          <p:cNvPr id="3" name="Picture 2">
            <a:extLst>
              <a:ext uri="{FF2B5EF4-FFF2-40B4-BE49-F238E27FC236}">
                <a16:creationId xmlns:a16="http://schemas.microsoft.com/office/drawing/2014/main" id="{DE9AAC31-8759-CB51-22DD-1BD6916EC55D}"/>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3516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F9308-65F1-72B7-4F05-56F339FE268F}"/>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209539A6-5EA2-242E-9675-BEBB032A59B6}"/>
              </a:ext>
              <a:ext uri="{C183D7F6-B498-43B3-948B-1728B52AA6E4}">
                <adec:decorative xmlns:adec="http://schemas.microsoft.com/office/drawing/2017/decorative" val="1"/>
              </a:ext>
            </a:extLst>
          </p:cNvPr>
          <p:cNvSpPr txBox="1">
            <a:spLocks/>
          </p:cNvSpPr>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5: </a:t>
            </a:r>
            <a:r>
              <a:rPr kumimoji="0" lang="en-US" sz="4400" b="1" i="0" u="none" strike="noStrike" kern="1200" cap="none" spc="-150" normalizeH="0" baseline="0" noProof="0">
                <a:ln>
                  <a:noFill/>
                </a:ln>
                <a:solidFill>
                  <a:schemeClr val="tx1"/>
                </a:solidFill>
                <a:effectLst/>
                <a:uLnTx/>
                <a:uFillTx/>
                <a:latin typeface="+mj-lt"/>
                <a:ea typeface="+mj-ea"/>
                <a:cs typeface="Arial"/>
              </a:rPr>
              <a:t>Allow time and space</a:t>
            </a: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sp>
        <p:nvSpPr>
          <p:cNvPr id="2" name="Title 1">
            <a:extLst>
              <a:ext uri="{FF2B5EF4-FFF2-40B4-BE49-F238E27FC236}">
                <a16:creationId xmlns:a16="http://schemas.microsoft.com/office/drawing/2014/main" id="{C61A9D73-5D28-2F8D-E5E0-C22CBCCDE72D}"/>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Step 5: Allow time and space 3</a:t>
            </a:r>
          </a:p>
        </p:txBody>
      </p:sp>
      <p:sp>
        <p:nvSpPr>
          <p:cNvPr id="9" name="Rectangle 1">
            <a:extLst>
              <a:ext uri="{FF2B5EF4-FFF2-40B4-BE49-F238E27FC236}">
                <a16:creationId xmlns:a16="http://schemas.microsoft.com/office/drawing/2014/main" id="{3D42850C-6BC0-E7E1-4872-43CE81358662}"/>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5A5D7671-04AA-E9D8-A038-BBEC4E951DDA}"/>
              </a:ext>
              <a:ext uri="{C183D7F6-B498-43B3-948B-1728B52AA6E4}">
                <adec:decorative xmlns:adec="http://schemas.microsoft.com/office/drawing/2017/decorative" val="1"/>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AD1A3BF4-C72C-6190-62EE-030159E85905}"/>
              </a:ext>
            </a:extLst>
          </p:cNvPr>
          <p:cNvSpPr/>
          <p:nvPr/>
        </p:nvSpPr>
        <p:spPr>
          <a:xfrm>
            <a:off x="338553" y="3278094"/>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3.5">
            <a:extLst>
              <a:ext uri="{FF2B5EF4-FFF2-40B4-BE49-F238E27FC236}">
                <a16:creationId xmlns:a16="http://schemas.microsoft.com/office/drawing/2014/main" id="{CFC2848B-6E79-D29D-8996-D6E50FD3D047}"/>
              </a:ext>
            </a:extLst>
          </p:cNvPr>
          <p:cNvSpPr/>
          <p:nvPr/>
        </p:nvSpPr>
        <p:spPr>
          <a:xfrm>
            <a:off x="338552" y="4178313"/>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Hovering</a:t>
            </a:r>
          </a:p>
        </p:txBody>
      </p:sp>
      <p:pic>
        <p:nvPicPr>
          <p:cNvPr id="3" name="Picture 2">
            <a:extLst>
              <a:ext uri="{FF2B5EF4-FFF2-40B4-BE49-F238E27FC236}">
                <a16:creationId xmlns:a16="http://schemas.microsoft.com/office/drawing/2014/main" id="{05DAEF25-E2EC-AC3F-22D5-6BC2AD627BFE}"/>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
            <a:extLst>
              <a:ext uri="{FF2B5EF4-FFF2-40B4-BE49-F238E27FC236}">
                <a16:creationId xmlns:a16="http://schemas.microsoft.com/office/drawing/2014/main" id="{DD904C49-3FB1-2F9B-E0BA-F7DBD549583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096000" y="2090223"/>
            <a:ext cx="5141519" cy="3612745"/>
          </a:xfrm>
          <a:prstGeom prst="rect">
            <a:avLst/>
          </a:prstGeom>
        </p:spPr>
      </p:pic>
    </p:spTree>
    <p:extLst>
      <p:ext uri="{BB962C8B-B14F-4D97-AF65-F5344CB8AC3E}">
        <p14:creationId xmlns:p14="http://schemas.microsoft.com/office/powerpoint/2010/main" val="41549967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6BA66-D2F2-5D22-7F6F-33ACE66D1D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8AA6E4-C2A0-C7AF-25FC-E6C1EE6D6DA0}"/>
              </a:ext>
              <a:ext uri="{C183D7F6-B498-43B3-948B-1728B52AA6E4}">
                <adec:decorative xmlns:adec="http://schemas.microsoft.com/office/drawing/2017/decorative" val="1"/>
              </a:ext>
            </a:extLst>
          </p:cNvPr>
          <p:cNvSpPr>
            <a:spLocks noGrp="1"/>
          </p:cNvSpPr>
          <p:nvPr>
            <p:ph type="title"/>
          </p:nvPr>
        </p:nvSpPr>
        <p:spPr>
          <a:xfrm>
            <a:off x="838200" y="64741"/>
            <a:ext cx="10515600" cy="1325563"/>
          </a:xfrm>
        </p:spPr>
        <p:txBody>
          <a:bodyPr>
            <a:normAutofit/>
          </a:bodyPr>
          <a:lstStyle/>
          <a:p>
            <a:r>
              <a:rPr lang="en-US" sz="4400"/>
              <a:t>Step 6: </a:t>
            </a:r>
            <a:r>
              <a:rPr lang="en-US" sz="4400">
                <a:cs typeface="Arial"/>
              </a:rPr>
              <a:t>Recognize and reinforce </a:t>
            </a:r>
            <a:br>
              <a:rPr lang="en-US" sz="4400">
                <a:cs typeface="Arial"/>
              </a:rPr>
            </a:br>
            <a:r>
              <a:rPr lang="en-US" sz="4400">
                <a:cs typeface="Arial"/>
              </a:rPr>
              <a:t>expected behavior when demonstrated</a:t>
            </a:r>
            <a:endParaRPr lang="en-US"/>
          </a:p>
        </p:txBody>
      </p:sp>
      <p:sp>
        <p:nvSpPr>
          <p:cNvPr id="5" name="Title 1">
            <a:extLst>
              <a:ext uri="{FF2B5EF4-FFF2-40B4-BE49-F238E27FC236}">
                <a16:creationId xmlns:a16="http://schemas.microsoft.com/office/drawing/2014/main" id="{5C16FD15-81F8-0808-2B8C-B2A1ACC79519}"/>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6: Recognize and reinforce expected behavior when demonstrated 1</a:t>
            </a:r>
          </a:p>
        </p:txBody>
      </p:sp>
      <p:sp>
        <p:nvSpPr>
          <p:cNvPr id="9" name="Rectangle 1">
            <a:extLst>
              <a:ext uri="{FF2B5EF4-FFF2-40B4-BE49-F238E27FC236}">
                <a16:creationId xmlns:a16="http://schemas.microsoft.com/office/drawing/2014/main" id="{6A00830E-1183-5FFB-2033-0E683F135FA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20" name="Rectangle 1.5">
            <a:extLst>
              <a:ext uri="{FF2B5EF4-FFF2-40B4-BE49-F238E27FC236}">
                <a16:creationId xmlns:a16="http://schemas.microsoft.com/office/drawing/2014/main" id="{D1EF4D63-CDB6-8B7F-D658-9ED39DD592D7}"/>
              </a:ext>
            </a:extLst>
          </p:cNvPr>
          <p:cNvSpPr/>
          <p:nvPr/>
        </p:nvSpPr>
        <p:spPr>
          <a:xfrm>
            <a:off x="338553" y="2234356"/>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Provide the student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a reinforcer</a:t>
            </a:r>
          </a:p>
        </p:txBody>
      </p:sp>
      <p:sp>
        <p:nvSpPr>
          <p:cNvPr id="16" name="Rectangle 2">
            <a:extLst>
              <a:ext uri="{FF2B5EF4-FFF2-40B4-BE49-F238E27FC236}">
                <a16:creationId xmlns:a16="http://schemas.microsoft.com/office/drawing/2014/main" id="{3EF5DCB7-3F1F-2E02-4C23-BD1D15763D0E}"/>
              </a:ext>
              <a:ext uri="{C183D7F6-B498-43B3-948B-1728B52AA6E4}">
                <adec:decorative xmlns:adec="http://schemas.microsoft.com/office/drawing/2017/decorative" val="1"/>
              </a:ext>
            </a:extLst>
          </p:cNvPr>
          <p:cNvSpPr/>
          <p:nvPr/>
        </p:nvSpPr>
        <p:spPr>
          <a:xfrm>
            <a:off x="338552" y="454139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62B67DF0-5B70-1793-05E6-7054F15928FA}"/>
              </a:ext>
              <a:ext uri="{C183D7F6-B498-43B3-948B-1728B52AA6E4}">
                <adec:decorative xmlns:adec="http://schemas.microsoft.com/office/drawing/2017/decorative" val="1"/>
              </a:ext>
            </a:extLst>
          </p:cNvPr>
          <p:cNvSpPr/>
          <p:nvPr/>
        </p:nvSpPr>
        <p:spPr>
          <a:xfrm>
            <a:off x="338556" y="559204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3" name="Picture 2">
            <a:extLst>
              <a:ext uri="{FF2B5EF4-FFF2-40B4-BE49-F238E27FC236}">
                <a16:creationId xmlns:a16="http://schemas.microsoft.com/office/drawing/2014/main" id="{9F535AF1-5AF3-6272-B4C1-5C1EE83CC9B5}"/>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
            <a:extLst>
              <a:ext uri="{FF2B5EF4-FFF2-40B4-BE49-F238E27FC236}">
                <a16:creationId xmlns:a16="http://schemas.microsoft.com/office/drawing/2014/main" id="{698265C0-6CB6-FCE1-FAFD-EE40BFA4FB13}"/>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80867" y="2622422"/>
            <a:ext cx="4872933" cy="2728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722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7B035-6BF1-7CE1-0EF8-0918DE3D3719}"/>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9002B9CE-4866-30B5-EA7C-D79AE6D70DF6}"/>
              </a:ext>
              <a:ext uri="{C183D7F6-B498-43B3-948B-1728B52AA6E4}">
                <adec:decorative xmlns:adec="http://schemas.microsoft.com/office/drawing/2017/decorative" val="1"/>
              </a:ext>
            </a:extLst>
          </p:cNvPr>
          <p:cNvSpPr txBox="1">
            <a:spLocks/>
          </p:cNvSpPr>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6: </a:t>
            </a:r>
            <a:r>
              <a:rPr kumimoji="0" lang="en-US" sz="4400" b="1" i="0" u="none" strike="noStrike" kern="1200" cap="none" spc="-150" normalizeH="0" baseline="0" noProof="0">
                <a:ln>
                  <a:noFill/>
                </a:ln>
                <a:solidFill>
                  <a:schemeClr val="tx1"/>
                </a:solidFill>
                <a:effectLst/>
                <a:uLnTx/>
                <a:uFillTx/>
                <a:latin typeface="+mj-lt"/>
                <a:ea typeface="+mj-ea"/>
                <a:cs typeface="Arial"/>
              </a:rPr>
              <a:t>Recognize and reinforce </a:t>
            </a:r>
            <a:br>
              <a:rPr kumimoji="0" lang="en-US" sz="4400" b="1" i="0" u="none" strike="noStrike" kern="1200" cap="none" spc="-150" normalizeH="0" baseline="0" noProof="0">
                <a:ln>
                  <a:noFill/>
                </a:ln>
                <a:solidFill>
                  <a:schemeClr val="tx1"/>
                </a:solidFill>
                <a:effectLst/>
                <a:uLnTx/>
                <a:uFillTx/>
                <a:latin typeface="+mj-lt"/>
                <a:ea typeface="+mj-ea"/>
                <a:cs typeface="Arial"/>
              </a:rPr>
            </a:br>
            <a:r>
              <a:rPr kumimoji="0" lang="en-US" sz="4400" b="1" i="0" u="none" strike="noStrike" kern="1200" cap="none" spc="-150" normalizeH="0" baseline="0" noProof="0">
                <a:ln>
                  <a:noFill/>
                </a:ln>
                <a:solidFill>
                  <a:schemeClr val="tx1"/>
                </a:solidFill>
                <a:effectLst/>
                <a:uLnTx/>
                <a:uFillTx/>
                <a:latin typeface="+mj-lt"/>
                <a:ea typeface="+mj-ea"/>
                <a:cs typeface="Arial"/>
              </a:rPr>
              <a:t>expected behavior when demonstrated</a:t>
            </a: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sp>
        <p:nvSpPr>
          <p:cNvPr id="2" name="Title 1">
            <a:extLst>
              <a:ext uri="{FF2B5EF4-FFF2-40B4-BE49-F238E27FC236}">
                <a16:creationId xmlns:a16="http://schemas.microsoft.com/office/drawing/2014/main" id="{3233F1CF-79D6-3862-E438-B4EE9604D5A7}"/>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Step 6: Recognize and reinforce expected behavior when demonstrated 2</a:t>
            </a:r>
          </a:p>
        </p:txBody>
      </p:sp>
      <p:sp>
        <p:nvSpPr>
          <p:cNvPr id="9" name="Rectangle 1">
            <a:extLst>
              <a:ext uri="{FF2B5EF4-FFF2-40B4-BE49-F238E27FC236}">
                <a16:creationId xmlns:a16="http://schemas.microsoft.com/office/drawing/2014/main" id="{F0913CBE-109A-5EA3-F5EC-1DE3FC2FDB06}"/>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29013ADD-76A7-DD84-0A67-0D53DC879FDC}"/>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20" name="Rectangle 2.5">
            <a:extLst>
              <a:ext uri="{FF2B5EF4-FFF2-40B4-BE49-F238E27FC236}">
                <a16:creationId xmlns:a16="http://schemas.microsoft.com/office/drawing/2014/main" id="{A2361863-425A-7DFA-FE26-41D6623098CD}"/>
              </a:ext>
            </a:extLst>
          </p:cNvPr>
          <p:cNvSpPr/>
          <p:nvPr/>
        </p:nvSpPr>
        <p:spPr>
          <a:xfrm>
            <a:off x="338554" y="3200314"/>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Performance feedback</a:t>
            </a:r>
          </a:p>
        </p:txBody>
      </p:sp>
      <p:sp>
        <p:nvSpPr>
          <p:cNvPr id="17" name="Rectangle 3">
            <a:extLst>
              <a:ext uri="{FF2B5EF4-FFF2-40B4-BE49-F238E27FC236}">
                <a16:creationId xmlns:a16="http://schemas.microsoft.com/office/drawing/2014/main" id="{4C7E3E6F-28FD-F7E1-FB1C-ABA75917A2FF}"/>
              </a:ext>
              <a:ext uri="{C183D7F6-B498-43B3-948B-1728B52AA6E4}">
                <adec:decorative xmlns:adec="http://schemas.microsoft.com/office/drawing/2017/decorative" val="1"/>
              </a:ext>
            </a:extLst>
          </p:cNvPr>
          <p:cNvSpPr/>
          <p:nvPr/>
        </p:nvSpPr>
        <p:spPr>
          <a:xfrm>
            <a:off x="338553" y="5394339"/>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4" name="Picture 1">
            <a:extLst>
              <a:ext uri="{FF2B5EF4-FFF2-40B4-BE49-F238E27FC236}">
                <a16:creationId xmlns:a16="http://schemas.microsoft.com/office/drawing/2014/main" id="{B602A265-9EB3-0ECD-9509-B67FC624B328}"/>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80867" y="2622422"/>
            <a:ext cx="4872933" cy="27281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FBB2287-6BBD-464F-177B-318B53F40DC1}"/>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1214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9602C-0A0F-E311-B7E0-B71B3110CD73}"/>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8C5C4A1-B680-D29F-1E16-462832C996D8}"/>
              </a:ext>
              <a:ext uri="{C183D7F6-B498-43B3-948B-1728B52AA6E4}">
                <adec:decorative xmlns:adec="http://schemas.microsoft.com/office/drawing/2017/decorative" val="1"/>
              </a:ext>
            </a:extLst>
          </p:cNvPr>
          <p:cNvSpPr txBox="1">
            <a:spLocks/>
          </p:cNvSpPr>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6: </a:t>
            </a:r>
            <a:r>
              <a:rPr kumimoji="0" lang="en-US" sz="4400" b="1" i="0" u="none" strike="noStrike" kern="1200" cap="none" spc="-150" normalizeH="0" baseline="0" noProof="0">
                <a:ln>
                  <a:noFill/>
                </a:ln>
                <a:solidFill>
                  <a:schemeClr val="tx1"/>
                </a:solidFill>
                <a:effectLst/>
                <a:uLnTx/>
                <a:uFillTx/>
                <a:latin typeface="+mj-lt"/>
                <a:ea typeface="+mj-ea"/>
                <a:cs typeface="Arial"/>
              </a:rPr>
              <a:t>Recognize and reinforce </a:t>
            </a:r>
            <a:br>
              <a:rPr kumimoji="0" lang="en-US" sz="4400" b="1" i="0" u="none" strike="noStrike" kern="1200" cap="none" spc="-150" normalizeH="0" baseline="0" noProof="0">
                <a:ln>
                  <a:noFill/>
                </a:ln>
                <a:solidFill>
                  <a:schemeClr val="tx1"/>
                </a:solidFill>
                <a:effectLst/>
                <a:uLnTx/>
                <a:uFillTx/>
                <a:latin typeface="+mj-lt"/>
                <a:ea typeface="+mj-ea"/>
                <a:cs typeface="Arial"/>
              </a:rPr>
            </a:br>
            <a:r>
              <a:rPr kumimoji="0" lang="en-US" sz="4400" b="1" i="0" u="none" strike="noStrike" kern="1200" cap="none" spc="-150" normalizeH="0" baseline="0" noProof="0">
                <a:ln>
                  <a:noFill/>
                </a:ln>
                <a:solidFill>
                  <a:schemeClr val="tx1"/>
                </a:solidFill>
                <a:effectLst/>
                <a:uLnTx/>
                <a:uFillTx/>
                <a:latin typeface="+mj-lt"/>
                <a:ea typeface="+mj-ea"/>
                <a:cs typeface="Arial"/>
              </a:rPr>
              <a:t>expected behavior when demonstrated</a:t>
            </a: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sp>
        <p:nvSpPr>
          <p:cNvPr id="2" name="Title 1">
            <a:extLst>
              <a:ext uri="{FF2B5EF4-FFF2-40B4-BE49-F238E27FC236}">
                <a16:creationId xmlns:a16="http://schemas.microsoft.com/office/drawing/2014/main" id="{D40F8299-AC64-1970-1F9D-57E49CB6F44B}"/>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Step 6: Recognize and reinforce expected behavior when demonstrated 3</a:t>
            </a:r>
          </a:p>
        </p:txBody>
      </p:sp>
      <p:sp>
        <p:nvSpPr>
          <p:cNvPr id="9" name="Rectangle 1">
            <a:extLst>
              <a:ext uri="{FF2B5EF4-FFF2-40B4-BE49-F238E27FC236}">
                <a16:creationId xmlns:a16="http://schemas.microsoft.com/office/drawing/2014/main" id="{B086D8D4-3372-76C7-4A81-2A6FAF039F02}"/>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A6897311-5778-5032-9F55-6DD7A3D08E4A}"/>
              </a:ext>
              <a:ext uri="{C183D7F6-B498-43B3-948B-1728B52AA6E4}">
                <adec:decorative xmlns:adec="http://schemas.microsoft.com/office/drawing/2017/decorative" val="1"/>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DF8682C8-ABAB-F2C1-8A7B-696C7464AB22}"/>
              </a:ext>
            </a:extLst>
          </p:cNvPr>
          <p:cNvSpPr/>
          <p:nvPr/>
        </p:nvSpPr>
        <p:spPr>
          <a:xfrm>
            <a:off x="338553" y="3278094"/>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3.5">
            <a:extLst>
              <a:ext uri="{FF2B5EF4-FFF2-40B4-BE49-F238E27FC236}">
                <a16:creationId xmlns:a16="http://schemas.microsoft.com/office/drawing/2014/main" id="{C28E93FC-9F0B-3D3A-CF6D-C3DF6E4C66B5}"/>
              </a:ext>
            </a:extLst>
          </p:cNvPr>
          <p:cNvSpPr/>
          <p:nvPr/>
        </p:nvSpPr>
        <p:spPr>
          <a:xfrm>
            <a:off x="338552" y="4178313"/>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Being too enthusiastic</a:t>
            </a:r>
          </a:p>
        </p:txBody>
      </p:sp>
      <p:pic>
        <p:nvPicPr>
          <p:cNvPr id="3" name="Picture 2">
            <a:extLst>
              <a:ext uri="{FF2B5EF4-FFF2-40B4-BE49-F238E27FC236}">
                <a16:creationId xmlns:a16="http://schemas.microsoft.com/office/drawing/2014/main" id="{25BB1A74-C154-4316-467A-5D5CF07FFF7F}"/>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9CFA5A1-D9AF-0514-D610-44A0704E8A44}"/>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80867" y="2622422"/>
            <a:ext cx="4872933" cy="2728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2179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7DF32-191E-92B0-61A8-3B35313A0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FDDDC4-6463-04B1-5547-0439D9548F3B}"/>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How Do I Implement a 6-Step Instructional Approach at My School 2</a:t>
            </a:r>
          </a:p>
        </p:txBody>
      </p:sp>
      <p:sp>
        <p:nvSpPr>
          <p:cNvPr id="15" name="Title 1">
            <a:extLst>
              <a:ext uri="{FF2B5EF4-FFF2-40B4-BE49-F238E27FC236}">
                <a16:creationId xmlns:a16="http://schemas.microsoft.com/office/drawing/2014/main" id="{FC2F615C-3463-CC0D-33EE-78D99ED84E24}"/>
              </a:ext>
              <a:ext uri="{C183D7F6-B498-43B3-948B-1728B52AA6E4}">
                <adec:decorative xmlns:adec="http://schemas.microsoft.com/office/drawing/2017/decorative" val="1"/>
              </a:ext>
            </a:extLst>
          </p:cNvPr>
          <p:cNvSpPr>
            <a:spLocks/>
          </p:cNvSpPr>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How Do I Implement a 6-Step Instructional Approach at My School?</a:t>
            </a:r>
          </a:p>
        </p:txBody>
      </p:sp>
      <p:sp>
        <p:nvSpPr>
          <p:cNvPr id="4" name="Step 1">
            <a:extLst>
              <a:ext uri="{FF2B5EF4-FFF2-40B4-BE49-F238E27FC236}">
                <a16:creationId xmlns:a16="http://schemas.microsoft.com/office/drawing/2014/main" id="{57DFA91E-8D2B-D51E-3F53-E68338B87C6A}"/>
              </a:ext>
            </a:extLst>
          </p:cNvPr>
          <p:cNvSpPr/>
          <p:nvPr/>
        </p:nvSpPr>
        <p:spPr>
          <a:xfrm>
            <a:off x="847783" y="1676123"/>
            <a:ext cx="1947673" cy="469433"/>
          </a:xfrm>
          <a:custGeom>
            <a:avLst/>
            <a:gdLst>
              <a:gd name="connsiteX0" fmla="*/ 0 w 1947673"/>
              <a:gd name="connsiteY0" fmla="*/ 134062 h 804356"/>
              <a:gd name="connsiteX1" fmla="*/ 134062 w 1947673"/>
              <a:gd name="connsiteY1" fmla="*/ 0 h 804356"/>
              <a:gd name="connsiteX2" fmla="*/ 1813611 w 1947673"/>
              <a:gd name="connsiteY2" fmla="*/ 0 h 804356"/>
              <a:gd name="connsiteX3" fmla="*/ 1947673 w 1947673"/>
              <a:gd name="connsiteY3" fmla="*/ 134062 h 804356"/>
              <a:gd name="connsiteX4" fmla="*/ 1947673 w 1947673"/>
              <a:gd name="connsiteY4" fmla="*/ 670294 h 804356"/>
              <a:gd name="connsiteX5" fmla="*/ 1813611 w 1947673"/>
              <a:gd name="connsiteY5" fmla="*/ 804356 h 804356"/>
              <a:gd name="connsiteX6" fmla="*/ 134062 w 1947673"/>
              <a:gd name="connsiteY6" fmla="*/ 804356 h 804356"/>
              <a:gd name="connsiteX7" fmla="*/ 0 w 1947673"/>
              <a:gd name="connsiteY7" fmla="*/ 670294 h 804356"/>
              <a:gd name="connsiteX8" fmla="*/ 0 w 1947673"/>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3" h="804356">
                <a:moveTo>
                  <a:pt x="0" y="134062"/>
                </a:moveTo>
                <a:cubicBezTo>
                  <a:pt x="0" y="60022"/>
                  <a:pt x="60022" y="0"/>
                  <a:pt x="134062" y="0"/>
                </a:cubicBezTo>
                <a:lnTo>
                  <a:pt x="1813611" y="0"/>
                </a:lnTo>
                <a:cubicBezTo>
                  <a:pt x="1887651" y="0"/>
                  <a:pt x="1947673" y="60022"/>
                  <a:pt x="1947673" y="134062"/>
                </a:cubicBezTo>
                <a:lnTo>
                  <a:pt x="1947673" y="670294"/>
                </a:lnTo>
                <a:cubicBezTo>
                  <a:pt x="1947673" y="744334"/>
                  <a:pt x="1887651" y="804356"/>
                  <a:pt x="1813611"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1</a:t>
            </a:r>
          </a:p>
        </p:txBody>
      </p:sp>
      <p:sp>
        <p:nvSpPr>
          <p:cNvPr id="3" name="Text 1">
            <a:extLst>
              <a:ext uri="{FF2B5EF4-FFF2-40B4-BE49-F238E27FC236}">
                <a16:creationId xmlns:a16="http://schemas.microsoft.com/office/drawing/2014/main" id="{C0CCF89A-57F1-EDBB-29F6-54EBE00B2F6D}"/>
              </a:ext>
            </a:extLst>
          </p:cNvPr>
          <p:cNvSpPr/>
          <p:nvPr/>
        </p:nvSpPr>
        <p:spPr>
          <a:xfrm>
            <a:off x="2782731" y="1719540"/>
            <a:ext cx="9122853" cy="375546"/>
          </a:xfrm>
          <a:custGeom>
            <a:avLst/>
            <a:gdLst>
              <a:gd name="connsiteX0" fmla="*/ 107250 w 643485"/>
              <a:gd name="connsiteY0" fmla="*/ 0 h 8561485"/>
              <a:gd name="connsiteX1" fmla="*/ 536235 w 643485"/>
              <a:gd name="connsiteY1" fmla="*/ 0 h 8561485"/>
              <a:gd name="connsiteX2" fmla="*/ 643485 w 643485"/>
              <a:gd name="connsiteY2" fmla="*/ 107250 h 8561485"/>
              <a:gd name="connsiteX3" fmla="*/ 643485 w 643485"/>
              <a:gd name="connsiteY3" fmla="*/ 8561485 h 8561485"/>
              <a:gd name="connsiteX4" fmla="*/ 643485 w 643485"/>
              <a:gd name="connsiteY4" fmla="*/ 8561485 h 8561485"/>
              <a:gd name="connsiteX5" fmla="*/ 0 w 643485"/>
              <a:gd name="connsiteY5" fmla="*/ 8561485 h 8561485"/>
              <a:gd name="connsiteX6" fmla="*/ 0 w 643485"/>
              <a:gd name="connsiteY6" fmla="*/ 8561485 h 8561485"/>
              <a:gd name="connsiteX7" fmla="*/ 0 w 643485"/>
              <a:gd name="connsiteY7" fmla="*/ 107250 h 8561485"/>
              <a:gd name="connsiteX8" fmla="*/ 107250 w 643485"/>
              <a:gd name="connsiteY8" fmla="*/ 0 h 856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1485">
                <a:moveTo>
                  <a:pt x="643485" y="1426952"/>
                </a:moveTo>
                <a:lnTo>
                  <a:pt x="643485" y="7134533"/>
                </a:lnTo>
                <a:cubicBezTo>
                  <a:pt x="643485" y="7922619"/>
                  <a:pt x="639876" y="8561478"/>
                  <a:pt x="635424" y="8561478"/>
                </a:cubicBezTo>
                <a:lnTo>
                  <a:pt x="0" y="8561478"/>
                </a:lnTo>
                <a:lnTo>
                  <a:pt x="0" y="8561478"/>
                </a:lnTo>
                <a:lnTo>
                  <a:pt x="0" y="7"/>
                </a:lnTo>
                <a:lnTo>
                  <a:pt x="0" y="7"/>
                </a:lnTo>
                <a:lnTo>
                  <a:pt x="635424" y="7"/>
                </a:lnTo>
                <a:cubicBezTo>
                  <a:pt x="639876" y="7"/>
                  <a:pt x="643485" y="638866"/>
                  <a:pt x="643485" y="1426952"/>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7" numCol="1" spcCol="1270" anchor="ctr" anchorCtr="0">
            <a:noAutofit/>
          </a:bodyPr>
          <a:lstStyle/>
          <a:p>
            <a:pPr marL="228600" lvl="1" indent="-228600" defTabSz="933450">
              <a:lnSpc>
                <a:spcPct val="90000"/>
              </a:lnSpc>
              <a:spcBef>
                <a:spcPct val="0"/>
              </a:spcBef>
              <a:spcAft>
                <a:spcPct val="15000"/>
              </a:spcAft>
            </a:pPr>
            <a:r>
              <a:rPr lang="en-US" sz="2400"/>
              <a:t>Show empathy</a:t>
            </a:r>
            <a:endParaRPr lang="en-US" sz="2400" kern="1200"/>
          </a:p>
        </p:txBody>
      </p:sp>
      <p:sp>
        <p:nvSpPr>
          <p:cNvPr id="6" name="Step 2">
            <a:extLst>
              <a:ext uri="{FF2B5EF4-FFF2-40B4-BE49-F238E27FC236}">
                <a16:creationId xmlns:a16="http://schemas.microsoft.com/office/drawing/2014/main" id="{C8F55732-AED3-D5B3-D343-6059BAF8C014}"/>
              </a:ext>
            </a:extLst>
          </p:cNvPr>
          <p:cNvSpPr/>
          <p:nvPr/>
        </p:nvSpPr>
        <p:spPr>
          <a:xfrm>
            <a:off x="857285" y="2351134"/>
            <a:ext cx="1943868" cy="469433"/>
          </a:xfrm>
          <a:custGeom>
            <a:avLst/>
            <a:gdLst>
              <a:gd name="connsiteX0" fmla="*/ 0 w 1943868"/>
              <a:gd name="connsiteY0" fmla="*/ 134062 h 804356"/>
              <a:gd name="connsiteX1" fmla="*/ 134062 w 1943868"/>
              <a:gd name="connsiteY1" fmla="*/ 0 h 804356"/>
              <a:gd name="connsiteX2" fmla="*/ 1809806 w 1943868"/>
              <a:gd name="connsiteY2" fmla="*/ 0 h 804356"/>
              <a:gd name="connsiteX3" fmla="*/ 1943868 w 1943868"/>
              <a:gd name="connsiteY3" fmla="*/ 134062 h 804356"/>
              <a:gd name="connsiteX4" fmla="*/ 1943868 w 1943868"/>
              <a:gd name="connsiteY4" fmla="*/ 670294 h 804356"/>
              <a:gd name="connsiteX5" fmla="*/ 1809806 w 1943868"/>
              <a:gd name="connsiteY5" fmla="*/ 804356 h 804356"/>
              <a:gd name="connsiteX6" fmla="*/ 134062 w 1943868"/>
              <a:gd name="connsiteY6" fmla="*/ 804356 h 804356"/>
              <a:gd name="connsiteX7" fmla="*/ 0 w 1943868"/>
              <a:gd name="connsiteY7" fmla="*/ 670294 h 804356"/>
              <a:gd name="connsiteX8" fmla="*/ 0 w 194386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868" h="804356">
                <a:moveTo>
                  <a:pt x="0" y="134062"/>
                </a:moveTo>
                <a:cubicBezTo>
                  <a:pt x="0" y="60022"/>
                  <a:pt x="60022" y="0"/>
                  <a:pt x="134062" y="0"/>
                </a:cubicBezTo>
                <a:lnTo>
                  <a:pt x="1809806" y="0"/>
                </a:lnTo>
                <a:cubicBezTo>
                  <a:pt x="1883846" y="0"/>
                  <a:pt x="1943868" y="60022"/>
                  <a:pt x="1943868" y="134062"/>
                </a:cubicBezTo>
                <a:lnTo>
                  <a:pt x="1943868" y="670294"/>
                </a:lnTo>
                <a:cubicBezTo>
                  <a:pt x="1943868" y="744334"/>
                  <a:pt x="1883846" y="804356"/>
                  <a:pt x="180980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2</a:t>
            </a:r>
          </a:p>
        </p:txBody>
      </p:sp>
      <p:sp>
        <p:nvSpPr>
          <p:cNvPr id="5" name="Text 2">
            <a:extLst>
              <a:ext uri="{FF2B5EF4-FFF2-40B4-BE49-F238E27FC236}">
                <a16:creationId xmlns:a16="http://schemas.microsoft.com/office/drawing/2014/main" id="{F49AB3D9-8336-D1EE-E1E6-019CE82E7188}"/>
              </a:ext>
            </a:extLst>
          </p:cNvPr>
          <p:cNvSpPr/>
          <p:nvPr/>
        </p:nvSpPr>
        <p:spPr>
          <a:xfrm>
            <a:off x="2801153" y="2387820"/>
            <a:ext cx="9125376" cy="375547"/>
          </a:xfrm>
          <a:custGeom>
            <a:avLst/>
            <a:gdLst>
              <a:gd name="connsiteX0" fmla="*/ 107250 w 643485"/>
              <a:gd name="connsiteY0" fmla="*/ 0 h 8569862"/>
              <a:gd name="connsiteX1" fmla="*/ 536235 w 643485"/>
              <a:gd name="connsiteY1" fmla="*/ 0 h 8569862"/>
              <a:gd name="connsiteX2" fmla="*/ 643485 w 643485"/>
              <a:gd name="connsiteY2" fmla="*/ 107250 h 8569862"/>
              <a:gd name="connsiteX3" fmla="*/ 643485 w 643485"/>
              <a:gd name="connsiteY3" fmla="*/ 8569862 h 8569862"/>
              <a:gd name="connsiteX4" fmla="*/ 643485 w 643485"/>
              <a:gd name="connsiteY4" fmla="*/ 8569862 h 8569862"/>
              <a:gd name="connsiteX5" fmla="*/ 0 w 643485"/>
              <a:gd name="connsiteY5" fmla="*/ 8569862 h 8569862"/>
              <a:gd name="connsiteX6" fmla="*/ 0 w 643485"/>
              <a:gd name="connsiteY6" fmla="*/ 8569862 h 8569862"/>
              <a:gd name="connsiteX7" fmla="*/ 0 w 643485"/>
              <a:gd name="connsiteY7" fmla="*/ 107250 h 8569862"/>
              <a:gd name="connsiteX8" fmla="*/ 107250 w 643485"/>
              <a:gd name="connsiteY8" fmla="*/ 0 h 85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9862">
                <a:moveTo>
                  <a:pt x="643485" y="1428348"/>
                </a:moveTo>
                <a:lnTo>
                  <a:pt x="643485" y="7141514"/>
                </a:lnTo>
                <a:cubicBezTo>
                  <a:pt x="643485" y="7930371"/>
                  <a:pt x="639880" y="8569855"/>
                  <a:pt x="635432" y="8569855"/>
                </a:cubicBezTo>
                <a:lnTo>
                  <a:pt x="0" y="8569855"/>
                </a:lnTo>
                <a:lnTo>
                  <a:pt x="0" y="8569855"/>
                </a:lnTo>
                <a:lnTo>
                  <a:pt x="0" y="7"/>
                </a:lnTo>
                <a:lnTo>
                  <a:pt x="0" y="7"/>
                </a:lnTo>
                <a:lnTo>
                  <a:pt x="635432" y="7"/>
                </a:lnTo>
                <a:cubicBezTo>
                  <a:pt x="639880" y="7"/>
                  <a:pt x="643485" y="639491"/>
                  <a:pt x="643485" y="1428348"/>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5237" rIns="279062" bIns="155238" numCol="1" spcCol="1270" anchor="ctr" anchorCtr="0">
            <a:noAutofit/>
          </a:bodyPr>
          <a:lstStyle/>
          <a:p>
            <a:pPr marL="228600" lvl="1" indent="-228600" defTabSz="933450">
              <a:lnSpc>
                <a:spcPct val="90000"/>
              </a:lnSpc>
              <a:spcBef>
                <a:spcPct val="0"/>
              </a:spcBef>
              <a:spcAft>
                <a:spcPct val="15000"/>
              </a:spcAft>
            </a:pPr>
            <a:r>
              <a:rPr lang="en-US" sz="2400">
                <a:latin typeface="Arial" panose="020B0604020202020204"/>
              </a:rPr>
              <a:t>Maintain the flow of instruction</a:t>
            </a:r>
            <a:endParaRPr lang="en-US" sz="2400" b="0" kern="1200">
              <a:solidFill>
                <a:prstClr val="black">
                  <a:hueOff val="0"/>
                  <a:satOff val="0"/>
                  <a:lumOff val="0"/>
                  <a:alphaOff val="0"/>
                </a:prstClr>
              </a:solidFill>
              <a:latin typeface="Arial" panose="020B0604020202020204"/>
              <a:ea typeface="+mn-ea"/>
              <a:cs typeface="+mn-cs"/>
            </a:endParaRPr>
          </a:p>
        </p:txBody>
      </p:sp>
      <p:sp>
        <p:nvSpPr>
          <p:cNvPr id="8" name="Step 3">
            <a:extLst>
              <a:ext uri="{FF2B5EF4-FFF2-40B4-BE49-F238E27FC236}">
                <a16:creationId xmlns:a16="http://schemas.microsoft.com/office/drawing/2014/main" id="{6D34469D-3FF5-CA86-FA0F-40EC45C89A9D}"/>
              </a:ext>
            </a:extLst>
          </p:cNvPr>
          <p:cNvSpPr/>
          <p:nvPr/>
        </p:nvSpPr>
        <p:spPr>
          <a:xfrm>
            <a:off x="846483" y="3017765"/>
            <a:ext cx="1947683" cy="483997"/>
          </a:xfrm>
          <a:custGeom>
            <a:avLst/>
            <a:gdLst>
              <a:gd name="connsiteX0" fmla="*/ 0 w 1947683"/>
              <a:gd name="connsiteY0" fmla="*/ 134062 h 804356"/>
              <a:gd name="connsiteX1" fmla="*/ 134062 w 1947683"/>
              <a:gd name="connsiteY1" fmla="*/ 0 h 804356"/>
              <a:gd name="connsiteX2" fmla="*/ 1813621 w 1947683"/>
              <a:gd name="connsiteY2" fmla="*/ 0 h 804356"/>
              <a:gd name="connsiteX3" fmla="*/ 1947683 w 1947683"/>
              <a:gd name="connsiteY3" fmla="*/ 134062 h 804356"/>
              <a:gd name="connsiteX4" fmla="*/ 1947683 w 1947683"/>
              <a:gd name="connsiteY4" fmla="*/ 670294 h 804356"/>
              <a:gd name="connsiteX5" fmla="*/ 1813621 w 1947683"/>
              <a:gd name="connsiteY5" fmla="*/ 804356 h 804356"/>
              <a:gd name="connsiteX6" fmla="*/ 134062 w 1947683"/>
              <a:gd name="connsiteY6" fmla="*/ 804356 h 804356"/>
              <a:gd name="connsiteX7" fmla="*/ 0 w 1947683"/>
              <a:gd name="connsiteY7" fmla="*/ 670294 h 804356"/>
              <a:gd name="connsiteX8" fmla="*/ 0 w 1947683"/>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83" h="804356">
                <a:moveTo>
                  <a:pt x="0" y="134062"/>
                </a:moveTo>
                <a:cubicBezTo>
                  <a:pt x="0" y="60022"/>
                  <a:pt x="60022" y="0"/>
                  <a:pt x="134062" y="0"/>
                </a:cubicBezTo>
                <a:lnTo>
                  <a:pt x="1813621" y="0"/>
                </a:lnTo>
                <a:cubicBezTo>
                  <a:pt x="1887661" y="0"/>
                  <a:pt x="1947683" y="60022"/>
                  <a:pt x="1947683" y="134062"/>
                </a:cubicBezTo>
                <a:lnTo>
                  <a:pt x="1947683" y="670294"/>
                </a:lnTo>
                <a:cubicBezTo>
                  <a:pt x="1947683" y="744334"/>
                  <a:pt x="1887661" y="804356"/>
                  <a:pt x="1813621"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3</a:t>
            </a:r>
          </a:p>
        </p:txBody>
      </p:sp>
      <p:sp>
        <p:nvSpPr>
          <p:cNvPr id="7" name="Text 3">
            <a:extLst>
              <a:ext uri="{FF2B5EF4-FFF2-40B4-BE49-F238E27FC236}">
                <a16:creationId xmlns:a16="http://schemas.microsoft.com/office/drawing/2014/main" id="{F1534914-03AB-9F77-347A-82F9E70530CE}"/>
              </a:ext>
            </a:extLst>
          </p:cNvPr>
          <p:cNvSpPr/>
          <p:nvPr/>
        </p:nvSpPr>
        <p:spPr>
          <a:xfrm>
            <a:off x="2782731" y="3058219"/>
            <a:ext cx="9110134" cy="372902"/>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7" numCol="1" spcCol="1270" anchor="ctr" anchorCtr="0">
            <a:noAutofit/>
          </a:bodyPr>
          <a:lstStyle/>
          <a:p>
            <a:pPr marL="228600" lvl="1" indent="-228600" defTabSz="933450">
              <a:lnSpc>
                <a:spcPct val="90000"/>
              </a:lnSpc>
              <a:spcBef>
                <a:spcPct val="0"/>
              </a:spcBef>
              <a:spcAft>
                <a:spcPct val="15000"/>
              </a:spcAft>
            </a:pPr>
            <a:r>
              <a:rPr lang="en-US" sz="2400">
                <a:latin typeface="Arial" panose="020B0604020202020204"/>
              </a:rPr>
              <a:t>Acknowledge other students meeting expectations</a:t>
            </a:r>
            <a:endParaRPr lang="en-US" sz="2400" b="0" kern="1200">
              <a:latin typeface="Arial" panose="020B0604020202020204"/>
              <a:ea typeface="+mn-ea"/>
              <a:cs typeface="+mn-cs"/>
            </a:endParaRPr>
          </a:p>
        </p:txBody>
      </p:sp>
      <p:sp>
        <p:nvSpPr>
          <p:cNvPr id="10" name="Step 4">
            <a:extLst>
              <a:ext uri="{FF2B5EF4-FFF2-40B4-BE49-F238E27FC236}">
                <a16:creationId xmlns:a16="http://schemas.microsoft.com/office/drawing/2014/main" id="{4433E5FA-904C-6699-1C2F-67DFCD2EC059}"/>
              </a:ext>
            </a:extLst>
          </p:cNvPr>
          <p:cNvSpPr/>
          <p:nvPr/>
        </p:nvSpPr>
        <p:spPr>
          <a:xfrm>
            <a:off x="857285" y="3724653"/>
            <a:ext cx="1947678" cy="469433"/>
          </a:xfrm>
          <a:custGeom>
            <a:avLst/>
            <a:gdLst>
              <a:gd name="connsiteX0" fmla="*/ 0 w 1947678"/>
              <a:gd name="connsiteY0" fmla="*/ 134062 h 804356"/>
              <a:gd name="connsiteX1" fmla="*/ 134062 w 1947678"/>
              <a:gd name="connsiteY1" fmla="*/ 0 h 804356"/>
              <a:gd name="connsiteX2" fmla="*/ 1813616 w 1947678"/>
              <a:gd name="connsiteY2" fmla="*/ 0 h 804356"/>
              <a:gd name="connsiteX3" fmla="*/ 1947678 w 1947678"/>
              <a:gd name="connsiteY3" fmla="*/ 134062 h 804356"/>
              <a:gd name="connsiteX4" fmla="*/ 1947678 w 1947678"/>
              <a:gd name="connsiteY4" fmla="*/ 670294 h 804356"/>
              <a:gd name="connsiteX5" fmla="*/ 1813616 w 1947678"/>
              <a:gd name="connsiteY5" fmla="*/ 804356 h 804356"/>
              <a:gd name="connsiteX6" fmla="*/ 134062 w 1947678"/>
              <a:gd name="connsiteY6" fmla="*/ 804356 h 804356"/>
              <a:gd name="connsiteX7" fmla="*/ 0 w 1947678"/>
              <a:gd name="connsiteY7" fmla="*/ 670294 h 804356"/>
              <a:gd name="connsiteX8" fmla="*/ 0 w 194767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8" h="804356">
                <a:moveTo>
                  <a:pt x="0" y="134062"/>
                </a:moveTo>
                <a:cubicBezTo>
                  <a:pt x="0" y="60022"/>
                  <a:pt x="60022" y="0"/>
                  <a:pt x="134062" y="0"/>
                </a:cubicBezTo>
                <a:lnTo>
                  <a:pt x="1813616" y="0"/>
                </a:lnTo>
                <a:cubicBezTo>
                  <a:pt x="1887656" y="0"/>
                  <a:pt x="1947678" y="60022"/>
                  <a:pt x="1947678" y="134062"/>
                </a:cubicBezTo>
                <a:lnTo>
                  <a:pt x="1947678" y="670294"/>
                </a:lnTo>
                <a:cubicBezTo>
                  <a:pt x="1947678" y="744334"/>
                  <a:pt x="1887656" y="804356"/>
                  <a:pt x="181361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4</a:t>
            </a:r>
          </a:p>
        </p:txBody>
      </p:sp>
      <p:sp>
        <p:nvSpPr>
          <p:cNvPr id="9" name="Text 4">
            <a:extLst>
              <a:ext uri="{FF2B5EF4-FFF2-40B4-BE49-F238E27FC236}">
                <a16:creationId xmlns:a16="http://schemas.microsoft.com/office/drawing/2014/main" id="{D92B78C5-667C-9D73-CC65-88268E9245C2}"/>
              </a:ext>
            </a:extLst>
          </p:cNvPr>
          <p:cNvSpPr/>
          <p:nvPr/>
        </p:nvSpPr>
        <p:spPr>
          <a:xfrm>
            <a:off x="2804964" y="3782167"/>
            <a:ext cx="9110134" cy="375546"/>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7" numCol="1" spcCol="1270" anchor="ctr" anchorCtr="0">
            <a:noAutofit/>
          </a:bodyPr>
          <a:lstStyle/>
          <a:p>
            <a:pPr marL="0" lvl="1" defTabSz="933450">
              <a:lnSpc>
                <a:spcPct val="90000"/>
              </a:lnSpc>
              <a:spcBef>
                <a:spcPct val="0"/>
              </a:spcBef>
              <a:spcAft>
                <a:spcPct val="15000"/>
              </a:spcAft>
            </a:pPr>
            <a:r>
              <a:rPr lang="en-US" sz="2400" b="0" kern="1200"/>
              <a:t>Redirect and reteach expected behavior</a:t>
            </a:r>
          </a:p>
        </p:txBody>
      </p:sp>
      <p:sp>
        <p:nvSpPr>
          <p:cNvPr id="12" name="Step 5">
            <a:extLst>
              <a:ext uri="{FF2B5EF4-FFF2-40B4-BE49-F238E27FC236}">
                <a16:creationId xmlns:a16="http://schemas.microsoft.com/office/drawing/2014/main" id="{7A49CBF5-E9A8-4F14-3078-2F2C3AC6A5E1}"/>
              </a:ext>
            </a:extLst>
          </p:cNvPr>
          <p:cNvSpPr/>
          <p:nvPr/>
        </p:nvSpPr>
        <p:spPr>
          <a:xfrm>
            <a:off x="868716" y="4410772"/>
            <a:ext cx="1947678" cy="469433"/>
          </a:xfrm>
          <a:custGeom>
            <a:avLst/>
            <a:gdLst>
              <a:gd name="connsiteX0" fmla="*/ 0 w 1947678"/>
              <a:gd name="connsiteY0" fmla="*/ 134062 h 804356"/>
              <a:gd name="connsiteX1" fmla="*/ 134062 w 1947678"/>
              <a:gd name="connsiteY1" fmla="*/ 0 h 804356"/>
              <a:gd name="connsiteX2" fmla="*/ 1813616 w 1947678"/>
              <a:gd name="connsiteY2" fmla="*/ 0 h 804356"/>
              <a:gd name="connsiteX3" fmla="*/ 1947678 w 1947678"/>
              <a:gd name="connsiteY3" fmla="*/ 134062 h 804356"/>
              <a:gd name="connsiteX4" fmla="*/ 1947678 w 1947678"/>
              <a:gd name="connsiteY4" fmla="*/ 670294 h 804356"/>
              <a:gd name="connsiteX5" fmla="*/ 1813616 w 1947678"/>
              <a:gd name="connsiteY5" fmla="*/ 804356 h 804356"/>
              <a:gd name="connsiteX6" fmla="*/ 134062 w 1947678"/>
              <a:gd name="connsiteY6" fmla="*/ 804356 h 804356"/>
              <a:gd name="connsiteX7" fmla="*/ 0 w 1947678"/>
              <a:gd name="connsiteY7" fmla="*/ 670294 h 804356"/>
              <a:gd name="connsiteX8" fmla="*/ 0 w 194767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8" h="804356">
                <a:moveTo>
                  <a:pt x="0" y="134062"/>
                </a:moveTo>
                <a:cubicBezTo>
                  <a:pt x="0" y="60022"/>
                  <a:pt x="60022" y="0"/>
                  <a:pt x="134062" y="0"/>
                </a:cubicBezTo>
                <a:lnTo>
                  <a:pt x="1813616" y="0"/>
                </a:lnTo>
                <a:cubicBezTo>
                  <a:pt x="1887656" y="0"/>
                  <a:pt x="1947678" y="60022"/>
                  <a:pt x="1947678" y="134062"/>
                </a:cubicBezTo>
                <a:lnTo>
                  <a:pt x="1947678" y="670294"/>
                </a:lnTo>
                <a:cubicBezTo>
                  <a:pt x="1947678" y="744334"/>
                  <a:pt x="1887656" y="804356"/>
                  <a:pt x="181361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5</a:t>
            </a:r>
          </a:p>
        </p:txBody>
      </p:sp>
      <p:sp>
        <p:nvSpPr>
          <p:cNvPr id="11" name="Text 5">
            <a:extLst>
              <a:ext uri="{FF2B5EF4-FFF2-40B4-BE49-F238E27FC236}">
                <a16:creationId xmlns:a16="http://schemas.microsoft.com/office/drawing/2014/main" id="{B663F499-8C0C-9446-5591-584BD0EFC34A}"/>
              </a:ext>
            </a:extLst>
          </p:cNvPr>
          <p:cNvSpPr/>
          <p:nvPr/>
        </p:nvSpPr>
        <p:spPr>
          <a:xfrm>
            <a:off x="2816395" y="4473252"/>
            <a:ext cx="9110134" cy="375547"/>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8" numCol="1" spcCol="1270" anchor="ctr" anchorCtr="0">
            <a:noAutofit/>
          </a:bodyPr>
          <a:lstStyle/>
          <a:p>
            <a:pPr marL="228600" lvl="1" indent="-228600" defTabSz="933450">
              <a:lnSpc>
                <a:spcPct val="90000"/>
              </a:lnSpc>
              <a:spcBef>
                <a:spcPct val="0"/>
              </a:spcBef>
              <a:spcAft>
                <a:spcPct val="15000"/>
              </a:spcAft>
            </a:pPr>
            <a:r>
              <a:rPr lang="en-US" sz="2400">
                <a:cs typeface="Arial"/>
              </a:rPr>
              <a:t>Allow time and space</a:t>
            </a:r>
            <a:endParaRPr lang="en-US" sz="2400" b="0" kern="1200">
              <a:cs typeface="Arial"/>
            </a:endParaRPr>
          </a:p>
        </p:txBody>
      </p:sp>
      <p:sp>
        <p:nvSpPr>
          <p:cNvPr id="14" name="Step 6">
            <a:extLst>
              <a:ext uri="{FF2B5EF4-FFF2-40B4-BE49-F238E27FC236}">
                <a16:creationId xmlns:a16="http://schemas.microsoft.com/office/drawing/2014/main" id="{248A6589-067A-CBBE-5943-B896CB27B6CC}"/>
              </a:ext>
            </a:extLst>
          </p:cNvPr>
          <p:cNvSpPr/>
          <p:nvPr/>
        </p:nvSpPr>
        <p:spPr>
          <a:xfrm>
            <a:off x="874571" y="5070852"/>
            <a:ext cx="1947678" cy="469433"/>
          </a:xfrm>
          <a:custGeom>
            <a:avLst/>
            <a:gdLst>
              <a:gd name="connsiteX0" fmla="*/ 0 w 1947678"/>
              <a:gd name="connsiteY0" fmla="*/ 134062 h 804356"/>
              <a:gd name="connsiteX1" fmla="*/ 134062 w 1947678"/>
              <a:gd name="connsiteY1" fmla="*/ 0 h 804356"/>
              <a:gd name="connsiteX2" fmla="*/ 1813616 w 1947678"/>
              <a:gd name="connsiteY2" fmla="*/ 0 h 804356"/>
              <a:gd name="connsiteX3" fmla="*/ 1947678 w 1947678"/>
              <a:gd name="connsiteY3" fmla="*/ 134062 h 804356"/>
              <a:gd name="connsiteX4" fmla="*/ 1947678 w 1947678"/>
              <a:gd name="connsiteY4" fmla="*/ 670294 h 804356"/>
              <a:gd name="connsiteX5" fmla="*/ 1813616 w 1947678"/>
              <a:gd name="connsiteY5" fmla="*/ 804356 h 804356"/>
              <a:gd name="connsiteX6" fmla="*/ 134062 w 1947678"/>
              <a:gd name="connsiteY6" fmla="*/ 804356 h 804356"/>
              <a:gd name="connsiteX7" fmla="*/ 0 w 1947678"/>
              <a:gd name="connsiteY7" fmla="*/ 670294 h 804356"/>
              <a:gd name="connsiteX8" fmla="*/ 0 w 194767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8" h="804356">
                <a:moveTo>
                  <a:pt x="0" y="134062"/>
                </a:moveTo>
                <a:cubicBezTo>
                  <a:pt x="0" y="60022"/>
                  <a:pt x="60022" y="0"/>
                  <a:pt x="134062" y="0"/>
                </a:cubicBezTo>
                <a:lnTo>
                  <a:pt x="1813616" y="0"/>
                </a:lnTo>
                <a:cubicBezTo>
                  <a:pt x="1887656" y="0"/>
                  <a:pt x="1947678" y="60022"/>
                  <a:pt x="1947678" y="134062"/>
                </a:cubicBezTo>
                <a:lnTo>
                  <a:pt x="1947678" y="670294"/>
                </a:lnTo>
                <a:cubicBezTo>
                  <a:pt x="1947678" y="744334"/>
                  <a:pt x="1887656" y="804356"/>
                  <a:pt x="181361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6</a:t>
            </a:r>
          </a:p>
        </p:txBody>
      </p:sp>
      <p:sp>
        <p:nvSpPr>
          <p:cNvPr id="13" name="Text 6">
            <a:extLst>
              <a:ext uri="{FF2B5EF4-FFF2-40B4-BE49-F238E27FC236}">
                <a16:creationId xmlns:a16="http://schemas.microsoft.com/office/drawing/2014/main" id="{D72A34E3-F401-FD01-A3E5-4912D4A3520D}"/>
              </a:ext>
            </a:extLst>
          </p:cNvPr>
          <p:cNvSpPr/>
          <p:nvPr/>
        </p:nvSpPr>
        <p:spPr>
          <a:xfrm>
            <a:off x="2816394" y="5114196"/>
            <a:ext cx="9208458" cy="382743"/>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8" numCol="1" spcCol="1270" anchor="ctr" anchorCtr="0">
            <a:noAutofit/>
          </a:bodyPr>
          <a:lstStyle/>
          <a:p>
            <a:pPr marL="228600" lvl="1" indent="-228600" defTabSz="933450">
              <a:lnSpc>
                <a:spcPct val="90000"/>
              </a:lnSpc>
              <a:spcBef>
                <a:spcPct val="0"/>
              </a:spcBef>
              <a:spcAft>
                <a:spcPct val="15000"/>
              </a:spcAft>
            </a:pPr>
            <a:r>
              <a:rPr lang="en-US" sz="2400">
                <a:cs typeface="Arial"/>
              </a:rPr>
              <a:t>Recognize and reinforce expected behavior when demonstrated</a:t>
            </a:r>
            <a:endParaRPr lang="en-US" sz="2400" b="0" kern="1200">
              <a:cs typeface="Arial"/>
            </a:endParaRPr>
          </a:p>
        </p:txBody>
      </p:sp>
      <p:pic>
        <p:nvPicPr>
          <p:cNvPr id="16" name="Checkmarks">
            <a:extLst>
              <a:ext uri="{FF2B5EF4-FFF2-40B4-BE49-F238E27FC236}">
                <a16:creationId xmlns:a16="http://schemas.microsoft.com/office/drawing/2014/main" id="{5C154ABF-A1F2-8097-53C7-339872D980B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60" y="1355784"/>
            <a:ext cx="944962" cy="4291956"/>
          </a:xfrm>
          <a:prstGeom prst="rect">
            <a:avLst/>
          </a:prstGeom>
        </p:spPr>
      </p:pic>
    </p:spTree>
    <p:extLst>
      <p:ext uri="{BB962C8B-B14F-4D97-AF65-F5344CB8AC3E}">
        <p14:creationId xmlns:p14="http://schemas.microsoft.com/office/powerpoint/2010/main" val="1133012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4652C22-C8F7-AEC8-5ED9-16FE67C78CE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6-Step Instructional Approach for Responding to Challenging Behavior 4</a:t>
            </a:r>
          </a:p>
        </p:txBody>
      </p:sp>
      <p:pic>
        <p:nvPicPr>
          <p:cNvPr id="5" name="Content" descr="6-Step Instructional Approach for Responding to Challenging Behavior Infographic that includes step 1 show empathy step 2 maintain flow of instruction step 3 acknowledge other students meeting expectations 4 redirect and reteach expected behavior step 5 allow time and space step 6 recognize and reinforce appropriate behavior when demonstrated">
            <a:extLst>
              <a:ext uri="{FF2B5EF4-FFF2-40B4-BE49-F238E27FC236}">
                <a16:creationId xmlns:a16="http://schemas.microsoft.com/office/drawing/2014/main" id="{9AEFA6C4-AE17-DB8D-5A4B-982466F07E50}"/>
              </a:ext>
            </a:extLst>
          </p:cNvPr>
          <p:cNvPicPr>
            <a:picLocks noGrp="1" noChangeAspect="1"/>
          </p:cNvPicPr>
          <p:nvPr>
            <p:ph idx="4294967295"/>
          </p:nvPr>
        </p:nvPicPr>
        <p:blipFill>
          <a:blip r:embed="rId2"/>
          <a:stretch>
            <a:fillRect/>
          </a:stretch>
        </p:blipFill>
        <p:spPr>
          <a:xfrm>
            <a:off x="115248" y="443171"/>
            <a:ext cx="11026775" cy="6202363"/>
          </a:xfrm>
        </p:spPr>
      </p:pic>
      <p:pic>
        <p:nvPicPr>
          <p:cNvPr id="6" name="Picture">
            <a:extLst>
              <a:ext uri="{FF2B5EF4-FFF2-40B4-BE49-F238E27FC236}">
                <a16:creationId xmlns:a16="http://schemas.microsoft.com/office/drawing/2014/main" id="{E6DE8082-BC23-92D6-AC08-D61D1C80E68A}"/>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11142023" y="-77606"/>
            <a:ext cx="1170432" cy="18288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811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1919179" y="0"/>
            <a:ext cx="7627851" cy="1338193"/>
          </a:xfrm>
          <a:prstGeom prst="round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dk1"/>
                </a:solidFill>
                <a:effectLst/>
                <a:uLnTx/>
                <a:uFillTx/>
                <a:latin typeface="+mn-lt"/>
                <a:ea typeface="+mn-ea"/>
                <a:cs typeface="+mn-cs"/>
              </a:rPr>
              <a:t>Ci3T Implementation Manual Primary (Tier 1) Plan</a:t>
            </a:r>
          </a:p>
        </p:txBody>
      </p:sp>
      <p:pic>
        <p:nvPicPr>
          <p:cNvPr id="7" name="Picture 1" descr="School's Ci3T Primary Tier 1 Plan"/>
          <p:cNvPicPr>
            <a:picLocks noChangeAspect="1"/>
          </p:cNvPicPr>
          <p:nvPr/>
        </p:nvPicPr>
        <p:blipFill>
          <a:blip r:embed="rId3"/>
          <a:stretch>
            <a:fillRect/>
          </a:stretch>
        </p:blipFill>
        <p:spPr>
          <a:xfrm>
            <a:off x="2165882" y="1338193"/>
            <a:ext cx="7134447" cy="5451373"/>
          </a:xfrm>
          <a:prstGeom prst="rect">
            <a:avLst/>
          </a:prstGeom>
          <a:ln>
            <a:noFill/>
          </a:ln>
          <a:effectLst>
            <a:outerShdw blurRad="292100" dist="139700" dir="2700000" algn="tl" rotWithShape="0">
              <a:srgbClr val="333333">
                <a:alpha val="65000"/>
              </a:srgbClr>
            </a:outerShdw>
          </a:effectLst>
        </p:spPr>
      </p:pic>
      <p:sp>
        <p:nvSpPr>
          <p:cNvPr id="2" name="Rectangle 1" descr="Blue rectangle highlighting Area 1: Acedmics Responsibilities for Students, Area II: Behavior Responsibiites for Students and Area III: Social Repsonsibilities for Students on the School Ci3T Primary (Tier1) plan">
            <a:extLst>
              <a:ext uri="{FF2B5EF4-FFF2-40B4-BE49-F238E27FC236}">
                <a16:creationId xmlns:a16="http://schemas.microsoft.com/office/drawing/2014/main" id="{36F1126B-D9E3-6663-CA3F-BB499FBE4C03}"/>
              </a:ext>
            </a:extLst>
          </p:cNvPr>
          <p:cNvSpPr/>
          <p:nvPr/>
        </p:nvSpPr>
        <p:spPr>
          <a:xfrm>
            <a:off x="2068791" y="3791677"/>
            <a:ext cx="7328628" cy="2268644"/>
          </a:xfrm>
          <a:prstGeom prst="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3" name="TextBox 1"/>
          <p:cNvSpPr txBox="1"/>
          <p:nvPr/>
        </p:nvSpPr>
        <p:spPr>
          <a:xfrm>
            <a:off x="2198987" y="6060321"/>
            <a:ext cx="5327522" cy="461665"/>
          </a:xfrm>
          <a:prstGeom prst="rect">
            <a:avLst/>
          </a:prstGeom>
          <a:noFill/>
        </p:spPr>
        <p:txBody>
          <a:bodyPr wrap="square" rtlCol="0">
            <a:spAutoFit/>
          </a:bodyPr>
          <a:lstStyle/>
          <a:p>
            <a:r>
              <a:rPr lang="en-US" sz="2400" b="1">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are ALL students accessing?</a:t>
            </a:r>
            <a:endParaRPr lang="en-US" sz="2400" b="1">
              <a:solidFill>
                <a:schemeClr val="accent5"/>
              </a:solidFill>
              <a:effectLst>
                <a:outerShdw blurRad="38100" dist="38100" dir="2700000" algn="tl">
                  <a:srgbClr val="000000">
                    <a:alpha val="43137"/>
                  </a:srgbClr>
                </a:outerShdw>
              </a:effectLst>
            </a:endParaRPr>
          </a:p>
        </p:txBody>
      </p:sp>
      <p:pic>
        <p:nvPicPr>
          <p:cNvPr id="4" name="Content Placeholder 1" descr="Image of Lincoln Elementary's Implementation manual">
            <a:extLst>
              <a:ext uri="{FF2B5EF4-FFF2-40B4-BE49-F238E27FC236}">
                <a16:creationId xmlns:a16="http://schemas.microsoft.com/office/drawing/2014/main" id="{0DD4805E-8305-FDA8-2A94-A7B40C05A8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4158171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D7CFD-C4F0-1814-A39D-B6F9F7BDF40A}"/>
            </a:ext>
          </a:extLst>
        </p:cNvPr>
        <p:cNvGrpSpPr/>
        <p:nvPr/>
      </p:nvGrpSpPr>
      <p:grpSpPr>
        <a:xfrm>
          <a:off x="0" y="0"/>
          <a:ext cx="0" cy="0"/>
          <a:chOff x="0" y="0"/>
          <a:chExt cx="0" cy="0"/>
        </a:xfrm>
      </p:grpSpPr>
      <p:sp>
        <p:nvSpPr>
          <p:cNvPr id="16" name="Title">
            <a:extLst>
              <a:ext uri="{FF2B5EF4-FFF2-40B4-BE49-F238E27FC236}">
                <a16:creationId xmlns:a16="http://schemas.microsoft.com/office/drawing/2014/main" id="{FCD7AF2C-2007-66DB-5992-3B8985DDC7BD}"/>
              </a:ext>
              <a:ext uri="{C183D7F6-B498-43B3-948B-1728B52AA6E4}">
                <adec:decorative xmlns:adec="http://schemas.microsoft.com/office/drawing/2017/decorative" val="1"/>
              </a:ext>
            </a:extLst>
          </p:cNvPr>
          <p:cNvSpPr>
            <a:spLocks noGrp="1"/>
          </p:cNvSpPr>
          <p:nvPr>
            <p:ph type="title"/>
          </p:nvPr>
        </p:nvSpPr>
        <p:spPr>
          <a:solidFill>
            <a:schemeClr val="accent5"/>
          </a:solidFill>
        </p:spPr>
        <p:txBody>
          <a:bodyPr/>
          <a:lstStyle/>
          <a:p>
            <a:r>
              <a:rPr lang="en-US">
                <a:solidFill>
                  <a:schemeClr val="bg1"/>
                </a:solidFill>
              </a:rPr>
              <a:t>Resource Review &amp; Talk Time</a:t>
            </a:r>
          </a:p>
        </p:txBody>
      </p:sp>
      <p:sp>
        <p:nvSpPr>
          <p:cNvPr id="4" name="Title 2">
            <a:extLst>
              <a:ext uri="{FF2B5EF4-FFF2-40B4-BE49-F238E27FC236}">
                <a16:creationId xmlns:a16="http://schemas.microsoft.com/office/drawing/2014/main" id="{8C3EA9DD-F26B-DB61-65DA-90E10A473A03}"/>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Talk 2</a:t>
            </a:r>
          </a:p>
        </p:txBody>
      </p:sp>
      <p:sp>
        <p:nvSpPr>
          <p:cNvPr id="17" name="Textbox">
            <a:extLst>
              <a:ext uri="{FF2B5EF4-FFF2-40B4-BE49-F238E27FC236}">
                <a16:creationId xmlns:a16="http://schemas.microsoft.com/office/drawing/2014/main" id="{85FAA9D0-8AC4-D180-0700-D17A975F2A11}"/>
              </a:ext>
            </a:extLst>
          </p:cNvPr>
          <p:cNvSpPr>
            <a:spLocks noGrp="1"/>
          </p:cNvSpPr>
          <p:nvPr>
            <p:ph idx="1"/>
          </p:nvPr>
        </p:nvSpPr>
        <p:spPr>
          <a:xfrm>
            <a:off x="838200" y="1825626"/>
            <a:ext cx="10515600" cy="3479904"/>
          </a:xfrm>
          <a:solidFill>
            <a:schemeClr val="accent5">
              <a:lumMod val="20000"/>
              <a:lumOff val="80000"/>
            </a:schemeClr>
          </a:solidFill>
        </p:spPr>
        <p:txBody>
          <a:bodyPr>
            <a:normAutofit/>
          </a:bodyPr>
          <a:lstStyle/>
          <a:p>
            <a:pPr marL="514350" indent="-514350">
              <a:buFont typeface="+mj-lt"/>
              <a:buAutoNum type="arabicPeriod"/>
            </a:pPr>
            <a:r>
              <a:rPr lang="en-US"/>
              <a:t>Open the module </a:t>
            </a:r>
            <a:r>
              <a:rPr lang="en-US" i="1"/>
              <a:t>A Six-Step Instructional Approach to Responding to Challenging Behavior</a:t>
            </a:r>
          </a:p>
          <a:p>
            <a:pPr marL="514350" indent="-514350">
              <a:buFont typeface="+mj-lt"/>
              <a:buAutoNum type="arabicPeriod"/>
            </a:pPr>
            <a:r>
              <a:rPr lang="en-US"/>
              <a:t>Complete one of the simulations</a:t>
            </a:r>
          </a:p>
          <a:p>
            <a:pPr marL="514350" indent="-514350">
              <a:buFont typeface="+mj-lt"/>
              <a:buAutoNum type="arabicPeriod"/>
            </a:pPr>
            <a:r>
              <a:rPr lang="en-US"/>
              <a:t>Discuss:</a:t>
            </a:r>
          </a:p>
          <a:p>
            <a:pPr marL="971550" lvl="1" indent="-514350">
              <a:buFont typeface="+mj-lt"/>
              <a:buAutoNum type="arabicPeriod"/>
            </a:pPr>
            <a:r>
              <a:rPr lang="en-US"/>
              <a:t>What about the 6-Step approach do you find easiest to implement?</a:t>
            </a:r>
          </a:p>
          <a:p>
            <a:pPr marL="971550" lvl="1" indent="-514350">
              <a:buFont typeface="+mj-lt"/>
              <a:buAutoNum type="arabicPeriod"/>
            </a:pPr>
            <a:r>
              <a:rPr lang="en-US"/>
              <a:t>What about the 6-Step approach might be challenging?</a:t>
            </a:r>
          </a:p>
          <a:p>
            <a:pPr marL="971550" lvl="1" indent="-514350">
              <a:buFont typeface="+mj-lt"/>
              <a:buAutoNum type="arabicPeriod"/>
            </a:pPr>
            <a:r>
              <a:rPr lang="en-US"/>
              <a:t>What are some potential ways to address these challenges?</a:t>
            </a:r>
          </a:p>
        </p:txBody>
      </p:sp>
      <p:pic>
        <p:nvPicPr>
          <p:cNvPr id="38" name="Picture 2">
            <a:extLst>
              <a:ext uri="{FF2B5EF4-FFF2-40B4-BE49-F238E27FC236}">
                <a16:creationId xmlns:a16="http://schemas.microsoft.com/office/drawing/2014/main" id="{89528DE7-2AFD-04BD-9063-FA48CB148D0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27628" y="2732377"/>
            <a:ext cx="1327567" cy="833201"/>
          </a:xfrm>
          <a:prstGeom prst="rect">
            <a:avLst/>
          </a:prstGeom>
        </p:spPr>
      </p:pic>
      <p:pic>
        <p:nvPicPr>
          <p:cNvPr id="40" name="Picture 1">
            <a:extLst>
              <a:ext uri="{FF2B5EF4-FFF2-40B4-BE49-F238E27FC236}">
                <a16:creationId xmlns:a16="http://schemas.microsoft.com/office/drawing/2014/main" id="{9FF0FFFA-CFD2-3997-CA5A-1C4FD6396F3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029025" y="2735849"/>
            <a:ext cx="1327567" cy="829729"/>
          </a:xfrm>
          <a:prstGeom prst="rect">
            <a:avLst/>
          </a:prstGeom>
        </p:spPr>
      </p:pic>
      <p:pic>
        <p:nvPicPr>
          <p:cNvPr id="44" name="Picture 3">
            <a:extLst>
              <a:ext uri="{FF2B5EF4-FFF2-40B4-BE49-F238E27FC236}">
                <a16:creationId xmlns:a16="http://schemas.microsoft.com/office/drawing/2014/main" id="{D36D7275-A86B-8299-97D6-DA8BE60774A3}"/>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99959" y="1944834"/>
            <a:ext cx="949748" cy="1483982"/>
          </a:xfrm>
          <a:prstGeom prst="rect">
            <a:avLst/>
          </a:prstGeom>
        </p:spPr>
      </p:pic>
      <p:pic>
        <p:nvPicPr>
          <p:cNvPr id="3" name="15:00">
            <a:extLst>
              <a:ext uri="{FF2B5EF4-FFF2-40B4-BE49-F238E27FC236}">
                <a16:creationId xmlns:a16="http://schemas.microsoft.com/office/drawing/2014/main" id="{94800DA7-1BE2-A017-EC78-EBC49BD8AA02}"/>
              </a:ex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tretch>
            <a:fillRect/>
          </a:stretch>
        </p:blipFill>
        <p:spPr bwMode="auto">
          <a:xfrm>
            <a:off x="4702488" y="5440468"/>
            <a:ext cx="3264692" cy="1157692"/>
          </a:xfrm>
          <a:prstGeom prst="rect">
            <a:avLst/>
          </a:prstGeom>
          <a:noFill/>
        </p:spPr>
      </p:pic>
      <p:pic>
        <p:nvPicPr>
          <p:cNvPr id="5" name="14:00">
            <a:extLst>
              <a:ext uri="{FF2B5EF4-FFF2-40B4-BE49-F238E27FC236}">
                <a16:creationId xmlns:a16="http://schemas.microsoft.com/office/drawing/2014/main" id="{7483A4DA-7EAA-D050-6009-498BD60AC75E}"/>
              </a:ex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tretch>
            <a:fillRect/>
          </a:stretch>
        </p:blipFill>
        <p:spPr bwMode="auto">
          <a:xfrm>
            <a:off x="4702180" y="5440468"/>
            <a:ext cx="3264692" cy="1157692"/>
          </a:xfrm>
          <a:prstGeom prst="rect">
            <a:avLst/>
          </a:prstGeom>
          <a:noFill/>
        </p:spPr>
      </p:pic>
      <p:pic>
        <p:nvPicPr>
          <p:cNvPr id="6" name="13:00">
            <a:extLst>
              <a:ext uri="{FF2B5EF4-FFF2-40B4-BE49-F238E27FC236}">
                <a16:creationId xmlns:a16="http://schemas.microsoft.com/office/drawing/2014/main" id="{E4BC65DA-D51F-0B1B-8B3D-39CC941CAA0B}"/>
              </a:ext>
              <a:ext uri="{C183D7F6-B498-43B3-948B-1728B52AA6E4}">
                <adec:decorative xmlns:adec="http://schemas.microsoft.com/office/drawing/2017/decorative" val="1"/>
              </a:ext>
            </a:extLst>
          </p:cNvPr>
          <p:cNvPicPr>
            <a:picLocks noChangeAspect="1" noChangeArrowheads="1"/>
          </p:cNvPicPr>
          <p:nvPr/>
        </p:nvPicPr>
        <p:blipFill>
          <a:blip r:embed="rId8" cstate="print">
            <a:extLst>
              <a:ext uri="{28A0092B-C50C-407E-A947-70E740481C1C}">
                <a14:useLocalDpi xmlns:a14="http://schemas.microsoft.com/office/drawing/2010/main"/>
              </a:ext>
            </a:extLst>
          </a:blip>
          <a:stretch>
            <a:fillRect/>
          </a:stretch>
        </p:blipFill>
        <p:spPr bwMode="auto">
          <a:xfrm>
            <a:off x="4702504" y="5440468"/>
            <a:ext cx="3264692" cy="1157692"/>
          </a:xfrm>
          <a:prstGeom prst="rect">
            <a:avLst/>
          </a:prstGeom>
          <a:noFill/>
        </p:spPr>
      </p:pic>
      <p:pic>
        <p:nvPicPr>
          <p:cNvPr id="7" name="12:00">
            <a:extLst>
              <a:ext uri="{FF2B5EF4-FFF2-40B4-BE49-F238E27FC236}">
                <a16:creationId xmlns:a16="http://schemas.microsoft.com/office/drawing/2014/main" id="{800E0ADE-CF13-AC5C-314A-743835A5A1C8}"/>
              </a:ext>
              <a:ext uri="{C183D7F6-B498-43B3-948B-1728B52AA6E4}">
                <adec:decorative xmlns:adec="http://schemas.microsoft.com/office/drawing/2017/decorative" val="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tretch>
            <a:fillRect/>
          </a:stretch>
        </p:blipFill>
        <p:spPr bwMode="auto">
          <a:xfrm>
            <a:off x="4702236" y="5440468"/>
            <a:ext cx="3264692" cy="1157692"/>
          </a:xfrm>
          <a:prstGeom prst="rect">
            <a:avLst/>
          </a:prstGeom>
          <a:noFill/>
        </p:spPr>
      </p:pic>
      <p:pic>
        <p:nvPicPr>
          <p:cNvPr id="8" name="11:00">
            <a:extLst>
              <a:ext uri="{FF2B5EF4-FFF2-40B4-BE49-F238E27FC236}">
                <a16:creationId xmlns:a16="http://schemas.microsoft.com/office/drawing/2014/main" id="{50D2F2F1-479F-8E3C-DFB9-F23101FAF73F}"/>
              </a:ext>
              <a:ext uri="{C183D7F6-B498-43B3-948B-1728B52AA6E4}">
                <adec:decorative xmlns:adec="http://schemas.microsoft.com/office/drawing/2017/decorative" val="1"/>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tretch>
            <a:fillRect/>
          </a:stretch>
        </p:blipFill>
        <p:spPr bwMode="auto">
          <a:xfrm>
            <a:off x="4702236" y="5440468"/>
            <a:ext cx="3264692" cy="1157692"/>
          </a:xfrm>
          <a:prstGeom prst="rect">
            <a:avLst/>
          </a:prstGeom>
          <a:noFill/>
        </p:spPr>
      </p:pic>
      <p:pic>
        <p:nvPicPr>
          <p:cNvPr id="9" name="10:00">
            <a:extLst>
              <a:ext uri="{FF2B5EF4-FFF2-40B4-BE49-F238E27FC236}">
                <a16:creationId xmlns:a16="http://schemas.microsoft.com/office/drawing/2014/main" id="{87C87C52-589A-C0FB-781B-FBE076411D34}"/>
              </a:ext>
              <a:ext uri="{C183D7F6-B498-43B3-948B-1728B52AA6E4}">
                <adec:decorative xmlns:adec="http://schemas.microsoft.com/office/drawing/2017/decorative" val="1"/>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tretch>
            <a:fillRect/>
          </a:stretch>
        </p:blipFill>
        <p:spPr bwMode="auto">
          <a:xfrm>
            <a:off x="4702292" y="5440468"/>
            <a:ext cx="3264692" cy="1157692"/>
          </a:xfrm>
          <a:prstGeom prst="rect">
            <a:avLst/>
          </a:prstGeom>
          <a:noFill/>
        </p:spPr>
      </p:pic>
      <p:pic>
        <p:nvPicPr>
          <p:cNvPr id="10" name="09:00">
            <a:extLst>
              <a:ext uri="{FF2B5EF4-FFF2-40B4-BE49-F238E27FC236}">
                <a16:creationId xmlns:a16="http://schemas.microsoft.com/office/drawing/2014/main" id="{698EDC25-EA50-982E-F131-D831851BDC81}"/>
              </a:ext>
              <a:ext uri="{C183D7F6-B498-43B3-948B-1728B52AA6E4}">
                <adec:decorative xmlns:adec="http://schemas.microsoft.com/office/drawing/2017/decorative" val="1"/>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tretch>
            <a:fillRect/>
          </a:stretch>
        </p:blipFill>
        <p:spPr bwMode="auto">
          <a:xfrm>
            <a:off x="4702348" y="5440468"/>
            <a:ext cx="3264692" cy="1157692"/>
          </a:xfrm>
          <a:prstGeom prst="rect">
            <a:avLst/>
          </a:prstGeom>
          <a:noFill/>
        </p:spPr>
      </p:pic>
      <p:pic>
        <p:nvPicPr>
          <p:cNvPr id="11" name="08:00">
            <a:extLst>
              <a:ext uri="{FF2B5EF4-FFF2-40B4-BE49-F238E27FC236}">
                <a16:creationId xmlns:a16="http://schemas.microsoft.com/office/drawing/2014/main" id="{02886EEB-37EB-2F05-11AC-3840160DAB39}"/>
              </a:ext>
              <a:ext uri="{C183D7F6-B498-43B3-948B-1728B52AA6E4}">
                <adec:decorative xmlns:adec="http://schemas.microsoft.com/office/drawing/2017/decorative" val="1"/>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tretch>
            <a:fillRect/>
          </a:stretch>
        </p:blipFill>
        <p:spPr bwMode="auto">
          <a:xfrm>
            <a:off x="4702512" y="5440468"/>
            <a:ext cx="3264692" cy="1157692"/>
          </a:xfrm>
          <a:prstGeom prst="rect">
            <a:avLst/>
          </a:prstGeom>
          <a:noFill/>
        </p:spPr>
      </p:pic>
      <p:pic>
        <p:nvPicPr>
          <p:cNvPr id="12" name="07:00">
            <a:extLst>
              <a:ext uri="{FF2B5EF4-FFF2-40B4-BE49-F238E27FC236}">
                <a16:creationId xmlns:a16="http://schemas.microsoft.com/office/drawing/2014/main" id="{8E8CC276-9AE5-3BCB-746C-F806579745F9}"/>
              </a:ext>
              <a:ext uri="{C183D7F6-B498-43B3-948B-1728B52AA6E4}">
                <adec:decorative xmlns:adec="http://schemas.microsoft.com/office/drawing/2017/decorative" val="1"/>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tretch>
            <a:fillRect/>
          </a:stretch>
        </p:blipFill>
        <p:spPr bwMode="auto">
          <a:xfrm>
            <a:off x="4702514" y="5440468"/>
            <a:ext cx="3264692" cy="1157692"/>
          </a:xfrm>
          <a:prstGeom prst="rect">
            <a:avLst/>
          </a:prstGeom>
          <a:noFill/>
        </p:spPr>
      </p:pic>
      <p:pic>
        <p:nvPicPr>
          <p:cNvPr id="13" name="06:00">
            <a:extLst>
              <a:ext uri="{FF2B5EF4-FFF2-40B4-BE49-F238E27FC236}">
                <a16:creationId xmlns:a16="http://schemas.microsoft.com/office/drawing/2014/main" id="{07D73484-BC70-9B66-239B-7B5E014AD42F}"/>
              </a:ext>
              <a:ext uri="{C183D7F6-B498-43B3-948B-1728B52AA6E4}">
                <adec:decorative xmlns:adec="http://schemas.microsoft.com/office/drawing/2017/decorative" val="1"/>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tretch>
            <a:fillRect/>
          </a:stretch>
        </p:blipFill>
        <p:spPr bwMode="auto">
          <a:xfrm>
            <a:off x="4702514" y="5440468"/>
            <a:ext cx="3264692" cy="1157692"/>
          </a:xfrm>
          <a:prstGeom prst="rect">
            <a:avLst/>
          </a:prstGeom>
          <a:noFill/>
        </p:spPr>
      </p:pic>
      <p:pic>
        <p:nvPicPr>
          <p:cNvPr id="14" name="05:00">
            <a:extLst>
              <a:ext uri="{FF2B5EF4-FFF2-40B4-BE49-F238E27FC236}">
                <a16:creationId xmlns:a16="http://schemas.microsoft.com/office/drawing/2014/main" id="{678E5496-E56C-5796-FCB1-D2FE91BDCB87}"/>
              </a:ext>
              <a:ext uri="{C183D7F6-B498-43B3-948B-1728B52AA6E4}">
                <adec:decorative xmlns:adec="http://schemas.microsoft.com/office/drawing/2017/decorative" val="1"/>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tretch>
            <a:fillRect/>
          </a:stretch>
        </p:blipFill>
        <p:spPr bwMode="auto">
          <a:xfrm>
            <a:off x="4702514" y="5440468"/>
            <a:ext cx="3264692" cy="1157692"/>
          </a:xfrm>
          <a:prstGeom prst="rect">
            <a:avLst/>
          </a:prstGeom>
          <a:noFill/>
        </p:spPr>
      </p:pic>
      <p:pic>
        <p:nvPicPr>
          <p:cNvPr id="15" name="04:00">
            <a:extLst>
              <a:ext uri="{FF2B5EF4-FFF2-40B4-BE49-F238E27FC236}">
                <a16:creationId xmlns:a16="http://schemas.microsoft.com/office/drawing/2014/main" id="{891D2CB5-9B35-5C97-7A76-C78FF385CA11}"/>
              </a:ext>
              <a:ext uri="{C183D7F6-B498-43B3-948B-1728B52AA6E4}">
                <adec:decorative xmlns:adec="http://schemas.microsoft.com/office/drawing/2017/decorative" val="1"/>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tretch>
            <a:fillRect/>
          </a:stretch>
        </p:blipFill>
        <p:spPr bwMode="auto">
          <a:xfrm>
            <a:off x="4702348" y="5440468"/>
            <a:ext cx="3264692" cy="1157692"/>
          </a:xfrm>
          <a:prstGeom prst="rect">
            <a:avLst/>
          </a:prstGeom>
          <a:noFill/>
        </p:spPr>
      </p:pic>
      <p:pic>
        <p:nvPicPr>
          <p:cNvPr id="18" name="03:00">
            <a:extLst>
              <a:ext uri="{FF2B5EF4-FFF2-40B4-BE49-F238E27FC236}">
                <a16:creationId xmlns:a16="http://schemas.microsoft.com/office/drawing/2014/main" id="{91D1D0DD-9015-7367-CB4D-5827DD9C4D91}"/>
              </a:ext>
              <a:ext uri="{C183D7F6-B498-43B3-948B-1728B52AA6E4}">
                <adec:decorative xmlns:adec="http://schemas.microsoft.com/office/drawing/2017/decorative" val="1"/>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tretch>
            <a:fillRect/>
          </a:stretch>
        </p:blipFill>
        <p:spPr bwMode="auto">
          <a:xfrm>
            <a:off x="4702514" y="5440470"/>
            <a:ext cx="3264692" cy="1157692"/>
          </a:xfrm>
          <a:prstGeom prst="rect">
            <a:avLst/>
          </a:prstGeom>
          <a:noFill/>
        </p:spPr>
      </p:pic>
      <p:pic>
        <p:nvPicPr>
          <p:cNvPr id="19" name="02:00">
            <a:extLst>
              <a:ext uri="{FF2B5EF4-FFF2-40B4-BE49-F238E27FC236}">
                <a16:creationId xmlns:a16="http://schemas.microsoft.com/office/drawing/2014/main" id="{E79B450A-7443-65F2-64D2-21B9449B47C4}"/>
              </a:ext>
              <a:ext uri="{C183D7F6-B498-43B3-948B-1728B52AA6E4}">
                <adec:decorative xmlns:adec="http://schemas.microsoft.com/office/drawing/2017/decorative" val="1"/>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tretch>
            <a:fillRect/>
          </a:stretch>
        </p:blipFill>
        <p:spPr bwMode="auto">
          <a:xfrm>
            <a:off x="4702516" y="5440470"/>
            <a:ext cx="3264692" cy="1157692"/>
          </a:xfrm>
          <a:prstGeom prst="rect">
            <a:avLst/>
          </a:prstGeom>
          <a:noFill/>
        </p:spPr>
      </p:pic>
      <p:pic>
        <p:nvPicPr>
          <p:cNvPr id="20" name="01:00">
            <a:extLst>
              <a:ext uri="{FF2B5EF4-FFF2-40B4-BE49-F238E27FC236}">
                <a16:creationId xmlns:a16="http://schemas.microsoft.com/office/drawing/2014/main" id="{216B7356-6D6C-E67D-8FCB-3E8B3F5C82B5}"/>
              </a:ext>
              <a:ext uri="{C183D7F6-B498-43B3-948B-1728B52AA6E4}">
                <adec:decorative xmlns:adec="http://schemas.microsoft.com/office/drawing/2017/decorative" val="1"/>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tretch>
            <a:fillRect/>
          </a:stretch>
        </p:blipFill>
        <p:spPr bwMode="auto">
          <a:xfrm>
            <a:off x="4702516" y="5440472"/>
            <a:ext cx="3264692" cy="1157692"/>
          </a:xfrm>
          <a:prstGeom prst="rect">
            <a:avLst/>
          </a:prstGeom>
          <a:noFill/>
        </p:spPr>
      </p:pic>
      <p:pic>
        <p:nvPicPr>
          <p:cNvPr id="21" name="00:30">
            <a:extLst>
              <a:ext uri="{FF2B5EF4-FFF2-40B4-BE49-F238E27FC236}">
                <a16:creationId xmlns:a16="http://schemas.microsoft.com/office/drawing/2014/main" id="{931CBB04-6CFA-0970-FBE4-7A420D64FC7D}"/>
              </a:ext>
              <a:ext uri="{C183D7F6-B498-43B3-948B-1728B52AA6E4}">
                <adec:decorative xmlns:adec="http://schemas.microsoft.com/office/drawing/2017/decorative" val="1"/>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tretch>
            <a:fillRect/>
          </a:stretch>
        </p:blipFill>
        <p:spPr bwMode="auto">
          <a:xfrm>
            <a:off x="4702404" y="5440468"/>
            <a:ext cx="3264692" cy="1157692"/>
          </a:xfrm>
          <a:prstGeom prst="rect">
            <a:avLst/>
          </a:prstGeom>
          <a:noFill/>
        </p:spPr>
      </p:pic>
      <p:pic>
        <p:nvPicPr>
          <p:cNvPr id="22" name="00:00">
            <a:extLst>
              <a:ext uri="{FF2B5EF4-FFF2-40B4-BE49-F238E27FC236}">
                <a16:creationId xmlns:a16="http://schemas.microsoft.com/office/drawing/2014/main" id="{C4085036-6BC5-C40C-C188-BE72C2E2346D}"/>
              </a:ext>
              <a:ext uri="{C183D7F6-B498-43B3-948B-1728B52AA6E4}">
                <adec:decorative xmlns:adec="http://schemas.microsoft.com/office/drawing/2017/decorative" val="1"/>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tretch>
            <a:fillRect/>
          </a:stretch>
        </p:blipFill>
        <p:spPr bwMode="auto">
          <a:xfrm>
            <a:off x="4702460" y="5440469"/>
            <a:ext cx="3264691" cy="1157692"/>
          </a:xfrm>
          <a:prstGeom prst="rect">
            <a:avLst/>
          </a:prstGeom>
          <a:noFill/>
        </p:spPr>
      </p:pic>
    </p:spTree>
    <p:extLst>
      <p:ext uri="{BB962C8B-B14F-4D97-AF65-F5344CB8AC3E}">
        <p14:creationId xmlns:p14="http://schemas.microsoft.com/office/powerpoint/2010/main" val="2204781167"/>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5"/>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19"/>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1"/>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C7A0F-6F55-A4AA-7832-997D2BA446F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1E145D4-CE3A-2722-130C-08290204DCDA}"/>
              </a:ext>
            </a:extLst>
          </p:cNvPr>
          <p:cNvSpPr txBox="1">
            <a:spLocks/>
          </p:cNvSpPr>
          <p:nvPr/>
        </p:nvSpPr>
        <p:spPr>
          <a:xfrm>
            <a:off x="4120207" y="1749684"/>
            <a:ext cx="3513222" cy="792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Bio Break!</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150" normalizeH="0" baseline="0" noProof="0" dirty="0">
              <a:ln>
                <a:noFill/>
              </a:ln>
              <a:solidFill>
                <a:schemeClr val="tx1"/>
              </a:solidFill>
              <a:effectLst/>
              <a:uLnTx/>
              <a:uFillTx/>
              <a:latin typeface="+mj-lt"/>
              <a:ea typeface="+mj-ea"/>
              <a:cs typeface="+mj-cs"/>
            </a:endParaRPr>
          </a:p>
        </p:txBody>
      </p:sp>
      <p:pic>
        <p:nvPicPr>
          <p:cNvPr id="4" name="00:00">
            <a:extLst>
              <a:ext uri="{FF2B5EF4-FFF2-40B4-BE49-F238E27FC236}">
                <a16:creationId xmlns:a16="http://schemas.microsoft.com/office/drawing/2014/main" id="{55E71F67-DF3E-7504-9972-ACA56C398500}"/>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3901025" y="2728364"/>
            <a:ext cx="3951586" cy="1401272"/>
          </a:xfrm>
          <a:prstGeom prst="rect">
            <a:avLst/>
          </a:prstGeom>
          <a:noFill/>
        </p:spPr>
      </p:pic>
      <p:sp>
        <p:nvSpPr>
          <p:cNvPr id="2" name="Title 1">
            <a:extLst>
              <a:ext uri="{FF2B5EF4-FFF2-40B4-BE49-F238E27FC236}">
                <a16:creationId xmlns:a16="http://schemas.microsoft.com/office/drawing/2014/main" id="{0527038B-56EA-A72E-91D7-27FD6861353F}"/>
              </a:ext>
            </a:extLst>
          </p:cNvPr>
          <p:cNvSpPr txBox="1">
            <a:spLocks noGrp="1"/>
          </p:cNvSpPr>
          <p:nvPr>
            <p:ph type="title" idx="4294967295"/>
          </p:nvPr>
        </p:nvSpPr>
        <p:spPr>
          <a:xfrm>
            <a:off x="4138398" y="-792830"/>
            <a:ext cx="3513222" cy="792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Bio Break! 1</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15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24683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82AF7-06D9-2BD2-EBEB-73A0C132BC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A94728-4A3F-66F7-E770-97CA0E9BDF26}"/>
              </a:ext>
            </a:extLst>
          </p:cNvPr>
          <p:cNvSpPr>
            <a:spLocks noGrp="1"/>
          </p:cNvSpPr>
          <p:nvPr>
            <p:ph type="title"/>
          </p:nvPr>
        </p:nvSpPr>
        <p:spPr/>
        <p:txBody>
          <a:bodyPr>
            <a:normAutofit/>
          </a:bodyPr>
          <a:lstStyle/>
          <a:p>
            <a:r>
              <a:rPr lang="en-US"/>
              <a:t>Exploring Resources: A 6-Step Approach to Responding to Challenging Behavior</a:t>
            </a:r>
          </a:p>
        </p:txBody>
      </p:sp>
      <p:sp>
        <p:nvSpPr>
          <p:cNvPr id="3" name="Content 1">
            <a:extLst>
              <a:ext uri="{FF2B5EF4-FFF2-40B4-BE49-F238E27FC236}">
                <a16:creationId xmlns:a16="http://schemas.microsoft.com/office/drawing/2014/main" id="{0C91DE7E-07A0-36C3-4D68-462C1428FD76}"/>
              </a:ext>
            </a:extLst>
          </p:cNvPr>
          <p:cNvSpPr>
            <a:spLocks noGrp="1"/>
          </p:cNvSpPr>
          <p:nvPr>
            <p:ph sz="half" idx="1"/>
          </p:nvPr>
        </p:nvSpPr>
        <p:spPr>
          <a:xfrm>
            <a:off x="838200" y="1825625"/>
            <a:ext cx="5992906" cy="4351338"/>
          </a:xfrm>
        </p:spPr>
        <p:txBody>
          <a:bodyPr>
            <a:noAutofit/>
          </a:bodyPr>
          <a:lstStyle/>
          <a:p>
            <a:r>
              <a:rPr lang="en-US" sz="3200"/>
              <a:t>Explore module resources:</a:t>
            </a:r>
          </a:p>
          <a:p>
            <a:pPr lvl="1"/>
            <a:r>
              <a:rPr lang="en-US" sz="2800"/>
              <a:t>Draft a 2-3 sentence email you can share with a colleague to explain the 6 Step Instructional Approach</a:t>
            </a:r>
          </a:p>
          <a:p>
            <a:pPr lvl="1"/>
            <a:r>
              <a:rPr lang="en-US" sz="2800"/>
              <a:t>What module resources would you share (e.g., infographic, interaction, video)?</a:t>
            </a:r>
            <a:endParaRPr lang="en-US"/>
          </a:p>
        </p:txBody>
      </p:sp>
      <p:pic>
        <p:nvPicPr>
          <p:cNvPr id="5" name="Picture">
            <a:extLst>
              <a:ext uri="{FF2B5EF4-FFF2-40B4-BE49-F238E27FC236}">
                <a16:creationId xmlns:a16="http://schemas.microsoft.com/office/drawing/2014/main" id="{E70CE950-A731-1BF6-9E9A-A7F9F50A162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7412154" y="1690688"/>
            <a:ext cx="3822774" cy="2772670"/>
          </a:xfrm>
          <a:prstGeom prst="rect">
            <a:avLst/>
          </a:prstGeom>
        </p:spPr>
      </p:pic>
      <p:pic>
        <p:nvPicPr>
          <p:cNvPr id="4" name="15:00">
            <a:extLst>
              <a:ext uri="{FF2B5EF4-FFF2-40B4-BE49-F238E27FC236}">
                <a16:creationId xmlns:a16="http://schemas.microsoft.com/office/drawing/2014/main" id="{894B6806-B7A3-AFB3-3650-BE2A2B196507}"/>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6639808" y="4226876"/>
            <a:ext cx="4714022" cy="1671638"/>
          </a:xfrm>
          <a:prstGeom prst="rect">
            <a:avLst/>
          </a:prstGeom>
          <a:noFill/>
        </p:spPr>
      </p:pic>
      <p:pic>
        <p:nvPicPr>
          <p:cNvPr id="6" name="14:00">
            <a:extLst>
              <a:ext uri="{FF2B5EF4-FFF2-40B4-BE49-F238E27FC236}">
                <a16:creationId xmlns:a16="http://schemas.microsoft.com/office/drawing/2014/main" id="{25156CAF-F77A-25F1-174B-772F4B9C76E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6639500" y="4226876"/>
            <a:ext cx="4714022" cy="1671638"/>
          </a:xfrm>
          <a:prstGeom prst="rect">
            <a:avLst/>
          </a:prstGeom>
          <a:noFill/>
        </p:spPr>
      </p:pic>
      <p:pic>
        <p:nvPicPr>
          <p:cNvPr id="7" name="13:00">
            <a:extLst>
              <a:ext uri="{FF2B5EF4-FFF2-40B4-BE49-F238E27FC236}">
                <a16:creationId xmlns:a16="http://schemas.microsoft.com/office/drawing/2014/main" id="{20143327-B843-E03E-C8AE-28A580B29901}"/>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6639824" y="4226876"/>
            <a:ext cx="4714022" cy="1671638"/>
          </a:xfrm>
          <a:prstGeom prst="rect">
            <a:avLst/>
          </a:prstGeom>
          <a:noFill/>
        </p:spPr>
      </p:pic>
      <p:pic>
        <p:nvPicPr>
          <p:cNvPr id="8" name="12:00">
            <a:extLst>
              <a:ext uri="{FF2B5EF4-FFF2-40B4-BE49-F238E27FC236}">
                <a16:creationId xmlns:a16="http://schemas.microsoft.com/office/drawing/2014/main" id="{5954F170-D83A-7EE2-0C2C-35094238C13F}"/>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6639556" y="4226876"/>
            <a:ext cx="4714022" cy="1671638"/>
          </a:xfrm>
          <a:prstGeom prst="rect">
            <a:avLst/>
          </a:prstGeom>
          <a:noFill/>
        </p:spPr>
      </p:pic>
      <p:pic>
        <p:nvPicPr>
          <p:cNvPr id="9" name="11:00">
            <a:extLst>
              <a:ext uri="{FF2B5EF4-FFF2-40B4-BE49-F238E27FC236}">
                <a16:creationId xmlns:a16="http://schemas.microsoft.com/office/drawing/2014/main" id="{36B18089-0A23-9C7B-5417-3695DC3E50DC}"/>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6639556" y="4226876"/>
            <a:ext cx="4714022" cy="1671638"/>
          </a:xfrm>
          <a:prstGeom prst="rect">
            <a:avLst/>
          </a:prstGeom>
          <a:noFill/>
        </p:spPr>
      </p:pic>
      <p:pic>
        <p:nvPicPr>
          <p:cNvPr id="10" name="10:00">
            <a:extLst>
              <a:ext uri="{FF2B5EF4-FFF2-40B4-BE49-F238E27FC236}">
                <a16:creationId xmlns:a16="http://schemas.microsoft.com/office/drawing/2014/main" id="{F556FE9A-410E-F841-190B-ED9D7FEE0F3C}"/>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a:ext>
            </a:extLst>
          </a:blip>
          <a:stretch>
            <a:fillRect/>
          </a:stretch>
        </p:blipFill>
        <p:spPr bwMode="auto">
          <a:xfrm>
            <a:off x="6639612" y="4226876"/>
            <a:ext cx="4714022" cy="1671638"/>
          </a:xfrm>
          <a:prstGeom prst="rect">
            <a:avLst/>
          </a:prstGeom>
          <a:noFill/>
        </p:spPr>
      </p:pic>
      <p:pic>
        <p:nvPicPr>
          <p:cNvPr id="11" name="09:00">
            <a:extLst>
              <a:ext uri="{FF2B5EF4-FFF2-40B4-BE49-F238E27FC236}">
                <a16:creationId xmlns:a16="http://schemas.microsoft.com/office/drawing/2014/main" id="{E8FBDC91-DEC5-729E-252B-3D3CB872447B}"/>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a:ext>
            </a:extLst>
          </a:blip>
          <a:stretch>
            <a:fillRect/>
          </a:stretch>
        </p:blipFill>
        <p:spPr bwMode="auto">
          <a:xfrm>
            <a:off x="6639668" y="4226876"/>
            <a:ext cx="4714022" cy="1671638"/>
          </a:xfrm>
          <a:prstGeom prst="rect">
            <a:avLst/>
          </a:prstGeom>
          <a:noFill/>
        </p:spPr>
      </p:pic>
      <p:pic>
        <p:nvPicPr>
          <p:cNvPr id="15" name="08:00">
            <a:extLst>
              <a:ext uri="{FF2B5EF4-FFF2-40B4-BE49-F238E27FC236}">
                <a16:creationId xmlns:a16="http://schemas.microsoft.com/office/drawing/2014/main" id="{A83374E1-8FD4-6410-094B-4F878921319F}"/>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a:ext>
            </a:extLst>
          </a:blip>
          <a:stretch>
            <a:fillRect/>
          </a:stretch>
        </p:blipFill>
        <p:spPr bwMode="auto">
          <a:xfrm>
            <a:off x="6639832" y="4226876"/>
            <a:ext cx="4714022" cy="1671638"/>
          </a:xfrm>
          <a:prstGeom prst="rect">
            <a:avLst/>
          </a:prstGeom>
          <a:noFill/>
        </p:spPr>
      </p:pic>
      <p:pic>
        <p:nvPicPr>
          <p:cNvPr id="16" name="07:00">
            <a:extLst>
              <a:ext uri="{FF2B5EF4-FFF2-40B4-BE49-F238E27FC236}">
                <a16:creationId xmlns:a16="http://schemas.microsoft.com/office/drawing/2014/main" id="{B80F338E-DE07-3AA2-23B5-C740C825FF44}"/>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a:ext>
            </a:extLst>
          </a:blip>
          <a:stretch>
            <a:fillRect/>
          </a:stretch>
        </p:blipFill>
        <p:spPr bwMode="auto">
          <a:xfrm>
            <a:off x="6639834" y="4226876"/>
            <a:ext cx="4714022" cy="1671638"/>
          </a:xfrm>
          <a:prstGeom prst="rect">
            <a:avLst/>
          </a:prstGeom>
          <a:noFill/>
        </p:spPr>
      </p:pic>
      <p:pic>
        <p:nvPicPr>
          <p:cNvPr id="17" name="06:00">
            <a:extLst>
              <a:ext uri="{FF2B5EF4-FFF2-40B4-BE49-F238E27FC236}">
                <a16:creationId xmlns:a16="http://schemas.microsoft.com/office/drawing/2014/main" id="{3B49725A-208D-54A0-DC50-DBDFA0AA03EE}"/>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a:ext>
            </a:extLst>
          </a:blip>
          <a:stretch>
            <a:fillRect/>
          </a:stretch>
        </p:blipFill>
        <p:spPr bwMode="auto">
          <a:xfrm>
            <a:off x="6639834" y="4226876"/>
            <a:ext cx="4714022" cy="1671638"/>
          </a:xfrm>
          <a:prstGeom prst="rect">
            <a:avLst/>
          </a:prstGeom>
          <a:noFill/>
        </p:spPr>
      </p:pic>
      <p:pic>
        <p:nvPicPr>
          <p:cNvPr id="18" name="05:00">
            <a:extLst>
              <a:ext uri="{FF2B5EF4-FFF2-40B4-BE49-F238E27FC236}">
                <a16:creationId xmlns:a16="http://schemas.microsoft.com/office/drawing/2014/main" id="{871B9BD9-D2C2-8DB8-3F8E-162BC66F2DC6}"/>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a:ext>
            </a:extLst>
          </a:blip>
          <a:stretch>
            <a:fillRect/>
          </a:stretch>
        </p:blipFill>
        <p:spPr bwMode="auto">
          <a:xfrm>
            <a:off x="6639834" y="4226876"/>
            <a:ext cx="4714022" cy="1671638"/>
          </a:xfrm>
          <a:prstGeom prst="rect">
            <a:avLst/>
          </a:prstGeom>
          <a:noFill/>
        </p:spPr>
      </p:pic>
      <p:pic>
        <p:nvPicPr>
          <p:cNvPr id="19" name="04:00">
            <a:extLst>
              <a:ext uri="{FF2B5EF4-FFF2-40B4-BE49-F238E27FC236}">
                <a16:creationId xmlns:a16="http://schemas.microsoft.com/office/drawing/2014/main" id="{3EF2352E-6575-9CC6-544D-BF8BDEBB43F6}"/>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a:ext>
            </a:extLst>
          </a:blip>
          <a:stretch>
            <a:fillRect/>
          </a:stretch>
        </p:blipFill>
        <p:spPr bwMode="auto">
          <a:xfrm>
            <a:off x="6639668" y="4226876"/>
            <a:ext cx="4714022" cy="1671638"/>
          </a:xfrm>
          <a:prstGeom prst="rect">
            <a:avLst/>
          </a:prstGeom>
          <a:noFill/>
        </p:spPr>
      </p:pic>
      <p:pic>
        <p:nvPicPr>
          <p:cNvPr id="20" name="03:00">
            <a:extLst>
              <a:ext uri="{FF2B5EF4-FFF2-40B4-BE49-F238E27FC236}">
                <a16:creationId xmlns:a16="http://schemas.microsoft.com/office/drawing/2014/main" id="{61A89726-6B75-899C-8982-B9601D1253C1}"/>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a:ext>
            </a:extLst>
          </a:blip>
          <a:stretch>
            <a:fillRect/>
          </a:stretch>
        </p:blipFill>
        <p:spPr bwMode="auto">
          <a:xfrm>
            <a:off x="6639834" y="4226878"/>
            <a:ext cx="4714022" cy="1671638"/>
          </a:xfrm>
          <a:prstGeom prst="rect">
            <a:avLst/>
          </a:prstGeom>
          <a:noFill/>
        </p:spPr>
      </p:pic>
      <p:pic>
        <p:nvPicPr>
          <p:cNvPr id="21" name="02:00">
            <a:extLst>
              <a:ext uri="{FF2B5EF4-FFF2-40B4-BE49-F238E27FC236}">
                <a16:creationId xmlns:a16="http://schemas.microsoft.com/office/drawing/2014/main" id="{4BC27D6F-F26A-EF11-64C2-949D1AA0CB5D}"/>
              </a:ext>
              <a:ext uri="{C183D7F6-B498-43B3-948B-1728B52AA6E4}">
                <adec:decorative xmlns:adec="http://schemas.microsoft.com/office/drawing/2017/decorative" val="1"/>
              </a:ext>
            </a:extLst>
          </p:cNvPr>
          <p:cNvPicPr>
            <a:picLocks noChangeAspect="1" noChangeArrowheads="1"/>
          </p:cNvPicPr>
          <p:nvPr/>
        </p:nvPicPr>
        <p:blipFill>
          <a:blip r:embed="rId18">
            <a:extLst>
              <a:ext uri="{28A0092B-C50C-407E-A947-70E740481C1C}">
                <a14:useLocalDpi xmlns:a14="http://schemas.microsoft.com/office/drawing/2010/main"/>
              </a:ext>
            </a:extLst>
          </a:blip>
          <a:stretch>
            <a:fillRect/>
          </a:stretch>
        </p:blipFill>
        <p:spPr bwMode="auto">
          <a:xfrm>
            <a:off x="6639836" y="4226878"/>
            <a:ext cx="4714022" cy="1671638"/>
          </a:xfrm>
          <a:prstGeom prst="rect">
            <a:avLst/>
          </a:prstGeom>
          <a:noFill/>
        </p:spPr>
      </p:pic>
      <p:pic>
        <p:nvPicPr>
          <p:cNvPr id="26" name="01:00">
            <a:extLst>
              <a:ext uri="{FF2B5EF4-FFF2-40B4-BE49-F238E27FC236}">
                <a16:creationId xmlns:a16="http://schemas.microsoft.com/office/drawing/2014/main" id="{A412A012-78E0-43FE-69C5-ED014CFDC7B8}"/>
              </a:ext>
              <a:ext uri="{C183D7F6-B498-43B3-948B-1728B52AA6E4}">
                <adec:decorative xmlns:adec="http://schemas.microsoft.com/office/drawing/2017/decorative" val="1"/>
              </a:ext>
            </a:extLst>
          </p:cNvPr>
          <p:cNvPicPr>
            <a:picLocks noChangeAspect="1" noChangeArrowheads="1"/>
          </p:cNvPicPr>
          <p:nvPr/>
        </p:nvPicPr>
        <p:blipFill>
          <a:blip r:embed="rId19">
            <a:extLst>
              <a:ext uri="{28A0092B-C50C-407E-A947-70E740481C1C}">
                <a14:useLocalDpi xmlns:a14="http://schemas.microsoft.com/office/drawing/2010/main"/>
              </a:ext>
            </a:extLst>
          </a:blip>
          <a:stretch>
            <a:fillRect/>
          </a:stretch>
        </p:blipFill>
        <p:spPr bwMode="auto">
          <a:xfrm>
            <a:off x="6639836" y="4226880"/>
            <a:ext cx="4714022" cy="1671638"/>
          </a:xfrm>
          <a:prstGeom prst="rect">
            <a:avLst/>
          </a:prstGeom>
          <a:noFill/>
        </p:spPr>
      </p:pic>
      <p:pic>
        <p:nvPicPr>
          <p:cNvPr id="27" name="00:30">
            <a:extLst>
              <a:ext uri="{FF2B5EF4-FFF2-40B4-BE49-F238E27FC236}">
                <a16:creationId xmlns:a16="http://schemas.microsoft.com/office/drawing/2014/main" id="{C2745248-F803-27C0-5327-C915D02D4CC6}"/>
              </a:ext>
              <a:ext uri="{C183D7F6-B498-43B3-948B-1728B52AA6E4}">
                <adec:decorative xmlns:adec="http://schemas.microsoft.com/office/drawing/2017/decorative" val="1"/>
              </a:ext>
            </a:extLst>
          </p:cNvPr>
          <p:cNvPicPr>
            <a:picLocks noChangeAspect="1" noChangeArrowheads="1"/>
          </p:cNvPicPr>
          <p:nvPr/>
        </p:nvPicPr>
        <p:blipFill>
          <a:blip r:embed="rId20">
            <a:extLst>
              <a:ext uri="{28A0092B-C50C-407E-A947-70E740481C1C}">
                <a14:useLocalDpi xmlns:a14="http://schemas.microsoft.com/office/drawing/2010/main"/>
              </a:ext>
            </a:extLst>
          </a:blip>
          <a:stretch>
            <a:fillRect/>
          </a:stretch>
        </p:blipFill>
        <p:spPr bwMode="auto">
          <a:xfrm>
            <a:off x="6639724" y="4226876"/>
            <a:ext cx="4714022" cy="1671638"/>
          </a:xfrm>
          <a:prstGeom prst="rect">
            <a:avLst/>
          </a:prstGeom>
          <a:noFill/>
        </p:spPr>
      </p:pic>
      <p:pic>
        <p:nvPicPr>
          <p:cNvPr id="28" name="00:00">
            <a:extLst>
              <a:ext uri="{FF2B5EF4-FFF2-40B4-BE49-F238E27FC236}">
                <a16:creationId xmlns:a16="http://schemas.microsoft.com/office/drawing/2014/main" id="{733AA892-F36B-29CC-1007-6E6FEAEF60DE}"/>
              </a:ext>
              <a:ext uri="{C183D7F6-B498-43B3-948B-1728B52AA6E4}">
                <adec:decorative xmlns:adec="http://schemas.microsoft.com/office/drawing/2017/decorative" val="1"/>
              </a:ext>
            </a:extLst>
          </p:cNvPr>
          <p:cNvPicPr>
            <a:picLocks noChangeAspect="1" noChangeArrowheads="1"/>
          </p:cNvPicPr>
          <p:nvPr/>
        </p:nvPicPr>
        <p:blipFill>
          <a:blip r:embed="rId21">
            <a:extLst>
              <a:ext uri="{28A0092B-C50C-407E-A947-70E740481C1C}">
                <a14:useLocalDpi xmlns:a14="http://schemas.microsoft.com/office/drawing/2010/main"/>
              </a:ext>
            </a:extLst>
          </a:blip>
          <a:stretch>
            <a:fillRect/>
          </a:stretch>
        </p:blipFill>
        <p:spPr bwMode="auto">
          <a:xfrm>
            <a:off x="6639780" y="4226876"/>
            <a:ext cx="4714020" cy="1671639"/>
          </a:xfrm>
          <a:prstGeom prst="rect">
            <a:avLst/>
          </a:prstGeom>
          <a:noFill/>
        </p:spPr>
      </p:pic>
      <p:pic>
        <p:nvPicPr>
          <p:cNvPr id="12" name="Picture">
            <a:extLst>
              <a:ext uri="{FF2B5EF4-FFF2-40B4-BE49-F238E27FC236}">
                <a16:creationId xmlns:a16="http://schemas.microsoft.com/office/drawing/2014/main" id="{3F5BE323-817B-076D-5D8A-91D32C9B2664}"/>
              </a:ext>
              <a:ext uri="{C183D7F6-B498-43B3-948B-1728B52AA6E4}">
                <adec:decorative xmlns:adec="http://schemas.microsoft.com/office/drawing/2017/decorative" val="1"/>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p:blipFill>
        <p:spPr bwMode="auto">
          <a:xfrm>
            <a:off x="11142023" y="-77606"/>
            <a:ext cx="1170432" cy="18288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90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6"/>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B5717-E7DF-721E-2AE6-5B2EBA87D97D}"/>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5BAFFE51-9485-C44A-4F0E-B41780FBA89E}"/>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Comprehensive, Integrated, Three-Tiered Model of Prevention 2.5</a:t>
            </a:r>
          </a:p>
        </p:txBody>
      </p:sp>
      <p:pic>
        <p:nvPicPr>
          <p:cNvPr id="3" name="Picture 1" descr="Comprehensive, Integrated, Three-Tiered Model of Prevention pyramid.">
            <a:extLst>
              <a:ext uri="{FF2B5EF4-FFF2-40B4-BE49-F238E27FC236}">
                <a16:creationId xmlns:a16="http://schemas.microsoft.com/office/drawing/2014/main" id="{A8317CF2-E258-37D3-838C-B45EE0D164AA}"/>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F1D0EE2B-49EE-AA9A-4453-97FA0308BF0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CBD7D1BA-867C-BCEE-AE0C-6F7B6FDAD5A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4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4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5691BB27-F442-9D4D-95F7-6D65FA698CA7}"/>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400" kern="0" noProof="0">
                <a:solidFill>
                  <a:prstClr val="white"/>
                </a:solidFill>
                <a:latin typeface="Calibri" panose="020F0502020204030204"/>
                <a:ea typeface="MS PGothic" charset="-128"/>
              </a:rPr>
              <a:t>Interventions</a:t>
            </a:r>
            <a:r>
              <a:rPr kumimoji="0" lang="en-US" sz="24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389E368B-3259-8E74-14FF-72E28572E44A}"/>
              </a:ext>
            </a:extLst>
          </p:cNvPr>
          <p:cNvPicPr>
            <a:picLocks noChangeAspect="1"/>
          </p:cNvPicPr>
          <p:nvPr/>
        </p:nvPicPr>
        <p:blipFill>
          <a:blip r:embed="rId4"/>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BE8F88C1-C225-CC77-DE44-780E58F97B5E}"/>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4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009838AA-4B06-FAB5-0A04-DA63E8600BC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3728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14EC9-155E-725A-947F-3D41A5DFC60F}"/>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DB8E4BDC-590C-0EE1-8416-38BD4B325C9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dirty="0"/>
              <a:t>Primary Prevention (Tier 1) 2</a:t>
            </a:r>
          </a:p>
        </p:txBody>
      </p:sp>
      <p:pic>
        <p:nvPicPr>
          <p:cNvPr id="6" name="Picture 1" descr="Comprehensive, Integrated, Three-Tiered Model of Prevention pyramid.">
            <a:extLst>
              <a:ext uri="{FF2B5EF4-FFF2-40B4-BE49-F238E27FC236}">
                <a16:creationId xmlns:a16="http://schemas.microsoft.com/office/drawing/2014/main" id="{778886A0-04FA-67D8-DC66-6C50222AC59C}"/>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3DA5BA49-8B19-10C6-0489-BA8148BC3862}"/>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AEB331B7-1CE8-BAF5-6520-9AA03BA880E5}"/>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995672D6-B37B-0099-76A4-74F14E0147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6A015977-CDE6-A509-59EE-52081D205B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72664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A555B-5393-243D-4645-63E1BA82D1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DFB5CC-7C9E-B1CB-75E0-3752B5C1B0A5}"/>
              </a:ext>
            </a:extLst>
          </p:cNvPr>
          <p:cNvSpPr>
            <a:spLocks/>
          </p:cNvSpPr>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345E595F-E979-D217-082F-2592427EBA72}"/>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4C149153-86A6-388A-D433-6EFE800CAD0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88104288-D5B0-6C63-908D-40EA4A5F72C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09470" y="1665936"/>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D045F236-1433-8AA6-B1A1-322C436CBA02}"/>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571383" y="5230112"/>
            <a:ext cx="2379117" cy="1369247"/>
          </a:xfrm>
          <a:prstGeom prst="rect">
            <a:avLst/>
          </a:prstGeom>
          <a:ln w="6350">
            <a:solidFill>
              <a:schemeClr val="tx1">
                <a:lumMod val="50000"/>
                <a:lumOff val="50000"/>
              </a:schemeClr>
            </a:solidFill>
          </a:ln>
        </p:spPr>
      </p:pic>
      <p:sp>
        <p:nvSpPr>
          <p:cNvPr id="5" name="Rectangle 4" descr="Yellow rectangle highlighting Systematic Universal Screening (Academic and Behavior)">
            <a:extLst>
              <a:ext uri="{FF2B5EF4-FFF2-40B4-BE49-F238E27FC236}">
                <a16:creationId xmlns:a16="http://schemas.microsoft.com/office/drawing/2014/main" id="{3B729C69-247C-A761-3129-9BCBEE45FDBC}"/>
              </a:ext>
            </a:extLst>
          </p:cNvPr>
          <p:cNvSpPr/>
          <p:nvPr/>
        </p:nvSpPr>
        <p:spPr>
          <a:xfrm>
            <a:off x="552450" y="4966184"/>
            <a:ext cx="11398050" cy="176375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descr="Yellow rectangle highlighting Systematic Universal Screening (Academic and Behavior)">
            <a:extLst>
              <a:ext uri="{FF2B5EF4-FFF2-40B4-BE49-F238E27FC236}">
                <a16:creationId xmlns:a16="http://schemas.microsoft.com/office/drawing/2014/main" id="{922877E2-86D0-5B16-4E4E-707F061E6058}"/>
              </a:ext>
            </a:extLst>
          </p:cNvPr>
          <p:cNvSpPr/>
          <p:nvPr/>
        </p:nvSpPr>
        <p:spPr>
          <a:xfrm>
            <a:off x="552450" y="1579633"/>
            <a:ext cx="11398050" cy="3255971"/>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3734E51-0AEF-35A0-0326-AC7FC97961AC}"/>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Essential Components of Primary (Tier 1) Prevention Efforts 2</a:t>
            </a:r>
          </a:p>
        </p:txBody>
      </p:sp>
    </p:spTree>
    <p:extLst>
      <p:ext uri="{BB962C8B-B14F-4D97-AF65-F5344CB8AC3E}">
        <p14:creationId xmlns:p14="http://schemas.microsoft.com/office/powerpoint/2010/main" val="171790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803D4-212B-7496-778B-D2C663B2298A}"/>
            </a:ext>
          </a:extLst>
        </p:cNvPr>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AD05A87E-DAEE-BBA7-B998-733AD6C5ECA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925519D2-F59C-E772-8F11-C6527E7027B7}"/>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itle">
            <a:extLst>
              <a:ext uri="{FF2B5EF4-FFF2-40B4-BE49-F238E27FC236}">
                <a16:creationId xmlns:a16="http://schemas.microsoft.com/office/drawing/2014/main" id="{EE4532ED-461E-5C59-E4A1-CE41F0261B40}"/>
              </a:ext>
            </a:extLst>
          </p:cNvPr>
          <p:cNvSpPr txBox="1">
            <a:spLocks/>
          </p:cNvSpPr>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9E770348-3AB6-FA2F-66D9-89275573DC80}"/>
              </a:ext>
            </a:extLst>
          </p:cNvPr>
          <p:cNvPicPr>
            <a:picLocks noChangeAspect="1"/>
          </p:cNvPicPr>
          <p:nvPr/>
        </p:nvPicPr>
        <p:blipFill>
          <a:blip r:embed="rId4"/>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The Tier 2 Process module cover">
            <a:extLst>
              <a:ext uri="{FF2B5EF4-FFF2-40B4-BE49-F238E27FC236}">
                <a16:creationId xmlns:a16="http://schemas.microsoft.com/office/drawing/2014/main" id="{E17AE6AD-2C69-A074-6A9F-C3563587AD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3" name="Title 1">
            <a:extLst>
              <a:ext uri="{FF2B5EF4-FFF2-40B4-BE49-F238E27FC236}">
                <a16:creationId xmlns:a16="http://schemas.microsoft.com/office/drawing/2014/main" id="{E87B494D-0BB4-4389-54EE-57FF3DADEC28}"/>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Secondary (Tier 2) Intervention Grid 2</a:t>
            </a:r>
          </a:p>
        </p:txBody>
      </p:sp>
    </p:spTree>
    <p:extLst>
      <p:ext uri="{BB962C8B-B14F-4D97-AF65-F5344CB8AC3E}">
        <p14:creationId xmlns:p14="http://schemas.microsoft.com/office/powerpoint/2010/main" val="234812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5FEF7-CD94-3486-612D-A663344F2BB1}"/>
            </a:ext>
          </a:extLst>
        </p:cNvPr>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E2228368-6895-8E99-2205-6100D031134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B316B072-C8F9-E7F3-48FB-FF4D87BD523B}"/>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itle">
            <a:extLst>
              <a:ext uri="{FF2B5EF4-FFF2-40B4-BE49-F238E27FC236}">
                <a16:creationId xmlns:a16="http://schemas.microsoft.com/office/drawing/2014/main" id="{E5E766C9-99D3-8DA5-FBB1-E4A284267EE5}"/>
              </a:ext>
            </a:extLst>
          </p:cNvPr>
          <p:cNvSpPr txBox="1">
            <a:spLocks/>
          </p:cNvSpPr>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F2C06910-4F0D-435C-15D0-EFDB4B9D771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The Tier 3 Process module cover">
            <a:extLst>
              <a:ext uri="{FF2B5EF4-FFF2-40B4-BE49-F238E27FC236}">
                <a16:creationId xmlns:a16="http://schemas.microsoft.com/office/drawing/2014/main" id="{322E6AE8-151F-8FE9-7B8E-396199A269A3}"/>
              </a:ext>
            </a:extLst>
          </p:cNvPr>
          <p:cNvPicPr>
            <a:picLocks noChangeAspect="1"/>
          </p:cNvPicPr>
          <p:nvPr/>
        </p:nvPicPr>
        <p:blipFill>
          <a:blip r:embed="rId5"/>
          <a:stretch>
            <a:fillRect/>
          </a:stretch>
        </p:blipFill>
        <p:spPr>
          <a:xfrm>
            <a:off x="9177435" y="908543"/>
            <a:ext cx="2072454" cy="3236976"/>
          </a:xfrm>
          <a:prstGeom prst="rect">
            <a:avLst/>
          </a:prstGeom>
        </p:spPr>
      </p:pic>
      <p:sp>
        <p:nvSpPr>
          <p:cNvPr id="2" name="Title 1">
            <a:extLst>
              <a:ext uri="{FF2B5EF4-FFF2-40B4-BE49-F238E27FC236}">
                <a16:creationId xmlns:a16="http://schemas.microsoft.com/office/drawing/2014/main" id="{7C0FB4F6-894E-8DBA-180C-07648FB1DAAB}"/>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Tertiary (Tier 3) Intervention Grid 2</a:t>
            </a:r>
          </a:p>
        </p:txBody>
      </p:sp>
    </p:spTree>
    <p:extLst>
      <p:ext uri="{BB962C8B-B14F-4D97-AF65-F5344CB8AC3E}">
        <p14:creationId xmlns:p14="http://schemas.microsoft.com/office/powerpoint/2010/main" val="330810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077DF-AB89-CC3B-6481-D757720AB6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6E3FDE-3456-2220-3466-6483E141A507}"/>
              </a:ext>
            </a:extLst>
          </p:cNvPr>
          <p:cNvSpPr>
            <a:spLocks/>
          </p:cNvSpPr>
          <p:nvPr/>
        </p:nvSpPr>
        <p:spPr>
          <a:xfrm>
            <a:off x="831850" y="1519238"/>
            <a:ext cx="7741337" cy="28527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150" normalizeH="0" baseline="0" noProof="0">
                <a:ln>
                  <a:noFill/>
                </a:ln>
                <a:solidFill>
                  <a:schemeClr val="tx1"/>
                </a:solidFill>
                <a:effectLst/>
                <a:uLnTx/>
                <a:uFillTx/>
                <a:latin typeface="+mj-lt"/>
                <a:ea typeface="+mj-ea"/>
                <a:cs typeface="+mj-cs"/>
              </a:rPr>
              <a:t>Using Systematic Screening Data to…</a:t>
            </a:r>
          </a:p>
        </p:txBody>
      </p:sp>
      <p:sp>
        <p:nvSpPr>
          <p:cNvPr id="3" name="Text">
            <a:extLst>
              <a:ext uri="{FF2B5EF4-FFF2-40B4-BE49-F238E27FC236}">
                <a16:creationId xmlns:a16="http://schemas.microsoft.com/office/drawing/2014/main" id="{A65696CA-CE03-6D89-55B4-48EACF1EDE8C}"/>
              </a:ext>
            </a:extLst>
          </p:cNvPr>
          <p:cNvSpPr>
            <a:spLocks noGrp="1"/>
          </p:cNvSpPr>
          <p:nvPr>
            <p:ph type="body" idx="1"/>
          </p:nvPr>
        </p:nvSpPr>
        <p:spPr>
          <a:xfrm>
            <a:off x="831850" y="4398963"/>
            <a:ext cx="10515600" cy="1500187"/>
          </a:xfrm>
        </p:spPr>
        <p:txBody>
          <a:bodyPr>
            <a:normAutofit/>
          </a:bodyPr>
          <a:lstStyle/>
          <a:p>
            <a:r>
              <a:rPr lang="en-US"/>
              <a:t>Inform Instruction at Tier 1</a:t>
            </a:r>
          </a:p>
          <a:p>
            <a:r>
              <a:rPr lang="en-US" b="1"/>
              <a:t>Empower Teachers with Low-Intensity Strategies</a:t>
            </a:r>
          </a:p>
          <a:p>
            <a:r>
              <a:rPr lang="en-US"/>
              <a:t>Connect Students to Validated Tier 2 and Tier 3 Supports</a:t>
            </a:r>
          </a:p>
        </p:txBody>
      </p:sp>
      <p:sp>
        <p:nvSpPr>
          <p:cNvPr id="4" name="Title">
            <a:extLst>
              <a:ext uri="{FF2B5EF4-FFF2-40B4-BE49-F238E27FC236}">
                <a16:creationId xmlns:a16="http://schemas.microsoft.com/office/drawing/2014/main" id="{32B115D3-8D50-7D44-143D-08BA3ABF6EB6}"/>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Using Systematic Screening Data to…3</a:t>
            </a:r>
          </a:p>
        </p:txBody>
      </p:sp>
    </p:spTree>
    <p:extLst>
      <p:ext uri="{BB962C8B-B14F-4D97-AF65-F5344CB8AC3E}">
        <p14:creationId xmlns:p14="http://schemas.microsoft.com/office/powerpoint/2010/main" val="19339469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028CD-94FE-3862-DDB6-D840D7E877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D89536-A09B-81BA-ECFF-E30C36E03C3A}"/>
              </a:ext>
            </a:extLst>
          </p:cNvPr>
          <p:cNvSpPr>
            <a:spLocks/>
          </p:cNvSpPr>
          <p:nvPr/>
        </p:nvSpPr>
        <p:spPr>
          <a:xfrm>
            <a:off x="831850" y="1519238"/>
            <a:ext cx="7741337" cy="28527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150" normalizeH="0" baseline="0" noProof="0">
                <a:ln>
                  <a:noFill/>
                </a:ln>
                <a:solidFill>
                  <a:schemeClr val="tx1"/>
                </a:solidFill>
                <a:effectLst/>
                <a:uLnTx/>
                <a:uFillTx/>
                <a:latin typeface="+mj-lt"/>
                <a:ea typeface="+mj-ea"/>
                <a:cs typeface="+mj-cs"/>
              </a:rPr>
              <a:t>Using Systematic Screening Data to…</a:t>
            </a:r>
          </a:p>
        </p:txBody>
      </p:sp>
      <p:sp>
        <p:nvSpPr>
          <p:cNvPr id="3" name="Text">
            <a:extLst>
              <a:ext uri="{FF2B5EF4-FFF2-40B4-BE49-F238E27FC236}">
                <a16:creationId xmlns:a16="http://schemas.microsoft.com/office/drawing/2014/main" id="{BAF69237-D36E-5113-9D4F-22F81B3BD388}"/>
              </a:ext>
            </a:extLst>
          </p:cNvPr>
          <p:cNvSpPr>
            <a:spLocks noGrp="1"/>
          </p:cNvSpPr>
          <p:nvPr>
            <p:ph type="body" idx="1"/>
          </p:nvPr>
        </p:nvSpPr>
        <p:spPr>
          <a:xfrm>
            <a:off x="831850" y="4398963"/>
            <a:ext cx="10515600" cy="1500187"/>
          </a:xfrm>
        </p:spPr>
        <p:txBody>
          <a:bodyPr>
            <a:normAutofit/>
          </a:bodyPr>
          <a:lstStyle/>
          <a:p>
            <a:r>
              <a:rPr lang="en-US"/>
              <a:t>Inform Instruction at Tier 1</a:t>
            </a:r>
          </a:p>
          <a:p>
            <a:r>
              <a:rPr lang="en-US"/>
              <a:t>Empower Teachers with Low-Intensity Strategies</a:t>
            </a:r>
          </a:p>
          <a:p>
            <a:r>
              <a:rPr lang="en-US" b="1"/>
              <a:t>Connect Students to Validated Tier 2 and Tier 3 Supports</a:t>
            </a:r>
          </a:p>
        </p:txBody>
      </p:sp>
      <p:sp>
        <p:nvSpPr>
          <p:cNvPr id="4" name="Title">
            <a:extLst>
              <a:ext uri="{FF2B5EF4-FFF2-40B4-BE49-F238E27FC236}">
                <a16:creationId xmlns:a16="http://schemas.microsoft.com/office/drawing/2014/main" id="{61D56955-3ECB-3242-D132-919CC1B758C7}"/>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Using Systematic Screening Data to…4</a:t>
            </a:r>
          </a:p>
        </p:txBody>
      </p:sp>
    </p:spTree>
    <p:extLst>
      <p:ext uri="{BB962C8B-B14F-4D97-AF65-F5344CB8AC3E}">
        <p14:creationId xmlns:p14="http://schemas.microsoft.com/office/powerpoint/2010/main" val="3141770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838C7-B8EB-6105-AC2D-3A2F72AAA8E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Implementation Report Example</a:t>
            </a:r>
          </a:p>
        </p:txBody>
      </p:sp>
      <p:pic>
        <p:nvPicPr>
          <p:cNvPr id="11" name="Picture 1" descr="Ci3T Exemplar (includes academic, behavior, and social skills responsibilities)">
            <a:extLst>
              <a:ext uri="{FF2B5EF4-FFF2-40B4-BE49-F238E27FC236}">
                <a16:creationId xmlns:a16="http://schemas.microsoft.com/office/drawing/2014/main" id="{3C6E50BF-84C1-7E42-9663-942095B957C3}"/>
              </a:ext>
              <a:ext uri="{C183D7F6-B498-43B3-948B-1728B52AA6E4}">
                <adec:decorative xmlns:adec="http://schemas.microsoft.com/office/drawing/2017/decorative" val="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7293" y="152400"/>
            <a:ext cx="8449415" cy="6529094"/>
          </a:xfrm>
          <a:prstGeom prst="rect">
            <a:avLst/>
          </a:prstGeom>
          <a:ln w="76200">
            <a:solidFill>
              <a:schemeClr val="tx1"/>
            </a:solidFill>
          </a:ln>
          <a:effectLst>
            <a:outerShdw blurRad="292100" dist="139700" dir="2700000" algn="tl" rotWithShape="0">
              <a:srgbClr val="333333">
                <a:alpha val="65000"/>
              </a:srgbClr>
            </a:outerShdw>
          </a:effectLst>
        </p:spPr>
      </p:pic>
      <p:sp>
        <p:nvSpPr>
          <p:cNvPr id="12" name="Highlight 1" descr="Blue box highlighting section about using proactive evidence-based strategies to support students' active engagement">
            <a:extLst>
              <a:ext uri="{FF2B5EF4-FFF2-40B4-BE49-F238E27FC236}">
                <a16:creationId xmlns:a16="http://schemas.microsoft.com/office/drawing/2014/main" id="{212967E6-D19C-2248-9F3D-5F6F72EC562C}"/>
              </a:ext>
              <a:ext uri="{C183D7F6-B498-43B3-948B-1728B52AA6E4}">
                <adec:decorative xmlns:adec="http://schemas.microsoft.com/office/drawing/2017/decorative" val="0"/>
              </a:ext>
            </a:extLst>
          </p:cNvPr>
          <p:cNvSpPr/>
          <p:nvPr/>
        </p:nvSpPr>
        <p:spPr>
          <a:xfrm rot="5400000">
            <a:off x="1277746" y="2397423"/>
            <a:ext cx="1671274" cy="2509935"/>
          </a:xfrm>
          <a:prstGeom prst="roundRect">
            <a:avLst/>
          </a:prstGeom>
          <a:noFill/>
          <a:ln w="38100">
            <a:solidFill>
              <a:schemeClr val="tx2"/>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ighlight 2" descr="Blue box highlighting the section about using a positive response to initial indicators of not meeting expectations">
            <a:extLst>
              <a:ext uri="{FF2B5EF4-FFF2-40B4-BE49-F238E27FC236}">
                <a16:creationId xmlns:a16="http://schemas.microsoft.com/office/drawing/2014/main" id="{6C6F184B-D454-524E-8284-77849D660310}"/>
              </a:ext>
              <a:ext uri="{C183D7F6-B498-43B3-948B-1728B52AA6E4}">
                <adec:decorative xmlns:adec="http://schemas.microsoft.com/office/drawing/2017/decorative" val="0"/>
              </a:ext>
            </a:extLst>
          </p:cNvPr>
          <p:cNvSpPr/>
          <p:nvPr/>
        </p:nvSpPr>
        <p:spPr>
          <a:xfrm rot="5400000">
            <a:off x="3696791" y="3469121"/>
            <a:ext cx="1759748" cy="2416629"/>
          </a:xfrm>
          <a:prstGeom prst="roundRect">
            <a:avLst/>
          </a:prstGeom>
          <a:noFill/>
          <a:ln w="38100">
            <a:solidFill>
              <a:schemeClr val="tx2"/>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ghlight 3" descr="Blue box highlighting the section about teaching schoolwide social skills/character education curricula with fidelity">
            <a:extLst>
              <a:ext uri="{FF2B5EF4-FFF2-40B4-BE49-F238E27FC236}">
                <a16:creationId xmlns:a16="http://schemas.microsoft.com/office/drawing/2014/main" id="{A54254C8-AC84-0740-A97B-1673BD79874F}"/>
              </a:ext>
              <a:ext uri="{C183D7F6-B498-43B3-948B-1728B52AA6E4}">
                <adec:decorative xmlns:adec="http://schemas.microsoft.com/office/drawing/2017/decorative" val="0"/>
              </a:ext>
            </a:extLst>
          </p:cNvPr>
          <p:cNvSpPr/>
          <p:nvPr/>
        </p:nvSpPr>
        <p:spPr>
          <a:xfrm rot="5400000">
            <a:off x="6015058" y="941719"/>
            <a:ext cx="2077769" cy="2537925"/>
          </a:xfrm>
          <a:prstGeom prst="roundRect">
            <a:avLst/>
          </a:prstGeom>
          <a:noFill/>
          <a:ln w="38100">
            <a:solidFill>
              <a:schemeClr val="tx2"/>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7E41C484-EAF3-974A-A20B-B7E58713C8FC}"/>
              </a:ext>
            </a:extLst>
          </p:cNvPr>
          <p:cNvSpPr txBox="1">
            <a:spLocks/>
          </p:cNvSpPr>
          <p:nvPr/>
        </p:nvSpPr>
        <p:spPr bwMode="auto">
          <a:xfrm rot="-246943">
            <a:off x="384172" y="1054353"/>
            <a:ext cx="8396931" cy="736600"/>
          </a:xfrm>
          <a:prstGeom prst="rect">
            <a:avLst/>
          </a:prstGeom>
          <a:solidFill>
            <a:schemeClr val="accent1">
              <a:lumMod val="75000"/>
            </a:schemeClr>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2">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1">
              <a:lumMod val="75000"/>
            </a:schemeClr>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1">
              <a:lumMod val="75000"/>
            </a:schemeClr>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pic>
        <p:nvPicPr>
          <p:cNvPr id="3" name="Picture 2" descr="Image of the Lincoln Elementary School Fall 2025 Implementation Manual">
            <a:extLst>
              <a:ext uri="{FF2B5EF4-FFF2-40B4-BE49-F238E27FC236}">
                <a16:creationId xmlns:a16="http://schemas.microsoft.com/office/drawing/2014/main" id="{C3C7532A-6E4D-1B5C-5A5D-669422060DFF}"/>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284931" y="2091332"/>
            <a:ext cx="2598654" cy="3203547"/>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95490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FE2F3-E59B-EACE-03AE-A15A9BDEAAF0}"/>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62C965C8-3281-49BC-C6E0-00405CFADAFB}"/>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Enhancing Ci3T  Modules 2</a:t>
            </a:r>
          </a:p>
        </p:txBody>
      </p:sp>
      <p:sp>
        <p:nvSpPr>
          <p:cNvPr id="2" name="Title">
            <a:extLst>
              <a:ext uri="{FF2B5EF4-FFF2-40B4-BE49-F238E27FC236}">
                <a16:creationId xmlns:a16="http://schemas.microsoft.com/office/drawing/2014/main" id="{9C47B49B-9C89-EC7A-1DDE-E86340140AFE}"/>
              </a:ext>
              <a:ext uri="{C183D7F6-B498-43B3-948B-1728B52AA6E4}">
                <adec:decorative xmlns:adec="http://schemas.microsoft.com/office/drawing/2017/decorative" val="1"/>
              </a:ext>
            </a:extLst>
          </p:cNvPr>
          <p:cNvSpPr>
            <a:spLocks/>
          </p:cNvSpPr>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Enhancing Ci3T Modules</a:t>
            </a:r>
          </a:p>
        </p:txBody>
      </p:sp>
      <p:grpSp>
        <p:nvGrpSpPr>
          <p:cNvPr id="20" name="Image" descr="Computer screen with Ci3T modules displayed">
            <a:extLst>
              <a:ext uri="{FF2B5EF4-FFF2-40B4-BE49-F238E27FC236}">
                <a16:creationId xmlns:a16="http://schemas.microsoft.com/office/drawing/2014/main" id="{539CA626-C4EE-B9A9-4AAD-EC344F9D957C}"/>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1796472-2D07-7EF9-1FE6-B9446A200633}"/>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94262B35-1027-7461-D827-13E96402F48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B875DA82-B874-572A-55C7-CD41D4BBBB29}"/>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F8C393FF-B345-DDC8-1F8C-EEBFE4327FD4}"/>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0C844B19-0683-611C-C07D-B0E54A2553C7}"/>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4AB95A87-D922-FCE4-5ED3-CC082B0C1B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320278F-CC50-3019-974D-CCE7DAC1CB91}"/>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90749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BC608-91D7-3E17-B383-EAC4B4122B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6B5E59-FDEC-FEA3-EEFA-D082C52AB1E4}"/>
              </a:ext>
              <a:ext uri="{C183D7F6-B498-43B3-948B-1728B52AA6E4}">
                <adec:decorative xmlns:adec="http://schemas.microsoft.com/office/drawing/2017/decorative" val="1"/>
              </a:ext>
            </a:extLst>
          </p:cNvPr>
          <p:cNvSpPr>
            <a:spLocks/>
          </p:cNvSpPr>
          <p:nvPr/>
        </p:nvSpPr>
        <p:spPr>
          <a:xfrm>
            <a:off x="834314" y="0"/>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Implementation Science</a:t>
            </a:r>
            <a:br>
              <a:rPr kumimoji="0" lang="en-US" sz="4400" b="1" i="0" u="none" strike="noStrike" kern="1200" cap="none" spc="-150" normalizeH="0" baseline="0" noProof="0">
                <a:ln>
                  <a:noFill/>
                </a:ln>
                <a:solidFill>
                  <a:schemeClr val="tx1"/>
                </a:solidFill>
                <a:effectLst/>
                <a:uLnTx/>
                <a:uFillTx/>
                <a:latin typeface="+mj-lt"/>
                <a:ea typeface="+mj-ea"/>
                <a:cs typeface="+mj-cs"/>
              </a:rPr>
            </a:br>
            <a:r>
              <a:rPr kumimoji="0" lang="en-US" sz="2400" b="0" i="0" u="none" strike="noStrike" kern="1200" cap="none" spc="0" normalizeH="0" baseline="0" noProof="0">
                <a:ln>
                  <a:noFill/>
                </a:ln>
                <a:solidFill>
                  <a:schemeClr val="tx2"/>
                </a:solidFill>
                <a:effectLst/>
                <a:uLnTx/>
                <a:uFillTx/>
                <a:latin typeface="+mj-lt"/>
                <a:ea typeface="+mj-ea"/>
                <a:cs typeface="+mj-cs"/>
              </a:rPr>
              <a:t>Adapted from Fixsen &amp; Blasé, 2005</a:t>
            </a:r>
          </a:p>
        </p:txBody>
      </p:sp>
      <p:sp>
        <p:nvSpPr>
          <p:cNvPr id="3" name="Title">
            <a:extLst>
              <a:ext uri="{FF2B5EF4-FFF2-40B4-BE49-F238E27FC236}">
                <a16:creationId xmlns:a16="http://schemas.microsoft.com/office/drawing/2014/main" id="{560D3C39-5999-E5EE-98EE-FE90FB26B196}"/>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Implementation Science 2</a:t>
            </a:r>
          </a:p>
        </p:txBody>
      </p:sp>
      <p:graphicFrame>
        <p:nvGraphicFramePr>
          <p:cNvPr id="7" name="Content Placeholder 3" descr="Infographic showing steps of Implementation Science: Exploration and Adoption (We think we know what we need so we are planning to move forward (evidence based)), Installation (Let's make sure we're ready to implement (capacity infrastructure)), Initial Implementation (Let's give it a try and evaluate (demonstration)), Full Implementation (That worked, let's do it for real (investment)), Sustainability and Continuous Regeneration (Let's make it our way of doing business (institutionalized use))">
            <a:extLst>
              <a:ext uri="{FF2B5EF4-FFF2-40B4-BE49-F238E27FC236}">
                <a16:creationId xmlns:a16="http://schemas.microsoft.com/office/drawing/2014/main" id="{27DEAA22-F88D-CB2F-3E08-33B62DC2F086}"/>
              </a:ext>
              <a:ext uri="{C183D7F6-B498-43B3-948B-1728B52AA6E4}">
                <adec:decorative xmlns:adec="http://schemas.microsoft.com/office/drawing/2017/decorative" val="0"/>
              </a:ext>
            </a:extLst>
          </p:cNvPr>
          <p:cNvGraphicFramePr>
            <a:graphicFrameLocks/>
          </p:cNvGraphicFramePr>
          <p:nvPr/>
        </p:nvGraphicFramePr>
        <p:xfrm>
          <a:off x="736248" y="1232756"/>
          <a:ext cx="10719504" cy="5472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5-Point Star 8" descr="Image of a red star next to Sustainability and Continuous Regeneration step">
            <a:extLst>
              <a:ext uri="{FF2B5EF4-FFF2-40B4-BE49-F238E27FC236}">
                <a16:creationId xmlns:a16="http://schemas.microsoft.com/office/drawing/2014/main" id="{35E0466C-5062-8E23-A112-B8F6D919D441}"/>
              </a:ext>
              <a:ext uri="{C183D7F6-B498-43B3-948B-1728B52AA6E4}">
                <adec:decorative xmlns:adec="http://schemas.microsoft.com/office/drawing/2017/decorative" val="0"/>
              </a:ext>
            </a:extLst>
          </p:cNvPr>
          <p:cNvSpPr/>
          <p:nvPr/>
        </p:nvSpPr>
        <p:spPr>
          <a:xfrm>
            <a:off x="487998" y="5188268"/>
            <a:ext cx="914400" cy="914400"/>
          </a:xfrm>
          <a:prstGeom prst="star5">
            <a:avLst/>
          </a:prstGeom>
          <a:solidFill>
            <a:srgbClr val="FF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9563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Day 1</a:t>
            </a:r>
          </a:p>
        </p:txBody>
      </p:sp>
    </p:spTree>
    <p:extLst>
      <p:ext uri="{BB962C8B-B14F-4D97-AF65-F5344CB8AC3E}">
        <p14:creationId xmlns:p14="http://schemas.microsoft.com/office/powerpoint/2010/main" val="28178882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B871B-03BF-9528-C4D4-8731756100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A754B5-D07D-7B23-2042-BB995B2FF78B}"/>
              </a:ext>
            </a:extLst>
          </p:cNvPr>
          <p:cNvSpPr>
            <a:spLocks noGrp="1"/>
          </p:cNvSpPr>
          <p:nvPr>
            <p:ph type="title"/>
          </p:nvPr>
        </p:nvSpPr>
        <p:spPr/>
        <p:txBody>
          <a:bodyPr/>
          <a:lstStyle/>
          <a:p>
            <a:r>
              <a:rPr lang="en-US"/>
              <a:t>Teachers Well-Being in Ci3T Models</a:t>
            </a:r>
          </a:p>
        </p:txBody>
      </p:sp>
      <p:pic>
        <p:nvPicPr>
          <p:cNvPr id="5" name="Picture 4" descr="Image of an article: Three-Tiered Models of Prevention: Teacher Efficacy and Burnout">
            <a:extLst>
              <a:ext uri="{FF2B5EF4-FFF2-40B4-BE49-F238E27FC236}">
                <a16:creationId xmlns:a16="http://schemas.microsoft.com/office/drawing/2014/main" id="{85283B83-7CE5-B4E4-7E4A-FDAB6C2E5B5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5666" y="1690688"/>
            <a:ext cx="3322144" cy="5017116"/>
          </a:xfrm>
          <a:prstGeom prst="rect">
            <a:avLst/>
          </a:prstGeom>
          <a:ln>
            <a:solidFill>
              <a:schemeClr val="bg2"/>
            </a:solidFill>
          </a:ln>
          <a:effectLst>
            <a:outerShdw blurRad="292100" dist="139700" dir="2700000" algn="tl" rotWithShape="0">
              <a:srgbClr val="333333">
                <a:alpha val="65000"/>
              </a:srgbClr>
            </a:outerShdw>
          </a:effectLst>
        </p:spPr>
      </p:pic>
      <p:pic>
        <p:nvPicPr>
          <p:cNvPr id="7" name="Picture 6" descr="Image of an article: Elementary Teachers' Self-Efficacy During Initial Implementation of Comprehensive, Integrated, Three-Tiered Models of Prevention">
            <a:extLst>
              <a:ext uri="{FF2B5EF4-FFF2-40B4-BE49-F238E27FC236}">
                <a16:creationId xmlns:a16="http://schemas.microsoft.com/office/drawing/2014/main" id="{530F28E7-1067-4226-3DC8-2A45CD49A37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21554" y="1692124"/>
            <a:ext cx="3862650" cy="5015680"/>
          </a:xfrm>
          <a:prstGeom prst="rect">
            <a:avLst/>
          </a:prstGeom>
          <a:ln>
            <a:solidFill>
              <a:schemeClr val="bg2"/>
            </a:solidFill>
          </a:ln>
          <a:effectLst>
            <a:outerShdw blurRad="292100" dist="139700" dir="2700000" algn="tl" rotWithShape="0">
              <a:srgbClr val="333333">
                <a:alpha val="65000"/>
              </a:srgbClr>
            </a:outerShdw>
          </a:effectLst>
        </p:spPr>
      </p:pic>
      <p:pic>
        <p:nvPicPr>
          <p:cNvPr id="9" name="Picture 8" descr="Image of an article: Secondary Teachers' Self-Efficacy During Initial Implementation of Comprehensive, Integrated, Three-Tiered Models">
            <a:extLst>
              <a:ext uri="{FF2B5EF4-FFF2-40B4-BE49-F238E27FC236}">
                <a16:creationId xmlns:a16="http://schemas.microsoft.com/office/drawing/2014/main" id="{C81E899A-648A-2ABC-FED0-B93929D871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97947" y="1690687"/>
            <a:ext cx="3863757" cy="5017117"/>
          </a:xfrm>
          <a:prstGeom prst="rect">
            <a:avLst/>
          </a:prstGeom>
          <a:ln>
            <a:solidFill>
              <a:schemeClr val="bg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387261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121361076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9D9B-7F4F-179B-28A5-D40C8494DCA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30496D-0C0C-19FA-16B9-1D7568E79B94}"/>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Ci3T Trainers and Coaches Calls </a:t>
            </a:r>
          </a:p>
        </p:txBody>
      </p:sp>
      <p:pic>
        <p:nvPicPr>
          <p:cNvPr id="9" name="Picture" descr="Ci3T Trainers and Coaches Calls Flyer">
            <a:extLst>
              <a:ext uri="{FF2B5EF4-FFF2-40B4-BE49-F238E27FC236}">
                <a16:creationId xmlns:a16="http://schemas.microsoft.com/office/drawing/2014/main" id="{786EADC8-51A1-042A-68D5-331E47043A66}"/>
              </a:ext>
            </a:extLst>
          </p:cNvPr>
          <p:cNvPicPr>
            <a:picLocks noChangeAspect="1"/>
          </p:cNvPicPr>
          <p:nvPr/>
        </p:nvPicPr>
        <p:blipFill>
          <a:blip r:embed="rId3"/>
          <a:srcRect/>
          <a:stretch/>
        </p:blipFill>
        <p:spPr>
          <a:xfrm>
            <a:off x="493643" y="1630031"/>
            <a:ext cx="3478395" cy="4467885"/>
          </a:xfrm>
          <a:prstGeom prst="rect">
            <a:avLst/>
          </a:prstGeom>
          <a:ln>
            <a:noFill/>
          </a:ln>
        </p:spPr>
      </p:pic>
      <p:graphicFrame>
        <p:nvGraphicFramePr>
          <p:cNvPr id="6" name="Table">
            <a:extLst>
              <a:ext uri="{FF2B5EF4-FFF2-40B4-BE49-F238E27FC236}">
                <a16:creationId xmlns:a16="http://schemas.microsoft.com/office/drawing/2014/main" id="{1D4FC111-20DB-D61A-461E-A89D79170051}"/>
              </a:ext>
            </a:extLst>
          </p:cNvPr>
          <p:cNvGraphicFramePr>
            <a:graphicFrameLocks noGrp="1"/>
          </p:cNvGraphicFramePr>
          <p:nvPr/>
        </p:nvGraphicFramePr>
        <p:xfrm>
          <a:off x="4141655" y="1235073"/>
          <a:ext cx="6751634" cy="5257802"/>
        </p:xfrm>
        <a:graphic>
          <a:graphicData uri="http://schemas.openxmlformats.org/drawingml/2006/table">
            <a:tbl>
              <a:tblPr firstRow="1" firstCol="1" bandRow="1"/>
              <a:tblGrid>
                <a:gridCol w="4515328">
                  <a:extLst>
                    <a:ext uri="{9D8B030D-6E8A-4147-A177-3AD203B41FA5}">
                      <a16:colId xmlns:a16="http://schemas.microsoft.com/office/drawing/2014/main" val="1731182503"/>
                    </a:ext>
                  </a:extLst>
                </a:gridCol>
                <a:gridCol w="2236306">
                  <a:extLst>
                    <a:ext uri="{9D8B030D-6E8A-4147-A177-3AD203B41FA5}">
                      <a16:colId xmlns:a16="http://schemas.microsoft.com/office/drawing/2014/main" val="2473010526"/>
                    </a:ext>
                  </a:extLst>
                </a:gridCol>
              </a:tblGrid>
              <a:tr h="477982">
                <a:tc>
                  <a:txBody>
                    <a:bodyPr/>
                    <a:lstStyle/>
                    <a:p>
                      <a:pPr marL="0" marR="0">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Session</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August 20,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September 3,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October 1,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November 5,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December 2,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January 22,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(Thursday)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February 17,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March 10,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April 15,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spTree>
    <p:extLst>
      <p:ext uri="{BB962C8B-B14F-4D97-AF65-F5344CB8AC3E}">
        <p14:creationId xmlns:p14="http://schemas.microsoft.com/office/powerpoint/2010/main" val="321775147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FA900-A404-4A01-230F-BF81CC75DB2D}"/>
              </a:ext>
            </a:extLst>
          </p:cNvPr>
          <p:cNvSpPr>
            <a:spLocks noGrp="1"/>
          </p:cNvSpPr>
          <p:nvPr>
            <p:ph type="title"/>
          </p:nvPr>
        </p:nvSpPr>
        <p:spPr/>
        <p:txBody>
          <a:bodyPr/>
          <a:lstStyle/>
          <a:p>
            <a:r>
              <a:rPr lang="en-US"/>
              <a:t>Onboarding</a:t>
            </a:r>
          </a:p>
        </p:txBody>
      </p:sp>
      <p:pic>
        <p:nvPicPr>
          <p:cNvPr id="10" name="Picture 9" descr="Image of an an article: Data-Informed Professional Learning and Instruction in Integrated Tiered Systems">
            <a:extLst>
              <a:ext uri="{FF2B5EF4-FFF2-40B4-BE49-F238E27FC236}">
                <a16:creationId xmlns:a16="http://schemas.microsoft.com/office/drawing/2014/main" id="{FF871410-269A-8056-D9ED-71BC5299F49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0490" y="1573835"/>
            <a:ext cx="3441020" cy="4468191"/>
          </a:xfrm>
          <a:prstGeom prst="rect">
            <a:avLst/>
          </a:prstGeom>
          <a:ln>
            <a:solidFill>
              <a:schemeClr val="tx1"/>
            </a:solidFill>
          </a:ln>
        </p:spPr>
      </p:pic>
      <p:pic>
        <p:nvPicPr>
          <p:cNvPr id="6" name="Content Placeholder 5" descr="Image of Intervention In School and Clinic Journal with the article Integrated Mult-Tiered Systems of Support: A Special Series">
            <a:extLst>
              <a:ext uri="{FF2B5EF4-FFF2-40B4-BE49-F238E27FC236}">
                <a16:creationId xmlns:a16="http://schemas.microsoft.com/office/drawing/2014/main" id="{BF57EC37-35F6-9369-F200-B9AA1B6C12B7}"/>
              </a:ext>
            </a:extLst>
          </p:cNvPr>
          <p:cNvPicPr>
            <a:picLocks noGrp="1" noChangeAspect="1"/>
          </p:cNvPicPr>
          <p:nvPr>
            <p:ph idx="1"/>
          </p:nvPr>
        </p:nvPicPr>
        <p:blipFill>
          <a:blip r:embed="rId4"/>
          <a:stretch>
            <a:fillRect/>
          </a:stretch>
        </p:blipFill>
        <p:spPr>
          <a:xfrm>
            <a:off x="6240491" y="336491"/>
            <a:ext cx="4393262" cy="5705535"/>
          </a:xfrm>
        </p:spPr>
      </p:pic>
    </p:spTree>
    <p:extLst>
      <p:ext uri="{BB962C8B-B14F-4D97-AF65-F5344CB8AC3E}">
        <p14:creationId xmlns:p14="http://schemas.microsoft.com/office/powerpoint/2010/main" val="402633185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F2CF8-64AC-8249-45A1-B4D38698C3A5}"/>
              </a:ext>
            </a:extLst>
          </p:cNvPr>
          <p:cNvSpPr>
            <a:spLocks/>
          </p:cNvSpPr>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Resource Spotlight!</a:t>
            </a:r>
          </a:p>
        </p:txBody>
      </p:sp>
      <p:pic>
        <p:nvPicPr>
          <p:cNvPr id="6" name="Picture 1" descr="Image of Teacher-Delivered Behavioral Interventions in Grades K-5 article from What Works Clearinghouse">
            <a:extLst>
              <a:ext uri="{FF2B5EF4-FFF2-40B4-BE49-F238E27FC236}">
                <a16:creationId xmlns:a16="http://schemas.microsoft.com/office/drawing/2014/main" id="{7BCC563C-2818-BAA0-E085-CAA2AED8BCD5}"/>
              </a:ext>
            </a:extLst>
          </p:cNvPr>
          <p:cNvPicPr>
            <a:picLocks noChangeAspect="1"/>
          </p:cNvPicPr>
          <p:nvPr/>
        </p:nvPicPr>
        <p:blipFill>
          <a:blip r:embed="rId3"/>
          <a:stretch>
            <a:fillRect/>
          </a:stretch>
        </p:blipFill>
        <p:spPr>
          <a:xfrm>
            <a:off x="838200" y="1825625"/>
            <a:ext cx="3365810" cy="4347305"/>
          </a:xfrm>
          <a:prstGeom prst="rect">
            <a:avLst/>
          </a:prstGeom>
          <a:ln>
            <a:solidFill>
              <a:schemeClr val="tx1"/>
            </a:solidFill>
          </a:ln>
        </p:spPr>
      </p:pic>
      <p:pic>
        <p:nvPicPr>
          <p:cNvPr id="8" name="Content Placeholder 7" descr="Image of a practice guide in the article Teacher-Delivered Behavioral Interventions in Grades K-5 in the What Works Clearinghouse">
            <a:extLst>
              <a:ext uri="{FF2B5EF4-FFF2-40B4-BE49-F238E27FC236}">
                <a16:creationId xmlns:a16="http://schemas.microsoft.com/office/drawing/2014/main" id="{5A510B38-0B90-DC18-5C5F-4FC2A5FD941E}"/>
              </a:ext>
            </a:extLst>
          </p:cNvPr>
          <p:cNvPicPr>
            <a:picLocks noGrp="1" noChangeAspect="1"/>
          </p:cNvPicPr>
          <p:nvPr>
            <p:ph idx="1"/>
          </p:nvPr>
        </p:nvPicPr>
        <p:blipFill>
          <a:blip r:embed="rId4"/>
          <a:stretch>
            <a:fillRect/>
          </a:stretch>
        </p:blipFill>
        <p:spPr>
          <a:xfrm>
            <a:off x="4575733" y="1509920"/>
            <a:ext cx="6240174" cy="4982955"/>
          </a:xfrm>
          <a:ln>
            <a:solidFill>
              <a:schemeClr val="tx1"/>
            </a:solidFill>
          </a:ln>
        </p:spPr>
      </p:pic>
      <p:sp>
        <p:nvSpPr>
          <p:cNvPr id="11" name="Rectangle 1" descr="Yellow rectangle highlighting Tier 2 Recommendations from the What Works Clearinghouse article Teacher Delivered Behavioral Interventions in Grades K-5">
            <a:extLst>
              <a:ext uri="{FF2B5EF4-FFF2-40B4-BE49-F238E27FC236}">
                <a16:creationId xmlns:a16="http://schemas.microsoft.com/office/drawing/2014/main" id="{973030BB-D6C9-F269-9069-73BB6AC029F7}"/>
              </a:ext>
            </a:extLst>
          </p:cNvPr>
          <p:cNvSpPr/>
          <p:nvPr/>
        </p:nvSpPr>
        <p:spPr>
          <a:xfrm>
            <a:off x="4575733" y="5201672"/>
            <a:ext cx="6240174" cy="1006157"/>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a:extLst>
              <a:ext uri="{FF2B5EF4-FFF2-40B4-BE49-F238E27FC236}">
                <a16:creationId xmlns:a16="http://schemas.microsoft.com/office/drawing/2014/main" id="{024628E5-B44A-C844-5E1C-98B1955F16F6}"/>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Resource Spotlight! 2</a:t>
            </a:r>
          </a:p>
        </p:txBody>
      </p:sp>
    </p:spTree>
    <p:extLst>
      <p:ext uri="{BB962C8B-B14F-4D97-AF65-F5344CB8AC3E}">
        <p14:creationId xmlns:p14="http://schemas.microsoft.com/office/powerpoint/2010/main" val="224691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6BE9C-0933-5655-51F8-0DB1F9B45F3B}"/>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3F088C0A-A3F5-AEED-6019-AE1DF05E0E19}"/>
              </a:ext>
            </a:extLst>
          </p:cNvPr>
          <p:cNvSpPr>
            <a:spLocks noGrp="1"/>
          </p:cNvSpPr>
          <p:nvPr>
            <p:ph type="title"/>
          </p:nvPr>
        </p:nvSpPr>
        <p:spPr/>
        <p:txBody>
          <a:bodyPr/>
          <a:lstStyle/>
          <a:p>
            <a:r>
              <a:rPr lang="en-US"/>
              <a:t>Action Items</a:t>
            </a:r>
          </a:p>
        </p:txBody>
      </p:sp>
      <p:graphicFrame>
        <p:nvGraphicFramePr>
          <p:cNvPr id="3" name="Content Placeholder">
            <a:extLst>
              <a:ext uri="{FF2B5EF4-FFF2-40B4-BE49-F238E27FC236}">
                <a16:creationId xmlns:a16="http://schemas.microsoft.com/office/drawing/2014/main" id="{30524532-F97D-4EEA-1234-CF51C3F8287E}"/>
              </a:ext>
            </a:extLst>
          </p:cNvPr>
          <p:cNvGraphicFramePr>
            <a:graphicFrameLocks noGrp="1"/>
          </p:cNvGraphicFramePr>
          <p:nvPr>
            <p:ph idx="1"/>
            <p:extLst>
              <p:ext uri="{D42A27DB-BD31-4B8C-83A1-F6EECF244321}">
                <p14:modId xmlns:p14="http://schemas.microsoft.com/office/powerpoint/2010/main" val="2753846577"/>
              </p:ext>
            </p:extLst>
          </p:nvPr>
        </p:nvGraphicFramePr>
        <p:xfrm>
          <a:off x="403122" y="1587500"/>
          <a:ext cx="11415251" cy="3957320"/>
        </p:xfrm>
        <a:graphic>
          <a:graphicData uri="http://schemas.openxmlformats.org/drawingml/2006/table">
            <a:tbl>
              <a:tblPr firstRow="1"/>
              <a:tblGrid>
                <a:gridCol w="5456602">
                  <a:extLst>
                    <a:ext uri="{9D8B030D-6E8A-4147-A177-3AD203B41FA5}">
                      <a16:colId xmlns:a16="http://schemas.microsoft.com/office/drawing/2014/main" val="869296340"/>
                    </a:ext>
                  </a:extLst>
                </a:gridCol>
                <a:gridCol w="2061992">
                  <a:extLst>
                    <a:ext uri="{9D8B030D-6E8A-4147-A177-3AD203B41FA5}">
                      <a16:colId xmlns:a16="http://schemas.microsoft.com/office/drawing/2014/main" val="2651280458"/>
                    </a:ext>
                  </a:extLst>
                </a:gridCol>
                <a:gridCol w="2132564">
                  <a:extLst>
                    <a:ext uri="{9D8B030D-6E8A-4147-A177-3AD203B41FA5}">
                      <a16:colId xmlns:a16="http://schemas.microsoft.com/office/drawing/2014/main" val="496005596"/>
                    </a:ext>
                  </a:extLst>
                </a:gridCol>
                <a:gridCol w="1764093">
                  <a:extLst>
                    <a:ext uri="{9D8B030D-6E8A-4147-A177-3AD203B41FA5}">
                      <a16:colId xmlns:a16="http://schemas.microsoft.com/office/drawing/2014/main" val="373414327"/>
                    </a:ext>
                  </a:extLst>
                </a:gridCol>
              </a:tblGrid>
              <a:tr h="494069">
                <a:tc>
                  <a:txBody>
                    <a:bodyPr/>
                    <a:lstStyle/>
                    <a:p>
                      <a:pPr rtl="0" fontAlgn="b">
                        <a:spcBef>
                          <a:spcPts val="100"/>
                        </a:spcBef>
                        <a:spcAft>
                          <a:spcPts val="100"/>
                        </a:spcAft>
                        <a:buNone/>
                      </a:pPr>
                      <a:r>
                        <a:rPr lang="en-US" sz="2400" b="1" i="0" u="none" strike="noStrike">
                          <a:solidFill>
                            <a:srgbClr val="FFFFFF"/>
                          </a:solidFill>
                          <a:effectLst/>
                          <a:latin typeface="Arial" panose="020B0604020202020204" pitchFamily="34" charset="0"/>
                        </a:rPr>
                        <a:t>Action Item</a:t>
                      </a:r>
                      <a:endParaRPr lang="en-US" sz="240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2400" b="1" i="0" u="none" strike="noStrike">
                          <a:solidFill>
                            <a:srgbClr val="FFFFFF"/>
                          </a:solidFill>
                          <a:effectLst/>
                          <a:latin typeface="Arial" panose="020B0604020202020204" pitchFamily="34" charset="0"/>
                        </a:rPr>
                        <a:t>Person(s) Responsible</a:t>
                      </a:r>
                      <a:endParaRPr lang="en-US" sz="24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2400" b="1" i="0" u="none" strike="noStrike">
                          <a:solidFill>
                            <a:srgbClr val="FFFFFF"/>
                          </a:solidFill>
                          <a:effectLst/>
                          <a:latin typeface="Arial" panose="020B0604020202020204" pitchFamily="34" charset="0"/>
                        </a:rPr>
                        <a:t>Planned</a:t>
                      </a:r>
                      <a:endParaRPr lang="en-US" sz="2400">
                        <a:effectLst/>
                      </a:endParaRPr>
                    </a:p>
                    <a:p>
                      <a:pPr algn="ctr" rtl="0" fontAlgn="b">
                        <a:spcBef>
                          <a:spcPts val="100"/>
                        </a:spcBef>
                        <a:spcAft>
                          <a:spcPts val="100"/>
                        </a:spcAft>
                        <a:buNone/>
                      </a:pPr>
                      <a:r>
                        <a:rPr lang="en-US" sz="2400" b="1" i="0" u="none" strike="noStrike">
                          <a:solidFill>
                            <a:srgbClr val="FFFFFF"/>
                          </a:solidFill>
                          <a:effectLst/>
                          <a:latin typeface="Arial" panose="020B0604020202020204" pitchFamily="34" charset="0"/>
                        </a:rPr>
                        <a:t>Completion Date</a:t>
                      </a:r>
                      <a:endParaRPr lang="en-US" sz="24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2400" b="1" i="0" u="none" strike="noStrike">
                          <a:solidFill>
                            <a:srgbClr val="FFFFFF"/>
                          </a:solidFill>
                          <a:effectLst/>
                          <a:latin typeface="Arial" panose="020B0604020202020204" pitchFamily="34" charset="0"/>
                        </a:rPr>
                        <a:t>Date Completed</a:t>
                      </a:r>
                      <a:endParaRPr lang="en-US" sz="24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3907765434"/>
                  </a:ext>
                </a:extLst>
              </a:tr>
              <a:tr h="1005840">
                <a:tc>
                  <a:txBody>
                    <a:bodyPr/>
                    <a:lstStyle/>
                    <a:p>
                      <a:pPr algn="l" fontAlgn="t"/>
                      <a:r>
                        <a:rPr lang="en-US" sz="2400" kern="1200">
                          <a:solidFill>
                            <a:schemeClr val="tx1"/>
                          </a:solidFill>
                          <a:effectLst/>
                          <a:latin typeface="+mn-lt"/>
                          <a:ea typeface="+mn-ea"/>
                          <a:cs typeface="+mn-cs"/>
                        </a:rPr>
                        <a:t>Locate my school’s Reactive Plan: Is the 6-step instructional approach for responding to challenging behavior included?</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l" defTabSz="914400" rtl="0" eaLnBrk="1" fontAlgn="t" latinLnBrk="0" hangingPunct="1"/>
                      <a:r>
                        <a:rPr lang="en-US" sz="2400" kern="1200">
                          <a:solidFill>
                            <a:schemeClr val="tx1"/>
                          </a:solidFill>
                          <a:effectLst/>
                          <a:latin typeface="+mn-lt"/>
                          <a:ea typeface="+mn-ea"/>
                          <a:cs typeface="+mn-cs"/>
                        </a:rPr>
                        <a:t>Kathleen</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r>
                        <a:rPr lang="en-US" sz="2400">
                          <a:effectLst/>
                          <a:latin typeface="+mn-lt"/>
                        </a:rPr>
                      </a:br>
                      <a:endParaRPr lang="en-US" sz="2400">
                        <a:effectLst/>
                        <a:latin typeface="+mn-l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r>
                        <a:rPr lang="en-US" sz="2400">
                          <a:effectLst/>
                          <a:latin typeface="+mn-lt"/>
                        </a:rPr>
                      </a:br>
                      <a:endParaRPr lang="en-US" sz="2400">
                        <a:effectLst/>
                        <a:latin typeface="+mn-l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9930262"/>
                  </a:ext>
                </a:extLst>
              </a:tr>
              <a:tr h="100584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2400" kern="1200">
                          <a:solidFill>
                            <a:schemeClr val="tx1"/>
                          </a:solidFill>
                          <a:effectLst/>
                          <a:latin typeface="+mn-lt"/>
                          <a:ea typeface="+mn-ea"/>
                          <a:cs typeface="+mn-cs"/>
                        </a:rPr>
                        <a:t>Print out the infographic, email to grade level and department team, post in my classroom</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l" defTabSz="914400" rtl="0" eaLnBrk="1" fontAlgn="t" latinLnBrk="0" hangingPunct="1"/>
                      <a:r>
                        <a:rPr lang="en-US" sz="2400" kern="1200">
                          <a:solidFill>
                            <a:schemeClr val="tx1"/>
                          </a:solidFill>
                          <a:effectLst/>
                          <a:latin typeface="+mn-lt"/>
                          <a:ea typeface="+mn-ea"/>
                          <a:cs typeface="+mn-cs"/>
                        </a:rPr>
                        <a:t>Kathleen &amp; Amy</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r>
                        <a:rPr lang="en-US" sz="2400">
                          <a:effectLst/>
                          <a:latin typeface="+mn-lt"/>
                        </a:rPr>
                      </a:br>
                      <a:endParaRPr lang="en-US" sz="2400">
                        <a:effectLst/>
                        <a:latin typeface="+mn-l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r>
                        <a:rPr lang="en-US" sz="2400">
                          <a:effectLst/>
                          <a:latin typeface="+mn-lt"/>
                        </a:rPr>
                      </a:br>
                      <a:endParaRPr lang="en-US" sz="2400">
                        <a:effectLst/>
                        <a:latin typeface="+mn-l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0689589"/>
                  </a:ext>
                </a:extLst>
              </a:tr>
            </a:tbl>
          </a:graphicData>
        </a:graphic>
      </p:graphicFrame>
    </p:spTree>
    <p:extLst>
      <p:ext uri="{BB962C8B-B14F-4D97-AF65-F5344CB8AC3E}">
        <p14:creationId xmlns:p14="http://schemas.microsoft.com/office/powerpoint/2010/main" val="10691514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AB85A-2772-15AC-8DAE-CD89644A49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077E48-83A1-71C6-3EC2-8679ADDE1D17}"/>
              </a:ext>
            </a:extLst>
          </p:cNvPr>
          <p:cNvSpPr>
            <a:spLocks noGrp="1"/>
          </p:cNvSpPr>
          <p:nvPr>
            <p:ph type="title"/>
          </p:nvPr>
        </p:nvSpPr>
        <p:spPr/>
        <p:txBody>
          <a:bodyPr>
            <a:normAutofit fontScale="90000"/>
          </a:bodyPr>
          <a:lstStyle/>
          <a:p>
            <a:r>
              <a:rPr lang="en-US"/>
              <a:t>Talk Time: Revisiting Initial Impressions: Potential Benefit of Integrated Tiered Systems</a:t>
            </a:r>
          </a:p>
        </p:txBody>
      </p:sp>
      <p:sp>
        <p:nvSpPr>
          <p:cNvPr id="3" name="Content 1">
            <a:extLst>
              <a:ext uri="{FF2B5EF4-FFF2-40B4-BE49-F238E27FC236}">
                <a16:creationId xmlns:a16="http://schemas.microsoft.com/office/drawing/2014/main" id="{0408D66C-FB48-45AC-838E-9B74EF680F33}"/>
              </a:ext>
            </a:extLst>
          </p:cNvPr>
          <p:cNvSpPr>
            <a:spLocks noGrp="1"/>
          </p:cNvSpPr>
          <p:nvPr>
            <p:ph sz="half" idx="1"/>
          </p:nvPr>
        </p:nvSpPr>
        <p:spPr>
          <a:xfrm>
            <a:off x="838200" y="1825625"/>
            <a:ext cx="6330696" cy="4351338"/>
          </a:xfrm>
        </p:spPr>
        <p:txBody>
          <a:bodyPr>
            <a:noAutofit/>
          </a:bodyPr>
          <a:lstStyle/>
          <a:p>
            <a:pPr>
              <a:lnSpc>
                <a:spcPct val="100000"/>
              </a:lnSpc>
              <a:spcBef>
                <a:spcPts val="0"/>
              </a:spcBef>
              <a:defRPr/>
            </a:pPr>
            <a:r>
              <a:rPr lang="en-US" sz="3200"/>
              <a:t>What would be beneficial about Ci3T models of prevention for your district and each Pre-K-12 school?</a:t>
            </a:r>
          </a:p>
          <a:p>
            <a:pPr>
              <a:lnSpc>
                <a:spcPct val="100000"/>
              </a:lnSpc>
              <a:spcBef>
                <a:spcPts val="0"/>
              </a:spcBef>
              <a:defRPr/>
            </a:pPr>
            <a:r>
              <a:rPr lang="en-US" sz="3200"/>
              <a:t>How might systematic screening be used to inform Tier 1 practices?</a:t>
            </a:r>
          </a:p>
        </p:txBody>
      </p:sp>
      <p:pic>
        <p:nvPicPr>
          <p:cNvPr id="5" name="Picture">
            <a:extLst>
              <a:ext uri="{FF2B5EF4-FFF2-40B4-BE49-F238E27FC236}">
                <a16:creationId xmlns:a16="http://schemas.microsoft.com/office/drawing/2014/main" id="{9CBE0DCC-2DAF-D048-A2C3-31BAA67B86E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6960198" y="1850425"/>
            <a:ext cx="3822774" cy="2772670"/>
          </a:xfrm>
          <a:prstGeom prst="rect">
            <a:avLst/>
          </a:prstGeom>
        </p:spPr>
      </p:pic>
      <p:pic>
        <p:nvPicPr>
          <p:cNvPr id="4" name="15:00">
            <a:extLst>
              <a:ext uri="{FF2B5EF4-FFF2-40B4-BE49-F238E27FC236}">
                <a16:creationId xmlns:a16="http://schemas.microsoft.com/office/drawing/2014/main" id="{E78B489B-5506-4C5E-9A01-BAE246272328}"/>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510979" y="4821236"/>
            <a:ext cx="4714022" cy="1671638"/>
          </a:xfrm>
          <a:prstGeom prst="rect">
            <a:avLst/>
          </a:prstGeom>
          <a:noFill/>
        </p:spPr>
      </p:pic>
      <p:pic>
        <p:nvPicPr>
          <p:cNvPr id="6" name="14:00">
            <a:extLst>
              <a:ext uri="{FF2B5EF4-FFF2-40B4-BE49-F238E27FC236}">
                <a16:creationId xmlns:a16="http://schemas.microsoft.com/office/drawing/2014/main" id="{4DB54761-6356-3F7D-F85F-20FE2D1B58C2}"/>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3510671" y="4821236"/>
            <a:ext cx="4714022" cy="1671638"/>
          </a:xfrm>
          <a:prstGeom prst="rect">
            <a:avLst/>
          </a:prstGeom>
          <a:noFill/>
        </p:spPr>
      </p:pic>
      <p:pic>
        <p:nvPicPr>
          <p:cNvPr id="7" name="13:00">
            <a:extLst>
              <a:ext uri="{FF2B5EF4-FFF2-40B4-BE49-F238E27FC236}">
                <a16:creationId xmlns:a16="http://schemas.microsoft.com/office/drawing/2014/main" id="{A7FAE9CE-5466-753D-F784-55BFFC25CCE2}"/>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3510995" y="4821236"/>
            <a:ext cx="4714022" cy="1671638"/>
          </a:xfrm>
          <a:prstGeom prst="rect">
            <a:avLst/>
          </a:prstGeom>
          <a:noFill/>
        </p:spPr>
      </p:pic>
      <p:pic>
        <p:nvPicPr>
          <p:cNvPr id="8" name="12:00">
            <a:extLst>
              <a:ext uri="{FF2B5EF4-FFF2-40B4-BE49-F238E27FC236}">
                <a16:creationId xmlns:a16="http://schemas.microsoft.com/office/drawing/2014/main" id="{FAE5CB00-1430-F454-F430-02A8F4001D61}"/>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3510727" y="4821236"/>
            <a:ext cx="4714022" cy="1671638"/>
          </a:xfrm>
          <a:prstGeom prst="rect">
            <a:avLst/>
          </a:prstGeom>
          <a:noFill/>
        </p:spPr>
      </p:pic>
      <p:pic>
        <p:nvPicPr>
          <p:cNvPr id="9" name="11:00">
            <a:extLst>
              <a:ext uri="{FF2B5EF4-FFF2-40B4-BE49-F238E27FC236}">
                <a16:creationId xmlns:a16="http://schemas.microsoft.com/office/drawing/2014/main" id="{B10CE0A2-5CE2-429B-DC4A-AC1DA07254AB}"/>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3510727" y="4821236"/>
            <a:ext cx="4714022" cy="1671638"/>
          </a:xfrm>
          <a:prstGeom prst="rect">
            <a:avLst/>
          </a:prstGeom>
          <a:noFill/>
        </p:spPr>
      </p:pic>
      <p:pic>
        <p:nvPicPr>
          <p:cNvPr id="10" name="10:00">
            <a:extLst>
              <a:ext uri="{FF2B5EF4-FFF2-40B4-BE49-F238E27FC236}">
                <a16:creationId xmlns:a16="http://schemas.microsoft.com/office/drawing/2014/main" id="{B4946800-427B-6C5F-F775-689564770B78}"/>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a:ext>
            </a:extLst>
          </a:blip>
          <a:stretch>
            <a:fillRect/>
          </a:stretch>
        </p:blipFill>
        <p:spPr bwMode="auto">
          <a:xfrm>
            <a:off x="3510783" y="4821236"/>
            <a:ext cx="4714022" cy="1671638"/>
          </a:xfrm>
          <a:prstGeom prst="rect">
            <a:avLst/>
          </a:prstGeom>
          <a:noFill/>
        </p:spPr>
      </p:pic>
      <p:pic>
        <p:nvPicPr>
          <p:cNvPr id="11" name="09:00">
            <a:extLst>
              <a:ext uri="{FF2B5EF4-FFF2-40B4-BE49-F238E27FC236}">
                <a16:creationId xmlns:a16="http://schemas.microsoft.com/office/drawing/2014/main" id="{187BEFA4-68F7-A921-2962-A63EE2246ADD}"/>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a:ext>
            </a:extLst>
          </a:blip>
          <a:stretch>
            <a:fillRect/>
          </a:stretch>
        </p:blipFill>
        <p:spPr bwMode="auto">
          <a:xfrm>
            <a:off x="3510839" y="4821236"/>
            <a:ext cx="4714022" cy="1671638"/>
          </a:xfrm>
          <a:prstGeom prst="rect">
            <a:avLst/>
          </a:prstGeom>
          <a:noFill/>
        </p:spPr>
      </p:pic>
      <p:pic>
        <p:nvPicPr>
          <p:cNvPr id="15" name="08:00">
            <a:extLst>
              <a:ext uri="{FF2B5EF4-FFF2-40B4-BE49-F238E27FC236}">
                <a16:creationId xmlns:a16="http://schemas.microsoft.com/office/drawing/2014/main" id="{57CEF4AC-0BFD-F8E3-C9A5-E48C5571F7A0}"/>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a:ext>
            </a:extLst>
          </a:blip>
          <a:stretch>
            <a:fillRect/>
          </a:stretch>
        </p:blipFill>
        <p:spPr bwMode="auto">
          <a:xfrm>
            <a:off x="3511003" y="4821236"/>
            <a:ext cx="4714022" cy="1671638"/>
          </a:xfrm>
          <a:prstGeom prst="rect">
            <a:avLst/>
          </a:prstGeom>
          <a:noFill/>
        </p:spPr>
      </p:pic>
      <p:pic>
        <p:nvPicPr>
          <p:cNvPr id="16" name="07:00">
            <a:extLst>
              <a:ext uri="{FF2B5EF4-FFF2-40B4-BE49-F238E27FC236}">
                <a16:creationId xmlns:a16="http://schemas.microsoft.com/office/drawing/2014/main" id="{F89313B5-B9AF-7AEE-4CCA-69C7A8632A7B}"/>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7" name="06:00">
            <a:extLst>
              <a:ext uri="{FF2B5EF4-FFF2-40B4-BE49-F238E27FC236}">
                <a16:creationId xmlns:a16="http://schemas.microsoft.com/office/drawing/2014/main" id="{B1CEBC6D-D8DE-3AA7-4E1F-EF143EC6A58F}"/>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8" name="05:00">
            <a:extLst>
              <a:ext uri="{FF2B5EF4-FFF2-40B4-BE49-F238E27FC236}">
                <a16:creationId xmlns:a16="http://schemas.microsoft.com/office/drawing/2014/main" id="{42D5B53B-1CC7-DF66-1250-E5ED789930AA}"/>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9" name="04:00">
            <a:extLst>
              <a:ext uri="{FF2B5EF4-FFF2-40B4-BE49-F238E27FC236}">
                <a16:creationId xmlns:a16="http://schemas.microsoft.com/office/drawing/2014/main" id="{5887609B-82D4-FF7F-7A0F-D51ADA4E94F8}"/>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a:ext>
            </a:extLst>
          </a:blip>
          <a:stretch>
            <a:fillRect/>
          </a:stretch>
        </p:blipFill>
        <p:spPr bwMode="auto">
          <a:xfrm>
            <a:off x="3510839" y="4821236"/>
            <a:ext cx="4714022" cy="1671638"/>
          </a:xfrm>
          <a:prstGeom prst="rect">
            <a:avLst/>
          </a:prstGeom>
          <a:noFill/>
        </p:spPr>
      </p:pic>
      <p:pic>
        <p:nvPicPr>
          <p:cNvPr id="20" name="03:00">
            <a:extLst>
              <a:ext uri="{FF2B5EF4-FFF2-40B4-BE49-F238E27FC236}">
                <a16:creationId xmlns:a16="http://schemas.microsoft.com/office/drawing/2014/main" id="{AF0056DA-8CE4-91AF-54C0-F34011B2A13E}"/>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a:ext>
            </a:extLst>
          </a:blip>
          <a:stretch>
            <a:fillRect/>
          </a:stretch>
        </p:blipFill>
        <p:spPr bwMode="auto">
          <a:xfrm>
            <a:off x="3511005" y="4821238"/>
            <a:ext cx="4714022" cy="1671638"/>
          </a:xfrm>
          <a:prstGeom prst="rect">
            <a:avLst/>
          </a:prstGeom>
          <a:noFill/>
        </p:spPr>
      </p:pic>
      <p:pic>
        <p:nvPicPr>
          <p:cNvPr id="21" name="02:00">
            <a:extLst>
              <a:ext uri="{FF2B5EF4-FFF2-40B4-BE49-F238E27FC236}">
                <a16:creationId xmlns:a16="http://schemas.microsoft.com/office/drawing/2014/main" id="{575650AD-B0A0-DCCC-1F6D-ED7E7051566C}"/>
              </a:ext>
              <a:ext uri="{C183D7F6-B498-43B3-948B-1728B52AA6E4}">
                <adec:decorative xmlns:adec="http://schemas.microsoft.com/office/drawing/2017/decorative" val="1"/>
              </a:ext>
            </a:extLst>
          </p:cNvPr>
          <p:cNvPicPr>
            <a:picLocks noChangeAspect="1" noChangeArrowheads="1"/>
          </p:cNvPicPr>
          <p:nvPr/>
        </p:nvPicPr>
        <p:blipFill>
          <a:blip r:embed="rId18">
            <a:extLst>
              <a:ext uri="{28A0092B-C50C-407E-A947-70E740481C1C}">
                <a14:useLocalDpi xmlns:a14="http://schemas.microsoft.com/office/drawing/2010/main"/>
              </a:ext>
            </a:extLst>
          </a:blip>
          <a:stretch>
            <a:fillRect/>
          </a:stretch>
        </p:blipFill>
        <p:spPr bwMode="auto">
          <a:xfrm>
            <a:off x="3511007" y="4821238"/>
            <a:ext cx="4714022" cy="1671638"/>
          </a:xfrm>
          <a:prstGeom prst="rect">
            <a:avLst/>
          </a:prstGeom>
          <a:noFill/>
        </p:spPr>
      </p:pic>
      <p:pic>
        <p:nvPicPr>
          <p:cNvPr id="26" name="01:00">
            <a:extLst>
              <a:ext uri="{FF2B5EF4-FFF2-40B4-BE49-F238E27FC236}">
                <a16:creationId xmlns:a16="http://schemas.microsoft.com/office/drawing/2014/main" id="{298B445D-71F2-5DEF-52FF-470B5713032D}"/>
              </a:ext>
              <a:ext uri="{C183D7F6-B498-43B3-948B-1728B52AA6E4}">
                <adec:decorative xmlns:adec="http://schemas.microsoft.com/office/drawing/2017/decorative" val="1"/>
              </a:ext>
            </a:extLst>
          </p:cNvPr>
          <p:cNvPicPr>
            <a:picLocks noChangeAspect="1" noChangeArrowheads="1"/>
          </p:cNvPicPr>
          <p:nvPr/>
        </p:nvPicPr>
        <p:blipFill>
          <a:blip r:embed="rId19">
            <a:extLst>
              <a:ext uri="{28A0092B-C50C-407E-A947-70E740481C1C}">
                <a14:useLocalDpi xmlns:a14="http://schemas.microsoft.com/office/drawing/2010/main"/>
              </a:ext>
            </a:extLst>
          </a:blip>
          <a:stretch>
            <a:fillRect/>
          </a:stretch>
        </p:blipFill>
        <p:spPr bwMode="auto">
          <a:xfrm>
            <a:off x="3511007" y="4821240"/>
            <a:ext cx="4714022" cy="1671638"/>
          </a:xfrm>
          <a:prstGeom prst="rect">
            <a:avLst/>
          </a:prstGeom>
          <a:noFill/>
        </p:spPr>
      </p:pic>
      <p:pic>
        <p:nvPicPr>
          <p:cNvPr id="27" name="00:30">
            <a:extLst>
              <a:ext uri="{FF2B5EF4-FFF2-40B4-BE49-F238E27FC236}">
                <a16:creationId xmlns:a16="http://schemas.microsoft.com/office/drawing/2014/main" id="{87932DD3-4F2E-215C-D956-ADED36C6A808}"/>
              </a:ext>
              <a:ext uri="{C183D7F6-B498-43B3-948B-1728B52AA6E4}">
                <adec:decorative xmlns:adec="http://schemas.microsoft.com/office/drawing/2017/decorative" val="1"/>
              </a:ext>
            </a:extLst>
          </p:cNvPr>
          <p:cNvPicPr>
            <a:picLocks noChangeAspect="1" noChangeArrowheads="1"/>
          </p:cNvPicPr>
          <p:nvPr/>
        </p:nvPicPr>
        <p:blipFill>
          <a:blip r:embed="rId20">
            <a:extLst>
              <a:ext uri="{28A0092B-C50C-407E-A947-70E740481C1C}">
                <a14:useLocalDpi xmlns:a14="http://schemas.microsoft.com/office/drawing/2010/main"/>
              </a:ext>
            </a:extLst>
          </a:blip>
          <a:stretch>
            <a:fillRect/>
          </a:stretch>
        </p:blipFill>
        <p:spPr bwMode="auto">
          <a:xfrm>
            <a:off x="3510895" y="4821236"/>
            <a:ext cx="4714022" cy="1671638"/>
          </a:xfrm>
          <a:prstGeom prst="rect">
            <a:avLst/>
          </a:prstGeom>
          <a:noFill/>
        </p:spPr>
      </p:pic>
      <p:pic>
        <p:nvPicPr>
          <p:cNvPr id="28" name="00:00">
            <a:extLst>
              <a:ext uri="{FF2B5EF4-FFF2-40B4-BE49-F238E27FC236}">
                <a16:creationId xmlns:a16="http://schemas.microsoft.com/office/drawing/2014/main" id="{DF52F132-DAEF-60CE-0B93-9282257AA8A6}"/>
              </a:ext>
              <a:ext uri="{C183D7F6-B498-43B3-948B-1728B52AA6E4}">
                <adec:decorative xmlns:adec="http://schemas.microsoft.com/office/drawing/2017/decorative" val="1"/>
              </a:ext>
            </a:extLst>
          </p:cNvPr>
          <p:cNvPicPr>
            <a:picLocks noChangeAspect="1" noChangeArrowheads="1"/>
          </p:cNvPicPr>
          <p:nvPr/>
        </p:nvPicPr>
        <p:blipFill>
          <a:blip r:embed="rId21">
            <a:extLst>
              <a:ext uri="{28A0092B-C50C-407E-A947-70E740481C1C}">
                <a14:useLocalDpi xmlns:a14="http://schemas.microsoft.com/office/drawing/2010/main"/>
              </a:ext>
            </a:extLst>
          </a:blip>
          <a:stretch>
            <a:fillRect/>
          </a:stretch>
        </p:blipFill>
        <p:spPr bwMode="auto">
          <a:xfrm>
            <a:off x="3510951" y="4821236"/>
            <a:ext cx="4714020" cy="1671639"/>
          </a:xfrm>
          <a:prstGeom prst="rect">
            <a:avLst/>
          </a:prstGeom>
          <a:noFill/>
        </p:spPr>
      </p:pic>
    </p:spTree>
    <p:extLst>
      <p:ext uri="{BB962C8B-B14F-4D97-AF65-F5344CB8AC3E}">
        <p14:creationId xmlns:p14="http://schemas.microsoft.com/office/powerpoint/2010/main" val="229272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6"/>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33935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78DAD-3D2D-B133-07B5-75D0EE1653DB}"/>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BE5CC6A0-36D9-39F8-42F0-B0DE8B7586D1}"/>
              </a:ext>
            </a:extLst>
          </p:cNvPr>
          <p:cNvSpPr>
            <a:spLocks noGrp="1"/>
          </p:cNvSpPr>
          <p:nvPr>
            <p:ph type="title"/>
          </p:nvPr>
        </p:nvSpPr>
        <p:spPr/>
        <p:txBody>
          <a:bodyPr/>
          <a:lstStyle/>
          <a:p>
            <a:r>
              <a:rPr lang="en-US"/>
              <a:t>See you tomorrow!</a:t>
            </a:r>
          </a:p>
        </p:txBody>
      </p:sp>
    </p:spTree>
    <p:extLst>
      <p:ext uri="{BB962C8B-B14F-4D97-AF65-F5344CB8AC3E}">
        <p14:creationId xmlns:p14="http://schemas.microsoft.com/office/powerpoint/2010/main" val="562891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74919B0-1850-6E00-B653-335E31FDCBD9}"/>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Essential Components of Primary (Tier 1) Prevention Efforts 1</a:t>
            </a:r>
          </a:p>
        </p:txBody>
      </p:sp>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09470" y="1665936"/>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3BBFC1AA-EFA0-0A9B-7069-C384CEE5CF41}"/>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571383" y="5230112"/>
            <a:ext cx="2379117" cy="1369247"/>
          </a:xfrm>
          <a:prstGeom prst="rect">
            <a:avLst/>
          </a:prstGeom>
          <a:ln w="6350">
            <a:solidFill>
              <a:schemeClr val="tx1">
                <a:lumMod val="50000"/>
                <a:lumOff val="50000"/>
              </a:schemeClr>
            </a:solidFill>
          </a:ln>
        </p:spPr>
      </p:pic>
      <p:sp>
        <p:nvSpPr>
          <p:cNvPr id="8" name="Rectangle 7" descr="Yellow rectangle highlighting Systematic Universal Screening (Academic and Behavior)">
            <a:extLst>
              <a:ext uri="{FF2B5EF4-FFF2-40B4-BE49-F238E27FC236}">
                <a16:creationId xmlns:a16="http://schemas.microsoft.com/office/drawing/2014/main" id="{27C69D34-40A7-C7BB-DB7A-46A8139F2C1B}"/>
              </a:ext>
            </a:extLst>
          </p:cNvPr>
          <p:cNvSpPr/>
          <p:nvPr/>
        </p:nvSpPr>
        <p:spPr>
          <a:xfrm>
            <a:off x="552450" y="1579633"/>
            <a:ext cx="11398050" cy="3255971"/>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descr="Yellow rectangle highlighting Systematic Universal Screening (Academic and Behavior)">
            <a:extLst>
              <a:ext uri="{FF2B5EF4-FFF2-40B4-BE49-F238E27FC236}">
                <a16:creationId xmlns:a16="http://schemas.microsoft.com/office/drawing/2014/main" id="{B134D6BF-558C-A410-7F28-037F9ED6A2B3}"/>
              </a:ext>
            </a:extLst>
          </p:cNvPr>
          <p:cNvSpPr/>
          <p:nvPr/>
        </p:nvSpPr>
        <p:spPr>
          <a:xfrm>
            <a:off x="552450" y="4966184"/>
            <a:ext cx="11398050" cy="176375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804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4"/>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5"/>
          <a:stretch>
            <a:fillRect/>
          </a:stretch>
        </p:blipFill>
        <p:spPr>
          <a:xfrm>
            <a:off x="9177435" y="908543"/>
            <a:ext cx="2072454" cy="3236976"/>
          </a:xfrm>
          <a:prstGeom prst="rect">
            <a:avLst/>
          </a:prstGeom>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E230DEA1-9EA1-CE91-97B2-724BCD91DD34}"/>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Enhancing Ci3T  Modules 1</a:t>
            </a:r>
          </a:p>
        </p:txBody>
      </p:sp>
      <p:sp>
        <p:nvSpPr>
          <p:cNvPr id="2" name="Title">
            <a:extLst>
              <a:ext uri="{FF2B5EF4-FFF2-40B4-BE49-F238E27FC236}">
                <a16:creationId xmlns:a16="http://schemas.microsoft.com/office/drawing/2014/main" id="{21B9AA39-7B21-C120-7EEC-5794C2E33C43}"/>
              </a:ext>
              <a:ext uri="{C183D7F6-B498-43B3-948B-1728B52AA6E4}">
                <adec:decorative xmlns:adec="http://schemas.microsoft.com/office/drawing/2017/decorative" val="1"/>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01372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A57AB-DD45-A341-898F-25D4D829E9DB}"/>
              </a:ext>
            </a:extLst>
          </p:cNvPr>
          <p:cNvSpPr>
            <a:spLocks noGrp="1"/>
          </p:cNvSpPr>
          <p:nvPr>
            <p:ph type="title"/>
          </p:nvPr>
        </p:nvSpPr>
        <p:spPr>
          <a:xfrm>
            <a:off x="834314" y="0"/>
            <a:ext cx="10515600" cy="1325563"/>
          </a:xfrm>
        </p:spPr>
        <p:txBody>
          <a:bodyPr/>
          <a:lstStyle/>
          <a:p>
            <a:pPr algn="ctr"/>
            <a:r>
              <a:rPr lang="en-US"/>
              <a:t>Implementation Science</a:t>
            </a:r>
            <a:br>
              <a:rPr lang="en-US"/>
            </a:br>
            <a:r>
              <a:rPr lang="en-US" sz="2400" b="0" spc="0">
                <a:solidFill>
                  <a:schemeClr val="tx2"/>
                </a:solidFill>
              </a:rPr>
              <a:t>Adapted from Fixsen &amp; Blasé, 2005</a:t>
            </a:r>
          </a:p>
        </p:txBody>
      </p:sp>
      <p:graphicFrame>
        <p:nvGraphicFramePr>
          <p:cNvPr id="7" name="Content Placeholder 3" descr="Infographic showing steps of Implementation Science: Exploration and Adoption (We think we know what we need so we are planning to move forward (evidence based)), Installation (Let's make sure we're ready to implement (capacity infrastructure)), Initial Implementation (Let's give it a try and evaluate (demonstration)), Full Implementation (That worked, let's do it for real (investment)), Sustainability and Continuous Regeneration (Let's make it our way of doing business (institutionalized use))">
            <a:extLst>
              <a:ext uri="{FF2B5EF4-FFF2-40B4-BE49-F238E27FC236}">
                <a16:creationId xmlns:a16="http://schemas.microsoft.com/office/drawing/2014/main" id="{1FB4491D-E2F7-C346-A718-9D9EAF8118D8}"/>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632086002"/>
              </p:ext>
            </p:extLst>
          </p:nvPr>
        </p:nvGraphicFramePr>
        <p:xfrm>
          <a:off x="736248" y="1232756"/>
          <a:ext cx="10719504" cy="5472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5-Point Star 8" descr="Image of a red star next to Sustainability and Continuous Regeneration step">
            <a:extLst>
              <a:ext uri="{FF2B5EF4-FFF2-40B4-BE49-F238E27FC236}">
                <a16:creationId xmlns:a16="http://schemas.microsoft.com/office/drawing/2014/main" id="{9AC6C80C-BEC0-AB46-8390-79881A669612}"/>
              </a:ext>
              <a:ext uri="{C183D7F6-B498-43B3-948B-1728B52AA6E4}">
                <adec:decorative xmlns:adec="http://schemas.microsoft.com/office/drawing/2017/decorative" val="0"/>
              </a:ext>
            </a:extLst>
          </p:cNvPr>
          <p:cNvSpPr/>
          <p:nvPr/>
        </p:nvSpPr>
        <p:spPr>
          <a:xfrm>
            <a:off x="487998" y="5188268"/>
            <a:ext cx="914400" cy="914400"/>
          </a:xfrm>
          <a:prstGeom prst="star5">
            <a:avLst/>
          </a:prstGeom>
          <a:solidFill>
            <a:srgbClr val="FF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 name="Title">
            <a:extLst>
              <a:ext uri="{FF2B5EF4-FFF2-40B4-BE49-F238E27FC236}">
                <a16:creationId xmlns:a16="http://schemas.microsoft.com/office/drawing/2014/main" id="{E8A1A8FF-A1A1-580F-28F6-0F27F4DCFBB5}"/>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Implementation Science 1</a:t>
            </a:r>
          </a:p>
        </p:txBody>
      </p:sp>
    </p:spTree>
    <p:extLst>
      <p:ext uri="{BB962C8B-B14F-4D97-AF65-F5344CB8AC3E}">
        <p14:creationId xmlns:p14="http://schemas.microsoft.com/office/powerpoint/2010/main" val="46100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Transparency, Access, &amp; </a:t>
            </a:r>
            <a:br>
              <a:rPr lang="en-US"/>
            </a:br>
            <a:r>
              <a:rPr lang="en-US"/>
              <a:t>Collaboration</a:t>
            </a:r>
          </a:p>
        </p:txBody>
      </p:sp>
      <p:sp>
        <p:nvSpPr>
          <p:cNvPr id="4" name="Text Placeholder 3"/>
          <p:cNvSpPr>
            <a:spLocks noGrp="1"/>
          </p:cNvSpPr>
          <p:nvPr>
            <p:ph type="body" idx="1"/>
          </p:nvPr>
        </p:nvSpPr>
        <p:spPr/>
        <p:txBody>
          <a:bodyPr/>
          <a:lstStyle/>
          <a:p>
            <a:r>
              <a:rPr lang="en-US"/>
              <a:t>Benefits of Ci3T Models</a:t>
            </a:r>
          </a:p>
        </p:txBody>
      </p:sp>
    </p:spTree>
    <p:extLst>
      <p:ext uri="{BB962C8B-B14F-4D97-AF65-F5344CB8AC3E}">
        <p14:creationId xmlns:p14="http://schemas.microsoft.com/office/powerpoint/2010/main" val="1854566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p:txBody>
          <a:bodyPr vert="horz" lIns="91440" tIns="45720" rIns="91440" bIns="45720" rtlCol="0" anchor="t">
            <a:noAutofit/>
          </a:bodyPr>
          <a:lstStyle/>
          <a:p>
            <a:pPr marL="514350" indent="-514350">
              <a:buFont typeface="+mj-lt"/>
              <a:buAutoNum type="arabicPeriod"/>
            </a:pPr>
            <a:r>
              <a:rPr lang="en-US" sz="3200"/>
              <a:t>Welcome &amp; Introductions</a:t>
            </a:r>
            <a:endParaRPr lang="en-US" sz="3200">
              <a:cs typeface="Arial"/>
            </a:endParaRPr>
          </a:p>
          <a:p>
            <a:pPr marL="514350" indent="-514350">
              <a:buAutoNum type="arabicPeriod"/>
            </a:pPr>
            <a:r>
              <a:rPr lang="en-US" sz="3200">
                <a:solidFill>
                  <a:prstClr val="black"/>
                </a:solidFill>
                <a:ea typeface="MS PGothic"/>
              </a:rPr>
              <a:t>Overview of Comprehensive, Integrated, Three-tiered (Ci3T) Models of Prevention</a:t>
            </a:r>
          </a:p>
          <a:p>
            <a:pPr marL="514350" indent="-514350">
              <a:buAutoNum type="arabicPeriod"/>
            </a:pPr>
            <a:r>
              <a:rPr lang="en-US" sz="3200">
                <a:solidFill>
                  <a:prstClr val="black"/>
                </a:solidFill>
                <a:ea typeface="MS PGothic"/>
                <a:cs typeface="Arial"/>
              </a:rPr>
              <a:t>Systematic Screening: Tools &amp; Logistics</a:t>
            </a:r>
          </a:p>
          <a:p>
            <a:pPr marL="514350" indent="-514350">
              <a:buAutoNum type="arabicPeriod"/>
            </a:pPr>
            <a:r>
              <a:rPr lang="en-US" sz="3200">
                <a:solidFill>
                  <a:prstClr val="black"/>
                </a:solidFill>
                <a:ea typeface="MS PGothic"/>
                <a:cs typeface="Arial"/>
              </a:rPr>
              <a:t>Using Systematic Screening to</a:t>
            </a:r>
          </a:p>
          <a:p>
            <a:pPr marL="971550" lvl="1" indent="-514350">
              <a:buAutoNum type="arabicPeriod"/>
            </a:pPr>
            <a:r>
              <a:rPr lang="en-US" sz="2800">
                <a:solidFill>
                  <a:prstClr val="black"/>
                </a:solidFill>
                <a:cs typeface="Arial"/>
              </a:rPr>
              <a:t>Inform Instruction at Tier 1</a:t>
            </a:r>
          </a:p>
          <a:p>
            <a:pPr marL="971550" lvl="1" indent="-514350">
              <a:buAutoNum type="arabicPeriod"/>
            </a:pPr>
            <a:r>
              <a:rPr lang="en-US" sz="2800">
                <a:solidFill>
                  <a:prstClr val="black"/>
                </a:solidFill>
                <a:cs typeface="Arial"/>
              </a:rPr>
              <a:t>Empower Educators with Low-Intensity Strategies</a:t>
            </a:r>
          </a:p>
          <a:p>
            <a:pPr marL="971550" lvl="1" indent="-514350">
              <a:buAutoNum type="arabicPeriod"/>
            </a:pPr>
            <a:r>
              <a:rPr lang="en-US" sz="2800">
                <a:solidFill>
                  <a:prstClr val="black"/>
                </a:solidFill>
                <a:cs typeface="Arial"/>
              </a:rPr>
              <a:t>Connect Students to Tier 2 and Tier 3 Interventions</a:t>
            </a:r>
          </a:p>
          <a:p>
            <a:pPr marL="514350" indent="-514350">
              <a:buFont typeface="+mj-lt"/>
              <a:buAutoNum type="arabicPeriod"/>
            </a:pPr>
            <a:r>
              <a:rPr lang="en-US" sz="3200"/>
              <a:t>Wrapping Up and Moving Forward</a:t>
            </a:r>
            <a:endParaRPr lang="en-US" sz="3200">
              <a:cs typeface="Arial"/>
            </a:endParaRPr>
          </a:p>
        </p:txBody>
      </p:sp>
    </p:spTree>
    <p:extLst>
      <p:ext uri="{BB962C8B-B14F-4D97-AF65-F5344CB8AC3E}">
        <p14:creationId xmlns:p14="http://schemas.microsoft.com/office/powerpoint/2010/main" val="1633769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42915-73A6-417C-B2F1-A3563A116F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E982A3-AF39-C956-DBB0-FFF8F7A9DE2F}"/>
              </a:ext>
            </a:extLst>
          </p:cNvPr>
          <p:cNvSpPr>
            <a:spLocks noGrp="1"/>
          </p:cNvSpPr>
          <p:nvPr>
            <p:ph type="title"/>
          </p:nvPr>
        </p:nvSpPr>
        <p:spPr/>
        <p:txBody>
          <a:bodyPr/>
          <a:lstStyle/>
          <a:p>
            <a:r>
              <a:rPr lang="en-US"/>
              <a:t>Talk Time: Potential Benefit of Integrated Tiered Systems</a:t>
            </a:r>
          </a:p>
        </p:txBody>
      </p:sp>
      <p:sp>
        <p:nvSpPr>
          <p:cNvPr id="3" name="Content 1">
            <a:extLst>
              <a:ext uri="{FF2B5EF4-FFF2-40B4-BE49-F238E27FC236}">
                <a16:creationId xmlns:a16="http://schemas.microsoft.com/office/drawing/2014/main" id="{B2C2468B-6487-6954-B8AB-388E30304809}"/>
              </a:ext>
            </a:extLst>
          </p:cNvPr>
          <p:cNvSpPr>
            <a:spLocks noGrp="1"/>
          </p:cNvSpPr>
          <p:nvPr>
            <p:ph sz="half" idx="1"/>
          </p:nvPr>
        </p:nvSpPr>
        <p:spPr>
          <a:xfrm>
            <a:off x="838200" y="1825625"/>
            <a:ext cx="6330696" cy="4351338"/>
          </a:xfrm>
        </p:spPr>
        <p:txBody>
          <a:bodyPr>
            <a:noAutofit/>
          </a:bodyPr>
          <a:lstStyle/>
          <a:p>
            <a:pPr>
              <a:lnSpc>
                <a:spcPct val="100000"/>
              </a:lnSpc>
              <a:spcBef>
                <a:spcPts val="0"/>
              </a:spcBef>
              <a:defRPr/>
            </a:pPr>
            <a:r>
              <a:rPr lang="en-US" sz="3200"/>
              <a:t>What would be beneficial about Ci3T models of prevention for your district and each Pre-K-12 school?</a:t>
            </a:r>
          </a:p>
          <a:p>
            <a:pPr>
              <a:lnSpc>
                <a:spcPct val="100000"/>
              </a:lnSpc>
              <a:spcBef>
                <a:spcPts val="0"/>
              </a:spcBef>
              <a:defRPr/>
            </a:pPr>
            <a:r>
              <a:rPr lang="en-US" sz="3200"/>
              <a:t>What elements of integrated systems are already in place?</a:t>
            </a:r>
          </a:p>
        </p:txBody>
      </p:sp>
      <p:pic>
        <p:nvPicPr>
          <p:cNvPr id="5" name="Picture">
            <a:extLst>
              <a:ext uri="{FF2B5EF4-FFF2-40B4-BE49-F238E27FC236}">
                <a16:creationId xmlns:a16="http://schemas.microsoft.com/office/drawing/2014/main" id="{E48CCFC2-24E9-066E-F9B9-A2919FF05F2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6960198" y="1850425"/>
            <a:ext cx="3822774" cy="2772670"/>
          </a:xfrm>
          <a:prstGeom prst="rect">
            <a:avLst/>
          </a:prstGeom>
        </p:spPr>
      </p:pic>
      <p:pic>
        <p:nvPicPr>
          <p:cNvPr id="4" name="15:00">
            <a:extLst>
              <a:ext uri="{FF2B5EF4-FFF2-40B4-BE49-F238E27FC236}">
                <a16:creationId xmlns:a16="http://schemas.microsoft.com/office/drawing/2014/main" id="{F8768730-F066-3574-26C2-0CE8F89A41D6}"/>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510979" y="4821236"/>
            <a:ext cx="4714022" cy="1671638"/>
          </a:xfrm>
          <a:prstGeom prst="rect">
            <a:avLst/>
          </a:prstGeom>
          <a:noFill/>
        </p:spPr>
      </p:pic>
      <p:pic>
        <p:nvPicPr>
          <p:cNvPr id="6" name="14:00">
            <a:extLst>
              <a:ext uri="{FF2B5EF4-FFF2-40B4-BE49-F238E27FC236}">
                <a16:creationId xmlns:a16="http://schemas.microsoft.com/office/drawing/2014/main" id="{64E9AD5A-A53F-F59E-57E0-4671F183C143}"/>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3510671" y="4821236"/>
            <a:ext cx="4714022" cy="1671638"/>
          </a:xfrm>
          <a:prstGeom prst="rect">
            <a:avLst/>
          </a:prstGeom>
          <a:noFill/>
        </p:spPr>
      </p:pic>
      <p:pic>
        <p:nvPicPr>
          <p:cNvPr id="7" name="13:00">
            <a:extLst>
              <a:ext uri="{FF2B5EF4-FFF2-40B4-BE49-F238E27FC236}">
                <a16:creationId xmlns:a16="http://schemas.microsoft.com/office/drawing/2014/main" id="{572C2B8E-BEFC-9806-2E1B-AD43B88C4B33}"/>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3510995" y="4821236"/>
            <a:ext cx="4714022" cy="1671638"/>
          </a:xfrm>
          <a:prstGeom prst="rect">
            <a:avLst/>
          </a:prstGeom>
          <a:noFill/>
        </p:spPr>
      </p:pic>
      <p:pic>
        <p:nvPicPr>
          <p:cNvPr id="8" name="12:00">
            <a:extLst>
              <a:ext uri="{FF2B5EF4-FFF2-40B4-BE49-F238E27FC236}">
                <a16:creationId xmlns:a16="http://schemas.microsoft.com/office/drawing/2014/main" id="{76735479-FA47-90BD-B5DE-006C724FB245}"/>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3510727" y="4821236"/>
            <a:ext cx="4714022" cy="1671638"/>
          </a:xfrm>
          <a:prstGeom prst="rect">
            <a:avLst/>
          </a:prstGeom>
          <a:noFill/>
        </p:spPr>
      </p:pic>
      <p:pic>
        <p:nvPicPr>
          <p:cNvPr id="9" name="11:00">
            <a:extLst>
              <a:ext uri="{FF2B5EF4-FFF2-40B4-BE49-F238E27FC236}">
                <a16:creationId xmlns:a16="http://schemas.microsoft.com/office/drawing/2014/main" id="{38471BDA-F579-7393-CF40-755830314E92}"/>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3510727" y="4821236"/>
            <a:ext cx="4714022" cy="1671638"/>
          </a:xfrm>
          <a:prstGeom prst="rect">
            <a:avLst/>
          </a:prstGeom>
          <a:noFill/>
        </p:spPr>
      </p:pic>
      <p:pic>
        <p:nvPicPr>
          <p:cNvPr id="10" name="10:00">
            <a:extLst>
              <a:ext uri="{FF2B5EF4-FFF2-40B4-BE49-F238E27FC236}">
                <a16:creationId xmlns:a16="http://schemas.microsoft.com/office/drawing/2014/main" id="{A76E45B0-26A0-2856-F858-0280E157D8D4}"/>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a:ext>
            </a:extLst>
          </a:blip>
          <a:stretch>
            <a:fillRect/>
          </a:stretch>
        </p:blipFill>
        <p:spPr bwMode="auto">
          <a:xfrm>
            <a:off x="3510783" y="4821236"/>
            <a:ext cx="4714022" cy="1671638"/>
          </a:xfrm>
          <a:prstGeom prst="rect">
            <a:avLst/>
          </a:prstGeom>
          <a:noFill/>
        </p:spPr>
      </p:pic>
      <p:pic>
        <p:nvPicPr>
          <p:cNvPr id="11" name="09:00">
            <a:extLst>
              <a:ext uri="{FF2B5EF4-FFF2-40B4-BE49-F238E27FC236}">
                <a16:creationId xmlns:a16="http://schemas.microsoft.com/office/drawing/2014/main" id="{9CA2D94C-4AD2-99D4-6E4B-158876111E1E}"/>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a:ext>
            </a:extLst>
          </a:blip>
          <a:stretch>
            <a:fillRect/>
          </a:stretch>
        </p:blipFill>
        <p:spPr bwMode="auto">
          <a:xfrm>
            <a:off x="3510839" y="4821236"/>
            <a:ext cx="4714022" cy="1671638"/>
          </a:xfrm>
          <a:prstGeom prst="rect">
            <a:avLst/>
          </a:prstGeom>
          <a:noFill/>
        </p:spPr>
      </p:pic>
      <p:pic>
        <p:nvPicPr>
          <p:cNvPr id="15" name="08:00">
            <a:extLst>
              <a:ext uri="{FF2B5EF4-FFF2-40B4-BE49-F238E27FC236}">
                <a16:creationId xmlns:a16="http://schemas.microsoft.com/office/drawing/2014/main" id="{CC6737BC-81EC-C9DD-D857-57031F322BFC}"/>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a:ext>
            </a:extLst>
          </a:blip>
          <a:stretch>
            <a:fillRect/>
          </a:stretch>
        </p:blipFill>
        <p:spPr bwMode="auto">
          <a:xfrm>
            <a:off x="3511003" y="4821236"/>
            <a:ext cx="4714022" cy="1671638"/>
          </a:xfrm>
          <a:prstGeom prst="rect">
            <a:avLst/>
          </a:prstGeom>
          <a:noFill/>
        </p:spPr>
      </p:pic>
      <p:pic>
        <p:nvPicPr>
          <p:cNvPr id="16" name="07:00">
            <a:extLst>
              <a:ext uri="{FF2B5EF4-FFF2-40B4-BE49-F238E27FC236}">
                <a16:creationId xmlns:a16="http://schemas.microsoft.com/office/drawing/2014/main" id="{4BAFC4B3-1F7D-5A9C-437F-B8EF6E3CECE1}"/>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7" name="06:00">
            <a:extLst>
              <a:ext uri="{FF2B5EF4-FFF2-40B4-BE49-F238E27FC236}">
                <a16:creationId xmlns:a16="http://schemas.microsoft.com/office/drawing/2014/main" id="{42DF4FA8-86B8-F3A3-6618-24AF8BC3AB40}"/>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8" name="05:00">
            <a:extLst>
              <a:ext uri="{FF2B5EF4-FFF2-40B4-BE49-F238E27FC236}">
                <a16:creationId xmlns:a16="http://schemas.microsoft.com/office/drawing/2014/main" id="{89B49D70-7098-6EF1-0162-CCF84A97125D}"/>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9" name="04:00">
            <a:extLst>
              <a:ext uri="{FF2B5EF4-FFF2-40B4-BE49-F238E27FC236}">
                <a16:creationId xmlns:a16="http://schemas.microsoft.com/office/drawing/2014/main" id="{3C9949E4-70AC-BEF3-5A91-4DBA4A5078FC}"/>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a:ext>
            </a:extLst>
          </a:blip>
          <a:stretch>
            <a:fillRect/>
          </a:stretch>
        </p:blipFill>
        <p:spPr bwMode="auto">
          <a:xfrm>
            <a:off x="3510839" y="4821236"/>
            <a:ext cx="4714022" cy="1671638"/>
          </a:xfrm>
          <a:prstGeom prst="rect">
            <a:avLst/>
          </a:prstGeom>
          <a:noFill/>
        </p:spPr>
      </p:pic>
      <p:pic>
        <p:nvPicPr>
          <p:cNvPr id="20" name="03:00">
            <a:extLst>
              <a:ext uri="{FF2B5EF4-FFF2-40B4-BE49-F238E27FC236}">
                <a16:creationId xmlns:a16="http://schemas.microsoft.com/office/drawing/2014/main" id="{AACDAD0F-4A0E-2323-F448-F5F4D3E15F6A}"/>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a:ext>
            </a:extLst>
          </a:blip>
          <a:stretch>
            <a:fillRect/>
          </a:stretch>
        </p:blipFill>
        <p:spPr bwMode="auto">
          <a:xfrm>
            <a:off x="3511005" y="4821238"/>
            <a:ext cx="4714022" cy="1671638"/>
          </a:xfrm>
          <a:prstGeom prst="rect">
            <a:avLst/>
          </a:prstGeom>
          <a:noFill/>
        </p:spPr>
      </p:pic>
      <p:pic>
        <p:nvPicPr>
          <p:cNvPr id="21" name="02:00">
            <a:extLst>
              <a:ext uri="{FF2B5EF4-FFF2-40B4-BE49-F238E27FC236}">
                <a16:creationId xmlns:a16="http://schemas.microsoft.com/office/drawing/2014/main" id="{5F17D04D-418A-37EB-90F2-44D0CB8C9596}"/>
              </a:ext>
              <a:ext uri="{C183D7F6-B498-43B3-948B-1728B52AA6E4}">
                <adec:decorative xmlns:adec="http://schemas.microsoft.com/office/drawing/2017/decorative" val="1"/>
              </a:ext>
            </a:extLst>
          </p:cNvPr>
          <p:cNvPicPr>
            <a:picLocks noChangeAspect="1" noChangeArrowheads="1"/>
          </p:cNvPicPr>
          <p:nvPr/>
        </p:nvPicPr>
        <p:blipFill>
          <a:blip r:embed="rId18">
            <a:extLst>
              <a:ext uri="{28A0092B-C50C-407E-A947-70E740481C1C}">
                <a14:useLocalDpi xmlns:a14="http://schemas.microsoft.com/office/drawing/2010/main"/>
              </a:ext>
            </a:extLst>
          </a:blip>
          <a:stretch>
            <a:fillRect/>
          </a:stretch>
        </p:blipFill>
        <p:spPr bwMode="auto">
          <a:xfrm>
            <a:off x="3511007" y="4821238"/>
            <a:ext cx="4714022" cy="1671638"/>
          </a:xfrm>
          <a:prstGeom prst="rect">
            <a:avLst/>
          </a:prstGeom>
          <a:noFill/>
        </p:spPr>
      </p:pic>
      <p:pic>
        <p:nvPicPr>
          <p:cNvPr id="26" name="01:00">
            <a:extLst>
              <a:ext uri="{FF2B5EF4-FFF2-40B4-BE49-F238E27FC236}">
                <a16:creationId xmlns:a16="http://schemas.microsoft.com/office/drawing/2014/main" id="{D0CBD353-84FC-B8EF-9A33-CAB85BA9CF66}"/>
              </a:ext>
              <a:ext uri="{C183D7F6-B498-43B3-948B-1728B52AA6E4}">
                <adec:decorative xmlns:adec="http://schemas.microsoft.com/office/drawing/2017/decorative" val="1"/>
              </a:ext>
            </a:extLst>
          </p:cNvPr>
          <p:cNvPicPr>
            <a:picLocks noChangeAspect="1" noChangeArrowheads="1"/>
          </p:cNvPicPr>
          <p:nvPr/>
        </p:nvPicPr>
        <p:blipFill>
          <a:blip r:embed="rId19">
            <a:extLst>
              <a:ext uri="{28A0092B-C50C-407E-A947-70E740481C1C}">
                <a14:useLocalDpi xmlns:a14="http://schemas.microsoft.com/office/drawing/2010/main"/>
              </a:ext>
            </a:extLst>
          </a:blip>
          <a:stretch>
            <a:fillRect/>
          </a:stretch>
        </p:blipFill>
        <p:spPr bwMode="auto">
          <a:xfrm>
            <a:off x="3511007" y="4821240"/>
            <a:ext cx="4714022" cy="1671638"/>
          </a:xfrm>
          <a:prstGeom prst="rect">
            <a:avLst/>
          </a:prstGeom>
          <a:noFill/>
        </p:spPr>
      </p:pic>
      <p:pic>
        <p:nvPicPr>
          <p:cNvPr id="27" name="00:30">
            <a:extLst>
              <a:ext uri="{FF2B5EF4-FFF2-40B4-BE49-F238E27FC236}">
                <a16:creationId xmlns:a16="http://schemas.microsoft.com/office/drawing/2014/main" id="{93C647D7-AD6A-776F-E6F7-486D1C688C79}"/>
              </a:ext>
              <a:ext uri="{C183D7F6-B498-43B3-948B-1728B52AA6E4}">
                <adec:decorative xmlns:adec="http://schemas.microsoft.com/office/drawing/2017/decorative" val="1"/>
              </a:ext>
            </a:extLst>
          </p:cNvPr>
          <p:cNvPicPr>
            <a:picLocks noChangeAspect="1" noChangeArrowheads="1"/>
          </p:cNvPicPr>
          <p:nvPr/>
        </p:nvPicPr>
        <p:blipFill>
          <a:blip r:embed="rId20">
            <a:extLst>
              <a:ext uri="{28A0092B-C50C-407E-A947-70E740481C1C}">
                <a14:useLocalDpi xmlns:a14="http://schemas.microsoft.com/office/drawing/2010/main"/>
              </a:ext>
            </a:extLst>
          </a:blip>
          <a:stretch>
            <a:fillRect/>
          </a:stretch>
        </p:blipFill>
        <p:spPr bwMode="auto">
          <a:xfrm>
            <a:off x="3510895" y="4821236"/>
            <a:ext cx="4714022" cy="1671638"/>
          </a:xfrm>
          <a:prstGeom prst="rect">
            <a:avLst/>
          </a:prstGeom>
          <a:noFill/>
        </p:spPr>
      </p:pic>
      <p:pic>
        <p:nvPicPr>
          <p:cNvPr id="28" name="00:00">
            <a:extLst>
              <a:ext uri="{FF2B5EF4-FFF2-40B4-BE49-F238E27FC236}">
                <a16:creationId xmlns:a16="http://schemas.microsoft.com/office/drawing/2014/main" id="{7F0951FC-F39C-8F75-9DC9-51271800FFFC}"/>
              </a:ext>
              <a:ext uri="{C183D7F6-B498-43B3-948B-1728B52AA6E4}">
                <adec:decorative xmlns:adec="http://schemas.microsoft.com/office/drawing/2017/decorative" val="1"/>
              </a:ext>
            </a:extLst>
          </p:cNvPr>
          <p:cNvPicPr>
            <a:picLocks noChangeAspect="1" noChangeArrowheads="1"/>
          </p:cNvPicPr>
          <p:nvPr/>
        </p:nvPicPr>
        <p:blipFill>
          <a:blip r:embed="rId21">
            <a:extLst>
              <a:ext uri="{28A0092B-C50C-407E-A947-70E740481C1C}">
                <a14:useLocalDpi xmlns:a14="http://schemas.microsoft.com/office/drawing/2010/main"/>
              </a:ext>
            </a:extLst>
          </a:blip>
          <a:stretch>
            <a:fillRect/>
          </a:stretch>
        </p:blipFill>
        <p:spPr bwMode="auto">
          <a:xfrm>
            <a:off x="3510951" y="4821236"/>
            <a:ext cx="4714020" cy="1671639"/>
          </a:xfrm>
          <a:prstGeom prst="rect">
            <a:avLst/>
          </a:prstGeom>
          <a:noFill/>
        </p:spPr>
      </p:pic>
    </p:spTree>
    <p:extLst>
      <p:ext uri="{BB962C8B-B14F-4D97-AF65-F5344CB8AC3E}">
        <p14:creationId xmlns:p14="http://schemas.microsoft.com/office/powerpoint/2010/main" val="314180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6"/>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649DA-5A8B-BDC7-6092-F754DEFF3E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4789E0-A075-8BA7-6AEB-FAC451946129}"/>
              </a:ext>
            </a:extLst>
          </p:cNvPr>
          <p:cNvSpPr>
            <a:spLocks noGrp="1"/>
          </p:cNvSpPr>
          <p:nvPr>
            <p:ph type="title"/>
          </p:nvPr>
        </p:nvSpPr>
        <p:spPr>
          <a:xfrm>
            <a:off x="831850" y="1519238"/>
            <a:ext cx="8824214" cy="2852737"/>
          </a:xfrm>
        </p:spPr>
        <p:txBody>
          <a:bodyPr>
            <a:normAutofit/>
          </a:bodyPr>
          <a:lstStyle/>
          <a:p>
            <a:r>
              <a:rPr lang="en-US"/>
              <a:t>Systematic Screening…</a:t>
            </a:r>
          </a:p>
        </p:txBody>
      </p:sp>
      <p:sp>
        <p:nvSpPr>
          <p:cNvPr id="3" name="Text">
            <a:extLst>
              <a:ext uri="{FF2B5EF4-FFF2-40B4-BE49-F238E27FC236}">
                <a16:creationId xmlns:a16="http://schemas.microsoft.com/office/drawing/2014/main" id="{891146A0-A74D-E105-12E2-D197FA1E2433}"/>
              </a:ext>
            </a:extLst>
          </p:cNvPr>
          <p:cNvSpPr>
            <a:spLocks noGrp="1"/>
          </p:cNvSpPr>
          <p:nvPr>
            <p:ph type="body" idx="1"/>
          </p:nvPr>
        </p:nvSpPr>
        <p:spPr>
          <a:xfrm>
            <a:off x="831850" y="4398963"/>
            <a:ext cx="10515600" cy="1500187"/>
          </a:xfrm>
        </p:spPr>
        <p:txBody>
          <a:bodyPr>
            <a:normAutofit/>
          </a:bodyPr>
          <a:lstStyle/>
          <a:p>
            <a:r>
              <a:rPr lang="en-US"/>
              <a:t>Behavioral Screening: Tools and Logistics </a:t>
            </a:r>
          </a:p>
        </p:txBody>
      </p:sp>
    </p:spTree>
    <p:extLst>
      <p:ext uri="{BB962C8B-B14F-4D97-AF65-F5344CB8AC3E}">
        <p14:creationId xmlns:p14="http://schemas.microsoft.com/office/powerpoint/2010/main" val="729423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a:extLst>
              <a:ext uri="{FF2B5EF4-FFF2-40B4-BE49-F238E27FC236}">
                <a16:creationId xmlns:a16="http://schemas.microsoft.com/office/drawing/2014/main" id="{95DADD45-810C-4629-A65A-D59C0B76A534}"/>
              </a:ext>
            </a:extLst>
          </p:cNvPr>
          <p:cNvSpPr txBox="1">
            <a:spLocks noGrp="1" noChangeArrowheads="1"/>
          </p:cNvSpPr>
          <p:nvPr>
            <p:ph type="title" idx="4294967295"/>
          </p:nvPr>
        </p:nvSpPr>
        <p:spPr bwMode="auto">
          <a:xfrm>
            <a:off x="1285077" y="28555"/>
            <a:ext cx="9144000" cy="8002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Kalberg, &amp; Menzies, 2009)</a:t>
            </a:r>
          </a:p>
        </p:txBody>
      </p:sp>
      <p:grpSp>
        <p:nvGrpSpPr>
          <p:cNvPr id="19" name="Group 18" descr="Comprehensive, Integrated, Three-Tiered Model of Prevention pyramid.">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1"/>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 name="Up Arrow 1" descr="Blue arrow pointing from Tier 1 to Tier 2"/>
          <p:cNvSpPr/>
          <p:nvPr/>
        </p:nvSpPr>
        <p:spPr>
          <a:xfrm>
            <a:off x="5715170" y="2904825"/>
            <a:ext cx="546827" cy="808072"/>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Up Arrow 2" descr="Blue arrow pointing from Tier 2 to Tier 3"/>
          <p:cNvSpPr/>
          <p:nvPr/>
        </p:nvSpPr>
        <p:spPr>
          <a:xfrm>
            <a:off x="5768606" y="1594140"/>
            <a:ext cx="439957" cy="571659"/>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20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a:extLst>
              <a:ext uri="{FF2B5EF4-FFF2-40B4-BE49-F238E27FC236}">
                <a16:creationId xmlns:a16="http://schemas.microsoft.com/office/drawing/2014/main" id="{B851AE31-195D-155F-A910-4700FCA5E2B1}"/>
              </a:ext>
              <a:ext uri="{C183D7F6-B498-43B3-948B-1728B52AA6E4}">
                <adec:decorative xmlns:adec="http://schemas.microsoft.com/office/drawing/2017/decorative" val="1"/>
              </a:ext>
            </a:extLst>
          </p:cNvPr>
          <p:cNvSpPr/>
          <p:nvPr/>
        </p:nvSpPr>
        <p:spPr>
          <a:xfrm>
            <a:off x="5807420" y="1128425"/>
            <a:ext cx="6400800" cy="5695721"/>
          </a:xfrm>
          <a:prstGeom prst="triangl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E2D380-DA5E-EE83-B60C-BFA188177A25}"/>
              </a:ext>
            </a:extLst>
          </p:cNvPr>
          <p:cNvSpPr>
            <a:spLocks noGrp="1"/>
          </p:cNvSpPr>
          <p:nvPr>
            <p:ph type="title"/>
          </p:nvPr>
        </p:nvSpPr>
        <p:spPr/>
        <p:txBody>
          <a:bodyPr/>
          <a:lstStyle/>
          <a:p>
            <a:r>
              <a:rPr lang="en-US"/>
              <a:t>Systematic Screening … Logistics</a:t>
            </a:r>
          </a:p>
        </p:txBody>
      </p:sp>
      <p:graphicFrame>
        <p:nvGraphicFramePr>
          <p:cNvPr id="4" name="Content Placeholder 3" descr="Flowchart connecting the words Fall Winter Spring">
            <a:extLst>
              <a:ext uri="{FF2B5EF4-FFF2-40B4-BE49-F238E27FC236}">
                <a16:creationId xmlns:a16="http://schemas.microsoft.com/office/drawing/2014/main" id="{CE8CC4A8-3BB8-7144-4537-A18BD33D4787}"/>
              </a:ext>
              <a:ext uri="{C183D7F6-B498-43B3-948B-1728B52AA6E4}">
                <adec:decorative xmlns:adec="http://schemas.microsoft.com/office/drawing/2017/decorative" val="0"/>
              </a:ext>
            </a:extLst>
          </p:cNvPr>
          <p:cNvGraphicFramePr>
            <a:graphicFrameLocks noGrp="1"/>
          </p:cNvGraphicFramePr>
          <p:nvPr>
            <p:ph idx="1"/>
          </p:nvPr>
        </p:nvGraphicFramePr>
        <p:xfrm>
          <a:off x="846310" y="667994"/>
          <a:ext cx="10515600" cy="4076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E4599AD1-6DBA-B110-9C75-45347F62C157}"/>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4050639"/>
            <a:ext cx="4572000" cy="3015179"/>
          </a:xfrm>
          <a:prstGeom prst="rect">
            <a:avLst/>
          </a:prstGeom>
        </p:spPr>
      </p:pic>
      <p:graphicFrame>
        <p:nvGraphicFramePr>
          <p:cNvPr id="3" name="Diagram 2" descr="Infographic flowchart showing an arrow pointing right with three green boxes: selecting, installing, and analyzing">
            <a:extLst>
              <a:ext uri="{FF2B5EF4-FFF2-40B4-BE49-F238E27FC236}">
                <a16:creationId xmlns:a16="http://schemas.microsoft.com/office/drawing/2014/main" id="{8E09CF52-1CC7-E6CF-A16B-2AB035AA12A5}"/>
              </a:ext>
              <a:ext uri="{C183D7F6-B498-43B3-948B-1728B52AA6E4}">
                <adec:decorative xmlns:adec="http://schemas.microsoft.com/office/drawing/2017/decorative" val="0"/>
              </a:ext>
            </a:extLst>
          </p:cNvPr>
          <p:cNvGraphicFramePr/>
          <p:nvPr/>
        </p:nvGraphicFramePr>
        <p:xfrm>
          <a:off x="5680954" y="3415367"/>
          <a:ext cx="5664736" cy="340877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589601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2318CD3-B81A-73D3-4A24-F5AF02AF836E}"/>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Behavioral and Academic Screening 1</a:t>
            </a:r>
          </a:p>
        </p:txBody>
      </p:sp>
      <p:sp>
        <p:nvSpPr>
          <p:cNvPr id="2" name="Title 1">
            <a:extLst>
              <a:ext uri="{FF2B5EF4-FFF2-40B4-BE49-F238E27FC236}">
                <a16:creationId xmlns:a16="http://schemas.microsoft.com/office/drawing/2014/main" id="{9361FC31-6886-ED06-977D-27072AE9B6CE}"/>
              </a:ext>
              <a:ext uri="{C183D7F6-B498-43B3-948B-1728B52AA6E4}">
                <adec:decorative xmlns:adec="http://schemas.microsoft.com/office/drawing/2017/decorative" val="1"/>
              </a:ext>
            </a:extLst>
          </p:cNvPr>
          <p:cNvSpPr>
            <a:spLocks noGrp="1"/>
          </p:cNvSpPr>
          <p:nvPr>
            <p:ph type="title"/>
          </p:nvPr>
        </p:nvSpPr>
        <p:spPr/>
        <p:txBody>
          <a:bodyPr/>
          <a:lstStyle/>
          <a:p>
            <a:r>
              <a:rPr lang="en-US"/>
              <a:t>Behavioral and Academic Screening</a:t>
            </a:r>
            <a:br>
              <a:rPr lang="en-US"/>
            </a:br>
            <a:r>
              <a:rPr lang="en-US" b="0"/>
              <a:t>How are students responding?</a:t>
            </a:r>
            <a:endParaRPr lang="en-US"/>
          </a:p>
        </p:txBody>
      </p:sp>
      <p:pic>
        <p:nvPicPr>
          <p:cNvPr id="6" name="Picture 5" descr="Excerpt from an infographic that states screening can be used to inform tier 1 instruction, identify opportunities for teacher-delivered low-intensity strategies, and connect students to tier 2 and tier 3 interventions">
            <a:extLst>
              <a:ext uri="{FF2B5EF4-FFF2-40B4-BE49-F238E27FC236}">
                <a16:creationId xmlns:a16="http://schemas.microsoft.com/office/drawing/2014/main" id="{6C1F6E1A-11FC-5941-090D-5C7E4E1E5209}"/>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448421" y="2087796"/>
            <a:ext cx="9295157" cy="2193925"/>
          </a:xfrm>
          <a:prstGeom prst="rect">
            <a:avLst/>
          </a:prstGeom>
          <a:ln>
            <a:noFill/>
          </a:ln>
        </p:spPr>
      </p:pic>
      <p:sp>
        <p:nvSpPr>
          <p:cNvPr id="9" name="TextBox 8">
            <a:extLst>
              <a:ext uri="{FF2B5EF4-FFF2-40B4-BE49-F238E27FC236}">
                <a16:creationId xmlns:a16="http://schemas.microsoft.com/office/drawing/2014/main" id="{408A19C9-7F14-C547-8214-A38E90EBCD0D}"/>
              </a:ext>
            </a:extLst>
          </p:cNvPr>
          <p:cNvSpPr txBox="1"/>
          <p:nvPr/>
        </p:nvSpPr>
        <p:spPr>
          <a:xfrm>
            <a:off x="1761689" y="4392844"/>
            <a:ext cx="1946711" cy="830997"/>
          </a:xfrm>
          <a:prstGeom prst="rect">
            <a:avLst/>
          </a:prstGeom>
          <a:noFill/>
        </p:spPr>
        <p:txBody>
          <a:bodyPr wrap="square" rtlCol="0">
            <a:spAutoFit/>
          </a:bodyPr>
          <a:lstStyle/>
          <a:p>
            <a:pPr algn="ctr"/>
            <a:r>
              <a:rPr lang="en-US" sz="2400"/>
              <a:t>Inform Tier 1 Instruction</a:t>
            </a:r>
          </a:p>
        </p:txBody>
      </p:sp>
      <p:sp>
        <p:nvSpPr>
          <p:cNvPr id="10" name="TextBox 9">
            <a:extLst>
              <a:ext uri="{FF2B5EF4-FFF2-40B4-BE49-F238E27FC236}">
                <a16:creationId xmlns:a16="http://schemas.microsoft.com/office/drawing/2014/main" id="{04526745-4976-6442-5A1B-5989444268C4}"/>
              </a:ext>
            </a:extLst>
          </p:cNvPr>
          <p:cNvSpPr txBox="1"/>
          <p:nvPr/>
        </p:nvSpPr>
        <p:spPr>
          <a:xfrm>
            <a:off x="4894354" y="4395491"/>
            <a:ext cx="1946711" cy="2308324"/>
          </a:xfrm>
          <a:prstGeom prst="rect">
            <a:avLst/>
          </a:prstGeom>
          <a:noFill/>
        </p:spPr>
        <p:txBody>
          <a:bodyPr wrap="square" rtlCol="0">
            <a:spAutoFit/>
          </a:bodyPr>
          <a:lstStyle/>
          <a:p>
            <a:pPr algn="ctr"/>
            <a:r>
              <a:rPr lang="en-US" sz="2400"/>
              <a:t>Identify opportunities for teacher-delivered, low-intensity strategies</a:t>
            </a:r>
          </a:p>
        </p:txBody>
      </p:sp>
      <p:sp>
        <p:nvSpPr>
          <p:cNvPr id="11" name="TextBox 10">
            <a:extLst>
              <a:ext uri="{FF2B5EF4-FFF2-40B4-BE49-F238E27FC236}">
                <a16:creationId xmlns:a16="http://schemas.microsoft.com/office/drawing/2014/main" id="{8C952D63-623C-59D6-630D-D18E856B2094}"/>
              </a:ext>
            </a:extLst>
          </p:cNvPr>
          <p:cNvSpPr txBox="1"/>
          <p:nvPr/>
        </p:nvSpPr>
        <p:spPr>
          <a:xfrm>
            <a:off x="8281021" y="4395491"/>
            <a:ext cx="1946711" cy="1938992"/>
          </a:xfrm>
          <a:prstGeom prst="rect">
            <a:avLst/>
          </a:prstGeom>
          <a:noFill/>
        </p:spPr>
        <p:txBody>
          <a:bodyPr wrap="square" rtlCol="0">
            <a:spAutoFit/>
          </a:bodyPr>
          <a:lstStyle/>
          <a:p>
            <a:pPr algn="ctr"/>
            <a:r>
              <a:rPr lang="en-US" sz="2400"/>
              <a:t>Connect students to Tier 2 and Tier 3 interventions</a:t>
            </a:r>
          </a:p>
        </p:txBody>
      </p:sp>
    </p:spTree>
    <p:extLst>
      <p:ext uri="{BB962C8B-B14F-4D97-AF65-F5344CB8AC3E}">
        <p14:creationId xmlns:p14="http://schemas.microsoft.com/office/powerpoint/2010/main" val="2689645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675AF5F-ECE5-B58C-4B1A-E57108611659}"/>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Finding the SRSS-IE on the Ci3T Website</a:t>
            </a:r>
          </a:p>
        </p:txBody>
      </p:sp>
      <p:grpSp>
        <p:nvGrpSpPr>
          <p:cNvPr id="4" name="Image" descr="Screenshot of the Ci3T website with a yellow box outlining the Systematic Screening tab">
            <a:extLst>
              <a:ext uri="{FF2B5EF4-FFF2-40B4-BE49-F238E27FC236}">
                <a16:creationId xmlns:a16="http://schemas.microsoft.com/office/drawing/2014/main" id="{77420DA6-2479-92CD-8CD0-294D0983BC0D}"/>
              </a:ext>
            </a:extLst>
          </p:cNvPr>
          <p:cNvGrpSpPr/>
          <p:nvPr/>
        </p:nvGrpSpPr>
        <p:grpSpPr>
          <a:xfrm>
            <a:off x="608902" y="472616"/>
            <a:ext cx="5831188" cy="6099634"/>
            <a:chOff x="608902" y="472616"/>
            <a:chExt cx="5831188" cy="6099634"/>
          </a:xfrm>
        </p:grpSpPr>
        <p:pic>
          <p:nvPicPr>
            <p:cNvPr id="3" name="Computer" descr="Computer by thilakarathna - Mac like computer">
              <a:extLst>
                <a:ext uri="{FF2B5EF4-FFF2-40B4-BE49-F238E27FC236}">
                  <a16:creationId xmlns:a16="http://schemas.microsoft.com/office/drawing/2014/main" id="{E83F8992-D193-4DE7-B8F3-7059570C1B9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08902" y="472616"/>
              <a:ext cx="5831188" cy="6099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ray Box">
              <a:extLst>
                <a:ext uri="{FF2B5EF4-FFF2-40B4-BE49-F238E27FC236}">
                  <a16:creationId xmlns:a16="http://schemas.microsoft.com/office/drawing/2014/main" id="{02EEBC66-5860-1F63-4A4E-E63641B4B203}"/>
                </a:ext>
              </a:extLst>
            </p:cNvPr>
            <p:cNvSpPr/>
            <p:nvPr/>
          </p:nvSpPr>
          <p:spPr>
            <a:xfrm>
              <a:off x="857496" y="564132"/>
              <a:ext cx="5409954" cy="3493518"/>
            </a:xfrm>
            <a:prstGeom prst="rect">
              <a:avLst/>
            </a:prstGeom>
            <a:solidFill>
              <a:schemeClr val="bg1">
                <a:lumMod val="5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6" name="Screenshot">
              <a:extLst>
                <a:ext uri="{FF2B5EF4-FFF2-40B4-BE49-F238E27FC236}">
                  <a16:creationId xmlns:a16="http://schemas.microsoft.com/office/drawing/2014/main" id="{A2898A7E-1099-937D-86D4-2B5BB04B9B2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628775" y="592993"/>
              <a:ext cx="3804915" cy="3464657"/>
            </a:xfrm>
            <a:prstGeom prst="rect">
              <a:avLst/>
            </a:prstGeom>
          </p:spPr>
        </p:pic>
        <p:sp>
          <p:nvSpPr>
            <p:cNvPr id="15" name="Yellow Box">
              <a:extLst>
                <a:ext uri="{FF2B5EF4-FFF2-40B4-BE49-F238E27FC236}">
                  <a16:creationId xmlns:a16="http://schemas.microsoft.com/office/drawing/2014/main" id="{9406FD94-1D5F-00F2-5DC5-6BC64374D2F8}"/>
                </a:ext>
              </a:extLst>
            </p:cNvPr>
            <p:cNvSpPr/>
            <p:nvPr/>
          </p:nvSpPr>
          <p:spPr>
            <a:xfrm>
              <a:off x="3562473" y="779584"/>
              <a:ext cx="844062" cy="331595"/>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Content">
            <a:extLst>
              <a:ext uri="{FF2B5EF4-FFF2-40B4-BE49-F238E27FC236}">
                <a16:creationId xmlns:a16="http://schemas.microsoft.com/office/drawing/2014/main" id="{5E4997BC-13A0-C3DC-BFA7-317F4547BB4F}"/>
              </a:ext>
            </a:extLst>
          </p:cNvPr>
          <p:cNvSpPr txBox="1">
            <a:spLocks/>
          </p:cNvSpPr>
          <p:nvPr/>
        </p:nvSpPr>
        <p:spPr>
          <a:xfrm>
            <a:off x="7367388" y="438962"/>
            <a:ext cx="4406456" cy="917398"/>
          </a:xfrm>
          <a:prstGeom prst="rect">
            <a:avLst/>
          </a:prstGeom>
          <a:solidFill>
            <a:schemeClr val="accent6"/>
          </a:solidFill>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en-US" sz="2400">
                <a:solidFill>
                  <a:schemeClr val="bg1"/>
                </a:solidFill>
              </a:rPr>
              <a:t>https://www.ci3t.org/screening</a:t>
            </a:r>
          </a:p>
        </p:txBody>
      </p:sp>
      <p:pic>
        <p:nvPicPr>
          <p:cNvPr id="8" name="Picture 1" descr="Screenshot of the Ci3T website Screening Tools dropdown menu with yellow rectangle outlining SRSS-IE menu item">
            <a:extLst>
              <a:ext uri="{FF2B5EF4-FFF2-40B4-BE49-F238E27FC236}">
                <a16:creationId xmlns:a16="http://schemas.microsoft.com/office/drawing/2014/main" id="{6B92BC57-C69D-1E20-B0BF-966594EBF9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82969" y="1697767"/>
            <a:ext cx="3757191" cy="3950903"/>
          </a:xfrm>
          <a:prstGeom prst="rect">
            <a:avLst/>
          </a:prstGeom>
          <a:ln>
            <a:solidFill>
              <a:schemeClr val="tx1"/>
            </a:solidFill>
          </a:ln>
        </p:spPr>
      </p:pic>
      <p:sp>
        <p:nvSpPr>
          <p:cNvPr id="5" name="Rectangle 4" descr="Yellow rectangle highlighitng SRSS-IE screening protocol on the Ci3T website">
            <a:extLst>
              <a:ext uri="{FF2B5EF4-FFF2-40B4-BE49-F238E27FC236}">
                <a16:creationId xmlns:a16="http://schemas.microsoft.com/office/drawing/2014/main" id="{69741C65-527E-19AC-E892-1776620FFEA4}"/>
              </a:ext>
            </a:extLst>
          </p:cNvPr>
          <p:cNvSpPr/>
          <p:nvPr/>
        </p:nvSpPr>
        <p:spPr>
          <a:xfrm>
            <a:off x="7525179" y="1985771"/>
            <a:ext cx="4057919" cy="325120"/>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053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1CC6C-2968-5366-8D3A-83E116A2BE01}"/>
              </a:ext>
            </a:extLst>
          </p:cNvPr>
          <p:cNvSpPr>
            <a:spLocks noGrp="1"/>
          </p:cNvSpPr>
          <p:nvPr>
            <p:ph type="title"/>
          </p:nvPr>
        </p:nvSpPr>
        <p:spPr/>
        <p:txBody>
          <a:bodyPr/>
          <a:lstStyle/>
          <a:p>
            <a:r>
              <a:rPr lang="en-US"/>
              <a:t>Selecting &amp; Installing Behavior Screening</a:t>
            </a:r>
          </a:p>
        </p:txBody>
      </p:sp>
      <p:pic>
        <p:nvPicPr>
          <p:cNvPr id="5" name="Picture  1" descr="Supports and Structures for Behavior Screening module cover">
            <a:extLst>
              <a:ext uri="{FF2B5EF4-FFF2-40B4-BE49-F238E27FC236}">
                <a16:creationId xmlns:a16="http://schemas.microsoft.com/office/drawing/2014/main" id="{532F4539-2EF8-02B1-8F10-70A26201011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77267" y="1636711"/>
            <a:ext cx="3107943" cy="4856163"/>
          </a:xfrm>
        </p:spPr>
      </p:pic>
      <p:pic>
        <p:nvPicPr>
          <p:cNvPr id="7" name="Picture 2" descr="Student Risk Screening Scale-Internalizing and  Externalizing (SRSS-IE) module cover">
            <a:extLst>
              <a:ext uri="{FF2B5EF4-FFF2-40B4-BE49-F238E27FC236}">
                <a16:creationId xmlns:a16="http://schemas.microsoft.com/office/drawing/2014/main" id="{1DF6B255-BCBC-2120-9FAE-A26D1351F9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37940" y="1636711"/>
            <a:ext cx="3107943" cy="4856163"/>
          </a:xfrm>
          <a:prstGeom prst="rect">
            <a:avLst/>
          </a:prstGeom>
        </p:spPr>
      </p:pic>
      <p:pic>
        <p:nvPicPr>
          <p:cNvPr id="3" name="Graphic 1">
            <a:extLst>
              <a:ext uri="{FF2B5EF4-FFF2-40B4-BE49-F238E27FC236}">
                <a16:creationId xmlns:a16="http://schemas.microsoft.com/office/drawing/2014/main" id="{3E32CE96-5457-2E35-7807-5FD635EC45F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55664" y="2502442"/>
            <a:ext cx="5736336" cy="1430394"/>
          </a:xfrm>
          <a:prstGeom prst="rect">
            <a:avLst/>
          </a:prstGeom>
        </p:spPr>
      </p:pic>
      <p:pic>
        <p:nvPicPr>
          <p:cNvPr id="4" name="Graphic 2">
            <a:extLst>
              <a:ext uri="{FF2B5EF4-FFF2-40B4-BE49-F238E27FC236}">
                <a16:creationId xmlns:a16="http://schemas.microsoft.com/office/drawing/2014/main" id="{7734C8D7-7A1F-7C53-A34E-9669C6313CB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55664" y="4358533"/>
            <a:ext cx="5736336" cy="1430394"/>
          </a:xfrm>
          <a:prstGeom prst="rect">
            <a:avLst/>
          </a:prstGeom>
        </p:spPr>
      </p:pic>
      <p:sp>
        <p:nvSpPr>
          <p:cNvPr id="6" name="Content Placeholder 1">
            <a:extLst>
              <a:ext uri="{FF2B5EF4-FFF2-40B4-BE49-F238E27FC236}">
                <a16:creationId xmlns:a16="http://schemas.microsoft.com/office/drawing/2014/main" id="{A52B6FCE-DFF8-CBC6-63D6-5AC7C4EAABEE}"/>
              </a:ext>
            </a:extLst>
          </p:cNvPr>
          <p:cNvSpPr txBox="1">
            <a:spLocks/>
          </p:cNvSpPr>
          <p:nvPr/>
        </p:nvSpPr>
        <p:spPr>
          <a:xfrm>
            <a:off x="5989320" y="2962274"/>
            <a:ext cx="6486144" cy="5894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t>Psychometrically Sound</a:t>
            </a:r>
          </a:p>
        </p:txBody>
      </p:sp>
      <p:sp>
        <p:nvSpPr>
          <p:cNvPr id="8" name="Content Placeholder 2">
            <a:extLst>
              <a:ext uri="{FF2B5EF4-FFF2-40B4-BE49-F238E27FC236}">
                <a16:creationId xmlns:a16="http://schemas.microsoft.com/office/drawing/2014/main" id="{50DBB490-790F-9BC7-4A6F-2553686D89CE}"/>
              </a:ext>
            </a:extLst>
          </p:cNvPr>
          <p:cNvSpPr txBox="1">
            <a:spLocks/>
          </p:cNvSpPr>
          <p:nvPr/>
        </p:nvSpPr>
        <p:spPr>
          <a:xfrm>
            <a:off x="7705620" y="4850468"/>
            <a:ext cx="3377184" cy="5529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t>Socially Valid</a:t>
            </a:r>
          </a:p>
        </p:txBody>
      </p:sp>
    </p:spTree>
    <p:extLst>
      <p:ext uri="{BB962C8B-B14F-4D97-AF65-F5344CB8AC3E}">
        <p14:creationId xmlns:p14="http://schemas.microsoft.com/office/powerpoint/2010/main" val="2782426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84EE-0848-2759-4B99-A2A5E5089F49}"/>
              </a:ext>
            </a:extLst>
          </p:cNvPr>
          <p:cNvSpPr>
            <a:spLocks noGrp="1"/>
          </p:cNvSpPr>
          <p:nvPr>
            <p:ph type="title"/>
          </p:nvPr>
        </p:nvSpPr>
        <p:spPr/>
        <p:txBody>
          <a:bodyPr>
            <a:normAutofit fontScale="90000"/>
          </a:bodyPr>
          <a:lstStyle/>
          <a:p>
            <a:r>
              <a:rPr lang="en-US"/>
              <a:t>A Closer Look: Student Risk Screening Scale for Internalizing and Externalizing Behavior </a:t>
            </a:r>
            <a:r>
              <a:rPr lang="en-US" sz="4000"/>
              <a:t>(SRSS-IE; Drummond, 1994; Lane &amp; Menzies, 2009)</a:t>
            </a:r>
            <a:endParaRPr lang="en-US"/>
          </a:p>
        </p:txBody>
      </p:sp>
      <p:pic>
        <p:nvPicPr>
          <p:cNvPr id="4" name="Content Placeholder 3" descr="Image of Working with Your Data: School-wide Behavior Screening Practices page from the Ci3T website">
            <a:extLst>
              <a:ext uri="{FF2B5EF4-FFF2-40B4-BE49-F238E27FC236}">
                <a16:creationId xmlns:a16="http://schemas.microsoft.com/office/drawing/2014/main" id="{3E1396DB-419D-EDCA-C1CE-83FD31A921C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68956" y="2018130"/>
            <a:ext cx="3362397" cy="4351338"/>
          </a:xfrm>
          <a:prstGeom prst="rect">
            <a:avLst/>
          </a:prstGeom>
          <a:ln>
            <a:solidFill>
              <a:schemeClr val="tx1"/>
            </a:solidFill>
          </a:ln>
        </p:spPr>
      </p:pic>
      <p:pic>
        <p:nvPicPr>
          <p:cNvPr id="5" name="Picture 4" descr="Excerpt from Ci3T website on the screening tools tab">
            <a:extLst>
              <a:ext uri="{FF2B5EF4-FFF2-40B4-BE49-F238E27FC236}">
                <a16:creationId xmlns:a16="http://schemas.microsoft.com/office/drawing/2014/main" id="{14534234-B4D7-4818-A721-ED30B30E9B5D}"/>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4637638" y="2018130"/>
            <a:ext cx="5991938" cy="4372673"/>
          </a:xfrm>
          <a:prstGeom prst="rect">
            <a:avLst/>
          </a:prstGeom>
          <a:ln>
            <a:noFill/>
          </a:ln>
          <a:effectLst>
            <a:outerShdw blurRad="292100" dist="139700" dir="2700000" algn="tl" rotWithShape="0">
              <a:srgbClr val="333333">
                <a:alpha val="65000"/>
              </a:srgbClr>
            </a:outerShdw>
          </a:effectLst>
        </p:spPr>
      </p:pic>
      <p:sp>
        <p:nvSpPr>
          <p:cNvPr id="6" name="Rectangle 5" descr="Yellow rectangle highlighting SRSS-IE scfreening tool tab from the Ci3T website">
            <a:extLst>
              <a:ext uri="{FF2B5EF4-FFF2-40B4-BE49-F238E27FC236}">
                <a16:creationId xmlns:a16="http://schemas.microsoft.com/office/drawing/2014/main" id="{F2F9016F-95C1-29FD-749C-2E8D41E0B766}"/>
              </a:ext>
            </a:extLst>
          </p:cNvPr>
          <p:cNvSpPr/>
          <p:nvPr/>
        </p:nvSpPr>
        <p:spPr>
          <a:xfrm>
            <a:off x="4830105" y="2495909"/>
            <a:ext cx="5218670" cy="391669"/>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96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631E6-AFAA-AB40-858E-4ED93D73DA47}"/>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700" b="0">
                <a:solidFill>
                  <a:schemeClr val="tx2"/>
                </a:solidFill>
              </a:rPr>
              <a:t>(SRSS-IE; Drummond, 1994; Lane &amp; Menzies, 2009)</a:t>
            </a:r>
            <a:br>
              <a:rPr lang="en-US" altLang="en-US" b="0"/>
            </a:br>
            <a:r>
              <a:rPr lang="en-US" altLang="en-US" b="0" spc="0"/>
              <a:t>Elementary</a:t>
            </a:r>
            <a:endParaRPr lang="en-US"/>
          </a:p>
        </p:txBody>
      </p:sp>
      <p:pic>
        <p:nvPicPr>
          <p:cNvPr id="10" name="Picture" descr="Screenshot of elementary school version of Student Risk Screening Scale – Internalizing and Externalizing">
            <a:extLst>
              <a:ext uri="{FF2B5EF4-FFF2-40B4-BE49-F238E27FC236}">
                <a16:creationId xmlns:a16="http://schemas.microsoft.com/office/drawing/2014/main" id="{203C82A0-FF8C-F2AF-E45F-44E1965D3BF2}"/>
              </a:ext>
            </a:extLst>
          </p:cNvPr>
          <p:cNvPicPr>
            <a:picLocks noChangeAspect="1"/>
          </p:cNvPicPr>
          <p:nvPr/>
        </p:nvPicPr>
        <p:blipFill>
          <a:blip r:embed="rId3" cstate="print">
            <a:extLst>
              <a:ext uri="{28A0092B-C50C-407E-A947-70E740481C1C}">
                <a14:useLocalDpi xmlns:a14="http://schemas.microsoft.com/office/drawing/2010/main"/>
              </a:ext>
            </a:extLst>
          </a:blip>
          <a:srcRect l="2073" t="8358" r="25499" b="46866"/>
          <a:stretch>
            <a:fillRect/>
          </a:stretch>
        </p:blipFill>
        <p:spPr>
          <a:xfrm>
            <a:off x="1323833" y="2024885"/>
            <a:ext cx="9352994" cy="4467990"/>
          </a:xfrm>
          <a:prstGeom prst="rect">
            <a:avLst/>
          </a:prstGeom>
        </p:spPr>
      </p:pic>
    </p:spTree>
    <p:extLst>
      <p:ext uri="{BB962C8B-B14F-4D97-AF65-F5344CB8AC3E}">
        <p14:creationId xmlns:p14="http://schemas.microsoft.com/office/powerpoint/2010/main" val="754192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CD8E9-D419-164C-A7F0-BF63F96CDADA}"/>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700" b="0">
                <a:solidFill>
                  <a:schemeClr val="tx2"/>
                </a:solidFill>
              </a:rPr>
              <a:t>(SRSS-IE; Drummond, 1994; Lane &amp; Menzies, 2009)</a:t>
            </a:r>
            <a:br>
              <a:rPr lang="en-US" altLang="en-US" b="0"/>
            </a:br>
            <a:r>
              <a:rPr lang="en-US" altLang="en-US" b="0" spc="0"/>
              <a:t>Secondary</a:t>
            </a:r>
            <a:endParaRPr lang="en-US"/>
          </a:p>
        </p:txBody>
      </p:sp>
      <p:pic>
        <p:nvPicPr>
          <p:cNvPr id="9" name="Picture" descr="Screenshot of secondary school version of Student Risk Screening Scale – Internalizing and Externalizing">
            <a:extLst>
              <a:ext uri="{FF2B5EF4-FFF2-40B4-BE49-F238E27FC236}">
                <a16:creationId xmlns:a16="http://schemas.microsoft.com/office/drawing/2014/main" id="{88EABF6C-2D39-041B-A7E6-7106BCD1A5DA}"/>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323833" y="2024885"/>
            <a:ext cx="9352994" cy="4467990"/>
          </a:xfrm>
          <a:prstGeom prst="rect">
            <a:avLst/>
          </a:prstGeom>
        </p:spPr>
      </p:pic>
    </p:spTree>
    <p:extLst>
      <p:ext uri="{BB962C8B-B14F-4D97-AF65-F5344CB8AC3E}">
        <p14:creationId xmlns:p14="http://schemas.microsoft.com/office/powerpoint/2010/main" val="4009972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9E89C-225B-DD67-6AA8-A23D8A91E7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37D63D-B40E-3A63-4C3A-09FB68DCA144}"/>
              </a:ext>
            </a:extLst>
          </p:cNvPr>
          <p:cNvSpPr>
            <a:spLocks noGrp="1"/>
          </p:cNvSpPr>
          <p:nvPr>
            <p:ph type="title"/>
          </p:nvPr>
        </p:nvSpPr>
        <p:spPr>
          <a:xfrm>
            <a:off x="8106310" y="18255"/>
            <a:ext cx="4085690" cy="1707803"/>
          </a:xfrm>
        </p:spPr>
        <p:txBody>
          <a:bodyPr>
            <a:normAutofit/>
          </a:bodyPr>
          <a:lstStyle/>
          <a:p>
            <a:pPr algn="ctr"/>
            <a:r>
              <a:rPr lang="en-US"/>
              <a:t>With sincere gratitude</a:t>
            </a:r>
          </a:p>
        </p:txBody>
      </p:sp>
      <p:sp>
        <p:nvSpPr>
          <p:cNvPr id="5" name="Title 1">
            <a:extLst>
              <a:ext uri="{FF2B5EF4-FFF2-40B4-BE49-F238E27FC236}">
                <a16:creationId xmlns:a16="http://schemas.microsoft.com/office/drawing/2014/main" id="{DFA6C5E7-A38C-FE77-B9DB-49FA2DC2C125}"/>
              </a:ext>
            </a:extLst>
          </p:cNvPr>
          <p:cNvSpPr txBox="1">
            <a:spLocks/>
          </p:cNvSpPr>
          <p:nvPr/>
        </p:nvSpPr>
        <p:spPr>
          <a:xfrm>
            <a:off x="8098351" y="4716066"/>
            <a:ext cx="4085690" cy="13286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a:t>The Ci3T Journey</a:t>
            </a:r>
          </a:p>
        </p:txBody>
      </p:sp>
      <p:pic>
        <p:nvPicPr>
          <p:cNvPr id="1026" name="A4D988B8-A995-42BE-B3CF-2A5111242ACF">
            <a:extLst>
              <a:ext uri="{FF2B5EF4-FFF2-40B4-BE49-F238E27FC236}">
                <a16:creationId xmlns:a16="http://schemas.microsoft.com/office/drawing/2014/main" id="{82B71DD5-E14F-8F6D-953D-C3FA3B4E958F}"/>
              </a:ext>
              <a:ext uri="{C183D7F6-B498-43B3-948B-1728B52AA6E4}">
                <adec:decorative xmlns:adec="http://schemas.microsoft.com/office/drawing/2017/decorative" val="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959" y="-13024"/>
            <a:ext cx="8106310" cy="688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5492058-DD9A-DAD0-C0EA-5BF133FA513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106310" y="2671282"/>
            <a:ext cx="4088607" cy="2044784"/>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37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527D6-A565-3FD6-2769-AC1834CF196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1F7BDDC7-D5F3-76EA-7774-61742EFADD66}"/>
              </a:ext>
            </a:extLst>
          </p:cNvPr>
          <p:cNvSpPr>
            <a:spLocks noGrp="1"/>
          </p:cNvSpPr>
          <p:nvPr>
            <p:ph type="title"/>
          </p:nvPr>
        </p:nvSpPr>
        <p:spPr/>
        <p:txBody>
          <a:bodyPr/>
          <a:lstStyle/>
          <a:p>
            <a:r>
              <a:rPr lang="en-US" altLang="en-US"/>
              <a:t>SRSS-IE: Cut Scores</a:t>
            </a:r>
            <a:endParaRPr lang="en-US"/>
          </a:p>
        </p:txBody>
      </p:sp>
      <p:sp>
        <p:nvSpPr>
          <p:cNvPr id="4" name="Content 1">
            <a:extLst>
              <a:ext uri="{FF2B5EF4-FFF2-40B4-BE49-F238E27FC236}">
                <a16:creationId xmlns:a16="http://schemas.microsoft.com/office/drawing/2014/main" id="{EB3005AE-7907-D7E2-AAA4-E6F0D6B57A8F}"/>
              </a:ext>
            </a:extLst>
          </p:cNvPr>
          <p:cNvSpPr txBox="1">
            <a:spLocks/>
          </p:cNvSpPr>
          <p:nvPr/>
        </p:nvSpPr>
        <p:spPr>
          <a:xfrm>
            <a:off x="273109" y="1767502"/>
            <a:ext cx="5729350" cy="647394"/>
          </a:xfrm>
          <a:prstGeom prst="rect">
            <a:avLst/>
          </a:prstGeom>
          <a:solidFill>
            <a:srgbClr val="2E75B6"/>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2400" b="1">
                <a:solidFill>
                  <a:schemeClr val="bg1"/>
                </a:solidFill>
              </a:rPr>
              <a:t>Elementary School</a:t>
            </a:r>
          </a:p>
        </p:txBody>
      </p:sp>
      <p:graphicFrame>
        <p:nvGraphicFramePr>
          <p:cNvPr id="19" name="Content 2">
            <a:extLst>
              <a:ext uri="{FF2B5EF4-FFF2-40B4-BE49-F238E27FC236}">
                <a16:creationId xmlns:a16="http://schemas.microsoft.com/office/drawing/2014/main" id="{E37C3801-1D2B-147C-5044-2433492BA3CB}"/>
              </a:ext>
            </a:extLst>
          </p:cNvPr>
          <p:cNvGraphicFramePr>
            <a:graphicFrameLocks noGrp="1"/>
          </p:cNvGraphicFramePr>
          <p:nvPr>
            <p:ph idx="1"/>
          </p:nvPr>
        </p:nvGraphicFramePr>
        <p:xfrm>
          <a:off x="273108" y="2414896"/>
          <a:ext cx="5729351" cy="2670176"/>
        </p:xfrm>
        <a:graphic>
          <a:graphicData uri="http://schemas.openxmlformats.org/drawingml/2006/table">
            <a:tbl>
              <a:tblPr firstRow="1" firstCol="1" bandRow="1"/>
              <a:tblGrid>
                <a:gridCol w="2864751">
                  <a:extLst>
                    <a:ext uri="{9D8B030D-6E8A-4147-A177-3AD203B41FA5}">
                      <a16:colId xmlns:a16="http://schemas.microsoft.com/office/drawing/2014/main" val="20000"/>
                    </a:ext>
                  </a:extLst>
                </a:gridCol>
                <a:gridCol w="2864600">
                  <a:extLst>
                    <a:ext uri="{9D8B030D-6E8A-4147-A177-3AD203B41FA5}">
                      <a16:colId xmlns:a16="http://schemas.microsoft.com/office/drawing/2014/main" val="20001"/>
                    </a:ext>
                  </a:extLst>
                </a:gridCol>
              </a:tblGrid>
              <a:tr h="48541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400" b="0">
                          <a:effectLst/>
                          <a:latin typeface="+mn-lt"/>
                        </a:rPr>
                        <a:t>SRSS-E7</a:t>
                      </a:r>
                    </a:p>
                  </a:txBody>
                  <a:tcPr marL="75512" marR="75512" marT="0" marB="0" anchor="ctr">
                    <a:lnL w="12700" cmpd="sng">
                      <a:solidFill>
                        <a:srgbClr val="A5A5A5"/>
                      </a:solidFill>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400">
                          <a:effectLst/>
                          <a:latin typeface="+mn-lt"/>
                        </a:rPr>
                        <a:t>SRSS-I5</a:t>
                      </a:r>
                      <a:endParaRPr lang="en-US" sz="2400">
                        <a:effectLst/>
                        <a:latin typeface="+mn-lt"/>
                        <a:ea typeface="Calibri" panose="020F0502020204030204" pitchFamily="34" charset="0"/>
                        <a:cs typeface="Times New Roman" panose="02020603050405020304" pitchFamily="18" charset="0"/>
                      </a:endParaRPr>
                    </a:p>
                  </a:txBody>
                  <a:tcPr marL="75512" marR="75512" marT="0" marB="0" anchor="ctr">
                    <a:lnL w="12700" cap="flat" cmpd="sng" algn="ctr">
                      <a:solidFill>
                        <a:srgbClr val="A5A5A5"/>
                      </a:solidFill>
                      <a:prstDash val="solid"/>
                      <a:round/>
                      <a:headEnd type="none" w="med" len="med"/>
                      <a:tailEnd type="none" w="med" len="med"/>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1"/>
                  </a:ext>
                </a:extLst>
              </a:tr>
              <a:tr h="72851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400" b="0">
                          <a:effectLst/>
                          <a:latin typeface="+mn-lt"/>
                          <a:ea typeface="+mn-ea"/>
                          <a:cs typeface="+mn-cs"/>
                        </a:rPr>
                        <a:t>Items</a:t>
                      </a:r>
                      <a:r>
                        <a:rPr lang="en-US" sz="2400" b="0" baseline="0">
                          <a:effectLst/>
                          <a:latin typeface="+mn-lt"/>
                          <a:ea typeface="+mn-ea"/>
                          <a:cs typeface="+mn-cs"/>
                        </a:rPr>
                        <a:t> 1-7</a:t>
                      </a:r>
                      <a:endParaRPr lang="en-US" sz="24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400">
                          <a:effectLst/>
                          <a:latin typeface="+mn-lt"/>
                        </a:rPr>
                        <a:t>Items</a:t>
                      </a:r>
                      <a:r>
                        <a:rPr lang="en-US" sz="2400" baseline="0">
                          <a:effectLst/>
                          <a:latin typeface="+mn-lt"/>
                        </a:rPr>
                        <a:t> 8-12</a:t>
                      </a:r>
                      <a:endParaRPr lang="en-US" sz="24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5625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400" b="0">
                          <a:effectLst/>
                          <a:latin typeface="+mn-lt"/>
                        </a:rPr>
                        <a:t>0-3 = low risk</a:t>
                      </a:r>
                    </a:p>
                    <a:p>
                      <a:pPr marL="0" marR="0">
                        <a:spcBef>
                          <a:spcPts val="0"/>
                        </a:spcBef>
                        <a:spcAft>
                          <a:spcPts val="0"/>
                        </a:spcAft>
                      </a:pPr>
                      <a:r>
                        <a:rPr lang="en-US" sz="2400" b="0">
                          <a:effectLst/>
                          <a:latin typeface="+mn-lt"/>
                        </a:rPr>
                        <a:t>4-8 = moderate risk</a:t>
                      </a:r>
                    </a:p>
                    <a:p>
                      <a:pPr marL="0" marR="0">
                        <a:spcBef>
                          <a:spcPts val="0"/>
                        </a:spcBef>
                        <a:spcAft>
                          <a:spcPts val="0"/>
                        </a:spcAft>
                      </a:pPr>
                      <a:r>
                        <a:rPr lang="en-US" sz="2400" b="0">
                          <a:effectLst/>
                          <a:latin typeface="+mn-lt"/>
                        </a:rPr>
                        <a:t>9-21 = high risk</a:t>
                      </a:r>
                      <a:endParaRPr lang="en-US" sz="24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400">
                          <a:effectLst/>
                          <a:latin typeface="+mn-lt"/>
                        </a:rPr>
                        <a:t>0-1 = low risk</a:t>
                      </a:r>
                    </a:p>
                    <a:p>
                      <a:pPr marL="0" marR="0">
                        <a:spcBef>
                          <a:spcPts val="0"/>
                        </a:spcBef>
                        <a:spcAft>
                          <a:spcPts val="0"/>
                        </a:spcAft>
                      </a:pPr>
                      <a:r>
                        <a:rPr lang="en-US" sz="2400">
                          <a:effectLst/>
                          <a:latin typeface="+mn-lt"/>
                        </a:rPr>
                        <a:t>2-3 = moderate risk</a:t>
                      </a:r>
                    </a:p>
                    <a:p>
                      <a:pPr marL="0" marR="0">
                        <a:spcBef>
                          <a:spcPts val="0"/>
                        </a:spcBef>
                        <a:spcAft>
                          <a:spcPts val="0"/>
                        </a:spcAft>
                      </a:pPr>
                      <a:r>
                        <a:rPr lang="en-US" sz="2400">
                          <a:effectLst/>
                          <a:latin typeface="+mn-lt"/>
                        </a:rPr>
                        <a:t>4-15 = high risk</a:t>
                      </a:r>
                      <a:endParaRPr lang="en-US" sz="24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3"/>
                  </a:ext>
                </a:extLst>
              </a:tr>
            </a:tbl>
          </a:graphicData>
        </a:graphic>
      </p:graphicFrame>
      <p:sp>
        <p:nvSpPr>
          <p:cNvPr id="5" name="Content 3">
            <a:extLst>
              <a:ext uri="{FF2B5EF4-FFF2-40B4-BE49-F238E27FC236}">
                <a16:creationId xmlns:a16="http://schemas.microsoft.com/office/drawing/2014/main" id="{171F4EBD-EF1A-1B93-D82E-3E1D607545DD}"/>
              </a:ext>
            </a:extLst>
          </p:cNvPr>
          <p:cNvSpPr txBox="1">
            <a:spLocks/>
          </p:cNvSpPr>
          <p:nvPr/>
        </p:nvSpPr>
        <p:spPr>
          <a:xfrm>
            <a:off x="6233073" y="1767502"/>
            <a:ext cx="5744677" cy="647392"/>
          </a:xfrm>
          <a:prstGeom prst="rect">
            <a:avLst/>
          </a:prstGeom>
          <a:solidFill>
            <a:srgbClr val="1F4E79"/>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2400" b="1">
                <a:solidFill>
                  <a:schemeClr val="bg1"/>
                </a:solidFill>
              </a:rPr>
              <a:t>Middle and High School</a:t>
            </a:r>
          </a:p>
        </p:txBody>
      </p:sp>
      <p:graphicFrame>
        <p:nvGraphicFramePr>
          <p:cNvPr id="3" name="Content 4">
            <a:extLst>
              <a:ext uri="{FF2B5EF4-FFF2-40B4-BE49-F238E27FC236}">
                <a16:creationId xmlns:a16="http://schemas.microsoft.com/office/drawing/2014/main" id="{D9ADD88D-9209-547B-80E7-6DA454CD2FF2}"/>
              </a:ext>
            </a:extLst>
          </p:cNvPr>
          <p:cNvGraphicFramePr>
            <a:graphicFrameLocks/>
          </p:cNvGraphicFramePr>
          <p:nvPr/>
        </p:nvGraphicFramePr>
        <p:xfrm>
          <a:off x="6233074" y="2414894"/>
          <a:ext cx="5760004" cy="2670176"/>
        </p:xfrm>
        <a:graphic>
          <a:graphicData uri="http://schemas.openxmlformats.org/drawingml/2006/table">
            <a:tbl>
              <a:tblPr firstRow="1" firstCol="1" bandRow="1"/>
              <a:tblGrid>
                <a:gridCol w="2895404">
                  <a:extLst>
                    <a:ext uri="{9D8B030D-6E8A-4147-A177-3AD203B41FA5}">
                      <a16:colId xmlns:a16="http://schemas.microsoft.com/office/drawing/2014/main" val="20002"/>
                    </a:ext>
                  </a:extLst>
                </a:gridCol>
                <a:gridCol w="2864600">
                  <a:extLst>
                    <a:ext uri="{9D8B030D-6E8A-4147-A177-3AD203B41FA5}">
                      <a16:colId xmlns:a16="http://schemas.microsoft.com/office/drawing/2014/main" val="20003"/>
                    </a:ext>
                  </a:extLst>
                </a:gridCol>
              </a:tblGrid>
              <a:tr h="48541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400">
                          <a:effectLst/>
                          <a:latin typeface="+mn-lt"/>
                        </a:rPr>
                        <a:t>SRSS-E7</a:t>
                      </a:r>
                      <a:endParaRPr lang="en-US" sz="240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400">
                          <a:effectLst/>
                          <a:latin typeface="+mn-lt"/>
                        </a:rPr>
                        <a:t>SRSS-I6</a:t>
                      </a:r>
                      <a:endParaRPr lang="en-US" sz="2400">
                        <a:effectLst/>
                        <a:latin typeface="+mn-lt"/>
                        <a:ea typeface="Calibri" panose="020F0502020204030204" pitchFamily="34" charset="0"/>
                        <a:cs typeface="Times New Roman" panose="02020603050405020304" pitchFamily="18" charset="0"/>
                      </a:endParaRPr>
                    </a:p>
                  </a:txBody>
                  <a:tcPr marL="75512" marR="75512" marT="0" marB="0" anchor="ctr">
                    <a:lnL w="12700" cap="flat" cmpd="sng" algn="ctr">
                      <a:solidFill>
                        <a:srgbClr val="A5A5A5"/>
                      </a:solidFill>
                      <a:prstDash val="solid"/>
                      <a:round/>
                      <a:headEnd type="none" w="med" len="med"/>
                      <a:tailEnd type="none" w="med" len="med"/>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72851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400" b="0">
                          <a:effectLst/>
                          <a:latin typeface="+mn-lt"/>
                          <a:ea typeface="+mn-ea"/>
                          <a:cs typeface="+mn-cs"/>
                        </a:rPr>
                        <a:t>Items</a:t>
                      </a:r>
                      <a:r>
                        <a:rPr lang="en-US" sz="2400" b="0" baseline="0">
                          <a:effectLst/>
                          <a:latin typeface="+mn-lt"/>
                          <a:ea typeface="+mn-ea"/>
                          <a:cs typeface="+mn-cs"/>
                        </a:rPr>
                        <a:t> 1-7</a:t>
                      </a:r>
                      <a:endParaRPr lang="en-US" sz="24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400">
                          <a:effectLst/>
                          <a:latin typeface="+mn-lt"/>
                        </a:rPr>
                        <a:t>Items</a:t>
                      </a:r>
                      <a:r>
                        <a:rPr lang="en-US" sz="2400" baseline="0">
                          <a:effectLst/>
                          <a:latin typeface="+mn-lt"/>
                        </a:rPr>
                        <a:t> 4, 8-12</a:t>
                      </a:r>
                      <a:endParaRPr lang="en-US" sz="2400">
                        <a:effectLst/>
                        <a:latin typeface="+mn-lt"/>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562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400">
                          <a:effectLst/>
                          <a:latin typeface="+mn-lt"/>
                        </a:rPr>
                        <a:t>0-3 = low risk</a:t>
                      </a:r>
                    </a:p>
                    <a:p>
                      <a:pPr marL="0" marR="0">
                        <a:spcBef>
                          <a:spcPts val="0"/>
                        </a:spcBef>
                        <a:spcAft>
                          <a:spcPts val="0"/>
                        </a:spcAft>
                      </a:pPr>
                      <a:r>
                        <a:rPr lang="en-US" sz="2400">
                          <a:effectLst/>
                          <a:latin typeface="+mn-lt"/>
                        </a:rPr>
                        <a:t>4-8 = moderate risk</a:t>
                      </a:r>
                    </a:p>
                    <a:p>
                      <a:pPr marL="0" marR="0">
                        <a:spcBef>
                          <a:spcPts val="0"/>
                        </a:spcBef>
                        <a:spcAft>
                          <a:spcPts val="0"/>
                        </a:spcAft>
                      </a:pPr>
                      <a:r>
                        <a:rPr lang="en-US" sz="2400">
                          <a:effectLst/>
                          <a:latin typeface="+mn-lt"/>
                        </a:rPr>
                        <a:t>9-21 = high risk</a:t>
                      </a:r>
                      <a:endParaRPr lang="en-US" sz="24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ap="flat" cmpd="sng" algn="ctr">
                      <a:solidFill>
                        <a:srgbClr val="A5A5A5"/>
                      </a:solidFill>
                      <a:prstDash val="solid"/>
                      <a:round/>
                      <a:headEnd type="none" w="med" len="med"/>
                      <a:tailEnd type="none" w="med" len="med"/>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400">
                          <a:effectLst/>
                          <a:latin typeface="+mn-lt"/>
                        </a:rPr>
                        <a:t>0-3 = low risk</a:t>
                      </a:r>
                    </a:p>
                    <a:p>
                      <a:pPr marL="0" marR="0">
                        <a:spcBef>
                          <a:spcPts val="0"/>
                        </a:spcBef>
                        <a:spcAft>
                          <a:spcPts val="0"/>
                        </a:spcAft>
                      </a:pPr>
                      <a:r>
                        <a:rPr lang="en-US" sz="2400">
                          <a:effectLst/>
                          <a:latin typeface="+mn-lt"/>
                        </a:rPr>
                        <a:t>4-5 = moderate risk</a:t>
                      </a:r>
                    </a:p>
                    <a:p>
                      <a:pPr marL="0" marR="0">
                        <a:spcBef>
                          <a:spcPts val="0"/>
                        </a:spcBef>
                        <a:spcAft>
                          <a:spcPts val="0"/>
                        </a:spcAft>
                      </a:pPr>
                      <a:r>
                        <a:rPr lang="en-US" sz="2400">
                          <a:effectLst/>
                          <a:latin typeface="+mn-lt"/>
                        </a:rPr>
                        <a:t>6-18 = high risk</a:t>
                      </a:r>
                      <a:endParaRPr lang="en-US" sz="24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8" name="References">
            <a:extLst>
              <a:ext uri="{FF2B5EF4-FFF2-40B4-BE49-F238E27FC236}">
                <a16:creationId xmlns:a16="http://schemas.microsoft.com/office/drawing/2014/main" id="{8BF0040E-AC05-0BC4-66F1-5E29399E298E}"/>
              </a:ext>
              <a:ext uri="{C183D7F6-B498-43B3-948B-1728B52AA6E4}">
                <adec:decorative xmlns:adec="http://schemas.microsoft.com/office/drawing/2017/decorative" val="1"/>
              </a:ext>
            </a:extLst>
          </p:cNvPr>
          <p:cNvSpPr txBox="1">
            <a:spLocks noChangeArrowheads="1"/>
          </p:cNvSpPr>
          <p:nvPr/>
        </p:nvSpPr>
        <p:spPr bwMode="auto">
          <a:xfrm>
            <a:off x="0" y="5688449"/>
            <a:ext cx="1103376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defRPr/>
            </a:pPr>
            <a:r>
              <a:rPr lang="en-US" altLang="en-US" sz="1000" b="1">
                <a:solidFill>
                  <a:srgbClr val="A6A6A6"/>
                </a:solidFill>
                <a:latin typeface="+mn-lt"/>
                <a:ea typeface="MS PGothic" panose="020B0600070205080204" pitchFamily="34" charset="-128"/>
                <a:cs typeface="Times New Roman" panose="02020603050405020304" pitchFamily="18" charset="0"/>
              </a:rPr>
              <a:t>Elementary School Level:</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Lane, K. L., Oakes, W. P., Swogger, E. D., Schatschneider, C., Menzies, H., M., &amp; Sanchez, J. (2015). Student risk screening scale for internalizing and externalizing behaviors: Preliminary cut scores to support data-informed decision making. </a:t>
            </a:r>
            <a:r>
              <a:rPr lang="en-US" altLang="en-US" sz="1000" i="1">
                <a:solidFill>
                  <a:srgbClr val="A6A6A6"/>
                </a:solidFill>
                <a:latin typeface="+mn-lt"/>
                <a:ea typeface="MS PGothic" panose="020B0600070205080204" pitchFamily="34" charset="-128"/>
                <a:cs typeface="Times New Roman" panose="02020603050405020304" pitchFamily="18" charset="0"/>
              </a:rPr>
              <a:t>Behavioral Disorders, 40,</a:t>
            </a:r>
            <a:r>
              <a:rPr lang="en-US" altLang="en-US" sz="1000">
                <a:solidFill>
                  <a:srgbClr val="A6A6A6"/>
                </a:solidFill>
                <a:latin typeface="+mn-lt"/>
                <a:ea typeface="MS PGothic" panose="020B0600070205080204" pitchFamily="34" charset="-128"/>
                <a:cs typeface="Times New Roman" panose="02020603050405020304" pitchFamily="18" charset="0"/>
              </a:rPr>
              <a:t> 159-170.</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 </a:t>
            </a:r>
          </a:p>
          <a:p>
            <a:pPr>
              <a:lnSpc>
                <a:spcPct val="100000"/>
              </a:lnSpc>
              <a:spcBef>
                <a:spcPct val="0"/>
              </a:spcBef>
              <a:buFont typeface="Arial" panose="020B0604020202020204" pitchFamily="34" charset="0"/>
              <a:buNone/>
              <a:defRPr/>
            </a:pPr>
            <a:r>
              <a:rPr lang="en-US" altLang="en-US" sz="1000" b="1">
                <a:solidFill>
                  <a:srgbClr val="A6A6A6"/>
                </a:solidFill>
                <a:latin typeface="+mn-lt"/>
                <a:ea typeface="MS PGothic" panose="020B0600070205080204" pitchFamily="34" charset="-128"/>
                <a:cs typeface="Times New Roman" panose="02020603050405020304" pitchFamily="18" charset="0"/>
              </a:rPr>
              <a:t>Middle and High School Levels:</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Lane, K. L., Oakes, W. P., Cantwell, E. D., Schatschneider, C., Menzies, H., Crittenden, M., &amp;  Messenger, M. (2016). Student Risk Screening Scale for Internalizing and Externalizing Behaviors: Preliminary cut scores to support data-informed decision making in middle and high schools. </a:t>
            </a:r>
            <a:r>
              <a:rPr lang="en-US" altLang="en-US" sz="1000" i="1">
                <a:solidFill>
                  <a:srgbClr val="A6A6A6"/>
                </a:solidFill>
                <a:latin typeface="+mn-lt"/>
                <a:ea typeface="MS PGothic" panose="020B0600070205080204" pitchFamily="34" charset="-128"/>
                <a:cs typeface="Times New Roman" panose="02020603050405020304" pitchFamily="18" charset="0"/>
              </a:rPr>
              <a:t>Behavioral Disorders, 42</a:t>
            </a:r>
            <a:r>
              <a:rPr lang="en-US" altLang="en-US" sz="1000">
                <a:solidFill>
                  <a:srgbClr val="A6A6A6"/>
                </a:solidFill>
                <a:latin typeface="+mn-lt"/>
                <a:ea typeface="MS PGothic" panose="020B0600070205080204" pitchFamily="34" charset="-128"/>
                <a:cs typeface="Times New Roman" panose="02020603050405020304" pitchFamily="18" charset="0"/>
              </a:rPr>
              <a:t>(1), 271-284</a:t>
            </a:r>
          </a:p>
        </p:txBody>
      </p:sp>
      <p:sp>
        <p:nvSpPr>
          <p:cNvPr id="6" name="Rectangle 1" descr="Yellow retangle highlighting the elementary school cut scores table">
            <a:extLst>
              <a:ext uri="{FF2B5EF4-FFF2-40B4-BE49-F238E27FC236}">
                <a16:creationId xmlns:a16="http://schemas.microsoft.com/office/drawing/2014/main" id="{3EA3DCAA-5440-AA2D-71CE-856D2B6E83DF}"/>
              </a:ext>
              <a:ext uri="{C183D7F6-B498-43B3-948B-1728B52AA6E4}">
                <adec:decorative xmlns:adec="http://schemas.microsoft.com/office/drawing/2017/decorative" val="0"/>
              </a:ext>
            </a:extLst>
          </p:cNvPr>
          <p:cNvSpPr/>
          <p:nvPr/>
        </p:nvSpPr>
        <p:spPr>
          <a:xfrm>
            <a:off x="273109" y="1767502"/>
            <a:ext cx="5744677" cy="3317569"/>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7" name="Rectangle 2" descr="Yellow rectangle highlighting the middle and high school cut scores table">
            <a:extLst>
              <a:ext uri="{FF2B5EF4-FFF2-40B4-BE49-F238E27FC236}">
                <a16:creationId xmlns:a16="http://schemas.microsoft.com/office/drawing/2014/main" id="{EB47F2A6-7062-7897-AA57-5012C9C4D65E}"/>
              </a:ext>
              <a:ext uri="{C183D7F6-B498-43B3-948B-1728B52AA6E4}">
                <adec:decorative xmlns:adec="http://schemas.microsoft.com/office/drawing/2017/decorative" val="0"/>
              </a:ext>
            </a:extLst>
          </p:cNvPr>
          <p:cNvSpPr/>
          <p:nvPr/>
        </p:nvSpPr>
        <p:spPr>
          <a:xfrm>
            <a:off x="6248400" y="1770215"/>
            <a:ext cx="5744678" cy="3317569"/>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60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152F7-17F2-7CCE-0BFC-E256856CDE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B65CB8-E3DC-6A52-77D8-4541688D41B6}"/>
              </a:ext>
              <a:ext uri="{C183D7F6-B498-43B3-948B-1728B52AA6E4}">
                <adec:decorative xmlns:adec="http://schemas.microsoft.com/office/drawing/2017/decorative" val="0"/>
              </a:ext>
            </a:extLst>
          </p:cNvPr>
          <p:cNvSpPr>
            <a:spLocks noGrp="1"/>
          </p:cNvSpPr>
          <p:nvPr>
            <p:ph type="title"/>
          </p:nvPr>
        </p:nvSpPr>
        <p:spPr>
          <a:xfrm>
            <a:off x="838200" y="1"/>
            <a:ext cx="10515600" cy="1690688"/>
          </a:xfrm>
          <a:solidFill>
            <a:srgbClr val="CEDCEA"/>
          </a:solidFill>
          <a:effectLst>
            <a:softEdge rad="127000"/>
          </a:effectLst>
        </p:spPr>
        <p:txBody>
          <a:bodyPr>
            <a:noAutofit/>
          </a:bodyPr>
          <a:lstStyle/>
          <a:p>
            <a:pPr algn="ctr"/>
            <a:r>
              <a:rPr lang="en-US" sz="4000"/>
              <a:t>Fall Over Time</a:t>
            </a:r>
            <a:br>
              <a:rPr lang="en-US" sz="4000"/>
            </a:br>
            <a:r>
              <a:rPr lang="en-US" sz="4000"/>
              <a:t>SRSS-</a:t>
            </a:r>
            <a:r>
              <a:rPr lang="en-US" sz="4000" u="sng"/>
              <a:t>Externalizing </a:t>
            </a:r>
            <a:r>
              <a:rPr lang="en-US" sz="4000"/>
              <a:t>Results – Elementary School Level</a:t>
            </a:r>
          </a:p>
        </p:txBody>
      </p:sp>
      <p:graphicFrame>
        <p:nvGraphicFramePr>
          <p:cNvPr id="5" name="Chart 4" descr="Graph of the Fall SRSS-Externalizing Results: number and percent of students screened over time at the elementary school level">
            <a:extLst>
              <a:ext uri="{FF2B5EF4-FFF2-40B4-BE49-F238E27FC236}">
                <a16:creationId xmlns:a16="http://schemas.microsoft.com/office/drawing/2014/main" id="{7BFAF689-FE23-5679-F302-5C236D2A7610}"/>
              </a:ext>
            </a:extLst>
          </p:cNvPr>
          <p:cNvGraphicFramePr/>
          <p:nvPr/>
        </p:nvGraphicFramePr>
        <p:xfrm>
          <a:off x="480937"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51478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0C9CD-0BB7-D48F-B31F-69315E7933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94C53F-2EA7-2C2F-B20F-52D896A26A37}"/>
              </a:ext>
              <a:ext uri="{C183D7F6-B498-43B3-948B-1728B52AA6E4}">
                <adec:decorative xmlns:adec="http://schemas.microsoft.com/office/drawing/2017/decorative" val="0"/>
              </a:ext>
            </a:extLst>
          </p:cNvPr>
          <p:cNvSpPr>
            <a:spLocks noGrp="1"/>
          </p:cNvSpPr>
          <p:nvPr>
            <p:ph type="title"/>
          </p:nvPr>
        </p:nvSpPr>
        <p:spPr>
          <a:xfrm>
            <a:off x="838200" y="1"/>
            <a:ext cx="10515600" cy="1690688"/>
          </a:xfrm>
          <a:solidFill>
            <a:srgbClr val="CEDCEA"/>
          </a:solidFill>
          <a:effectLst>
            <a:softEdge rad="127000"/>
          </a:effectLst>
        </p:spPr>
        <p:txBody>
          <a:bodyPr>
            <a:noAutofit/>
          </a:bodyPr>
          <a:lstStyle/>
          <a:p>
            <a:pPr algn="ctr"/>
            <a:r>
              <a:rPr lang="en-US" sz="4000"/>
              <a:t>Fall Over Time</a:t>
            </a:r>
            <a:br>
              <a:rPr lang="en-US" sz="4000"/>
            </a:br>
            <a:r>
              <a:rPr lang="en-US" sz="4000"/>
              <a:t>SRSS-</a:t>
            </a:r>
            <a:r>
              <a:rPr lang="en-US" sz="4000" u="sng"/>
              <a:t>Internalizing </a:t>
            </a:r>
            <a:r>
              <a:rPr lang="en-US" sz="4000"/>
              <a:t>Results – Elementary School Level</a:t>
            </a:r>
          </a:p>
        </p:txBody>
      </p:sp>
      <p:graphicFrame>
        <p:nvGraphicFramePr>
          <p:cNvPr id="5" name="Chart 4" descr="Graph of the Fall SRSS-Internalizing Results: number and percent of students screened over time at the elementary school level">
            <a:extLst>
              <a:ext uri="{FF2B5EF4-FFF2-40B4-BE49-F238E27FC236}">
                <a16:creationId xmlns:a16="http://schemas.microsoft.com/office/drawing/2014/main" id="{11F22A53-10EA-9FD5-0919-00EB13F50D9D}"/>
              </a:ext>
            </a:extLst>
          </p:cNvPr>
          <p:cNvGraphicFramePr/>
          <p:nvPr/>
        </p:nvGraphicFramePr>
        <p:xfrm>
          <a:off x="591704" y="1690688"/>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61787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BE89D-25E2-1920-A0CE-13EC420C68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C567B2-C3A2-2DAB-50DA-023B98F7FE7C}"/>
              </a:ext>
            </a:extLst>
          </p:cNvPr>
          <p:cNvSpPr>
            <a:spLocks noGrp="1"/>
          </p:cNvSpPr>
          <p:nvPr>
            <p:ph type="title"/>
          </p:nvPr>
        </p:nvSpPr>
        <p:spPr>
          <a:xfrm>
            <a:off x="838200" y="0"/>
            <a:ext cx="10515600" cy="1781838"/>
          </a:xfrm>
          <a:solidFill>
            <a:srgbClr val="CEDCEA"/>
          </a:solidFill>
          <a:effectLst>
            <a:softEdge rad="127000"/>
          </a:effectLst>
        </p:spPr>
        <p:txBody>
          <a:bodyPr>
            <a:noAutofit/>
          </a:bodyPr>
          <a:lstStyle/>
          <a:p>
            <a:pPr algn="ctr"/>
            <a:r>
              <a:rPr lang="en-US" sz="4000"/>
              <a:t>Fall 2024</a:t>
            </a:r>
            <a:br>
              <a:rPr lang="en-US" sz="4000"/>
            </a:br>
            <a:r>
              <a:rPr lang="en-US" sz="4000"/>
              <a:t>SRSS-</a:t>
            </a:r>
            <a:r>
              <a:rPr lang="en-US" sz="4000" u="sng"/>
              <a:t>Internalizing</a:t>
            </a:r>
            <a:r>
              <a:rPr lang="en-US" sz="4000"/>
              <a:t> Results – Elementary School Grade Level</a:t>
            </a:r>
          </a:p>
        </p:txBody>
      </p:sp>
      <p:graphicFrame>
        <p:nvGraphicFramePr>
          <p:cNvPr id="3" name="Table">
            <a:extLst>
              <a:ext uri="{FF2B5EF4-FFF2-40B4-BE49-F238E27FC236}">
                <a16:creationId xmlns:a16="http://schemas.microsoft.com/office/drawing/2014/main" id="{03C8CD75-A595-A9B5-B286-F78B33E092B2}"/>
              </a:ext>
            </a:extLst>
          </p:cNvPr>
          <p:cNvGraphicFramePr>
            <a:graphicFrameLocks noGrp="1"/>
          </p:cNvGraphicFramePr>
          <p:nvPr/>
        </p:nvGraphicFramePr>
        <p:xfrm>
          <a:off x="609600" y="1801089"/>
          <a:ext cx="10972800" cy="4632768"/>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4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i="1">
                          <a:solidFill>
                            <a:schemeClr val="tx1"/>
                          </a:solidFill>
                        </a:rPr>
                        <a:t>N</a:t>
                      </a:r>
                    </a:p>
                    <a:p>
                      <a:pPr algn="ctr"/>
                      <a:r>
                        <a:rPr lang="en-US" sz="24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Low  </a:t>
                      </a:r>
                    </a:p>
                    <a:p>
                      <a:pPr algn="ctr"/>
                      <a:r>
                        <a:rPr lang="en-US" sz="2400" i="1">
                          <a:solidFill>
                            <a:schemeClr val="tx1"/>
                          </a:solidFill>
                        </a:rPr>
                        <a:t>n</a:t>
                      </a:r>
                      <a:r>
                        <a:rPr lang="en-US" sz="2400" i="1" baseline="0">
                          <a:solidFill>
                            <a:schemeClr val="tx1"/>
                          </a:solidFill>
                        </a:rPr>
                        <a:t> (%)</a:t>
                      </a:r>
                      <a:endParaRPr lang="en-US" sz="240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F2D0"/>
                    </a:solidFill>
                  </a:tcPr>
                </a:tc>
                <a:tc>
                  <a:txBody>
                    <a:bodyPr/>
                    <a:lstStyle/>
                    <a:p>
                      <a:pPr algn="ctr"/>
                      <a:r>
                        <a:rPr lang="en-US" sz="24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a:solidFill>
                            <a:schemeClr val="tx1"/>
                          </a:solidFill>
                        </a:rPr>
                        <a:t>n</a:t>
                      </a:r>
                      <a:r>
                        <a:rPr lang="en-US" sz="2400" i="1" baseline="0">
                          <a:solidFill>
                            <a:schemeClr val="tx1"/>
                          </a:solidFill>
                        </a:rPr>
                        <a:t> (%)</a:t>
                      </a:r>
                      <a:r>
                        <a:rPr lang="en-US" sz="24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a:solidFill>
                            <a:schemeClr val="tx1"/>
                          </a:solidFill>
                        </a:rPr>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a:solidFill>
                            <a:schemeClr val="tx1"/>
                          </a:solidFill>
                        </a:rPr>
                        <a:t>n</a:t>
                      </a:r>
                      <a:r>
                        <a:rPr lang="en-US" sz="2400" i="1" baseline="0">
                          <a:solidFill>
                            <a:schemeClr val="tx1"/>
                          </a:solidFill>
                        </a:rPr>
                        <a:t> (%)</a:t>
                      </a:r>
                      <a:endParaRPr lang="en-US" sz="240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0"/>
                  </a:ext>
                </a:extLst>
              </a:tr>
              <a:tr h="1269936">
                <a:tc>
                  <a:txBody>
                    <a:bodyPr/>
                    <a:lstStyle/>
                    <a:p>
                      <a:pPr algn="ctr"/>
                      <a:r>
                        <a:rPr lang="en-US" sz="2400"/>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26</a:t>
                      </a:r>
                    </a:p>
                    <a:p>
                      <a:pPr marL="0" algn="ctr" defTabSz="914400" rtl="0" eaLnBrk="1" fontAlgn="b" latinLnBrk="0" hangingPunct="1">
                        <a:buNone/>
                      </a:pPr>
                      <a:r>
                        <a:rPr lang="en-US" sz="2400" kern="1200">
                          <a:solidFill>
                            <a:schemeClr val="tx1"/>
                          </a:solidFill>
                          <a:latin typeface="+mn-lt"/>
                          <a:ea typeface="+mn-ea"/>
                          <a:cs typeface="+mn-cs"/>
                        </a:rPr>
                        <a:t>(56.52)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9</a:t>
                      </a:r>
                    </a:p>
                    <a:p>
                      <a:pPr marL="0" algn="ctr" defTabSz="914400" rtl="0" eaLnBrk="1" fontAlgn="b" latinLnBrk="0" hangingPunct="1">
                        <a:buNone/>
                      </a:pPr>
                      <a:r>
                        <a:rPr lang="en-US" sz="2400" kern="1200">
                          <a:solidFill>
                            <a:schemeClr val="tx1"/>
                          </a:solidFill>
                          <a:latin typeface="+mn-lt"/>
                          <a:ea typeface="+mn-ea"/>
                          <a:cs typeface="+mn-cs"/>
                        </a:rPr>
                        <a:t>(19.57)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11</a:t>
                      </a:r>
                    </a:p>
                    <a:p>
                      <a:pPr marL="0" algn="ctr" defTabSz="914400" rtl="0" eaLnBrk="1" fontAlgn="b" latinLnBrk="0" hangingPunct="1">
                        <a:buNone/>
                      </a:pPr>
                      <a:r>
                        <a:rPr lang="en-US" sz="2400" kern="1200">
                          <a:solidFill>
                            <a:schemeClr val="tx1"/>
                          </a:solidFill>
                          <a:latin typeface="+mn-lt"/>
                          <a:ea typeface="+mn-ea"/>
                          <a:cs typeface="+mn-cs"/>
                        </a:rPr>
                        <a:t>(23.91)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2400" kern="1200">
                          <a:solidFill>
                            <a:schemeClr val="tx1"/>
                          </a:solidFill>
                          <a:latin typeface="+mn-lt"/>
                          <a:ea typeface="+mn-ea"/>
                          <a:cs typeface="+mn-cs"/>
                        </a:rPr>
                        <a:t>60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41</a:t>
                      </a:r>
                    </a:p>
                    <a:p>
                      <a:pPr marL="0" algn="ctr" defTabSz="914400" rtl="0" eaLnBrk="1" fontAlgn="b" latinLnBrk="0" hangingPunct="1">
                        <a:buNone/>
                      </a:pPr>
                      <a:r>
                        <a:rPr lang="en-US" sz="2400" kern="1200">
                          <a:solidFill>
                            <a:schemeClr val="tx1"/>
                          </a:solidFill>
                          <a:latin typeface="+mn-lt"/>
                          <a:ea typeface="+mn-ea"/>
                          <a:cs typeface="+mn-cs"/>
                        </a:rPr>
                        <a:t>(68.33)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9</a:t>
                      </a:r>
                    </a:p>
                    <a:p>
                      <a:pPr marL="0" algn="ctr" defTabSz="914400" rtl="0" eaLnBrk="1" fontAlgn="b" latinLnBrk="0" hangingPunct="1">
                        <a:buNone/>
                      </a:pPr>
                      <a:r>
                        <a:rPr lang="en-US" sz="2400" kern="1200">
                          <a:solidFill>
                            <a:schemeClr val="tx1"/>
                          </a:solidFill>
                          <a:latin typeface="+mn-lt"/>
                          <a:ea typeface="+mn-ea"/>
                          <a:cs typeface="+mn-cs"/>
                        </a:rPr>
                        <a:t>(15.00)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10</a:t>
                      </a:r>
                    </a:p>
                    <a:p>
                      <a:pPr marL="0" algn="ctr" defTabSz="914400" rtl="0" eaLnBrk="1" fontAlgn="b" latinLnBrk="0" hangingPunct="1">
                        <a:buNone/>
                      </a:pPr>
                      <a:r>
                        <a:rPr lang="en-US" sz="2400" kern="1200">
                          <a:solidFill>
                            <a:schemeClr val="tx1"/>
                          </a:solidFill>
                          <a:latin typeface="+mn-lt"/>
                          <a:ea typeface="+mn-ea"/>
                          <a:cs typeface="+mn-cs"/>
                        </a:rPr>
                        <a:t>(16.67)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2400" kern="1200">
                          <a:solidFill>
                            <a:schemeClr val="tx1"/>
                          </a:solidFill>
                          <a:latin typeface="+mn-lt"/>
                          <a:ea typeface="+mn-ea"/>
                          <a:cs typeface="+mn-cs"/>
                        </a:rPr>
                        <a:t>85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66</a:t>
                      </a:r>
                    </a:p>
                    <a:p>
                      <a:pPr marL="0" algn="ctr" defTabSz="914400" rtl="0" eaLnBrk="1" fontAlgn="b" latinLnBrk="0" hangingPunct="1">
                        <a:buNone/>
                      </a:pPr>
                      <a:r>
                        <a:rPr lang="en-US" sz="2400" kern="1200">
                          <a:solidFill>
                            <a:schemeClr val="tx1"/>
                          </a:solidFill>
                          <a:latin typeface="+mn-lt"/>
                          <a:ea typeface="+mn-ea"/>
                          <a:cs typeface="+mn-cs"/>
                        </a:rPr>
                        <a:t>(77.65)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15</a:t>
                      </a:r>
                    </a:p>
                    <a:p>
                      <a:pPr marL="0" algn="ctr" defTabSz="914400" rtl="0" eaLnBrk="1" fontAlgn="b" latinLnBrk="0" hangingPunct="1">
                        <a:buNone/>
                      </a:pPr>
                      <a:r>
                        <a:rPr lang="en-US" sz="2400" kern="1200">
                          <a:solidFill>
                            <a:schemeClr val="tx1"/>
                          </a:solidFill>
                          <a:latin typeface="+mn-lt"/>
                          <a:ea typeface="+mn-ea"/>
                          <a:cs typeface="+mn-cs"/>
                        </a:rPr>
                        <a:t>(17.65)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4</a:t>
                      </a:r>
                    </a:p>
                    <a:p>
                      <a:pPr marL="0" algn="ctr" defTabSz="914400" rtl="0" eaLnBrk="1" fontAlgn="b" latinLnBrk="0" hangingPunct="1">
                        <a:buNone/>
                      </a:pPr>
                      <a:r>
                        <a:rPr lang="en-US" sz="2400" kern="1200">
                          <a:solidFill>
                            <a:schemeClr val="tx1"/>
                          </a:solidFill>
                          <a:latin typeface="+mn-lt"/>
                          <a:ea typeface="+mn-ea"/>
                          <a:cs typeface="+mn-cs"/>
                        </a:rPr>
                        <a:t>(4.71)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61525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0215A-6B50-5B59-4EE6-1A6CF2D2D13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SRSS-IE Internalizing Summary</a:t>
            </a:r>
          </a:p>
        </p:txBody>
      </p:sp>
      <p:pic>
        <p:nvPicPr>
          <p:cNvPr id="5" name="Content Placeholder 4" descr="Screenshot of an example of an SRSS-IE bar graph demonstrating a summary of schoolwide fall screening data as well as a more detailed table of grade-level screening data.">
            <a:extLst>
              <a:ext uri="{FF2B5EF4-FFF2-40B4-BE49-F238E27FC236}">
                <a16:creationId xmlns:a16="http://schemas.microsoft.com/office/drawing/2014/main" id="{2059A0C4-61AD-F167-269A-1D9790CF7FC9}"/>
              </a:ext>
            </a:extLst>
          </p:cNvPr>
          <p:cNvPicPr>
            <a:picLocks noGrp="1" noChangeAspect="1"/>
          </p:cNvPicPr>
          <p:nvPr>
            <p:ph idx="4294967295"/>
          </p:nvPr>
        </p:nvPicPr>
        <p:blipFill>
          <a:blip r:embed="rId2"/>
          <a:stretch>
            <a:fillRect/>
          </a:stretch>
        </p:blipFill>
        <p:spPr>
          <a:xfrm>
            <a:off x="8173" y="324091"/>
            <a:ext cx="12183827" cy="6389225"/>
          </a:xfrm>
        </p:spPr>
      </p:pic>
    </p:spTree>
    <p:extLst>
      <p:ext uri="{BB962C8B-B14F-4D97-AF65-F5344CB8AC3E}">
        <p14:creationId xmlns:p14="http://schemas.microsoft.com/office/powerpoint/2010/main" val="2457336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6999F-920D-314C-88DA-613729ED56BF}"/>
              </a:ext>
            </a:extLst>
          </p:cNvPr>
          <p:cNvSpPr>
            <a:spLocks noGrp="1"/>
          </p:cNvSpPr>
          <p:nvPr>
            <p:ph type="title"/>
          </p:nvPr>
        </p:nvSpPr>
        <p:spPr/>
        <p:txBody>
          <a:bodyPr anchor="t">
            <a:normAutofit/>
          </a:bodyPr>
          <a:lstStyle/>
          <a:p>
            <a:r>
              <a:rPr lang="en-US"/>
              <a:t>Student Risk Screening Scale</a:t>
            </a:r>
            <a:br>
              <a:rPr lang="en-US"/>
            </a:br>
            <a:r>
              <a:rPr lang="en-US" sz="2400" b="0" spc="0">
                <a:solidFill>
                  <a:schemeClr val="tx2"/>
                </a:solidFill>
              </a:rPr>
              <a:t>Fall 2004-2012 • Middle School</a:t>
            </a:r>
          </a:p>
        </p:txBody>
      </p:sp>
      <p:graphicFrame>
        <p:nvGraphicFramePr>
          <p:cNvPr id="3" name="Chart 2">
            <a:extLst>
              <a:ext uri="{FF2B5EF4-FFF2-40B4-BE49-F238E27FC236}">
                <a16:creationId xmlns:a16="http://schemas.microsoft.com/office/drawing/2014/main" id="{F32BB0D1-5553-1748-AA71-54FA13F2E84C}"/>
              </a:ext>
              <a:ext uri="{C183D7F6-B498-43B3-948B-1728B52AA6E4}">
                <adec:decorative xmlns:adec="http://schemas.microsoft.com/office/drawing/2017/decorative" val="1"/>
              </a:ext>
            </a:extLst>
          </p:cNvPr>
          <p:cNvGraphicFramePr>
            <a:graphicFrameLocks noChangeAspect="1"/>
          </p:cNvGraphicFramePr>
          <p:nvPr/>
        </p:nvGraphicFramePr>
        <p:xfrm>
          <a:off x="636608" y="1091240"/>
          <a:ext cx="10602410" cy="5166596"/>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81E4FD88-08A4-424A-A03E-D0F4DB93E89C}"/>
              </a:ext>
            </a:extLst>
          </p:cNvPr>
          <p:cNvSpPr/>
          <p:nvPr/>
        </p:nvSpPr>
        <p:spPr>
          <a:xfrm>
            <a:off x="0" y="6280919"/>
            <a:ext cx="10972800" cy="577081"/>
          </a:xfrm>
          <a:prstGeom prst="rect">
            <a:avLst/>
          </a:prstGeom>
          <a:ln>
            <a:noFill/>
          </a:ln>
        </p:spPr>
        <p:txBody>
          <a:bodyPr wrap="square">
            <a:spAutoFit/>
          </a:bodyPr>
          <a:lstStyle/>
          <a:p>
            <a:pPr>
              <a:spcBef>
                <a:spcPts val="0"/>
              </a:spcBef>
              <a:spcAft>
                <a:spcPts val="0"/>
              </a:spcAft>
            </a:pPr>
            <a:r>
              <a:rPr lang="en-US" sz="1050">
                <a:solidFill>
                  <a:schemeClr val="bg2"/>
                </a:solidFill>
                <a:latin typeface="Times New Roman" panose="02020603050405020304" pitchFamily="18" charset="0"/>
                <a:ea typeface="Calibri" panose="020F0502020204030204" pitchFamily="34" charset="0"/>
              </a:rPr>
              <a:t>Source: Lane, K. L., Oakes, W. P., &amp; Magill, L. M. (2014). Primary prevention efforts: How do we implement and monitor the Tier 1 component of our comprehensive, integrated, three-tiered model of prevention? </a:t>
            </a:r>
            <a:r>
              <a:rPr lang="en-US" sz="1050" i="1">
                <a:solidFill>
                  <a:schemeClr val="bg2"/>
                </a:solidFill>
                <a:latin typeface="Times New Roman" panose="02020603050405020304" pitchFamily="18" charset="0"/>
                <a:ea typeface="Calibri" panose="020F0502020204030204" pitchFamily="34" charset="0"/>
              </a:rPr>
              <a:t>Preventing School Failure, 58, </a:t>
            </a:r>
            <a:r>
              <a:rPr lang="en-US" sz="1050">
                <a:solidFill>
                  <a:schemeClr val="bg2"/>
                </a:solidFill>
                <a:latin typeface="Times New Roman" panose="02020603050405020304" pitchFamily="18" charset="0"/>
                <a:ea typeface="Calibri" panose="020F0502020204030204" pitchFamily="34" charset="0"/>
              </a:rPr>
              <a:t>143-158. </a:t>
            </a:r>
            <a:r>
              <a:rPr lang="en-US" sz="1050" err="1">
                <a:solidFill>
                  <a:schemeClr val="bg2"/>
                </a:solidFill>
                <a:latin typeface="Times New Roman" panose="02020603050405020304" pitchFamily="18" charset="0"/>
                <a:ea typeface="Calibri" panose="020F0502020204030204" pitchFamily="34" charset="0"/>
              </a:rPr>
              <a:t>doi</a:t>
            </a:r>
            <a:r>
              <a:rPr lang="en-US" sz="1050">
                <a:solidFill>
                  <a:schemeClr val="bg2"/>
                </a:solidFill>
                <a:latin typeface="Times New Roman" panose="02020603050405020304" pitchFamily="18" charset="0"/>
                <a:ea typeface="Calibri" panose="020F0502020204030204" pitchFamily="34" charset="0"/>
              </a:rPr>
              <a:t>: 10.1080/1045988X.2014.893978 [</a:t>
            </a:r>
            <a:r>
              <a:rPr lang="en-US" sz="1050" i="1">
                <a:solidFill>
                  <a:schemeClr val="bg2"/>
                </a:solidFill>
                <a:latin typeface="Times New Roman" panose="02020603050405020304" pitchFamily="18" charset="0"/>
                <a:ea typeface="Calibri" panose="020F0502020204030204" pitchFamily="34" charset="0"/>
              </a:rPr>
              <a:t>Figure 4.</a:t>
            </a:r>
            <a:r>
              <a:rPr lang="en-US" sz="1050">
                <a:solidFill>
                  <a:schemeClr val="bg2"/>
                </a:solidFill>
                <a:latin typeface="Times New Roman" panose="02020603050405020304" pitchFamily="18" charset="0"/>
                <a:ea typeface="Calibri" panose="020F0502020204030204" pitchFamily="34" charset="0"/>
              </a:rPr>
              <a:t> Middle school behavior screening data over time at the fall time point. Adapted from Figure 4.6 p. 127 Lane, K. L., Menzies, H. M, Oakes, W. P., &amp; </a:t>
            </a:r>
            <a:r>
              <a:rPr lang="en-US" sz="1050" err="1">
                <a:solidFill>
                  <a:schemeClr val="bg2"/>
                </a:solidFill>
                <a:latin typeface="Times New Roman" panose="02020603050405020304" pitchFamily="18" charset="0"/>
                <a:ea typeface="Calibri" panose="020F0502020204030204" pitchFamily="34" charset="0"/>
              </a:rPr>
              <a:t>Kalberg</a:t>
            </a:r>
            <a:r>
              <a:rPr lang="en-US" sz="1050">
                <a:solidFill>
                  <a:schemeClr val="bg2"/>
                </a:solidFill>
                <a:latin typeface="Times New Roman" panose="02020603050405020304" pitchFamily="18" charset="0"/>
                <a:ea typeface="Calibri" panose="020F0502020204030204" pitchFamily="34" charset="0"/>
              </a:rPr>
              <a:t>, J. R. (2012). </a:t>
            </a:r>
            <a:r>
              <a:rPr lang="en-US" sz="1050" i="1">
                <a:solidFill>
                  <a:schemeClr val="bg2"/>
                </a:solidFill>
                <a:latin typeface="Times New Roman" panose="02020603050405020304" pitchFamily="18" charset="0"/>
                <a:ea typeface="Calibri" panose="020F0502020204030204" pitchFamily="34" charset="0"/>
              </a:rPr>
              <a:t>Systematic screenings of behavior to support instruction: From preschool to high school.</a:t>
            </a:r>
            <a:r>
              <a:rPr lang="en-US" sz="1050">
                <a:solidFill>
                  <a:schemeClr val="bg2"/>
                </a:solidFill>
                <a:latin typeface="Times New Roman" panose="02020603050405020304" pitchFamily="18" charset="0"/>
                <a:ea typeface="Calibri" panose="020F0502020204030204" pitchFamily="34" charset="0"/>
              </a:rPr>
              <a:t> New York, NY: Guilford Press.]</a:t>
            </a:r>
          </a:p>
        </p:txBody>
      </p:sp>
    </p:spTree>
    <p:extLst>
      <p:ext uri="{BB962C8B-B14F-4D97-AF65-F5344CB8AC3E}">
        <p14:creationId xmlns:p14="http://schemas.microsoft.com/office/powerpoint/2010/main" val="4272935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23483-A043-212D-E9FC-7C4542CE8E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3D7D9E-B41B-620B-0B63-718F16689F66}"/>
              </a:ext>
            </a:extLst>
          </p:cNvPr>
          <p:cNvSpPr>
            <a:spLocks noGrp="1"/>
          </p:cNvSpPr>
          <p:nvPr>
            <p:ph type="title"/>
          </p:nvPr>
        </p:nvSpPr>
        <p:spPr>
          <a:xfrm>
            <a:off x="838199" y="139695"/>
            <a:ext cx="10515600" cy="1325563"/>
          </a:xfrm>
        </p:spPr>
        <p:txBody>
          <a:bodyPr>
            <a:noAutofit/>
          </a:bodyPr>
          <a:lstStyle/>
          <a:p>
            <a:r>
              <a:rPr lang="en-US" sz="4000" b="0"/>
              <a:t>Middle School</a:t>
            </a:r>
            <a:br>
              <a:rPr lang="en-US" sz="4000"/>
            </a:br>
            <a:r>
              <a:rPr lang="en-US" sz="4000"/>
              <a:t>Behavior &amp; Academic Characteristics of SRSS Risk Groups</a:t>
            </a:r>
          </a:p>
        </p:txBody>
      </p:sp>
      <p:graphicFrame>
        <p:nvGraphicFramePr>
          <p:cNvPr id="260144" name="Group 48" descr="SSRS data table showing predictive validity&#10;&#10;SSRS data table showing predictive validity" title="SSRS data table showing predictive validity">
            <a:extLst>
              <a:ext uri="{FF2B5EF4-FFF2-40B4-BE49-F238E27FC236}">
                <a16:creationId xmlns:a16="http://schemas.microsoft.com/office/drawing/2014/main" id="{44AE364E-C4DB-B96B-F542-320CC1BCA3F6}"/>
              </a:ext>
            </a:extLst>
          </p:cNvPr>
          <p:cNvGraphicFramePr>
            <a:graphicFrameLocks noGrp="1"/>
          </p:cNvGraphicFramePr>
          <p:nvPr>
            <p:ph idx="1"/>
            <p:extLst>
              <p:ext uri="{D42A27DB-BD31-4B8C-83A1-F6EECF244321}">
                <p14:modId xmlns:p14="http://schemas.microsoft.com/office/powerpoint/2010/main" val="1654645693"/>
              </p:ext>
            </p:extLst>
          </p:nvPr>
        </p:nvGraphicFramePr>
        <p:xfrm>
          <a:off x="988187" y="1633737"/>
          <a:ext cx="10215623" cy="4937796"/>
        </p:xfrm>
        <a:graphic>
          <a:graphicData uri="http://schemas.openxmlformats.org/drawingml/2006/table">
            <a:tbl>
              <a:tblPr firstRow="1"/>
              <a:tblGrid>
                <a:gridCol w="2553906">
                  <a:extLst>
                    <a:ext uri="{9D8B030D-6E8A-4147-A177-3AD203B41FA5}">
                      <a16:colId xmlns:a16="http://schemas.microsoft.com/office/drawing/2014/main" val="20000"/>
                    </a:ext>
                  </a:extLst>
                </a:gridCol>
                <a:gridCol w="1668906">
                  <a:extLst>
                    <a:ext uri="{9D8B030D-6E8A-4147-A177-3AD203B41FA5}">
                      <a16:colId xmlns:a16="http://schemas.microsoft.com/office/drawing/2014/main" val="20001"/>
                    </a:ext>
                  </a:extLst>
                </a:gridCol>
                <a:gridCol w="1821431">
                  <a:extLst>
                    <a:ext uri="{9D8B030D-6E8A-4147-A177-3AD203B41FA5}">
                      <a16:colId xmlns:a16="http://schemas.microsoft.com/office/drawing/2014/main" val="20002"/>
                    </a:ext>
                  </a:extLst>
                </a:gridCol>
                <a:gridCol w="1933166">
                  <a:extLst>
                    <a:ext uri="{9D8B030D-6E8A-4147-A177-3AD203B41FA5}">
                      <a16:colId xmlns:a16="http://schemas.microsoft.com/office/drawing/2014/main" val="20003"/>
                    </a:ext>
                  </a:extLst>
                </a:gridCol>
                <a:gridCol w="2238214">
                  <a:extLst>
                    <a:ext uri="{9D8B030D-6E8A-4147-A177-3AD203B41FA5}">
                      <a16:colId xmlns:a16="http://schemas.microsoft.com/office/drawing/2014/main" val="20004"/>
                    </a:ext>
                  </a:extLst>
                </a:gridCol>
              </a:tblGrid>
              <a:tr h="191225">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Variable</a:t>
                      </a:r>
                    </a:p>
                  </a:txBody>
                  <a:tcPr marL="116840" marR="116840" marT="45723" marB="45723" anchor="b"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mn-lt"/>
                      </a:endParaRPr>
                    </a:p>
                  </a:txBody>
                  <a:tcPr marL="116840" marR="116840" marT="45723" marB="45723" anchor="b" horzOverflow="overflow">
                    <a:lnL cap="flat">
                      <a:noFill/>
                    </a:lnL>
                    <a:lnR cap="flat">
                      <a:noFill/>
                    </a:lnR>
                    <a:lnT w="1270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Risk</a:t>
                      </a:r>
                    </a:p>
                  </a:txBody>
                  <a:tcPr marL="116840" marR="116840" marT="45723" marB="45723" anchor="b" horzOverflow="overflow">
                    <a:lnL cap="flat">
                      <a:noFill/>
                    </a:lnL>
                    <a:lnR cap="flat">
                      <a:noFill/>
                    </a:lnR>
                    <a:lnT w="1270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mn-lt"/>
                      </a:endParaRPr>
                    </a:p>
                  </a:txBody>
                  <a:tcPr marL="116840" marR="116840" marT="45723" marB="45723" horzOverflow="overflow">
                    <a:lnL cap="flat">
                      <a:noFill/>
                    </a:lnL>
                    <a:lnR cap="flat">
                      <a:noFill/>
                    </a:lnR>
                    <a:lnT w="1270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mn-lt"/>
                      </a:endParaRPr>
                    </a:p>
                  </a:txBody>
                  <a:tcPr marL="116840" marR="116840"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1081033">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mn-lt"/>
                        <a:cs typeface="Times New Roman" pitchFamily="18" charset="0"/>
                      </a:endParaRPr>
                    </a:p>
                  </a:txBody>
                  <a:tcPr marL="116840" marR="116840" marT="45723" marB="45723"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a:t>
                      </a:r>
                      <a:r>
                        <a:rPr kumimoji="0" lang="en-US" sz="2400" b="0" i="1" u="none" strike="noStrike" cap="none" normalizeH="0" baseline="0">
                          <a:ln>
                            <a:noFill/>
                          </a:ln>
                          <a:solidFill>
                            <a:schemeClr val="bg1"/>
                          </a:solidFill>
                          <a:effectLst/>
                          <a:latin typeface="+mn-lt"/>
                        </a:rPr>
                        <a:t>n</a:t>
                      </a:r>
                      <a:r>
                        <a:rPr kumimoji="0" lang="en-US" sz="2400" b="0" i="0" u="none" strike="noStrike" cap="none" normalizeH="0" baseline="0">
                          <a:ln>
                            <a:noFill/>
                          </a:ln>
                          <a:solidFill>
                            <a:schemeClr val="bg1"/>
                          </a:solidFill>
                          <a:effectLst/>
                          <a:latin typeface="+mn-lt"/>
                        </a:rPr>
                        <a:t> = 422)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a:ln>
                            <a:noFill/>
                          </a:ln>
                          <a:solidFill>
                            <a:schemeClr val="bg1"/>
                          </a:solidFill>
                          <a:effectLst/>
                          <a:latin typeface="+mn-lt"/>
                        </a:rPr>
                        <a:t>M (SD)</a:t>
                      </a:r>
                    </a:p>
                  </a:txBody>
                  <a:tcPr marL="116840" marR="116840" marT="45723" marB="45723" anchor="b" horzOverflow="overflow">
                    <a:lnL cap="flat">
                      <a:noFill/>
                    </a:lnL>
                    <a:lnR cap="flat">
                      <a:noFill/>
                    </a:lnR>
                    <a:lnT w="28575"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a:t>
                      </a:r>
                      <a:r>
                        <a:rPr kumimoji="0" lang="en-US" sz="2400" b="0" i="1" u="none" strike="noStrike" cap="none" normalizeH="0" baseline="0">
                          <a:ln>
                            <a:noFill/>
                          </a:ln>
                          <a:solidFill>
                            <a:schemeClr val="bg1"/>
                          </a:solidFill>
                          <a:effectLst/>
                          <a:latin typeface="+mn-lt"/>
                        </a:rPr>
                        <a:t>n</a:t>
                      </a:r>
                      <a:r>
                        <a:rPr kumimoji="0" lang="en-US" sz="2400" b="0" i="0" u="none" strike="noStrike" cap="none" normalizeH="0" baseline="0">
                          <a:ln>
                            <a:noFill/>
                          </a:ln>
                          <a:solidFill>
                            <a:schemeClr val="bg1"/>
                          </a:solidFill>
                          <a:effectLst/>
                          <a:latin typeface="+mn-lt"/>
                        </a:rPr>
                        <a:t> = 51)</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a:ln>
                            <a:noFill/>
                          </a:ln>
                          <a:solidFill>
                            <a:schemeClr val="bg1"/>
                          </a:solidFill>
                          <a:effectLst/>
                          <a:latin typeface="+mn-lt"/>
                        </a:rPr>
                        <a:t>M (SD)</a:t>
                      </a:r>
                      <a:endParaRPr kumimoji="0" lang="en-US" sz="2400" b="0" i="0" u="none" strike="noStrike" cap="none" normalizeH="0" baseline="0">
                        <a:ln>
                          <a:noFill/>
                        </a:ln>
                        <a:solidFill>
                          <a:schemeClr val="bg1"/>
                        </a:solidFill>
                        <a:effectLst/>
                        <a:latin typeface="+mn-lt"/>
                      </a:endParaRPr>
                    </a:p>
                  </a:txBody>
                  <a:tcPr marL="116840" marR="116840" marT="45723" marB="45723" anchor="b" horzOverflow="overflow">
                    <a:lnL cap="flat">
                      <a:noFill/>
                    </a:lnL>
                    <a:lnR cap="flat">
                      <a:noFill/>
                    </a:lnR>
                    <a:lnT w="28575"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a:t>
                      </a:r>
                      <a:r>
                        <a:rPr kumimoji="0" lang="en-US" sz="2400" b="0" i="1" u="none" strike="noStrike" cap="none" normalizeH="0" baseline="0">
                          <a:ln>
                            <a:noFill/>
                          </a:ln>
                          <a:solidFill>
                            <a:schemeClr val="bg1"/>
                          </a:solidFill>
                          <a:effectLst/>
                          <a:latin typeface="+mn-lt"/>
                        </a:rPr>
                        <a:t>n</a:t>
                      </a:r>
                      <a:r>
                        <a:rPr kumimoji="0" lang="en-US" sz="2400" b="0" i="0" u="none" strike="noStrike" cap="none" normalizeH="0" baseline="0">
                          <a:ln>
                            <a:noFill/>
                          </a:ln>
                          <a:solidFill>
                            <a:schemeClr val="bg1"/>
                          </a:solidFill>
                          <a:effectLst/>
                          <a:latin typeface="+mn-lt"/>
                        </a:rPr>
                        <a:t> = 12)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a:ln>
                            <a:noFill/>
                          </a:ln>
                          <a:solidFill>
                            <a:schemeClr val="bg1"/>
                          </a:solidFill>
                          <a:effectLst/>
                          <a:latin typeface="+mn-lt"/>
                        </a:rPr>
                        <a:t>M (SD)</a:t>
                      </a:r>
                      <a:endParaRPr kumimoji="0" lang="en-US" sz="2400" b="0" i="0" u="none" strike="noStrike" cap="none" normalizeH="0" baseline="0">
                        <a:ln>
                          <a:noFill/>
                        </a:ln>
                        <a:solidFill>
                          <a:schemeClr val="bg1"/>
                        </a:solidFill>
                        <a:effectLst/>
                        <a:latin typeface="+mn-lt"/>
                      </a:endParaRPr>
                    </a:p>
                  </a:txBody>
                  <a:tcPr marL="116840" marR="116840" marT="45723" marB="45723" anchor="b" horzOverflow="overflow">
                    <a:lnL cap="flat">
                      <a:noFill/>
                    </a:lnL>
                    <a:lnR cap="flat">
                      <a:noFill/>
                    </a:lnR>
                    <a:lnT w="28575"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rPr>
                        <a:t>Testing</a:t>
                      </a:r>
                    </a:p>
                  </a:txBody>
                  <a:tcPr marL="116840" marR="116840" marT="45723" marB="45723" anchor="b"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748409">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ODR</a:t>
                      </a:r>
                      <a:endParaRPr kumimoji="0" lang="en-US" sz="24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1.50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(2.85)</a:t>
                      </a:r>
                      <a:endParaRPr kumimoji="0" lang="en-US" sz="24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 5.02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(5.32)</a:t>
                      </a:r>
                      <a:endParaRPr kumimoji="0" lang="en-US" sz="24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8.42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(7.01)    </a:t>
                      </a:r>
                      <a:endParaRPr kumimoji="0" lang="en-US" sz="24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L&lt;M&lt;H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      </a:t>
                      </a:r>
                      <a:endParaRPr kumimoji="0" lang="en-US" sz="24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74840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In-School Suspensions</a:t>
                      </a:r>
                      <a:endParaRPr kumimoji="0" lang="en-US" sz="24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0.08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(0.38)</a:t>
                      </a:r>
                      <a:endParaRPr kumimoji="0" lang="en-US" sz="24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0.35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(1.04)</a:t>
                      </a:r>
                      <a:endParaRPr kumimoji="0" lang="en-US" sz="24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1.71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(2.26)      </a:t>
                      </a:r>
                      <a:endParaRPr kumimoji="0" lang="en-US" sz="24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L&lt;M&lt;H</a:t>
                      </a:r>
                    </a:p>
                  </a:txBody>
                  <a:tcPr marL="116840" marR="116840" marT="45723" marB="45723" anchor="ctr" horzOverflow="overflow">
                    <a:lnL cap="flat">
                      <a:noFill/>
                    </a:lnL>
                    <a:lnR cap="flat">
                      <a:noFill/>
                    </a:lnR>
                    <a:lnT cap="flat">
                      <a:noFill/>
                    </a:lnT>
                    <a:lnB cap="flat">
                      <a:noFill/>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r h="748409">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rPr>
                        <a:t>GPA</a:t>
                      </a: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3.35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(0.52)</a:t>
                      </a:r>
                      <a:endParaRPr kumimoji="0" lang="en-US" sz="24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2.63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(0.65)</a:t>
                      </a:r>
                      <a:endParaRPr kumimoji="0" lang="en-US" sz="24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2.32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(0.59)       </a:t>
                      </a:r>
                      <a:endParaRPr kumimoji="0" lang="en-US" sz="2400" b="0" i="0" u="none" strike="noStrike" cap="none" normalizeH="0" baseline="0">
                        <a:ln>
                          <a:noFill/>
                        </a:ln>
                        <a:solidFill>
                          <a:schemeClr val="tx1"/>
                        </a:solidFill>
                        <a:effectLst/>
                        <a:latin typeface="+mn-lt"/>
                      </a:endParaRPr>
                    </a:p>
                  </a:txBody>
                  <a:tcPr marL="116840" marR="116840" marT="45723" marB="45723"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L&gt;M,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cs typeface="Times New Roman" pitchFamily="18" charset="0"/>
                        </a:rPr>
                        <a:t>M=H</a:t>
                      </a:r>
                    </a:p>
                  </a:txBody>
                  <a:tcPr marL="116840" marR="116840" marT="45723" marB="45723"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748409">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400" b="0" i="0" u="none" strike="noStrike" cap="none" normalizeH="0" baseline="0">
                          <a:ln>
                            <a:noFill/>
                          </a:ln>
                          <a:solidFill>
                            <a:schemeClr val="bg1"/>
                          </a:solidFill>
                          <a:effectLst/>
                          <a:latin typeface="+mn-lt"/>
                        </a:rPr>
                        <a:t>Course Failures</a:t>
                      </a: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0.68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(1.50)</a:t>
                      </a:r>
                      <a:endParaRPr kumimoji="0" lang="en-US" sz="24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2.78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(3.46)</a:t>
                      </a:r>
                      <a:endParaRPr kumimoji="0" lang="en-US" sz="24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4.17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(3.49)      </a:t>
                      </a:r>
                      <a:endParaRPr kumimoji="0" lang="en-US" sz="2400" b="0" i="0" u="none" strike="noStrike" cap="none" normalizeH="0" baseline="0">
                        <a:ln>
                          <a:noFill/>
                        </a:ln>
                        <a:solidFill>
                          <a:schemeClr val="bg1"/>
                        </a:solidFill>
                        <a:effectLst/>
                        <a:latin typeface="+mn-lt"/>
                      </a:endParaRP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L&lt;M,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mn-lt"/>
                          <a:cs typeface="Times New Roman" pitchFamily="18" charset="0"/>
                        </a:rPr>
                        <a:t>M=H</a:t>
                      </a:r>
                    </a:p>
                  </a:txBody>
                  <a:tcPr marL="116840" marR="116840" marT="45723" marB="45723"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5"/>
                  </a:ext>
                </a:extLst>
              </a:tr>
            </a:tbl>
          </a:graphicData>
        </a:graphic>
      </p:graphicFrame>
      <p:sp>
        <p:nvSpPr>
          <p:cNvPr id="82981" name="Footer Placeholder 4">
            <a:extLst>
              <a:ext uri="{FF2B5EF4-FFF2-40B4-BE49-F238E27FC236}">
                <a16:creationId xmlns:a16="http://schemas.microsoft.com/office/drawing/2014/main" id="{A3118ECA-61E5-AAE3-EA70-0A131A5F49C1}"/>
              </a:ext>
            </a:extLst>
          </p:cNvPr>
          <p:cNvSpPr txBox="1">
            <a:spLocks noGrp="1"/>
          </p:cNvSpPr>
          <p:nvPr/>
        </p:nvSpPr>
        <p:spPr bwMode="auto">
          <a:xfrm>
            <a:off x="0" y="6492875"/>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200">
                <a:solidFill>
                  <a:schemeClr val="bg2"/>
                </a:solidFill>
                <a:latin typeface="+mn-lt"/>
              </a:rPr>
              <a:t>(Lane, Parks, Kalberg, &amp; Carter, 2007)</a:t>
            </a:r>
          </a:p>
        </p:txBody>
      </p:sp>
    </p:spTree>
    <p:extLst>
      <p:ext uri="{BB962C8B-B14F-4D97-AF65-F5344CB8AC3E}">
        <p14:creationId xmlns:p14="http://schemas.microsoft.com/office/powerpoint/2010/main" val="464827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0AE56-487D-782B-CCC3-6D4F801F559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SRSS-IE</a:t>
            </a:r>
          </a:p>
        </p:txBody>
      </p:sp>
      <p:pic>
        <p:nvPicPr>
          <p:cNvPr id="6" name="Content Placeholder 5" descr="Image of first page of the article &quot;Examination of the Factor Structure and Measurement Invariance of the SRSS-IE&quot;">
            <a:extLst>
              <a:ext uri="{FF2B5EF4-FFF2-40B4-BE49-F238E27FC236}">
                <a16:creationId xmlns:a16="http://schemas.microsoft.com/office/drawing/2014/main" id="{8A84D4E9-BE9B-DB22-C8D2-79DE298E51AA}"/>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382763" y="1143000"/>
            <a:ext cx="3532834" cy="4572000"/>
          </a:xfrm>
          <a:ln>
            <a:solidFill>
              <a:schemeClr val="tx1"/>
            </a:solidFill>
          </a:ln>
        </p:spPr>
      </p:pic>
      <p:pic>
        <p:nvPicPr>
          <p:cNvPr id="8" name="Picture 7" descr="Image of first page of the article &quot;Additional Evidence of Predictive Validity of SRSS-EI Scores With Elementary Students&quot;">
            <a:extLst>
              <a:ext uri="{FF2B5EF4-FFF2-40B4-BE49-F238E27FC236}">
                <a16:creationId xmlns:a16="http://schemas.microsoft.com/office/drawing/2014/main" id="{CE08FFDE-552E-010A-0BF4-180E33B0C8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63494" y="1143000"/>
            <a:ext cx="3532909" cy="4572000"/>
          </a:xfrm>
          <a:prstGeom prst="rect">
            <a:avLst/>
          </a:prstGeom>
          <a:ln>
            <a:solidFill>
              <a:schemeClr val="tx1"/>
            </a:solidFill>
          </a:ln>
        </p:spPr>
      </p:pic>
      <p:pic>
        <p:nvPicPr>
          <p:cNvPr id="10" name="Picture 9" descr="Image of first page of the article &quot;New evidence of predictive validity of SRSS-IE scores with middle and high school students&quot;">
            <a:extLst>
              <a:ext uri="{FF2B5EF4-FFF2-40B4-BE49-F238E27FC236}">
                <a16:creationId xmlns:a16="http://schemas.microsoft.com/office/drawing/2014/main" id="{86EBD548-7A24-CC1B-EF14-56BB520FEB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44300" y="1143000"/>
            <a:ext cx="3532909" cy="4572000"/>
          </a:xfrm>
          <a:prstGeom prst="rect">
            <a:avLst/>
          </a:prstGeom>
          <a:ln>
            <a:solidFill>
              <a:schemeClr val="tx1"/>
            </a:solidFill>
          </a:ln>
        </p:spPr>
      </p:pic>
    </p:spTree>
    <p:extLst>
      <p:ext uri="{BB962C8B-B14F-4D97-AF65-F5344CB8AC3E}">
        <p14:creationId xmlns:p14="http://schemas.microsoft.com/office/powerpoint/2010/main" val="15316727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D2FD6-32CE-3F05-E902-B208C2134D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C9CE09-BDC1-1E0C-856A-2681F491AA0A}"/>
              </a:ext>
            </a:extLst>
          </p:cNvPr>
          <p:cNvSpPr>
            <a:spLocks noGrp="1"/>
          </p:cNvSpPr>
          <p:nvPr>
            <p:ph type="title"/>
          </p:nvPr>
        </p:nvSpPr>
        <p:spPr/>
        <p:txBody>
          <a:bodyPr/>
          <a:lstStyle/>
          <a:p>
            <a:r>
              <a:rPr lang="en-US"/>
              <a:t>Measurement Invariance</a:t>
            </a:r>
          </a:p>
        </p:txBody>
      </p:sp>
      <p:sp>
        <p:nvSpPr>
          <p:cNvPr id="3" name="Content Placeholder 2">
            <a:extLst>
              <a:ext uri="{FF2B5EF4-FFF2-40B4-BE49-F238E27FC236}">
                <a16:creationId xmlns:a16="http://schemas.microsoft.com/office/drawing/2014/main" id="{6BF79294-E12D-95BE-453E-1CCF4779B76B}"/>
              </a:ext>
            </a:extLst>
          </p:cNvPr>
          <p:cNvSpPr>
            <a:spLocks noGrp="1"/>
          </p:cNvSpPr>
          <p:nvPr>
            <p:ph idx="1"/>
          </p:nvPr>
        </p:nvSpPr>
        <p:spPr>
          <a:xfrm>
            <a:off x="929640" y="1358265"/>
            <a:ext cx="6060440" cy="4351338"/>
          </a:xfrm>
        </p:spPr>
        <p:txBody>
          <a:bodyPr>
            <a:normAutofit/>
          </a:bodyPr>
          <a:lstStyle/>
          <a:p>
            <a:pPr marL="0" indent="0">
              <a:buNone/>
            </a:pPr>
            <a:r>
              <a:rPr lang="en-US" sz="2800">
                <a:latin typeface="Arial" panose="020B0604020202020204" pitchFamily="34" charset="0"/>
                <a:cs typeface="Arial" panose="020B0604020202020204" pitchFamily="34" charset="0"/>
              </a:rPr>
              <a:t>Established strict invariance across groups &amp; time suggesting the SRSS-IE</a:t>
            </a:r>
            <a:r>
              <a:rPr lang="en-US"/>
              <a:t> functions in the same way:</a:t>
            </a:r>
            <a:endParaRPr lang="en-US" sz="2800">
              <a:latin typeface="Arial" panose="020B0604020202020204" pitchFamily="34" charset="0"/>
              <a:cs typeface="Arial" panose="020B0604020202020204" pitchFamily="34" charset="0"/>
            </a:endParaRPr>
          </a:p>
          <a:p>
            <a:pPr lvl="1"/>
            <a:r>
              <a:rPr lang="en-US" sz="2800">
                <a:latin typeface="Arial" panose="020B0604020202020204" pitchFamily="34" charset="0"/>
                <a:cs typeface="Arial" panose="020B0604020202020204" pitchFamily="34" charset="0"/>
              </a:rPr>
              <a:t>Male &amp; Female</a:t>
            </a:r>
          </a:p>
          <a:p>
            <a:pPr lvl="1"/>
            <a:r>
              <a:rPr lang="en-US" sz="2800">
                <a:latin typeface="Arial" panose="020B0604020202020204" pitchFamily="34" charset="0"/>
                <a:cs typeface="Arial" panose="020B0604020202020204" pitchFamily="34" charset="0"/>
              </a:rPr>
              <a:t>White &amp; Students of Color</a:t>
            </a:r>
          </a:p>
          <a:p>
            <a:pPr lvl="1"/>
            <a:r>
              <a:rPr lang="en-US" sz="2800">
                <a:latin typeface="Arial" panose="020B0604020202020204" pitchFamily="34" charset="0"/>
                <a:cs typeface="Arial" panose="020B0604020202020204" pitchFamily="34" charset="0"/>
              </a:rPr>
              <a:t>White &amp; Black</a:t>
            </a:r>
          </a:p>
          <a:p>
            <a:pPr lvl="1"/>
            <a:r>
              <a:rPr lang="en-US" sz="2800">
                <a:latin typeface="Arial" panose="020B0604020202020204" pitchFamily="34" charset="0"/>
                <a:cs typeface="Arial" panose="020B0604020202020204" pitchFamily="34" charset="0"/>
              </a:rPr>
              <a:t>Hispanic &amp; non-Hispanic</a:t>
            </a:r>
          </a:p>
          <a:p>
            <a:pPr lvl="1"/>
            <a:r>
              <a:rPr lang="en-US" sz="2800">
                <a:latin typeface="Arial" panose="020B0604020202020204" pitchFamily="34" charset="0"/>
                <a:cs typeface="Arial" panose="020B0604020202020204" pitchFamily="34" charset="0"/>
              </a:rPr>
              <a:t>Sped &amp; non-Sped</a:t>
            </a:r>
          </a:p>
          <a:p>
            <a:pPr lvl="1"/>
            <a:r>
              <a:rPr lang="en-US" sz="2800">
                <a:latin typeface="Arial" panose="020B0604020202020204" pitchFamily="34" charset="0"/>
                <a:cs typeface="Arial" panose="020B0604020202020204" pitchFamily="34" charset="0"/>
              </a:rPr>
              <a:t>Overtime: Fall – Winter – Spring </a:t>
            </a:r>
          </a:p>
          <a:p>
            <a:endParaRPr lang="en-US"/>
          </a:p>
        </p:txBody>
      </p:sp>
      <p:pic>
        <p:nvPicPr>
          <p:cNvPr id="4" name="Content Placeholder 3" descr="Flow chart that shows Externalizing and Internalizing connected. Externalizing is also connected to steal, lie cheat, sneak, behavior problems, negative attitude, and aggressive behavior. Internalizing is also connected to emotionally flat, sad, depressed, anxious, and lonely.">
            <a:extLst>
              <a:ext uri="{FF2B5EF4-FFF2-40B4-BE49-F238E27FC236}">
                <a16:creationId xmlns:a16="http://schemas.microsoft.com/office/drawing/2014/main" id="{729F34D5-01BC-BDD9-1237-BDE74162ED59}"/>
              </a:ext>
              <a:ext uri="{C183D7F6-B498-43B3-948B-1728B52AA6E4}">
                <adec:decorative xmlns:adec="http://schemas.microsoft.com/office/drawing/2017/decorative" val="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49415" y="394312"/>
            <a:ext cx="4602076" cy="5534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DAADBAD4-413C-87EA-3A47-553962275BA7}"/>
              </a:ext>
            </a:extLst>
          </p:cNvPr>
          <p:cNvSpPr txBox="1"/>
          <p:nvPr/>
        </p:nvSpPr>
        <p:spPr>
          <a:xfrm>
            <a:off x="0" y="6140522"/>
            <a:ext cx="111111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mn-cs"/>
              </a:rPr>
              <a:t>Lane, K. L., Oakes, W. P., Buckman, M. M., Lane, N. A., Lane, K. S, Fleming, K., Swinburne Romine, R., Sherod, R., Chang, C., Jones, J.,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mn-cs"/>
              </a:rPr>
              <a:t>Cantwell, E., &amp; Crittenden, M. (2023). Examination of the factor structure and measurement invariance of the SRSS-IE. </a:t>
            </a:r>
            <a:r>
              <a:rPr kumimoji="0" lang="en-US" sz="1200" b="0" i="1"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mn-cs"/>
              </a:rPr>
              <a:t>Remedial and Special Education, 45</a:t>
            </a:r>
            <a:r>
              <a:rPr kumimoji="0" lang="en-US" sz="1200" b="0" i="0"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mn-cs"/>
              </a:rPr>
              <a:t>(3), 152-172.</a:t>
            </a:r>
            <a:r>
              <a:rPr kumimoji="0" lang="en-US" sz="1200" b="0" i="1"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mn-cs"/>
              </a:rPr>
              <a:t> </a:t>
            </a:r>
            <a:r>
              <a:rPr kumimoji="0" lang="en-US" sz="1200" b="0" i="0" u="sng" strike="noStrike" kern="1200" cap="none" spc="0" normalizeH="0" baseline="0" noProof="0">
                <a:ln>
                  <a:noFill/>
                </a:ln>
                <a:solidFill>
                  <a:srgbClr val="0000FF"/>
                </a:solidFill>
                <a:effectLst/>
                <a:uLnTx/>
                <a:uFillTx/>
                <a:latin typeface="Arial" panose="020B0604020202020204"/>
                <a:ea typeface="Times New Roman" panose="02020603050405020304" pitchFamily="18" charset="0"/>
                <a:cs typeface="+mn-cs"/>
                <a:hlinkClick r:id="rId4"/>
              </a:rPr>
              <a:t>https://doi.org/10.1177/07419325231193147</a:t>
            </a:r>
            <a:endParaRPr kumimoji="0" lang="en-US" sz="1200" b="0" i="0"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mn-cs"/>
            </a:endParaRPr>
          </a:p>
        </p:txBody>
      </p:sp>
    </p:spTree>
    <p:extLst>
      <p:ext uri="{BB962C8B-B14F-4D97-AF65-F5344CB8AC3E}">
        <p14:creationId xmlns:p14="http://schemas.microsoft.com/office/powerpoint/2010/main" val="3800192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3CBBA-E0A6-9E1D-08D2-8DB0BE4CFC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A08B6-E69C-65ED-19A4-51E70499BEEF}"/>
              </a:ext>
            </a:extLst>
          </p:cNvPr>
          <p:cNvSpPr>
            <a:spLocks noGrp="1"/>
          </p:cNvSpPr>
          <p:nvPr>
            <p:ph type="title"/>
          </p:nvPr>
        </p:nvSpPr>
        <p:spPr>
          <a:xfrm>
            <a:off x="838200" y="153616"/>
            <a:ext cx="10515600" cy="872861"/>
          </a:xfrm>
        </p:spPr>
        <p:txBody>
          <a:bodyPr/>
          <a:lstStyle/>
          <a:p>
            <a:r>
              <a:rPr lang="en-US"/>
              <a:t>Predictive Validity – Elementary School</a:t>
            </a:r>
          </a:p>
        </p:txBody>
      </p:sp>
      <p:sp>
        <p:nvSpPr>
          <p:cNvPr id="8" name="TextBox 7">
            <a:extLst>
              <a:ext uri="{FF2B5EF4-FFF2-40B4-BE49-F238E27FC236}">
                <a16:creationId xmlns:a16="http://schemas.microsoft.com/office/drawing/2014/main" id="{22E71673-EFE7-F647-1044-8502665EEC16}"/>
              </a:ext>
            </a:extLst>
          </p:cNvPr>
          <p:cNvSpPr txBox="1"/>
          <p:nvPr/>
        </p:nvSpPr>
        <p:spPr>
          <a:xfrm>
            <a:off x="161695" y="990140"/>
            <a:ext cx="4967967" cy="830997"/>
          </a:xfrm>
          <a:prstGeom prst="rect">
            <a:avLst/>
          </a:prstGeom>
          <a:noFill/>
          <a:ln>
            <a:solidFill>
              <a:schemeClr val="tx1"/>
            </a:solidFill>
          </a:ln>
        </p:spPr>
        <p:txBody>
          <a:bodyPr wrap="square" rtlCol="0">
            <a:spAutoFit/>
          </a:bodyPr>
          <a:lstStyle/>
          <a:p>
            <a:pPr marL="0" marR="0" lvl="0" indent="0" algn="l" defTabSz="43891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24,535 </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students in grades K-6</a:t>
            </a:r>
          </a:p>
          <a:p>
            <a:pPr marL="0" marR="0" lvl="0" indent="0" algn="l" defTabSz="43891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64</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schools in </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 </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geographic regions</a:t>
            </a:r>
          </a:p>
        </p:txBody>
      </p:sp>
      <p:pic>
        <p:nvPicPr>
          <p:cNvPr id="20" name="Graphic 19" descr="Visual representation of items representing externalizing subscale of the SRSS-IE elementary version: (1) Steal, (2) Lie, Cheat, sneak, (3) behavior problems, (4) negative attitude, (5) aggressive behavior">
            <a:extLst>
              <a:ext uri="{FF2B5EF4-FFF2-40B4-BE49-F238E27FC236}">
                <a16:creationId xmlns:a16="http://schemas.microsoft.com/office/drawing/2014/main" id="{0B6062CC-2F7D-F0F0-E636-80E6A6A6C1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8147" y="2009053"/>
            <a:ext cx="3588122" cy="1808322"/>
          </a:xfrm>
          <a:prstGeom prst="rect">
            <a:avLst/>
          </a:prstGeom>
        </p:spPr>
      </p:pic>
      <p:pic>
        <p:nvPicPr>
          <p:cNvPr id="21" name="Graphic 20" descr="Visual representation of items representing internalizing subscale of the SRSS-IE elementary version: (1) Emotionally flat, (2) Sad, depressed, (3) Anxious, (4) lonely ">
            <a:extLst>
              <a:ext uri="{FF2B5EF4-FFF2-40B4-BE49-F238E27FC236}">
                <a16:creationId xmlns:a16="http://schemas.microsoft.com/office/drawing/2014/main" id="{AF779467-E36E-1660-918D-9366DC9D53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4754" y="4005291"/>
            <a:ext cx="3694908" cy="1438827"/>
          </a:xfrm>
          <a:prstGeom prst="rect">
            <a:avLst/>
          </a:prstGeom>
        </p:spPr>
      </p:pic>
      <p:pic>
        <p:nvPicPr>
          <p:cNvPr id="7" name="Graphic 6" descr="Table of statistical predictive validity testing of the elementary SRSS-IE 9 vs SRSS-IE 12. All outcomes (ODRs, Suspensions, Nurse Visits, Reading, math, course failures, SPED referrals) for both Externalizing and Internalizing predictors were statistically significant at p &lt; .0001 except Internalizing: Suspensions which had a p value of 0.0011. ">
            <a:extLst>
              <a:ext uri="{FF2B5EF4-FFF2-40B4-BE49-F238E27FC236}">
                <a16:creationId xmlns:a16="http://schemas.microsoft.com/office/drawing/2014/main" id="{1BDDC0B1-C314-B7FB-5098-89A8DD4B2A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81800" y="990140"/>
            <a:ext cx="5475446" cy="4519747"/>
          </a:xfrm>
          <a:prstGeom prst="rect">
            <a:avLst/>
          </a:prstGeom>
        </p:spPr>
      </p:pic>
      <p:sp>
        <p:nvSpPr>
          <p:cNvPr id="6" name="Content Placeholder 2">
            <a:extLst>
              <a:ext uri="{FF2B5EF4-FFF2-40B4-BE49-F238E27FC236}">
                <a16:creationId xmlns:a16="http://schemas.microsoft.com/office/drawing/2014/main" id="{1EB0952C-A55A-C2CE-C5A5-3FDE1B314357}"/>
              </a:ext>
            </a:extLst>
          </p:cNvPr>
          <p:cNvSpPr>
            <a:spLocks noGrp="1"/>
          </p:cNvSpPr>
          <p:nvPr>
            <p:ph idx="1"/>
          </p:nvPr>
        </p:nvSpPr>
        <p:spPr>
          <a:xfrm rot="10800000" flipV="1">
            <a:off x="0" y="5470218"/>
            <a:ext cx="10515600" cy="455169"/>
          </a:xfrm>
        </p:spPr>
        <p:txBody>
          <a:bodyPr>
            <a:noAutofit/>
          </a:bodyPr>
          <a:lstStyle/>
          <a:p>
            <a:pPr marL="0" indent="0">
              <a:buNone/>
            </a:pPr>
            <a:r>
              <a:rPr lang="en-US" sz="2400">
                <a:latin typeface="Arial"/>
                <a:cs typeface="Arial"/>
              </a:rPr>
              <a:t>Green shading indicates the predictive relationship was statistically significant at </a:t>
            </a:r>
            <a:r>
              <a:rPr lang="en-US" sz="2400" i="1">
                <a:latin typeface="Arial"/>
                <a:cs typeface="Arial"/>
              </a:rPr>
              <a:t>p</a:t>
            </a:r>
            <a:r>
              <a:rPr lang="en-US" sz="2400">
                <a:latin typeface="Arial"/>
                <a:cs typeface="Arial"/>
              </a:rPr>
              <a:t> </a:t>
            </a:r>
            <a:r>
              <a:rPr lang="en-US" sz="2400" u="sng">
                <a:latin typeface="Arial"/>
                <a:cs typeface="Arial"/>
              </a:rPr>
              <a:t>&lt;</a:t>
            </a:r>
            <a:r>
              <a:rPr lang="en-US" sz="2400">
                <a:latin typeface="Arial"/>
                <a:cs typeface="Arial"/>
              </a:rPr>
              <a:t> .0001.</a:t>
            </a:r>
            <a:endParaRPr lang="en-US" sz="2400"/>
          </a:p>
        </p:txBody>
      </p:sp>
      <p:sp>
        <p:nvSpPr>
          <p:cNvPr id="4" name="Content Placeholder 2">
            <a:extLst>
              <a:ext uri="{FF2B5EF4-FFF2-40B4-BE49-F238E27FC236}">
                <a16:creationId xmlns:a16="http://schemas.microsoft.com/office/drawing/2014/main" id="{E71E3AEE-8BEB-BE63-F27F-C00EF82BBDE0}"/>
              </a:ext>
            </a:extLst>
          </p:cNvPr>
          <p:cNvSpPr txBox="1">
            <a:spLocks/>
          </p:cNvSpPr>
          <p:nvPr/>
        </p:nvSpPr>
        <p:spPr>
          <a:xfrm>
            <a:off x="161695" y="6249214"/>
            <a:ext cx="10853635" cy="455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0">
              <a:lnSpc>
                <a:spcPct val="90000"/>
              </a:lnSpc>
              <a:spcBef>
                <a:spcPts val="500"/>
              </a:spcBef>
              <a:spcAft>
                <a:spcPts val="50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mn-cs"/>
              </a:rPr>
              <a:t>Lane, K. L., Oakes, W. P., Buckman, M. M., Lane, N. A., Lane, K. S., Fleming, K., Swinburne Romine, R., Sherod, R. L., Chang, C., &amp; Cantwell, E. D. (2024) Additional evidence of predictive validity of SRSS-IE scores with elementary students. </a:t>
            </a:r>
            <a:r>
              <a:rPr kumimoji="0" lang="en-US" sz="1200" b="0" i="1"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mn-cs"/>
              </a:rPr>
              <a:t>Behavioral Disorders. 49</a:t>
            </a:r>
            <a:r>
              <a:rPr kumimoji="0" lang="en-US" sz="1200" b="0" i="0"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mn-cs"/>
              </a:rPr>
              <a:t>(3), 189-204</a:t>
            </a:r>
            <a:r>
              <a:rPr kumimoji="0" lang="en-US" sz="1200" b="0" i="1"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mn-cs"/>
              </a:rPr>
              <a:t>. </a:t>
            </a:r>
            <a:r>
              <a:rPr kumimoji="0" lang="en-US" sz="1200" b="0" i="0" u="none" strike="noStrike" kern="1200" cap="none" spc="0" normalizeH="0" baseline="0" noProof="0">
                <a:ln>
                  <a:noFill/>
                </a:ln>
                <a:solidFill>
                  <a:srgbClr val="333333"/>
                </a:solidFill>
                <a:effectLst/>
                <a:uLnTx/>
                <a:uFillTx/>
                <a:latin typeface="Arial" panose="020B0604020202020204"/>
                <a:ea typeface="Times New Roman" panose="02020603050405020304" pitchFamily="18" charset="0"/>
                <a:cs typeface="+mn-cs"/>
                <a:hlinkClick r:id="rId9"/>
              </a:rPr>
              <a:t>https://doi.org/10.1177/01987429231222890</a:t>
            </a:r>
            <a:endParaRPr kumimoji="0" lang="en-US" sz="1200" b="0" i="0" u="none" strike="noStrike" kern="1200" cap="none" spc="0" normalizeH="0" baseline="0" noProof="0">
              <a:ln>
                <a:noFill/>
              </a:ln>
              <a:solidFill>
                <a:srgbClr val="333333"/>
              </a:solidFill>
              <a:effectLst/>
              <a:uLnTx/>
              <a:uFillTx/>
              <a:latin typeface="Arial" panose="020B0604020202020204"/>
              <a:ea typeface="Times New Roman" panose="02020603050405020304" pitchFamily="18" charset="0"/>
              <a:cs typeface="+mn-cs"/>
            </a:endParaRPr>
          </a:p>
          <a:p>
            <a:pPr marL="0" marR="0" lvl="0" indent="0" algn="l" defTabSz="914400" rtl="0" eaLnBrk="1" fontAlgn="auto" latinLnBrk="0" hangingPunct="0">
              <a:lnSpc>
                <a:spcPct val="90000"/>
              </a:lnSpc>
              <a:spcBef>
                <a:spcPts val="500"/>
              </a:spcBef>
              <a:spcAft>
                <a:spcPts val="500"/>
              </a:spcAft>
              <a:buClrTx/>
              <a:buSzTx/>
              <a:buFont typeface="Arial" panose="020B0604020202020204" pitchFamily="34" charset="0"/>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mn-cs"/>
            </a:endParaRPr>
          </a:p>
        </p:txBody>
      </p:sp>
    </p:spTree>
    <p:extLst>
      <p:ext uri="{BB962C8B-B14F-4D97-AF65-F5344CB8AC3E}">
        <p14:creationId xmlns:p14="http://schemas.microsoft.com/office/powerpoint/2010/main" val="500667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972273" y="38185"/>
            <a:ext cx="10889127" cy="949367"/>
          </a:xfrm>
        </p:spPr>
        <p:txBody>
          <a:bodyPr>
            <a:noAutofit/>
          </a:bodyPr>
          <a:lstStyle/>
          <a:p>
            <a:r>
              <a:rPr lang="en-US" sz="4000"/>
              <a:t>Creating Positive, Productive Systems for All Students</a:t>
            </a:r>
          </a:p>
        </p:txBody>
      </p:sp>
      <p:grpSp>
        <p:nvGrpSpPr>
          <p:cNvPr id="2" name="Group 1" descr="Image of the United States map with a Venn diagram showing Internalizing and Externalizing circles intersecting.">
            <a:extLst>
              <a:ext uri="{FF2B5EF4-FFF2-40B4-BE49-F238E27FC236}">
                <a16:creationId xmlns:a16="http://schemas.microsoft.com/office/drawing/2014/main" id="{F053AD01-5985-B226-612E-D20F35EC59FE}"/>
              </a:ext>
            </a:extLst>
          </p:cNvPr>
          <p:cNvGrpSpPr/>
          <p:nvPr/>
        </p:nvGrpSpPr>
        <p:grpSpPr>
          <a:xfrm>
            <a:off x="1687824" y="1061872"/>
            <a:ext cx="8816352" cy="4956137"/>
            <a:chOff x="1687824" y="1061872"/>
            <a:chExt cx="8816352" cy="4956137"/>
          </a:xfrm>
        </p:grpSpPr>
        <p:pic>
          <p:nvPicPr>
            <p:cNvPr id="6" name="Picture 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87824" y="1061872"/>
              <a:ext cx="8816352" cy="495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
              <a:extLst>
                <a:ext uri="{C183D7F6-B498-43B3-948B-1728B52AA6E4}">
                  <adec:decorative xmlns:adec="http://schemas.microsoft.com/office/drawing/2017/decorative" val="1"/>
                </a:ext>
              </a:extLst>
            </p:cNvPr>
            <p:cNvGrpSpPr/>
            <p:nvPr/>
          </p:nvGrpSpPr>
          <p:grpSpPr>
            <a:xfrm>
              <a:off x="2137734" y="1817629"/>
              <a:ext cx="4362992" cy="3862120"/>
              <a:chOff x="183451" y="48831"/>
              <a:chExt cx="4525137" cy="4525136"/>
            </a:xfrm>
          </p:grpSpPr>
          <p:sp>
            <p:nvSpPr>
              <p:cNvPr id="8" name="Oval 7"/>
              <p:cNvSpPr/>
              <p:nvPr/>
            </p:nvSpPr>
            <p:spPr>
              <a:xfrm>
                <a:off x="183451" y="48831"/>
                <a:ext cx="4525137" cy="4525136"/>
              </a:xfrm>
              <a:prstGeom prst="ellipse">
                <a:avLst/>
              </a:prstGeom>
              <a:solidFill>
                <a:schemeClr val="accent5">
                  <a:lumMod val="60000"/>
                  <a:lumOff val="40000"/>
                  <a:alpha val="50000"/>
                </a:schemeClr>
              </a:solidFill>
              <a:ln>
                <a:solidFill>
                  <a:schemeClr val="tx2">
                    <a:lumMod val="40000"/>
                    <a:lumOff val="60000"/>
                  </a:schemeClr>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a:p>
            </p:txBody>
          </p:sp>
          <p:sp>
            <p:nvSpPr>
              <p:cNvPr id="9" name="Oval 4"/>
              <p:cNvSpPr txBox="1"/>
              <p:nvPr/>
            </p:nvSpPr>
            <p:spPr>
              <a:xfrm>
                <a:off x="815340" y="582442"/>
                <a:ext cx="2609088" cy="3457915"/>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t>Internalizing </a:t>
                </a:r>
              </a:p>
            </p:txBody>
          </p:sp>
        </p:grpSp>
        <p:grpSp>
          <p:nvGrpSpPr>
            <p:cNvPr id="10" name="Group 2">
              <a:extLst>
                <a:ext uri="{C183D7F6-B498-43B3-948B-1728B52AA6E4}">
                  <adec:decorative xmlns:adec="http://schemas.microsoft.com/office/drawing/2017/decorative" val="1"/>
                </a:ext>
              </a:extLst>
            </p:cNvPr>
            <p:cNvGrpSpPr/>
            <p:nvPr/>
          </p:nvGrpSpPr>
          <p:grpSpPr>
            <a:xfrm>
              <a:off x="5591307" y="1848294"/>
              <a:ext cx="4362992" cy="3862120"/>
              <a:chOff x="3444811" y="48831"/>
              <a:chExt cx="4525137" cy="4525136"/>
            </a:xfrm>
          </p:grpSpPr>
          <p:sp>
            <p:nvSpPr>
              <p:cNvPr id="11" name="Oval 10"/>
              <p:cNvSpPr/>
              <p:nvPr/>
            </p:nvSpPr>
            <p:spPr>
              <a:xfrm>
                <a:off x="3444811" y="48831"/>
                <a:ext cx="4525137" cy="4525136"/>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a:p>
            </p:txBody>
          </p:sp>
          <p:sp>
            <p:nvSpPr>
              <p:cNvPr id="12" name="Oval 4"/>
              <p:cNvSpPr txBox="1"/>
              <p:nvPr/>
            </p:nvSpPr>
            <p:spPr>
              <a:xfrm>
                <a:off x="4215947" y="582442"/>
                <a:ext cx="3122113" cy="34579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t>Externalizing</a:t>
                </a:r>
              </a:p>
            </p:txBody>
          </p:sp>
        </p:grpSp>
      </p:grpSp>
      <p:graphicFrame>
        <p:nvGraphicFramePr>
          <p:cNvPr id="17" name="Content Placeholder 1" descr="A bullseye diagram showing prevalence of emotional or behavioral disorders: Emotionally Disturbed= less than 1%. Emotional and Behavior Disorders= 12-20%."/>
          <p:cNvGraphicFramePr>
            <a:graphicFrameLocks/>
          </p:cNvGraphicFramePr>
          <p:nvPr>
            <p:extLst>
              <p:ext uri="{D42A27DB-BD31-4B8C-83A1-F6EECF244321}">
                <p14:modId xmlns:p14="http://schemas.microsoft.com/office/powerpoint/2010/main" val="2630301374"/>
              </p:ext>
            </p:extLst>
          </p:nvPr>
        </p:nvGraphicFramePr>
        <p:xfrm>
          <a:off x="-254561" y="4338957"/>
          <a:ext cx="4038600" cy="206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ectangle 15"/>
          <p:cNvSpPr/>
          <p:nvPr/>
        </p:nvSpPr>
        <p:spPr>
          <a:xfrm>
            <a:off x="1144334" y="6377869"/>
            <a:ext cx="9753052"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Source: Forness, S.R., Freeman, S.F., Paparella, T., Kauffman, J.M., &amp; Walker, H.M. (2012). Special education implications of point and cumulative prevalence for children with emotional or behavioral disorders. </a:t>
            </a:r>
            <a:r>
              <a:rPr kumimoji="0" lang="en-US" sz="1400" b="0" i="1"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Journal of Emotional and Behavioral Disorders, 20</a:t>
            </a: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 4-18.</a:t>
            </a:r>
          </a:p>
        </p:txBody>
      </p:sp>
    </p:spTree>
    <p:extLst>
      <p:ext uri="{BB962C8B-B14F-4D97-AF65-F5344CB8AC3E}">
        <p14:creationId xmlns:p14="http://schemas.microsoft.com/office/powerpoint/2010/main" val="96763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B851D-06E1-84DB-32D8-66664B0E93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8B731E-F79F-59F5-EB37-454F887DD893}"/>
              </a:ext>
            </a:extLst>
          </p:cNvPr>
          <p:cNvSpPr>
            <a:spLocks noGrp="1"/>
          </p:cNvSpPr>
          <p:nvPr>
            <p:ph type="title"/>
          </p:nvPr>
        </p:nvSpPr>
        <p:spPr>
          <a:xfrm>
            <a:off x="700548" y="34277"/>
            <a:ext cx="10515600" cy="1325563"/>
          </a:xfrm>
        </p:spPr>
        <p:txBody>
          <a:bodyPr/>
          <a:lstStyle/>
          <a:p>
            <a:r>
              <a:rPr lang="en-US"/>
              <a:t>Predictive Validity – Middle School</a:t>
            </a:r>
          </a:p>
        </p:txBody>
      </p:sp>
      <p:sp>
        <p:nvSpPr>
          <p:cNvPr id="8" name="TextBox 7">
            <a:extLst>
              <a:ext uri="{FF2B5EF4-FFF2-40B4-BE49-F238E27FC236}">
                <a16:creationId xmlns:a16="http://schemas.microsoft.com/office/drawing/2014/main" id="{5B024DAC-D994-2DE9-D9CA-E4FEF88A7072}"/>
              </a:ext>
            </a:extLst>
          </p:cNvPr>
          <p:cNvSpPr txBox="1"/>
          <p:nvPr/>
        </p:nvSpPr>
        <p:spPr>
          <a:xfrm>
            <a:off x="161694" y="1047334"/>
            <a:ext cx="4503337" cy="830997"/>
          </a:xfrm>
          <a:prstGeom prst="rect">
            <a:avLst/>
          </a:prstGeom>
          <a:noFill/>
          <a:ln>
            <a:solidFill>
              <a:schemeClr val="tx1"/>
            </a:solidFill>
          </a:ln>
        </p:spPr>
        <p:txBody>
          <a:bodyPr wrap="square">
            <a:spAutoFit/>
          </a:bodyPr>
          <a:lstStyle/>
          <a:p>
            <a:pPr marL="0" marR="0" lvl="0" indent="0" algn="l" defTabSz="43891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11,773 </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students in grades 6-8</a:t>
            </a:r>
          </a:p>
          <a:p>
            <a:pPr marL="889000" marR="0" lvl="0" indent="-857250" defTabSz="43891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 </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geographic regions</a:t>
            </a:r>
          </a:p>
        </p:txBody>
      </p:sp>
      <p:pic>
        <p:nvPicPr>
          <p:cNvPr id="10" name="Graphic 9" descr="Visual representation of items representing externalizing subscale of the SRSS-IE middle version: (1) Steal, (2) Lie, Cheat, sneak, (3) behavior problems, (4) negative attitude, (5) aggressive behavior">
            <a:extLst>
              <a:ext uri="{FF2B5EF4-FFF2-40B4-BE49-F238E27FC236}">
                <a16:creationId xmlns:a16="http://schemas.microsoft.com/office/drawing/2014/main" id="{92079526-829E-9822-3D7A-6D4A9D53FE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7363" y="1987227"/>
            <a:ext cx="3588122" cy="1808322"/>
          </a:xfrm>
          <a:prstGeom prst="rect">
            <a:avLst/>
          </a:prstGeom>
        </p:spPr>
      </p:pic>
      <p:pic>
        <p:nvPicPr>
          <p:cNvPr id="11" name="Graphic 10" descr="Visual representation of items representing internalizing subscale of the SRSS-IE middle version: (1) Emotionally flat, (2) Sad, depressed, (3) Anxious, (4) lonely ">
            <a:extLst>
              <a:ext uri="{FF2B5EF4-FFF2-40B4-BE49-F238E27FC236}">
                <a16:creationId xmlns:a16="http://schemas.microsoft.com/office/drawing/2014/main" id="{C5C37343-6BAC-31EE-C48C-10ADC7CAA9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7737" y="3904445"/>
            <a:ext cx="3694908" cy="1438827"/>
          </a:xfrm>
          <a:prstGeom prst="rect">
            <a:avLst/>
          </a:prstGeom>
        </p:spPr>
      </p:pic>
      <p:pic>
        <p:nvPicPr>
          <p:cNvPr id="3" name="Graphic 2" descr="Table of statistical predictive validity testing of the Middle School SRSS-IE 9 vs SRSS-IE 12. Outcomes (ODRs, Suspensions, Nurse Visits, Reading, math, course failures, SPED referrals) for both Externalizing and Internalizing predictors were statistically significant at p &lt; .0001 except the following:  Externalizing: Subscale: Nurse visits: p = 0.0250, SPED referrals, 0.001, Externalizing: Latent: SPED referrals 0.0010; Internalizing Latent: Nurse Visits: 0.0200, Subscale 0.3100; SRSS-IE 12 Internalizing Nurse Visits: 0.2560. The following tests were not conducted: SRSS-IE 9 and 12, Reading, Math across both internalizing and externalizing">
            <a:extLst>
              <a:ext uri="{FF2B5EF4-FFF2-40B4-BE49-F238E27FC236}">
                <a16:creationId xmlns:a16="http://schemas.microsoft.com/office/drawing/2014/main" id="{380C9364-BE0D-4960-3BD6-81DE981E8B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60258" y="1047334"/>
            <a:ext cx="5520029" cy="4405447"/>
          </a:xfrm>
          <a:prstGeom prst="rect">
            <a:avLst/>
          </a:prstGeom>
        </p:spPr>
      </p:pic>
      <p:sp>
        <p:nvSpPr>
          <p:cNvPr id="6" name="Content Placeholder 2">
            <a:extLst>
              <a:ext uri="{FF2B5EF4-FFF2-40B4-BE49-F238E27FC236}">
                <a16:creationId xmlns:a16="http://schemas.microsoft.com/office/drawing/2014/main" id="{4B0C8C6E-B764-0D57-9880-D5D222C11039}"/>
              </a:ext>
            </a:extLst>
          </p:cNvPr>
          <p:cNvSpPr>
            <a:spLocks noGrp="1"/>
          </p:cNvSpPr>
          <p:nvPr>
            <p:ph idx="1"/>
          </p:nvPr>
        </p:nvSpPr>
        <p:spPr>
          <a:xfrm>
            <a:off x="176326" y="5452168"/>
            <a:ext cx="10515600" cy="4351338"/>
          </a:xfrm>
        </p:spPr>
        <p:txBody>
          <a:bodyPr>
            <a:normAutofit/>
          </a:bodyPr>
          <a:lstStyle/>
          <a:p>
            <a:pPr marL="0" indent="0">
              <a:buNone/>
            </a:pPr>
            <a:r>
              <a:rPr lang="en-US" sz="2400">
                <a:latin typeface="Arial"/>
                <a:cs typeface="Arial"/>
              </a:rPr>
              <a:t>Green shading indicates the predictive relationship was statistically significant at </a:t>
            </a:r>
            <a:r>
              <a:rPr lang="en-US" sz="2400" i="1">
                <a:latin typeface="Arial"/>
                <a:cs typeface="Arial"/>
              </a:rPr>
              <a:t>p</a:t>
            </a:r>
            <a:r>
              <a:rPr lang="en-US" sz="2400">
                <a:latin typeface="Arial"/>
                <a:cs typeface="Arial"/>
              </a:rPr>
              <a:t> </a:t>
            </a:r>
            <a:r>
              <a:rPr lang="en-US" sz="2400" u="sng">
                <a:latin typeface="Arial"/>
                <a:cs typeface="Arial"/>
              </a:rPr>
              <a:t>&lt;</a:t>
            </a:r>
            <a:r>
              <a:rPr lang="en-US" sz="2400">
                <a:latin typeface="Arial"/>
                <a:cs typeface="Arial"/>
              </a:rPr>
              <a:t> .0001. Gray indicates a test was not conducted.</a:t>
            </a:r>
            <a:endParaRPr lang="en-US" sz="2400"/>
          </a:p>
        </p:txBody>
      </p:sp>
      <p:sp>
        <p:nvSpPr>
          <p:cNvPr id="7" name="Content Placeholder 2">
            <a:extLst>
              <a:ext uri="{FF2B5EF4-FFF2-40B4-BE49-F238E27FC236}">
                <a16:creationId xmlns:a16="http://schemas.microsoft.com/office/drawing/2014/main" id="{271192B5-B22B-FDE4-F0FB-45345E73EE88}"/>
              </a:ext>
            </a:extLst>
          </p:cNvPr>
          <p:cNvSpPr txBox="1">
            <a:spLocks/>
          </p:cNvSpPr>
          <p:nvPr/>
        </p:nvSpPr>
        <p:spPr>
          <a:xfrm>
            <a:off x="161694" y="6265290"/>
            <a:ext cx="10853635" cy="455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Lane, K. L., Oakes, W. P., Buckman, M. M., Lane, N. A., Lane, K. S., Fleming, K., Swinburne Romine, R., Sherod, R. L., Cantwell, E. D &amp; Chang, C. (2024). New evidence of predictive validity of SRSS-IE scores with middle and high school students. </a:t>
            </a: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Frontiers in Education</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8:1251063. https://</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doi.org</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/10.3389/feduc.2023.1251063</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755431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537FD-AE4C-3DEC-4957-FC7F635AF4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A05D92-19E6-4BD4-52A4-3E809640D56C}"/>
              </a:ext>
            </a:extLst>
          </p:cNvPr>
          <p:cNvSpPr>
            <a:spLocks noGrp="1"/>
          </p:cNvSpPr>
          <p:nvPr>
            <p:ph type="title"/>
          </p:nvPr>
        </p:nvSpPr>
        <p:spPr>
          <a:xfrm>
            <a:off x="709148" y="14036"/>
            <a:ext cx="10515600" cy="1325563"/>
          </a:xfrm>
        </p:spPr>
        <p:txBody>
          <a:bodyPr/>
          <a:lstStyle/>
          <a:p>
            <a:r>
              <a:rPr lang="en-US"/>
              <a:t>Predictive Validity – High School</a:t>
            </a:r>
          </a:p>
        </p:txBody>
      </p:sp>
      <p:sp>
        <p:nvSpPr>
          <p:cNvPr id="8" name="TextBox 7">
            <a:extLst>
              <a:ext uri="{FF2B5EF4-FFF2-40B4-BE49-F238E27FC236}">
                <a16:creationId xmlns:a16="http://schemas.microsoft.com/office/drawing/2014/main" id="{F804F999-FC9C-8124-BFD2-47CBBE82B540}"/>
              </a:ext>
            </a:extLst>
          </p:cNvPr>
          <p:cNvSpPr txBox="1"/>
          <p:nvPr/>
        </p:nvSpPr>
        <p:spPr>
          <a:xfrm>
            <a:off x="89105" y="996245"/>
            <a:ext cx="4394405" cy="830997"/>
          </a:xfrm>
          <a:prstGeom prst="rect">
            <a:avLst/>
          </a:prstGeom>
          <a:noFill/>
          <a:ln>
            <a:solidFill>
              <a:schemeClr val="tx1"/>
            </a:solidFill>
          </a:ln>
        </p:spPr>
        <p:txBody>
          <a:bodyPr wrap="square">
            <a:spAutoFit/>
          </a:bodyPr>
          <a:lstStyle/>
          <a:p>
            <a:pPr marL="0" marR="0" lvl="0" indent="0" algn="l" defTabSz="43891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7,244</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students in grades 9-12</a:t>
            </a:r>
          </a:p>
          <a:p>
            <a:pPr marL="889000" marR="0" lvl="0" indent="-857250" defTabSz="43891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geographic regions</a:t>
            </a:r>
          </a:p>
        </p:txBody>
      </p:sp>
      <p:pic>
        <p:nvPicPr>
          <p:cNvPr id="7" name="Graphic 6" descr="Visual representation of items representing externalizing subscale of the SRSS-IE high school version: (1) Steal, (2) Lie, Cheat, sneak, (3) behavior problems, (4) negative attitude, (5) aggressive behavior">
            <a:extLst>
              <a:ext uri="{FF2B5EF4-FFF2-40B4-BE49-F238E27FC236}">
                <a16:creationId xmlns:a16="http://schemas.microsoft.com/office/drawing/2014/main" id="{67417A41-B784-0378-E5B5-D07D9D491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34789" y="2033163"/>
            <a:ext cx="3588122" cy="1808322"/>
          </a:xfrm>
          <a:prstGeom prst="rect">
            <a:avLst/>
          </a:prstGeom>
        </p:spPr>
      </p:pic>
      <p:pic>
        <p:nvPicPr>
          <p:cNvPr id="9" name="Graphic 8" descr="Visual representation of items representing internalizing subscale of the SRSS-IE high school version: (1) Emotionally flat, (2) Sad, depressed, (3) Anxious, (4) lonely ">
            <a:extLst>
              <a:ext uri="{FF2B5EF4-FFF2-40B4-BE49-F238E27FC236}">
                <a16:creationId xmlns:a16="http://schemas.microsoft.com/office/drawing/2014/main" id="{6AE34555-6D79-03F1-84F7-8916963C9D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4789" y="3976328"/>
            <a:ext cx="3694908" cy="1438827"/>
          </a:xfrm>
          <a:prstGeom prst="rect">
            <a:avLst/>
          </a:prstGeom>
        </p:spPr>
      </p:pic>
      <p:pic>
        <p:nvPicPr>
          <p:cNvPr id="4" name="Graphic 3" descr="Table of statistical predictive validity testing of the High School SRSS-IE 9 vs SRSS-IE 12. Outcomes (ODRs, Suspensions, Nurse Visits, Reading, math, course failures, SPED referrals) for both Externalizing and Internalizing predictors were statistically significant at p &lt; .0001 except the following:  Externalizing: Subscale: SPED referrals, 0.3090, Latent: 0.3150, Internalizing Latent: ODRs: 0.0010, Subscale: 0.0010 Nurse Visits: 0.0200, Subscale 0.0010; SPED referrals: 0.540 (Latent) and 0.210 (subscale);  SRSS-IE 12 Externalizing: SPED referrals subscale: 0.1360 Internalizing Nurse Visits: 0.0010; SPED referrals: 0.0430. The following tests were not conducted: SRSS-IE 9 and 12, Reading, Math across both internalizing and externalizing">
            <a:extLst>
              <a:ext uri="{FF2B5EF4-FFF2-40B4-BE49-F238E27FC236}">
                <a16:creationId xmlns:a16="http://schemas.microsoft.com/office/drawing/2014/main" id="{ADC81009-F05C-8FF9-53FA-1C10AEDAE0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19495" y="996245"/>
            <a:ext cx="5356583" cy="4256184"/>
          </a:xfrm>
          <a:prstGeom prst="rect">
            <a:avLst/>
          </a:prstGeom>
        </p:spPr>
      </p:pic>
      <p:sp>
        <p:nvSpPr>
          <p:cNvPr id="10" name="Content Placeholder 2">
            <a:extLst>
              <a:ext uri="{FF2B5EF4-FFF2-40B4-BE49-F238E27FC236}">
                <a16:creationId xmlns:a16="http://schemas.microsoft.com/office/drawing/2014/main" id="{37BEC918-E9C4-1C8D-0208-F5CCBDDDD161}"/>
              </a:ext>
            </a:extLst>
          </p:cNvPr>
          <p:cNvSpPr txBox="1">
            <a:spLocks/>
          </p:cNvSpPr>
          <p:nvPr/>
        </p:nvSpPr>
        <p:spPr>
          <a:xfrm>
            <a:off x="89105" y="5519676"/>
            <a:ext cx="9938843" cy="3113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Arial"/>
                <a:ea typeface="+mn-ea"/>
                <a:cs typeface="Arial"/>
              </a:rPr>
              <a:t>Green shading indicates the predictive relationship was statistically significant at </a:t>
            </a:r>
            <a:r>
              <a:rPr kumimoji="0" lang="en-US" sz="2400" b="0" i="1" u="none" strike="noStrike" kern="1200" cap="none" spc="0" normalizeH="0" baseline="0" noProof="0">
                <a:ln>
                  <a:noFill/>
                </a:ln>
                <a:solidFill>
                  <a:prstClr val="black"/>
                </a:solidFill>
                <a:effectLst/>
                <a:uLnTx/>
                <a:uFillTx/>
                <a:latin typeface="Arial"/>
                <a:ea typeface="+mn-ea"/>
                <a:cs typeface="Arial"/>
              </a:rPr>
              <a:t>p</a:t>
            </a:r>
            <a:r>
              <a:rPr kumimoji="0" lang="en-US" sz="2400" b="0" i="0" u="none" strike="noStrike" kern="1200" cap="none" spc="0" normalizeH="0" baseline="0" noProof="0">
                <a:ln>
                  <a:noFill/>
                </a:ln>
                <a:solidFill>
                  <a:prstClr val="black"/>
                </a:solidFill>
                <a:effectLst/>
                <a:uLnTx/>
                <a:uFillTx/>
                <a:latin typeface="Arial"/>
                <a:ea typeface="+mn-ea"/>
                <a:cs typeface="Arial"/>
              </a:rPr>
              <a:t> </a:t>
            </a:r>
            <a:r>
              <a:rPr kumimoji="0" lang="en-US" sz="2400" b="0" i="0" u="sng" strike="noStrike" kern="1200" cap="none" spc="0" normalizeH="0" baseline="0" noProof="0">
                <a:ln>
                  <a:noFill/>
                </a:ln>
                <a:solidFill>
                  <a:prstClr val="black"/>
                </a:solidFill>
                <a:effectLst/>
                <a:uLnTx/>
                <a:uFillTx/>
                <a:latin typeface="Arial"/>
                <a:ea typeface="+mn-ea"/>
                <a:cs typeface="Arial"/>
              </a:rPr>
              <a:t>&lt;</a:t>
            </a:r>
            <a:r>
              <a:rPr kumimoji="0" lang="en-US" sz="2400" b="0" i="0" u="none" strike="noStrike" kern="1200" cap="none" spc="0" normalizeH="0" baseline="0" noProof="0">
                <a:ln>
                  <a:noFill/>
                </a:ln>
                <a:solidFill>
                  <a:prstClr val="black"/>
                </a:solidFill>
                <a:effectLst/>
                <a:uLnTx/>
                <a:uFillTx/>
                <a:latin typeface="Arial"/>
                <a:ea typeface="+mn-ea"/>
                <a:cs typeface="Arial"/>
              </a:rPr>
              <a:t> .0001. Gray indicates a test was not conducted.</a:t>
            </a: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33132B0A-CC3A-CAA2-53AA-EFADED83BA09}"/>
              </a:ext>
            </a:extLst>
          </p:cNvPr>
          <p:cNvSpPr txBox="1">
            <a:spLocks/>
          </p:cNvSpPr>
          <p:nvPr/>
        </p:nvSpPr>
        <p:spPr>
          <a:xfrm>
            <a:off x="161695" y="6409567"/>
            <a:ext cx="10515600" cy="54020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Lane, K. L., Oakes, W. P., Buckman, M. M., Lane, N. A., Lane, K. S., Fleming, K., Swinburne Romine, R., Sherod, R. L., Cantwell, E. D &amp; Chang, C. (2024). New evidence of predictive validity of SRSS-IE scores with middle and high school students. </a:t>
            </a:r>
            <a:r>
              <a:rPr kumimoji="0" lang="en-US" sz="1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Frontiers in Education</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8:1251063. https://doi.org/10.3389/feduc.2023.1251063</a:t>
            </a: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128696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FCBF-9924-6D6C-3398-415A8D99000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What is Behavior Screening? 1</a:t>
            </a:r>
          </a:p>
        </p:txBody>
      </p:sp>
      <p:pic>
        <p:nvPicPr>
          <p:cNvPr id="7" name="Picture" descr="What is Behavior Screening? Infographic that includes its features, which are being reliable and valid, completed for all students, and conducted in fall, winter, and spring.">
            <a:extLst>
              <a:ext uri="{FF2B5EF4-FFF2-40B4-BE49-F238E27FC236}">
                <a16:creationId xmlns:a16="http://schemas.microsoft.com/office/drawing/2014/main" id="{00DA776C-235D-C137-36DB-E73435AC2EA4}"/>
              </a:ext>
            </a:extLst>
          </p:cNvPr>
          <p:cNvPicPr>
            <a:picLocks noChangeAspect="1"/>
          </p:cNvPicPr>
          <p:nvPr/>
        </p:nvPicPr>
        <p:blipFill>
          <a:blip r:embed="rId2"/>
          <a:stretch>
            <a:fillRect/>
          </a:stretch>
        </p:blipFill>
        <p:spPr>
          <a:xfrm>
            <a:off x="1647459" y="0"/>
            <a:ext cx="8897082" cy="11517257"/>
          </a:xfrm>
          <a:prstGeom prst="rect">
            <a:avLst/>
          </a:prstGeom>
          <a:ln>
            <a:solidFill>
              <a:schemeClr val="tx2"/>
            </a:solidFill>
          </a:ln>
        </p:spPr>
      </p:pic>
    </p:spTree>
    <p:extLst>
      <p:ext uri="{BB962C8B-B14F-4D97-AF65-F5344CB8AC3E}">
        <p14:creationId xmlns:p14="http://schemas.microsoft.com/office/powerpoint/2010/main" val="1665217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9AAA9-B34E-F464-56BB-81FE069AB2C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What is Behavior Screening? 2</a:t>
            </a:r>
          </a:p>
        </p:txBody>
      </p:sp>
      <p:pic>
        <p:nvPicPr>
          <p:cNvPr id="7" name="Picture" descr="What is Behavior Screening? Infographic that includes its benefits, which is that data are used to shape instruction to meet students' multiple needs, as well as how that behavior screening data is used, which is to inform tier 1 instruction, identify opportunities for teacher-delivered low-intensity strategies, and connect students to tier 2 and tier 3 interventions.">
            <a:extLst>
              <a:ext uri="{FF2B5EF4-FFF2-40B4-BE49-F238E27FC236}">
                <a16:creationId xmlns:a16="http://schemas.microsoft.com/office/drawing/2014/main" id="{00DA776C-235D-C137-36DB-E73435AC2EA4}"/>
              </a:ext>
            </a:extLst>
          </p:cNvPr>
          <p:cNvPicPr>
            <a:picLocks noChangeAspect="1"/>
          </p:cNvPicPr>
          <p:nvPr/>
        </p:nvPicPr>
        <p:blipFill>
          <a:blip r:embed="rId2"/>
          <a:stretch>
            <a:fillRect/>
          </a:stretch>
        </p:blipFill>
        <p:spPr>
          <a:xfrm>
            <a:off x="1647459" y="-4659257"/>
            <a:ext cx="8897082" cy="11517257"/>
          </a:xfrm>
          <a:prstGeom prst="rect">
            <a:avLst/>
          </a:prstGeom>
          <a:ln>
            <a:solidFill>
              <a:schemeClr val="tx2"/>
            </a:solidFill>
          </a:ln>
        </p:spPr>
      </p:pic>
    </p:spTree>
    <p:extLst>
      <p:ext uri="{BB962C8B-B14F-4D97-AF65-F5344CB8AC3E}">
        <p14:creationId xmlns:p14="http://schemas.microsoft.com/office/powerpoint/2010/main" val="1867114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9962ED4-EF9E-13B7-18C6-89412F20C807}"/>
              </a:ext>
            </a:extLst>
          </p:cNvPr>
          <p:cNvSpPr>
            <a:spLocks noGrp="1"/>
          </p:cNvSpPr>
          <p:nvPr>
            <p:ph type="title"/>
          </p:nvPr>
        </p:nvSpPr>
        <p:spPr/>
        <p:txBody>
          <a:bodyPr/>
          <a:lstStyle/>
          <a:p>
            <a:r>
              <a:rPr lang="en-US"/>
              <a:t>Selecting a Systematic Screener</a:t>
            </a:r>
          </a:p>
        </p:txBody>
      </p:sp>
      <p:pic>
        <p:nvPicPr>
          <p:cNvPr id="6" name="Chart" descr="Diagram of Ci3T building sessions">
            <a:extLst>
              <a:ext uri="{FF2B5EF4-FFF2-40B4-BE49-F238E27FC236}">
                <a16:creationId xmlns:a16="http://schemas.microsoft.com/office/drawing/2014/main" id="{56E75C03-F1DA-83E6-370C-7F5DB3E6F6BA}"/>
              </a:ext>
            </a:extLst>
          </p:cNvPr>
          <p:cNvPicPr>
            <a:picLocks noGrp="1" noChangeAspect="1"/>
          </p:cNvPicPr>
          <p:nvPr>
            <p:ph idx="4294967295"/>
          </p:nvPr>
        </p:nvPicPr>
        <p:blipFill>
          <a:blip r:embed="rId3"/>
          <a:stretch>
            <a:fillRect/>
          </a:stretch>
        </p:blipFill>
        <p:spPr>
          <a:xfrm>
            <a:off x="838200" y="1826875"/>
            <a:ext cx="6092825" cy="3027362"/>
          </a:xfrm>
        </p:spPr>
      </p:pic>
      <p:pic>
        <p:nvPicPr>
          <p:cNvPr id="4" name="Picture" descr="Flyer for Selecting a Universal Behavior Screening Tool: Questions to Consider">
            <a:hlinkClick r:id="rId4"/>
            <a:extLst>
              <a:ext uri="{FF2B5EF4-FFF2-40B4-BE49-F238E27FC236}">
                <a16:creationId xmlns:a16="http://schemas.microsoft.com/office/drawing/2014/main" id="{A406F6E2-5F99-16B7-74C9-15D3FE78986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54126" y="1826875"/>
            <a:ext cx="3433473" cy="4443319"/>
          </a:xfrm>
          <a:prstGeom prst="rect">
            <a:avLst/>
          </a:prstGeom>
          <a:ln>
            <a:solidFill>
              <a:schemeClr val="tx1"/>
            </a:solidFill>
          </a:ln>
        </p:spPr>
      </p:pic>
    </p:spTree>
    <p:extLst>
      <p:ext uri="{BB962C8B-B14F-4D97-AF65-F5344CB8AC3E}">
        <p14:creationId xmlns:p14="http://schemas.microsoft.com/office/powerpoint/2010/main" val="35499302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364C9F-A0FF-4899-A41F-DF8DEBEF41D5}"/>
              </a:ext>
            </a:extLst>
          </p:cNvPr>
          <p:cNvSpPr>
            <a:spLocks noGrp="1"/>
          </p:cNvSpPr>
          <p:nvPr>
            <p:ph type="title" idx="4294967295"/>
          </p:nvPr>
        </p:nvSpPr>
        <p:spPr>
          <a:xfrm>
            <a:off x="770225" y="27890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Resources for screening: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PBIS.org…</a:t>
            </a:r>
          </a:p>
        </p:txBody>
      </p:sp>
      <p:pic>
        <p:nvPicPr>
          <p:cNvPr id="7" name="Picture 6" descr="Screenshot of the PBIS website with the Data-based Decision Making tab selected">
            <a:extLst>
              <a:ext uri="{FF2B5EF4-FFF2-40B4-BE49-F238E27FC236}">
                <a16:creationId xmlns:a16="http://schemas.microsoft.com/office/drawing/2014/main" id="{BC791F54-D5A3-19D6-4904-B5514EBA52B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0996" y="2042229"/>
            <a:ext cx="7911221" cy="429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nfographic: Resources to Support Systematic Screening in K-12 Schools">
            <a:extLst>
              <a:ext uri="{FF2B5EF4-FFF2-40B4-BE49-F238E27FC236}">
                <a16:creationId xmlns:a16="http://schemas.microsoft.com/office/drawing/2014/main" id="{A343141F-DE8F-0802-3D57-7EC40A496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46976" y="0"/>
            <a:ext cx="2745024" cy="6858000"/>
          </a:xfrm>
          <a:prstGeom prst="rect">
            <a:avLst/>
          </a:prstGeom>
        </p:spPr>
      </p:pic>
    </p:spTree>
    <p:extLst>
      <p:ext uri="{BB962C8B-B14F-4D97-AF65-F5344CB8AC3E}">
        <p14:creationId xmlns:p14="http://schemas.microsoft.com/office/powerpoint/2010/main" val="23148912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4B1C2D-A0C4-C14D-B1E0-E54B1F530E35}"/>
              </a:ext>
            </a:extLst>
          </p:cNvPr>
          <p:cNvSpPr>
            <a:spLocks noGrp="1"/>
          </p:cNvSpPr>
          <p:nvPr>
            <p:ph type="title" idx="4294967295"/>
          </p:nvPr>
        </p:nvSpPr>
        <p:spPr>
          <a:xfrm>
            <a:off x="763072" y="513235"/>
            <a:ext cx="723053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Tips for Communicating with Your Community about Systematic Screening</a:t>
            </a:r>
          </a:p>
        </p:txBody>
      </p:sp>
      <p:pic>
        <p:nvPicPr>
          <p:cNvPr id="5" name="Picture 4" descr="Screenshot from the PBIS website of the download button for the resource: Tips for Communicating with Your Community about Systematic Screening: What does your district and school leadership team need to know?">
            <a:hlinkClick r:id="rId2"/>
            <a:extLst>
              <a:ext uri="{FF2B5EF4-FFF2-40B4-BE49-F238E27FC236}">
                <a16:creationId xmlns:a16="http://schemas.microsoft.com/office/drawing/2014/main" id="{19EB1182-BEE4-B844-9CD9-61DBFF2B04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7663" y="2558594"/>
            <a:ext cx="7230533" cy="1663021"/>
          </a:xfrm>
          <a:prstGeom prst="rect">
            <a:avLst/>
          </a:prstGeom>
          <a:effectLst>
            <a:glow>
              <a:schemeClr val="accent1">
                <a:alpha val="40000"/>
              </a:schemeClr>
            </a:glow>
          </a:effectLst>
        </p:spPr>
      </p:pic>
      <p:pic>
        <p:nvPicPr>
          <p:cNvPr id="6" name="Picture 5" descr="Handout: Tips for Communicating with Your Community about Systematic Screening: What does your district and school leadership team need to know?">
            <a:extLst>
              <a:ext uri="{FF2B5EF4-FFF2-40B4-BE49-F238E27FC236}">
                <a16:creationId xmlns:a16="http://schemas.microsoft.com/office/drawing/2014/main" id="{FABC64AC-C31F-E54C-80A1-4F1DBAD63A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68196" y="1233031"/>
            <a:ext cx="4086141" cy="5289505"/>
          </a:xfrm>
          <a:prstGeom prst="rect">
            <a:avLst/>
          </a:prstGeom>
          <a:effectLst>
            <a:glow rad="444500">
              <a:srgbClr val="92D050">
                <a:alpha val="40000"/>
              </a:srgbClr>
            </a:glow>
          </a:effectLst>
        </p:spPr>
      </p:pic>
      <p:sp>
        <p:nvSpPr>
          <p:cNvPr id="7" name="Left Arrow 11">
            <a:extLst>
              <a:ext uri="{FF2B5EF4-FFF2-40B4-BE49-F238E27FC236}">
                <a16:creationId xmlns:a16="http://schemas.microsoft.com/office/drawing/2014/main" id="{C191E7C2-49CC-6245-BCDC-780C5BFD26A9}"/>
              </a:ext>
              <a:ext uri="{C183D7F6-B498-43B3-948B-1728B52AA6E4}">
                <adec:decorative xmlns:adec="http://schemas.microsoft.com/office/drawing/2017/decorative" val="1"/>
              </a:ext>
            </a:extLst>
          </p:cNvPr>
          <p:cNvSpPr/>
          <p:nvPr/>
        </p:nvSpPr>
        <p:spPr>
          <a:xfrm rot="18757218">
            <a:off x="7172004" y="2643552"/>
            <a:ext cx="707366" cy="379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41923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4B1C2D-A0C4-C14D-B1E0-E54B1F530E35}"/>
              </a:ext>
            </a:extLst>
          </p:cNvPr>
          <p:cNvSpPr>
            <a:spLocks noGrp="1"/>
          </p:cNvSpPr>
          <p:nvPr>
            <p:ph type="title" idx="4294967295"/>
          </p:nvPr>
        </p:nvSpPr>
        <p:spPr>
          <a:xfrm>
            <a:off x="763072" y="513235"/>
            <a:ext cx="723053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The Whys and </a:t>
            </a:r>
            <a:r>
              <a:rPr kumimoji="0" lang="en-US" sz="4400" b="1" i="0" u="none" strike="noStrike" kern="1200" cap="none" spc="-150" normalizeH="0" baseline="0" noProof="0" err="1">
                <a:ln>
                  <a:noFill/>
                </a:ln>
                <a:solidFill>
                  <a:schemeClr val="tx1"/>
                </a:solidFill>
                <a:effectLst/>
                <a:uLnTx/>
                <a:uFillTx/>
                <a:latin typeface="+mj-lt"/>
                <a:ea typeface="+mj-ea"/>
                <a:cs typeface="+mj-cs"/>
              </a:rPr>
              <a:t>Hows</a:t>
            </a:r>
            <a:r>
              <a:rPr kumimoji="0" lang="en-US" sz="4400" b="1" i="0" u="none" strike="noStrike" kern="1200" cap="none" spc="-150" normalizeH="0" baseline="0" noProof="0">
                <a:ln>
                  <a:noFill/>
                </a:ln>
                <a:solidFill>
                  <a:schemeClr val="tx1"/>
                </a:solidFill>
                <a:effectLst/>
                <a:uLnTx/>
                <a:uFillTx/>
                <a:latin typeface="+mj-lt"/>
                <a:ea typeface="+mj-ea"/>
                <a:cs typeface="+mj-cs"/>
              </a:rPr>
              <a:t> of Screening: Frequently Asked Questions for Families</a:t>
            </a:r>
          </a:p>
        </p:txBody>
      </p:sp>
      <p:pic>
        <p:nvPicPr>
          <p:cNvPr id="3" name="Picture 2" descr="Screenshot from the PBIS website of the download button for the resource: The Whys and Hows of Screening: Frequently Asked Questions for Families">
            <a:extLst>
              <a:ext uri="{FF2B5EF4-FFF2-40B4-BE49-F238E27FC236}">
                <a16:creationId xmlns:a16="http://schemas.microsoft.com/office/drawing/2014/main" id="{69C0F70E-5D91-2B0B-EA2A-896A044584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5901" y="2574232"/>
            <a:ext cx="6550642" cy="2507271"/>
          </a:xfrm>
          <a:prstGeom prst="rect">
            <a:avLst/>
          </a:prstGeom>
          <a:ln>
            <a:noFill/>
          </a:ln>
          <a:effectLst>
            <a:outerShdw blurRad="292100" dist="139700" dir="2700000" algn="tl" rotWithShape="0">
              <a:srgbClr val="333333">
                <a:alpha val="65000"/>
              </a:srgbClr>
            </a:outerShdw>
          </a:effectLst>
        </p:spPr>
      </p:pic>
      <p:pic>
        <p:nvPicPr>
          <p:cNvPr id="9" name="Picture 8" descr="Handout: The Whys and Hows of Screening: Frequently Asked Questions for Families">
            <a:extLst>
              <a:ext uri="{FF2B5EF4-FFF2-40B4-BE49-F238E27FC236}">
                <a16:creationId xmlns:a16="http://schemas.microsoft.com/office/drawing/2014/main" id="{3993A594-138C-E036-A2CB-E289BAAC53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09958" y="1176016"/>
            <a:ext cx="4086141" cy="5285461"/>
          </a:xfrm>
          <a:prstGeom prst="rect">
            <a:avLst/>
          </a:prstGeom>
          <a:effectLst>
            <a:glow rad="444500">
              <a:srgbClr val="92D050">
                <a:alpha val="40000"/>
              </a:srgbClr>
            </a:glow>
          </a:effectLst>
        </p:spPr>
      </p:pic>
      <p:sp>
        <p:nvSpPr>
          <p:cNvPr id="7" name="Left Arrow 11">
            <a:extLst>
              <a:ext uri="{FF2B5EF4-FFF2-40B4-BE49-F238E27FC236}">
                <a16:creationId xmlns:a16="http://schemas.microsoft.com/office/drawing/2014/main" id="{C191E7C2-49CC-6245-BCDC-780C5BFD26A9}"/>
              </a:ext>
              <a:ext uri="{C183D7F6-B498-43B3-948B-1728B52AA6E4}">
                <adec:decorative xmlns:adec="http://schemas.microsoft.com/office/drawing/2017/decorative" val="1"/>
              </a:ext>
            </a:extLst>
          </p:cNvPr>
          <p:cNvSpPr/>
          <p:nvPr/>
        </p:nvSpPr>
        <p:spPr>
          <a:xfrm rot="18757218">
            <a:off x="6935369" y="2547758"/>
            <a:ext cx="707366" cy="379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1456152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B1A14-07B8-B0EE-5F15-DA897BE1E4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C905DA-F74F-B237-9124-5350270F9C5E}"/>
              </a:ext>
            </a:extLst>
          </p:cNvPr>
          <p:cNvSpPr>
            <a:spLocks noGrp="1"/>
          </p:cNvSpPr>
          <p:nvPr>
            <p:ph type="title"/>
          </p:nvPr>
        </p:nvSpPr>
        <p:spPr/>
        <p:txBody>
          <a:bodyPr/>
          <a:lstStyle/>
          <a:p>
            <a:r>
              <a:rPr lang="en-US"/>
              <a:t>Talk Time: Systematic Screening</a:t>
            </a:r>
          </a:p>
        </p:txBody>
      </p:sp>
      <p:sp>
        <p:nvSpPr>
          <p:cNvPr id="3" name="Content 1">
            <a:extLst>
              <a:ext uri="{FF2B5EF4-FFF2-40B4-BE49-F238E27FC236}">
                <a16:creationId xmlns:a16="http://schemas.microsoft.com/office/drawing/2014/main" id="{DBFB34E2-1DD8-8A8B-3F9A-2A71BA377580}"/>
              </a:ext>
            </a:extLst>
          </p:cNvPr>
          <p:cNvSpPr>
            <a:spLocks noGrp="1"/>
          </p:cNvSpPr>
          <p:nvPr>
            <p:ph sz="half" idx="1"/>
          </p:nvPr>
        </p:nvSpPr>
        <p:spPr>
          <a:xfrm>
            <a:off x="838199" y="1825625"/>
            <a:ext cx="6111241" cy="4351338"/>
          </a:xfrm>
        </p:spPr>
        <p:txBody>
          <a:bodyPr>
            <a:noAutofit/>
          </a:bodyPr>
          <a:lstStyle/>
          <a:p>
            <a:r>
              <a:rPr lang="en-US" sz="3600"/>
              <a:t>What are some of your initial thoughts on: </a:t>
            </a:r>
          </a:p>
          <a:p>
            <a:pPr lvl="1"/>
            <a:r>
              <a:rPr lang="en-US" sz="3200"/>
              <a:t>potential benefits of systematic screening?</a:t>
            </a:r>
          </a:p>
          <a:p>
            <a:pPr lvl="1"/>
            <a:r>
              <a:rPr lang="en-US" sz="3200"/>
              <a:t>potential challenges of systematic screening? </a:t>
            </a:r>
          </a:p>
          <a:p>
            <a:r>
              <a:rPr lang="en-US" sz="3600"/>
              <a:t>What questions do you have about systematic screening?</a:t>
            </a:r>
          </a:p>
        </p:txBody>
      </p:sp>
      <p:pic>
        <p:nvPicPr>
          <p:cNvPr id="5" name="Picture">
            <a:extLst>
              <a:ext uri="{FF2B5EF4-FFF2-40B4-BE49-F238E27FC236}">
                <a16:creationId xmlns:a16="http://schemas.microsoft.com/office/drawing/2014/main" id="{06E261A3-5B0E-667C-EE0A-C0CC5ECE678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8174735" y="1530385"/>
            <a:ext cx="3243471" cy="2352500"/>
          </a:xfrm>
          <a:prstGeom prst="rect">
            <a:avLst/>
          </a:prstGeom>
        </p:spPr>
      </p:pic>
      <p:pic>
        <p:nvPicPr>
          <p:cNvPr id="4" name="15:00">
            <a:extLst>
              <a:ext uri="{FF2B5EF4-FFF2-40B4-BE49-F238E27FC236}">
                <a16:creationId xmlns:a16="http://schemas.microsoft.com/office/drawing/2014/main" id="{17BC934E-8411-558C-81A8-6B5518FC2CC7}"/>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6831414" y="4935427"/>
            <a:ext cx="3951588" cy="1401271"/>
          </a:xfrm>
          <a:prstGeom prst="rect">
            <a:avLst/>
          </a:prstGeom>
          <a:noFill/>
        </p:spPr>
      </p:pic>
      <p:pic>
        <p:nvPicPr>
          <p:cNvPr id="6" name="14:00">
            <a:extLst>
              <a:ext uri="{FF2B5EF4-FFF2-40B4-BE49-F238E27FC236}">
                <a16:creationId xmlns:a16="http://schemas.microsoft.com/office/drawing/2014/main" id="{CBE75DEE-ABFD-F25E-95D8-D7C533803045}"/>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6831106" y="4935427"/>
            <a:ext cx="3951588" cy="1401271"/>
          </a:xfrm>
          <a:prstGeom prst="rect">
            <a:avLst/>
          </a:prstGeom>
          <a:noFill/>
        </p:spPr>
      </p:pic>
      <p:pic>
        <p:nvPicPr>
          <p:cNvPr id="7" name="13:00">
            <a:extLst>
              <a:ext uri="{FF2B5EF4-FFF2-40B4-BE49-F238E27FC236}">
                <a16:creationId xmlns:a16="http://schemas.microsoft.com/office/drawing/2014/main" id="{D2E0A580-B861-89C7-ED80-4DD3A65F70A2}"/>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6831430" y="4935427"/>
            <a:ext cx="3951588" cy="1401271"/>
          </a:xfrm>
          <a:prstGeom prst="rect">
            <a:avLst/>
          </a:prstGeom>
          <a:noFill/>
        </p:spPr>
      </p:pic>
      <p:pic>
        <p:nvPicPr>
          <p:cNvPr id="8" name="12:00">
            <a:extLst>
              <a:ext uri="{FF2B5EF4-FFF2-40B4-BE49-F238E27FC236}">
                <a16:creationId xmlns:a16="http://schemas.microsoft.com/office/drawing/2014/main" id="{1329A07C-FD71-766F-209F-A06608AE7F49}"/>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6831162" y="4935427"/>
            <a:ext cx="3951588" cy="1401271"/>
          </a:xfrm>
          <a:prstGeom prst="rect">
            <a:avLst/>
          </a:prstGeom>
          <a:noFill/>
        </p:spPr>
      </p:pic>
      <p:pic>
        <p:nvPicPr>
          <p:cNvPr id="9" name="11:00">
            <a:extLst>
              <a:ext uri="{FF2B5EF4-FFF2-40B4-BE49-F238E27FC236}">
                <a16:creationId xmlns:a16="http://schemas.microsoft.com/office/drawing/2014/main" id="{77643797-CC69-51D5-E6F0-4803EA2420CB}"/>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6831162" y="4935427"/>
            <a:ext cx="3951588" cy="1401271"/>
          </a:xfrm>
          <a:prstGeom prst="rect">
            <a:avLst/>
          </a:prstGeom>
          <a:noFill/>
        </p:spPr>
      </p:pic>
      <p:pic>
        <p:nvPicPr>
          <p:cNvPr id="10" name="10:00">
            <a:extLst>
              <a:ext uri="{FF2B5EF4-FFF2-40B4-BE49-F238E27FC236}">
                <a16:creationId xmlns:a16="http://schemas.microsoft.com/office/drawing/2014/main" id="{D9F9782F-DD8E-8CF6-F3CA-511AA3524095}"/>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a:ext>
            </a:extLst>
          </a:blip>
          <a:stretch>
            <a:fillRect/>
          </a:stretch>
        </p:blipFill>
        <p:spPr bwMode="auto">
          <a:xfrm>
            <a:off x="6831218" y="4935427"/>
            <a:ext cx="3951588" cy="1401271"/>
          </a:xfrm>
          <a:prstGeom prst="rect">
            <a:avLst/>
          </a:prstGeom>
          <a:noFill/>
        </p:spPr>
      </p:pic>
      <p:pic>
        <p:nvPicPr>
          <p:cNvPr id="11" name="09:00">
            <a:extLst>
              <a:ext uri="{FF2B5EF4-FFF2-40B4-BE49-F238E27FC236}">
                <a16:creationId xmlns:a16="http://schemas.microsoft.com/office/drawing/2014/main" id="{2C52EFF1-5668-CC26-DBCE-41C12F7699A6}"/>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a:ext>
            </a:extLst>
          </a:blip>
          <a:stretch>
            <a:fillRect/>
          </a:stretch>
        </p:blipFill>
        <p:spPr bwMode="auto">
          <a:xfrm>
            <a:off x="6831274" y="4935427"/>
            <a:ext cx="3951588" cy="1401271"/>
          </a:xfrm>
          <a:prstGeom prst="rect">
            <a:avLst/>
          </a:prstGeom>
          <a:noFill/>
        </p:spPr>
      </p:pic>
      <p:pic>
        <p:nvPicPr>
          <p:cNvPr id="15" name="08:00">
            <a:extLst>
              <a:ext uri="{FF2B5EF4-FFF2-40B4-BE49-F238E27FC236}">
                <a16:creationId xmlns:a16="http://schemas.microsoft.com/office/drawing/2014/main" id="{42C6BC06-4C03-B254-59B3-825DFDB3F8BC}"/>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a:ext>
            </a:extLst>
          </a:blip>
          <a:stretch>
            <a:fillRect/>
          </a:stretch>
        </p:blipFill>
        <p:spPr bwMode="auto">
          <a:xfrm>
            <a:off x="6831438" y="4935427"/>
            <a:ext cx="3951588" cy="1401271"/>
          </a:xfrm>
          <a:prstGeom prst="rect">
            <a:avLst/>
          </a:prstGeom>
          <a:noFill/>
        </p:spPr>
      </p:pic>
      <p:pic>
        <p:nvPicPr>
          <p:cNvPr id="16" name="07:00">
            <a:extLst>
              <a:ext uri="{FF2B5EF4-FFF2-40B4-BE49-F238E27FC236}">
                <a16:creationId xmlns:a16="http://schemas.microsoft.com/office/drawing/2014/main" id="{ABEA73C7-3F8E-C7A8-BBEB-24086C19A0AC}"/>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a:ext>
            </a:extLst>
          </a:blip>
          <a:stretch>
            <a:fillRect/>
          </a:stretch>
        </p:blipFill>
        <p:spPr bwMode="auto">
          <a:xfrm>
            <a:off x="6831440" y="4935427"/>
            <a:ext cx="3951588" cy="1401271"/>
          </a:xfrm>
          <a:prstGeom prst="rect">
            <a:avLst/>
          </a:prstGeom>
          <a:noFill/>
        </p:spPr>
      </p:pic>
      <p:pic>
        <p:nvPicPr>
          <p:cNvPr id="17" name="06:00">
            <a:extLst>
              <a:ext uri="{FF2B5EF4-FFF2-40B4-BE49-F238E27FC236}">
                <a16:creationId xmlns:a16="http://schemas.microsoft.com/office/drawing/2014/main" id="{93171224-E61B-6980-4AEC-72E5613E14E8}"/>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a:ext>
            </a:extLst>
          </a:blip>
          <a:stretch>
            <a:fillRect/>
          </a:stretch>
        </p:blipFill>
        <p:spPr bwMode="auto">
          <a:xfrm>
            <a:off x="6831440" y="4935427"/>
            <a:ext cx="3951588" cy="1401271"/>
          </a:xfrm>
          <a:prstGeom prst="rect">
            <a:avLst/>
          </a:prstGeom>
          <a:noFill/>
        </p:spPr>
      </p:pic>
      <p:pic>
        <p:nvPicPr>
          <p:cNvPr id="18" name="05:00">
            <a:extLst>
              <a:ext uri="{FF2B5EF4-FFF2-40B4-BE49-F238E27FC236}">
                <a16:creationId xmlns:a16="http://schemas.microsoft.com/office/drawing/2014/main" id="{700EE412-E094-95BA-67A3-6A217C56EE91}"/>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a:ext>
            </a:extLst>
          </a:blip>
          <a:stretch>
            <a:fillRect/>
          </a:stretch>
        </p:blipFill>
        <p:spPr bwMode="auto">
          <a:xfrm>
            <a:off x="6831440" y="4935427"/>
            <a:ext cx="3951588" cy="1401271"/>
          </a:xfrm>
          <a:prstGeom prst="rect">
            <a:avLst/>
          </a:prstGeom>
          <a:noFill/>
        </p:spPr>
      </p:pic>
      <p:pic>
        <p:nvPicPr>
          <p:cNvPr id="19" name="04:00">
            <a:extLst>
              <a:ext uri="{FF2B5EF4-FFF2-40B4-BE49-F238E27FC236}">
                <a16:creationId xmlns:a16="http://schemas.microsoft.com/office/drawing/2014/main" id="{339E69AE-9A88-B82A-2C00-2E20E51F3891}"/>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a:ext>
            </a:extLst>
          </a:blip>
          <a:stretch>
            <a:fillRect/>
          </a:stretch>
        </p:blipFill>
        <p:spPr bwMode="auto">
          <a:xfrm>
            <a:off x="6831274" y="4935427"/>
            <a:ext cx="3951588" cy="1401271"/>
          </a:xfrm>
          <a:prstGeom prst="rect">
            <a:avLst/>
          </a:prstGeom>
          <a:noFill/>
        </p:spPr>
      </p:pic>
      <p:pic>
        <p:nvPicPr>
          <p:cNvPr id="20" name="03:00">
            <a:extLst>
              <a:ext uri="{FF2B5EF4-FFF2-40B4-BE49-F238E27FC236}">
                <a16:creationId xmlns:a16="http://schemas.microsoft.com/office/drawing/2014/main" id="{0641D9BE-F09A-E9E8-98BF-C15F6CAAD40D}"/>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a:ext>
            </a:extLst>
          </a:blip>
          <a:stretch>
            <a:fillRect/>
          </a:stretch>
        </p:blipFill>
        <p:spPr bwMode="auto">
          <a:xfrm>
            <a:off x="6831440" y="4935429"/>
            <a:ext cx="3951588" cy="1401271"/>
          </a:xfrm>
          <a:prstGeom prst="rect">
            <a:avLst/>
          </a:prstGeom>
          <a:noFill/>
        </p:spPr>
      </p:pic>
      <p:pic>
        <p:nvPicPr>
          <p:cNvPr id="21" name="02:00">
            <a:extLst>
              <a:ext uri="{FF2B5EF4-FFF2-40B4-BE49-F238E27FC236}">
                <a16:creationId xmlns:a16="http://schemas.microsoft.com/office/drawing/2014/main" id="{9327DEE5-3458-0ABA-705F-F71DE402D00D}"/>
              </a:ext>
              <a:ext uri="{C183D7F6-B498-43B3-948B-1728B52AA6E4}">
                <adec:decorative xmlns:adec="http://schemas.microsoft.com/office/drawing/2017/decorative" val="1"/>
              </a:ext>
            </a:extLst>
          </p:cNvPr>
          <p:cNvPicPr>
            <a:picLocks noChangeAspect="1" noChangeArrowheads="1"/>
          </p:cNvPicPr>
          <p:nvPr/>
        </p:nvPicPr>
        <p:blipFill>
          <a:blip r:embed="rId18">
            <a:extLst>
              <a:ext uri="{28A0092B-C50C-407E-A947-70E740481C1C}">
                <a14:useLocalDpi xmlns:a14="http://schemas.microsoft.com/office/drawing/2010/main"/>
              </a:ext>
            </a:extLst>
          </a:blip>
          <a:stretch>
            <a:fillRect/>
          </a:stretch>
        </p:blipFill>
        <p:spPr bwMode="auto">
          <a:xfrm>
            <a:off x="6831442" y="4935429"/>
            <a:ext cx="3951588" cy="1401271"/>
          </a:xfrm>
          <a:prstGeom prst="rect">
            <a:avLst/>
          </a:prstGeom>
          <a:noFill/>
        </p:spPr>
      </p:pic>
      <p:pic>
        <p:nvPicPr>
          <p:cNvPr id="26" name="01:00">
            <a:extLst>
              <a:ext uri="{FF2B5EF4-FFF2-40B4-BE49-F238E27FC236}">
                <a16:creationId xmlns:a16="http://schemas.microsoft.com/office/drawing/2014/main" id="{ADD6EA46-B1EA-8F53-599A-9F94010C600D}"/>
              </a:ext>
              <a:ext uri="{C183D7F6-B498-43B3-948B-1728B52AA6E4}">
                <adec:decorative xmlns:adec="http://schemas.microsoft.com/office/drawing/2017/decorative" val="1"/>
              </a:ext>
            </a:extLst>
          </p:cNvPr>
          <p:cNvPicPr>
            <a:picLocks noChangeAspect="1" noChangeArrowheads="1"/>
          </p:cNvPicPr>
          <p:nvPr/>
        </p:nvPicPr>
        <p:blipFill>
          <a:blip r:embed="rId19">
            <a:extLst>
              <a:ext uri="{28A0092B-C50C-407E-A947-70E740481C1C}">
                <a14:useLocalDpi xmlns:a14="http://schemas.microsoft.com/office/drawing/2010/main"/>
              </a:ext>
            </a:extLst>
          </a:blip>
          <a:stretch>
            <a:fillRect/>
          </a:stretch>
        </p:blipFill>
        <p:spPr bwMode="auto">
          <a:xfrm>
            <a:off x="6831442" y="4935431"/>
            <a:ext cx="3951588" cy="1401271"/>
          </a:xfrm>
          <a:prstGeom prst="rect">
            <a:avLst/>
          </a:prstGeom>
          <a:noFill/>
        </p:spPr>
      </p:pic>
      <p:pic>
        <p:nvPicPr>
          <p:cNvPr id="27" name="00:30">
            <a:extLst>
              <a:ext uri="{FF2B5EF4-FFF2-40B4-BE49-F238E27FC236}">
                <a16:creationId xmlns:a16="http://schemas.microsoft.com/office/drawing/2014/main" id="{410E42D4-F993-B7D8-AD90-7FA0BD5DCD13}"/>
              </a:ext>
              <a:ext uri="{C183D7F6-B498-43B3-948B-1728B52AA6E4}">
                <adec:decorative xmlns:adec="http://schemas.microsoft.com/office/drawing/2017/decorative" val="1"/>
              </a:ext>
            </a:extLst>
          </p:cNvPr>
          <p:cNvPicPr>
            <a:picLocks noChangeAspect="1" noChangeArrowheads="1"/>
          </p:cNvPicPr>
          <p:nvPr/>
        </p:nvPicPr>
        <p:blipFill>
          <a:blip r:embed="rId20">
            <a:extLst>
              <a:ext uri="{28A0092B-C50C-407E-A947-70E740481C1C}">
                <a14:useLocalDpi xmlns:a14="http://schemas.microsoft.com/office/drawing/2010/main"/>
              </a:ext>
            </a:extLst>
          </a:blip>
          <a:stretch>
            <a:fillRect/>
          </a:stretch>
        </p:blipFill>
        <p:spPr bwMode="auto">
          <a:xfrm>
            <a:off x="6831330" y="4935427"/>
            <a:ext cx="3951588" cy="1401271"/>
          </a:xfrm>
          <a:prstGeom prst="rect">
            <a:avLst/>
          </a:prstGeom>
          <a:noFill/>
        </p:spPr>
      </p:pic>
      <p:pic>
        <p:nvPicPr>
          <p:cNvPr id="28" name="00:00">
            <a:extLst>
              <a:ext uri="{FF2B5EF4-FFF2-40B4-BE49-F238E27FC236}">
                <a16:creationId xmlns:a16="http://schemas.microsoft.com/office/drawing/2014/main" id="{FE95DD66-294B-A1BD-3DCD-59D6244217CE}"/>
              </a:ext>
              <a:ext uri="{C183D7F6-B498-43B3-948B-1728B52AA6E4}">
                <adec:decorative xmlns:adec="http://schemas.microsoft.com/office/drawing/2017/decorative" val="1"/>
              </a:ext>
            </a:extLst>
          </p:cNvPr>
          <p:cNvPicPr>
            <a:picLocks noChangeAspect="1" noChangeArrowheads="1"/>
          </p:cNvPicPr>
          <p:nvPr/>
        </p:nvPicPr>
        <p:blipFill>
          <a:blip r:embed="rId21">
            <a:extLst>
              <a:ext uri="{28A0092B-C50C-407E-A947-70E740481C1C}">
                <a14:useLocalDpi xmlns:a14="http://schemas.microsoft.com/office/drawing/2010/main"/>
              </a:ext>
            </a:extLst>
          </a:blip>
          <a:stretch>
            <a:fillRect/>
          </a:stretch>
        </p:blipFill>
        <p:spPr bwMode="auto">
          <a:xfrm>
            <a:off x="6831386" y="4935428"/>
            <a:ext cx="3951586" cy="1401272"/>
          </a:xfrm>
          <a:prstGeom prst="rect">
            <a:avLst/>
          </a:prstGeom>
          <a:noFill/>
        </p:spPr>
      </p:pic>
    </p:spTree>
    <p:extLst>
      <p:ext uri="{BB962C8B-B14F-4D97-AF65-F5344CB8AC3E}">
        <p14:creationId xmlns:p14="http://schemas.microsoft.com/office/powerpoint/2010/main" val="109576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6"/>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D67AF-5AA6-F7A3-2666-B1DA19CB9B4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0C8EA42-48B1-3978-B783-CB8E313D3371}"/>
              </a:ext>
            </a:extLst>
          </p:cNvPr>
          <p:cNvSpPr txBox="1">
            <a:spLocks noGrp="1"/>
          </p:cNvSpPr>
          <p:nvPr>
            <p:ph type="title" idx="4294967295"/>
          </p:nvPr>
        </p:nvSpPr>
        <p:spPr>
          <a:xfrm>
            <a:off x="4120207" y="1749684"/>
            <a:ext cx="3513222" cy="792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Bio Break!</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pic>
        <p:nvPicPr>
          <p:cNvPr id="4" name="00:00">
            <a:extLst>
              <a:ext uri="{FF2B5EF4-FFF2-40B4-BE49-F238E27FC236}">
                <a16:creationId xmlns:a16="http://schemas.microsoft.com/office/drawing/2014/main" id="{33A24876-752A-B304-26D5-F3C951C862C0}"/>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3901025" y="2728364"/>
            <a:ext cx="3951586" cy="1401272"/>
          </a:xfrm>
          <a:prstGeom prst="rect">
            <a:avLst/>
          </a:prstGeom>
          <a:noFill/>
        </p:spPr>
      </p:pic>
    </p:spTree>
    <p:extLst>
      <p:ext uri="{BB962C8B-B14F-4D97-AF65-F5344CB8AC3E}">
        <p14:creationId xmlns:p14="http://schemas.microsoft.com/office/powerpoint/2010/main" val="369982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D57BB5E7-AA39-1AD7-58EE-6D8D94F038F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Comprehensive, Integrated, Three-Tiered Model of Prevention 1</a:t>
            </a:r>
            <a:endParaRPr lang="en-US"/>
          </a:p>
        </p:txBody>
      </p:sp>
      <p:pic>
        <p:nvPicPr>
          <p:cNvPr id="3" name="Picture"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7E366-B461-C36F-C854-75616D0AE2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B7F220-D3A9-2622-2611-772D9C0FEA89}"/>
              </a:ext>
            </a:extLst>
          </p:cNvPr>
          <p:cNvSpPr>
            <a:spLocks noGrp="1"/>
          </p:cNvSpPr>
          <p:nvPr>
            <p:ph type="title"/>
          </p:nvPr>
        </p:nvSpPr>
        <p:spPr/>
        <p:txBody>
          <a:bodyPr/>
          <a:lstStyle/>
          <a:p>
            <a:r>
              <a:rPr lang="en-US"/>
              <a:t>Exploring Systematic Screening Tools: Check out </a:t>
            </a:r>
            <a:r>
              <a:rPr lang="en-US" err="1"/>
              <a:t>LDBase</a:t>
            </a:r>
            <a:r>
              <a:rPr lang="en-US"/>
              <a:t>!</a:t>
            </a:r>
          </a:p>
        </p:txBody>
      </p:sp>
      <p:sp>
        <p:nvSpPr>
          <p:cNvPr id="3" name="Content 1">
            <a:extLst>
              <a:ext uri="{FF2B5EF4-FFF2-40B4-BE49-F238E27FC236}">
                <a16:creationId xmlns:a16="http://schemas.microsoft.com/office/drawing/2014/main" id="{9167FD55-D5FB-8D62-CAA0-7528DA7EDE51}"/>
              </a:ext>
            </a:extLst>
          </p:cNvPr>
          <p:cNvSpPr>
            <a:spLocks noGrp="1"/>
          </p:cNvSpPr>
          <p:nvPr>
            <p:ph sz="half" idx="1"/>
          </p:nvPr>
        </p:nvSpPr>
        <p:spPr>
          <a:xfrm>
            <a:off x="838199" y="1825625"/>
            <a:ext cx="6406148" cy="4351338"/>
          </a:xfrm>
        </p:spPr>
        <p:txBody>
          <a:bodyPr>
            <a:noAutofit/>
          </a:bodyPr>
          <a:lstStyle/>
          <a:p>
            <a:r>
              <a:rPr lang="en-US" sz="2400" dirty="0"/>
              <a:t>Pelton, K. S. L., Lane, K. L., Oakes, W. P., Buckman, M. M., Royer, D. J., &amp; Sherod, R. L. (2025). Mapping the research base for universal behavior screeners. </a:t>
            </a:r>
            <a:r>
              <a:rPr lang="en-US" sz="2400" i="1" dirty="0"/>
              <a:t>Review of Educational Research</a:t>
            </a:r>
            <a:r>
              <a:rPr lang="en-US" sz="2400" dirty="0"/>
              <a:t>, 00346543251315168.</a:t>
            </a:r>
          </a:p>
          <a:p>
            <a:r>
              <a:rPr lang="en-US" sz="2400" dirty="0"/>
              <a:t>To access the data set from our scoping review – </a:t>
            </a:r>
            <a:r>
              <a:rPr lang="en-US" sz="2400" i="1" u="sng" dirty="0">
                <a:hlinkClick r:id="rId3"/>
              </a:rPr>
              <a:t>Mapping the Research Base for Universal Behavior Screeners</a:t>
            </a:r>
            <a:r>
              <a:rPr lang="en-US" sz="2400" dirty="0"/>
              <a:t> – visit this link at </a:t>
            </a:r>
            <a:r>
              <a:rPr lang="en-US" sz="2400" dirty="0" err="1"/>
              <a:t>LDBase</a:t>
            </a:r>
            <a:r>
              <a:rPr lang="en-US" sz="2400" dirty="0"/>
              <a:t>: </a:t>
            </a:r>
            <a:r>
              <a:rPr lang="en-US" sz="2400" u="sng" dirty="0">
                <a:hlinkClick r:id="rId4"/>
              </a:rPr>
              <a:t>https://ldbase.org/projects/</a:t>
            </a:r>
            <a:r>
              <a:rPr lang="en-US" sz="2400" u="sng">
                <a:hlinkClick r:id="rId4"/>
              </a:rPr>
              <a:t>0a153f89-2424-449f-8aea-d4d82cae9805</a:t>
            </a:r>
            <a:r>
              <a:rPr lang="en-US" sz="2400" b="1"/>
              <a:t> </a:t>
            </a:r>
            <a:endParaRPr lang="en-US" sz="2400" b="1" dirty="0"/>
          </a:p>
        </p:txBody>
      </p:sp>
      <p:pic>
        <p:nvPicPr>
          <p:cNvPr id="14" name="Picture 13" descr="A screenshot of an article in the SAGE Journals: Mapping the Research Base for Universal Behavior Screeners">
            <a:extLst>
              <a:ext uri="{FF2B5EF4-FFF2-40B4-BE49-F238E27FC236}">
                <a16:creationId xmlns:a16="http://schemas.microsoft.com/office/drawing/2014/main" id="{F13453B2-514E-1DEC-A66C-21A672D59754}"/>
              </a:ext>
            </a:extLst>
          </p:cNvPr>
          <p:cNvPicPr>
            <a:picLocks noChangeAspect="1"/>
          </p:cNvPicPr>
          <p:nvPr/>
        </p:nvPicPr>
        <p:blipFill>
          <a:blip r:embed="rId5"/>
          <a:stretch>
            <a:fillRect/>
          </a:stretch>
        </p:blipFill>
        <p:spPr>
          <a:xfrm>
            <a:off x="7244431" y="1288914"/>
            <a:ext cx="4020977" cy="3772838"/>
          </a:xfrm>
          <a:prstGeom prst="rect">
            <a:avLst/>
          </a:prstGeom>
        </p:spPr>
      </p:pic>
      <p:pic>
        <p:nvPicPr>
          <p:cNvPr id="4" name="15:00">
            <a:extLst>
              <a:ext uri="{FF2B5EF4-FFF2-40B4-BE49-F238E27FC236}">
                <a16:creationId xmlns:a16="http://schemas.microsoft.com/office/drawing/2014/main" id="{5DC94DF1-D097-7F29-5204-515B5E4B7A0E}"/>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6831414" y="4935427"/>
            <a:ext cx="3951588" cy="1401271"/>
          </a:xfrm>
          <a:prstGeom prst="rect">
            <a:avLst/>
          </a:prstGeom>
          <a:noFill/>
        </p:spPr>
      </p:pic>
      <p:pic>
        <p:nvPicPr>
          <p:cNvPr id="6" name="14:00">
            <a:extLst>
              <a:ext uri="{FF2B5EF4-FFF2-40B4-BE49-F238E27FC236}">
                <a16:creationId xmlns:a16="http://schemas.microsoft.com/office/drawing/2014/main" id="{9F85BDC2-C816-134F-B91C-F602B6215AF6}"/>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6831106" y="4935427"/>
            <a:ext cx="3951588" cy="1401271"/>
          </a:xfrm>
          <a:prstGeom prst="rect">
            <a:avLst/>
          </a:prstGeom>
          <a:noFill/>
        </p:spPr>
      </p:pic>
      <p:pic>
        <p:nvPicPr>
          <p:cNvPr id="7" name="13:00">
            <a:extLst>
              <a:ext uri="{FF2B5EF4-FFF2-40B4-BE49-F238E27FC236}">
                <a16:creationId xmlns:a16="http://schemas.microsoft.com/office/drawing/2014/main" id="{A347E375-5B7A-7CF5-33EE-5F8CACBA87CD}"/>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6831430" y="4935427"/>
            <a:ext cx="3951588" cy="1401271"/>
          </a:xfrm>
          <a:prstGeom prst="rect">
            <a:avLst/>
          </a:prstGeom>
          <a:noFill/>
        </p:spPr>
      </p:pic>
      <p:pic>
        <p:nvPicPr>
          <p:cNvPr id="8" name="12:00">
            <a:extLst>
              <a:ext uri="{FF2B5EF4-FFF2-40B4-BE49-F238E27FC236}">
                <a16:creationId xmlns:a16="http://schemas.microsoft.com/office/drawing/2014/main" id="{531BF217-FC48-66FD-6F8B-1FB21F1C3658}"/>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6831162" y="4935427"/>
            <a:ext cx="3951588" cy="1401271"/>
          </a:xfrm>
          <a:prstGeom prst="rect">
            <a:avLst/>
          </a:prstGeom>
          <a:noFill/>
        </p:spPr>
      </p:pic>
      <p:pic>
        <p:nvPicPr>
          <p:cNvPr id="9" name="11:00">
            <a:extLst>
              <a:ext uri="{FF2B5EF4-FFF2-40B4-BE49-F238E27FC236}">
                <a16:creationId xmlns:a16="http://schemas.microsoft.com/office/drawing/2014/main" id="{F93F7B02-66EB-B032-A25E-421EDDE23015}"/>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a:ext>
            </a:extLst>
          </a:blip>
          <a:stretch>
            <a:fillRect/>
          </a:stretch>
        </p:blipFill>
        <p:spPr bwMode="auto">
          <a:xfrm>
            <a:off x="6831162" y="4935427"/>
            <a:ext cx="3951588" cy="1401271"/>
          </a:xfrm>
          <a:prstGeom prst="rect">
            <a:avLst/>
          </a:prstGeom>
          <a:noFill/>
        </p:spPr>
      </p:pic>
      <p:pic>
        <p:nvPicPr>
          <p:cNvPr id="10" name="10:00">
            <a:extLst>
              <a:ext uri="{FF2B5EF4-FFF2-40B4-BE49-F238E27FC236}">
                <a16:creationId xmlns:a16="http://schemas.microsoft.com/office/drawing/2014/main" id="{1C0F0A5B-500B-8402-3328-3AF173BF6ECF}"/>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a:ext>
            </a:extLst>
          </a:blip>
          <a:stretch>
            <a:fillRect/>
          </a:stretch>
        </p:blipFill>
        <p:spPr bwMode="auto">
          <a:xfrm>
            <a:off x="6831218" y="4935427"/>
            <a:ext cx="3951588" cy="1401271"/>
          </a:xfrm>
          <a:prstGeom prst="rect">
            <a:avLst/>
          </a:prstGeom>
          <a:noFill/>
        </p:spPr>
      </p:pic>
      <p:pic>
        <p:nvPicPr>
          <p:cNvPr id="11" name="09:00">
            <a:extLst>
              <a:ext uri="{FF2B5EF4-FFF2-40B4-BE49-F238E27FC236}">
                <a16:creationId xmlns:a16="http://schemas.microsoft.com/office/drawing/2014/main" id="{544E7838-9AC5-A30C-5BD2-7AEBA03529C5}"/>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a:ext>
            </a:extLst>
          </a:blip>
          <a:stretch>
            <a:fillRect/>
          </a:stretch>
        </p:blipFill>
        <p:spPr bwMode="auto">
          <a:xfrm>
            <a:off x="6831274" y="4935427"/>
            <a:ext cx="3951588" cy="1401271"/>
          </a:xfrm>
          <a:prstGeom prst="rect">
            <a:avLst/>
          </a:prstGeom>
          <a:noFill/>
        </p:spPr>
      </p:pic>
      <p:pic>
        <p:nvPicPr>
          <p:cNvPr id="15" name="08:00">
            <a:extLst>
              <a:ext uri="{FF2B5EF4-FFF2-40B4-BE49-F238E27FC236}">
                <a16:creationId xmlns:a16="http://schemas.microsoft.com/office/drawing/2014/main" id="{28FD4D5E-0C7F-B289-5C01-24D7144B6D61}"/>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a:ext>
            </a:extLst>
          </a:blip>
          <a:stretch>
            <a:fillRect/>
          </a:stretch>
        </p:blipFill>
        <p:spPr bwMode="auto">
          <a:xfrm>
            <a:off x="6831438" y="4935427"/>
            <a:ext cx="3951588" cy="1401271"/>
          </a:xfrm>
          <a:prstGeom prst="rect">
            <a:avLst/>
          </a:prstGeom>
          <a:noFill/>
        </p:spPr>
      </p:pic>
      <p:pic>
        <p:nvPicPr>
          <p:cNvPr id="16" name="07:00">
            <a:extLst>
              <a:ext uri="{FF2B5EF4-FFF2-40B4-BE49-F238E27FC236}">
                <a16:creationId xmlns:a16="http://schemas.microsoft.com/office/drawing/2014/main" id="{BF2FDBA5-9C6C-EDD6-23A4-36C140DA9D05}"/>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a:ext>
            </a:extLst>
          </a:blip>
          <a:stretch>
            <a:fillRect/>
          </a:stretch>
        </p:blipFill>
        <p:spPr bwMode="auto">
          <a:xfrm>
            <a:off x="6831440" y="4935427"/>
            <a:ext cx="3951588" cy="1401271"/>
          </a:xfrm>
          <a:prstGeom prst="rect">
            <a:avLst/>
          </a:prstGeom>
          <a:noFill/>
        </p:spPr>
      </p:pic>
      <p:pic>
        <p:nvPicPr>
          <p:cNvPr id="17" name="06:00">
            <a:extLst>
              <a:ext uri="{FF2B5EF4-FFF2-40B4-BE49-F238E27FC236}">
                <a16:creationId xmlns:a16="http://schemas.microsoft.com/office/drawing/2014/main" id="{58EAD848-2219-A049-A31F-F55BE773D1DC}"/>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a:ext>
            </a:extLst>
          </a:blip>
          <a:stretch>
            <a:fillRect/>
          </a:stretch>
        </p:blipFill>
        <p:spPr bwMode="auto">
          <a:xfrm>
            <a:off x="6831440" y="4935427"/>
            <a:ext cx="3951588" cy="1401271"/>
          </a:xfrm>
          <a:prstGeom prst="rect">
            <a:avLst/>
          </a:prstGeom>
          <a:noFill/>
        </p:spPr>
      </p:pic>
      <p:pic>
        <p:nvPicPr>
          <p:cNvPr id="18" name="05:00">
            <a:extLst>
              <a:ext uri="{FF2B5EF4-FFF2-40B4-BE49-F238E27FC236}">
                <a16:creationId xmlns:a16="http://schemas.microsoft.com/office/drawing/2014/main" id="{E6966BFE-ABB6-E076-4E21-93989CEDA658}"/>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a:ext>
            </a:extLst>
          </a:blip>
          <a:stretch>
            <a:fillRect/>
          </a:stretch>
        </p:blipFill>
        <p:spPr bwMode="auto">
          <a:xfrm>
            <a:off x="6831440" y="4935427"/>
            <a:ext cx="3951588" cy="1401271"/>
          </a:xfrm>
          <a:prstGeom prst="rect">
            <a:avLst/>
          </a:prstGeom>
          <a:noFill/>
        </p:spPr>
      </p:pic>
      <p:pic>
        <p:nvPicPr>
          <p:cNvPr id="19" name="04:00">
            <a:extLst>
              <a:ext uri="{FF2B5EF4-FFF2-40B4-BE49-F238E27FC236}">
                <a16:creationId xmlns:a16="http://schemas.microsoft.com/office/drawing/2014/main" id="{63B263CD-BC4C-904C-FAA2-EE7BF769B0DC}"/>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a:ext>
            </a:extLst>
          </a:blip>
          <a:stretch>
            <a:fillRect/>
          </a:stretch>
        </p:blipFill>
        <p:spPr bwMode="auto">
          <a:xfrm>
            <a:off x="6831274" y="4935427"/>
            <a:ext cx="3951588" cy="1401271"/>
          </a:xfrm>
          <a:prstGeom prst="rect">
            <a:avLst/>
          </a:prstGeom>
          <a:noFill/>
        </p:spPr>
      </p:pic>
      <p:pic>
        <p:nvPicPr>
          <p:cNvPr id="20" name="03:00">
            <a:extLst>
              <a:ext uri="{FF2B5EF4-FFF2-40B4-BE49-F238E27FC236}">
                <a16:creationId xmlns:a16="http://schemas.microsoft.com/office/drawing/2014/main" id="{6BF0FACD-91F1-76BB-479B-51A8C3D14663}"/>
              </a:ext>
              <a:ext uri="{C183D7F6-B498-43B3-948B-1728B52AA6E4}">
                <adec:decorative xmlns:adec="http://schemas.microsoft.com/office/drawing/2017/decorative" val="1"/>
              </a:ext>
            </a:extLst>
          </p:cNvPr>
          <p:cNvPicPr>
            <a:picLocks noChangeAspect="1" noChangeArrowheads="1"/>
          </p:cNvPicPr>
          <p:nvPr/>
        </p:nvPicPr>
        <p:blipFill>
          <a:blip r:embed="rId18">
            <a:extLst>
              <a:ext uri="{28A0092B-C50C-407E-A947-70E740481C1C}">
                <a14:useLocalDpi xmlns:a14="http://schemas.microsoft.com/office/drawing/2010/main"/>
              </a:ext>
            </a:extLst>
          </a:blip>
          <a:stretch>
            <a:fillRect/>
          </a:stretch>
        </p:blipFill>
        <p:spPr bwMode="auto">
          <a:xfrm>
            <a:off x="6831440" y="4935429"/>
            <a:ext cx="3951588" cy="1401271"/>
          </a:xfrm>
          <a:prstGeom prst="rect">
            <a:avLst/>
          </a:prstGeom>
          <a:noFill/>
        </p:spPr>
      </p:pic>
      <p:pic>
        <p:nvPicPr>
          <p:cNvPr id="21" name="02:00">
            <a:extLst>
              <a:ext uri="{FF2B5EF4-FFF2-40B4-BE49-F238E27FC236}">
                <a16:creationId xmlns:a16="http://schemas.microsoft.com/office/drawing/2014/main" id="{6A29E8CA-2EE5-CB9A-7322-2DFAE12AC537}"/>
              </a:ext>
              <a:ext uri="{C183D7F6-B498-43B3-948B-1728B52AA6E4}">
                <adec:decorative xmlns:adec="http://schemas.microsoft.com/office/drawing/2017/decorative" val="1"/>
              </a:ext>
            </a:extLst>
          </p:cNvPr>
          <p:cNvPicPr>
            <a:picLocks noChangeAspect="1" noChangeArrowheads="1"/>
          </p:cNvPicPr>
          <p:nvPr/>
        </p:nvPicPr>
        <p:blipFill>
          <a:blip r:embed="rId19">
            <a:extLst>
              <a:ext uri="{28A0092B-C50C-407E-A947-70E740481C1C}">
                <a14:useLocalDpi xmlns:a14="http://schemas.microsoft.com/office/drawing/2010/main"/>
              </a:ext>
            </a:extLst>
          </a:blip>
          <a:stretch>
            <a:fillRect/>
          </a:stretch>
        </p:blipFill>
        <p:spPr bwMode="auto">
          <a:xfrm>
            <a:off x="6831442" y="4935429"/>
            <a:ext cx="3951588" cy="1401271"/>
          </a:xfrm>
          <a:prstGeom prst="rect">
            <a:avLst/>
          </a:prstGeom>
          <a:noFill/>
        </p:spPr>
      </p:pic>
      <p:pic>
        <p:nvPicPr>
          <p:cNvPr id="26" name="01:00">
            <a:extLst>
              <a:ext uri="{FF2B5EF4-FFF2-40B4-BE49-F238E27FC236}">
                <a16:creationId xmlns:a16="http://schemas.microsoft.com/office/drawing/2014/main" id="{39A5BF9B-5C69-14A2-2708-01E26DF0D71D}"/>
              </a:ext>
              <a:ext uri="{C183D7F6-B498-43B3-948B-1728B52AA6E4}">
                <adec:decorative xmlns:adec="http://schemas.microsoft.com/office/drawing/2017/decorative" val="1"/>
              </a:ext>
            </a:extLst>
          </p:cNvPr>
          <p:cNvPicPr>
            <a:picLocks noChangeAspect="1" noChangeArrowheads="1"/>
          </p:cNvPicPr>
          <p:nvPr/>
        </p:nvPicPr>
        <p:blipFill>
          <a:blip r:embed="rId20">
            <a:extLst>
              <a:ext uri="{28A0092B-C50C-407E-A947-70E740481C1C}">
                <a14:useLocalDpi xmlns:a14="http://schemas.microsoft.com/office/drawing/2010/main"/>
              </a:ext>
            </a:extLst>
          </a:blip>
          <a:stretch>
            <a:fillRect/>
          </a:stretch>
        </p:blipFill>
        <p:spPr bwMode="auto">
          <a:xfrm>
            <a:off x="6831442" y="4935431"/>
            <a:ext cx="3951588" cy="1401271"/>
          </a:xfrm>
          <a:prstGeom prst="rect">
            <a:avLst/>
          </a:prstGeom>
          <a:noFill/>
        </p:spPr>
      </p:pic>
      <p:pic>
        <p:nvPicPr>
          <p:cNvPr id="27" name="00:30">
            <a:extLst>
              <a:ext uri="{FF2B5EF4-FFF2-40B4-BE49-F238E27FC236}">
                <a16:creationId xmlns:a16="http://schemas.microsoft.com/office/drawing/2014/main" id="{13B4D284-171C-A4D5-2F30-D5E7ABAFA9D3}"/>
              </a:ext>
              <a:ext uri="{C183D7F6-B498-43B3-948B-1728B52AA6E4}">
                <adec:decorative xmlns:adec="http://schemas.microsoft.com/office/drawing/2017/decorative" val="1"/>
              </a:ext>
            </a:extLst>
          </p:cNvPr>
          <p:cNvPicPr>
            <a:picLocks noChangeAspect="1" noChangeArrowheads="1"/>
          </p:cNvPicPr>
          <p:nvPr/>
        </p:nvPicPr>
        <p:blipFill>
          <a:blip r:embed="rId21">
            <a:extLst>
              <a:ext uri="{28A0092B-C50C-407E-A947-70E740481C1C}">
                <a14:useLocalDpi xmlns:a14="http://schemas.microsoft.com/office/drawing/2010/main"/>
              </a:ext>
            </a:extLst>
          </a:blip>
          <a:stretch>
            <a:fillRect/>
          </a:stretch>
        </p:blipFill>
        <p:spPr bwMode="auto">
          <a:xfrm>
            <a:off x="6831330" y="4935427"/>
            <a:ext cx="3951588" cy="1401271"/>
          </a:xfrm>
          <a:prstGeom prst="rect">
            <a:avLst/>
          </a:prstGeom>
          <a:noFill/>
        </p:spPr>
      </p:pic>
      <p:pic>
        <p:nvPicPr>
          <p:cNvPr id="28" name="00:00">
            <a:extLst>
              <a:ext uri="{FF2B5EF4-FFF2-40B4-BE49-F238E27FC236}">
                <a16:creationId xmlns:a16="http://schemas.microsoft.com/office/drawing/2014/main" id="{821F717A-9841-108D-360A-7FCC1294D19B}"/>
              </a:ext>
              <a:ext uri="{C183D7F6-B498-43B3-948B-1728B52AA6E4}">
                <adec:decorative xmlns:adec="http://schemas.microsoft.com/office/drawing/2017/decorative" val="1"/>
              </a:ext>
            </a:extLst>
          </p:cNvPr>
          <p:cNvPicPr>
            <a:picLocks noChangeAspect="1" noChangeArrowheads="1"/>
          </p:cNvPicPr>
          <p:nvPr/>
        </p:nvPicPr>
        <p:blipFill>
          <a:blip r:embed="rId22">
            <a:extLst>
              <a:ext uri="{28A0092B-C50C-407E-A947-70E740481C1C}">
                <a14:useLocalDpi xmlns:a14="http://schemas.microsoft.com/office/drawing/2010/main"/>
              </a:ext>
            </a:extLst>
          </a:blip>
          <a:stretch>
            <a:fillRect/>
          </a:stretch>
        </p:blipFill>
        <p:spPr bwMode="auto">
          <a:xfrm>
            <a:off x="6831386" y="4935428"/>
            <a:ext cx="3951586" cy="1401272"/>
          </a:xfrm>
          <a:prstGeom prst="rect">
            <a:avLst/>
          </a:prstGeom>
          <a:noFill/>
        </p:spPr>
      </p:pic>
    </p:spTree>
    <p:extLst>
      <p:ext uri="{BB962C8B-B14F-4D97-AF65-F5344CB8AC3E}">
        <p14:creationId xmlns:p14="http://schemas.microsoft.com/office/powerpoint/2010/main" val="365644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6"/>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a:xfrm>
            <a:off x="831850" y="1519238"/>
            <a:ext cx="7741337" cy="2852737"/>
          </a:xfrm>
        </p:spPr>
        <p:txBody>
          <a:bodyPr>
            <a:normAutofit/>
          </a:bodyPr>
          <a:lstStyle/>
          <a:p>
            <a:r>
              <a:rPr lang="en-US"/>
              <a:t>Using Systematic Screening Data to…</a:t>
            </a:r>
          </a:p>
        </p:txBody>
      </p:sp>
      <p:sp>
        <p:nvSpPr>
          <p:cNvPr id="3" name="Text">
            <a:extLst>
              <a:ext uri="{FF2B5EF4-FFF2-40B4-BE49-F238E27FC236}">
                <a16:creationId xmlns:a16="http://schemas.microsoft.com/office/drawing/2014/main" id="{870111B2-FB37-6757-2551-492873BB2EB9}"/>
              </a:ext>
            </a:extLst>
          </p:cNvPr>
          <p:cNvSpPr>
            <a:spLocks noGrp="1"/>
          </p:cNvSpPr>
          <p:nvPr>
            <p:ph type="body" idx="1"/>
          </p:nvPr>
        </p:nvSpPr>
        <p:spPr>
          <a:xfrm>
            <a:off x="831850" y="4398963"/>
            <a:ext cx="10515600" cy="1500187"/>
          </a:xfrm>
        </p:spPr>
        <p:txBody>
          <a:bodyPr>
            <a:normAutofit/>
          </a:bodyPr>
          <a:lstStyle/>
          <a:p>
            <a:r>
              <a:rPr lang="en-US"/>
              <a:t>Inform Instruction at Tier 1</a:t>
            </a:r>
          </a:p>
          <a:p>
            <a:r>
              <a:rPr lang="en-US"/>
              <a:t>Empower Teachers with Low-Intensity Strategies</a:t>
            </a:r>
          </a:p>
          <a:p>
            <a:r>
              <a:rPr lang="en-US"/>
              <a:t>Connect Students to Validated Tier 2 and Tier 3 Supports</a:t>
            </a:r>
          </a:p>
        </p:txBody>
      </p:sp>
      <p:sp>
        <p:nvSpPr>
          <p:cNvPr id="4" name="Title">
            <a:extLst>
              <a:ext uri="{FF2B5EF4-FFF2-40B4-BE49-F238E27FC236}">
                <a16:creationId xmlns:a16="http://schemas.microsoft.com/office/drawing/2014/main" id="{4FDD1433-107C-1743-CF26-431B42BF1D2B}"/>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Using Systematic Screening Data to…1</a:t>
            </a:r>
          </a:p>
        </p:txBody>
      </p:sp>
    </p:spTree>
    <p:extLst>
      <p:ext uri="{BB962C8B-B14F-4D97-AF65-F5344CB8AC3E}">
        <p14:creationId xmlns:p14="http://schemas.microsoft.com/office/powerpoint/2010/main" val="39730108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2493C-9ECB-E083-49BF-94E4FE0E9265}"/>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D298BAB4-1DE5-5780-0F24-B886E74DD295}"/>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Behavioral and Academic Screening 2</a:t>
            </a:r>
          </a:p>
        </p:txBody>
      </p:sp>
      <p:sp>
        <p:nvSpPr>
          <p:cNvPr id="2" name="Title 1">
            <a:extLst>
              <a:ext uri="{FF2B5EF4-FFF2-40B4-BE49-F238E27FC236}">
                <a16:creationId xmlns:a16="http://schemas.microsoft.com/office/drawing/2014/main" id="{F7E2A7D6-A667-9581-E99D-8B10A3C003A2}"/>
              </a:ext>
              <a:ext uri="{C183D7F6-B498-43B3-948B-1728B52AA6E4}">
                <adec:decorative xmlns:adec="http://schemas.microsoft.com/office/drawing/2017/decorative" val="1"/>
              </a:ext>
            </a:extLst>
          </p:cNvPr>
          <p:cNvSpPr>
            <a:spLocks/>
          </p:cNvSpPr>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Behavioral and Academic Screening</a:t>
            </a:r>
            <a:br>
              <a:rPr kumimoji="0" lang="en-US" sz="4400" b="1" i="0" u="none" strike="noStrike" kern="1200" cap="none" spc="-150" normalizeH="0" baseline="0" noProof="0">
                <a:ln>
                  <a:noFill/>
                </a:ln>
                <a:solidFill>
                  <a:schemeClr val="tx1"/>
                </a:solidFill>
                <a:effectLst/>
                <a:uLnTx/>
                <a:uFillTx/>
                <a:latin typeface="+mj-lt"/>
                <a:ea typeface="+mj-ea"/>
                <a:cs typeface="+mj-cs"/>
              </a:rPr>
            </a:br>
            <a:r>
              <a:rPr kumimoji="0" lang="en-US" sz="4400" b="0" i="0" u="none" strike="noStrike" kern="1200" cap="none" spc="-150" normalizeH="0" baseline="0" noProof="0">
                <a:ln>
                  <a:noFill/>
                </a:ln>
                <a:solidFill>
                  <a:schemeClr val="tx1"/>
                </a:solidFill>
                <a:effectLst/>
                <a:uLnTx/>
                <a:uFillTx/>
                <a:latin typeface="+mj-lt"/>
                <a:ea typeface="+mj-ea"/>
                <a:cs typeface="+mj-cs"/>
              </a:rPr>
              <a:t>How are students responding?</a:t>
            </a:r>
            <a:endParaRPr kumimoji="0" lang="en-US" sz="4400" b="1" i="0" u="none" strike="noStrike" kern="1200" cap="none" spc="-150" normalizeH="0" baseline="0" noProof="0" dirty="0">
              <a:ln>
                <a:noFill/>
              </a:ln>
              <a:solidFill>
                <a:schemeClr val="tx1"/>
              </a:solidFill>
              <a:effectLst/>
              <a:uLnTx/>
              <a:uFillTx/>
              <a:latin typeface="+mj-lt"/>
              <a:ea typeface="+mj-ea"/>
              <a:cs typeface="+mj-cs"/>
            </a:endParaRPr>
          </a:p>
        </p:txBody>
      </p:sp>
      <p:pic>
        <p:nvPicPr>
          <p:cNvPr id="6" name="Picture 5" descr="Excerpt from an infographic that states screening can be used to inform tier 1 instruction, identify opportunities for teacher-delivered low-intensity strategies, and connect students to tier 2 and tier 3 interventions">
            <a:extLst>
              <a:ext uri="{FF2B5EF4-FFF2-40B4-BE49-F238E27FC236}">
                <a16:creationId xmlns:a16="http://schemas.microsoft.com/office/drawing/2014/main" id="{498493F0-39BD-FFCB-5D4B-DC72E2BEB00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448421" y="2087796"/>
            <a:ext cx="9295157" cy="2193925"/>
          </a:xfrm>
          <a:prstGeom prst="rect">
            <a:avLst/>
          </a:prstGeom>
          <a:ln>
            <a:noFill/>
          </a:ln>
        </p:spPr>
      </p:pic>
      <p:sp>
        <p:nvSpPr>
          <p:cNvPr id="9" name="TextBox 8">
            <a:extLst>
              <a:ext uri="{FF2B5EF4-FFF2-40B4-BE49-F238E27FC236}">
                <a16:creationId xmlns:a16="http://schemas.microsoft.com/office/drawing/2014/main" id="{C83142F8-953F-8847-D3CC-A02D13CF0C5F}"/>
              </a:ext>
            </a:extLst>
          </p:cNvPr>
          <p:cNvSpPr txBox="1"/>
          <p:nvPr/>
        </p:nvSpPr>
        <p:spPr>
          <a:xfrm>
            <a:off x="1761689" y="4392844"/>
            <a:ext cx="1946711" cy="830997"/>
          </a:xfrm>
          <a:prstGeom prst="rect">
            <a:avLst/>
          </a:prstGeom>
          <a:noFill/>
        </p:spPr>
        <p:txBody>
          <a:bodyPr wrap="square" rtlCol="0">
            <a:spAutoFit/>
          </a:bodyPr>
          <a:lstStyle/>
          <a:p>
            <a:pPr algn="ctr"/>
            <a:r>
              <a:rPr lang="en-US" sz="2400"/>
              <a:t>Inform Tier 1 Instruction</a:t>
            </a:r>
          </a:p>
        </p:txBody>
      </p:sp>
      <p:sp>
        <p:nvSpPr>
          <p:cNvPr id="10" name="TextBox 9">
            <a:extLst>
              <a:ext uri="{FF2B5EF4-FFF2-40B4-BE49-F238E27FC236}">
                <a16:creationId xmlns:a16="http://schemas.microsoft.com/office/drawing/2014/main" id="{E52B7628-CF03-771E-2FBF-E637D0AA6728}"/>
              </a:ext>
            </a:extLst>
          </p:cNvPr>
          <p:cNvSpPr txBox="1"/>
          <p:nvPr/>
        </p:nvSpPr>
        <p:spPr>
          <a:xfrm>
            <a:off x="4894354" y="4395491"/>
            <a:ext cx="1946711" cy="2308324"/>
          </a:xfrm>
          <a:prstGeom prst="rect">
            <a:avLst/>
          </a:prstGeom>
          <a:noFill/>
        </p:spPr>
        <p:txBody>
          <a:bodyPr wrap="square" rtlCol="0">
            <a:spAutoFit/>
          </a:bodyPr>
          <a:lstStyle/>
          <a:p>
            <a:pPr algn="ctr"/>
            <a:r>
              <a:rPr lang="en-US" sz="2400"/>
              <a:t>Identify opportunities for teacher-delivered, low-intensity strategies</a:t>
            </a:r>
          </a:p>
        </p:txBody>
      </p:sp>
      <p:sp>
        <p:nvSpPr>
          <p:cNvPr id="11" name="TextBox 10">
            <a:extLst>
              <a:ext uri="{FF2B5EF4-FFF2-40B4-BE49-F238E27FC236}">
                <a16:creationId xmlns:a16="http://schemas.microsoft.com/office/drawing/2014/main" id="{6AC8D94B-E285-045E-7F36-3D3D25F7645C}"/>
              </a:ext>
            </a:extLst>
          </p:cNvPr>
          <p:cNvSpPr txBox="1"/>
          <p:nvPr/>
        </p:nvSpPr>
        <p:spPr>
          <a:xfrm>
            <a:off x="8281021" y="4395491"/>
            <a:ext cx="1946711" cy="1938992"/>
          </a:xfrm>
          <a:prstGeom prst="rect">
            <a:avLst/>
          </a:prstGeom>
          <a:noFill/>
        </p:spPr>
        <p:txBody>
          <a:bodyPr wrap="square" rtlCol="0">
            <a:spAutoFit/>
          </a:bodyPr>
          <a:lstStyle/>
          <a:p>
            <a:pPr algn="ctr"/>
            <a:r>
              <a:rPr lang="en-US" sz="2400"/>
              <a:t>Connect students to Tier 2 and Tier 3 interventions</a:t>
            </a:r>
          </a:p>
        </p:txBody>
      </p:sp>
    </p:spTree>
    <p:extLst>
      <p:ext uri="{BB962C8B-B14F-4D97-AF65-F5344CB8AC3E}">
        <p14:creationId xmlns:p14="http://schemas.microsoft.com/office/powerpoint/2010/main" val="42476610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423BC-750B-C0BA-F2DC-5B27AB0B22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F07F08-02F4-950B-C0FD-F53A9CA0BBE4}"/>
              </a:ext>
            </a:extLst>
          </p:cNvPr>
          <p:cNvSpPr>
            <a:spLocks/>
          </p:cNvSpPr>
          <p:nvPr/>
        </p:nvSpPr>
        <p:spPr>
          <a:xfrm>
            <a:off x="831850" y="1519238"/>
            <a:ext cx="7741337" cy="28527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150" normalizeH="0" baseline="0" noProof="0">
                <a:ln>
                  <a:noFill/>
                </a:ln>
                <a:solidFill>
                  <a:schemeClr val="tx1"/>
                </a:solidFill>
                <a:effectLst/>
                <a:uLnTx/>
                <a:uFillTx/>
                <a:latin typeface="+mj-lt"/>
                <a:ea typeface="+mj-ea"/>
                <a:cs typeface="+mj-cs"/>
              </a:rPr>
              <a:t>Using Systematic Screening Data to…</a:t>
            </a:r>
            <a:endParaRPr kumimoji="0" lang="en-US" sz="6000" b="1" i="0" u="none" strike="noStrike" kern="1200" cap="none" spc="-150" normalizeH="0" baseline="0" noProof="0" dirty="0">
              <a:ln>
                <a:noFill/>
              </a:ln>
              <a:solidFill>
                <a:schemeClr val="tx1"/>
              </a:solidFill>
              <a:effectLst/>
              <a:uLnTx/>
              <a:uFillTx/>
              <a:latin typeface="+mj-lt"/>
              <a:ea typeface="+mj-ea"/>
              <a:cs typeface="+mj-cs"/>
            </a:endParaRPr>
          </a:p>
        </p:txBody>
      </p:sp>
      <p:sp>
        <p:nvSpPr>
          <p:cNvPr id="3" name="Text">
            <a:extLst>
              <a:ext uri="{FF2B5EF4-FFF2-40B4-BE49-F238E27FC236}">
                <a16:creationId xmlns:a16="http://schemas.microsoft.com/office/drawing/2014/main" id="{089044D3-4C0C-098E-688E-45386D8425C6}"/>
              </a:ext>
            </a:extLst>
          </p:cNvPr>
          <p:cNvSpPr>
            <a:spLocks noGrp="1"/>
          </p:cNvSpPr>
          <p:nvPr>
            <p:ph type="body" idx="1"/>
          </p:nvPr>
        </p:nvSpPr>
        <p:spPr>
          <a:xfrm>
            <a:off x="831850" y="4398963"/>
            <a:ext cx="10515600" cy="1500187"/>
          </a:xfrm>
        </p:spPr>
        <p:txBody>
          <a:bodyPr>
            <a:normAutofit/>
          </a:bodyPr>
          <a:lstStyle/>
          <a:p>
            <a:r>
              <a:rPr lang="en-US" b="1"/>
              <a:t>Inform Instruction at Tier 1</a:t>
            </a:r>
          </a:p>
          <a:p>
            <a:r>
              <a:rPr lang="en-US"/>
              <a:t>Empower Teachers with Low-Intensity Strategies</a:t>
            </a:r>
          </a:p>
          <a:p>
            <a:r>
              <a:rPr lang="en-US"/>
              <a:t>Connect Students to Validated Tier 2 and Tier 3 Supports</a:t>
            </a:r>
          </a:p>
        </p:txBody>
      </p:sp>
      <p:sp>
        <p:nvSpPr>
          <p:cNvPr id="4" name="Title">
            <a:extLst>
              <a:ext uri="{FF2B5EF4-FFF2-40B4-BE49-F238E27FC236}">
                <a16:creationId xmlns:a16="http://schemas.microsoft.com/office/drawing/2014/main" id="{D9484808-0C14-5613-C90F-2AB16107FDD6}"/>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Using Systematic Screening Data to…2</a:t>
            </a:r>
          </a:p>
        </p:txBody>
      </p:sp>
    </p:spTree>
    <p:extLst>
      <p:ext uri="{BB962C8B-B14F-4D97-AF65-F5344CB8AC3E}">
        <p14:creationId xmlns:p14="http://schemas.microsoft.com/office/powerpoint/2010/main" val="6322718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2EACD089-2B87-9177-5066-F720456AD8D1}"/>
              </a:ext>
            </a:extLst>
          </p:cNvPr>
          <p:cNvSpPr>
            <a:spLocks noGrp="1"/>
          </p:cNvSpPr>
          <p:nvPr>
            <p:ph type="title"/>
          </p:nvPr>
        </p:nvSpPr>
        <p:spPr/>
        <p:txBody>
          <a:bodyPr>
            <a:normAutofit/>
          </a:bodyPr>
          <a:lstStyle/>
          <a:p>
            <a:r>
              <a:rPr lang="en-US" sz="4900"/>
              <a:t>Inform Instruction at </a:t>
            </a:r>
            <a:br>
              <a:rPr lang="en-US" sz="4900"/>
            </a:br>
            <a:r>
              <a:rPr lang="en-US" sz="4900"/>
              <a:t>Tier 1</a:t>
            </a:r>
            <a:br>
              <a:rPr lang="en-US"/>
            </a:br>
            <a:endParaRPr lang="en-US" b="0"/>
          </a:p>
        </p:txBody>
      </p:sp>
    </p:spTree>
    <p:extLst>
      <p:ext uri="{BB962C8B-B14F-4D97-AF65-F5344CB8AC3E}">
        <p14:creationId xmlns:p14="http://schemas.microsoft.com/office/powerpoint/2010/main" val="13619371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7F527-1AC8-2788-BCD8-09D88C46DE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9395DB-D0E3-517A-FDE9-79F9C169CDA7}"/>
              </a:ext>
              <a:ext uri="{C183D7F6-B498-43B3-948B-1728B52AA6E4}">
                <adec:decorative xmlns:adec="http://schemas.microsoft.com/office/drawing/2017/decorative" val="1"/>
              </a:ext>
            </a:extLst>
          </p:cNvPr>
          <p:cNvSpPr>
            <a:spLocks/>
          </p:cNvSpPr>
          <p:nvPr/>
        </p:nvSpPr>
        <p:spPr>
          <a:xfrm>
            <a:off x="838200" y="1"/>
            <a:ext cx="10515600" cy="1690688"/>
          </a:xfrm>
          <a:prstGeom prst="rect">
            <a:avLst/>
          </a:prstGeom>
          <a:solidFill>
            <a:srgbClr val="CEDCEA"/>
          </a:solidFill>
          <a:ln>
            <a:noFill/>
            <a:prstDash/>
          </a:ln>
          <a:effectLst>
            <a:softEdge rad="12700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150" normalizeH="0" baseline="0" noProof="0">
                <a:ln>
                  <a:noFill/>
                </a:ln>
                <a:solidFill>
                  <a:schemeClr val="tx1"/>
                </a:solidFill>
                <a:effectLst/>
                <a:uLnTx/>
                <a:uFillTx/>
                <a:latin typeface="+mj-lt"/>
                <a:ea typeface="+mj-ea"/>
                <a:cs typeface="+mj-cs"/>
              </a:rPr>
              <a:t>Fall Over Time</a:t>
            </a:r>
            <a:br>
              <a:rPr kumimoji="0" lang="en-US" sz="4000" b="1" i="0" u="none" strike="noStrike" kern="1200" cap="none" spc="-150" normalizeH="0" baseline="0" noProof="0">
                <a:ln>
                  <a:noFill/>
                </a:ln>
                <a:solidFill>
                  <a:schemeClr val="tx1"/>
                </a:solidFill>
                <a:effectLst/>
                <a:uLnTx/>
                <a:uFillTx/>
                <a:latin typeface="+mj-lt"/>
                <a:ea typeface="+mj-ea"/>
                <a:cs typeface="+mj-cs"/>
              </a:rPr>
            </a:br>
            <a:r>
              <a:rPr kumimoji="0" lang="en-US" sz="4000" b="1" i="0" u="none" strike="noStrike" kern="1200" cap="none" spc="-150" normalizeH="0" baseline="0" noProof="0">
                <a:ln>
                  <a:noFill/>
                </a:ln>
                <a:solidFill>
                  <a:schemeClr val="tx1"/>
                </a:solidFill>
                <a:effectLst/>
                <a:uLnTx/>
                <a:uFillTx/>
                <a:latin typeface="+mj-lt"/>
                <a:ea typeface="+mj-ea"/>
                <a:cs typeface="+mj-cs"/>
              </a:rPr>
              <a:t>SRSS-</a:t>
            </a:r>
            <a:r>
              <a:rPr kumimoji="0" lang="en-US" sz="4000" b="1" i="0" u="sng" strike="noStrike" kern="1200" cap="none" spc="-150" normalizeH="0" baseline="0" noProof="0">
                <a:ln>
                  <a:noFill/>
                </a:ln>
                <a:solidFill>
                  <a:schemeClr val="tx1"/>
                </a:solidFill>
                <a:effectLst/>
                <a:uLnTx/>
                <a:uFillTx/>
                <a:latin typeface="+mj-lt"/>
                <a:ea typeface="+mj-ea"/>
                <a:cs typeface="+mj-cs"/>
              </a:rPr>
              <a:t>Internalizing </a:t>
            </a:r>
            <a:r>
              <a:rPr kumimoji="0" lang="en-US" sz="4000" b="1" i="0" u="none" strike="noStrike" kern="1200" cap="none" spc="-150" normalizeH="0" baseline="0" noProof="0">
                <a:ln>
                  <a:noFill/>
                </a:ln>
                <a:solidFill>
                  <a:schemeClr val="tx1"/>
                </a:solidFill>
                <a:effectLst/>
                <a:uLnTx/>
                <a:uFillTx/>
                <a:latin typeface="+mj-lt"/>
                <a:ea typeface="+mj-ea"/>
                <a:cs typeface="+mj-cs"/>
              </a:rPr>
              <a:t>Results – Elementary School Level</a:t>
            </a:r>
            <a:endParaRPr kumimoji="0" lang="en-US" sz="4000" b="1" i="0" u="none" strike="noStrike" kern="1200" cap="none" spc="-150" normalizeH="0" baseline="0" noProof="0" dirty="0">
              <a:ln>
                <a:noFill/>
              </a:ln>
              <a:solidFill>
                <a:schemeClr val="tx1"/>
              </a:solidFill>
              <a:effectLst/>
              <a:uLnTx/>
              <a:uFillTx/>
              <a:latin typeface="+mj-lt"/>
              <a:ea typeface="+mj-ea"/>
              <a:cs typeface="+mj-cs"/>
            </a:endParaRPr>
          </a:p>
        </p:txBody>
      </p:sp>
      <p:sp>
        <p:nvSpPr>
          <p:cNvPr id="3" name="Title 1">
            <a:extLst>
              <a:ext uri="{FF2B5EF4-FFF2-40B4-BE49-F238E27FC236}">
                <a16:creationId xmlns:a16="http://schemas.microsoft.com/office/drawing/2014/main" id="{FFA0495C-07A0-8FB5-7942-65B5DA53C717}"/>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Fall Over Time SRSS-Internalizing Results-Elementary 2</a:t>
            </a:r>
          </a:p>
        </p:txBody>
      </p:sp>
      <p:graphicFrame>
        <p:nvGraphicFramePr>
          <p:cNvPr id="5" name="Chart 4" descr="Graph of the Fall SRSS-Internalizing Results: number and percent of students screened over time at the elementary school level">
            <a:extLst>
              <a:ext uri="{FF2B5EF4-FFF2-40B4-BE49-F238E27FC236}">
                <a16:creationId xmlns:a16="http://schemas.microsoft.com/office/drawing/2014/main" id="{9420D0DD-7876-310E-2513-F7C424728365}"/>
              </a:ext>
            </a:extLst>
          </p:cNvPr>
          <p:cNvGraphicFramePr/>
          <p:nvPr/>
        </p:nvGraphicFramePr>
        <p:xfrm>
          <a:off x="591704" y="1690688"/>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742857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DBC67-492D-036F-C883-6C73E504B0C6}"/>
            </a:ext>
          </a:extLst>
        </p:cNvPr>
        <p:cNvGrpSpPr/>
        <p:nvPr/>
      </p:nvGrpSpPr>
      <p:grpSpPr>
        <a:xfrm>
          <a:off x="0" y="0"/>
          <a:ext cx="0" cy="0"/>
          <a:chOff x="0" y="0"/>
          <a:chExt cx="0" cy="0"/>
        </a:xfrm>
      </p:grpSpPr>
      <p:sp>
        <p:nvSpPr>
          <p:cNvPr id="6" name="Title">
            <a:extLst>
              <a:ext uri="{FF2B5EF4-FFF2-40B4-BE49-F238E27FC236}">
                <a16:creationId xmlns:a16="http://schemas.microsoft.com/office/drawing/2014/main" id="{E160AADF-E567-ADF9-CFC3-DA181AE5CE4F}"/>
              </a:ext>
            </a:extLst>
          </p:cNvPr>
          <p:cNvSpPr>
            <a:spLocks noGrp="1"/>
          </p:cNvSpPr>
          <p:nvPr>
            <p:ph type="title"/>
          </p:nvPr>
        </p:nvSpPr>
        <p:spPr/>
        <p:txBody>
          <a:bodyPr/>
          <a:lstStyle/>
          <a:p>
            <a:r>
              <a:rPr lang="en-US"/>
              <a:t>Data to Indicate a Focus on Tier 1: School Level</a:t>
            </a:r>
          </a:p>
        </p:txBody>
      </p:sp>
      <p:sp>
        <p:nvSpPr>
          <p:cNvPr id="7" name="TextBox 6">
            <a:extLst>
              <a:ext uri="{FF2B5EF4-FFF2-40B4-BE49-F238E27FC236}">
                <a16:creationId xmlns:a16="http://schemas.microsoft.com/office/drawing/2014/main" id="{5FD5550E-3DD5-91A0-65B3-B47A92C0133C}"/>
              </a:ext>
            </a:extLst>
          </p:cNvPr>
          <p:cNvSpPr txBox="1"/>
          <p:nvPr/>
        </p:nvSpPr>
        <p:spPr>
          <a:xfrm>
            <a:off x="1005996" y="1616354"/>
            <a:ext cx="10694158" cy="830997"/>
          </a:xfrm>
          <a:prstGeom prst="rect">
            <a:avLst/>
          </a:prstGeom>
          <a:noFill/>
        </p:spPr>
        <p:txBody>
          <a:bodyPr wrap="square">
            <a:spAutoFit/>
          </a:bodyPr>
          <a:lstStyle/>
          <a:p>
            <a:pPr algn="ctr"/>
            <a:r>
              <a:rPr lang="en-US" sz="2400" b="1">
                <a:cs typeface="Times New Roman" pitchFamily="18" charset="0"/>
              </a:rPr>
              <a:t>Social Skills Improvement System – Performance Screening Guide Spring 2012 – Total School</a:t>
            </a:r>
            <a:endParaRPr lang="en-US" sz="2400" b="1"/>
          </a:p>
        </p:txBody>
      </p:sp>
      <p:pic>
        <p:nvPicPr>
          <p:cNvPr id="2" name="Content" descr="Chart that displays which percent of students are making adequate progress, have moderate difficulties, or have significant difficulties in reading skills, math skills, prosocial behavior, and motivation to learn.">
            <a:extLst>
              <a:ext uri="{FF2B5EF4-FFF2-40B4-BE49-F238E27FC236}">
                <a16:creationId xmlns:a16="http://schemas.microsoft.com/office/drawing/2014/main" id="{F0848193-71EF-6D61-1EF3-FB898DA0AD87}"/>
              </a:ext>
            </a:extLst>
          </p:cNvPr>
          <p:cNvPicPr>
            <a:picLocks noChangeAspect="1"/>
          </p:cNvPicPr>
          <p:nvPr/>
        </p:nvPicPr>
        <p:blipFill>
          <a:blip r:embed="rId2"/>
          <a:stretch/>
        </p:blipFill>
        <p:spPr>
          <a:xfrm>
            <a:off x="3049138" y="2373017"/>
            <a:ext cx="6093724" cy="3899425"/>
          </a:xfrm>
          <a:prstGeom prst="rect">
            <a:avLst/>
          </a:prstGeom>
        </p:spPr>
      </p:pic>
      <p:sp>
        <p:nvSpPr>
          <p:cNvPr id="3" name="TextBox">
            <a:extLst>
              <a:ext uri="{FF2B5EF4-FFF2-40B4-BE49-F238E27FC236}">
                <a16:creationId xmlns:a16="http://schemas.microsoft.com/office/drawing/2014/main" id="{EB46E8E9-B642-2B2A-29E2-77947F93142F}"/>
              </a:ext>
              <a:ext uri="{C183D7F6-B498-43B3-948B-1728B52AA6E4}">
                <adec:decorative xmlns:adec="http://schemas.microsoft.com/office/drawing/2017/decorative" val="0"/>
              </a:ext>
            </a:extLst>
          </p:cNvPr>
          <p:cNvSpPr txBox="1"/>
          <p:nvPr/>
        </p:nvSpPr>
        <p:spPr>
          <a:xfrm>
            <a:off x="0" y="6396335"/>
            <a:ext cx="10413242" cy="461665"/>
          </a:xfrm>
          <a:prstGeom prst="rect">
            <a:avLst/>
          </a:prstGeom>
          <a:noFill/>
        </p:spPr>
        <p:txBody>
          <a:bodyPr wrap="square" rtlCol="0">
            <a:spAutoFit/>
          </a:bodyPr>
          <a:lstStyle/>
          <a:p>
            <a:r>
              <a:rPr lang="en-US" sz="1200">
                <a:solidFill>
                  <a:prstClr val="black"/>
                </a:solidFill>
              </a:rPr>
              <a:t>Lane, K. L., Oakes, W. P., &amp; Magill, L. (2013). Primary prevention efforts: How do we implemented and monitor the Tier 1 component of our Comprehensive, Integrated, Three-Tiered (Ci3T) Model?, </a:t>
            </a:r>
            <a:r>
              <a:rPr lang="en-US" sz="1200" i="1">
                <a:solidFill>
                  <a:prstClr val="black"/>
                </a:solidFill>
              </a:rPr>
              <a:t>Preventing School Failure, 58</a:t>
            </a:r>
            <a:r>
              <a:rPr lang="en-US" sz="1200">
                <a:solidFill>
                  <a:prstClr val="black"/>
                </a:solidFill>
              </a:rPr>
              <a:t>(1), 143-158. </a:t>
            </a:r>
          </a:p>
        </p:txBody>
      </p:sp>
    </p:spTree>
    <p:extLst>
      <p:ext uri="{BB962C8B-B14F-4D97-AF65-F5344CB8AC3E}">
        <p14:creationId xmlns:p14="http://schemas.microsoft.com/office/powerpoint/2010/main" val="28373940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94C2A7C1-3D2D-A258-5B6B-9A5453BDA68A}"/>
              </a:ext>
            </a:extLst>
          </p:cNvPr>
          <p:cNvSpPr>
            <a:spLocks noGrp="1"/>
          </p:cNvSpPr>
          <p:nvPr>
            <p:ph type="title"/>
          </p:nvPr>
        </p:nvSpPr>
        <p:spPr/>
        <p:txBody>
          <a:bodyPr/>
          <a:lstStyle/>
          <a:p>
            <a:r>
              <a:rPr lang="en-US"/>
              <a:t>Data to Indicate a Focus on Tier 1: Breakdown by Grade-Level</a:t>
            </a:r>
          </a:p>
        </p:txBody>
      </p:sp>
      <p:pic>
        <p:nvPicPr>
          <p:cNvPr id="4" name="Picture 3" descr="Externalizing and Internalizing Grade Summary dashboard showing the number of students who fall into low, moderate, and high risk categories by grade-level.">
            <a:extLst>
              <a:ext uri="{FF2B5EF4-FFF2-40B4-BE49-F238E27FC236}">
                <a16:creationId xmlns:a16="http://schemas.microsoft.com/office/drawing/2014/main" id="{856FDBD9-1CF9-64EB-71C6-775CFFE3FF23}"/>
              </a:ext>
            </a:extLst>
          </p:cNvPr>
          <p:cNvPicPr>
            <a:picLocks noChangeAspect="1"/>
          </p:cNvPicPr>
          <p:nvPr/>
        </p:nvPicPr>
        <p:blipFill>
          <a:blip r:embed="rId3"/>
          <a:stretch>
            <a:fillRect/>
          </a:stretch>
        </p:blipFill>
        <p:spPr>
          <a:xfrm>
            <a:off x="494061" y="2334783"/>
            <a:ext cx="11203877" cy="2822433"/>
          </a:xfrm>
          <a:prstGeom prst="rect">
            <a:avLst/>
          </a:prstGeom>
        </p:spPr>
      </p:pic>
    </p:spTree>
    <p:extLst>
      <p:ext uri="{BB962C8B-B14F-4D97-AF65-F5344CB8AC3E}">
        <p14:creationId xmlns:p14="http://schemas.microsoft.com/office/powerpoint/2010/main" val="21055620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5A6CCFD2-BFBB-8EF6-605C-9A686324FD5D}"/>
              </a:ext>
              <a:ext uri="{C183D7F6-B498-43B3-948B-1728B52AA6E4}">
                <adec:decorative xmlns:adec="http://schemas.microsoft.com/office/drawing/2017/decorative" val="1"/>
              </a:ext>
            </a:extLst>
          </p:cNvPr>
          <p:cNvSpPr>
            <a:spLocks noGrp="1"/>
          </p:cNvSpPr>
          <p:nvPr>
            <p:ph type="title"/>
          </p:nvPr>
        </p:nvSpPr>
        <p:spPr/>
        <p:txBody>
          <a:bodyPr/>
          <a:lstStyle/>
          <a:p>
            <a:r>
              <a:rPr lang="en-US"/>
              <a:t>Academics</a:t>
            </a:r>
          </a:p>
        </p:txBody>
      </p:sp>
      <p:sp>
        <p:nvSpPr>
          <p:cNvPr id="3" name="Title hidden">
            <a:extLst>
              <a:ext uri="{FF2B5EF4-FFF2-40B4-BE49-F238E27FC236}">
                <a16:creationId xmlns:a16="http://schemas.microsoft.com/office/drawing/2014/main" id="{5E8B3EAF-C6C4-56E7-63A5-E06877127C59}"/>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Academics 1</a:t>
            </a:r>
          </a:p>
        </p:txBody>
      </p:sp>
      <p:pic>
        <p:nvPicPr>
          <p:cNvPr id="5" name="Picture 4" descr="Ci3T Blueprint A Primary Tier 1 Plan 1 with a highlighted sentence in Area 1: Academics Responsibilities that states Teach core programs according to district and state standards with integrity">
            <a:extLst>
              <a:ext uri="{FF2B5EF4-FFF2-40B4-BE49-F238E27FC236}">
                <a16:creationId xmlns:a16="http://schemas.microsoft.com/office/drawing/2014/main" id="{BFA58367-DA09-1E9D-B105-4263A95674F6}"/>
              </a:ext>
            </a:extLst>
          </p:cNvPr>
          <p:cNvPicPr>
            <a:picLocks noChangeAspect="1"/>
          </p:cNvPicPr>
          <p:nvPr/>
        </p:nvPicPr>
        <p:blipFill>
          <a:blip r:embed="rId2"/>
          <a:stretch>
            <a:fillRect/>
          </a:stretch>
        </p:blipFill>
        <p:spPr>
          <a:xfrm>
            <a:off x="447566" y="1627476"/>
            <a:ext cx="11296867" cy="3603048"/>
          </a:xfrm>
          <a:prstGeom prst="rect">
            <a:avLst/>
          </a:prstGeom>
        </p:spPr>
      </p:pic>
      <p:pic>
        <p:nvPicPr>
          <p:cNvPr id="2" name="Picture">
            <a:extLst>
              <a:ext uri="{FF2B5EF4-FFF2-40B4-BE49-F238E27FC236}">
                <a16:creationId xmlns:a16="http://schemas.microsoft.com/office/drawing/2014/main" id="{F67C9DAC-18B1-1E73-687C-E6F43B5E53D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18640661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5A6CCFD2-BFBB-8EF6-605C-9A686324FD5D}"/>
              </a:ext>
              <a:ext uri="{C183D7F6-B498-43B3-948B-1728B52AA6E4}">
                <adec:decorative xmlns:adec="http://schemas.microsoft.com/office/drawing/2017/decorative" val="1"/>
              </a:ext>
            </a:extLst>
          </p:cNvPr>
          <p:cNvSpPr>
            <a:spLocks/>
          </p:cNvSpPr>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Academics</a:t>
            </a:r>
          </a:p>
        </p:txBody>
      </p:sp>
      <p:sp>
        <p:nvSpPr>
          <p:cNvPr id="4" name="Title hidden">
            <a:extLst>
              <a:ext uri="{FF2B5EF4-FFF2-40B4-BE49-F238E27FC236}">
                <a16:creationId xmlns:a16="http://schemas.microsoft.com/office/drawing/2014/main" id="{18D4CA06-5D48-D22D-1FB5-D7ECA992444D}"/>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Academics 2</a:t>
            </a:r>
          </a:p>
        </p:txBody>
      </p:sp>
      <p:pic>
        <p:nvPicPr>
          <p:cNvPr id="3" name="Picture 1" descr="Ci3T Blueprint A Primary Tier 1 Plan 1 with a highlighted sentence in Area 1: Academics Responsibilities that states Use teacher-delivered, low-intensity strategies to support students’ active engagement">
            <a:extLst>
              <a:ext uri="{FF2B5EF4-FFF2-40B4-BE49-F238E27FC236}">
                <a16:creationId xmlns:a16="http://schemas.microsoft.com/office/drawing/2014/main" id="{089444FC-9DC4-3E94-ED44-CE6B08B631D5}"/>
              </a:ext>
            </a:extLst>
          </p:cNvPr>
          <p:cNvPicPr>
            <a:picLocks noChangeAspect="1"/>
          </p:cNvPicPr>
          <p:nvPr/>
        </p:nvPicPr>
        <p:blipFill>
          <a:blip r:embed="rId2"/>
          <a:stretch>
            <a:fillRect/>
          </a:stretch>
        </p:blipFill>
        <p:spPr>
          <a:xfrm>
            <a:off x="447566" y="1627476"/>
            <a:ext cx="11296867" cy="3603048"/>
          </a:xfrm>
          <a:prstGeom prst="rect">
            <a:avLst/>
          </a:prstGeom>
        </p:spPr>
      </p:pic>
      <p:pic>
        <p:nvPicPr>
          <p:cNvPr id="16" name="Picture 2" descr="Seven purple Ci3T Low Intensity Teacher-Delivered Strategies module covers">
            <a:extLst>
              <a:ext uri="{FF2B5EF4-FFF2-40B4-BE49-F238E27FC236}">
                <a16:creationId xmlns:a16="http://schemas.microsoft.com/office/drawing/2014/main" id="{6A39DD43-A545-7C30-4406-35BAE4A391BA}"/>
              </a:ext>
            </a:extLst>
          </p:cNvPr>
          <p:cNvPicPr>
            <a:picLocks noChangeAspect="1"/>
          </p:cNvPicPr>
          <p:nvPr/>
        </p:nvPicPr>
        <p:blipFill>
          <a:blip r:embed="rId3"/>
          <a:stretch>
            <a:fillRect/>
          </a:stretch>
        </p:blipFill>
        <p:spPr>
          <a:xfrm>
            <a:off x="6766490" y="2953039"/>
            <a:ext cx="5241817" cy="374803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 name="Picture 3">
            <a:extLst>
              <a:ext uri="{FF2B5EF4-FFF2-40B4-BE49-F238E27FC236}">
                <a16:creationId xmlns:a16="http://schemas.microsoft.com/office/drawing/2014/main" id="{94A771AA-10F9-DBC2-20BA-EB6CBFE0D7C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337057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4C7E7"/>
            </a:gs>
            <a:gs pos="46000">
              <a:srgbClr val="4D79C7"/>
            </a:gs>
            <a:gs pos="100000">
              <a:srgbClr val="264478"/>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he Journey of Ci3T">
            <a:extLst>
              <a:ext uri="{FF2B5EF4-FFF2-40B4-BE49-F238E27FC236}">
                <a16:creationId xmlns:a16="http://schemas.microsoft.com/office/drawing/2014/main" id="{C024B7DD-57C1-E846-BF1F-0297F13B2A7F}"/>
              </a:ext>
            </a:extLst>
          </p:cNvPr>
          <p:cNvSpPr>
            <a:spLocks noGrp="1"/>
          </p:cNvSpPr>
          <p:nvPr>
            <p:ph type="title"/>
          </p:nvPr>
        </p:nvSpPr>
        <p:spPr>
          <a:xfrm>
            <a:off x="0" y="0"/>
            <a:ext cx="12192000" cy="1039855"/>
          </a:xfrm>
        </p:spPr>
        <p:txBody>
          <a:bodyPr anchor="ctr" anchorCtr="0">
            <a:normAutofit/>
          </a:bodyPr>
          <a:lstStyle/>
          <a:p>
            <a:pPr algn="ctr"/>
            <a:r>
              <a:rPr lang="en-US" altLang="en-US" sz="5400" b="1">
                <a:ln w="3175">
                  <a:solidFill>
                    <a:schemeClr val="bg1">
                      <a:alpha val="75000"/>
                    </a:schemeClr>
                  </a:solidFill>
                </a:ln>
                <a:effectLst>
                  <a:outerShdw blurRad="127000" dist="38100" dir="2700000" algn="tl" rotWithShape="0">
                    <a:schemeClr val="tx1">
                      <a:alpha val="40000"/>
                    </a:schemeClr>
                  </a:outerShdw>
                </a:effectLst>
                <a:latin typeface="Arial" panose="020B0604020202020204" pitchFamily="34" charset="0"/>
                <a:cs typeface="Arial" panose="020B0604020202020204" pitchFamily="34" charset="0"/>
              </a:rPr>
              <a:t>The Journey of Ci3T</a:t>
            </a:r>
            <a:endParaRPr lang="en-US" sz="5400" b="1">
              <a:ln w="3175">
                <a:solidFill>
                  <a:schemeClr val="bg1">
                    <a:alpha val="75000"/>
                  </a:schemeClr>
                </a:solidFill>
              </a:ln>
              <a:effectLst>
                <a:outerShdw blurRad="127000" dist="38100" dir="2700000" algn="tl" rotWithShape="0">
                  <a:schemeClr val="tx1">
                    <a:alpha val="40000"/>
                  </a:schemeClr>
                </a:outerShdw>
              </a:effectLst>
              <a:latin typeface="Arial" panose="020B0604020202020204" pitchFamily="34" charset="0"/>
              <a:cs typeface="Arial" panose="020B0604020202020204" pitchFamily="34" charset="0"/>
            </a:endParaRPr>
          </a:p>
        </p:txBody>
      </p:sp>
      <p:pic>
        <p:nvPicPr>
          <p:cNvPr id="8" name="USA map" descr="USA map">
            <a:extLst>
              <a:ext uri="{FF2B5EF4-FFF2-40B4-BE49-F238E27FC236}">
                <a16:creationId xmlns:a16="http://schemas.microsoft.com/office/drawing/2014/main" id="{CA050F3D-11D3-B6AE-5516-809A13DBAD36}"/>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60166" y="637446"/>
            <a:ext cx="10730455" cy="6220554"/>
          </a:xfrm>
          <a:prstGeom prst="rect">
            <a:avLst/>
          </a:prstGeom>
        </p:spPr>
      </p:pic>
      <p:pic>
        <p:nvPicPr>
          <p:cNvPr id="5" name="Ci3T logo" descr="Ci3T Logo">
            <a:extLst>
              <a:ext uri="{FF2B5EF4-FFF2-40B4-BE49-F238E27FC236}">
                <a16:creationId xmlns:a16="http://schemas.microsoft.com/office/drawing/2014/main" id="{5698720C-BFEB-9A49-822B-253C4D95BB45}"/>
              </a:ext>
              <a:ext uri="{C183D7F6-B498-43B3-948B-1728B52AA6E4}">
                <adec:decorative xmlns:adec="http://schemas.microsoft.com/office/drawing/2017/decorative" val="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bwMode="auto">
          <a:xfrm>
            <a:off x="1432395" y="2560539"/>
            <a:ext cx="12573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1996">
            <a:extLst>
              <a:ext uri="{FF2B5EF4-FFF2-40B4-BE49-F238E27FC236}">
                <a16:creationId xmlns:a16="http://schemas.microsoft.com/office/drawing/2014/main" id="{6D5440BA-95F5-7235-4F26-D3D77E6BC600}"/>
              </a:ext>
            </a:extLst>
          </p:cNvPr>
          <p:cNvSpPr txBox="1"/>
          <p:nvPr/>
        </p:nvSpPr>
        <p:spPr>
          <a:xfrm>
            <a:off x="1294372" y="3675099"/>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1996</a:t>
            </a:r>
          </a:p>
        </p:txBody>
      </p:sp>
      <p:pic>
        <p:nvPicPr>
          <p:cNvPr id="6" name="Southern California" descr="Southern California">
            <a:extLst>
              <a:ext uri="{FF2B5EF4-FFF2-40B4-BE49-F238E27FC236}">
                <a16:creationId xmlns:a16="http://schemas.microsoft.com/office/drawing/2014/main" id="{B32F7FE8-95A9-8541-92D9-F76C17DABCA9}"/>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p:blipFill>
        <p:spPr bwMode="auto">
          <a:xfrm flipH="1">
            <a:off x="2423423" y="3494005"/>
            <a:ext cx="762496" cy="731520"/>
          </a:xfrm>
          <a:prstGeom prst="rect">
            <a:avLst/>
          </a:prstGeom>
        </p:spPr>
      </p:pic>
      <p:pic>
        <p:nvPicPr>
          <p:cNvPr id="34" name="Arizona" descr="Arizona">
            <a:extLst>
              <a:ext uri="{FF2B5EF4-FFF2-40B4-BE49-F238E27FC236}">
                <a16:creationId xmlns:a16="http://schemas.microsoft.com/office/drawing/2014/main" id="{D930A914-EE3F-B52C-C6BB-188993D2036F}"/>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3339251" y="3908391"/>
            <a:ext cx="762497" cy="731520"/>
          </a:xfrm>
          <a:prstGeom prst="rect">
            <a:avLst/>
          </a:prstGeom>
        </p:spPr>
      </p:pic>
      <p:pic>
        <p:nvPicPr>
          <p:cNvPr id="48" name="Tennessee" descr="Tennessee">
            <a:extLst>
              <a:ext uri="{FF2B5EF4-FFF2-40B4-BE49-F238E27FC236}">
                <a16:creationId xmlns:a16="http://schemas.microsoft.com/office/drawing/2014/main" id="{B7864170-B746-5BE0-CA10-83FF5A9ACDC3}"/>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861501" y="3542631"/>
            <a:ext cx="762497" cy="731520"/>
          </a:xfrm>
          <a:prstGeom prst="rect">
            <a:avLst/>
          </a:prstGeom>
        </p:spPr>
      </p:pic>
      <p:pic>
        <p:nvPicPr>
          <p:cNvPr id="49" name="North Carolina" descr="North Carolina">
            <a:extLst>
              <a:ext uri="{FF2B5EF4-FFF2-40B4-BE49-F238E27FC236}">
                <a16:creationId xmlns:a16="http://schemas.microsoft.com/office/drawing/2014/main" id="{90019CB0-251F-F3CA-8EAF-98A62B73F931}"/>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9397689" y="3421612"/>
            <a:ext cx="762497" cy="731520"/>
          </a:xfrm>
          <a:prstGeom prst="rect">
            <a:avLst/>
          </a:prstGeom>
        </p:spPr>
      </p:pic>
      <p:pic>
        <p:nvPicPr>
          <p:cNvPr id="42" name="Kansas" descr="Kansas">
            <a:extLst>
              <a:ext uri="{FF2B5EF4-FFF2-40B4-BE49-F238E27FC236}">
                <a16:creationId xmlns:a16="http://schemas.microsoft.com/office/drawing/2014/main" id="{0AA44A8C-21C0-B3A9-183F-A295D9AB6815}"/>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5811213" y="3031681"/>
            <a:ext cx="762497" cy="731520"/>
          </a:xfrm>
          <a:prstGeom prst="rect">
            <a:avLst/>
          </a:prstGeom>
        </p:spPr>
      </p:pic>
      <p:pic>
        <p:nvPicPr>
          <p:cNvPr id="47" name="Alabama" descr="Alabama">
            <a:extLst>
              <a:ext uri="{FF2B5EF4-FFF2-40B4-BE49-F238E27FC236}">
                <a16:creationId xmlns:a16="http://schemas.microsoft.com/office/drawing/2014/main" id="{0618F8D2-59DB-F738-AF6A-E09D543F47A4}"/>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933497" y="4405666"/>
            <a:ext cx="762497" cy="731520"/>
          </a:xfrm>
          <a:prstGeom prst="rect">
            <a:avLst/>
          </a:prstGeom>
        </p:spPr>
      </p:pic>
      <p:pic>
        <p:nvPicPr>
          <p:cNvPr id="44" name="Missouri" descr="Missouri">
            <a:extLst>
              <a:ext uri="{FF2B5EF4-FFF2-40B4-BE49-F238E27FC236}">
                <a16:creationId xmlns:a16="http://schemas.microsoft.com/office/drawing/2014/main" id="{642214EB-1143-F0E1-9A5A-4EEA1C7A9F4E}"/>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6830697" y="2999715"/>
            <a:ext cx="762497" cy="731520"/>
          </a:xfrm>
          <a:prstGeom prst="rect">
            <a:avLst/>
          </a:prstGeom>
        </p:spPr>
      </p:pic>
      <p:pic>
        <p:nvPicPr>
          <p:cNvPr id="45" name="Iowa" descr="Iowa">
            <a:extLst>
              <a:ext uri="{FF2B5EF4-FFF2-40B4-BE49-F238E27FC236}">
                <a16:creationId xmlns:a16="http://schemas.microsoft.com/office/drawing/2014/main" id="{815337C8-B880-BF30-8C97-46C4268179C6}"/>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6605664" y="2218341"/>
            <a:ext cx="762497" cy="731520"/>
          </a:xfrm>
          <a:prstGeom prst="rect">
            <a:avLst/>
          </a:prstGeom>
        </p:spPr>
      </p:pic>
      <p:pic>
        <p:nvPicPr>
          <p:cNvPr id="52" name="Hawaii" descr="Hawaii">
            <a:extLst>
              <a:ext uri="{FF2B5EF4-FFF2-40B4-BE49-F238E27FC236}">
                <a16:creationId xmlns:a16="http://schemas.microsoft.com/office/drawing/2014/main" id="{690E616F-98A8-4B18-9C6C-80E63F16F57A}"/>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4676375" y="5854794"/>
            <a:ext cx="762497" cy="731520"/>
          </a:xfrm>
          <a:prstGeom prst="rect">
            <a:avLst/>
          </a:prstGeom>
        </p:spPr>
      </p:pic>
      <p:pic>
        <p:nvPicPr>
          <p:cNvPr id="46" name="Washington" descr="Washington">
            <a:extLst>
              <a:ext uri="{FF2B5EF4-FFF2-40B4-BE49-F238E27FC236}">
                <a16:creationId xmlns:a16="http://schemas.microsoft.com/office/drawing/2014/main" id="{647FCC20-240E-C64E-09D8-F8FB17BC845A}"/>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2576754" y="644042"/>
            <a:ext cx="762497" cy="731520"/>
          </a:xfrm>
          <a:prstGeom prst="rect">
            <a:avLst/>
          </a:prstGeom>
        </p:spPr>
      </p:pic>
      <p:pic>
        <p:nvPicPr>
          <p:cNvPr id="50" name="Vermont" descr="Vermont">
            <a:extLst>
              <a:ext uri="{FF2B5EF4-FFF2-40B4-BE49-F238E27FC236}">
                <a16:creationId xmlns:a16="http://schemas.microsoft.com/office/drawing/2014/main" id="{968DE0A4-C33C-AA16-5DD9-3C243FA68691}"/>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9918514" y="1277971"/>
            <a:ext cx="762497" cy="731520"/>
          </a:xfrm>
          <a:prstGeom prst="rect">
            <a:avLst/>
          </a:prstGeom>
        </p:spPr>
      </p:pic>
      <p:pic>
        <p:nvPicPr>
          <p:cNvPr id="53" name="South Carolina" descr="South Carolina">
            <a:extLst>
              <a:ext uri="{FF2B5EF4-FFF2-40B4-BE49-F238E27FC236}">
                <a16:creationId xmlns:a16="http://schemas.microsoft.com/office/drawing/2014/main" id="{6886EB22-B797-25BB-D3B0-2FA9B8047EB1}"/>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9016440" y="3908391"/>
            <a:ext cx="762497" cy="731520"/>
          </a:xfrm>
          <a:prstGeom prst="rect">
            <a:avLst/>
          </a:prstGeom>
        </p:spPr>
      </p:pic>
      <p:pic>
        <p:nvPicPr>
          <p:cNvPr id="65" name="Kentucky" descr="Kentucky">
            <a:extLst>
              <a:ext uri="{FF2B5EF4-FFF2-40B4-BE49-F238E27FC236}">
                <a16:creationId xmlns:a16="http://schemas.microsoft.com/office/drawing/2014/main" id="{4DC35D9D-EBFD-8D81-8464-5C4E7E19A329}"/>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8314745" y="3063240"/>
            <a:ext cx="762497" cy="731520"/>
          </a:xfrm>
          <a:prstGeom prst="rect">
            <a:avLst/>
          </a:prstGeom>
        </p:spPr>
      </p:pic>
      <p:pic>
        <p:nvPicPr>
          <p:cNvPr id="4" name="Picture 3">
            <a:extLst>
              <a:ext uri="{FF2B5EF4-FFF2-40B4-BE49-F238E27FC236}">
                <a16:creationId xmlns:a16="http://schemas.microsoft.com/office/drawing/2014/main" id="{53F28895-2029-0709-8678-420B6A5C5B09}"/>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667036" y="0"/>
            <a:ext cx="1554480" cy="1554480"/>
          </a:xfrm>
          <a:prstGeom prst="rect">
            <a:avLst/>
          </a:prstGeom>
        </p:spPr>
      </p:pic>
      <p:pic>
        <p:nvPicPr>
          <p:cNvPr id="7" name="Picture 6">
            <a:extLst>
              <a:ext uri="{FF2B5EF4-FFF2-40B4-BE49-F238E27FC236}">
                <a16:creationId xmlns:a16="http://schemas.microsoft.com/office/drawing/2014/main" id="{19852E82-29B7-99FD-3E4C-5C755C37AAFB}"/>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34845" y="0"/>
            <a:ext cx="1554480" cy="1554480"/>
          </a:xfrm>
          <a:prstGeom prst="rect">
            <a:avLst/>
          </a:prstGeom>
        </p:spPr>
      </p:pic>
      <p:pic>
        <p:nvPicPr>
          <p:cNvPr id="9" name="Picture 8">
            <a:extLst>
              <a:ext uri="{FF2B5EF4-FFF2-40B4-BE49-F238E27FC236}">
                <a16:creationId xmlns:a16="http://schemas.microsoft.com/office/drawing/2014/main" id="{20E3249E-8DD0-862E-5CFA-3F00FDF65FD0}"/>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002653" y="0"/>
            <a:ext cx="1554480" cy="1554480"/>
          </a:xfrm>
          <a:prstGeom prst="rect">
            <a:avLst/>
          </a:prstGeom>
        </p:spPr>
      </p:pic>
      <p:pic>
        <p:nvPicPr>
          <p:cNvPr id="10" name="Picture 9">
            <a:extLst>
              <a:ext uri="{FF2B5EF4-FFF2-40B4-BE49-F238E27FC236}">
                <a16:creationId xmlns:a16="http://schemas.microsoft.com/office/drawing/2014/main" id="{153DC144-4F8B-B0F9-17A2-8B1806F73099}"/>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670461" y="0"/>
            <a:ext cx="1554480" cy="1554480"/>
          </a:xfrm>
          <a:prstGeom prst="rect">
            <a:avLst/>
          </a:prstGeom>
        </p:spPr>
      </p:pic>
      <p:pic>
        <p:nvPicPr>
          <p:cNvPr id="11" name="Picture 10">
            <a:extLst>
              <a:ext uri="{FF2B5EF4-FFF2-40B4-BE49-F238E27FC236}">
                <a16:creationId xmlns:a16="http://schemas.microsoft.com/office/drawing/2014/main" id="{8B1EA7CC-9B03-BCEE-9A0C-FCE3FA6CD710}"/>
              </a:ex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338269" y="0"/>
            <a:ext cx="1554480" cy="1554480"/>
          </a:xfrm>
          <a:prstGeom prst="rect">
            <a:avLst/>
          </a:prstGeom>
        </p:spPr>
      </p:pic>
      <p:pic>
        <p:nvPicPr>
          <p:cNvPr id="12" name="Picture 11">
            <a:extLst>
              <a:ext uri="{FF2B5EF4-FFF2-40B4-BE49-F238E27FC236}">
                <a16:creationId xmlns:a16="http://schemas.microsoft.com/office/drawing/2014/main" id="{FA646E6C-C61B-47BF-79C3-7A4E38565AF4}"/>
              </a:ex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006077" y="0"/>
            <a:ext cx="1554480" cy="1554480"/>
          </a:xfrm>
          <a:prstGeom prst="rect">
            <a:avLst/>
          </a:prstGeom>
        </p:spPr>
      </p:pic>
      <p:pic>
        <p:nvPicPr>
          <p:cNvPr id="13" name="Picture 12">
            <a:extLst>
              <a:ext uri="{FF2B5EF4-FFF2-40B4-BE49-F238E27FC236}">
                <a16:creationId xmlns:a16="http://schemas.microsoft.com/office/drawing/2014/main" id="{BC028945-D41C-C0EB-F7AB-8FD9746A263C}"/>
              </a:ex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673885" y="0"/>
            <a:ext cx="1554480" cy="1554480"/>
          </a:xfrm>
          <a:prstGeom prst="rect">
            <a:avLst/>
          </a:prstGeom>
        </p:spPr>
      </p:pic>
      <p:pic>
        <p:nvPicPr>
          <p:cNvPr id="58" name="Picture 57">
            <a:extLst>
              <a:ext uri="{FF2B5EF4-FFF2-40B4-BE49-F238E27FC236}">
                <a16:creationId xmlns:a16="http://schemas.microsoft.com/office/drawing/2014/main" id="{E163D536-60AA-0F7F-D839-AADB11200251}"/>
              </a:ext>
              <a:ext uri="{C183D7F6-B498-43B3-948B-1728B52AA6E4}">
                <adec:decorative xmlns:adec="http://schemas.microsoft.com/office/drawing/2017/decorative" val="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38781" y="0"/>
            <a:ext cx="1554480" cy="1554480"/>
          </a:xfrm>
          <a:prstGeom prst="rect">
            <a:avLst/>
          </a:prstGeom>
        </p:spPr>
      </p:pic>
      <p:pic>
        <p:nvPicPr>
          <p:cNvPr id="15" name="Picture 14">
            <a:extLst>
              <a:ext uri="{FF2B5EF4-FFF2-40B4-BE49-F238E27FC236}">
                <a16:creationId xmlns:a16="http://schemas.microsoft.com/office/drawing/2014/main" id="{8EA68762-80D8-E347-7BF4-363A35DC66BC}"/>
              </a:ext>
              <a:ext uri="{C183D7F6-B498-43B3-948B-1728B52AA6E4}">
                <adec:decorative xmlns:adec="http://schemas.microsoft.com/office/drawing/2017/decorative" val="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5500" y="0"/>
            <a:ext cx="1554480" cy="1554480"/>
          </a:xfrm>
          <a:prstGeom prst="rect">
            <a:avLst/>
          </a:prstGeom>
        </p:spPr>
      </p:pic>
      <p:pic>
        <p:nvPicPr>
          <p:cNvPr id="16" name="Picture 15">
            <a:extLst>
              <a:ext uri="{FF2B5EF4-FFF2-40B4-BE49-F238E27FC236}">
                <a16:creationId xmlns:a16="http://schemas.microsoft.com/office/drawing/2014/main" id="{A7979E4E-449E-4FD6-4A42-B684991633E1}"/>
              </a:ext>
              <a:ext uri="{C183D7F6-B498-43B3-948B-1728B52AA6E4}">
                <adec:decorative xmlns:adec="http://schemas.microsoft.com/office/drawing/2017/decorative" val="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667036" y="1328420"/>
            <a:ext cx="1554480" cy="1554480"/>
          </a:xfrm>
          <a:prstGeom prst="rect">
            <a:avLst/>
          </a:prstGeom>
        </p:spPr>
      </p:pic>
      <p:pic>
        <p:nvPicPr>
          <p:cNvPr id="17" name="Picture 16">
            <a:extLst>
              <a:ext uri="{FF2B5EF4-FFF2-40B4-BE49-F238E27FC236}">
                <a16:creationId xmlns:a16="http://schemas.microsoft.com/office/drawing/2014/main" id="{36671554-8BE6-EF3F-AB80-05C082301AA0}"/>
              </a:ext>
              <a:ext uri="{C183D7F6-B498-43B3-948B-1728B52AA6E4}">
                <adec:decorative xmlns:adec="http://schemas.microsoft.com/office/drawing/2017/decorative" val="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334604" y="1328420"/>
            <a:ext cx="1554480" cy="1554480"/>
          </a:xfrm>
          <a:prstGeom prst="rect">
            <a:avLst/>
          </a:prstGeom>
        </p:spPr>
      </p:pic>
      <p:pic>
        <p:nvPicPr>
          <p:cNvPr id="18" name="Picture 17">
            <a:extLst>
              <a:ext uri="{FF2B5EF4-FFF2-40B4-BE49-F238E27FC236}">
                <a16:creationId xmlns:a16="http://schemas.microsoft.com/office/drawing/2014/main" id="{DC169E19-28B8-0A42-1649-7A2D46CE6302}"/>
              </a:ext>
              <a:ext uri="{C183D7F6-B498-43B3-948B-1728B52AA6E4}">
                <adec:decorative xmlns:adec="http://schemas.microsoft.com/office/drawing/2017/decorative" val="1"/>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002169" y="1328420"/>
            <a:ext cx="1554480" cy="1554480"/>
          </a:xfrm>
          <a:prstGeom prst="rect">
            <a:avLst/>
          </a:prstGeom>
        </p:spPr>
      </p:pic>
      <p:pic>
        <p:nvPicPr>
          <p:cNvPr id="19" name="Picture 18">
            <a:extLst>
              <a:ext uri="{FF2B5EF4-FFF2-40B4-BE49-F238E27FC236}">
                <a16:creationId xmlns:a16="http://schemas.microsoft.com/office/drawing/2014/main" id="{147C6EA1-EA7E-575E-EBEF-7B879780CD6B}"/>
              </a:ext>
              <a:ext uri="{C183D7F6-B498-43B3-948B-1728B52AA6E4}">
                <adec:decorative xmlns:adec="http://schemas.microsoft.com/office/drawing/2017/decorative" val="1"/>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669734" y="1328420"/>
            <a:ext cx="1554480" cy="1554480"/>
          </a:xfrm>
          <a:prstGeom prst="rect">
            <a:avLst/>
          </a:prstGeom>
        </p:spPr>
      </p:pic>
      <p:pic>
        <p:nvPicPr>
          <p:cNvPr id="20" name="Picture 19">
            <a:extLst>
              <a:ext uri="{FF2B5EF4-FFF2-40B4-BE49-F238E27FC236}">
                <a16:creationId xmlns:a16="http://schemas.microsoft.com/office/drawing/2014/main" id="{540887B7-1011-202E-4D40-A20FF2E7D064}"/>
              </a:ext>
              <a:ext uri="{C183D7F6-B498-43B3-948B-1728B52AA6E4}">
                <adec:decorative xmlns:adec="http://schemas.microsoft.com/office/drawing/2017/decorative" val="1"/>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5337299" y="1328420"/>
            <a:ext cx="1554480" cy="1554480"/>
          </a:xfrm>
          <a:prstGeom prst="rect">
            <a:avLst/>
          </a:prstGeom>
        </p:spPr>
      </p:pic>
      <p:pic>
        <p:nvPicPr>
          <p:cNvPr id="21" name="Picture 20">
            <a:extLst>
              <a:ext uri="{FF2B5EF4-FFF2-40B4-BE49-F238E27FC236}">
                <a16:creationId xmlns:a16="http://schemas.microsoft.com/office/drawing/2014/main" id="{28A2A131-5821-93E1-7EB4-A2CF024C4525}"/>
              </a:ext>
              <a:ext uri="{C183D7F6-B498-43B3-948B-1728B52AA6E4}">
                <adec:decorative xmlns:adec="http://schemas.microsoft.com/office/drawing/2017/decorative" val="1"/>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4004864" y="1328420"/>
            <a:ext cx="1554480" cy="1554480"/>
          </a:xfrm>
          <a:prstGeom prst="rect">
            <a:avLst/>
          </a:prstGeom>
        </p:spPr>
      </p:pic>
      <p:pic>
        <p:nvPicPr>
          <p:cNvPr id="22" name="Picture 21">
            <a:extLst>
              <a:ext uri="{FF2B5EF4-FFF2-40B4-BE49-F238E27FC236}">
                <a16:creationId xmlns:a16="http://schemas.microsoft.com/office/drawing/2014/main" id="{6184D53E-E1D6-7483-7A24-AD167DE0C836}"/>
              </a:ext>
              <a:ext uri="{C183D7F6-B498-43B3-948B-1728B52AA6E4}">
                <adec:decorative xmlns:adec="http://schemas.microsoft.com/office/drawing/2017/decorative" val="1"/>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672429" y="1328420"/>
            <a:ext cx="1554480" cy="1554480"/>
          </a:xfrm>
          <a:prstGeom prst="rect">
            <a:avLst/>
          </a:prstGeom>
        </p:spPr>
      </p:pic>
      <p:pic>
        <p:nvPicPr>
          <p:cNvPr id="23" name="Picture 22">
            <a:extLst>
              <a:ext uri="{FF2B5EF4-FFF2-40B4-BE49-F238E27FC236}">
                <a16:creationId xmlns:a16="http://schemas.microsoft.com/office/drawing/2014/main" id="{5AE94329-FD65-940D-F31A-C59020BB2CD4}"/>
              </a:ext>
              <a:ext uri="{C183D7F6-B498-43B3-948B-1728B52AA6E4}">
                <adec:decorative xmlns:adec="http://schemas.microsoft.com/office/drawing/2017/decorative" val="1"/>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339994" y="1328420"/>
            <a:ext cx="1554480" cy="1554480"/>
          </a:xfrm>
          <a:prstGeom prst="rect">
            <a:avLst/>
          </a:prstGeom>
        </p:spPr>
      </p:pic>
      <p:pic>
        <p:nvPicPr>
          <p:cNvPr id="24" name="Picture 23">
            <a:extLst>
              <a:ext uri="{FF2B5EF4-FFF2-40B4-BE49-F238E27FC236}">
                <a16:creationId xmlns:a16="http://schemas.microsoft.com/office/drawing/2014/main" id="{C48497EE-4150-82C1-72A8-759F6D472270}"/>
              </a:ext>
              <a:ext uri="{C183D7F6-B498-43B3-948B-1728B52AA6E4}">
                <adec:decorative xmlns:adec="http://schemas.microsoft.com/office/drawing/2017/decorative" val="1"/>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5500" y="1328420"/>
            <a:ext cx="1554480" cy="1554480"/>
          </a:xfrm>
          <a:prstGeom prst="rect">
            <a:avLst/>
          </a:prstGeom>
        </p:spPr>
      </p:pic>
      <p:pic>
        <p:nvPicPr>
          <p:cNvPr id="25" name="Picture 24">
            <a:extLst>
              <a:ext uri="{FF2B5EF4-FFF2-40B4-BE49-F238E27FC236}">
                <a16:creationId xmlns:a16="http://schemas.microsoft.com/office/drawing/2014/main" id="{16EBDCC8-C72A-2F0B-9589-27BFF13EE7E3}"/>
              </a:ext>
              <a:ext uri="{C183D7F6-B498-43B3-948B-1728B52AA6E4}">
                <adec:decorative xmlns:adec="http://schemas.microsoft.com/office/drawing/2017/decorative" val="1"/>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0667036" y="2656840"/>
            <a:ext cx="1554480" cy="1554480"/>
          </a:xfrm>
          <a:prstGeom prst="rect">
            <a:avLst/>
          </a:prstGeom>
        </p:spPr>
      </p:pic>
      <p:pic>
        <p:nvPicPr>
          <p:cNvPr id="26" name="Picture 25">
            <a:extLst>
              <a:ext uri="{FF2B5EF4-FFF2-40B4-BE49-F238E27FC236}">
                <a16:creationId xmlns:a16="http://schemas.microsoft.com/office/drawing/2014/main" id="{7F8FA95E-76CD-3F17-A73E-3B63A17E6DAA}"/>
              </a:ext>
              <a:ext uri="{C183D7F6-B498-43B3-948B-1728B52AA6E4}">
                <adec:decorative xmlns:adec="http://schemas.microsoft.com/office/drawing/2017/decorative" val="1"/>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9333876" y="2656840"/>
            <a:ext cx="1554480" cy="1554480"/>
          </a:xfrm>
          <a:prstGeom prst="rect">
            <a:avLst/>
          </a:prstGeom>
        </p:spPr>
      </p:pic>
      <p:pic>
        <p:nvPicPr>
          <p:cNvPr id="27" name="Picture 26">
            <a:extLst>
              <a:ext uri="{FF2B5EF4-FFF2-40B4-BE49-F238E27FC236}">
                <a16:creationId xmlns:a16="http://schemas.microsoft.com/office/drawing/2014/main" id="{83E655C2-2340-6187-A57B-28910B775934}"/>
              </a:ext>
              <a:ext uri="{C183D7F6-B498-43B3-948B-1728B52AA6E4}">
                <adec:decorative xmlns:adec="http://schemas.microsoft.com/office/drawing/2017/decorative" val="1"/>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8002823" y="2656840"/>
            <a:ext cx="1554480" cy="1554480"/>
          </a:xfrm>
          <a:prstGeom prst="rect">
            <a:avLst/>
          </a:prstGeom>
        </p:spPr>
      </p:pic>
      <p:pic>
        <p:nvPicPr>
          <p:cNvPr id="28" name="Picture 27">
            <a:extLst>
              <a:ext uri="{FF2B5EF4-FFF2-40B4-BE49-F238E27FC236}">
                <a16:creationId xmlns:a16="http://schemas.microsoft.com/office/drawing/2014/main" id="{B6DE559F-0740-6F3F-E946-BBCC1818F2EC}"/>
              </a:ext>
              <a:ext uri="{C183D7F6-B498-43B3-948B-1728B52AA6E4}">
                <adec:decorative xmlns:adec="http://schemas.microsoft.com/office/drawing/2017/decorative" val="1"/>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6671770" y="2656840"/>
            <a:ext cx="1554480" cy="1554480"/>
          </a:xfrm>
          <a:prstGeom prst="rect">
            <a:avLst/>
          </a:prstGeom>
        </p:spPr>
      </p:pic>
      <p:pic>
        <p:nvPicPr>
          <p:cNvPr id="29" name="Picture 28">
            <a:extLst>
              <a:ext uri="{FF2B5EF4-FFF2-40B4-BE49-F238E27FC236}">
                <a16:creationId xmlns:a16="http://schemas.microsoft.com/office/drawing/2014/main" id="{DA5CEFFF-3BBD-E00B-4F8C-81940D95B82B}"/>
              </a:ext>
              <a:ext uri="{C183D7F6-B498-43B3-948B-1728B52AA6E4}">
                <adec:decorative xmlns:adec="http://schemas.microsoft.com/office/drawing/2017/decorative" val="1"/>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5340717" y="2656840"/>
            <a:ext cx="1554480" cy="1554480"/>
          </a:xfrm>
          <a:prstGeom prst="rect">
            <a:avLst/>
          </a:prstGeom>
        </p:spPr>
      </p:pic>
      <p:pic>
        <p:nvPicPr>
          <p:cNvPr id="30" name="Picture 29">
            <a:extLst>
              <a:ext uri="{FF2B5EF4-FFF2-40B4-BE49-F238E27FC236}">
                <a16:creationId xmlns:a16="http://schemas.microsoft.com/office/drawing/2014/main" id="{F11835ED-87E3-CAF4-E190-40789F2823D1}"/>
              </a:ext>
              <a:ext uri="{C183D7F6-B498-43B3-948B-1728B52AA6E4}">
                <adec:decorative xmlns:adec="http://schemas.microsoft.com/office/drawing/2017/decorative" val="1"/>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4009664" y="2656840"/>
            <a:ext cx="1554480" cy="1554480"/>
          </a:xfrm>
          <a:prstGeom prst="rect">
            <a:avLst/>
          </a:prstGeom>
        </p:spPr>
      </p:pic>
      <p:pic>
        <p:nvPicPr>
          <p:cNvPr id="31" name="Picture 30">
            <a:extLst>
              <a:ext uri="{FF2B5EF4-FFF2-40B4-BE49-F238E27FC236}">
                <a16:creationId xmlns:a16="http://schemas.microsoft.com/office/drawing/2014/main" id="{2A1FAFED-BCAF-07E8-7631-F5CA166D1D54}"/>
              </a:ext>
              <a:ext uri="{C183D7F6-B498-43B3-948B-1728B52AA6E4}">
                <adec:decorative xmlns:adec="http://schemas.microsoft.com/office/drawing/2017/decorative" val="1"/>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2678611" y="2656840"/>
            <a:ext cx="1554480" cy="1554480"/>
          </a:xfrm>
          <a:prstGeom prst="rect">
            <a:avLst/>
          </a:prstGeom>
        </p:spPr>
      </p:pic>
      <p:pic>
        <p:nvPicPr>
          <p:cNvPr id="33" name="Picture 32">
            <a:extLst>
              <a:ext uri="{FF2B5EF4-FFF2-40B4-BE49-F238E27FC236}">
                <a16:creationId xmlns:a16="http://schemas.microsoft.com/office/drawing/2014/main" id="{D83C6E87-A623-62B3-6F44-E1ECE61E4772}"/>
              </a:ext>
              <a:ext uri="{C183D7F6-B498-43B3-948B-1728B52AA6E4}">
                <adec:decorative xmlns:adec="http://schemas.microsoft.com/office/drawing/2017/decorative" val="1"/>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1347558" y="2656840"/>
            <a:ext cx="1554480" cy="1554480"/>
          </a:xfrm>
          <a:prstGeom prst="rect">
            <a:avLst/>
          </a:prstGeom>
        </p:spPr>
      </p:pic>
      <p:pic>
        <p:nvPicPr>
          <p:cNvPr id="35" name="Picture 34">
            <a:extLst>
              <a:ext uri="{FF2B5EF4-FFF2-40B4-BE49-F238E27FC236}">
                <a16:creationId xmlns:a16="http://schemas.microsoft.com/office/drawing/2014/main" id="{3B27D4BD-E2FA-C8E6-1DF7-8B88E14517E0}"/>
              </a:ext>
              <a:ext uri="{C183D7F6-B498-43B3-948B-1728B52AA6E4}">
                <adec:decorative xmlns:adec="http://schemas.microsoft.com/office/drawing/2017/decorative" val="1"/>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5500" y="2656840"/>
            <a:ext cx="1554480" cy="1554480"/>
          </a:xfrm>
          <a:prstGeom prst="rect">
            <a:avLst/>
          </a:prstGeom>
        </p:spPr>
      </p:pic>
      <p:pic>
        <p:nvPicPr>
          <p:cNvPr id="36" name="Picture 35">
            <a:extLst>
              <a:ext uri="{FF2B5EF4-FFF2-40B4-BE49-F238E27FC236}">
                <a16:creationId xmlns:a16="http://schemas.microsoft.com/office/drawing/2014/main" id="{E8270F15-8B11-2779-2A9F-09D14E45BA6F}"/>
              </a:ext>
              <a:ext uri="{C183D7F6-B498-43B3-948B-1728B52AA6E4}">
                <adec:decorative xmlns:adec="http://schemas.microsoft.com/office/drawing/2017/decorative" val="1"/>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0667036" y="3985260"/>
            <a:ext cx="1554480" cy="1554480"/>
          </a:xfrm>
          <a:prstGeom prst="rect">
            <a:avLst/>
          </a:prstGeom>
        </p:spPr>
      </p:pic>
      <p:pic>
        <p:nvPicPr>
          <p:cNvPr id="37" name="Picture 36">
            <a:extLst>
              <a:ext uri="{FF2B5EF4-FFF2-40B4-BE49-F238E27FC236}">
                <a16:creationId xmlns:a16="http://schemas.microsoft.com/office/drawing/2014/main" id="{B43E5F6F-FC60-0CB0-1A3F-7BFF94FEF62E}"/>
              </a:ext>
              <a:ext uri="{C183D7F6-B498-43B3-948B-1728B52AA6E4}">
                <adec:decorative xmlns:adec="http://schemas.microsoft.com/office/drawing/2017/decorative" val="1"/>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9335594" y="3985260"/>
            <a:ext cx="1554480" cy="1554480"/>
          </a:xfrm>
          <a:prstGeom prst="rect">
            <a:avLst/>
          </a:prstGeom>
        </p:spPr>
      </p:pic>
      <p:pic>
        <p:nvPicPr>
          <p:cNvPr id="38" name="Picture 37">
            <a:extLst>
              <a:ext uri="{FF2B5EF4-FFF2-40B4-BE49-F238E27FC236}">
                <a16:creationId xmlns:a16="http://schemas.microsoft.com/office/drawing/2014/main" id="{1A0804D3-7ABA-A1E6-D1BE-E4F83B222EAE}"/>
              </a:ext>
              <a:ext uri="{C183D7F6-B498-43B3-948B-1728B52AA6E4}">
                <adec:decorative xmlns:adec="http://schemas.microsoft.com/office/drawing/2017/decorative" val="1"/>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8004152" y="3985260"/>
            <a:ext cx="1554480" cy="1554480"/>
          </a:xfrm>
          <a:prstGeom prst="rect">
            <a:avLst/>
          </a:prstGeom>
        </p:spPr>
      </p:pic>
      <p:pic>
        <p:nvPicPr>
          <p:cNvPr id="57" name="Picture 56">
            <a:extLst>
              <a:ext uri="{FF2B5EF4-FFF2-40B4-BE49-F238E27FC236}">
                <a16:creationId xmlns:a16="http://schemas.microsoft.com/office/drawing/2014/main" id="{C41BADE4-39EC-19EC-BEFA-1A51D3225BF1}"/>
              </a:ext>
              <a:ext uri="{C183D7F6-B498-43B3-948B-1728B52AA6E4}">
                <adec:decorative xmlns:adec="http://schemas.microsoft.com/office/drawing/2017/decorative" val="1"/>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6653673" y="4011595"/>
            <a:ext cx="1554480" cy="1554480"/>
          </a:xfrm>
          <a:prstGeom prst="rect">
            <a:avLst/>
          </a:prstGeom>
        </p:spPr>
      </p:pic>
      <p:pic>
        <p:nvPicPr>
          <p:cNvPr id="40" name="Picture 39">
            <a:extLst>
              <a:ext uri="{FF2B5EF4-FFF2-40B4-BE49-F238E27FC236}">
                <a16:creationId xmlns:a16="http://schemas.microsoft.com/office/drawing/2014/main" id="{45938737-5E05-95DB-D85C-6DBC412B2113}"/>
              </a:ext>
              <a:ext uri="{C183D7F6-B498-43B3-948B-1728B52AA6E4}">
                <adec:decorative xmlns:adec="http://schemas.microsoft.com/office/drawing/2017/decorative" val="1"/>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5341268" y="3985260"/>
            <a:ext cx="1554480" cy="1554480"/>
          </a:xfrm>
          <a:prstGeom prst="rect">
            <a:avLst/>
          </a:prstGeom>
        </p:spPr>
      </p:pic>
      <p:pic>
        <p:nvPicPr>
          <p:cNvPr id="41" name="Picture 40">
            <a:extLst>
              <a:ext uri="{FF2B5EF4-FFF2-40B4-BE49-F238E27FC236}">
                <a16:creationId xmlns:a16="http://schemas.microsoft.com/office/drawing/2014/main" id="{13EE5439-F102-7B63-7371-33B40CC1F80D}"/>
              </a:ext>
              <a:ext uri="{C183D7F6-B498-43B3-948B-1728B52AA6E4}">
                <adec:decorative xmlns:adec="http://schemas.microsoft.com/office/drawing/2017/decorative" val="1"/>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4009826" y="3985260"/>
            <a:ext cx="1554480" cy="1554480"/>
          </a:xfrm>
          <a:prstGeom prst="rect">
            <a:avLst/>
          </a:prstGeom>
        </p:spPr>
      </p:pic>
      <p:pic>
        <p:nvPicPr>
          <p:cNvPr id="43" name="Picture 42">
            <a:extLst>
              <a:ext uri="{FF2B5EF4-FFF2-40B4-BE49-F238E27FC236}">
                <a16:creationId xmlns:a16="http://schemas.microsoft.com/office/drawing/2014/main" id="{C18E7647-755B-4238-E2B0-68FE44D67DB7}"/>
              </a:ext>
              <a:ext uri="{C183D7F6-B498-43B3-948B-1728B52AA6E4}">
                <adec:decorative xmlns:adec="http://schemas.microsoft.com/office/drawing/2017/decorative" val="1"/>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2678384" y="3985260"/>
            <a:ext cx="1554480" cy="1554480"/>
          </a:xfrm>
          <a:prstGeom prst="rect">
            <a:avLst/>
          </a:prstGeom>
        </p:spPr>
      </p:pic>
      <p:pic>
        <p:nvPicPr>
          <p:cNvPr id="54" name="Picture 53">
            <a:extLst>
              <a:ext uri="{FF2B5EF4-FFF2-40B4-BE49-F238E27FC236}">
                <a16:creationId xmlns:a16="http://schemas.microsoft.com/office/drawing/2014/main" id="{B03417CA-F057-C19F-997D-00F86A7B9ABE}"/>
              </a:ext>
              <a:ext uri="{C183D7F6-B498-43B3-948B-1728B52AA6E4}">
                <adec:decorative xmlns:adec="http://schemas.microsoft.com/office/drawing/2017/decorative" val="1"/>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1346942" y="3985260"/>
            <a:ext cx="1554480" cy="1554480"/>
          </a:xfrm>
          <a:prstGeom prst="rect">
            <a:avLst/>
          </a:prstGeom>
        </p:spPr>
      </p:pic>
      <p:pic>
        <p:nvPicPr>
          <p:cNvPr id="55" name="Picture 54">
            <a:extLst>
              <a:ext uri="{FF2B5EF4-FFF2-40B4-BE49-F238E27FC236}">
                <a16:creationId xmlns:a16="http://schemas.microsoft.com/office/drawing/2014/main" id="{74D2F90B-4238-5472-16D1-DAFD3D753BF5}"/>
              </a:ext>
              <a:ext uri="{C183D7F6-B498-43B3-948B-1728B52AA6E4}">
                <adec:decorative xmlns:adec="http://schemas.microsoft.com/office/drawing/2017/decorative" val="1"/>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15500" y="3985260"/>
            <a:ext cx="1554480" cy="1554480"/>
          </a:xfrm>
          <a:prstGeom prst="rect">
            <a:avLst/>
          </a:prstGeom>
        </p:spPr>
      </p:pic>
      <p:pic>
        <p:nvPicPr>
          <p:cNvPr id="56" name="Picture 55">
            <a:extLst>
              <a:ext uri="{FF2B5EF4-FFF2-40B4-BE49-F238E27FC236}">
                <a16:creationId xmlns:a16="http://schemas.microsoft.com/office/drawing/2014/main" id="{3607A908-D9A3-2E51-44F1-16410D753A77}"/>
              </a:ext>
              <a:ext uri="{C183D7F6-B498-43B3-948B-1728B52AA6E4}">
                <adec:decorative xmlns:adec="http://schemas.microsoft.com/office/drawing/2017/decorative" val="1"/>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8605706" y="5277357"/>
            <a:ext cx="1554480" cy="1554480"/>
          </a:xfrm>
          <a:prstGeom prst="rect">
            <a:avLst/>
          </a:prstGeom>
        </p:spPr>
      </p:pic>
      <p:pic>
        <p:nvPicPr>
          <p:cNvPr id="60" name="Picture 59">
            <a:extLst>
              <a:ext uri="{FF2B5EF4-FFF2-40B4-BE49-F238E27FC236}">
                <a16:creationId xmlns:a16="http://schemas.microsoft.com/office/drawing/2014/main" id="{C34D79A1-4A9F-8658-C6CD-429FDE3A3648}"/>
              </a:ext>
              <a:ext uri="{C183D7F6-B498-43B3-948B-1728B52AA6E4}">
                <adec:decorative xmlns:adec="http://schemas.microsoft.com/office/drawing/2017/decorative" val="1"/>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7319278" y="5277357"/>
            <a:ext cx="1554480" cy="1554480"/>
          </a:xfrm>
          <a:prstGeom prst="rect">
            <a:avLst/>
          </a:prstGeom>
        </p:spPr>
      </p:pic>
      <p:pic>
        <p:nvPicPr>
          <p:cNvPr id="61" name="Picture 60">
            <a:extLst>
              <a:ext uri="{FF2B5EF4-FFF2-40B4-BE49-F238E27FC236}">
                <a16:creationId xmlns:a16="http://schemas.microsoft.com/office/drawing/2014/main" id="{79339596-1DEC-6A6C-A709-0453DE1F6F8A}"/>
              </a:ext>
              <a:ext uri="{C183D7F6-B498-43B3-948B-1728B52AA6E4}">
                <adec:decorative xmlns:adec="http://schemas.microsoft.com/office/drawing/2017/decorative" val="1"/>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5987836" y="5277357"/>
            <a:ext cx="1554480" cy="1554480"/>
          </a:xfrm>
          <a:prstGeom prst="rect">
            <a:avLst/>
          </a:prstGeom>
        </p:spPr>
      </p:pic>
      <p:pic>
        <p:nvPicPr>
          <p:cNvPr id="62" name="Picture 61">
            <a:extLst>
              <a:ext uri="{FF2B5EF4-FFF2-40B4-BE49-F238E27FC236}">
                <a16:creationId xmlns:a16="http://schemas.microsoft.com/office/drawing/2014/main" id="{5BDBA717-8A6D-BDC4-AC81-43AA65EAB61D}"/>
              </a:ext>
              <a:ext uri="{C183D7F6-B498-43B3-948B-1728B52AA6E4}">
                <adec:decorative xmlns:adec="http://schemas.microsoft.com/office/drawing/2017/decorative" val="1"/>
              </a:ext>
            </a:extLst>
          </p:cNvPr>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4656394" y="5277357"/>
            <a:ext cx="1554480" cy="1554480"/>
          </a:xfrm>
          <a:prstGeom prst="rect">
            <a:avLst/>
          </a:prstGeom>
        </p:spPr>
      </p:pic>
      <p:pic>
        <p:nvPicPr>
          <p:cNvPr id="63" name="Picture 62">
            <a:extLst>
              <a:ext uri="{FF2B5EF4-FFF2-40B4-BE49-F238E27FC236}">
                <a16:creationId xmlns:a16="http://schemas.microsoft.com/office/drawing/2014/main" id="{B9CA7783-BD1F-D80F-B6E1-7C67AA8D4D82}"/>
              </a:ext>
              <a:ext uri="{C183D7F6-B498-43B3-948B-1728B52AA6E4}">
                <adec:decorative xmlns:adec="http://schemas.microsoft.com/office/drawing/2017/decorative" val="1"/>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3324952" y="5277357"/>
            <a:ext cx="1554480" cy="1554480"/>
          </a:xfrm>
          <a:prstGeom prst="rect">
            <a:avLst/>
          </a:prstGeom>
        </p:spPr>
      </p:pic>
      <p:pic>
        <p:nvPicPr>
          <p:cNvPr id="64" name="Picture 63">
            <a:extLst>
              <a:ext uri="{FF2B5EF4-FFF2-40B4-BE49-F238E27FC236}">
                <a16:creationId xmlns:a16="http://schemas.microsoft.com/office/drawing/2014/main" id="{31F3CD97-3ED4-E572-262E-5DBCB2E0C1A3}"/>
              </a:ext>
              <a:ext uri="{C183D7F6-B498-43B3-948B-1728B52AA6E4}">
                <adec:decorative xmlns:adec="http://schemas.microsoft.com/office/drawing/2017/decorative" val="1"/>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1993510" y="5277357"/>
            <a:ext cx="1554480" cy="1554480"/>
          </a:xfrm>
          <a:prstGeom prst="rect">
            <a:avLst/>
          </a:prstGeom>
        </p:spPr>
      </p:pic>
    </p:spTree>
    <p:extLst>
      <p:ext uri="{BB962C8B-B14F-4D97-AF65-F5344CB8AC3E}">
        <p14:creationId xmlns:p14="http://schemas.microsoft.com/office/powerpoint/2010/main" val="393125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anim calcmode="lin" valueType="num">
                                      <p:cBhvr>
                                        <p:cTn id="8" dur="500" fill="hold"/>
                                        <p:tgtEl>
                                          <p:spTgt spid="34"/>
                                        </p:tgtEl>
                                        <p:attrNameLst>
                                          <p:attrName>ppt_x</p:attrName>
                                        </p:attrNameLst>
                                      </p:cBhvr>
                                      <p:tavLst>
                                        <p:tav tm="0">
                                          <p:val>
                                            <p:strVal val="#ppt_x"/>
                                          </p:val>
                                        </p:tav>
                                        <p:tav tm="100000">
                                          <p:val>
                                            <p:strVal val="#ppt_x"/>
                                          </p:val>
                                        </p:tav>
                                      </p:tavLst>
                                    </p:anim>
                                    <p:anim calcmode="lin" valueType="num">
                                      <p:cBhvr>
                                        <p:cTn id="9" dur="5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anim calcmode="lin" valueType="num">
                                      <p:cBhvr>
                                        <p:cTn id="14" dur="500" fill="hold"/>
                                        <p:tgtEl>
                                          <p:spTgt spid="48"/>
                                        </p:tgtEl>
                                        <p:attrNameLst>
                                          <p:attrName>ppt_x</p:attrName>
                                        </p:attrNameLst>
                                      </p:cBhvr>
                                      <p:tavLst>
                                        <p:tav tm="0">
                                          <p:val>
                                            <p:strVal val="#ppt_x"/>
                                          </p:val>
                                        </p:tav>
                                        <p:tav tm="100000">
                                          <p:val>
                                            <p:strVal val="#ppt_x"/>
                                          </p:val>
                                        </p:tav>
                                      </p:tavLst>
                                    </p:anim>
                                    <p:anim calcmode="lin" valueType="num">
                                      <p:cBhvr>
                                        <p:cTn id="15" dur="500" fill="hold"/>
                                        <p:tgtEl>
                                          <p:spTgt spid="4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anim calcmode="lin" valueType="num">
                                      <p:cBhvr>
                                        <p:cTn id="20" dur="500" fill="hold"/>
                                        <p:tgtEl>
                                          <p:spTgt spid="49"/>
                                        </p:tgtEl>
                                        <p:attrNameLst>
                                          <p:attrName>ppt_x</p:attrName>
                                        </p:attrNameLst>
                                      </p:cBhvr>
                                      <p:tavLst>
                                        <p:tav tm="0">
                                          <p:val>
                                            <p:strVal val="#ppt_x"/>
                                          </p:val>
                                        </p:tav>
                                        <p:tav tm="100000">
                                          <p:val>
                                            <p:strVal val="#ppt_x"/>
                                          </p:val>
                                        </p:tav>
                                      </p:tavLst>
                                    </p:anim>
                                    <p:anim calcmode="lin" valueType="num">
                                      <p:cBhvr>
                                        <p:cTn id="21" dur="500" fill="hold"/>
                                        <p:tgtEl>
                                          <p:spTgt spid="4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anim calcmode="lin" valueType="num">
                                      <p:cBhvr>
                                        <p:cTn id="26" dur="500" fill="hold"/>
                                        <p:tgtEl>
                                          <p:spTgt spid="42"/>
                                        </p:tgtEl>
                                        <p:attrNameLst>
                                          <p:attrName>ppt_x</p:attrName>
                                        </p:attrNameLst>
                                      </p:cBhvr>
                                      <p:tavLst>
                                        <p:tav tm="0">
                                          <p:val>
                                            <p:strVal val="#ppt_x"/>
                                          </p:val>
                                        </p:tav>
                                        <p:tav tm="100000">
                                          <p:val>
                                            <p:strVal val="#ppt_x"/>
                                          </p:val>
                                        </p:tav>
                                      </p:tavLst>
                                    </p:anim>
                                    <p:anim calcmode="lin" valueType="num">
                                      <p:cBhvr>
                                        <p:cTn id="27" dur="500" fill="hold"/>
                                        <p:tgtEl>
                                          <p:spTgt spid="4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7"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anim calcmode="lin" valueType="num">
                                      <p:cBhvr>
                                        <p:cTn id="32" dur="500" fill="hold"/>
                                        <p:tgtEl>
                                          <p:spTgt spid="47"/>
                                        </p:tgtEl>
                                        <p:attrNameLst>
                                          <p:attrName>ppt_x</p:attrName>
                                        </p:attrNameLst>
                                      </p:cBhvr>
                                      <p:tavLst>
                                        <p:tav tm="0">
                                          <p:val>
                                            <p:strVal val="#ppt_x"/>
                                          </p:val>
                                        </p:tav>
                                        <p:tav tm="100000">
                                          <p:val>
                                            <p:strVal val="#ppt_x"/>
                                          </p:val>
                                        </p:tav>
                                      </p:tavLst>
                                    </p:anim>
                                    <p:anim calcmode="lin" valueType="num">
                                      <p:cBhvr>
                                        <p:cTn id="33" dur="500" fill="hold"/>
                                        <p:tgtEl>
                                          <p:spTgt spid="4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7" presetClass="entr" presetSubtype="0"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anim calcmode="lin" valueType="num">
                                      <p:cBhvr>
                                        <p:cTn id="38" dur="500" fill="hold"/>
                                        <p:tgtEl>
                                          <p:spTgt spid="44"/>
                                        </p:tgtEl>
                                        <p:attrNameLst>
                                          <p:attrName>ppt_x</p:attrName>
                                        </p:attrNameLst>
                                      </p:cBhvr>
                                      <p:tavLst>
                                        <p:tav tm="0">
                                          <p:val>
                                            <p:strVal val="#ppt_x"/>
                                          </p:val>
                                        </p:tav>
                                        <p:tav tm="100000">
                                          <p:val>
                                            <p:strVal val="#ppt_x"/>
                                          </p:val>
                                        </p:tav>
                                      </p:tavLst>
                                    </p:anim>
                                    <p:anim calcmode="lin" valueType="num">
                                      <p:cBhvr>
                                        <p:cTn id="39" dur="500" fill="hold"/>
                                        <p:tgtEl>
                                          <p:spTgt spid="44"/>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7" presetClass="entr" presetSubtype="0" fill="hold" nodeType="after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anim calcmode="lin" valueType="num">
                                      <p:cBhvr>
                                        <p:cTn id="44" dur="500" fill="hold"/>
                                        <p:tgtEl>
                                          <p:spTgt spid="45"/>
                                        </p:tgtEl>
                                        <p:attrNameLst>
                                          <p:attrName>ppt_x</p:attrName>
                                        </p:attrNameLst>
                                      </p:cBhvr>
                                      <p:tavLst>
                                        <p:tav tm="0">
                                          <p:val>
                                            <p:strVal val="#ppt_x"/>
                                          </p:val>
                                        </p:tav>
                                        <p:tav tm="100000">
                                          <p:val>
                                            <p:strVal val="#ppt_x"/>
                                          </p:val>
                                        </p:tav>
                                      </p:tavLst>
                                    </p:anim>
                                    <p:anim calcmode="lin" valueType="num">
                                      <p:cBhvr>
                                        <p:cTn id="45" dur="500" fill="hold"/>
                                        <p:tgtEl>
                                          <p:spTgt spid="45"/>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7" presetClass="entr" presetSubtype="0" fill="hold"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anim calcmode="lin" valueType="num">
                                      <p:cBhvr>
                                        <p:cTn id="50" dur="500" fill="hold"/>
                                        <p:tgtEl>
                                          <p:spTgt spid="52"/>
                                        </p:tgtEl>
                                        <p:attrNameLst>
                                          <p:attrName>ppt_x</p:attrName>
                                        </p:attrNameLst>
                                      </p:cBhvr>
                                      <p:tavLst>
                                        <p:tav tm="0">
                                          <p:val>
                                            <p:strVal val="#ppt_x"/>
                                          </p:val>
                                        </p:tav>
                                        <p:tav tm="100000">
                                          <p:val>
                                            <p:strVal val="#ppt_x"/>
                                          </p:val>
                                        </p:tav>
                                      </p:tavLst>
                                    </p:anim>
                                    <p:anim calcmode="lin" valueType="num">
                                      <p:cBhvr>
                                        <p:cTn id="51" dur="500" fill="hold"/>
                                        <p:tgtEl>
                                          <p:spTgt spid="52"/>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7" presetClass="entr" presetSubtype="0" fill="hold"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anim calcmode="lin" valueType="num">
                                      <p:cBhvr>
                                        <p:cTn id="56" dur="500" fill="hold"/>
                                        <p:tgtEl>
                                          <p:spTgt spid="46"/>
                                        </p:tgtEl>
                                        <p:attrNameLst>
                                          <p:attrName>ppt_x</p:attrName>
                                        </p:attrNameLst>
                                      </p:cBhvr>
                                      <p:tavLst>
                                        <p:tav tm="0">
                                          <p:val>
                                            <p:strVal val="#ppt_x"/>
                                          </p:val>
                                        </p:tav>
                                        <p:tav tm="100000">
                                          <p:val>
                                            <p:strVal val="#ppt_x"/>
                                          </p:val>
                                        </p:tav>
                                      </p:tavLst>
                                    </p:anim>
                                    <p:anim calcmode="lin" valueType="num">
                                      <p:cBhvr>
                                        <p:cTn id="57" dur="500" fill="hold"/>
                                        <p:tgtEl>
                                          <p:spTgt spid="46"/>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7" presetClass="entr" presetSubtype="0" fill="hold" nodeType="after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500"/>
                                        <p:tgtEl>
                                          <p:spTgt spid="50"/>
                                        </p:tgtEl>
                                      </p:cBhvr>
                                    </p:animEffect>
                                    <p:anim calcmode="lin" valueType="num">
                                      <p:cBhvr>
                                        <p:cTn id="62" dur="500" fill="hold"/>
                                        <p:tgtEl>
                                          <p:spTgt spid="50"/>
                                        </p:tgtEl>
                                        <p:attrNameLst>
                                          <p:attrName>ppt_x</p:attrName>
                                        </p:attrNameLst>
                                      </p:cBhvr>
                                      <p:tavLst>
                                        <p:tav tm="0">
                                          <p:val>
                                            <p:strVal val="#ppt_x"/>
                                          </p:val>
                                        </p:tav>
                                        <p:tav tm="100000">
                                          <p:val>
                                            <p:strVal val="#ppt_x"/>
                                          </p:val>
                                        </p:tav>
                                      </p:tavLst>
                                    </p:anim>
                                    <p:anim calcmode="lin" valueType="num">
                                      <p:cBhvr>
                                        <p:cTn id="63" dur="500" fill="hold"/>
                                        <p:tgtEl>
                                          <p:spTgt spid="50"/>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7" presetClass="entr" presetSubtype="0" fill="hold"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anim calcmode="lin" valueType="num">
                                      <p:cBhvr>
                                        <p:cTn id="68" dur="500" fill="hold"/>
                                        <p:tgtEl>
                                          <p:spTgt spid="53"/>
                                        </p:tgtEl>
                                        <p:attrNameLst>
                                          <p:attrName>ppt_x</p:attrName>
                                        </p:attrNameLst>
                                      </p:cBhvr>
                                      <p:tavLst>
                                        <p:tav tm="0">
                                          <p:val>
                                            <p:strVal val="#ppt_x"/>
                                          </p:val>
                                        </p:tav>
                                        <p:tav tm="100000">
                                          <p:val>
                                            <p:strVal val="#ppt_x"/>
                                          </p:val>
                                        </p:tav>
                                      </p:tavLst>
                                    </p:anim>
                                    <p:anim calcmode="lin" valueType="num">
                                      <p:cBhvr>
                                        <p:cTn id="69" dur="500" fill="hold"/>
                                        <p:tgtEl>
                                          <p:spTgt spid="53"/>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7" presetClass="entr" presetSubtype="0" fill="hold" nodeType="after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fade">
                                      <p:cBhvr>
                                        <p:cTn id="73" dur="500"/>
                                        <p:tgtEl>
                                          <p:spTgt spid="65"/>
                                        </p:tgtEl>
                                      </p:cBhvr>
                                    </p:animEffect>
                                    <p:anim calcmode="lin" valueType="num">
                                      <p:cBhvr>
                                        <p:cTn id="74" dur="500" fill="hold"/>
                                        <p:tgtEl>
                                          <p:spTgt spid="65"/>
                                        </p:tgtEl>
                                        <p:attrNameLst>
                                          <p:attrName>ppt_x</p:attrName>
                                        </p:attrNameLst>
                                      </p:cBhvr>
                                      <p:tavLst>
                                        <p:tav tm="0">
                                          <p:val>
                                            <p:strVal val="#ppt_x"/>
                                          </p:val>
                                        </p:tav>
                                        <p:tav tm="100000">
                                          <p:val>
                                            <p:strVal val="#ppt_x"/>
                                          </p:val>
                                        </p:tav>
                                      </p:tavLst>
                                    </p:anim>
                                    <p:anim calcmode="lin" valueType="num">
                                      <p:cBhvr>
                                        <p:cTn id="75" dur="5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nodeType="clickEffect">
                                  <p:stCondLst>
                                    <p:cond delay="0"/>
                                  </p:stCondLst>
                                  <p:childTnLst>
                                    <p:set>
                                      <p:cBhvr>
                                        <p:cTn id="79" dur="1" fill="hold">
                                          <p:stCondLst>
                                            <p:cond delay="0"/>
                                          </p:stCondLst>
                                        </p:cTn>
                                        <p:tgtEl>
                                          <p:spTgt spid="4"/>
                                        </p:tgtEl>
                                        <p:attrNameLst>
                                          <p:attrName>style.visibility</p:attrName>
                                        </p:attrNameLst>
                                      </p:cBhvr>
                                      <p:to>
                                        <p:strVal val="visible"/>
                                      </p:to>
                                    </p:set>
                                    <p:anim calcmode="lin" valueType="num">
                                      <p:cBhvr additive="base">
                                        <p:cTn id="80" dur="2000" fill="hold"/>
                                        <p:tgtEl>
                                          <p:spTgt spid="4"/>
                                        </p:tgtEl>
                                        <p:attrNameLst>
                                          <p:attrName>ppt_x</p:attrName>
                                        </p:attrNameLst>
                                      </p:cBhvr>
                                      <p:tavLst>
                                        <p:tav tm="0">
                                          <p:val>
                                            <p:strVal val="1+#ppt_w/2"/>
                                          </p:val>
                                        </p:tav>
                                        <p:tav tm="100000">
                                          <p:val>
                                            <p:strVal val="#ppt_x"/>
                                          </p:val>
                                        </p:tav>
                                      </p:tavLst>
                                    </p:anim>
                                    <p:anim calcmode="lin" valueType="num">
                                      <p:cBhvr additive="base">
                                        <p:cTn id="81" dur="2000" fill="hold"/>
                                        <p:tgtEl>
                                          <p:spTgt spid="4"/>
                                        </p:tgtEl>
                                        <p:attrNameLst>
                                          <p:attrName>ppt_y</p:attrName>
                                        </p:attrNameLst>
                                      </p:cBhvr>
                                      <p:tavLst>
                                        <p:tav tm="0">
                                          <p:val>
                                            <p:strVal val="#ppt_y"/>
                                          </p:val>
                                        </p:tav>
                                        <p:tav tm="100000">
                                          <p:val>
                                            <p:strVal val="#ppt_y"/>
                                          </p:val>
                                        </p:tav>
                                      </p:tavLst>
                                    </p:anim>
                                  </p:childTnLst>
                                </p:cTn>
                              </p:par>
                              <p:par>
                                <p:cTn id="82" presetID="2" presetClass="entr" presetSubtype="2" fill="hold" nodeType="withEffect">
                                  <p:stCondLst>
                                    <p:cond delay="0"/>
                                  </p:stCondLst>
                                  <p:childTnLst>
                                    <p:set>
                                      <p:cBhvr>
                                        <p:cTn id="83" dur="1" fill="hold">
                                          <p:stCondLst>
                                            <p:cond delay="0"/>
                                          </p:stCondLst>
                                        </p:cTn>
                                        <p:tgtEl>
                                          <p:spTgt spid="7"/>
                                        </p:tgtEl>
                                        <p:attrNameLst>
                                          <p:attrName>style.visibility</p:attrName>
                                        </p:attrNameLst>
                                      </p:cBhvr>
                                      <p:to>
                                        <p:strVal val="visible"/>
                                      </p:to>
                                    </p:set>
                                    <p:anim calcmode="lin" valueType="num">
                                      <p:cBhvr additive="base">
                                        <p:cTn id="84" dur="2000" fill="hold"/>
                                        <p:tgtEl>
                                          <p:spTgt spid="7"/>
                                        </p:tgtEl>
                                        <p:attrNameLst>
                                          <p:attrName>ppt_x</p:attrName>
                                        </p:attrNameLst>
                                      </p:cBhvr>
                                      <p:tavLst>
                                        <p:tav tm="0">
                                          <p:val>
                                            <p:strVal val="1+#ppt_w/2"/>
                                          </p:val>
                                        </p:tav>
                                        <p:tav tm="100000">
                                          <p:val>
                                            <p:strVal val="#ppt_x"/>
                                          </p:val>
                                        </p:tav>
                                      </p:tavLst>
                                    </p:anim>
                                    <p:anim calcmode="lin" valueType="num">
                                      <p:cBhvr additive="base">
                                        <p:cTn id="85" dur="2000" fill="hold"/>
                                        <p:tgtEl>
                                          <p:spTgt spid="7"/>
                                        </p:tgtEl>
                                        <p:attrNameLst>
                                          <p:attrName>ppt_y</p:attrName>
                                        </p:attrNameLst>
                                      </p:cBhvr>
                                      <p:tavLst>
                                        <p:tav tm="0">
                                          <p:val>
                                            <p:strVal val="#ppt_y"/>
                                          </p:val>
                                        </p:tav>
                                        <p:tav tm="100000">
                                          <p:val>
                                            <p:strVal val="#ppt_y"/>
                                          </p:val>
                                        </p:tav>
                                      </p:tavLst>
                                    </p:anim>
                                  </p:childTnLst>
                                </p:cTn>
                              </p:par>
                              <p:par>
                                <p:cTn id="86" presetID="2" presetClass="entr" presetSubtype="2" fill="hold" nodeType="withEffect">
                                  <p:stCondLst>
                                    <p:cond delay="0"/>
                                  </p:stCondLst>
                                  <p:childTnLst>
                                    <p:set>
                                      <p:cBhvr>
                                        <p:cTn id="87" dur="1" fill="hold">
                                          <p:stCondLst>
                                            <p:cond delay="0"/>
                                          </p:stCondLst>
                                        </p:cTn>
                                        <p:tgtEl>
                                          <p:spTgt spid="9"/>
                                        </p:tgtEl>
                                        <p:attrNameLst>
                                          <p:attrName>style.visibility</p:attrName>
                                        </p:attrNameLst>
                                      </p:cBhvr>
                                      <p:to>
                                        <p:strVal val="visible"/>
                                      </p:to>
                                    </p:set>
                                    <p:anim calcmode="lin" valueType="num">
                                      <p:cBhvr additive="base">
                                        <p:cTn id="88" dur="2000" fill="hold"/>
                                        <p:tgtEl>
                                          <p:spTgt spid="9"/>
                                        </p:tgtEl>
                                        <p:attrNameLst>
                                          <p:attrName>ppt_x</p:attrName>
                                        </p:attrNameLst>
                                      </p:cBhvr>
                                      <p:tavLst>
                                        <p:tav tm="0">
                                          <p:val>
                                            <p:strVal val="1+#ppt_w/2"/>
                                          </p:val>
                                        </p:tav>
                                        <p:tav tm="100000">
                                          <p:val>
                                            <p:strVal val="#ppt_x"/>
                                          </p:val>
                                        </p:tav>
                                      </p:tavLst>
                                    </p:anim>
                                    <p:anim calcmode="lin" valueType="num">
                                      <p:cBhvr additive="base">
                                        <p:cTn id="89" dur="2000" fill="hold"/>
                                        <p:tgtEl>
                                          <p:spTgt spid="9"/>
                                        </p:tgtEl>
                                        <p:attrNameLst>
                                          <p:attrName>ppt_y</p:attrName>
                                        </p:attrNameLst>
                                      </p:cBhvr>
                                      <p:tavLst>
                                        <p:tav tm="0">
                                          <p:val>
                                            <p:strVal val="#ppt_y"/>
                                          </p:val>
                                        </p:tav>
                                        <p:tav tm="100000">
                                          <p:val>
                                            <p:strVal val="#ppt_y"/>
                                          </p:val>
                                        </p:tav>
                                      </p:tavLst>
                                    </p:anim>
                                  </p:childTnLst>
                                </p:cTn>
                              </p:par>
                              <p:par>
                                <p:cTn id="90" presetID="2" presetClass="entr" presetSubtype="2" fill="hold" nodeType="withEffect">
                                  <p:stCondLst>
                                    <p:cond delay="0"/>
                                  </p:stCondLst>
                                  <p:childTnLst>
                                    <p:set>
                                      <p:cBhvr>
                                        <p:cTn id="91" dur="1" fill="hold">
                                          <p:stCondLst>
                                            <p:cond delay="0"/>
                                          </p:stCondLst>
                                        </p:cTn>
                                        <p:tgtEl>
                                          <p:spTgt spid="10"/>
                                        </p:tgtEl>
                                        <p:attrNameLst>
                                          <p:attrName>style.visibility</p:attrName>
                                        </p:attrNameLst>
                                      </p:cBhvr>
                                      <p:to>
                                        <p:strVal val="visible"/>
                                      </p:to>
                                    </p:set>
                                    <p:anim calcmode="lin" valueType="num">
                                      <p:cBhvr additive="base">
                                        <p:cTn id="92" dur="2000" fill="hold"/>
                                        <p:tgtEl>
                                          <p:spTgt spid="10"/>
                                        </p:tgtEl>
                                        <p:attrNameLst>
                                          <p:attrName>ppt_x</p:attrName>
                                        </p:attrNameLst>
                                      </p:cBhvr>
                                      <p:tavLst>
                                        <p:tav tm="0">
                                          <p:val>
                                            <p:strVal val="1+#ppt_w/2"/>
                                          </p:val>
                                        </p:tav>
                                        <p:tav tm="100000">
                                          <p:val>
                                            <p:strVal val="#ppt_x"/>
                                          </p:val>
                                        </p:tav>
                                      </p:tavLst>
                                    </p:anim>
                                    <p:anim calcmode="lin" valueType="num">
                                      <p:cBhvr additive="base">
                                        <p:cTn id="93" dur="2000" fill="hold"/>
                                        <p:tgtEl>
                                          <p:spTgt spid="10"/>
                                        </p:tgtEl>
                                        <p:attrNameLst>
                                          <p:attrName>ppt_y</p:attrName>
                                        </p:attrNameLst>
                                      </p:cBhvr>
                                      <p:tavLst>
                                        <p:tav tm="0">
                                          <p:val>
                                            <p:strVal val="#ppt_y"/>
                                          </p:val>
                                        </p:tav>
                                        <p:tav tm="100000">
                                          <p:val>
                                            <p:strVal val="#ppt_y"/>
                                          </p:val>
                                        </p:tav>
                                      </p:tavLst>
                                    </p:anim>
                                  </p:childTnLst>
                                </p:cTn>
                              </p:par>
                              <p:par>
                                <p:cTn id="94" presetID="2" presetClass="entr" presetSubtype="2" fill="hold" nodeType="withEffect">
                                  <p:stCondLst>
                                    <p:cond delay="0"/>
                                  </p:stCondLst>
                                  <p:childTnLst>
                                    <p:set>
                                      <p:cBhvr>
                                        <p:cTn id="95" dur="1" fill="hold">
                                          <p:stCondLst>
                                            <p:cond delay="0"/>
                                          </p:stCondLst>
                                        </p:cTn>
                                        <p:tgtEl>
                                          <p:spTgt spid="11"/>
                                        </p:tgtEl>
                                        <p:attrNameLst>
                                          <p:attrName>style.visibility</p:attrName>
                                        </p:attrNameLst>
                                      </p:cBhvr>
                                      <p:to>
                                        <p:strVal val="visible"/>
                                      </p:to>
                                    </p:set>
                                    <p:anim calcmode="lin" valueType="num">
                                      <p:cBhvr additive="base">
                                        <p:cTn id="96" dur="2000" fill="hold"/>
                                        <p:tgtEl>
                                          <p:spTgt spid="11"/>
                                        </p:tgtEl>
                                        <p:attrNameLst>
                                          <p:attrName>ppt_x</p:attrName>
                                        </p:attrNameLst>
                                      </p:cBhvr>
                                      <p:tavLst>
                                        <p:tav tm="0">
                                          <p:val>
                                            <p:strVal val="1+#ppt_w/2"/>
                                          </p:val>
                                        </p:tav>
                                        <p:tav tm="100000">
                                          <p:val>
                                            <p:strVal val="#ppt_x"/>
                                          </p:val>
                                        </p:tav>
                                      </p:tavLst>
                                    </p:anim>
                                    <p:anim calcmode="lin" valueType="num">
                                      <p:cBhvr additive="base">
                                        <p:cTn id="97" dur="2000" fill="hold"/>
                                        <p:tgtEl>
                                          <p:spTgt spid="11"/>
                                        </p:tgtEl>
                                        <p:attrNameLst>
                                          <p:attrName>ppt_y</p:attrName>
                                        </p:attrNameLst>
                                      </p:cBhvr>
                                      <p:tavLst>
                                        <p:tav tm="0">
                                          <p:val>
                                            <p:strVal val="#ppt_y"/>
                                          </p:val>
                                        </p:tav>
                                        <p:tav tm="100000">
                                          <p:val>
                                            <p:strVal val="#ppt_y"/>
                                          </p:val>
                                        </p:tav>
                                      </p:tavLst>
                                    </p:anim>
                                  </p:childTnLst>
                                </p:cTn>
                              </p:par>
                              <p:par>
                                <p:cTn id="98" presetID="2" presetClass="entr" presetSubtype="2" fill="hold" nodeType="withEffect">
                                  <p:stCondLst>
                                    <p:cond delay="0"/>
                                  </p:stCondLst>
                                  <p:childTnLst>
                                    <p:set>
                                      <p:cBhvr>
                                        <p:cTn id="99" dur="1" fill="hold">
                                          <p:stCondLst>
                                            <p:cond delay="0"/>
                                          </p:stCondLst>
                                        </p:cTn>
                                        <p:tgtEl>
                                          <p:spTgt spid="12"/>
                                        </p:tgtEl>
                                        <p:attrNameLst>
                                          <p:attrName>style.visibility</p:attrName>
                                        </p:attrNameLst>
                                      </p:cBhvr>
                                      <p:to>
                                        <p:strVal val="visible"/>
                                      </p:to>
                                    </p:set>
                                    <p:anim calcmode="lin" valueType="num">
                                      <p:cBhvr additive="base">
                                        <p:cTn id="100" dur="2000" fill="hold"/>
                                        <p:tgtEl>
                                          <p:spTgt spid="12"/>
                                        </p:tgtEl>
                                        <p:attrNameLst>
                                          <p:attrName>ppt_x</p:attrName>
                                        </p:attrNameLst>
                                      </p:cBhvr>
                                      <p:tavLst>
                                        <p:tav tm="0">
                                          <p:val>
                                            <p:strVal val="1+#ppt_w/2"/>
                                          </p:val>
                                        </p:tav>
                                        <p:tav tm="100000">
                                          <p:val>
                                            <p:strVal val="#ppt_x"/>
                                          </p:val>
                                        </p:tav>
                                      </p:tavLst>
                                    </p:anim>
                                    <p:anim calcmode="lin" valueType="num">
                                      <p:cBhvr additive="base">
                                        <p:cTn id="101" dur="2000" fill="hold"/>
                                        <p:tgtEl>
                                          <p:spTgt spid="12"/>
                                        </p:tgtEl>
                                        <p:attrNameLst>
                                          <p:attrName>ppt_y</p:attrName>
                                        </p:attrNameLst>
                                      </p:cBhvr>
                                      <p:tavLst>
                                        <p:tav tm="0">
                                          <p:val>
                                            <p:strVal val="#ppt_y"/>
                                          </p:val>
                                        </p:tav>
                                        <p:tav tm="100000">
                                          <p:val>
                                            <p:strVal val="#ppt_y"/>
                                          </p:val>
                                        </p:tav>
                                      </p:tavLst>
                                    </p:anim>
                                  </p:childTnLst>
                                </p:cTn>
                              </p:par>
                              <p:par>
                                <p:cTn id="102" presetID="2" presetClass="entr" presetSubtype="2" fill="hold" nodeType="withEffect">
                                  <p:stCondLst>
                                    <p:cond delay="0"/>
                                  </p:stCondLst>
                                  <p:childTnLst>
                                    <p:set>
                                      <p:cBhvr>
                                        <p:cTn id="103" dur="1" fill="hold">
                                          <p:stCondLst>
                                            <p:cond delay="0"/>
                                          </p:stCondLst>
                                        </p:cTn>
                                        <p:tgtEl>
                                          <p:spTgt spid="13"/>
                                        </p:tgtEl>
                                        <p:attrNameLst>
                                          <p:attrName>style.visibility</p:attrName>
                                        </p:attrNameLst>
                                      </p:cBhvr>
                                      <p:to>
                                        <p:strVal val="visible"/>
                                      </p:to>
                                    </p:set>
                                    <p:anim calcmode="lin" valueType="num">
                                      <p:cBhvr additive="base">
                                        <p:cTn id="104" dur="2000" fill="hold"/>
                                        <p:tgtEl>
                                          <p:spTgt spid="13"/>
                                        </p:tgtEl>
                                        <p:attrNameLst>
                                          <p:attrName>ppt_x</p:attrName>
                                        </p:attrNameLst>
                                      </p:cBhvr>
                                      <p:tavLst>
                                        <p:tav tm="0">
                                          <p:val>
                                            <p:strVal val="1+#ppt_w/2"/>
                                          </p:val>
                                        </p:tav>
                                        <p:tav tm="100000">
                                          <p:val>
                                            <p:strVal val="#ppt_x"/>
                                          </p:val>
                                        </p:tav>
                                      </p:tavLst>
                                    </p:anim>
                                    <p:anim calcmode="lin" valueType="num">
                                      <p:cBhvr additive="base">
                                        <p:cTn id="105" dur="2000" fill="hold"/>
                                        <p:tgtEl>
                                          <p:spTgt spid="13"/>
                                        </p:tgtEl>
                                        <p:attrNameLst>
                                          <p:attrName>ppt_y</p:attrName>
                                        </p:attrNameLst>
                                      </p:cBhvr>
                                      <p:tavLst>
                                        <p:tav tm="0">
                                          <p:val>
                                            <p:strVal val="#ppt_y"/>
                                          </p:val>
                                        </p:tav>
                                        <p:tav tm="100000">
                                          <p:val>
                                            <p:strVal val="#ppt_y"/>
                                          </p:val>
                                        </p:tav>
                                      </p:tavLst>
                                    </p:anim>
                                  </p:childTnLst>
                                </p:cTn>
                              </p:par>
                              <p:par>
                                <p:cTn id="106" presetID="2" presetClass="entr" presetSubtype="2" fill="hold" nodeType="withEffect">
                                  <p:stCondLst>
                                    <p:cond delay="0"/>
                                  </p:stCondLst>
                                  <p:childTnLst>
                                    <p:set>
                                      <p:cBhvr>
                                        <p:cTn id="107" dur="1" fill="hold">
                                          <p:stCondLst>
                                            <p:cond delay="0"/>
                                          </p:stCondLst>
                                        </p:cTn>
                                        <p:tgtEl>
                                          <p:spTgt spid="15"/>
                                        </p:tgtEl>
                                        <p:attrNameLst>
                                          <p:attrName>style.visibility</p:attrName>
                                        </p:attrNameLst>
                                      </p:cBhvr>
                                      <p:to>
                                        <p:strVal val="visible"/>
                                      </p:to>
                                    </p:set>
                                    <p:anim calcmode="lin" valueType="num">
                                      <p:cBhvr additive="base">
                                        <p:cTn id="108" dur="2000" fill="hold"/>
                                        <p:tgtEl>
                                          <p:spTgt spid="15"/>
                                        </p:tgtEl>
                                        <p:attrNameLst>
                                          <p:attrName>ppt_x</p:attrName>
                                        </p:attrNameLst>
                                      </p:cBhvr>
                                      <p:tavLst>
                                        <p:tav tm="0">
                                          <p:val>
                                            <p:strVal val="1+#ppt_w/2"/>
                                          </p:val>
                                        </p:tav>
                                        <p:tav tm="100000">
                                          <p:val>
                                            <p:strVal val="#ppt_x"/>
                                          </p:val>
                                        </p:tav>
                                      </p:tavLst>
                                    </p:anim>
                                    <p:anim calcmode="lin" valueType="num">
                                      <p:cBhvr additive="base">
                                        <p:cTn id="109" dur="2000" fill="hold"/>
                                        <p:tgtEl>
                                          <p:spTgt spid="15"/>
                                        </p:tgtEl>
                                        <p:attrNameLst>
                                          <p:attrName>ppt_y</p:attrName>
                                        </p:attrNameLst>
                                      </p:cBhvr>
                                      <p:tavLst>
                                        <p:tav tm="0">
                                          <p:val>
                                            <p:strVal val="#ppt_y"/>
                                          </p:val>
                                        </p:tav>
                                        <p:tav tm="100000">
                                          <p:val>
                                            <p:strVal val="#ppt_y"/>
                                          </p:val>
                                        </p:tav>
                                      </p:tavLst>
                                    </p:anim>
                                  </p:childTnLst>
                                </p:cTn>
                              </p:par>
                              <p:par>
                                <p:cTn id="110" presetID="2" presetClass="entr" presetSubtype="2" fill="hold" nodeType="withEffect">
                                  <p:stCondLst>
                                    <p:cond delay="0"/>
                                  </p:stCondLst>
                                  <p:childTnLst>
                                    <p:set>
                                      <p:cBhvr>
                                        <p:cTn id="111" dur="1" fill="hold">
                                          <p:stCondLst>
                                            <p:cond delay="0"/>
                                          </p:stCondLst>
                                        </p:cTn>
                                        <p:tgtEl>
                                          <p:spTgt spid="16"/>
                                        </p:tgtEl>
                                        <p:attrNameLst>
                                          <p:attrName>style.visibility</p:attrName>
                                        </p:attrNameLst>
                                      </p:cBhvr>
                                      <p:to>
                                        <p:strVal val="visible"/>
                                      </p:to>
                                    </p:set>
                                    <p:anim calcmode="lin" valueType="num">
                                      <p:cBhvr additive="base">
                                        <p:cTn id="112" dur="2000" fill="hold"/>
                                        <p:tgtEl>
                                          <p:spTgt spid="16"/>
                                        </p:tgtEl>
                                        <p:attrNameLst>
                                          <p:attrName>ppt_x</p:attrName>
                                        </p:attrNameLst>
                                      </p:cBhvr>
                                      <p:tavLst>
                                        <p:tav tm="0">
                                          <p:val>
                                            <p:strVal val="1+#ppt_w/2"/>
                                          </p:val>
                                        </p:tav>
                                        <p:tav tm="100000">
                                          <p:val>
                                            <p:strVal val="#ppt_x"/>
                                          </p:val>
                                        </p:tav>
                                      </p:tavLst>
                                    </p:anim>
                                    <p:anim calcmode="lin" valueType="num">
                                      <p:cBhvr additive="base">
                                        <p:cTn id="113" dur="2000" fill="hold"/>
                                        <p:tgtEl>
                                          <p:spTgt spid="16"/>
                                        </p:tgtEl>
                                        <p:attrNameLst>
                                          <p:attrName>ppt_y</p:attrName>
                                        </p:attrNameLst>
                                      </p:cBhvr>
                                      <p:tavLst>
                                        <p:tav tm="0">
                                          <p:val>
                                            <p:strVal val="#ppt_y"/>
                                          </p:val>
                                        </p:tav>
                                        <p:tav tm="100000">
                                          <p:val>
                                            <p:strVal val="#ppt_y"/>
                                          </p:val>
                                        </p:tav>
                                      </p:tavLst>
                                    </p:anim>
                                  </p:childTnLst>
                                </p:cTn>
                              </p:par>
                              <p:par>
                                <p:cTn id="114" presetID="2" presetClass="entr" presetSubtype="2" fill="hold" nodeType="with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additive="base">
                                        <p:cTn id="116" dur="2000" fill="hold"/>
                                        <p:tgtEl>
                                          <p:spTgt spid="17"/>
                                        </p:tgtEl>
                                        <p:attrNameLst>
                                          <p:attrName>ppt_x</p:attrName>
                                        </p:attrNameLst>
                                      </p:cBhvr>
                                      <p:tavLst>
                                        <p:tav tm="0">
                                          <p:val>
                                            <p:strVal val="1+#ppt_w/2"/>
                                          </p:val>
                                        </p:tav>
                                        <p:tav tm="100000">
                                          <p:val>
                                            <p:strVal val="#ppt_x"/>
                                          </p:val>
                                        </p:tav>
                                      </p:tavLst>
                                    </p:anim>
                                    <p:anim calcmode="lin" valueType="num">
                                      <p:cBhvr additive="base">
                                        <p:cTn id="117" dur="2000" fill="hold"/>
                                        <p:tgtEl>
                                          <p:spTgt spid="17"/>
                                        </p:tgtEl>
                                        <p:attrNameLst>
                                          <p:attrName>ppt_y</p:attrName>
                                        </p:attrNameLst>
                                      </p:cBhvr>
                                      <p:tavLst>
                                        <p:tav tm="0">
                                          <p:val>
                                            <p:strVal val="#ppt_y"/>
                                          </p:val>
                                        </p:tav>
                                        <p:tav tm="100000">
                                          <p:val>
                                            <p:strVal val="#ppt_y"/>
                                          </p:val>
                                        </p:tav>
                                      </p:tavLst>
                                    </p:anim>
                                  </p:childTnLst>
                                </p:cTn>
                              </p:par>
                              <p:par>
                                <p:cTn id="118" presetID="2" presetClass="entr" presetSubtype="2" fill="hold" nodeType="withEffect">
                                  <p:stCondLst>
                                    <p:cond delay="0"/>
                                  </p:stCondLst>
                                  <p:childTnLst>
                                    <p:set>
                                      <p:cBhvr>
                                        <p:cTn id="119" dur="1" fill="hold">
                                          <p:stCondLst>
                                            <p:cond delay="0"/>
                                          </p:stCondLst>
                                        </p:cTn>
                                        <p:tgtEl>
                                          <p:spTgt spid="18"/>
                                        </p:tgtEl>
                                        <p:attrNameLst>
                                          <p:attrName>style.visibility</p:attrName>
                                        </p:attrNameLst>
                                      </p:cBhvr>
                                      <p:to>
                                        <p:strVal val="visible"/>
                                      </p:to>
                                    </p:set>
                                    <p:anim calcmode="lin" valueType="num">
                                      <p:cBhvr additive="base">
                                        <p:cTn id="120" dur="2000" fill="hold"/>
                                        <p:tgtEl>
                                          <p:spTgt spid="18"/>
                                        </p:tgtEl>
                                        <p:attrNameLst>
                                          <p:attrName>ppt_x</p:attrName>
                                        </p:attrNameLst>
                                      </p:cBhvr>
                                      <p:tavLst>
                                        <p:tav tm="0">
                                          <p:val>
                                            <p:strVal val="1+#ppt_w/2"/>
                                          </p:val>
                                        </p:tav>
                                        <p:tav tm="100000">
                                          <p:val>
                                            <p:strVal val="#ppt_x"/>
                                          </p:val>
                                        </p:tav>
                                      </p:tavLst>
                                    </p:anim>
                                    <p:anim calcmode="lin" valueType="num">
                                      <p:cBhvr additive="base">
                                        <p:cTn id="121" dur="2000" fill="hold"/>
                                        <p:tgtEl>
                                          <p:spTgt spid="18"/>
                                        </p:tgtEl>
                                        <p:attrNameLst>
                                          <p:attrName>ppt_y</p:attrName>
                                        </p:attrNameLst>
                                      </p:cBhvr>
                                      <p:tavLst>
                                        <p:tav tm="0">
                                          <p:val>
                                            <p:strVal val="#ppt_y"/>
                                          </p:val>
                                        </p:tav>
                                        <p:tav tm="100000">
                                          <p:val>
                                            <p:strVal val="#ppt_y"/>
                                          </p:val>
                                        </p:tav>
                                      </p:tavLst>
                                    </p:anim>
                                  </p:childTnLst>
                                </p:cTn>
                              </p:par>
                              <p:par>
                                <p:cTn id="122" presetID="2" presetClass="entr" presetSubtype="2" fill="hold" nodeType="withEffect">
                                  <p:stCondLst>
                                    <p:cond delay="0"/>
                                  </p:stCondLst>
                                  <p:childTnLst>
                                    <p:set>
                                      <p:cBhvr>
                                        <p:cTn id="123" dur="1" fill="hold">
                                          <p:stCondLst>
                                            <p:cond delay="0"/>
                                          </p:stCondLst>
                                        </p:cTn>
                                        <p:tgtEl>
                                          <p:spTgt spid="19"/>
                                        </p:tgtEl>
                                        <p:attrNameLst>
                                          <p:attrName>style.visibility</p:attrName>
                                        </p:attrNameLst>
                                      </p:cBhvr>
                                      <p:to>
                                        <p:strVal val="visible"/>
                                      </p:to>
                                    </p:set>
                                    <p:anim calcmode="lin" valueType="num">
                                      <p:cBhvr additive="base">
                                        <p:cTn id="124" dur="2000" fill="hold"/>
                                        <p:tgtEl>
                                          <p:spTgt spid="19"/>
                                        </p:tgtEl>
                                        <p:attrNameLst>
                                          <p:attrName>ppt_x</p:attrName>
                                        </p:attrNameLst>
                                      </p:cBhvr>
                                      <p:tavLst>
                                        <p:tav tm="0">
                                          <p:val>
                                            <p:strVal val="1+#ppt_w/2"/>
                                          </p:val>
                                        </p:tav>
                                        <p:tav tm="100000">
                                          <p:val>
                                            <p:strVal val="#ppt_x"/>
                                          </p:val>
                                        </p:tav>
                                      </p:tavLst>
                                    </p:anim>
                                    <p:anim calcmode="lin" valueType="num">
                                      <p:cBhvr additive="base">
                                        <p:cTn id="125" dur="2000" fill="hold"/>
                                        <p:tgtEl>
                                          <p:spTgt spid="19"/>
                                        </p:tgtEl>
                                        <p:attrNameLst>
                                          <p:attrName>ppt_y</p:attrName>
                                        </p:attrNameLst>
                                      </p:cBhvr>
                                      <p:tavLst>
                                        <p:tav tm="0">
                                          <p:val>
                                            <p:strVal val="#ppt_y"/>
                                          </p:val>
                                        </p:tav>
                                        <p:tav tm="100000">
                                          <p:val>
                                            <p:strVal val="#ppt_y"/>
                                          </p:val>
                                        </p:tav>
                                      </p:tavLst>
                                    </p:anim>
                                  </p:childTnLst>
                                </p:cTn>
                              </p:par>
                              <p:par>
                                <p:cTn id="126" presetID="2" presetClass="entr" presetSubtype="2" fill="hold" nodeType="withEffect">
                                  <p:stCondLst>
                                    <p:cond delay="0"/>
                                  </p:stCondLst>
                                  <p:childTnLst>
                                    <p:set>
                                      <p:cBhvr>
                                        <p:cTn id="127" dur="1" fill="hold">
                                          <p:stCondLst>
                                            <p:cond delay="0"/>
                                          </p:stCondLst>
                                        </p:cTn>
                                        <p:tgtEl>
                                          <p:spTgt spid="20"/>
                                        </p:tgtEl>
                                        <p:attrNameLst>
                                          <p:attrName>style.visibility</p:attrName>
                                        </p:attrNameLst>
                                      </p:cBhvr>
                                      <p:to>
                                        <p:strVal val="visible"/>
                                      </p:to>
                                    </p:set>
                                    <p:anim calcmode="lin" valueType="num">
                                      <p:cBhvr additive="base">
                                        <p:cTn id="128" dur="2000" fill="hold"/>
                                        <p:tgtEl>
                                          <p:spTgt spid="20"/>
                                        </p:tgtEl>
                                        <p:attrNameLst>
                                          <p:attrName>ppt_x</p:attrName>
                                        </p:attrNameLst>
                                      </p:cBhvr>
                                      <p:tavLst>
                                        <p:tav tm="0">
                                          <p:val>
                                            <p:strVal val="1+#ppt_w/2"/>
                                          </p:val>
                                        </p:tav>
                                        <p:tav tm="100000">
                                          <p:val>
                                            <p:strVal val="#ppt_x"/>
                                          </p:val>
                                        </p:tav>
                                      </p:tavLst>
                                    </p:anim>
                                    <p:anim calcmode="lin" valueType="num">
                                      <p:cBhvr additive="base">
                                        <p:cTn id="129" dur="2000" fill="hold"/>
                                        <p:tgtEl>
                                          <p:spTgt spid="20"/>
                                        </p:tgtEl>
                                        <p:attrNameLst>
                                          <p:attrName>ppt_y</p:attrName>
                                        </p:attrNameLst>
                                      </p:cBhvr>
                                      <p:tavLst>
                                        <p:tav tm="0">
                                          <p:val>
                                            <p:strVal val="#ppt_y"/>
                                          </p:val>
                                        </p:tav>
                                        <p:tav tm="100000">
                                          <p:val>
                                            <p:strVal val="#ppt_y"/>
                                          </p:val>
                                        </p:tav>
                                      </p:tavLst>
                                    </p:anim>
                                  </p:childTnLst>
                                </p:cTn>
                              </p:par>
                              <p:par>
                                <p:cTn id="130" presetID="2" presetClass="entr" presetSubtype="2" fill="hold" nodeType="withEffect">
                                  <p:stCondLst>
                                    <p:cond delay="0"/>
                                  </p:stCondLst>
                                  <p:childTnLst>
                                    <p:set>
                                      <p:cBhvr>
                                        <p:cTn id="131" dur="1" fill="hold">
                                          <p:stCondLst>
                                            <p:cond delay="0"/>
                                          </p:stCondLst>
                                        </p:cTn>
                                        <p:tgtEl>
                                          <p:spTgt spid="21"/>
                                        </p:tgtEl>
                                        <p:attrNameLst>
                                          <p:attrName>style.visibility</p:attrName>
                                        </p:attrNameLst>
                                      </p:cBhvr>
                                      <p:to>
                                        <p:strVal val="visible"/>
                                      </p:to>
                                    </p:set>
                                    <p:anim calcmode="lin" valueType="num">
                                      <p:cBhvr additive="base">
                                        <p:cTn id="132" dur="2000" fill="hold"/>
                                        <p:tgtEl>
                                          <p:spTgt spid="21"/>
                                        </p:tgtEl>
                                        <p:attrNameLst>
                                          <p:attrName>ppt_x</p:attrName>
                                        </p:attrNameLst>
                                      </p:cBhvr>
                                      <p:tavLst>
                                        <p:tav tm="0">
                                          <p:val>
                                            <p:strVal val="1+#ppt_w/2"/>
                                          </p:val>
                                        </p:tav>
                                        <p:tav tm="100000">
                                          <p:val>
                                            <p:strVal val="#ppt_x"/>
                                          </p:val>
                                        </p:tav>
                                      </p:tavLst>
                                    </p:anim>
                                    <p:anim calcmode="lin" valueType="num">
                                      <p:cBhvr additive="base">
                                        <p:cTn id="133" dur="2000" fill="hold"/>
                                        <p:tgtEl>
                                          <p:spTgt spid="21"/>
                                        </p:tgtEl>
                                        <p:attrNameLst>
                                          <p:attrName>ppt_y</p:attrName>
                                        </p:attrNameLst>
                                      </p:cBhvr>
                                      <p:tavLst>
                                        <p:tav tm="0">
                                          <p:val>
                                            <p:strVal val="#ppt_y"/>
                                          </p:val>
                                        </p:tav>
                                        <p:tav tm="100000">
                                          <p:val>
                                            <p:strVal val="#ppt_y"/>
                                          </p:val>
                                        </p:tav>
                                      </p:tavLst>
                                    </p:anim>
                                  </p:childTnLst>
                                </p:cTn>
                              </p:par>
                              <p:par>
                                <p:cTn id="134" presetID="2" presetClass="entr" presetSubtype="2" fill="hold" nodeType="withEffect">
                                  <p:stCondLst>
                                    <p:cond delay="0"/>
                                  </p:stCondLst>
                                  <p:childTnLst>
                                    <p:set>
                                      <p:cBhvr>
                                        <p:cTn id="135" dur="1" fill="hold">
                                          <p:stCondLst>
                                            <p:cond delay="0"/>
                                          </p:stCondLst>
                                        </p:cTn>
                                        <p:tgtEl>
                                          <p:spTgt spid="22"/>
                                        </p:tgtEl>
                                        <p:attrNameLst>
                                          <p:attrName>style.visibility</p:attrName>
                                        </p:attrNameLst>
                                      </p:cBhvr>
                                      <p:to>
                                        <p:strVal val="visible"/>
                                      </p:to>
                                    </p:set>
                                    <p:anim calcmode="lin" valueType="num">
                                      <p:cBhvr additive="base">
                                        <p:cTn id="136" dur="2000" fill="hold"/>
                                        <p:tgtEl>
                                          <p:spTgt spid="22"/>
                                        </p:tgtEl>
                                        <p:attrNameLst>
                                          <p:attrName>ppt_x</p:attrName>
                                        </p:attrNameLst>
                                      </p:cBhvr>
                                      <p:tavLst>
                                        <p:tav tm="0">
                                          <p:val>
                                            <p:strVal val="1+#ppt_w/2"/>
                                          </p:val>
                                        </p:tav>
                                        <p:tav tm="100000">
                                          <p:val>
                                            <p:strVal val="#ppt_x"/>
                                          </p:val>
                                        </p:tav>
                                      </p:tavLst>
                                    </p:anim>
                                    <p:anim calcmode="lin" valueType="num">
                                      <p:cBhvr additive="base">
                                        <p:cTn id="137" dur="2000" fill="hold"/>
                                        <p:tgtEl>
                                          <p:spTgt spid="22"/>
                                        </p:tgtEl>
                                        <p:attrNameLst>
                                          <p:attrName>ppt_y</p:attrName>
                                        </p:attrNameLst>
                                      </p:cBhvr>
                                      <p:tavLst>
                                        <p:tav tm="0">
                                          <p:val>
                                            <p:strVal val="#ppt_y"/>
                                          </p:val>
                                        </p:tav>
                                        <p:tav tm="100000">
                                          <p:val>
                                            <p:strVal val="#ppt_y"/>
                                          </p:val>
                                        </p:tav>
                                      </p:tavLst>
                                    </p:anim>
                                  </p:childTnLst>
                                </p:cTn>
                              </p:par>
                              <p:par>
                                <p:cTn id="138" presetID="2" presetClass="entr" presetSubtype="2" fill="hold" nodeType="withEffect">
                                  <p:stCondLst>
                                    <p:cond delay="0"/>
                                  </p:stCondLst>
                                  <p:childTnLst>
                                    <p:set>
                                      <p:cBhvr>
                                        <p:cTn id="139" dur="1" fill="hold">
                                          <p:stCondLst>
                                            <p:cond delay="0"/>
                                          </p:stCondLst>
                                        </p:cTn>
                                        <p:tgtEl>
                                          <p:spTgt spid="23"/>
                                        </p:tgtEl>
                                        <p:attrNameLst>
                                          <p:attrName>style.visibility</p:attrName>
                                        </p:attrNameLst>
                                      </p:cBhvr>
                                      <p:to>
                                        <p:strVal val="visible"/>
                                      </p:to>
                                    </p:set>
                                    <p:anim calcmode="lin" valueType="num">
                                      <p:cBhvr additive="base">
                                        <p:cTn id="140" dur="2000" fill="hold"/>
                                        <p:tgtEl>
                                          <p:spTgt spid="23"/>
                                        </p:tgtEl>
                                        <p:attrNameLst>
                                          <p:attrName>ppt_x</p:attrName>
                                        </p:attrNameLst>
                                      </p:cBhvr>
                                      <p:tavLst>
                                        <p:tav tm="0">
                                          <p:val>
                                            <p:strVal val="1+#ppt_w/2"/>
                                          </p:val>
                                        </p:tav>
                                        <p:tav tm="100000">
                                          <p:val>
                                            <p:strVal val="#ppt_x"/>
                                          </p:val>
                                        </p:tav>
                                      </p:tavLst>
                                    </p:anim>
                                    <p:anim calcmode="lin" valueType="num">
                                      <p:cBhvr additive="base">
                                        <p:cTn id="141" dur="2000" fill="hold"/>
                                        <p:tgtEl>
                                          <p:spTgt spid="23"/>
                                        </p:tgtEl>
                                        <p:attrNameLst>
                                          <p:attrName>ppt_y</p:attrName>
                                        </p:attrNameLst>
                                      </p:cBhvr>
                                      <p:tavLst>
                                        <p:tav tm="0">
                                          <p:val>
                                            <p:strVal val="#ppt_y"/>
                                          </p:val>
                                        </p:tav>
                                        <p:tav tm="100000">
                                          <p:val>
                                            <p:strVal val="#ppt_y"/>
                                          </p:val>
                                        </p:tav>
                                      </p:tavLst>
                                    </p:anim>
                                  </p:childTnLst>
                                </p:cTn>
                              </p:par>
                              <p:par>
                                <p:cTn id="142" presetID="2" presetClass="entr" presetSubtype="2" fill="hold" nodeType="withEffect">
                                  <p:stCondLst>
                                    <p:cond delay="0"/>
                                  </p:stCondLst>
                                  <p:childTnLst>
                                    <p:set>
                                      <p:cBhvr>
                                        <p:cTn id="143" dur="1" fill="hold">
                                          <p:stCondLst>
                                            <p:cond delay="0"/>
                                          </p:stCondLst>
                                        </p:cTn>
                                        <p:tgtEl>
                                          <p:spTgt spid="24"/>
                                        </p:tgtEl>
                                        <p:attrNameLst>
                                          <p:attrName>style.visibility</p:attrName>
                                        </p:attrNameLst>
                                      </p:cBhvr>
                                      <p:to>
                                        <p:strVal val="visible"/>
                                      </p:to>
                                    </p:set>
                                    <p:anim calcmode="lin" valueType="num">
                                      <p:cBhvr additive="base">
                                        <p:cTn id="144" dur="2000" fill="hold"/>
                                        <p:tgtEl>
                                          <p:spTgt spid="24"/>
                                        </p:tgtEl>
                                        <p:attrNameLst>
                                          <p:attrName>ppt_x</p:attrName>
                                        </p:attrNameLst>
                                      </p:cBhvr>
                                      <p:tavLst>
                                        <p:tav tm="0">
                                          <p:val>
                                            <p:strVal val="1+#ppt_w/2"/>
                                          </p:val>
                                        </p:tav>
                                        <p:tav tm="100000">
                                          <p:val>
                                            <p:strVal val="#ppt_x"/>
                                          </p:val>
                                        </p:tav>
                                      </p:tavLst>
                                    </p:anim>
                                    <p:anim calcmode="lin" valueType="num">
                                      <p:cBhvr additive="base">
                                        <p:cTn id="145" dur="2000" fill="hold"/>
                                        <p:tgtEl>
                                          <p:spTgt spid="24"/>
                                        </p:tgtEl>
                                        <p:attrNameLst>
                                          <p:attrName>ppt_y</p:attrName>
                                        </p:attrNameLst>
                                      </p:cBhvr>
                                      <p:tavLst>
                                        <p:tav tm="0">
                                          <p:val>
                                            <p:strVal val="#ppt_y"/>
                                          </p:val>
                                        </p:tav>
                                        <p:tav tm="100000">
                                          <p:val>
                                            <p:strVal val="#ppt_y"/>
                                          </p:val>
                                        </p:tav>
                                      </p:tavLst>
                                    </p:anim>
                                  </p:childTnLst>
                                </p:cTn>
                              </p:par>
                              <p:par>
                                <p:cTn id="146" presetID="2" presetClass="entr" presetSubtype="2" fill="hold" nodeType="withEffect">
                                  <p:stCondLst>
                                    <p:cond delay="0"/>
                                  </p:stCondLst>
                                  <p:childTnLst>
                                    <p:set>
                                      <p:cBhvr>
                                        <p:cTn id="147" dur="1" fill="hold">
                                          <p:stCondLst>
                                            <p:cond delay="0"/>
                                          </p:stCondLst>
                                        </p:cTn>
                                        <p:tgtEl>
                                          <p:spTgt spid="25"/>
                                        </p:tgtEl>
                                        <p:attrNameLst>
                                          <p:attrName>style.visibility</p:attrName>
                                        </p:attrNameLst>
                                      </p:cBhvr>
                                      <p:to>
                                        <p:strVal val="visible"/>
                                      </p:to>
                                    </p:set>
                                    <p:anim calcmode="lin" valueType="num">
                                      <p:cBhvr additive="base">
                                        <p:cTn id="148" dur="2000" fill="hold"/>
                                        <p:tgtEl>
                                          <p:spTgt spid="25"/>
                                        </p:tgtEl>
                                        <p:attrNameLst>
                                          <p:attrName>ppt_x</p:attrName>
                                        </p:attrNameLst>
                                      </p:cBhvr>
                                      <p:tavLst>
                                        <p:tav tm="0">
                                          <p:val>
                                            <p:strVal val="1+#ppt_w/2"/>
                                          </p:val>
                                        </p:tav>
                                        <p:tav tm="100000">
                                          <p:val>
                                            <p:strVal val="#ppt_x"/>
                                          </p:val>
                                        </p:tav>
                                      </p:tavLst>
                                    </p:anim>
                                    <p:anim calcmode="lin" valueType="num">
                                      <p:cBhvr additive="base">
                                        <p:cTn id="149" dur="2000" fill="hold"/>
                                        <p:tgtEl>
                                          <p:spTgt spid="25"/>
                                        </p:tgtEl>
                                        <p:attrNameLst>
                                          <p:attrName>ppt_y</p:attrName>
                                        </p:attrNameLst>
                                      </p:cBhvr>
                                      <p:tavLst>
                                        <p:tav tm="0">
                                          <p:val>
                                            <p:strVal val="#ppt_y"/>
                                          </p:val>
                                        </p:tav>
                                        <p:tav tm="100000">
                                          <p:val>
                                            <p:strVal val="#ppt_y"/>
                                          </p:val>
                                        </p:tav>
                                      </p:tavLst>
                                    </p:anim>
                                  </p:childTnLst>
                                </p:cTn>
                              </p:par>
                              <p:par>
                                <p:cTn id="150" presetID="2" presetClass="entr" presetSubtype="2" fill="hold" nodeType="withEffect">
                                  <p:stCondLst>
                                    <p:cond delay="0"/>
                                  </p:stCondLst>
                                  <p:childTnLst>
                                    <p:set>
                                      <p:cBhvr>
                                        <p:cTn id="151" dur="1" fill="hold">
                                          <p:stCondLst>
                                            <p:cond delay="0"/>
                                          </p:stCondLst>
                                        </p:cTn>
                                        <p:tgtEl>
                                          <p:spTgt spid="26"/>
                                        </p:tgtEl>
                                        <p:attrNameLst>
                                          <p:attrName>style.visibility</p:attrName>
                                        </p:attrNameLst>
                                      </p:cBhvr>
                                      <p:to>
                                        <p:strVal val="visible"/>
                                      </p:to>
                                    </p:set>
                                    <p:anim calcmode="lin" valueType="num">
                                      <p:cBhvr additive="base">
                                        <p:cTn id="152" dur="2000" fill="hold"/>
                                        <p:tgtEl>
                                          <p:spTgt spid="26"/>
                                        </p:tgtEl>
                                        <p:attrNameLst>
                                          <p:attrName>ppt_x</p:attrName>
                                        </p:attrNameLst>
                                      </p:cBhvr>
                                      <p:tavLst>
                                        <p:tav tm="0">
                                          <p:val>
                                            <p:strVal val="1+#ppt_w/2"/>
                                          </p:val>
                                        </p:tav>
                                        <p:tav tm="100000">
                                          <p:val>
                                            <p:strVal val="#ppt_x"/>
                                          </p:val>
                                        </p:tav>
                                      </p:tavLst>
                                    </p:anim>
                                    <p:anim calcmode="lin" valueType="num">
                                      <p:cBhvr additive="base">
                                        <p:cTn id="153" dur="2000" fill="hold"/>
                                        <p:tgtEl>
                                          <p:spTgt spid="26"/>
                                        </p:tgtEl>
                                        <p:attrNameLst>
                                          <p:attrName>ppt_y</p:attrName>
                                        </p:attrNameLst>
                                      </p:cBhvr>
                                      <p:tavLst>
                                        <p:tav tm="0">
                                          <p:val>
                                            <p:strVal val="#ppt_y"/>
                                          </p:val>
                                        </p:tav>
                                        <p:tav tm="100000">
                                          <p:val>
                                            <p:strVal val="#ppt_y"/>
                                          </p:val>
                                        </p:tav>
                                      </p:tavLst>
                                    </p:anim>
                                  </p:childTnLst>
                                </p:cTn>
                              </p:par>
                              <p:par>
                                <p:cTn id="154" presetID="2" presetClass="entr" presetSubtype="2" fill="hold" nodeType="withEffect">
                                  <p:stCondLst>
                                    <p:cond delay="0"/>
                                  </p:stCondLst>
                                  <p:childTnLst>
                                    <p:set>
                                      <p:cBhvr>
                                        <p:cTn id="155" dur="1" fill="hold">
                                          <p:stCondLst>
                                            <p:cond delay="0"/>
                                          </p:stCondLst>
                                        </p:cTn>
                                        <p:tgtEl>
                                          <p:spTgt spid="27"/>
                                        </p:tgtEl>
                                        <p:attrNameLst>
                                          <p:attrName>style.visibility</p:attrName>
                                        </p:attrNameLst>
                                      </p:cBhvr>
                                      <p:to>
                                        <p:strVal val="visible"/>
                                      </p:to>
                                    </p:set>
                                    <p:anim calcmode="lin" valueType="num">
                                      <p:cBhvr additive="base">
                                        <p:cTn id="156" dur="2000" fill="hold"/>
                                        <p:tgtEl>
                                          <p:spTgt spid="27"/>
                                        </p:tgtEl>
                                        <p:attrNameLst>
                                          <p:attrName>ppt_x</p:attrName>
                                        </p:attrNameLst>
                                      </p:cBhvr>
                                      <p:tavLst>
                                        <p:tav tm="0">
                                          <p:val>
                                            <p:strVal val="1+#ppt_w/2"/>
                                          </p:val>
                                        </p:tav>
                                        <p:tav tm="100000">
                                          <p:val>
                                            <p:strVal val="#ppt_x"/>
                                          </p:val>
                                        </p:tav>
                                      </p:tavLst>
                                    </p:anim>
                                    <p:anim calcmode="lin" valueType="num">
                                      <p:cBhvr additive="base">
                                        <p:cTn id="157" dur="2000" fill="hold"/>
                                        <p:tgtEl>
                                          <p:spTgt spid="27"/>
                                        </p:tgtEl>
                                        <p:attrNameLst>
                                          <p:attrName>ppt_y</p:attrName>
                                        </p:attrNameLst>
                                      </p:cBhvr>
                                      <p:tavLst>
                                        <p:tav tm="0">
                                          <p:val>
                                            <p:strVal val="#ppt_y"/>
                                          </p:val>
                                        </p:tav>
                                        <p:tav tm="100000">
                                          <p:val>
                                            <p:strVal val="#ppt_y"/>
                                          </p:val>
                                        </p:tav>
                                      </p:tavLst>
                                    </p:anim>
                                  </p:childTnLst>
                                </p:cTn>
                              </p:par>
                              <p:par>
                                <p:cTn id="158" presetID="2" presetClass="entr" presetSubtype="2" fill="hold" nodeType="withEffect">
                                  <p:stCondLst>
                                    <p:cond delay="0"/>
                                  </p:stCondLst>
                                  <p:childTnLst>
                                    <p:set>
                                      <p:cBhvr>
                                        <p:cTn id="159" dur="1" fill="hold">
                                          <p:stCondLst>
                                            <p:cond delay="0"/>
                                          </p:stCondLst>
                                        </p:cTn>
                                        <p:tgtEl>
                                          <p:spTgt spid="28"/>
                                        </p:tgtEl>
                                        <p:attrNameLst>
                                          <p:attrName>style.visibility</p:attrName>
                                        </p:attrNameLst>
                                      </p:cBhvr>
                                      <p:to>
                                        <p:strVal val="visible"/>
                                      </p:to>
                                    </p:set>
                                    <p:anim calcmode="lin" valueType="num">
                                      <p:cBhvr additive="base">
                                        <p:cTn id="160" dur="2000" fill="hold"/>
                                        <p:tgtEl>
                                          <p:spTgt spid="28"/>
                                        </p:tgtEl>
                                        <p:attrNameLst>
                                          <p:attrName>ppt_x</p:attrName>
                                        </p:attrNameLst>
                                      </p:cBhvr>
                                      <p:tavLst>
                                        <p:tav tm="0">
                                          <p:val>
                                            <p:strVal val="1+#ppt_w/2"/>
                                          </p:val>
                                        </p:tav>
                                        <p:tav tm="100000">
                                          <p:val>
                                            <p:strVal val="#ppt_x"/>
                                          </p:val>
                                        </p:tav>
                                      </p:tavLst>
                                    </p:anim>
                                    <p:anim calcmode="lin" valueType="num">
                                      <p:cBhvr additive="base">
                                        <p:cTn id="161" dur="2000" fill="hold"/>
                                        <p:tgtEl>
                                          <p:spTgt spid="28"/>
                                        </p:tgtEl>
                                        <p:attrNameLst>
                                          <p:attrName>ppt_y</p:attrName>
                                        </p:attrNameLst>
                                      </p:cBhvr>
                                      <p:tavLst>
                                        <p:tav tm="0">
                                          <p:val>
                                            <p:strVal val="#ppt_y"/>
                                          </p:val>
                                        </p:tav>
                                        <p:tav tm="100000">
                                          <p:val>
                                            <p:strVal val="#ppt_y"/>
                                          </p:val>
                                        </p:tav>
                                      </p:tavLst>
                                    </p:anim>
                                  </p:childTnLst>
                                </p:cTn>
                              </p:par>
                              <p:par>
                                <p:cTn id="162" presetID="2" presetClass="entr" presetSubtype="2" fill="hold" nodeType="withEffect">
                                  <p:stCondLst>
                                    <p:cond delay="0"/>
                                  </p:stCondLst>
                                  <p:childTnLst>
                                    <p:set>
                                      <p:cBhvr>
                                        <p:cTn id="163" dur="1" fill="hold">
                                          <p:stCondLst>
                                            <p:cond delay="0"/>
                                          </p:stCondLst>
                                        </p:cTn>
                                        <p:tgtEl>
                                          <p:spTgt spid="29"/>
                                        </p:tgtEl>
                                        <p:attrNameLst>
                                          <p:attrName>style.visibility</p:attrName>
                                        </p:attrNameLst>
                                      </p:cBhvr>
                                      <p:to>
                                        <p:strVal val="visible"/>
                                      </p:to>
                                    </p:set>
                                    <p:anim calcmode="lin" valueType="num">
                                      <p:cBhvr additive="base">
                                        <p:cTn id="164" dur="2000" fill="hold"/>
                                        <p:tgtEl>
                                          <p:spTgt spid="29"/>
                                        </p:tgtEl>
                                        <p:attrNameLst>
                                          <p:attrName>ppt_x</p:attrName>
                                        </p:attrNameLst>
                                      </p:cBhvr>
                                      <p:tavLst>
                                        <p:tav tm="0">
                                          <p:val>
                                            <p:strVal val="1+#ppt_w/2"/>
                                          </p:val>
                                        </p:tav>
                                        <p:tav tm="100000">
                                          <p:val>
                                            <p:strVal val="#ppt_x"/>
                                          </p:val>
                                        </p:tav>
                                      </p:tavLst>
                                    </p:anim>
                                    <p:anim calcmode="lin" valueType="num">
                                      <p:cBhvr additive="base">
                                        <p:cTn id="165" dur="2000" fill="hold"/>
                                        <p:tgtEl>
                                          <p:spTgt spid="29"/>
                                        </p:tgtEl>
                                        <p:attrNameLst>
                                          <p:attrName>ppt_y</p:attrName>
                                        </p:attrNameLst>
                                      </p:cBhvr>
                                      <p:tavLst>
                                        <p:tav tm="0">
                                          <p:val>
                                            <p:strVal val="#ppt_y"/>
                                          </p:val>
                                        </p:tav>
                                        <p:tav tm="100000">
                                          <p:val>
                                            <p:strVal val="#ppt_y"/>
                                          </p:val>
                                        </p:tav>
                                      </p:tavLst>
                                    </p:anim>
                                  </p:childTnLst>
                                </p:cTn>
                              </p:par>
                              <p:par>
                                <p:cTn id="166" presetID="2" presetClass="entr" presetSubtype="2" fill="hold" nodeType="withEffect">
                                  <p:stCondLst>
                                    <p:cond delay="0"/>
                                  </p:stCondLst>
                                  <p:childTnLst>
                                    <p:set>
                                      <p:cBhvr>
                                        <p:cTn id="167" dur="1" fill="hold">
                                          <p:stCondLst>
                                            <p:cond delay="0"/>
                                          </p:stCondLst>
                                        </p:cTn>
                                        <p:tgtEl>
                                          <p:spTgt spid="30"/>
                                        </p:tgtEl>
                                        <p:attrNameLst>
                                          <p:attrName>style.visibility</p:attrName>
                                        </p:attrNameLst>
                                      </p:cBhvr>
                                      <p:to>
                                        <p:strVal val="visible"/>
                                      </p:to>
                                    </p:set>
                                    <p:anim calcmode="lin" valueType="num">
                                      <p:cBhvr additive="base">
                                        <p:cTn id="168" dur="2000" fill="hold"/>
                                        <p:tgtEl>
                                          <p:spTgt spid="30"/>
                                        </p:tgtEl>
                                        <p:attrNameLst>
                                          <p:attrName>ppt_x</p:attrName>
                                        </p:attrNameLst>
                                      </p:cBhvr>
                                      <p:tavLst>
                                        <p:tav tm="0">
                                          <p:val>
                                            <p:strVal val="1+#ppt_w/2"/>
                                          </p:val>
                                        </p:tav>
                                        <p:tav tm="100000">
                                          <p:val>
                                            <p:strVal val="#ppt_x"/>
                                          </p:val>
                                        </p:tav>
                                      </p:tavLst>
                                    </p:anim>
                                    <p:anim calcmode="lin" valueType="num">
                                      <p:cBhvr additive="base">
                                        <p:cTn id="169" dur="2000" fill="hold"/>
                                        <p:tgtEl>
                                          <p:spTgt spid="30"/>
                                        </p:tgtEl>
                                        <p:attrNameLst>
                                          <p:attrName>ppt_y</p:attrName>
                                        </p:attrNameLst>
                                      </p:cBhvr>
                                      <p:tavLst>
                                        <p:tav tm="0">
                                          <p:val>
                                            <p:strVal val="#ppt_y"/>
                                          </p:val>
                                        </p:tav>
                                        <p:tav tm="100000">
                                          <p:val>
                                            <p:strVal val="#ppt_y"/>
                                          </p:val>
                                        </p:tav>
                                      </p:tavLst>
                                    </p:anim>
                                  </p:childTnLst>
                                </p:cTn>
                              </p:par>
                              <p:par>
                                <p:cTn id="170" presetID="2" presetClass="entr" presetSubtype="2" fill="hold" nodeType="withEffect">
                                  <p:stCondLst>
                                    <p:cond delay="0"/>
                                  </p:stCondLst>
                                  <p:childTnLst>
                                    <p:set>
                                      <p:cBhvr>
                                        <p:cTn id="171" dur="1" fill="hold">
                                          <p:stCondLst>
                                            <p:cond delay="0"/>
                                          </p:stCondLst>
                                        </p:cTn>
                                        <p:tgtEl>
                                          <p:spTgt spid="31"/>
                                        </p:tgtEl>
                                        <p:attrNameLst>
                                          <p:attrName>style.visibility</p:attrName>
                                        </p:attrNameLst>
                                      </p:cBhvr>
                                      <p:to>
                                        <p:strVal val="visible"/>
                                      </p:to>
                                    </p:set>
                                    <p:anim calcmode="lin" valueType="num">
                                      <p:cBhvr additive="base">
                                        <p:cTn id="172" dur="2000" fill="hold"/>
                                        <p:tgtEl>
                                          <p:spTgt spid="31"/>
                                        </p:tgtEl>
                                        <p:attrNameLst>
                                          <p:attrName>ppt_x</p:attrName>
                                        </p:attrNameLst>
                                      </p:cBhvr>
                                      <p:tavLst>
                                        <p:tav tm="0">
                                          <p:val>
                                            <p:strVal val="1+#ppt_w/2"/>
                                          </p:val>
                                        </p:tav>
                                        <p:tav tm="100000">
                                          <p:val>
                                            <p:strVal val="#ppt_x"/>
                                          </p:val>
                                        </p:tav>
                                      </p:tavLst>
                                    </p:anim>
                                    <p:anim calcmode="lin" valueType="num">
                                      <p:cBhvr additive="base">
                                        <p:cTn id="173" dur="2000" fill="hold"/>
                                        <p:tgtEl>
                                          <p:spTgt spid="31"/>
                                        </p:tgtEl>
                                        <p:attrNameLst>
                                          <p:attrName>ppt_y</p:attrName>
                                        </p:attrNameLst>
                                      </p:cBhvr>
                                      <p:tavLst>
                                        <p:tav tm="0">
                                          <p:val>
                                            <p:strVal val="#ppt_y"/>
                                          </p:val>
                                        </p:tav>
                                        <p:tav tm="100000">
                                          <p:val>
                                            <p:strVal val="#ppt_y"/>
                                          </p:val>
                                        </p:tav>
                                      </p:tavLst>
                                    </p:anim>
                                  </p:childTnLst>
                                </p:cTn>
                              </p:par>
                              <p:par>
                                <p:cTn id="174" presetID="2" presetClass="entr" presetSubtype="2" fill="hold" nodeType="withEffect">
                                  <p:stCondLst>
                                    <p:cond delay="0"/>
                                  </p:stCondLst>
                                  <p:childTnLst>
                                    <p:set>
                                      <p:cBhvr>
                                        <p:cTn id="175" dur="1" fill="hold">
                                          <p:stCondLst>
                                            <p:cond delay="0"/>
                                          </p:stCondLst>
                                        </p:cTn>
                                        <p:tgtEl>
                                          <p:spTgt spid="33"/>
                                        </p:tgtEl>
                                        <p:attrNameLst>
                                          <p:attrName>style.visibility</p:attrName>
                                        </p:attrNameLst>
                                      </p:cBhvr>
                                      <p:to>
                                        <p:strVal val="visible"/>
                                      </p:to>
                                    </p:set>
                                    <p:anim calcmode="lin" valueType="num">
                                      <p:cBhvr additive="base">
                                        <p:cTn id="176" dur="2000" fill="hold"/>
                                        <p:tgtEl>
                                          <p:spTgt spid="33"/>
                                        </p:tgtEl>
                                        <p:attrNameLst>
                                          <p:attrName>ppt_x</p:attrName>
                                        </p:attrNameLst>
                                      </p:cBhvr>
                                      <p:tavLst>
                                        <p:tav tm="0">
                                          <p:val>
                                            <p:strVal val="1+#ppt_w/2"/>
                                          </p:val>
                                        </p:tav>
                                        <p:tav tm="100000">
                                          <p:val>
                                            <p:strVal val="#ppt_x"/>
                                          </p:val>
                                        </p:tav>
                                      </p:tavLst>
                                    </p:anim>
                                    <p:anim calcmode="lin" valueType="num">
                                      <p:cBhvr additive="base">
                                        <p:cTn id="177" dur="2000" fill="hold"/>
                                        <p:tgtEl>
                                          <p:spTgt spid="33"/>
                                        </p:tgtEl>
                                        <p:attrNameLst>
                                          <p:attrName>ppt_y</p:attrName>
                                        </p:attrNameLst>
                                      </p:cBhvr>
                                      <p:tavLst>
                                        <p:tav tm="0">
                                          <p:val>
                                            <p:strVal val="#ppt_y"/>
                                          </p:val>
                                        </p:tav>
                                        <p:tav tm="100000">
                                          <p:val>
                                            <p:strVal val="#ppt_y"/>
                                          </p:val>
                                        </p:tav>
                                      </p:tavLst>
                                    </p:anim>
                                  </p:childTnLst>
                                </p:cTn>
                              </p:par>
                              <p:par>
                                <p:cTn id="178" presetID="2" presetClass="entr" presetSubtype="2" fill="hold" nodeType="withEffect">
                                  <p:stCondLst>
                                    <p:cond delay="0"/>
                                  </p:stCondLst>
                                  <p:childTnLst>
                                    <p:set>
                                      <p:cBhvr>
                                        <p:cTn id="179" dur="1" fill="hold">
                                          <p:stCondLst>
                                            <p:cond delay="0"/>
                                          </p:stCondLst>
                                        </p:cTn>
                                        <p:tgtEl>
                                          <p:spTgt spid="35"/>
                                        </p:tgtEl>
                                        <p:attrNameLst>
                                          <p:attrName>style.visibility</p:attrName>
                                        </p:attrNameLst>
                                      </p:cBhvr>
                                      <p:to>
                                        <p:strVal val="visible"/>
                                      </p:to>
                                    </p:set>
                                    <p:anim calcmode="lin" valueType="num">
                                      <p:cBhvr additive="base">
                                        <p:cTn id="180" dur="2000" fill="hold"/>
                                        <p:tgtEl>
                                          <p:spTgt spid="35"/>
                                        </p:tgtEl>
                                        <p:attrNameLst>
                                          <p:attrName>ppt_x</p:attrName>
                                        </p:attrNameLst>
                                      </p:cBhvr>
                                      <p:tavLst>
                                        <p:tav tm="0">
                                          <p:val>
                                            <p:strVal val="1+#ppt_w/2"/>
                                          </p:val>
                                        </p:tav>
                                        <p:tav tm="100000">
                                          <p:val>
                                            <p:strVal val="#ppt_x"/>
                                          </p:val>
                                        </p:tav>
                                      </p:tavLst>
                                    </p:anim>
                                    <p:anim calcmode="lin" valueType="num">
                                      <p:cBhvr additive="base">
                                        <p:cTn id="181" dur="2000" fill="hold"/>
                                        <p:tgtEl>
                                          <p:spTgt spid="35"/>
                                        </p:tgtEl>
                                        <p:attrNameLst>
                                          <p:attrName>ppt_y</p:attrName>
                                        </p:attrNameLst>
                                      </p:cBhvr>
                                      <p:tavLst>
                                        <p:tav tm="0">
                                          <p:val>
                                            <p:strVal val="#ppt_y"/>
                                          </p:val>
                                        </p:tav>
                                        <p:tav tm="100000">
                                          <p:val>
                                            <p:strVal val="#ppt_y"/>
                                          </p:val>
                                        </p:tav>
                                      </p:tavLst>
                                    </p:anim>
                                  </p:childTnLst>
                                </p:cTn>
                              </p:par>
                              <p:par>
                                <p:cTn id="182" presetID="2" presetClass="entr" presetSubtype="2" fill="hold" nodeType="withEffect">
                                  <p:stCondLst>
                                    <p:cond delay="0"/>
                                  </p:stCondLst>
                                  <p:childTnLst>
                                    <p:set>
                                      <p:cBhvr>
                                        <p:cTn id="183" dur="1" fill="hold">
                                          <p:stCondLst>
                                            <p:cond delay="0"/>
                                          </p:stCondLst>
                                        </p:cTn>
                                        <p:tgtEl>
                                          <p:spTgt spid="36"/>
                                        </p:tgtEl>
                                        <p:attrNameLst>
                                          <p:attrName>style.visibility</p:attrName>
                                        </p:attrNameLst>
                                      </p:cBhvr>
                                      <p:to>
                                        <p:strVal val="visible"/>
                                      </p:to>
                                    </p:set>
                                    <p:anim calcmode="lin" valueType="num">
                                      <p:cBhvr additive="base">
                                        <p:cTn id="184" dur="2000" fill="hold"/>
                                        <p:tgtEl>
                                          <p:spTgt spid="36"/>
                                        </p:tgtEl>
                                        <p:attrNameLst>
                                          <p:attrName>ppt_x</p:attrName>
                                        </p:attrNameLst>
                                      </p:cBhvr>
                                      <p:tavLst>
                                        <p:tav tm="0">
                                          <p:val>
                                            <p:strVal val="1+#ppt_w/2"/>
                                          </p:val>
                                        </p:tav>
                                        <p:tav tm="100000">
                                          <p:val>
                                            <p:strVal val="#ppt_x"/>
                                          </p:val>
                                        </p:tav>
                                      </p:tavLst>
                                    </p:anim>
                                    <p:anim calcmode="lin" valueType="num">
                                      <p:cBhvr additive="base">
                                        <p:cTn id="185" dur="2000" fill="hold"/>
                                        <p:tgtEl>
                                          <p:spTgt spid="36"/>
                                        </p:tgtEl>
                                        <p:attrNameLst>
                                          <p:attrName>ppt_y</p:attrName>
                                        </p:attrNameLst>
                                      </p:cBhvr>
                                      <p:tavLst>
                                        <p:tav tm="0">
                                          <p:val>
                                            <p:strVal val="#ppt_y"/>
                                          </p:val>
                                        </p:tav>
                                        <p:tav tm="100000">
                                          <p:val>
                                            <p:strVal val="#ppt_y"/>
                                          </p:val>
                                        </p:tav>
                                      </p:tavLst>
                                    </p:anim>
                                  </p:childTnLst>
                                </p:cTn>
                              </p:par>
                              <p:par>
                                <p:cTn id="186" presetID="2" presetClass="entr" presetSubtype="2" fill="hold" nodeType="withEffect">
                                  <p:stCondLst>
                                    <p:cond delay="0"/>
                                  </p:stCondLst>
                                  <p:childTnLst>
                                    <p:set>
                                      <p:cBhvr>
                                        <p:cTn id="187" dur="1" fill="hold">
                                          <p:stCondLst>
                                            <p:cond delay="0"/>
                                          </p:stCondLst>
                                        </p:cTn>
                                        <p:tgtEl>
                                          <p:spTgt spid="37"/>
                                        </p:tgtEl>
                                        <p:attrNameLst>
                                          <p:attrName>style.visibility</p:attrName>
                                        </p:attrNameLst>
                                      </p:cBhvr>
                                      <p:to>
                                        <p:strVal val="visible"/>
                                      </p:to>
                                    </p:set>
                                    <p:anim calcmode="lin" valueType="num">
                                      <p:cBhvr additive="base">
                                        <p:cTn id="188" dur="2000" fill="hold"/>
                                        <p:tgtEl>
                                          <p:spTgt spid="37"/>
                                        </p:tgtEl>
                                        <p:attrNameLst>
                                          <p:attrName>ppt_x</p:attrName>
                                        </p:attrNameLst>
                                      </p:cBhvr>
                                      <p:tavLst>
                                        <p:tav tm="0">
                                          <p:val>
                                            <p:strVal val="1+#ppt_w/2"/>
                                          </p:val>
                                        </p:tav>
                                        <p:tav tm="100000">
                                          <p:val>
                                            <p:strVal val="#ppt_x"/>
                                          </p:val>
                                        </p:tav>
                                      </p:tavLst>
                                    </p:anim>
                                    <p:anim calcmode="lin" valueType="num">
                                      <p:cBhvr additive="base">
                                        <p:cTn id="189" dur="2000" fill="hold"/>
                                        <p:tgtEl>
                                          <p:spTgt spid="37"/>
                                        </p:tgtEl>
                                        <p:attrNameLst>
                                          <p:attrName>ppt_y</p:attrName>
                                        </p:attrNameLst>
                                      </p:cBhvr>
                                      <p:tavLst>
                                        <p:tav tm="0">
                                          <p:val>
                                            <p:strVal val="#ppt_y"/>
                                          </p:val>
                                        </p:tav>
                                        <p:tav tm="100000">
                                          <p:val>
                                            <p:strVal val="#ppt_y"/>
                                          </p:val>
                                        </p:tav>
                                      </p:tavLst>
                                    </p:anim>
                                  </p:childTnLst>
                                </p:cTn>
                              </p:par>
                              <p:par>
                                <p:cTn id="190" presetID="2" presetClass="entr" presetSubtype="2" fill="hold" nodeType="withEffect">
                                  <p:stCondLst>
                                    <p:cond delay="0"/>
                                  </p:stCondLst>
                                  <p:childTnLst>
                                    <p:set>
                                      <p:cBhvr>
                                        <p:cTn id="191" dur="1" fill="hold">
                                          <p:stCondLst>
                                            <p:cond delay="0"/>
                                          </p:stCondLst>
                                        </p:cTn>
                                        <p:tgtEl>
                                          <p:spTgt spid="38"/>
                                        </p:tgtEl>
                                        <p:attrNameLst>
                                          <p:attrName>style.visibility</p:attrName>
                                        </p:attrNameLst>
                                      </p:cBhvr>
                                      <p:to>
                                        <p:strVal val="visible"/>
                                      </p:to>
                                    </p:set>
                                    <p:anim calcmode="lin" valueType="num">
                                      <p:cBhvr additive="base">
                                        <p:cTn id="192" dur="2000" fill="hold"/>
                                        <p:tgtEl>
                                          <p:spTgt spid="38"/>
                                        </p:tgtEl>
                                        <p:attrNameLst>
                                          <p:attrName>ppt_x</p:attrName>
                                        </p:attrNameLst>
                                      </p:cBhvr>
                                      <p:tavLst>
                                        <p:tav tm="0">
                                          <p:val>
                                            <p:strVal val="1+#ppt_w/2"/>
                                          </p:val>
                                        </p:tav>
                                        <p:tav tm="100000">
                                          <p:val>
                                            <p:strVal val="#ppt_x"/>
                                          </p:val>
                                        </p:tav>
                                      </p:tavLst>
                                    </p:anim>
                                    <p:anim calcmode="lin" valueType="num">
                                      <p:cBhvr additive="base">
                                        <p:cTn id="193" dur="2000" fill="hold"/>
                                        <p:tgtEl>
                                          <p:spTgt spid="38"/>
                                        </p:tgtEl>
                                        <p:attrNameLst>
                                          <p:attrName>ppt_y</p:attrName>
                                        </p:attrNameLst>
                                      </p:cBhvr>
                                      <p:tavLst>
                                        <p:tav tm="0">
                                          <p:val>
                                            <p:strVal val="#ppt_y"/>
                                          </p:val>
                                        </p:tav>
                                        <p:tav tm="100000">
                                          <p:val>
                                            <p:strVal val="#ppt_y"/>
                                          </p:val>
                                        </p:tav>
                                      </p:tavLst>
                                    </p:anim>
                                  </p:childTnLst>
                                </p:cTn>
                              </p:par>
                              <p:par>
                                <p:cTn id="194" presetID="2" presetClass="entr" presetSubtype="2" fill="hold" nodeType="withEffect">
                                  <p:stCondLst>
                                    <p:cond delay="0"/>
                                  </p:stCondLst>
                                  <p:childTnLst>
                                    <p:set>
                                      <p:cBhvr>
                                        <p:cTn id="195" dur="1" fill="hold">
                                          <p:stCondLst>
                                            <p:cond delay="0"/>
                                          </p:stCondLst>
                                        </p:cTn>
                                        <p:tgtEl>
                                          <p:spTgt spid="40"/>
                                        </p:tgtEl>
                                        <p:attrNameLst>
                                          <p:attrName>style.visibility</p:attrName>
                                        </p:attrNameLst>
                                      </p:cBhvr>
                                      <p:to>
                                        <p:strVal val="visible"/>
                                      </p:to>
                                    </p:set>
                                    <p:anim calcmode="lin" valueType="num">
                                      <p:cBhvr additive="base">
                                        <p:cTn id="196" dur="2000" fill="hold"/>
                                        <p:tgtEl>
                                          <p:spTgt spid="40"/>
                                        </p:tgtEl>
                                        <p:attrNameLst>
                                          <p:attrName>ppt_x</p:attrName>
                                        </p:attrNameLst>
                                      </p:cBhvr>
                                      <p:tavLst>
                                        <p:tav tm="0">
                                          <p:val>
                                            <p:strVal val="1+#ppt_w/2"/>
                                          </p:val>
                                        </p:tav>
                                        <p:tav tm="100000">
                                          <p:val>
                                            <p:strVal val="#ppt_x"/>
                                          </p:val>
                                        </p:tav>
                                      </p:tavLst>
                                    </p:anim>
                                    <p:anim calcmode="lin" valueType="num">
                                      <p:cBhvr additive="base">
                                        <p:cTn id="197" dur="2000" fill="hold"/>
                                        <p:tgtEl>
                                          <p:spTgt spid="40"/>
                                        </p:tgtEl>
                                        <p:attrNameLst>
                                          <p:attrName>ppt_y</p:attrName>
                                        </p:attrNameLst>
                                      </p:cBhvr>
                                      <p:tavLst>
                                        <p:tav tm="0">
                                          <p:val>
                                            <p:strVal val="#ppt_y"/>
                                          </p:val>
                                        </p:tav>
                                        <p:tav tm="100000">
                                          <p:val>
                                            <p:strVal val="#ppt_y"/>
                                          </p:val>
                                        </p:tav>
                                      </p:tavLst>
                                    </p:anim>
                                  </p:childTnLst>
                                </p:cTn>
                              </p:par>
                              <p:par>
                                <p:cTn id="198" presetID="2" presetClass="entr" presetSubtype="2" fill="hold" nodeType="withEffect">
                                  <p:stCondLst>
                                    <p:cond delay="0"/>
                                  </p:stCondLst>
                                  <p:childTnLst>
                                    <p:set>
                                      <p:cBhvr>
                                        <p:cTn id="199" dur="1" fill="hold">
                                          <p:stCondLst>
                                            <p:cond delay="0"/>
                                          </p:stCondLst>
                                        </p:cTn>
                                        <p:tgtEl>
                                          <p:spTgt spid="41"/>
                                        </p:tgtEl>
                                        <p:attrNameLst>
                                          <p:attrName>style.visibility</p:attrName>
                                        </p:attrNameLst>
                                      </p:cBhvr>
                                      <p:to>
                                        <p:strVal val="visible"/>
                                      </p:to>
                                    </p:set>
                                    <p:anim calcmode="lin" valueType="num">
                                      <p:cBhvr additive="base">
                                        <p:cTn id="200" dur="2000" fill="hold"/>
                                        <p:tgtEl>
                                          <p:spTgt spid="41"/>
                                        </p:tgtEl>
                                        <p:attrNameLst>
                                          <p:attrName>ppt_x</p:attrName>
                                        </p:attrNameLst>
                                      </p:cBhvr>
                                      <p:tavLst>
                                        <p:tav tm="0">
                                          <p:val>
                                            <p:strVal val="1+#ppt_w/2"/>
                                          </p:val>
                                        </p:tav>
                                        <p:tav tm="100000">
                                          <p:val>
                                            <p:strVal val="#ppt_x"/>
                                          </p:val>
                                        </p:tav>
                                      </p:tavLst>
                                    </p:anim>
                                    <p:anim calcmode="lin" valueType="num">
                                      <p:cBhvr additive="base">
                                        <p:cTn id="201" dur="2000" fill="hold"/>
                                        <p:tgtEl>
                                          <p:spTgt spid="41"/>
                                        </p:tgtEl>
                                        <p:attrNameLst>
                                          <p:attrName>ppt_y</p:attrName>
                                        </p:attrNameLst>
                                      </p:cBhvr>
                                      <p:tavLst>
                                        <p:tav tm="0">
                                          <p:val>
                                            <p:strVal val="#ppt_y"/>
                                          </p:val>
                                        </p:tav>
                                        <p:tav tm="100000">
                                          <p:val>
                                            <p:strVal val="#ppt_y"/>
                                          </p:val>
                                        </p:tav>
                                      </p:tavLst>
                                    </p:anim>
                                  </p:childTnLst>
                                </p:cTn>
                              </p:par>
                              <p:par>
                                <p:cTn id="202" presetID="2" presetClass="entr" presetSubtype="2" fill="hold" nodeType="withEffect">
                                  <p:stCondLst>
                                    <p:cond delay="0"/>
                                  </p:stCondLst>
                                  <p:childTnLst>
                                    <p:set>
                                      <p:cBhvr>
                                        <p:cTn id="203" dur="1" fill="hold">
                                          <p:stCondLst>
                                            <p:cond delay="0"/>
                                          </p:stCondLst>
                                        </p:cTn>
                                        <p:tgtEl>
                                          <p:spTgt spid="43"/>
                                        </p:tgtEl>
                                        <p:attrNameLst>
                                          <p:attrName>style.visibility</p:attrName>
                                        </p:attrNameLst>
                                      </p:cBhvr>
                                      <p:to>
                                        <p:strVal val="visible"/>
                                      </p:to>
                                    </p:set>
                                    <p:anim calcmode="lin" valueType="num">
                                      <p:cBhvr additive="base">
                                        <p:cTn id="204" dur="2000" fill="hold"/>
                                        <p:tgtEl>
                                          <p:spTgt spid="43"/>
                                        </p:tgtEl>
                                        <p:attrNameLst>
                                          <p:attrName>ppt_x</p:attrName>
                                        </p:attrNameLst>
                                      </p:cBhvr>
                                      <p:tavLst>
                                        <p:tav tm="0">
                                          <p:val>
                                            <p:strVal val="1+#ppt_w/2"/>
                                          </p:val>
                                        </p:tav>
                                        <p:tav tm="100000">
                                          <p:val>
                                            <p:strVal val="#ppt_x"/>
                                          </p:val>
                                        </p:tav>
                                      </p:tavLst>
                                    </p:anim>
                                    <p:anim calcmode="lin" valueType="num">
                                      <p:cBhvr additive="base">
                                        <p:cTn id="205" dur="2000" fill="hold"/>
                                        <p:tgtEl>
                                          <p:spTgt spid="43"/>
                                        </p:tgtEl>
                                        <p:attrNameLst>
                                          <p:attrName>ppt_y</p:attrName>
                                        </p:attrNameLst>
                                      </p:cBhvr>
                                      <p:tavLst>
                                        <p:tav tm="0">
                                          <p:val>
                                            <p:strVal val="#ppt_y"/>
                                          </p:val>
                                        </p:tav>
                                        <p:tav tm="100000">
                                          <p:val>
                                            <p:strVal val="#ppt_y"/>
                                          </p:val>
                                        </p:tav>
                                      </p:tavLst>
                                    </p:anim>
                                  </p:childTnLst>
                                </p:cTn>
                              </p:par>
                              <p:par>
                                <p:cTn id="206" presetID="2" presetClass="entr" presetSubtype="2" fill="hold" nodeType="withEffect">
                                  <p:stCondLst>
                                    <p:cond delay="0"/>
                                  </p:stCondLst>
                                  <p:childTnLst>
                                    <p:set>
                                      <p:cBhvr>
                                        <p:cTn id="207" dur="1" fill="hold">
                                          <p:stCondLst>
                                            <p:cond delay="0"/>
                                          </p:stCondLst>
                                        </p:cTn>
                                        <p:tgtEl>
                                          <p:spTgt spid="54"/>
                                        </p:tgtEl>
                                        <p:attrNameLst>
                                          <p:attrName>style.visibility</p:attrName>
                                        </p:attrNameLst>
                                      </p:cBhvr>
                                      <p:to>
                                        <p:strVal val="visible"/>
                                      </p:to>
                                    </p:set>
                                    <p:anim calcmode="lin" valueType="num">
                                      <p:cBhvr additive="base">
                                        <p:cTn id="208" dur="2000" fill="hold"/>
                                        <p:tgtEl>
                                          <p:spTgt spid="54"/>
                                        </p:tgtEl>
                                        <p:attrNameLst>
                                          <p:attrName>ppt_x</p:attrName>
                                        </p:attrNameLst>
                                      </p:cBhvr>
                                      <p:tavLst>
                                        <p:tav tm="0">
                                          <p:val>
                                            <p:strVal val="1+#ppt_w/2"/>
                                          </p:val>
                                        </p:tav>
                                        <p:tav tm="100000">
                                          <p:val>
                                            <p:strVal val="#ppt_x"/>
                                          </p:val>
                                        </p:tav>
                                      </p:tavLst>
                                    </p:anim>
                                    <p:anim calcmode="lin" valueType="num">
                                      <p:cBhvr additive="base">
                                        <p:cTn id="209" dur="2000" fill="hold"/>
                                        <p:tgtEl>
                                          <p:spTgt spid="54"/>
                                        </p:tgtEl>
                                        <p:attrNameLst>
                                          <p:attrName>ppt_y</p:attrName>
                                        </p:attrNameLst>
                                      </p:cBhvr>
                                      <p:tavLst>
                                        <p:tav tm="0">
                                          <p:val>
                                            <p:strVal val="#ppt_y"/>
                                          </p:val>
                                        </p:tav>
                                        <p:tav tm="100000">
                                          <p:val>
                                            <p:strVal val="#ppt_y"/>
                                          </p:val>
                                        </p:tav>
                                      </p:tavLst>
                                    </p:anim>
                                  </p:childTnLst>
                                </p:cTn>
                              </p:par>
                              <p:par>
                                <p:cTn id="210" presetID="2" presetClass="entr" presetSubtype="2" fill="hold" nodeType="withEffect">
                                  <p:stCondLst>
                                    <p:cond delay="0"/>
                                  </p:stCondLst>
                                  <p:childTnLst>
                                    <p:set>
                                      <p:cBhvr>
                                        <p:cTn id="211" dur="1" fill="hold">
                                          <p:stCondLst>
                                            <p:cond delay="0"/>
                                          </p:stCondLst>
                                        </p:cTn>
                                        <p:tgtEl>
                                          <p:spTgt spid="55"/>
                                        </p:tgtEl>
                                        <p:attrNameLst>
                                          <p:attrName>style.visibility</p:attrName>
                                        </p:attrNameLst>
                                      </p:cBhvr>
                                      <p:to>
                                        <p:strVal val="visible"/>
                                      </p:to>
                                    </p:set>
                                    <p:anim calcmode="lin" valueType="num">
                                      <p:cBhvr additive="base">
                                        <p:cTn id="212" dur="2000" fill="hold"/>
                                        <p:tgtEl>
                                          <p:spTgt spid="55"/>
                                        </p:tgtEl>
                                        <p:attrNameLst>
                                          <p:attrName>ppt_x</p:attrName>
                                        </p:attrNameLst>
                                      </p:cBhvr>
                                      <p:tavLst>
                                        <p:tav tm="0">
                                          <p:val>
                                            <p:strVal val="1+#ppt_w/2"/>
                                          </p:val>
                                        </p:tav>
                                        <p:tav tm="100000">
                                          <p:val>
                                            <p:strVal val="#ppt_x"/>
                                          </p:val>
                                        </p:tav>
                                      </p:tavLst>
                                    </p:anim>
                                    <p:anim calcmode="lin" valueType="num">
                                      <p:cBhvr additive="base">
                                        <p:cTn id="213" dur="2000" fill="hold"/>
                                        <p:tgtEl>
                                          <p:spTgt spid="55"/>
                                        </p:tgtEl>
                                        <p:attrNameLst>
                                          <p:attrName>ppt_y</p:attrName>
                                        </p:attrNameLst>
                                      </p:cBhvr>
                                      <p:tavLst>
                                        <p:tav tm="0">
                                          <p:val>
                                            <p:strVal val="#ppt_y"/>
                                          </p:val>
                                        </p:tav>
                                        <p:tav tm="100000">
                                          <p:val>
                                            <p:strVal val="#ppt_y"/>
                                          </p:val>
                                        </p:tav>
                                      </p:tavLst>
                                    </p:anim>
                                  </p:childTnLst>
                                </p:cTn>
                              </p:par>
                              <p:par>
                                <p:cTn id="214" presetID="2" presetClass="entr" presetSubtype="2" fill="hold" nodeType="withEffect">
                                  <p:stCondLst>
                                    <p:cond delay="0"/>
                                  </p:stCondLst>
                                  <p:childTnLst>
                                    <p:set>
                                      <p:cBhvr>
                                        <p:cTn id="215" dur="1" fill="hold">
                                          <p:stCondLst>
                                            <p:cond delay="0"/>
                                          </p:stCondLst>
                                        </p:cTn>
                                        <p:tgtEl>
                                          <p:spTgt spid="56"/>
                                        </p:tgtEl>
                                        <p:attrNameLst>
                                          <p:attrName>style.visibility</p:attrName>
                                        </p:attrNameLst>
                                      </p:cBhvr>
                                      <p:to>
                                        <p:strVal val="visible"/>
                                      </p:to>
                                    </p:set>
                                    <p:anim calcmode="lin" valueType="num">
                                      <p:cBhvr additive="base">
                                        <p:cTn id="216" dur="2000" fill="hold"/>
                                        <p:tgtEl>
                                          <p:spTgt spid="56"/>
                                        </p:tgtEl>
                                        <p:attrNameLst>
                                          <p:attrName>ppt_x</p:attrName>
                                        </p:attrNameLst>
                                      </p:cBhvr>
                                      <p:tavLst>
                                        <p:tav tm="0">
                                          <p:val>
                                            <p:strVal val="1+#ppt_w/2"/>
                                          </p:val>
                                        </p:tav>
                                        <p:tav tm="100000">
                                          <p:val>
                                            <p:strVal val="#ppt_x"/>
                                          </p:val>
                                        </p:tav>
                                      </p:tavLst>
                                    </p:anim>
                                    <p:anim calcmode="lin" valueType="num">
                                      <p:cBhvr additive="base">
                                        <p:cTn id="217" dur="2000" fill="hold"/>
                                        <p:tgtEl>
                                          <p:spTgt spid="56"/>
                                        </p:tgtEl>
                                        <p:attrNameLst>
                                          <p:attrName>ppt_y</p:attrName>
                                        </p:attrNameLst>
                                      </p:cBhvr>
                                      <p:tavLst>
                                        <p:tav tm="0">
                                          <p:val>
                                            <p:strVal val="#ppt_y"/>
                                          </p:val>
                                        </p:tav>
                                        <p:tav tm="100000">
                                          <p:val>
                                            <p:strVal val="#ppt_y"/>
                                          </p:val>
                                        </p:tav>
                                      </p:tavLst>
                                    </p:anim>
                                  </p:childTnLst>
                                </p:cTn>
                              </p:par>
                              <p:par>
                                <p:cTn id="218" presetID="2" presetClass="entr" presetSubtype="2" fill="hold" nodeType="withEffect">
                                  <p:stCondLst>
                                    <p:cond delay="0"/>
                                  </p:stCondLst>
                                  <p:childTnLst>
                                    <p:set>
                                      <p:cBhvr>
                                        <p:cTn id="219" dur="1" fill="hold">
                                          <p:stCondLst>
                                            <p:cond delay="0"/>
                                          </p:stCondLst>
                                        </p:cTn>
                                        <p:tgtEl>
                                          <p:spTgt spid="57"/>
                                        </p:tgtEl>
                                        <p:attrNameLst>
                                          <p:attrName>style.visibility</p:attrName>
                                        </p:attrNameLst>
                                      </p:cBhvr>
                                      <p:to>
                                        <p:strVal val="visible"/>
                                      </p:to>
                                    </p:set>
                                    <p:anim calcmode="lin" valueType="num">
                                      <p:cBhvr additive="base">
                                        <p:cTn id="220" dur="2000" fill="hold"/>
                                        <p:tgtEl>
                                          <p:spTgt spid="57"/>
                                        </p:tgtEl>
                                        <p:attrNameLst>
                                          <p:attrName>ppt_x</p:attrName>
                                        </p:attrNameLst>
                                      </p:cBhvr>
                                      <p:tavLst>
                                        <p:tav tm="0">
                                          <p:val>
                                            <p:strVal val="1+#ppt_w/2"/>
                                          </p:val>
                                        </p:tav>
                                        <p:tav tm="100000">
                                          <p:val>
                                            <p:strVal val="#ppt_x"/>
                                          </p:val>
                                        </p:tav>
                                      </p:tavLst>
                                    </p:anim>
                                    <p:anim calcmode="lin" valueType="num">
                                      <p:cBhvr additive="base">
                                        <p:cTn id="221" dur="2000" fill="hold"/>
                                        <p:tgtEl>
                                          <p:spTgt spid="57"/>
                                        </p:tgtEl>
                                        <p:attrNameLst>
                                          <p:attrName>ppt_y</p:attrName>
                                        </p:attrNameLst>
                                      </p:cBhvr>
                                      <p:tavLst>
                                        <p:tav tm="0">
                                          <p:val>
                                            <p:strVal val="#ppt_y"/>
                                          </p:val>
                                        </p:tav>
                                        <p:tav tm="100000">
                                          <p:val>
                                            <p:strVal val="#ppt_y"/>
                                          </p:val>
                                        </p:tav>
                                      </p:tavLst>
                                    </p:anim>
                                  </p:childTnLst>
                                </p:cTn>
                              </p:par>
                              <p:par>
                                <p:cTn id="222" presetID="2" presetClass="entr" presetSubtype="2" fill="hold" nodeType="withEffect">
                                  <p:stCondLst>
                                    <p:cond delay="0"/>
                                  </p:stCondLst>
                                  <p:childTnLst>
                                    <p:set>
                                      <p:cBhvr>
                                        <p:cTn id="223" dur="1" fill="hold">
                                          <p:stCondLst>
                                            <p:cond delay="0"/>
                                          </p:stCondLst>
                                        </p:cTn>
                                        <p:tgtEl>
                                          <p:spTgt spid="58"/>
                                        </p:tgtEl>
                                        <p:attrNameLst>
                                          <p:attrName>style.visibility</p:attrName>
                                        </p:attrNameLst>
                                      </p:cBhvr>
                                      <p:to>
                                        <p:strVal val="visible"/>
                                      </p:to>
                                    </p:set>
                                    <p:anim calcmode="lin" valueType="num">
                                      <p:cBhvr additive="base">
                                        <p:cTn id="224" dur="2000" fill="hold"/>
                                        <p:tgtEl>
                                          <p:spTgt spid="58"/>
                                        </p:tgtEl>
                                        <p:attrNameLst>
                                          <p:attrName>ppt_x</p:attrName>
                                        </p:attrNameLst>
                                      </p:cBhvr>
                                      <p:tavLst>
                                        <p:tav tm="0">
                                          <p:val>
                                            <p:strVal val="1+#ppt_w/2"/>
                                          </p:val>
                                        </p:tav>
                                        <p:tav tm="100000">
                                          <p:val>
                                            <p:strVal val="#ppt_x"/>
                                          </p:val>
                                        </p:tav>
                                      </p:tavLst>
                                    </p:anim>
                                    <p:anim calcmode="lin" valueType="num">
                                      <p:cBhvr additive="base">
                                        <p:cTn id="225" dur="2000" fill="hold"/>
                                        <p:tgtEl>
                                          <p:spTgt spid="58"/>
                                        </p:tgtEl>
                                        <p:attrNameLst>
                                          <p:attrName>ppt_y</p:attrName>
                                        </p:attrNameLst>
                                      </p:cBhvr>
                                      <p:tavLst>
                                        <p:tav tm="0">
                                          <p:val>
                                            <p:strVal val="#ppt_y"/>
                                          </p:val>
                                        </p:tav>
                                        <p:tav tm="100000">
                                          <p:val>
                                            <p:strVal val="#ppt_y"/>
                                          </p:val>
                                        </p:tav>
                                      </p:tavLst>
                                    </p:anim>
                                  </p:childTnLst>
                                </p:cTn>
                              </p:par>
                              <p:par>
                                <p:cTn id="226" presetID="2" presetClass="entr" presetSubtype="2" fill="hold" nodeType="withEffect">
                                  <p:stCondLst>
                                    <p:cond delay="0"/>
                                  </p:stCondLst>
                                  <p:childTnLst>
                                    <p:set>
                                      <p:cBhvr>
                                        <p:cTn id="227" dur="1" fill="hold">
                                          <p:stCondLst>
                                            <p:cond delay="0"/>
                                          </p:stCondLst>
                                        </p:cTn>
                                        <p:tgtEl>
                                          <p:spTgt spid="60"/>
                                        </p:tgtEl>
                                        <p:attrNameLst>
                                          <p:attrName>style.visibility</p:attrName>
                                        </p:attrNameLst>
                                      </p:cBhvr>
                                      <p:to>
                                        <p:strVal val="visible"/>
                                      </p:to>
                                    </p:set>
                                    <p:anim calcmode="lin" valueType="num">
                                      <p:cBhvr additive="base">
                                        <p:cTn id="228" dur="2000" fill="hold"/>
                                        <p:tgtEl>
                                          <p:spTgt spid="60"/>
                                        </p:tgtEl>
                                        <p:attrNameLst>
                                          <p:attrName>ppt_x</p:attrName>
                                        </p:attrNameLst>
                                      </p:cBhvr>
                                      <p:tavLst>
                                        <p:tav tm="0">
                                          <p:val>
                                            <p:strVal val="1+#ppt_w/2"/>
                                          </p:val>
                                        </p:tav>
                                        <p:tav tm="100000">
                                          <p:val>
                                            <p:strVal val="#ppt_x"/>
                                          </p:val>
                                        </p:tav>
                                      </p:tavLst>
                                    </p:anim>
                                    <p:anim calcmode="lin" valueType="num">
                                      <p:cBhvr additive="base">
                                        <p:cTn id="229" dur="2000" fill="hold"/>
                                        <p:tgtEl>
                                          <p:spTgt spid="60"/>
                                        </p:tgtEl>
                                        <p:attrNameLst>
                                          <p:attrName>ppt_y</p:attrName>
                                        </p:attrNameLst>
                                      </p:cBhvr>
                                      <p:tavLst>
                                        <p:tav tm="0">
                                          <p:val>
                                            <p:strVal val="#ppt_y"/>
                                          </p:val>
                                        </p:tav>
                                        <p:tav tm="100000">
                                          <p:val>
                                            <p:strVal val="#ppt_y"/>
                                          </p:val>
                                        </p:tav>
                                      </p:tavLst>
                                    </p:anim>
                                  </p:childTnLst>
                                </p:cTn>
                              </p:par>
                              <p:par>
                                <p:cTn id="230" presetID="2" presetClass="entr" presetSubtype="2" fill="hold" nodeType="withEffect">
                                  <p:stCondLst>
                                    <p:cond delay="0"/>
                                  </p:stCondLst>
                                  <p:childTnLst>
                                    <p:set>
                                      <p:cBhvr>
                                        <p:cTn id="231" dur="1" fill="hold">
                                          <p:stCondLst>
                                            <p:cond delay="0"/>
                                          </p:stCondLst>
                                        </p:cTn>
                                        <p:tgtEl>
                                          <p:spTgt spid="61"/>
                                        </p:tgtEl>
                                        <p:attrNameLst>
                                          <p:attrName>style.visibility</p:attrName>
                                        </p:attrNameLst>
                                      </p:cBhvr>
                                      <p:to>
                                        <p:strVal val="visible"/>
                                      </p:to>
                                    </p:set>
                                    <p:anim calcmode="lin" valueType="num">
                                      <p:cBhvr additive="base">
                                        <p:cTn id="232" dur="2000" fill="hold"/>
                                        <p:tgtEl>
                                          <p:spTgt spid="61"/>
                                        </p:tgtEl>
                                        <p:attrNameLst>
                                          <p:attrName>ppt_x</p:attrName>
                                        </p:attrNameLst>
                                      </p:cBhvr>
                                      <p:tavLst>
                                        <p:tav tm="0">
                                          <p:val>
                                            <p:strVal val="1+#ppt_w/2"/>
                                          </p:val>
                                        </p:tav>
                                        <p:tav tm="100000">
                                          <p:val>
                                            <p:strVal val="#ppt_x"/>
                                          </p:val>
                                        </p:tav>
                                      </p:tavLst>
                                    </p:anim>
                                    <p:anim calcmode="lin" valueType="num">
                                      <p:cBhvr additive="base">
                                        <p:cTn id="233" dur="2000" fill="hold"/>
                                        <p:tgtEl>
                                          <p:spTgt spid="61"/>
                                        </p:tgtEl>
                                        <p:attrNameLst>
                                          <p:attrName>ppt_y</p:attrName>
                                        </p:attrNameLst>
                                      </p:cBhvr>
                                      <p:tavLst>
                                        <p:tav tm="0">
                                          <p:val>
                                            <p:strVal val="#ppt_y"/>
                                          </p:val>
                                        </p:tav>
                                        <p:tav tm="100000">
                                          <p:val>
                                            <p:strVal val="#ppt_y"/>
                                          </p:val>
                                        </p:tav>
                                      </p:tavLst>
                                    </p:anim>
                                  </p:childTnLst>
                                </p:cTn>
                              </p:par>
                              <p:par>
                                <p:cTn id="234" presetID="2" presetClass="entr" presetSubtype="2" fill="hold" nodeType="withEffect">
                                  <p:stCondLst>
                                    <p:cond delay="0"/>
                                  </p:stCondLst>
                                  <p:childTnLst>
                                    <p:set>
                                      <p:cBhvr>
                                        <p:cTn id="235" dur="1" fill="hold">
                                          <p:stCondLst>
                                            <p:cond delay="0"/>
                                          </p:stCondLst>
                                        </p:cTn>
                                        <p:tgtEl>
                                          <p:spTgt spid="62"/>
                                        </p:tgtEl>
                                        <p:attrNameLst>
                                          <p:attrName>style.visibility</p:attrName>
                                        </p:attrNameLst>
                                      </p:cBhvr>
                                      <p:to>
                                        <p:strVal val="visible"/>
                                      </p:to>
                                    </p:set>
                                    <p:anim calcmode="lin" valueType="num">
                                      <p:cBhvr additive="base">
                                        <p:cTn id="236" dur="2000" fill="hold"/>
                                        <p:tgtEl>
                                          <p:spTgt spid="62"/>
                                        </p:tgtEl>
                                        <p:attrNameLst>
                                          <p:attrName>ppt_x</p:attrName>
                                        </p:attrNameLst>
                                      </p:cBhvr>
                                      <p:tavLst>
                                        <p:tav tm="0">
                                          <p:val>
                                            <p:strVal val="1+#ppt_w/2"/>
                                          </p:val>
                                        </p:tav>
                                        <p:tav tm="100000">
                                          <p:val>
                                            <p:strVal val="#ppt_x"/>
                                          </p:val>
                                        </p:tav>
                                      </p:tavLst>
                                    </p:anim>
                                    <p:anim calcmode="lin" valueType="num">
                                      <p:cBhvr additive="base">
                                        <p:cTn id="237" dur="2000" fill="hold"/>
                                        <p:tgtEl>
                                          <p:spTgt spid="62"/>
                                        </p:tgtEl>
                                        <p:attrNameLst>
                                          <p:attrName>ppt_y</p:attrName>
                                        </p:attrNameLst>
                                      </p:cBhvr>
                                      <p:tavLst>
                                        <p:tav tm="0">
                                          <p:val>
                                            <p:strVal val="#ppt_y"/>
                                          </p:val>
                                        </p:tav>
                                        <p:tav tm="100000">
                                          <p:val>
                                            <p:strVal val="#ppt_y"/>
                                          </p:val>
                                        </p:tav>
                                      </p:tavLst>
                                    </p:anim>
                                  </p:childTnLst>
                                </p:cTn>
                              </p:par>
                              <p:par>
                                <p:cTn id="238" presetID="2" presetClass="entr" presetSubtype="2" fill="hold" nodeType="withEffect">
                                  <p:stCondLst>
                                    <p:cond delay="0"/>
                                  </p:stCondLst>
                                  <p:childTnLst>
                                    <p:set>
                                      <p:cBhvr>
                                        <p:cTn id="239" dur="1" fill="hold">
                                          <p:stCondLst>
                                            <p:cond delay="0"/>
                                          </p:stCondLst>
                                        </p:cTn>
                                        <p:tgtEl>
                                          <p:spTgt spid="63"/>
                                        </p:tgtEl>
                                        <p:attrNameLst>
                                          <p:attrName>style.visibility</p:attrName>
                                        </p:attrNameLst>
                                      </p:cBhvr>
                                      <p:to>
                                        <p:strVal val="visible"/>
                                      </p:to>
                                    </p:set>
                                    <p:anim calcmode="lin" valueType="num">
                                      <p:cBhvr additive="base">
                                        <p:cTn id="240" dur="2000" fill="hold"/>
                                        <p:tgtEl>
                                          <p:spTgt spid="63"/>
                                        </p:tgtEl>
                                        <p:attrNameLst>
                                          <p:attrName>ppt_x</p:attrName>
                                        </p:attrNameLst>
                                      </p:cBhvr>
                                      <p:tavLst>
                                        <p:tav tm="0">
                                          <p:val>
                                            <p:strVal val="1+#ppt_w/2"/>
                                          </p:val>
                                        </p:tav>
                                        <p:tav tm="100000">
                                          <p:val>
                                            <p:strVal val="#ppt_x"/>
                                          </p:val>
                                        </p:tav>
                                      </p:tavLst>
                                    </p:anim>
                                    <p:anim calcmode="lin" valueType="num">
                                      <p:cBhvr additive="base">
                                        <p:cTn id="241" dur="2000" fill="hold"/>
                                        <p:tgtEl>
                                          <p:spTgt spid="63"/>
                                        </p:tgtEl>
                                        <p:attrNameLst>
                                          <p:attrName>ppt_y</p:attrName>
                                        </p:attrNameLst>
                                      </p:cBhvr>
                                      <p:tavLst>
                                        <p:tav tm="0">
                                          <p:val>
                                            <p:strVal val="#ppt_y"/>
                                          </p:val>
                                        </p:tav>
                                        <p:tav tm="100000">
                                          <p:val>
                                            <p:strVal val="#ppt_y"/>
                                          </p:val>
                                        </p:tav>
                                      </p:tavLst>
                                    </p:anim>
                                  </p:childTnLst>
                                </p:cTn>
                              </p:par>
                              <p:par>
                                <p:cTn id="242" presetID="2" presetClass="entr" presetSubtype="2" fill="hold" nodeType="withEffect">
                                  <p:stCondLst>
                                    <p:cond delay="0"/>
                                  </p:stCondLst>
                                  <p:childTnLst>
                                    <p:set>
                                      <p:cBhvr>
                                        <p:cTn id="243" dur="1" fill="hold">
                                          <p:stCondLst>
                                            <p:cond delay="0"/>
                                          </p:stCondLst>
                                        </p:cTn>
                                        <p:tgtEl>
                                          <p:spTgt spid="64"/>
                                        </p:tgtEl>
                                        <p:attrNameLst>
                                          <p:attrName>style.visibility</p:attrName>
                                        </p:attrNameLst>
                                      </p:cBhvr>
                                      <p:to>
                                        <p:strVal val="visible"/>
                                      </p:to>
                                    </p:set>
                                    <p:anim calcmode="lin" valueType="num">
                                      <p:cBhvr additive="base">
                                        <p:cTn id="244" dur="2000" fill="hold"/>
                                        <p:tgtEl>
                                          <p:spTgt spid="64"/>
                                        </p:tgtEl>
                                        <p:attrNameLst>
                                          <p:attrName>ppt_x</p:attrName>
                                        </p:attrNameLst>
                                      </p:cBhvr>
                                      <p:tavLst>
                                        <p:tav tm="0">
                                          <p:val>
                                            <p:strVal val="1+#ppt_w/2"/>
                                          </p:val>
                                        </p:tav>
                                        <p:tav tm="100000">
                                          <p:val>
                                            <p:strVal val="#ppt_x"/>
                                          </p:val>
                                        </p:tav>
                                      </p:tavLst>
                                    </p:anim>
                                    <p:anim calcmode="lin" valueType="num">
                                      <p:cBhvr additive="base">
                                        <p:cTn id="245" dur="2000" fill="hold"/>
                                        <p:tgtEl>
                                          <p:spTgt spid="64"/>
                                        </p:tgtEl>
                                        <p:attrNameLst>
                                          <p:attrName>ppt_y</p:attrName>
                                        </p:attrNameLst>
                                      </p:cBhvr>
                                      <p:tavLst>
                                        <p:tav tm="0">
                                          <p:val>
                                            <p:strVal val="#ppt_y"/>
                                          </p:val>
                                        </p:tav>
                                        <p:tav tm="100000">
                                          <p:val>
                                            <p:strVal val="#ppt_y"/>
                                          </p:val>
                                        </p:tav>
                                      </p:tavLst>
                                    </p:anim>
                                  </p:childTnLst>
                                </p:cTn>
                              </p:par>
                              <p:par>
                                <p:cTn id="246" presetID="8" presetClass="emph" presetSubtype="0" fill="hold" nodeType="withEffect">
                                  <p:stCondLst>
                                    <p:cond delay="0"/>
                                  </p:stCondLst>
                                  <p:childTnLst>
                                    <p:animRot by="-21600000">
                                      <p:cBhvr>
                                        <p:cTn id="247" dur="2000" fill="hold"/>
                                        <p:tgtEl>
                                          <p:spTgt spid="4"/>
                                        </p:tgtEl>
                                        <p:attrNameLst>
                                          <p:attrName>r</p:attrName>
                                        </p:attrNameLst>
                                      </p:cBhvr>
                                    </p:animRot>
                                  </p:childTnLst>
                                </p:cTn>
                              </p:par>
                              <p:par>
                                <p:cTn id="248" presetID="8" presetClass="emph" presetSubtype="0" fill="hold" nodeType="withEffect">
                                  <p:stCondLst>
                                    <p:cond delay="0"/>
                                  </p:stCondLst>
                                  <p:childTnLst>
                                    <p:animRot by="-21600000">
                                      <p:cBhvr>
                                        <p:cTn id="249" dur="2000" fill="hold"/>
                                        <p:tgtEl>
                                          <p:spTgt spid="7"/>
                                        </p:tgtEl>
                                        <p:attrNameLst>
                                          <p:attrName>r</p:attrName>
                                        </p:attrNameLst>
                                      </p:cBhvr>
                                    </p:animRot>
                                  </p:childTnLst>
                                </p:cTn>
                              </p:par>
                              <p:par>
                                <p:cTn id="250" presetID="8" presetClass="emph" presetSubtype="0" fill="hold" nodeType="withEffect">
                                  <p:stCondLst>
                                    <p:cond delay="0"/>
                                  </p:stCondLst>
                                  <p:childTnLst>
                                    <p:animRot by="-21600000">
                                      <p:cBhvr>
                                        <p:cTn id="251" dur="2000" fill="hold"/>
                                        <p:tgtEl>
                                          <p:spTgt spid="9"/>
                                        </p:tgtEl>
                                        <p:attrNameLst>
                                          <p:attrName>r</p:attrName>
                                        </p:attrNameLst>
                                      </p:cBhvr>
                                    </p:animRot>
                                  </p:childTnLst>
                                </p:cTn>
                              </p:par>
                              <p:par>
                                <p:cTn id="252" presetID="8" presetClass="emph" presetSubtype="0" fill="hold" nodeType="withEffect">
                                  <p:stCondLst>
                                    <p:cond delay="0"/>
                                  </p:stCondLst>
                                  <p:childTnLst>
                                    <p:animRot by="-21600000">
                                      <p:cBhvr>
                                        <p:cTn id="253" dur="2000" fill="hold"/>
                                        <p:tgtEl>
                                          <p:spTgt spid="10"/>
                                        </p:tgtEl>
                                        <p:attrNameLst>
                                          <p:attrName>r</p:attrName>
                                        </p:attrNameLst>
                                      </p:cBhvr>
                                    </p:animRot>
                                  </p:childTnLst>
                                </p:cTn>
                              </p:par>
                              <p:par>
                                <p:cTn id="254" presetID="8" presetClass="emph" presetSubtype="0" fill="hold" nodeType="withEffect">
                                  <p:stCondLst>
                                    <p:cond delay="0"/>
                                  </p:stCondLst>
                                  <p:childTnLst>
                                    <p:animRot by="-21600000">
                                      <p:cBhvr>
                                        <p:cTn id="255" dur="2000" fill="hold"/>
                                        <p:tgtEl>
                                          <p:spTgt spid="11"/>
                                        </p:tgtEl>
                                        <p:attrNameLst>
                                          <p:attrName>r</p:attrName>
                                        </p:attrNameLst>
                                      </p:cBhvr>
                                    </p:animRot>
                                  </p:childTnLst>
                                </p:cTn>
                              </p:par>
                              <p:par>
                                <p:cTn id="256" presetID="8" presetClass="emph" presetSubtype="0" fill="hold" nodeType="withEffect">
                                  <p:stCondLst>
                                    <p:cond delay="0"/>
                                  </p:stCondLst>
                                  <p:childTnLst>
                                    <p:animRot by="-21600000">
                                      <p:cBhvr>
                                        <p:cTn id="257" dur="2000" fill="hold"/>
                                        <p:tgtEl>
                                          <p:spTgt spid="12"/>
                                        </p:tgtEl>
                                        <p:attrNameLst>
                                          <p:attrName>r</p:attrName>
                                        </p:attrNameLst>
                                      </p:cBhvr>
                                    </p:animRot>
                                  </p:childTnLst>
                                </p:cTn>
                              </p:par>
                              <p:par>
                                <p:cTn id="258" presetID="8" presetClass="emph" presetSubtype="0" fill="hold" nodeType="withEffect">
                                  <p:stCondLst>
                                    <p:cond delay="0"/>
                                  </p:stCondLst>
                                  <p:childTnLst>
                                    <p:animRot by="-21600000">
                                      <p:cBhvr>
                                        <p:cTn id="259" dur="2000" fill="hold"/>
                                        <p:tgtEl>
                                          <p:spTgt spid="13"/>
                                        </p:tgtEl>
                                        <p:attrNameLst>
                                          <p:attrName>r</p:attrName>
                                        </p:attrNameLst>
                                      </p:cBhvr>
                                    </p:animRot>
                                  </p:childTnLst>
                                </p:cTn>
                              </p:par>
                              <p:par>
                                <p:cTn id="260" presetID="8" presetClass="emph" presetSubtype="0" fill="hold" nodeType="withEffect">
                                  <p:stCondLst>
                                    <p:cond delay="0"/>
                                  </p:stCondLst>
                                  <p:childTnLst>
                                    <p:animRot by="-21600000">
                                      <p:cBhvr>
                                        <p:cTn id="261" dur="2000" fill="hold"/>
                                        <p:tgtEl>
                                          <p:spTgt spid="15"/>
                                        </p:tgtEl>
                                        <p:attrNameLst>
                                          <p:attrName>r</p:attrName>
                                        </p:attrNameLst>
                                      </p:cBhvr>
                                    </p:animRot>
                                  </p:childTnLst>
                                </p:cTn>
                              </p:par>
                              <p:par>
                                <p:cTn id="262" presetID="8" presetClass="emph" presetSubtype="0" fill="hold" nodeType="withEffect">
                                  <p:stCondLst>
                                    <p:cond delay="0"/>
                                  </p:stCondLst>
                                  <p:childTnLst>
                                    <p:animRot by="-21600000">
                                      <p:cBhvr>
                                        <p:cTn id="263" dur="2000" fill="hold"/>
                                        <p:tgtEl>
                                          <p:spTgt spid="16"/>
                                        </p:tgtEl>
                                        <p:attrNameLst>
                                          <p:attrName>r</p:attrName>
                                        </p:attrNameLst>
                                      </p:cBhvr>
                                    </p:animRot>
                                  </p:childTnLst>
                                </p:cTn>
                              </p:par>
                              <p:par>
                                <p:cTn id="264" presetID="8" presetClass="emph" presetSubtype="0" fill="hold" nodeType="withEffect">
                                  <p:stCondLst>
                                    <p:cond delay="0"/>
                                  </p:stCondLst>
                                  <p:childTnLst>
                                    <p:animRot by="-21600000">
                                      <p:cBhvr>
                                        <p:cTn id="265" dur="2000" fill="hold"/>
                                        <p:tgtEl>
                                          <p:spTgt spid="17"/>
                                        </p:tgtEl>
                                        <p:attrNameLst>
                                          <p:attrName>r</p:attrName>
                                        </p:attrNameLst>
                                      </p:cBhvr>
                                    </p:animRot>
                                  </p:childTnLst>
                                </p:cTn>
                              </p:par>
                              <p:par>
                                <p:cTn id="266" presetID="8" presetClass="emph" presetSubtype="0" fill="hold" nodeType="withEffect">
                                  <p:stCondLst>
                                    <p:cond delay="0"/>
                                  </p:stCondLst>
                                  <p:childTnLst>
                                    <p:animRot by="-21600000">
                                      <p:cBhvr>
                                        <p:cTn id="267" dur="2000" fill="hold"/>
                                        <p:tgtEl>
                                          <p:spTgt spid="18"/>
                                        </p:tgtEl>
                                        <p:attrNameLst>
                                          <p:attrName>r</p:attrName>
                                        </p:attrNameLst>
                                      </p:cBhvr>
                                    </p:animRot>
                                  </p:childTnLst>
                                </p:cTn>
                              </p:par>
                              <p:par>
                                <p:cTn id="268" presetID="8" presetClass="emph" presetSubtype="0" fill="hold" nodeType="withEffect">
                                  <p:stCondLst>
                                    <p:cond delay="0"/>
                                  </p:stCondLst>
                                  <p:childTnLst>
                                    <p:animRot by="-21600000">
                                      <p:cBhvr>
                                        <p:cTn id="269" dur="2000" fill="hold"/>
                                        <p:tgtEl>
                                          <p:spTgt spid="19"/>
                                        </p:tgtEl>
                                        <p:attrNameLst>
                                          <p:attrName>r</p:attrName>
                                        </p:attrNameLst>
                                      </p:cBhvr>
                                    </p:animRot>
                                  </p:childTnLst>
                                </p:cTn>
                              </p:par>
                              <p:par>
                                <p:cTn id="270" presetID="8" presetClass="emph" presetSubtype="0" fill="hold" nodeType="withEffect">
                                  <p:stCondLst>
                                    <p:cond delay="0"/>
                                  </p:stCondLst>
                                  <p:childTnLst>
                                    <p:animRot by="-21600000">
                                      <p:cBhvr>
                                        <p:cTn id="271" dur="2000" fill="hold"/>
                                        <p:tgtEl>
                                          <p:spTgt spid="20"/>
                                        </p:tgtEl>
                                        <p:attrNameLst>
                                          <p:attrName>r</p:attrName>
                                        </p:attrNameLst>
                                      </p:cBhvr>
                                    </p:animRot>
                                  </p:childTnLst>
                                </p:cTn>
                              </p:par>
                              <p:par>
                                <p:cTn id="272" presetID="8" presetClass="emph" presetSubtype="0" fill="hold" nodeType="withEffect">
                                  <p:stCondLst>
                                    <p:cond delay="0"/>
                                  </p:stCondLst>
                                  <p:childTnLst>
                                    <p:animRot by="-21600000">
                                      <p:cBhvr>
                                        <p:cTn id="273" dur="2000" fill="hold"/>
                                        <p:tgtEl>
                                          <p:spTgt spid="21"/>
                                        </p:tgtEl>
                                        <p:attrNameLst>
                                          <p:attrName>r</p:attrName>
                                        </p:attrNameLst>
                                      </p:cBhvr>
                                    </p:animRot>
                                  </p:childTnLst>
                                </p:cTn>
                              </p:par>
                              <p:par>
                                <p:cTn id="274" presetID="8" presetClass="emph" presetSubtype="0" fill="hold" nodeType="withEffect">
                                  <p:stCondLst>
                                    <p:cond delay="0"/>
                                  </p:stCondLst>
                                  <p:childTnLst>
                                    <p:animRot by="-21600000">
                                      <p:cBhvr>
                                        <p:cTn id="275" dur="2000" fill="hold"/>
                                        <p:tgtEl>
                                          <p:spTgt spid="22"/>
                                        </p:tgtEl>
                                        <p:attrNameLst>
                                          <p:attrName>r</p:attrName>
                                        </p:attrNameLst>
                                      </p:cBhvr>
                                    </p:animRot>
                                  </p:childTnLst>
                                </p:cTn>
                              </p:par>
                              <p:par>
                                <p:cTn id="276" presetID="8" presetClass="emph" presetSubtype="0" fill="hold" nodeType="withEffect">
                                  <p:stCondLst>
                                    <p:cond delay="0"/>
                                  </p:stCondLst>
                                  <p:childTnLst>
                                    <p:animRot by="-21600000">
                                      <p:cBhvr>
                                        <p:cTn id="277" dur="2000" fill="hold"/>
                                        <p:tgtEl>
                                          <p:spTgt spid="23"/>
                                        </p:tgtEl>
                                        <p:attrNameLst>
                                          <p:attrName>r</p:attrName>
                                        </p:attrNameLst>
                                      </p:cBhvr>
                                    </p:animRot>
                                  </p:childTnLst>
                                </p:cTn>
                              </p:par>
                              <p:par>
                                <p:cTn id="278" presetID="8" presetClass="emph" presetSubtype="0" fill="hold" nodeType="withEffect">
                                  <p:stCondLst>
                                    <p:cond delay="0"/>
                                  </p:stCondLst>
                                  <p:childTnLst>
                                    <p:animRot by="-21600000">
                                      <p:cBhvr>
                                        <p:cTn id="279" dur="2000" fill="hold"/>
                                        <p:tgtEl>
                                          <p:spTgt spid="24"/>
                                        </p:tgtEl>
                                        <p:attrNameLst>
                                          <p:attrName>r</p:attrName>
                                        </p:attrNameLst>
                                      </p:cBhvr>
                                    </p:animRot>
                                  </p:childTnLst>
                                </p:cTn>
                              </p:par>
                              <p:par>
                                <p:cTn id="280" presetID="8" presetClass="emph" presetSubtype="0" fill="hold" nodeType="withEffect">
                                  <p:stCondLst>
                                    <p:cond delay="0"/>
                                  </p:stCondLst>
                                  <p:childTnLst>
                                    <p:animRot by="-21600000">
                                      <p:cBhvr>
                                        <p:cTn id="281" dur="2000" fill="hold"/>
                                        <p:tgtEl>
                                          <p:spTgt spid="25"/>
                                        </p:tgtEl>
                                        <p:attrNameLst>
                                          <p:attrName>r</p:attrName>
                                        </p:attrNameLst>
                                      </p:cBhvr>
                                    </p:animRot>
                                  </p:childTnLst>
                                </p:cTn>
                              </p:par>
                              <p:par>
                                <p:cTn id="282" presetID="8" presetClass="emph" presetSubtype="0" fill="hold" nodeType="withEffect">
                                  <p:stCondLst>
                                    <p:cond delay="0"/>
                                  </p:stCondLst>
                                  <p:childTnLst>
                                    <p:animRot by="-21600000">
                                      <p:cBhvr>
                                        <p:cTn id="283" dur="2000" fill="hold"/>
                                        <p:tgtEl>
                                          <p:spTgt spid="26"/>
                                        </p:tgtEl>
                                        <p:attrNameLst>
                                          <p:attrName>r</p:attrName>
                                        </p:attrNameLst>
                                      </p:cBhvr>
                                    </p:animRot>
                                  </p:childTnLst>
                                </p:cTn>
                              </p:par>
                              <p:par>
                                <p:cTn id="284" presetID="8" presetClass="emph" presetSubtype="0" fill="hold" nodeType="withEffect">
                                  <p:stCondLst>
                                    <p:cond delay="0"/>
                                  </p:stCondLst>
                                  <p:childTnLst>
                                    <p:animRot by="-21600000">
                                      <p:cBhvr>
                                        <p:cTn id="285" dur="2000" fill="hold"/>
                                        <p:tgtEl>
                                          <p:spTgt spid="27"/>
                                        </p:tgtEl>
                                        <p:attrNameLst>
                                          <p:attrName>r</p:attrName>
                                        </p:attrNameLst>
                                      </p:cBhvr>
                                    </p:animRot>
                                  </p:childTnLst>
                                </p:cTn>
                              </p:par>
                              <p:par>
                                <p:cTn id="286" presetID="8" presetClass="emph" presetSubtype="0" fill="hold" nodeType="withEffect">
                                  <p:stCondLst>
                                    <p:cond delay="0"/>
                                  </p:stCondLst>
                                  <p:childTnLst>
                                    <p:animRot by="-21600000">
                                      <p:cBhvr>
                                        <p:cTn id="287" dur="2000" fill="hold"/>
                                        <p:tgtEl>
                                          <p:spTgt spid="28"/>
                                        </p:tgtEl>
                                        <p:attrNameLst>
                                          <p:attrName>r</p:attrName>
                                        </p:attrNameLst>
                                      </p:cBhvr>
                                    </p:animRot>
                                  </p:childTnLst>
                                </p:cTn>
                              </p:par>
                              <p:par>
                                <p:cTn id="288" presetID="8" presetClass="emph" presetSubtype="0" fill="hold" nodeType="withEffect">
                                  <p:stCondLst>
                                    <p:cond delay="0"/>
                                  </p:stCondLst>
                                  <p:childTnLst>
                                    <p:animRot by="-21600000">
                                      <p:cBhvr>
                                        <p:cTn id="289" dur="2000" fill="hold"/>
                                        <p:tgtEl>
                                          <p:spTgt spid="29"/>
                                        </p:tgtEl>
                                        <p:attrNameLst>
                                          <p:attrName>r</p:attrName>
                                        </p:attrNameLst>
                                      </p:cBhvr>
                                    </p:animRot>
                                  </p:childTnLst>
                                </p:cTn>
                              </p:par>
                              <p:par>
                                <p:cTn id="290" presetID="8" presetClass="emph" presetSubtype="0" fill="hold" nodeType="withEffect">
                                  <p:stCondLst>
                                    <p:cond delay="0"/>
                                  </p:stCondLst>
                                  <p:childTnLst>
                                    <p:animRot by="-21600000">
                                      <p:cBhvr>
                                        <p:cTn id="291" dur="2000" fill="hold"/>
                                        <p:tgtEl>
                                          <p:spTgt spid="30"/>
                                        </p:tgtEl>
                                        <p:attrNameLst>
                                          <p:attrName>r</p:attrName>
                                        </p:attrNameLst>
                                      </p:cBhvr>
                                    </p:animRot>
                                  </p:childTnLst>
                                </p:cTn>
                              </p:par>
                              <p:par>
                                <p:cTn id="292" presetID="8" presetClass="emph" presetSubtype="0" fill="hold" nodeType="withEffect">
                                  <p:stCondLst>
                                    <p:cond delay="0"/>
                                  </p:stCondLst>
                                  <p:childTnLst>
                                    <p:animRot by="-21600000">
                                      <p:cBhvr>
                                        <p:cTn id="293" dur="2000" fill="hold"/>
                                        <p:tgtEl>
                                          <p:spTgt spid="31"/>
                                        </p:tgtEl>
                                        <p:attrNameLst>
                                          <p:attrName>r</p:attrName>
                                        </p:attrNameLst>
                                      </p:cBhvr>
                                    </p:animRot>
                                  </p:childTnLst>
                                </p:cTn>
                              </p:par>
                              <p:par>
                                <p:cTn id="294" presetID="8" presetClass="emph" presetSubtype="0" fill="hold" nodeType="withEffect">
                                  <p:stCondLst>
                                    <p:cond delay="0"/>
                                  </p:stCondLst>
                                  <p:childTnLst>
                                    <p:animRot by="-21600000">
                                      <p:cBhvr>
                                        <p:cTn id="295" dur="2000" fill="hold"/>
                                        <p:tgtEl>
                                          <p:spTgt spid="33"/>
                                        </p:tgtEl>
                                        <p:attrNameLst>
                                          <p:attrName>r</p:attrName>
                                        </p:attrNameLst>
                                      </p:cBhvr>
                                    </p:animRot>
                                  </p:childTnLst>
                                </p:cTn>
                              </p:par>
                              <p:par>
                                <p:cTn id="296" presetID="8" presetClass="emph" presetSubtype="0" fill="hold" nodeType="withEffect">
                                  <p:stCondLst>
                                    <p:cond delay="0"/>
                                  </p:stCondLst>
                                  <p:childTnLst>
                                    <p:animRot by="-21600000">
                                      <p:cBhvr>
                                        <p:cTn id="297" dur="2000" fill="hold"/>
                                        <p:tgtEl>
                                          <p:spTgt spid="35"/>
                                        </p:tgtEl>
                                        <p:attrNameLst>
                                          <p:attrName>r</p:attrName>
                                        </p:attrNameLst>
                                      </p:cBhvr>
                                    </p:animRot>
                                  </p:childTnLst>
                                </p:cTn>
                              </p:par>
                              <p:par>
                                <p:cTn id="298" presetID="8" presetClass="emph" presetSubtype="0" fill="hold" nodeType="withEffect">
                                  <p:stCondLst>
                                    <p:cond delay="0"/>
                                  </p:stCondLst>
                                  <p:childTnLst>
                                    <p:animRot by="-21600000">
                                      <p:cBhvr>
                                        <p:cTn id="299" dur="2000" fill="hold"/>
                                        <p:tgtEl>
                                          <p:spTgt spid="36"/>
                                        </p:tgtEl>
                                        <p:attrNameLst>
                                          <p:attrName>r</p:attrName>
                                        </p:attrNameLst>
                                      </p:cBhvr>
                                    </p:animRot>
                                  </p:childTnLst>
                                </p:cTn>
                              </p:par>
                              <p:par>
                                <p:cTn id="300" presetID="8" presetClass="emph" presetSubtype="0" fill="hold" nodeType="withEffect">
                                  <p:stCondLst>
                                    <p:cond delay="0"/>
                                  </p:stCondLst>
                                  <p:childTnLst>
                                    <p:animRot by="-21600000">
                                      <p:cBhvr>
                                        <p:cTn id="301" dur="2000" fill="hold"/>
                                        <p:tgtEl>
                                          <p:spTgt spid="37"/>
                                        </p:tgtEl>
                                        <p:attrNameLst>
                                          <p:attrName>r</p:attrName>
                                        </p:attrNameLst>
                                      </p:cBhvr>
                                    </p:animRot>
                                  </p:childTnLst>
                                </p:cTn>
                              </p:par>
                              <p:par>
                                <p:cTn id="302" presetID="8" presetClass="emph" presetSubtype="0" fill="hold" nodeType="withEffect">
                                  <p:stCondLst>
                                    <p:cond delay="0"/>
                                  </p:stCondLst>
                                  <p:childTnLst>
                                    <p:animRot by="-21600000">
                                      <p:cBhvr>
                                        <p:cTn id="303" dur="2000" fill="hold"/>
                                        <p:tgtEl>
                                          <p:spTgt spid="38"/>
                                        </p:tgtEl>
                                        <p:attrNameLst>
                                          <p:attrName>r</p:attrName>
                                        </p:attrNameLst>
                                      </p:cBhvr>
                                    </p:animRot>
                                  </p:childTnLst>
                                </p:cTn>
                              </p:par>
                              <p:par>
                                <p:cTn id="304" presetID="8" presetClass="emph" presetSubtype="0" fill="hold" nodeType="withEffect">
                                  <p:stCondLst>
                                    <p:cond delay="0"/>
                                  </p:stCondLst>
                                  <p:childTnLst>
                                    <p:animRot by="-21600000">
                                      <p:cBhvr>
                                        <p:cTn id="305" dur="2000" fill="hold"/>
                                        <p:tgtEl>
                                          <p:spTgt spid="40"/>
                                        </p:tgtEl>
                                        <p:attrNameLst>
                                          <p:attrName>r</p:attrName>
                                        </p:attrNameLst>
                                      </p:cBhvr>
                                    </p:animRot>
                                  </p:childTnLst>
                                </p:cTn>
                              </p:par>
                              <p:par>
                                <p:cTn id="306" presetID="8" presetClass="emph" presetSubtype="0" fill="hold" nodeType="withEffect">
                                  <p:stCondLst>
                                    <p:cond delay="0"/>
                                  </p:stCondLst>
                                  <p:childTnLst>
                                    <p:animRot by="-21600000">
                                      <p:cBhvr>
                                        <p:cTn id="307" dur="2000" fill="hold"/>
                                        <p:tgtEl>
                                          <p:spTgt spid="41"/>
                                        </p:tgtEl>
                                        <p:attrNameLst>
                                          <p:attrName>r</p:attrName>
                                        </p:attrNameLst>
                                      </p:cBhvr>
                                    </p:animRot>
                                  </p:childTnLst>
                                </p:cTn>
                              </p:par>
                              <p:par>
                                <p:cTn id="308" presetID="8" presetClass="emph" presetSubtype="0" fill="hold" nodeType="withEffect">
                                  <p:stCondLst>
                                    <p:cond delay="0"/>
                                  </p:stCondLst>
                                  <p:childTnLst>
                                    <p:animRot by="-21600000">
                                      <p:cBhvr>
                                        <p:cTn id="309" dur="2000" fill="hold"/>
                                        <p:tgtEl>
                                          <p:spTgt spid="43"/>
                                        </p:tgtEl>
                                        <p:attrNameLst>
                                          <p:attrName>r</p:attrName>
                                        </p:attrNameLst>
                                      </p:cBhvr>
                                    </p:animRot>
                                  </p:childTnLst>
                                </p:cTn>
                              </p:par>
                              <p:par>
                                <p:cTn id="310" presetID="8" presetClass="emph" presetSubtype="0" fill="hold" nodeType="withEffect">
                                  <p:stCondLst>
                                    <p:cond delay="0"/>
                                  </p:stCondLst>
                                  <p:childTnLst>
                                    <p:animRot by="-21600000">
                                      <p:cBhvr>
                                        <p:cTn id="311" dur="2000" fill="hold"/>
                                        <p:tgtEl>
                                          <p:spTgt spid="54"/>
                                        </p:tgtEl>
                                        <p:attrNameLst>
                                          <p:attrName>r</p:attrName>
                                        </p:attrNameLst>
                                      </p:cBhvr>
                                    </p:animRot>
                                  </p:childTnLst>
                                </p:cTn>
                              </p:par>
                              <p:par>
                                <p:cTn id="312" presetID="8" presetClass="emph" presetSubtype="0" fill="hold" nodeType="withEffect">
                                  <p:stCondLst>
                                    <p:cond delay="0"/>
                                  </p:stCondLst>
                                  <p:childTnLst>
                                    <p:animRot by="-21600000">
                                      <p:cBhvr>
                                        <p:cTn id="313" dur="2000" fill="hold"/>
                                        <p:tgtEl>
                                          <p:spTgt spid="55"/>
                                        </p:tgtEl>
                                        <p:attrNameLst>
                                          <p:attrName>r</p:attrName>
                                        </p:attrNameLst>
                                      </p:cBhvr>
                                    </p:animRot>
                                  </p:childTnLst>
                                </p:cTn>
                              </p:par>
                              <p:par>
                                <p:cTn id="314" presetID="8" presetClass="emph" presetSubtype="0" fill="hold" nodeType="withEffect">
                                  <p:stCondLst>
                                    <p:cond delay="0"/>
                                  </p:stCondLst>
                                  <p:childTnLst>
                                    <p:animRot by="-21600000">
                                      <p:cBhvr>
                                        <p:cTn id="315" dur="2000" fill="hold"/>
                                        <p:tgtEl>
                                          <p:spTgt spid="56"/>
                                        </p:tgtEl>
                                        <p:attrNameLst>
                                          <p:attrName>r</p:attrName>
                                        </p:attrNameLst>
                                      </p:cBhvr>
                                    </p:animRot>
                                  </p:childTnLst>
                                </p:cTn>
                              </p:par>
                              <p:par>
                                <p:cTn id="316" presetID="8" presetClass="emph" presetSubtype="0" fill="hold" nodeType="withEffect">
                                  <p:stCondLst>
                                    <p:cond delay="0"/>
                                  </p:stCondLst>
                                  <p:childTnLst>
                                    <p:animRot by="-21600000">
                                      <p:cBhvr>
                                        <p:cTn id="317" dur="2000" fill="hold"/>
                                        <p:tgtEl>
                                          <p:spTgt spid="57"/>
                                        </p:tgtEl>
                                        <p:attrNameLst>
                                          <p:attrName>r</p:attrName>
                                        </p:attrNameLst>
                                      </p:cBhvr>
                                    </p:animRot>
                                  </p:childTnLst>
                                </p:cTn>
                              </p:par>
                              <p:par>
                                <p:cTn id="318" presetID="8" presetClass="emph" presetSubtype="0" fill="hold" nodeType="withEffect">
                                  <p:stCondLst>
                                    <p:cond delay="0"/>
                                  </p:stCondLst>
                                  <p:childTnLst>
                                    <p:animRot by="-21600000">
                                      <p:cBhvr>
                                        <p:cTn id="319" dur="2000" fill="hold"/>
                                        <p:tgtEl>
                                          <p:spTgt spid="58"/>
                                        </p:tgtEl>
                                        <p:attrNameLst>
                                          <p:attrName>r</p:attrName>
                                        </p:attrNameLst>
                                      </p:cBhvr>
                                    </p:animRot>
                                  </p:childTnLst>
                                </p:cTn>
                              </p:par>
                              <p:par>
                                <p:cTn id="320" presetID="8" presetClass="emph" presetSubtype="0" fill="hold" nodeType="withEffect">
                                  <p:stCondLst>
                                    <p:cond delay="0"/>
                                  </p:stCondLst>
                                  <p:childTnLst>
                                    <p:animRot by="-21600000">
                                      <p:cBhvr>
                                        <p:cTn id="321" dur="2000" fill="hold"/>
                                        <p:tgtEl>
                                          <p:spTgt spid="60"/>
                                        </p:tgtEl>
                                        <p:attrNameLst>
                                          <p:attrName>r</p:attrName>
                                        </p:attrNameLst>
                                      </p:cBhvr>
                                    </p:animRot>
                                  </p:childTnLst>
                                </p:cTn>
                              </p:par>
                              <p:par>
                                <p:cTn id="322" presetID="8" presetClass="emph" presetSubtype="0" fill="hold" nodeType="withEffect">
                                  <p:stCondLst>
                                    <p:cond delay="0"/>
                                  </p:stCondLst>
                                  <p:childTnLst>
                                    <p:animRot by="-21600000">
                                      <p:cBhvr>
                                        <p:cTn id="323" dur="2000" fill="hold"/>
                                        <p:tgtEl>
                                          <p:spTgt spid="61"/>
                                        </p:tgtEl>
                                        <p:attrNameLst>
                                          <p:attrName>r</p:attrName>
                                        </p:attrNameLst>
                                      </p:cBhvr>
                                    </p:animRot>
                                  </p:childTnLst>
                                </p:cTn>
                              </p:par>
                              <p:par>
                                <p:cTn id="324" presetID="8" presetClass="emph" presetSubtype="0" fill="hold" nodeType="withEffect">
                                  <p:stCondLst>
                                    <p:cond delay="0"/>
                                  </p:stCondLst>
                                  <p:childTnLst>
                                    <p:animRot by="-21600000">
                                      <p:cBhvr>
                                        <p:cTn id="325" dur="2000" fill="hold"/>
                                        <p:tgtEl>
                                          <p:spTgt spid="62"/>
                                        </p:tgtEl>
                                        <p:attrNameLst>
                                          <p:attrName>r</p:attrName>
                                        </p:attrNameLst>
                                      </p:cBhvr>
                                    </p:animRot>
                                  </p:childTnLst>
                                </p:cTn>
                              </p:par>
                              <p:par>
                                <p:cTn id="326" presetID="8" presetClass="emph" presetSubtype="0" fill="hold" nodeType="withEffect">
                                  <p:stCondLst>
                                    <p:cond delay="0"/>
                                  </p:stCondLst>
                                  <p:childTnLst>
                                    <p:animRot by="-21600000">
                                      <p:cBhvr>
                                        <p:cTn id="327" dur="2000" fill="hold"/>
                                        <p:tgtEl>
                                          <p:spTgt spid="63"/>
                                        </p:tgtEl>
                                        <p:attrNameLst>
                                          <p:attrName>r</p:attrName>
                                        </p:attrNameLst>
                                      </p:cBhvr>
                                    </p:animRot>
                                  </p:childTnLst>
                                </p:cTn>
                              </p:par>
                              <p:par>
                                <p:cTn id="328" presetID="8" presetClass="emph" presetSubtype="0" fill="hold" nodeType="withEffect">
                                  <p:stCondLst>
                                    <p:cond delay="0"/>
                                  </p:stCondLst>
                                  <p:childTnLst>
                                    <p:animRot by="-21600000">
                                      <p:cBhvr>
                                        <p:cTn id="329" dur="2000" fill="hold"/>
                                        <p:tgtEl>
                                          <p:spTgt spid="64"/>
                                        </p:tgtEl>
                                        <p:attrNameLst>
                                          <p:attrName>r</p:attrName>
                                        </p:attrNameLst>
                                      </p:cBhvr>
                                    </p:animRot>
                                  </p:childTnLst>
                                </p:cTn>
                              </p:par>
                            </p:childTnLst>
                          </p:cTn>
                        </p:par>
                      </p:childTnLst>
                    </p:cTn>
                  </p:par>
                  <p:par>
                    <p:cTn id="330" fill="hold">
                      <p:stCondLst>
                        <p:cond delay="indefinite"/>
                      </p:stCondLst>
                      <p:childTnLst>
                        <p:par>
                          <p:cTn id="331" fill="hold">
                            <p:stCondLst>
                              <p:cond delay="0"/>
                            </p:stCondLst>
                            <p:childTnLst>
                              <p:par>
                                <p:cTn id="332" presetID="2" presetClass="exit" presetSubtype="8" fill="hold" nodeType="clickEffect">
                                  <p:stCondLst>
                                    <p:cond delay="0"/>
                                  </p:stCondLst>
                                  <p:childTnLst>
                                    <p:anim calcmode="lin" valueType="num">
                                      <p:cBhvr additive="base">
                                        <p:cTn id="333" dur="2000"/>
                                        <p:tgtEl>
                                          <p:spTgt spid="64"/>
                                        </p:tgtEl>
                                        <p:attrNameLst>
                                          <p:attrName>ppt_x</p:attrName>
                                        </p:attrNameLst>
                                      </p:cBhvr>
                                      <p:tavLst>
                                        <p:tav tm="0">
                                          <p:val>
                                            <p:strVal val="ppt_x"/>
                                          </p:val>
                                        </p:tav>
                                        <p:tav tm="100000">
                                          <p:val>
                                            <p:strVal val="0-ppt_w/2"/>
                                          </p:val>
                                        </p:tav>
                                      </p:tavLst>
                                    </p:anim>
                                    <p:anim calcmode="lin" valueType="num">
                                      <p:cBhvr additive="base">
                                        <p:cTn id="334" dur="2000"/>
                                        <p:tgtEl>
                                          <p:spTgt spid="64"/>
                                        </p:tgtEl>
                                        <p:attrNameLst>
                                          <p:attrName>ppt_y</p:attrName>
                                        </p:attrNameLst>
                                      </p:cBhvr>
                                      <p:tavLst>
                                        <p:tav tm="0">
                                          <p:val>
                                            <p:strVal val="ppt_y"/>
                                          </p:val>
                                        </p:tav>
                                        <p:tav tm="100000">
                                          <p:val>
                                            <p:strVal val="ppt_y"/>
                                          </p:val>
                                        </p:tav>
                                      </p:tavLst>
                                    </p:anim>
                                    <p:set>
                                      <p:cBhvr>
                                        <p:cTn id="335" dur="1" fill="hold">
                                          <p:stCondLst>
                                            <p:cond delay="1999"/>
                                          </p:stCondLst>
                                        </p:cTn>
                                        <p:tgtEl>
                                          <p:spTgt spid="64"/>
                                        </p:tgtEl>
                                        <p:attrNameLst>
                                          <p:attrName>style.visibility</p:attrName>
                                        </p:attrNameLst>
                                      </p:cBhvr>
                                      <p:to>
                                        <p:strVal val="hidden"/>
                                      </p:to>
                                    </p:set>
                                  </p:childTnLst>
                                </p:cTn>
                              </p:par>
                              <p:par>
                                <p:cTn id="336" presetID="2" presetClass="exit" presetSubtype="8" fill="hold" nodeType="withEffect">
                                  <p:stCondLst>
                                    <p:cond delay="0"/>
                                  </p:stCondLst>
                                  <p:childTnLst>
                                    <p:anim calcmode="lin" valueType="num">
                                      <p:cBhvr additive="base">
                                        <p:cTn id="337" dur="2000"/>
                                        <p:tgtEl>
                                          <p:spTgt spid="63"/>
                                        </p:tgtEl>
                                        <p:attrNameLst>
                                          <p:attrName>ppt_x</p:attrName>
                                        </p:attrNameLst>
                                      </p:cBhvr>
                                      <p:tavLst>
                                        <p:tav tm="0">
                                          <p:val>
                                            <p:strVal val="ppt_x"/>
                                          </p:val>
                                        </p:tav>
                                        <p:tav tm="100000">
                                          <p:val>
                                            <p:strVal val="0-ppt_w/2"/>
                                          </p:val>
                                        </p:tav>
                                      </p:tavLst>
                                    </p:anim>
                                    <p:anim calcmode="lin" valueType="num">
                                      <p:cBhvr additive="base">
                                        <p:cTn id="338" dur="2000"/>
                                        <p:tgtEl>
                                          <p:spTgt spid="63"/>
                                        </p:tgtEl>
                                        <p:attrNameLst>
                                          <p:attrName>ppt_y</p:attrName>
                                        </p:attrNameLst>
                                      </p:cBhvr>
                                      <p:tavLst>
                                        <p:tav tm="0">
                                          <p:val>
                                            <p:strVal val="ppt_y"/>
                                          </p:val>
                                        </p:tav>
                                        <p:tav tm="100000">
                                          <p:val>
                                            <p:strVal val="ppt_y"/>
                                          </p:val>
                                        </p:tav>
                                      </p:tavLst>
                                    </p:anim>
                                    <p:set>
                                      <p:cBhvr>
                                        <p:cTn id="339" dur="1" fill="hold">
                                          <p:stCondLst>
                                            <p:cond delay="1999"/>
                                          </p:stCondLst>
                                        </p:cTn>
                                        <p:tgtEl>
                                          <p:spTgt spid="63"/>
                                        </p:tgtEl>
                                        <p:attrNameLst>
                                          <p:attrName>style.visibility</p:attrName>
                                        </p:attrNameLst>
                                      </p:cBhvr>
                                      <p:to>
                                        <p:strVal val="hidden"/>
                                      </p:to>
                                    </p:set>
                                  </p:childTnLst>
                                </p:cTn>
                              </p:par>
                              <p:par>
                                <p:cTn id="340" presetID="2" presetClass="exit" presetSubtype="8" fill="hold" nodeType="withEffect">
                                  <p:stCondLst>
                                    <p:cond delay="0"/>
                                  </p:stCondLst>
                                  <p:childTnLst>
                                    <p:anim calcmode="lin" valueType="num">
                                      <p:cBhvr additive="base">
                                        <p:cTn id="341" dur="2000"/>
                                        <p:tgtEl>
                                          <p:spTgt spid="62"/>
                                        </p:tgtEl>
                                        <p:attrNameLst>
                                          <p:attrName>ppt_x</p:attrName>
                                        </p:attrNameLst>
                                      </p:cBhvr>
                                      <p:tavLst>
                                        <p:tav tm="0">
                                          <p:val>
                                            <p:strVal val="ppt_x"/>
                                          </p:val>
                                        </p:tav>
                                        <p:tav tm="100000">
                                          <p:val>
                                            <p:strVal val="0-ppt_w/2"/>
                                          </p:val>
                                        </p:tav>
                                      </p:tavLst>
                                    </p:anim>
                                    <p:anim calcmode="lin" valueType="num">
                                      <p:cBhvr additive="base">
                                        <p:cTn id="342" dur="2000"/>
                                        <p:tgtEl>
                                          <p:spTgt spid="62"/>
                                        </p:tgtEl>
                                        <p:attrNameLst>
                                          <p:attrName>ppt_y</p:attrName>
                                        </p:attrNameLst>
                                      </p:cBhvr>
                                      <p:tavLst>
                                        <p:tav tm="0">
                                          <p:val>
                                            <p:strVal val="ppt_y"/>
                                          </p:val>
                                        </p:tav>
                                        <p:tav tm="100000">
                                          <p:val>
                                            <p:strVal val="ppt_y"/>
                                          </p:val>
                                        </p:tav>
                                      </p:tavLst>
                                    </p:anim>
                                    <p:set>
                                      <p:cBhvr>
                                        <p:cTn id="343" dur="1" fill="hold">
                                          <p:stCondLst>
                                            <p:cond delay="1999"/>
                                          </p:stCondLst>
                                        </p:cTn>
                                        <p:tgtEl>
                                          <p:spTgt spid="62"/>
                                        </p:tgtEl>
                                        <p:attrNameLst>
                                          <p:attrName>style.visibility</p:attrName>
                                        </p:attrNameLst>
                                      </p:cBhvr>
                                      <p:to>
                                        <p:strVal val="hidden"/>
                                      </p:to>
                                    </p:set>
                                  </p:childTnLst>
                                </p:cTn>
                              </p:par>
                              <p:par>
                                <p:cTn id="344" presetID="2" presetClass="exit" presetSubtype="8" fill="hold" nodeType="withEffect">
                                  <p:stCondLst>
                                    <p:cond delay="0"/>
                                  </p:stCondLst>
                                  <p:childTnLst>
                                    <p:anim calcmode="lin" valueType="num">
                                      <p:cBhvr additive="base">
                                        <p:cTn id="345" dur="2000"/>
                                        <p:tgtEl>
                                          <p:spTgt spid="61"/>
                                        </p:tgtEl>
                                        <p:attrNameLst>
                                          <p:attrName>ppt_x</p:attrName>
                                        </p:attrNameLst>
                                      </p:cBhvr>
                                      <p:tavLst>
                                        <p:tav tm="0">
                                          <p:val>
                                            <p:strVal val="ppt_x"/>
                                          </p:val>
                                        </p:tav>
                                        <p:tav tm="100000">
                                          <p:val>
                                            <p:strVal val="0-ppt_w/2"/>
                                          </p:val>
                                        </p:tav>
                                      </p:tavLst>
                                    </p:anim>
                                    <p:anim calcmode="lin" valueType="num">
                                      <p:cBhvr additive="base">
                                        <p:cTn id="346" dur="2000"/>
                                        <p:tgtEl>
                                          <p:spTgt spid="61"/>
                                        </p:tgtEl>
                                        <p:attrNameLst>
                                          <p:attrName>ppt_y</p:attrName>
                                        </p:attrNameLst>
                                      </p:cBhvr>
                                      <p:tavLst>
                                        <p:tav tm="0">
                                          <p:val>
                                            <p:strVal val="ppt_y"/>
                                          </p:val>
                                        </p:tav>
                                        <p:tav tm="100000">
                                          <p:val>
                                            <p:strVal val="ppt_y"/>
                                          </p:val>
                                        </p:tav>
                                      </p:tavLst>
                                    </p:anim>
                                    <p:set>
                                      <p:cBhvr>
                                        <p:cTn id="347" dur="1" fill="hold">
                                          <p:stCondLst>
                                            <p:cond delay="1999"/>
                                          </p:stCondLst>
                                        </p:cTn>
                                        <p:tgtEl>
                                          <p:spTgt spid="61"/>
                                        </p:tgtEl>
                                        <p:attrNameLst>
                                          <p:attrName>style.visibility</p:attrName>
                                        </p:attrNameLst>
                                      </p:cBhvr>
                                      <p:to>
                                        <p:strVal val="hidden"/>
                                      </p:to>
                                    </p:set>
                                  </p:childTnLst>
                                </p:cTn>
                              </p:par>
                              <p:par>
                                <p:cTn id="348" presetID="2" presetClass="exit" presetSubtype="8" fill="hold" nodeType="withEffect">
                                  <p:stCondLst>
                                    <p:cond delay="0"/>
                                  </p:stCondLst>
                                  <p:childTnLst>
                                    <p:anim calcmode="lin" valueType="num">
                                      <p:cBhvr additive="base">
                                        <p:cTn id="349" dur="2000"/>
                                        <p:tgtEl>
                                          <p:spTgt spid="60"/>
                                        </p:tgtEl>
                                        <p:attrNameLst>
                                          <p:attrName>ppt_x</p:attrName>
                                        </p:attrNameLst>
                                      </p:cBhvr>
                                      <p:tavLst>
                                        <p:tav tm="0">
                                          <p:val>
                                            <p:strVal val="ppt_x"/>
                                          </p:val>
                                        </p:tav>
                                        <p:tav tm="100000">
                                          <p:val>
                                            <p:strVal val="0-ppt_w/2"/>
                                          </p:val>
                                        </p:tav>
                                      </p:tavLst>
                                    </p:anim>
                                    <p:anim calcmode="lin" valueType="num">
                                      <p:cBhvr additive="base">
                                        <p:cTn id="350" dur="2000"/>
                                        <p:tgtEl>
                                          <p:spTgt spid="60"/>
                                        </p:tgtEl>
                                        <p:attrNameLst>
                                          <p:attrName>ppt_y</p:attrName>
                                        </p:attrNameLst>
                                      </p:cBhvr>
                                      <p:tavLst>
                                        <p:tav tm="0">
                                          <p:val>
                                            <p:strVal val="ppt_y"/>
                                          </p:val>
                                        </p:tav>
                                        <p:tav tm="100000">
                                          <p:val>
                                            <p:strVal val="ppt_y"/>
                                          </p:val>
                                        </p:tav>
                                      </p:tavLst>
                                    </p:anim>
                                    <p:set>
                                      <p:cBhvr>
                                        <p:cTn id="351" dur="1" fill="hold">
                                          <p:stCondLst>
                                            <p:cond delay="1999"/>
                                          </p:stCondLst>
                                        </p:cTn>
                                        <p:tgtEl>
                                          <p:spTgt spid="60"/>
                                        </p:tgtEl>
                                        <p:attrNameLst>
                                          <p:attrName>style.visibility</p:attrName>
                                        </p:attrNameLst>
                                      </p:cBhvr>
                                      <p:to>
                                        <p:strVal val="hidden"/>
                                      </p:to>
                                    </p:set>
                                  </p:childTnLst>
                                </p:cTn>
                              </p:par>
                              <p:par>
                                <p:cTn id="352" presetID="2" presetClass="exit" presetSubtype="8" fill="hold" nodeType="withEffect">
                                  <p:stCondLst>
                                    <p:cond delay="0"/>
                                  </p:stCondLst>
                                  <p:childTnLst>
                                    <p:anim calcmode="lin" valueType="num">
                                      <p:cBhvr additive="base">
                                        <p:cTn id="353" dur="2000"/>
                                        <p:tgtEl>
                                          <p:spTgt spid="58"/>
                                        </p:tgtEl>
                                        <p:attrNameLst>
                                          <p:attrName>ppt_x</p:attrName>
                                        </p:attrNameLst>
                                      </p:cBhvr>
                                      <p:tavLst>
                                        <p:tav tm="0">
                                          <p:val>
                                            <p:strVal val="ppt_x"/>
                                          </p:val>
                                        </p:tav>
                                        <p:tav tm="100000">
                                          <p:val>
                                            <p:strVal val="0-ppt_w/2"/>
                                          </p:val>
                                        </p:tav>
                                      </p:tavLst>
                                    </p:anim>
                                    <p:anim calcmode="lin" valueType="num">
                                      <p:cBhvr additive="base">
                                        <p:cTn id="354" dur="2000"/>
                                        <p:tgtEl>
                                          <p:spTgt spid="58"/>
                                        </p:tgtEl>
                                        <p:attrNameLst>
                                          <p:attrName>ppt_y</p:attrName>
                                        </p:attrNameLst>
                                      </p:cBhvr>
                                      <p:tavLst>
                                        <p:tav tm="0">
                                          <p:val>
                                            <p:strVal val="ppt_y"/>
                                          </p:val>
                                        </p:tav>
                                        <p:tav tm="100000">
                                          <p:val>
                                            <p:strVal val="ppt_y"/>
                                          </p:val>
                                        </p:tav>
                                      </p:tavLst>
                                    </p:anim>
                                    <p:set>
                                      <p:cBhvr>
                                        <p:cTn id="355" dur="1" fill="hold">
                                          <p:stCondLst>
                                            <p:cond delay="1999"/>
                                          </p:stCondLst>
                                        </p:cTn>
                                        <p:tgtEl>
                                          <p:spTgt spid="58"/>
                                        </p:tgtEl>
                                        <p:attrNameLst>
                                          <p:attrName>style.visibility</p:attrName>
                                        </p:attrNameLst>
                                      </p:cBhvr>
                                      <p:to>
                                        <p:strVal val="hidden"/>
                                      </p:to>
                                    </p:set>
                                  </p:childTnLst>
                                </p:cTn>
                              </p:par>
                              <p:par>
                                <p:cTn id="356" presetID="2" presetClass="exit" presetSubtype="8" fill="hold" nodeType="withEffect">
                                  <p:stCondLst>
                                    <p:cond delay="0"/>
                                  </p:stCondLst>
                                  <p:childTnLst>
                                    <p:anim calcmode="lin" valueType="num">
                                      <p:cBhvr additive="base">
                                        <p:cTn id="357" dur="2000"/>
                                        <p:tgtEl>
                                          <p:spTgt spid="57"/>
                                        </p:tgtEl>
                                        <p:attrNameLst>
                                          <p:attrName>ppt_x</p:attrName>
                                        </p:attrNameLst>
                                      </p:cBhvr>
                                      <p:tavLst>
                                        <p:tav tm="0">
                                          <p:val>
                                            <p:strVal val="ppt_x"/>
                                          </p:val>
                                        </p:tav>
                                        <p:tav tm="100000">
                                          <p:val>
                                            <p:strVal val="0-ppt_w/2"/>
                                          </p:val>
                                        </p:tav>
                                      </p:tavLst>
                                    </p:anim>
                                    <p:anim calcmode="lin" valueType="num">
                                      <p:cBhvr additive="base">
                                        <p:cTn id="358" dur="2000"/>
                                        <p:tgtEl>
                                          <p:spTgt spid="57"/>
                                        </p:tgtEl>
                                        <p:attrNameLst>
                                          <p:attrName>ppt_y</p:attrName>
                                        </p:attrNameLst>
                                      </p:cBhvr>
                                      <p:tavLst>
                                        <p:tav tm="0">
                                          <p:val>
                                            <p:strVal val="ppt_y"/>
                                          </p:val>
                                        </p:tav>
                                        <p:tav tm="100000">
                                          <p:val>
                                            <p:strVal val="ppt_y"/>
                                          </p:val>
                                        </p:tav>
                                      </p:tavLst>
                                    </p:anim>
                                    <p:set>
                                      <p:cBhvr>
                                        <p:cTn id="359" dur="1" fill="hold">
                                          <p:stCondLst>
                                            <p:cond delay="1999"/>
                                          </p:stCondLst>
                                        </p:cTn>
                                        <p:tgtEl>
                                          <p:spTgt spid="57"/>
                                        </p:tgtEl>
                                        <p:attrNameLst>
                                          <p:attrName>style.visibility</p:attrName>
                                        </p:attrNameLst>
                                      </p:cBhvr>
                                      <p:to>
                                        <p:strVal val="hidden"/>
                                      </p:to>
                                    </p:set>
                                  </p:childTnLst>
                                </p:cTn>
                              </p:par>
                              <p:par>
                                <p:cTn id="360" presetID="2" presetClass="exit" presetSubtype="8" fill="hold" nodeType="withEffect">
                                  <p:stCondLst>
                                    <p:cond delay="0"/>
                                  </p:stCondLst>
                                  <p:childTnLst>
                                    <p:anim calcmode="lin" valueType="num">
                                      <p:cBhvr additive="base">
                                        <p:cTn id="361" dur="2000"/>
                                        <p:tgtEl>
                                          <p:spTgt spid="56"/>
                                        </p:tgtEl>
                                        <p:attrNameLst>
                                          <p:attrName>ppt_x</p:attrName>
                                        </p:attrNameLst>
                                      </p:cBhvr>
                                      <p:tavLst>
                                        <p:tav tm="0">
                                          <p:val>
                                            <p:strVal val="ppt_x"/>
                                          </p:val>
                                        </p:tav>
                                        <p:tav tm="100000">
                                          <p:val>
                                            <p:strVal val="0-ppt_w/2"/>
                                          </p:val>
                                        </p:tav>
                                      </p:tavLst>
                                    </p:anim>
                                    <p:anim calcmode="lin" valueType="num">
                                      <p:cBhvr additive="base">
                                        <p:cTn id="362" dur="2000"/>
                                        <p:tgtEl>
                                          <p:spTgt spid="56"/>
                                        </p:tgtEl>
                                        <p:attrNameLst>
                                          <p:attrName>ppt_y</p:attrName>
                                        </p:attrNameLst>
                                      </p:cBhvr>
                                      <p:tavLst>
                                        <p:tav tm="0">
                                          <p:val>
                                            <p:strVal val="ppt_y"/>
                                          </p:val>
                                        </p:tav>
                                        <p:tav tm="100000">
                                          <p:val>
                                            <p:strVal val="ppt_y"/>
                                          </p:val>
                                        </p:tav>
                                      </p:tavLst>
                                    </p:anim>
                                    <p:set>
                                      <p:cBhvr>
                                        <p:cTn id="363" dur="1" fill="hold">
                                          <p:stCondLst>
                                            <p:cond delay="1999"/>
                                          </p:stCondLst>
                                        </p:cTn>
                                        <p:tgtEl>
                                          <p:spTgt spid="56"/>
                                        </p:tgtEl>
                                        <p:attrNameLst>
                                          <p:attrName>style.visibility</p:attrName>
                                        </p:attrNameLst>
                                      </p:cBhvr>
                                      <p:to>
                                        <p:strVal val="hidden"/>
                                      </p:to>
                                    </p:set>
                                  </p:childTnLst>
                                </p:cTn>
                              </p:par>
                              <p:par>
                                <p:cTn id="364" presetID="2" presetClass="exit" presetSubtype="8" fill="hold" nodeType="withEffect">
                                  <p:stCondLst>
                                    <p:cond delay="0"/>
                                  </p:stCondLst>
                                  <p:childTnLst>
                                    <p:anim calcmode="lin" valueType="num">
                                      <p:cBhvr additive="base">
                                        <p:cTn id="365" dur="2000"/>
                                        <p:tgtEl>
                                          <p:spTgt spid="55"/>
                                        </p:tgtEl>
                                        <p:attrNameLst>
                                          <p:attrName>ppt_x</p:attrName>
                                        </p:attrNameLst>
                                      </p:cBhvr>
                                      <p:tavLst>
                                        <p:tav tm="0">
                                          <p:val>
                                            <p:strVal val="ppt_x"/>
                                          </p:val>
                                        </p:tav>
                                        <p:tav tm="100000">
                                          <p:val>
                                            <p:strVal val="0-ppt_w/2"/>
                                          </p:val>
                                        </p:tav>
                                      </p:tavLst>
                                    </p:anim>
                                    <p:anim calcmode="lin" valueType="num">
                                      <p:cBhvr additive="base">
                                        <p:cTn id="366" dur="2000"/>
                                        <p:tgtEl>
                                          <p:spTgt spid="55"/>
                                        </p:tgtEl>
                                        <p:attrNameLst>
                                          <p:attrName>ppt_y</p:attrName>
                                        </p:attrNameLst>
                                      </p:cBhvr>
                                      <p:tavLst>
                                        <p:tav tm="0">
                                          <p:val>
                                            <p:strVal val="ppt_y"/>
                                          </p:val>
                                        </p:tav>
                                        <p:tav tm="100000">
                                          <p:val>
                                            <p:strVal val="ppt_y"/>
                                          </p:val>
                                        </p:tav>
                                      </p:tavLst>
                                    </p:anim>
                                    <p:set>
                                      <p:cBhvr>
                                        <p:cTn id="367" dur="1" fill="hold">
                                          <p:stCondLst>
                                            <p:cond delay="1999"/>
                                          </p:stCondLst>
                                        </p:cTn>
                                        <p:tgtEl>
                                          <p:spTgt spid="55"/>
                                        </p:tgtEl>
                                        <p:attrNameLst>
                                          <p:attrName>style.visibility</p:attrName>
                                        </p:attrNameLst>
                                      </p:cBhvr>
                                      <p:to>
                                        <p:strVal val="hidden"/>
                                      </p:to>
                                    </p:set>
                                  </p:childTnLst>
                                </p:cTn>
                              </p:par>
                              <p:par>
                                <p:cTn id="368" presetID="2" presetClass="exit" presetSubtype="8" fill="hold" nodeType="withEffect">
                                  <p:stCondLst>
                                    <p:cond delay="0"/>
                                  </p:stCondLst>
                                  <p:childTnLst>
                                    <p:anim calcmode="lin" valueType="num">
                                      <p:cBhvr additive="base">
                                        <p:cTn id="369" dur="2000"/>
                                        <p:tgtEl>
                                          <p:spTgt spid="54"/>
                                        </p:tgtEl>
                                        <p:attrNameLst>
                                          <p:attrName>ppt_x</p:attrName>
                                        </p:attrNameLst>
                                      </p:cBhvr>
                                      <p:tavLst>
                                        <p:tav tm="0">
                                          <p:val>
                                            <p:strVal val="ppt_x"/>
                                          </p:val>
                                        </p:tav>
                                        <p:tav tm="100000">
                                          <p:val>
                                            <p:strVal val="0-ppt_w/2"/>
                                          </p:val>
                                        </p:tav>
                                      </p:tavLst>
                                    </p:anim>
                                    <p:anim calcmode="lin" valueType="num">
                                      <p:cBhvr additive="base">
                                        <p:cTn id="370" dur="2000"/>
                                        <p:tgtEl>
                                          <p:spTgt spid="54"/>
                                        </p:tgtEl>
                                        <p:attrNameLst>
                                          <p:attrName>ppt_y</p:attrName>
                                        </p:attrNameLst>
                                      </p:cBhvr>
                                      <p:tavLst>
                                        <p:tav tm="0">
                                          <p:val>
                                            <p:strVal val="ppt_y"/>
                                          </p:val>
                                        </p:tav>
                                        <p:tav tm="100000">
                                          <p:val>
                                            <p:strVal val="ppt_y"/>
                                          </p:val>
                                        </p:tav>
                                      </p:tavLst>
                                    </p:anim>
                                    <p:set>
                                      <p:cBhvr>
                                        <p:cTn id="371" dur="1" fill="hold">
                                          <p:stCondLst>
                                            <p:cond delay="1999"/>
                                          </p:stCondLst>
                                        </p:cTn>
                                        <p:tgtEl>
                                          <p:spTgt spid="54"/>
                                        </p:tgtEl>
                                        <p:attrNameLst>
                                          <p:attrName>style.visibility</p:attrName>
                                        </p:attrNameLst>
                                      </p:cBhvr>
                                      <p:to>
                                        <p:strVal val="hidden"/>
                                      </p:to>
                                    </p:set>
                                  </p:childTnLst>
                                </p:cTn>
                              </p:par>
                              <p:par>
                                <p:cTn id="372" presetID="2" presetClass="exit" presetSubtype="8" fill="hold" nodeType="withEffect">
                                  <p:stCondLst>
                                    <p:cond delay="0"/>
                                  </p:stCondLst>
                                  <p:childTnLst>
                                    <p:anim calcmode="lin" valueType="num">
                                      <p:cBhvr additive="base">
                                        <p:cTn id="373" dur="2000"/>
                                        <p:tgtEl>
                                          <p:spTgt spid="43"/>
                                        </p:tgtEl>
                                        <p:attrNameLst>
                                          <p:attrName>ppt_x</p:attrName>
                                        </p:attrNameLst>
                                      </p:cBhvr>
                                      <p:tavLst>
                                        <p:tav tm="0">
                                          <p:val>
                                            <p:strVal val="ppt_x"/>
                                          </p:val>
                                        </p:tav>
                                        <p:tav tm="100000">
                                          <p:val>
                                            <p:strVal val="0-ppt_w/2"/>
                                          </p:val>
                                        </p:tav>
                                      </p:tavLst>
                                    </p:anim>
                                    <p:anim calcmode="lin" valueType="num">
                                      <p:cBhvr additive="base">
                                        <p:cTn id="374" dur="2000"/>
                                        <p:tgtEl>
                                          <p:spTgt spid="43"/>
                                        </p:tgtEl>
                                        <p:attrNameLst>
                                          <p:attrName>ppt_y</p:attrName>
                                        </p:attrNameLst>
                                      </p:cBhvr>
                                      <p:tavLst>
                                        <p:tav tm="0">
                                          <p:val>
                                            <p:strVal val="ppt_y"/>
                                          </p:val>
                                        </p:tav>
                                        <p:tav tm="100000">
                                          <p:val>
                                            <p:strVal val="ppt_y"/>
                                          </p:val>
                                        </p:tav>
                                      </p:tavLst>
                                    </p:anim>
                                    <p:set>
                                      <p:cBhvr>
                                        <p:cTn id="375" dur="1" fill="hold">
                                          <p:stCondLst>
                                            <p:cond delay="1999"/>
                                          </p:stCondLst>
                                        </p:cTn>
                                        <p:tgtEl>
                                          <p:spTgt spid="43"/>
                                        </p:tgtEl>
                                        <p:attrNameLst>
                                          <p:attrName>style.visibility</p:attrName>
                                        </p:attrNameLst>
                                      </p:cBhvr>
                                      <p:to>
                                        <p:strVal val="hidden"/>
                                      </p:to>
                                    </p:set>
                                  </p:childTnLst>
                                </p:cTn>
                              </p:par>
                              <p:par>
                                <p:cTn id="376" presetID="2" presetClass="exit" presetSubtype="8" fill="hold" nodeType="withEffect">
                                  <p:stCondLst>
                                    <p:cond delay="0"/>
                                  </p:stCondLst>
                                  <p:childTnLst>
                                    <p:anim calcmode="lin" valueType="num">
                                      <p:cBhvr additive="base">
                                        <p:cTn id="377" dur="2000"/>
                                        <p:tgtEl>
                                          <p:spTgt spid="41"/>
                                        </p:tgtEl>
                                        <p:attrNameLst>
                                          <p:attrName>ppt_x</p:attrName>
                                        </p:attrNameLst>
                                      </p:cBhvr>
                                      <p:tavLst>
                                        <p:tav tm="0">
                                          <p:val>
                                            <p:strVal val="ppt_x"/>
                                          </p:val>
                                        </p:tav>
                                        <p:tav tm="100000">
                                          <p:val>
                                            <p:strVal val="0-ppt_w/2"/>
                                          </p:val>
                                        </p:tav>
                                      </p:tavLst>
                                    </p:anim>
                                    <p:anim calcmode="lin" valueType="num">
                                      <p:cBhvr additive="base">
                                        <p:cTn id="378" dur="2000"/>
                                        <p:tgtEl>
                                          <p:spTgt spid="41"/>
                                        </p:tgtEl>
                                        <p:attrNameLst>
                                          <p:attrName>ppt_y</p:attrName>
                                        </p:attrNameLst>
                                      </p:cBhvr>
                                      <p:tavLst>
                                        <p:tav tm="0">
                                          <p:val>
                                            <p:strVal val="ppt_y"/>
                                          </p:val>
                                        </p:tav>
                                        <p:tav tm="100000">
                                          <p:val>
                                            <p:strVal val="ppt_y"/>
                                          </p:val>
                                        </p:tav>
                                      </p:tavLst>
                                    </p:anim>
                                    <p:set>
                                      <p:cBhvr>
                                        <p:cTn id="379" dur="1" fill="hold">
                                          <p:stCondLst>
                                            <p:cond delay="1999"/>
                                          </p:stCondLst>
                                        </p:cTn>
                                        <p:tgtEl>
                                          <p:spTgt spid="41"/>
                                        </p:tgtEl>
                                        <p:attrNameLst>
                                          <p:attrName>style.visibility</p:attrName>
                                        </p:attrNameLst>
                                      </p:cBhvr>
                                      <p:to>
                                        <p:strVal val="hidden"/>
                                      </p:to>
                                    </p:set>
                                  </p:childTnLst>
                                </p:cTn>
                              </p:par>
                              <p:par>
                                <p:cTn id="380" presetID="2" presetClass="exit" presetSubtype="8" fill="hold" nodeType="withEffect">
                                  <p:stCondLst>
                                    <p:cond delay="0"/>
                                  </p:stCondLst>
                                  <p:childTnLst>
                                    <p:anim calcmode="lin" valueType="num">
                                      <p:cBhvr additive="base">
                                        <p:cTn id="381" dur="2000"/>
                                        <p:tgtEl>
                                          <p:spTgt spid="40"/>
                                        </p:tgtEl>
                                        <p:attrNameLst>
                                          <p:attrName>ppt_x</p:attrName>
                                        </p:attrNameLst>
                                      </p:cBhvr>
                                      <p:tavLst>
                                        <p:tav tm="0">
                                          <p:val>
                                            <p:strVal val="ppt_x"/>
                                          </p:val>
                                        </p:tav>
                                        <p:tav tm="100000">
                                          <p:val>
                                            <p:strVal val="0-ppt_w/2"/>
                                          </p:val>
                                        </p:tav>
                                      </p:tavLst>
                                    </p:anim>
                                    <p:anim calcmode="lin" valueType="num">
                                      <p:cBhvr additive="base">
                                        <p:cTn id="382" dur="2000"/>
                                        <p:tgtEl>
                                          <p:spTgt spid="40"/>
                                        </p:tgtEl>
                                        <p:attrNameLst>
                                          <p:attrName>ppt_y</p:attrName>
                                        </p:attrNameLst>
                                      </p:cBhvr>
                                      <p:tavLst>
                                        <p:tav tm="0">
                                          <p:val>
                                            <p:strVal val="ppt_y"/>
                                          </p:val>
                                        </p:tav>
                                        <p:tav tm="100000">
                                          <p:val>
                                            <p:strVal val="ppt_y"/>
                                          </p:val>
                                        </p:tav>
                                      </p:tavLst>
                                    </p:anim>
                                    <p:set>
                                      <p:cBhvr>
                                        <p:cTn id="383" dur="1" fill="hold">
                                          <p:stCondLst>
                                            <p:cond delay="1999"/>
                                          </p:stCondLst>
                                        </p:cTn>
                                        <p:tgtEl>
                                          <p:spTgt spid="40"/>
                                        </p:tgtEl>
                                        <p:attrNameLst>
                                          <p:attrName>style.visibility</p:attrName>
                                        </p:attrNameLst>
                                      </p:cBhvr>
                                      <p:to>
                                        <p:strVal val="hidden"/>
                                      </p:to>
                                    </p:set>
                                  </p:childTnLst>
                                </p:cTn>
                              </p:par>
                              <p:par>
                                <p:cTn id="384" presetID="2" presetClass="exit" presetSubtype="8" fill="hold" nodeType="withEffect">
                                  <p:stCondLst>
                                    <p:cond delay="0"/>
                                  </p:stCondLst>
                                  <p:childTnLst>
                                    <p:anim calcmode="lin" valueType="num">
                                      <p:cBhvr additive="base">
                                        <p:cTn id="385" dur="2000"/>
                                        <p:tgtEl>
                                          <p:spTgt spid="38"/>
                                        </p:tgtEl>
                                        <p:attrNameLst>
                                          <p:attrName>ppt_x</p:attrName>
                                        </p:attrNameLst>
                                      </p:cBhvr>
                                      <p:tavLst>
                                        <p:tav tm="0">
                                          <p:val>
                                            <p:strVal val="ppt_x"/>
                                          </p:val>
                                        </p:tav>
                                        <p:tav tm="100000">
                                          <p:val>
                                            <p:strVal val="0-ppt_w/2"/>
                                          </p:val>
                                        </p:tav>
                                      </p:tavLst>
                                    </p:anim>
                                    <p:anim calcmode="lin" valueType="num">
                                      <p:cBhvr additive="base">
                                        <p:cTn id="386" dur="2000"/>
                                        <p:tgtEl>
                                          <p:spTgt spid="38"/>
                                        </p:tgtEl>
                                        <p:attrNameLst>
                                          <p:attrName>ppt_y</p:attrName>
                                        </p:attrNameLst>
                                      </p:cBhvr>
                                      <p:tavLst>
                                        <p:tav tm="0">
                                          <p:val>
                                            <p:strVal val="ppt_y"/>
                                          </p:val>
                                        </p:tav>
                                        <p:tav tm="100000">
                                          <p:val>
                                            <p:strVal val="ppt_y"/>
                                          </p:val>
                                        </p:tav>
                                      </p:tavLst>
                                    </p:anim>
                                    <p:set>
                                      <p:cBhvr>
                                        <p:cTn id="387" dur="1" fill="hold">
                                          <p:stCondLst>
                                            <p:cond delay="1999"/>
                                          </p:stCondLst>
                                        </p:cTn>
                                        <p:tgtEl>
                                          <p:spTgt spid="38"/>
                                        </p:tgtEl>
                                        <p:attrNameLst>
                                          <p:attrName>style.visibility</p:attrName>
                                        </p:attrNameLst>
                                      </p:cBhvr>
                                      <p:to>
                                        <p:strVal val="hidden"/>
                                      </p:to>
                                    </p:set>
                                  </p:childTnLst>
                                </p:cTn>
                              </p:par>
                              <p:par>
                                <p:cTn id="388" presetID="2" presetClass="exit" presetSubtype="8" fill="hold" nodeType="withEffect">
                                  <p:stCondLst>
                                    <p:cond delay="0"/>
                                  </p:stCondLst>
                                  <p:childTnLst>
                                    <p:anim calcmode="lin" valueType="num">
                                      <p:cBhvr additive="base">
                                        <p:cTn id="389" dur="2000"/>
                                        <p:tgtEl>
                                          <p:spTgt spid="37"/>
                                        </p:tgtEl>
                                        <p:attrNameLst>
                                          <p:attrName>ppt_x</p:attrName>
                                        </p:attrNameLst>
                                      </p:cBhvr>
                                      <p:tavLst>
                                        <p:tav tm="0">
                                          <p:val>
                                            <p:strVal val="ppt_x"/>
                                          </p:val>
                                        </p:tav>
                                        <p:tav tm="100000">
                                          <p:val>
                                            <p:strVal val="0-ppt_w/2"/>
                                          </p:val>
                                        </p:tav>
                                      </p:tavLst>
                                    </p:anim>
                                    <p:anim calcmode="lin" valueType="num">
                                      <p:cBhvr additive="base">
                                        <p:cTn id="390" dur="2000"/>
                                        <p:tgtEl>
                                          <p:spTgt spid="37"/>
                                        </p:tgtEl>
                                        <p:attrNameLst>
                                          <p:attrName>ppt_y</p:attrName>
                                        </p:attrNameLst>
                                      </p:cBhvr>
                                      <p:tavLst>
                                        <p:tav tm="0">
                                          <p:val>
                                            <p:strVal val="ppt_y"/>
                                          </p:val>
                                        </p:tav>
                                        <p:tav tm="100000">
                                          <p:val>
                                            <p:strVal val="ppt_y"/>
                                          </p:val>
                                        </p:tav>
                                      </p:tavLst>
                                    </p:anim>
                                    <p:set>
                                      <p:cBhvr>
                                        <p:cTn id="391" dur="1" fill="hold">
                                          <p:stCondLst>
                                            <p:cond delay="1999"/>
                                          </p:stCondLst>
                                        </p:cTn>
                                        <p:tgtEl>
                                          <p:spTgt spid="37"/>
                                        </p:tgtEl>
                                        <p:attrNameLst>
                                          <p:attrName>style.visibility</p:attrName>
                                        </p:attrNameLst>
                                      </p:cBhvr>
                                      <p:to>
                                        <p:strVal val="hidden"/>
                                      </p:to>
                                    </p:set>
                                  </p:childTnLst>
                                </p:cTn>
                              </p:par>
                              <p:par>
                                <p:cTn id="392" presetID="2" presetClass="exit" presetSubtype="8" fill="hold" nodeType="withEffect">
                                  <p:stCondLst>
                                    <p:cond delay="0"/>
                                  </p:stCondLst>
                                  <p:childTnLst>
                                    <p:anim calcmode="lin" valueType="num">
                                      <p:cBhvr additive="base">
                                        <p:cTn id="393" dur="2000"/>
                                        <p:tgtEl>
                                          <p:spTgt spid="36"/>
                                        </p:tgtEl>
                                        <p:attrNameLst>
                                          <p:attrName>ppt_x</p:attrName>
                                        </p:attrNameLst>
                                      </p:cBhvr>
                                      <p:tavLst>
                                        <p:tav tm="0">
                                          <p:val>
                                            <p:strVal val="ppt_x"/>
                                          </p:val>
                                        </p:tav>
                                        <p:tav tm="100000">
                                          <p:val>
                                            <p:strVal val="0-ppt_w/2"/>
                                          </p:val>
                                        </p:tav>
                                      </p:tavLst>
                                    </p:anim>
                                    <p:anim calcmode="lin" valueType="num">
                                      <p:cBhvr additive="base">
                                        <p:cTn id="394" dur="2000"/>
                                        <p:tgtEl>
                                          <p:spTgt spid="36"/>
                                        </p:tgtEl>
                                        <p:attrNameLst>
                                          <p:attrName>ppt_y</p:attrName>
                                        </p:attrNameLst>
                                      </p:cBhvr>
                                      <p:tavLst>
                                        <p:tav tm="0">
                                          <p:val>
                                            <p:strVal val="ppt_y"/>
                                          </p:val>
                                        </p:tav>
                                        <p:tav tm="100000">
                                          <p:val>
                                            <p:strVal val="ppt_y"/>
                                          </p:val>
                                        </p:tav>
                                      </p:tavLst>
                                    </p:anim>
                                    <p:set>
                                      <p:cBhvr>
                                        <p:cTn id="395" dur="1" fill="hold">
                                          <p:stCondLst>
                                            <p:cond delay="1999"/>
                                          </p:stCondLst>
                                        </p:cTn>
                                        <p:tgtEl>
                                          <p:spTgt spid="36"/>
                                        </p:tgtEl>
                                        <p:attrNameLst>
                                          <p:attrName>style.visibility</p:attrName>
                                        </p:attrNameLst>
                                      </p:cBhvr>
                                      <p:to>
                                        <p:strVal val="hidden"/>
                                      </p:to>
                                    </p:set>
                                  </p:childTnLst>
                                </p:cTn>
                              </p:par>
                              <p:par>
                                <p:cTn id="396" presetID="2" presetClass="exit" presetSubtype="8" fill="hold" nodeType="withEffect">
                                  <p:stCondLst>
                                    <p:cond delay="0"/>
                                  </p:stCondLst>
                                  <p:childTnLst>
                                    <p:anim calcmode="lin" valueType="num">
                                      <p:cBhvr additive="base">
                                        <p:cTn id="397" dur="2000"/>
                                        <p:tgtEl>
                                          <p:spTgt spid="35"/>
                                        </p:tgtEl>
                                        <p:attrNameLst>
                                          <p:attrName>ppt_x</p:attrName>
                                        </p:attrNameLst>
                                      </p:cBhvr>
                                      <p:tavLst>
                                        <p:tav tm="0">
                                          <p:val>
                                            <p:strVal val="ppt_x"/>
                                          </p:val>
                                        </p:tav>
                                        <p:tav tm="100000">
                                          <p:val>
                                            <p:strVal val="0-ppt_w/2"/>
                                          </p:val>
                                        </p:tav>
                                      </p:tavLst>
                                    </p:anim>
                                    <p:anim calcmode="lin" valueType="num">
                                      <p:cBhvr additive="base">
                                        <p:cTn id="398" dur="2000"/>
                                        <p:tgtEl>
                                          <p:spTgt spid="35"/>
                                        </p:tgtEl>
                                        <p:attrNameLst>
                                          <p:attrName>ppt_y</p:attrName>
                                        </p:attrNameLst>
                                      </p:cBhvr>
                                      <p:tavLst>
                                        <p:tav tm="0">
                                          <p:val>
                                            <p:strVal val="ppt_y"/>
                                          </p:val>
                                        </p:tav>
                                        <p:tav tm="100000">
                                          <p:val>
                                            <p:strVal val="ppt_y"/>
                                          </p:val>
                                        </p:tav>
                                      </p:tavLst>
                                    </p:anim>
                                    <p:set>
                                      <p:cBhvr>
                                        <p:cTn id="399" dur="1" fill="hold">
                                          <p:stCondLst>
                                            <p:cond delay="1999"/>
                                          </p:stCondLst>
                                        </p:cTn>
                                        <p:tgtEl>
                                          <p:spTgt spid="35"/>
                                        </p:tgtEl>
                                        <p:attrNameLst>
                                          <p:attrName>style.visibility</p:attrName>
                                        </p:attrNameLst>
                                      </p:cBhvr>
                                      <p:to>
                                        <p:strVal val="hidden"/>
                                      </p:to>
                                    </p:set>
                                  </p:childTnLst>
                                </p:cTn>
                              </p:par>
                              <p:par>
                                <p:cTn id="400" presetID="2" presetClass="exit" presetSubtype="8" fill="hold" nodeType="withEffect">
                                  <p:stCondLst>
                                    <p:cond delay="0"/>
                                  </p:stCondLst>
                                  <p:childTnLst>
                                    <p:anim calcmode="lin" valueType="num">
                                      <p:cBhvr additive="base">
                                        <p:cTn id="401" dur="2000"/>
                                        <p:tgtEl>
                                          <p:spTgt spid="33"/>
                                        </p:tgtEl>
                                        <p:attrNameLst>
                                          <p:attrName>ppt_x</p:attrName>
                                        </p:attrNameLst>
                                      </p:cBhvr>
                                      <p:tavLst>
                                        <p:tav tm="0">
                                          <p:val>
                                            <p:strVal val="ppt_x"/>
                                          </p:val>
                                        </p:tav>
                                        <p:tav tm="100000">
                                          <p:val>
                                            <p:strVal val="0-ppt_w/2"/>
                                          </p:val>
                                        </p:tav>
                                      </p:tavLst>
                                    </p:anim>
                                    <p:anim calcmode="lin" valueType="num">
                                      <p:cBhvr additive="base">
                                        <p:cTn id="402" dur="2000"/>
                                        <p:tgtEl>
                                          <p:spTgt spid="33"/>
                                        </p:tgtEl>
                                        <p:attrNameLst>
                                          <p:attrName>ppt_y</p:attrName>
                                        </p:attrNameLst>
                                      </p:cBhvr>
                                      <p:tavLst>
                                        <p:tav tm="0">
                                          <p:val>
                                            <p:strVal val="ppt_y"/>
                                          </p:val>
                                        </p:tav>
                                        <p:tav tm="100000">
                                          <p:val>
                                            <p:strVal val="ppt_y"/>
                                          </p:val>
                                        </p:tav>
                                      </p:tavLst>
                                    </p:anim>
                                    <p:set>
                                      <p:cBhvr>
                                        <p:cTn id="403" dur="1" fill="hold">
                                          <p:stCondLst>
                                            <p:cond delay="1999"/>
                                          </p:stCondLst>
                                        </p:cTn>
                                        <p:tgtEl>
                                          <p:spTgt spid="33"/>
                                        </p:tgtEl>
                                        <p:attrNameLst>
                                          <p:attrName>style.visibility</p:attrName>
                                        </p:attrNameLst>
                                      </p:cBhvr>
                                      <p:to>
                                        <p:strVal val="hidden"/>
                                      </p:to>
                                    </p:set>
                                  </p:childTnLst>
                                </p:cTn>
                              </p:par>
                              <p:par>
                                <p:cTn id="404" presetID="2" presetClass="exit" presetSubtype="8" fill="hold" nodeType="withEffect">
                                  <p:stCondLst>
                                    <p:cond delay="0"/>
                                  </p:stCondLst>
                                  <p:childTnLst>
                                    <p:anim calcmode="lin" valueType="num">
                                      <p:cBhvr additive="base">
                                        <p:cTn id="405" dur="2000"/>
                                        <p:tgtEl>
                                          <p:spTgt spid="31"/>
                                        </p:tgtEl>
                                        <p:attrNameLst>
                                          <p:attrName>ppt_x</p:attrName>
                                        </p:attrNameLst>
                                      </p:cBhvr>
                                      <p:tavLst>
                                        <p:tav tm="0">
                                          <p:val>
                                            <p:strVal val="ppt_x"/>
                                          </p:val>
                                        </p:tav>
                                        <p:tav tm="100000">
                                          <p:val>
                                            <p:strVal val="0-ppt_w/2"/>
                                          </p:val>
                                        </p:tav>
                                      </p:tavLst>
                                    </p:anim>
                                    <p:anim calcmode="lin" valueType="num">
                                      <p:cBhvr additive="base">
                                        <p:cTn id="406" dur="2000"/>
                                        <p:tgtEl>
                                          <p:spTgt spid="31"/>
                                        </p:tgtEl>
                                        <p:attrNameLst>
                                          <p:attrName>ppt_y</p:attrName>
                                        </p:attrNameLst>
                                      </p:cBhvr>
                                      <p:tavLst>
                                        <p:tav tm="0">
                                          <p:val>
                                            <p:strVal val="ppt_y"/>
                                          </p:val>
                                        </p:tav>
                                        <p:tav tm="100000">
                                          <p:val>
                                            <p:strVal val="ppt_y"/>
                                          </p:val>
                                        </p:tav>
                                      </p:tavLst>
                                    </p:anim>
                                    <p:set>
                                      <p:cBhvr>
                                        <p:cTn id="407" dur="1" fill="hold">
                                          <p:stCondLst>
                                            <p:cond delay="1999"/>
                                          </p:stCondLst>
                                        </p:cTn>
                                        <p:tgtEl>
                                          <p:spTgt spid="31"/>
                                        </p:tgtEl>
                                        <p:attrNameLst>
                                          <p:attrName>style.visibility</p:attrName>
                                        </p:attrNameLst>
                                      </p:cBhvr>
                                      <p:to>
                                        <p:strVal val="hidden"/>
                                      </p:to>
                                    </p:set>
                                  </p:childTnLst>
                                </p:cTn>
                              </p:par>
                              <p:par>
                                <p:cTn id="408" presetID="2" presetClass="exit" presetSubtype="8" fill="hold" nodeType="withEffect">
                                  <p:stCondLst>
                                    <p:cond delay="0"/>
                                  </p:stCondLst>
                                  <p:childTnLst>
                                    <p:anim calcmode="lin" valueType="num">
                                      <p:cBhvr additive="base">
                                        <p:cTn id="409" dur="2000"/>
                                        <p:tgtEl>
                                          <p:spTgt spid="30"/>
                                        </p:tgtEl>
                                        <p:attrNameLst>
                                          <p:attrName>ppt_x</p:attrName>
                                        </p:attrNameLst>
                                      </p:cBhvr>
                                      <p:tavLst>
                                        <p:tav tm="0">
                                          <p:val>
                                            <p:strVal val="ppt_x"/>
                                          </p:val>
                                        </p:tav>
                                        <p:tav tm="100000">
                                          <p:val>
                                            <p:strVal val="0-ppt_w/2"/>
                                          </p:val>
                                        </p:tav>
                                      </p:tavLst>
                                    </p:anim>
                                    <p:anim calcmode="lin" valueType="num">
                                      <p:cBhvr additive="base">
                                        <p:cTn id="410" dur="2000"/>
                                        <p:tgtEl>
                                          <p:spTgt spid="30"/>
                                        </p:tgtEl>
                                        <p:attrNameLst>
                                          <p:attrName>ppt_y</p:attrName>
                                        </p:attrNameLst>
                                      </p:cBhvr>
                                      <p:tavLst>
                                        <p:tav tm="0">
                                          <p:val>
                                            <p:strVal val="ppt_y"/>
                                          </p:val>
                                        </p:tav>
                                        <p:tav tm="100000">
                                          <p:val>
                                            <p:strVal val="ppt_y"/>
                                          </p:val>
                                        </p:tav>
                                      </p:tavLst>
                                    </p:anim>
                                    <p:set>
                                      <p:cBhvr>
                                        <p:cTn id="411" dur="1" fill="hold">
                                          <p:stCondLst>
                                            <p:cond delay="1999"/>
                                          </p:stCondLst>
                                        </p:cTn>
                                        <p:tgtEl>
                                          <p:spTgt spid="30"/>
                                        </p:tgtEl>
                                        <p:attrNameLst>
                                          <p:attrName>style.visibility</p:attrName>
                                        </p:attrNameLst>
                                      </p:cBhvr>
                                      <p:to>
                                        <p:strVal val="hidden"/>
                                      </p:to>
                                    </p:set>
                                  </p:childTnLst>
                                </p:cTn>
                              </p:par>
                              <p:par>
                                <p:cTn id="412" presetID="2" presetClass="exit" presetSubtype="8" fill="hold" nodeType="withEffect">
                                  <p:stCondLst>
                                    <p:cond delay="0"/>
                                  </p:stCondLst>
                                  <p:childTnLst>
                                    <p:anim calcmode="lin" valueType="num">
                                      <p:cBhvr additive="base">
                                        <p:cTn id="413" dur="2000"/>
                                        <p:tgtEl>
                                          <p:spTgt spid="29"/>
                                        </p:tgtEl>
                                        <p:attrNameLst>
                                          <p:attrName>ppt_x</p:attrName>
                                        </p:attrNameLst>
                                      </p:cBhvr>
                                      <p:tavLst>
                                        <p:tav tm="0">
                                          <p:val>
                                            <p:strVal val="ppt_x"/>
                                          </p:val>
                                        </p:tav>
                                        <p:tav tm="100000">
                                          <p:val>
                                            <p:strVal val="0-ppt_w/2"/>
                                          </p:val>
                                        </p:tav>
                                      </p:tavLst>
                                    </p:anim>
                                    <p:anim calcmode="lin" valueType="num">
                                      <p:cBhvr additive="base">
                                        <p:cTn id="414" dur="2000"/>
                                        <p:tgtEl>
                                          <p:spTgt spid="29"/>
                                        </p:tgtEl>
                                        <p:attrNameLst>
                                          <p:attrName>ppt_y</p:attrName>
                                        </p:attrNameLst>
                                      </p:cBhvr>
                                      <p:tavLst>
                                        <p:tav tm="0">
                                          <p:val>
                                            <p:strVal val="ppt_y"/>
                                          </p:val>
                                        </p:tav>
                                        <p:tav tm="100000">
                                          <p:val>
                                            <p:strVal val="ppt_y"/>
                                          </p:val>
                                        </p:tav>
                                      </p:tavLst>
                                    </p:anim>
                                    <p:set>
                                      <p:cBhvr>
                                        <p:cTn id="415" dur="1" fill="hold">
                                          <p:stCondLst>
                                            <p:cond delay="1999"/>
                                          </p:stCondLst>
                                        </p:cTn>
                                        <p:tgtEl>
                                          <p:spTgt spid="29"/>
                                        </p:tgtEl>
                                        <p:attrNameLst>
                                          <p:attrName>style.visibility</p:attrName>
                                        </p:attrNameLst>
                                      </p:cBhvr>
                                      <p:to>
                                        <p:strVal val="hidden"/>
                                      </p:to>
                                    </p:set>
                                  </p:childTnLst>
                                </p:cTn>
                              </p:par>
                              <p:par>
                                <p:cTn id="416" presetID="2" presetClass="exit" presetSubtype="8" fill="hold" nodeType="withEffect">
                                  <p:stCondLst>
                                    <p:cond delay="0"/>
                                  </p:stCondLst>
                                  <p:childTnLst>
                                    <p:anim calcmode="lin" valueType="num">
                                      <p:cBhvr additive="base">
                                        <p:cTn id="417" dur="2000"/>
                                        <p:tgtEl>
                                          <p:spTgt spid="28"/>
                                        </p:tgtEl>
                                        <p:attrNameLst>
                                          <p:attrName>ppt_x</p:attrName>
                                        </p:attrNameLst>
                                      </p:cBhvr>
                                      <p:tavLst>
                                        <p:tav tm="0">
                                          <p:val>
                                            <p:strVal val="ppt_x"/>
                                          </p:val>
                                        </p:tav>
                                        <p:tav tm="100000">
                                          <p:val>
                                            <p:strVal val="0-ppt_w/2"/>
                                          </p:val>
                                        </p:tav>
                                      </p:tavLst>
                                    </p:anim>
                                    <p:anim calcmode="lin" valueType="num">
                                      <p:cBhvr additive="base">
                                        <p:cTn id="418" dur="2000"/>
                                        <p:tgtEl>
                                          <p:spTgt spid="28"/>
                                        </p:tgtEl>
                                        <p:attrNameLst>
                                          <p:attrName>ppt_y</p:attrName>
                                        </p:attrNameLst>
                                      </p:cBhvr>
                                      <p:tavLst>
                                        <p:tav tm="0">
                                          <p:val>
                                            <p:strVal val="ppt_y"/>
                                          </p:val>
                                        </p:tav>
                                        <p:tav tm="100000">
                                          <p:val>
                                            <p:strVal val="ppt_y"/>
                                          </p:val>
                                        </p:tav>
                                      </p:tavLst>
                                    </p:anim>
                                    <p:set>
                                      <p:cBhvr>
                                        <p:cTn id="419" dur="1" fill="hold">
                                          <p:stCondLst>
                                            <p:cond delay="1999"/>
                                          </p:stCondLst>
                                        </p:cTn>
                                        <p:tgtEl>
                                          <p:spTgt spid="28"/>
                                        </p:tgtEl>
                                        <p:attrNameLst>
                                          <p:attrName>style.visibility</p:attrName>
                                        </p:attrNameLst>
                                      </p:cBhvr>
                                      <p:to>
                                        <p:strVal val="hidden"/>
                                      </p:to>
                                    </p:set>
                                  </p:childTnLst>
                                </p:cTn>
                              </p:par>
                              <p:par>
                                <p:cTn id="420" presetID="2" presetClass="exit" presetSubtype="8" fill="hold" nodeType="withEffect">
                                  <p:stCondLst>
                                    <p:cond delay="0"/>
                                  </p:stCondLst>
                                  <p:childTnLst>
                                    <p:anim calcmode="lin" valueType="num">
                                      <p:cBhvr additive="base">
                                        <p:cTn id="421" dur="2000"/>
                                        <p:tgtEl>
                                          <p:spTgt spid="27"/>
                                        </p:tgtEl>
                                        <p:attrNameLst>
                                          <p:attrName>ppt_x</p:attrName>
                                        </p:attrNameLst>
                                      </p:cBhvr>
                                      <p:tavLst>
                                        <p:tav tm="0">
                                          <p:val>
                                            <p:strVal val="ppt_x"/>
                                          </p:val>
                                        </p:tav>
                                        <p:tav tm="100000">
                                          <p:val>
                                            <p:strVal val="0-ppt_w/2"/>
                                          </p:val>
                                        </p:tav>
                                      </p:tavLst>
                                    </p:anim>
                                    <p:anim calcmode="lin" valueType="num">
                                      <p:cBhvr additive="base">
                                        <p:cTn id="422" dur="2000"/>
                                        <p:tgtEl>
                                          <p:spTgt spid="27"/>
                                        </p:tgtEl>
                                        <p:attrNameLst>
                                          <p:attrName>ppt_y</p:attrName>
                                        </p:attrNameLst>
                                      </p:cBhvr>
                                      <p:tavLst>
                                        <p:tav tm="0">
                                          <p:val>
                                            <p:strVal val="ppt_y"/>
                                          </p:val>
                                        </p:tav>
                                        <p:tav tm="100000">
                                          <p:val>
                                            <p:strVal val="ppt_y"/>
                                          </p:val>
                                        </p:tav>
                                      </p:tavLst>
                                    </p:anim>
                                    <p:set>
                                      <p:cBhvr>
                                        <p:cTn id="423" dur="1" fill="hold">
                                          <p:stCondLst>
                                            <p:cond delay="1999"/>
                                          </p:stCondLst>
                                        </p:cTn>
                                        <p:tgtEl>
                                          <p:spTgt spid="27"/>
                                        </p:tgtEl>
                                        <p:attrNameLst>
                                          <p:attrName>style.visibility</p:attrName>
                                        </p:attrNameLst>
                                      </p:cBhvr>
                                      <p:to>
                                        <p:strVal val="hidden"/>
                                      </p:to>
                                    </p:set>
                                  </p:childTnLst>
                                </p:cTn>
                              </p:par>
                              <p:par>
                                <p:cTn id="424" presetID="2" presetClass="exit" presetSubtype="8" fill="hold" nodeType="withEffect">
                                  <p:stCondLst>
                                    <p:cond delay="0"/>
                                  </p:stCondLst>
                                  <p:childTnLst>
                                    <p:anim calcmode="lin" valueType="num">
                                      <p:cBhvr additive="base">
                                        <p:cTn id="425" dur="2000"/>
                                        <p:tgtEl>
                                          <p:spTgt spid="26"/>
                                        </p:tgtEl>
                                        <p:attrNameLst>
                                          <p:attrName>ppt_x</p:attrName>
                                        </p:attrNameLst>
                                      </p:cBhvr>
                                      <p:tavLst>
                                        <p:tav tm="0">
                                          <p:val>
                                            <p:strVal val="ppt_x"/>
                                          </p:val>
                                        </p:tav>
                                        <p:tav tm="100000">
                                          <p:val>
                                            <p:strVal val="0-ppt_w/2"/>
                                          </p:val>
                                        </p:tav>
                                      </p:tavLst>
                                    </p:anim>
                                    <p:anim calcmode="lin" valueType="num">
                                      <p:cBhvr additive="base">
                                        <p:cTn id="426" dur="2000"/>
                                        <p:tgtEl>
                                          <p:spTgt spid="26"/>
                                        </p:tgtEl>
                                        <p:attrNameLst>
                                          <p:attrName>ppt_y</p:attrName>
                                        </p:attrNameLst>
                                      </p:cBhvr>
                                      <p:tavLst>
                                        <p:tav tm="0">
                                          <p:val>
                                            <p:strVal val="ppt_y"/>
                                          </p:val>
                                        </p:tav>
                                        <p:tav tm="100000">
                                          <p:val>
                                            <p:strVal val="ppt_y"/>
                                          </p:val>
                                        </p:tav>
                                      </p:tavLst>
                                    </p:anim>
                                    <p:set>
                                      <p:cBhvr>
                                        <p:cTn id="427" dur="1" fill="hold">
                                          <p:stCondLst>
                                            <p:cond delay="1999"/>
                                          </p:stCondLst>
                                        </p:cTn>
                                        <p:tgtEl>
                                          <p:spTgt spid="26"/>
                                        </p:tgtEl>
                                        <p:attrNameLst>
                                          <p:attrName>style.visibility</p:attrName>
                                        </p:attrNameLst>
                                      </p:cBhvr>
                                      <p:to>
                                        <p:strVal val="hidden"/>
                                      </p:to>
                                    </p:set>
                                  </p:childTnLst>
                                </p:cTn>
                              </p:par>
                              <p:par>
                                <p:cTn id="428" presetID="2" presetClass="exit" presetSubtype="8" fill="hold" nodeType="withEffect">
                                  <p:stCondLst>
                                    <p:cond delay="0"/>
                                  </p:stCondLst>
                                  <p:childTnLst>
                                    <p:anim calcmode="lin" valueType="num">
                                      <p:cBhvr additive="base">
                                        <p:cTn id="429" dur="2000"/>
                                        <p:tgtEl>
                                          <p:spTgt spid="25"/>
                                        </p:tgtEl>
                                        <p:attrNameLst>
                                          <p:attrName>ppt_x</p:attrName>
                                        </p:attrNameLst>
                                      </p:cBhvr>
                                      <p:tavLst>
                                        <p:tav tm="0">
                                          <p:val>
                                            <p:strVal val="ppt_x"/>
                                          </p:val>
                                        </p:tav>
                                        <p:tav tm="100000">
                                          <p:val>
                                            <p:strVal val="0-ppt_w/2"/>
                                          </p:val>
                                        </p:tav>
                                      </p:tavLst>
                                    </p:anim>
                                    <p:anim calcmode="lin" valueType="num">
                                      <p:cBhvr additive="base">
                                        <p:cTn id="430" dur="2000"/>
                                        <p:tgtEl>
                                          <p:spTgt spid="25"/>
                                        </p:tgtEl>
                                        <p:attrNameLst>
                                          <p:attrName>ppt_y</p:attrName>
                                        </p:attrNameLst>
                                      </p:cBhvr>
                                      <p:tavLst>
                                        <p:tav tm="0">
                                          <p:val>
                                            <p:strVal val="ppt_y"/>
                                          </p:val>
                                        </p:tav>
                                        <p:tav tm="100000">
                                          <p:val>
                                            <p:strVal val="ppt_y"/>
                                          </p:val>
                                        </p:tav>
                                      </p:tavLst>
                                    </p:anim>
                                    <p:set>
                                      <p:cBhvr>
                                        <p:cTn id="431" dur="1" fill="hold">
                                          <p:stCondLst>
                                            <p:cond delay="1999"/>
                                          </p:stCondLst>
                                        </p:cTn>
                                        <p:tgtEl>
                                          <p:spTgt spid="25"/>
                                        </p:tgtEl>
                                        <p:attrNameLst>
                                          <p:attrName>style.visibility</p:attrName>
                                        </p:attrNameLst>
                                      </p:cBhvr>
                                      <p:to>
                                        <p:strVal val="hidden"/>
                                      </p:to>
                                    </p:set>
                                  </p:childTnLst>
                                </p:cTn>
                              </p:par>
                              <p:par>
                                <p:cTn id="432" presetID="2" presetClass="exit" presetSubtype="8" fill="hold" nodeType="withEffect">
                                  <p:stCondLst>
                                    <p:cond delay="0"/>
                                  </p:stCondLst>
                                  <p:childTnLst>
                                    <p:anim calcmode="lin" valueType="num">
                                      <p:cBhvr additive="base">
                                        <p:cTn id="433" dur="2000"/>
                                        <p:tgtEl>
                                          <p:spTgt spid="24"/>
                                        </p:tgtEl>
                                        <p:attrNameLst>
                                          <p:attrName>ppt_x</p:attrName>
                                        </p:attrNameLst>
                                      </p:cBhvr>
                                      <p:tavLst>
                                        <p:tav tm="0">
                                          <p:val>
                                            <p:strVal val="ppt_x"/>
                                          </p:val>
                                        </p:tav>
                                        <p:tav tm="100000">
                                          <p:val>
                                            <p:strVal val="0-ppt_w/2"/>
                                          </p:val>
                                        </p:tav>
                                      </p:tavLst>
                                    </p:anim>
                                    <p:anim calcmode="lin" valueType="num">
                                      <p:cBhvr additive="base">
                                        <p:cTn id="434" dur="2000"/>
                                        <p:tgtEl>
                                          <p:spTgt spid="24"/>
                                        </p:tgtEl>
                                        <p:attrNameLst>
                                          <p:attrName>ppt_y</p:attrName>
                                        </p:attrNameLst>
                                      </p:cBhvr>
                                      <p:tavLst>
                                        <p:tav tm="0">
                                          <p:val>
                                            <p:strVal val="ppt_y"/>
                                          </p:val>
                                        </p:tav>
                                        <p:tav tm="100000">
                                          <p:val>
                                            <p:strVal val="ppt_y"/>
                                          </p:val>
                                        </p:tav>
                                      </p:tavLst>
                                    </p:anim>
                                    <p:set>
                                      <p:cBhvr>
                                        <p:cTn id="435" dur="1" fill="hold">
                                          <p:stCondLst>
                                            <p:cond delay="1999"/>
                                          </p:stCondLst>
                                        </p:cTn>
                                        <p:tgtEl>
                                          <p:spTgt spid="24"/>
                                        </p:tgtEl>
                                        <p:attrNameLst>
                                          <p:attrName>style.visibility</p:attrName>
                                        </p:attrNameLst>
                                      </p:cBhvr>
                                      <p:to>
                                        <p:strVal val="hidden"/>
                                      </p:to>
                                    </p:set>
                                  </p:childTnLst>
                                </p:cTn>
                              </p:par>
                              <p:par>
                                <p:cTn id="436" presetID="2" presetClass="exit" presetSubtype="8" fill="hold" nodeType="withEffect">
                                  <p:stCondLst>
                                    <p:cond delay="0"/>
                                  </p:stCondLst>
                                  <p:childTnLst>
                                    <p:anim calcmode="lin" valueType="num">
                                      <p:cBhvr additive="base">
                                        <p:cTn id="437" dur="2000"/>
                                        <p:tgtEl>
                                          <p:spTgt spid="23"/>
                                        </p:tgtEl>
                                        <p:attrNameLst>
                                          <p:attrName>ppt_x</p:attrName>
                                        </p:attrNameLst>
                                      </p:cBhvr>
                                      <p:tavLst>
                                        <p:tav tm="0">
                                          <p:val>
                                            <p:strVal val="ppt_x"/>
                                          </p:val>
                                        </p:tav>
                                        <p:tav tm="100000">
                                          <p:val>
                                            <p:strVal val="0-ppt_w/2"/>
                                          </p:val>
                                        </p:tav>
                                      </p:tavLst>
                                    </p:anim>
                                    <p:anim calcmode="lin" valueType="num">
                                      <p:cBhvr additive="base">
                                        <p:cTn id="438" dur="2000"/>
                                        <p:tgtEl>
                                          <p:spTgt spid="23"/>
                                        </p:tgtEl>
                                        <p:attrNameLst>
                                          <p:attrName>ppt_y</p:attrName>
                                        </p:attrNameLst>
                                      </p:cBhvr>
                                      <p:tavLst>
                                        <p:tav tm="0">
                                          <p:val>
                                            <p:strVal val="ppt_y"/>
                                          </p:val>
                                        </p:tav>
                                        <p:tav tm="100000">
                                          <p:val>
                                            <p:strVal val="ppt_y"/>
                                          </p:val>
                                        </p:tav>
                                      </p:tavLst>
                                    </p:anim>
                                    <p:set>
                                      <p:cBhvr>
                                        <p:cTn id="439" dur="1" fill="hold">
                                          <p:stCondLst>
                                            <p:cond delay="1999"/>
                                          </p:stCondLst>
                                        </p:cTn>
                                        <p:tgtEl>
                                          <p:spTgt spid="23"/>
                                        </p:tgtEl>
                                        <p:attrNameLst>
                                          <p:attrName>style.visibility</p:attrName>
                                        </p:attrNameLst>
                                      </p:cBhvr>
                                      <p:to>
                                        <p:strVal val="hidden"/>
                                      </p:to>
                                    </p:set>
                                  </p:childTnLst>
                                </p:cTn>
                              </p:par>
                              <p:par>
                                <p:cTn id="440" presetID="2" presetClass="exit" presetSubtype="8" fill="hold" nodeType="withEffect">
                                  <p:stCondLst>
                                    <p:cond delay="0"/>
                                  </p:stCondLst>
                                  <p:childTnLst>
                                    <p:anim calcmode="lin" valueType="num">
                                      <p:cBhvr additive="base">
                                        <p:cTn id="441" dur="2000"/>
                                        <p:tgtEl>
                                          <p:spTgt spid="22"/>
                                        </p:tgtEl>
                                        <p:attrNameLst>
                                          <p:attrName>ppt_x</p:attrName>
                                        </p:attrNameLst>
                                      </p:cBhvr>
                                      <p:tavLst>
                                        <p:tav tm="0">
                                          <p:val>
                                            <p:strVal val="ppt_x"/>
                                          </p:val>
                                        </p:tav>
                                        <p:tav tm="100000">
                                          <p:val>
                                            <p:strVal val="0-ppt_w/2"/>
                                          </p:val>
                                        </p:tav>
                                      </p:tavLst>
                                    </p:anim>
                                    <p:anim calcmode="lin" valueType="num">
                                      <p:cBhvr additive="base">
                                        <p:cTn id="442" dur="2000"/>
                                        <p:tgtEl>
                                          <p:spTgt spid="22"/>
                                        </p:tgtEl>
                                        <p:attrNameLst>
                                          <p:attrName>ppt_y</p:attrName>
                                        </p:attrNameLst>
                                      </p:cBhvr>
                                      <p:tavLst>
                                        <p:tav tm="0">
                                          <p:val>
                                            <p:strVal val="ppt_y"/>
                                          </p:val>
                                        </p:tav>
                                        <p:tav tm="100000">
                                          <p:val>
                                            <p:strVal val="ppt_y"/>
                                          </p:val>
                                        </p:tav>
                                      </p:tavLst>
                                    </p:anim>
                                    <p:set>
                                      <p:cBhvr>
                                        <p:cTn id="443" dur="1" fill="hold">
                                          <p:stCondLst>
                                            <p:cond delay="1999"/>
                                          </p:stCondLst>
                                        </p:cTn>
                                        <p:tgtEl>
                                          <p:spTgt spid="22"/>
                                        </p:tgtEl>
                                        <p:attrNameLst>
                                          <p:attrName>style.visibility</p:attrName>
                                        </p:attrNameLst>
                                      </p:cBhvr>
                                      <p:to>
                                        <p:strVal val="hidden"/>
                                      </p:to>
                                    </p:set>
                                  </p:childTnLst>
                                </p:cTn>
                              </p:par>
                              <p:par>
                                <p:cTn id="444" presetID="2" presetClass="exit" presetSubtype="8" fill="hold" nodeType="withEffect">
                                  <p:stCondLst>
                                    <p:cond delay="0"/>
                                  </p:stCondLst>
                                  <p:childTnLst>
                                    <p:anim calcmode="lin" valueType="num">
                                      <p:cBhvr additive="base">
                                        <p:cTn id="445" dur="2000"/>
                                        <p:tgtEl>
                                          <p:spTgt spid="21"/>
                                        </p:tgtEl>
                                        <p:attrNameLst>
                                          <p:attrName>ppt_x</p:attrName>
                                        </p:attrNameLst>
                                      </p:cBhvr>
                                      <p:tavLst>
                                        <p:tav tm="0">
                                          <p:val>
                                            <p:strVal val="ppt_x"/>
                                          </p:val>
                                        </p:tav>
                                        <p:tav tm="100000">
                                          <p:val>
                                            <p:strVal val="0-ppt_w/2"/>
                                          </p:val>
                                        </p:tav>
                                      </p:tavLst>
                                    </p:anim>
                                    <p:anim calcmode="lin" valueType="num">
                                      <p:cBhvr additive="base">
                                        <p:cTn id="446" dur="2000"/>
                                        <p:tgtEl>
                                          <p:spTgt spid="21"/>
                                        </p:tgtEl>
                                        <p:attrNameLst>
                                          <p:attrName>ppt_y</p:attrName>
                                        </p:attrNameLst>
                                      </p:cBhvr>
                                      <p:tavLst>
                                        <p:tav tm="0">
                                          <p:val>
                                            <p:strVal val="ppt_y"/>
                                          </p:val>
                                        </p:tav>
                                        <p:tav tm="100000">
                                          <p:val>
                                            <p:strVal val="ppt_y"/>
                                          </p:val>
                                        </p:tav>
                                      </p:tavLst>
                                    </p:anim>
                                    <p:set>
                                      <p:cBhvr>
                                        <p:cTn id="447" dur="1" fill="hold">
                                          <p:stCondLst>
                                            <p:cond delay="1999"/>
                                          </p:stCondLst>
                                        </p:cTn>
                                        <p:tgtEl>
                                          <p:spTgt spid="21"/>
                                        </p:tgtEl>
                                        <p:attrNameLst>
                                          <p:attrName>style.visibility</p:attrName>
                                        </p:attrNameLst>
                                      </p:cBhvr>
                                      <p:to>
                                        <p:strVal val="hidden"/>
                                      </p:to>
                                    </p:set>
                                  </p:childTnLst>
                                </p:cTn>
                              </p:par>
                              <p:par>
                                <p:cTn id="448" presetID="2" presetClass="exit" presetSubtype="8" fill="hold" nodeType="withEffect">
                                  <p:stCondLst>
                                    <p:cond delay="0"/>
                                  </p:stCondLst>
                                  <p:childTnLst>
                                    <p:anim calcmode="lin" valueType="num">
                                      <p:cBhvr additive="base">
                                        <p:cTn id="449" dur="2000"/>
                                        <p:tgtEl>
                                          <p:spTgt spid="20"/>
                                        </p:tgtEl>
                                        <p:attrNameLst>
                                          <p:attrName>ppt_x</p:attrName>
                                        </p:attrNameLst>
                                      </p:cBhvr>
                                      <p:tavLst>
                                        <p:tav tm="0">
                                          <p:val>
                                            <p:strVal val="ppt_x"/>
                                          </p:val>
                                        </p:tav>
                                        <p:tav tm="100000">
                                          <p:val>
                                            <p:strVal val="0-ppt_w/2"/>
                                          </p:val>
                                        </p:tav>
                                      </p:tavLst>
                                    </p:anim>
                                    <p:anim calcmode="lin" valueType="num">
                                      <p:cBhvr additive="base">
                                        <p:cTn id="450" dur="2000"/>
                                        <p:tgtEl>
                                          <p:spTgt spid="20"/>
                                        </p:tgtEl>
                                        <p:attrNameLst>
                                          <p:attrName>ppt_y</p:attrName>
                                        </p:attrNameLst>
                                      </p:cBhvr>
                                      <p:tavLst>
                                        <p:tav tm="0">
                                          <p:val>
                                            <p:strVal val="ppt_y"/>
                                          </p:val>
                                        </p:tav>
                                        <p:tav tm="100000">
                                          <p:val>
                                            <p:strVal val="ppt_y"/>
                                          </p:val>
                                        </p:tav>
                                      </p:tavLst>
                                    </p:anim>
                                    <p:set>
                                      <p:cBhvr>
                                        <p:cTn id="451" dur="1" fill="hold">
                                          <p:stCondLst>
                                            <p:cond delay="1999"/>
                                          </p:stCondLst>
                                        </p:cTn>
                                        <p:tgtEl>
                                          <p:spTgt spid="20"/>
                                        </p:tgtEl>
                                        <p:attrNameLst>
                                          <p:attrName>style.visibility</p:attrName>
                                        </p:attrNameLst>
                                      </p:cBhvr>
                                      <p:to>
                                        <p:strVal val="hidden"/>
                                      </p:to>
                                    </p:set>
                                  </p:childTnLst>
                                </p:cTn>
                              </p:par>
                              <p:par>
                                <p:cTn id="452" presetID="2" presetClass="exit" presetSubtype="8" fill="hold" nodeType="withEffect">
                                  <p:stCondLst>
                                    <p:cond delay="0"/>
                                  </p:stCondLst>
                                  <p:childTnLst>
                                    <p:anim calcmode="lin" valueType="num">
                                      <p:cBhvr additive="base">
                                        <p:cTn id="453" dur="2000"/>
                                        <p:tgtEl>
                                          <p:spTgt spid="19"/>
                                        </p:tgtEl>
                                        <p:attrNameLst>
                                          <p:attrName>ppt_x</p:attrName>
                                        </p:attrNameLst>
                                      </p:cBhvr>
                                      <p:tavLst>
                                        <p:tav tm="0">
                                          <p:val>
                                            <p:strVal val="ppt_x"/>
                                          </p:val>
                                        </p:tav>
                                        <p:tav tm="100000">
                                          <p:val>
                                            <p:strVal val="0-ppt_w/2"/>
                                          </p:val>
                                        </p:tav>
                                      </p:tavLst>
                                    </p:anim>
                                    <p:anim calcmode="lin" valueType="num">
                                      <p:cBhvr additive="base">
                                        <p:cTn id="454" dur="2000"/>
                                        <p:tgtEl>
                                          <p:spTgt spid="19"/>
                                        </p:tgtEl>
                                        <p:attrNameLst>
                                          <p:attrName>ppt_y</p:attrName>
                                        </p:attrNameLst>
                                      </p:cBhvr>
                                      <p:tavLst>
                                        <p:tav tm="0">
                                          <p:val>
                                            <p:strVal val="ppt_y"/>
                                          </p:val>
                                        </p:tav>
                                        <p:tav tm="100000">
                                          <p:val>
                                            <p:strVal val="ppt_y"/>
                                          </p:val>
                                        </p:tav>
                                      </p:tavLst>
                                    </p:anim>
                                    <p:set>
                                      <p:cBhvr>
                                        <p:cTn id="455" dur="1" fill="hold">
                                          <p:stCondLst>
                                            <p:cond delay="1999"/>
                                          </p:stCondLst>
                                        </p:cTn>
                                        <p:tgtEl>
                                          <p:spTgt spid="19"/>
                                        </p:tgtEl>
                                        <p:attrNameLst>
                                          <p:attrName>style.visibility</p:attrName>
                                        </p:attrNameLst>
                                      </p:cBhvr>
                                      <p:to>
                                        <p:strVal val="hidden"/>
                                      </p:to>
                                    </p:set>
                                  </p:childTnLst>
                                </p:cTn>
                              </p:par>
                              <p:par>
                                <p:cTn id="456" presetID="2" presetClass="exit" presetSubtype="8" fill="hold" nodeType="withEffect">
                                  <p:stCondLst>
                                    <p:cond delay="0"/>
                                  </p:stCondLst>
                                  <p:childTnLst>
                                    <p:anim calcmode="lin" valueType="num">
                                      <p:cBhvr additive="base">
                                        <p:cTn id="457" dur="2000"/>
                                        <p:tgtEl>
                                          <p:spTgt spid="18"/>
                                        </p:tgtEl>
                                        <p:attrNameLst>
                                          <p:attrName>ppt_x</p:attrName>
                                        </p:attrNameLst>
                                      </p:cBhvr>
                                      <p:tavLst>
                                        <p:tav tm="0">
                                          <p:val>
                                            <p:strVal val="ppt_x"/>
                                          </p:val>
                                        </p:tav>
                                        <p:tav tm="100000">
                                          <p:val>
                                            <p:strVal val="0-ppt_w/2"/>
                                          </p:val>
                                        </p:tav>
                                      </p:tavLst>
                                    </p:anim>
                                    <p:anim calcmode="lin" valueType="num">
                                      <p:cBhvr additive="base">
                                        <p:cTn id="458" dur="2000"/>
                                        <p:tgtEl>
                                          <p:spTgt spid="18"/>
                                        </p:tgtEl>
                                        <p:attrNameLst>
                                          <p:attrName>ppt_y</p:attrName>
                                        </p:attrNameLst>
                                      </p:cBhvr>
                                      <p:tavLst>
                                        <p:tav tm="0">
                                          <p:val>
                                            <p:strVal val="ppt_y"/>
                                          </p:val>
                                        </p:tav>
                                        <p:tav tm="100000">
                                          <p:val>
                                            <p:strVal val="ppt_y"/>
                                          </p:val>
                                        </p:tav>
                                      </p:tavLst>
                                    </p:anim>
                                    <p:set>
                                      <p:cBhvr>
                                        <p:cTn id="459" dur="1" fill="hold">
                                          <p:stCondLst>
                                            <p:cond delay="1999"/>
                                          </p:stCondLst>
                                        </p:cTn>
                                        <p:tgtEl>
                                          <p:spTgt spid="18"/>
                                        </p:tgtEl>
                                        <p:attrNameLst>
                                          <p:attrName>style.visibility</p:attrName>
                                        </p:attrNameLst>
                                      </p:cBhvr>
                                      <p:to>
                                        <p:strVal val="hidden"/>
                                      </p:to>
                                    </p:set>
                                  </p:childTnLst>
                                </p:cTn>
                              </p:par>
                              <p:par>
                                <p:cTn id="460" presetID="2" presetClass="exit" presetSubtype="8" fill="hold" nodeType="withEffect">
                                  <p:stCondLst>
                                    <p:cond delay="0"/>
                                  </p:stCondLst>
                                  <p:childTnLst>
                                    <p:anim calcmode="lin" valueType="num">
                                      <p:cBhvr additive="base">
                                        <p:cTn id="461" dur="2000"/>
                                        <p:tgtEl>
                                          <p:spTgt spid="17"/>
                                        </p:tgtEl>
                                        <p:attrNameLst>
                                          <p:attrName>ppt_x</p:attrName>
                                        </p:attrNameLst>
                                      </p:cBhvr>
                                      <p:tavLst>
                                        <p:tav tm="0">
                                          <p:val>
                                            <p:strVal val="ppt_x"/>
                                          </p:val>
                                        </p:tav>
                                        <p:tav tm="100000">
                                          <p:val>
                                            <p:strVal val="0-ppt_w/2"/>
                                          </p:val>
                                        </p:tav>
                                      </p:tavLst>
                                    </p:anim>
                                    <p:anim calcmode="lin" valueType="num">
                                      <p:cBhvr additive="base">
                                        <p:cTn id="462" dur="2000"/>
                                        <p:tgtEl>
                                          <p:spTgt spid="17"/>
                                        </p:tgtEl>
                                        <p:attrNameLst>
                                          <p:attrName>ppt_y</p:attrName>
                                        </p:attrNameLst>
                                      </p:cBhvr>
                                      <p:tavLst>
                                        <p:tav tm="0">
                                          <p:val>
                                            <p:strVal val="ppt_y"/>
                                          </p:val>
                                        </p:tav>
                                        <p:tav tm="100000">
                                          <p:val>
                                            <p:strVal val="ppt_y"/>
                                          </p:val>
                                        </p:tav>
                                      </p:tavLst>
                                    </p:anim>
                                    <p:set>
                                      <p:cBhvr>
                                        <p:cTn id="463" dur="1" fill="hold">
                                          <p:stCondLst>
                                            <p:cond delay="1999"/>
                                          </p:stCondLst>
                                        </p:cTn>
                                        <p:tgtEl>
                                          <p:spTgt spid="17"/>
                                        </p:tgtEl>
                                        <p:attrNameLst>
                                          <p:attrName>style.visibility</p:attrName>
                                        </p:attrNameLst>
                                      </p:cBhvr>
                                      <p:to>
                                        <p:strVal val="hidden"/>
                                      </p:to>
                                    </p:set>
                                  </p:childTnLst>
                                </p:cTn>
                              </p:par>
                              <p:par>
                                <p:cTn id="464" presetID="2" presetClass="exit" presetSubtype="8" fill="hold" nodeType="withEffect">
                                  <p:stCondLst>
                                    <p:cond delay="0"/>
                                  </p:stCondLst>
                                  <p:childTnLst>
                                    <p:anim calcmode="lin" valueType="num">
                                      <p:cBhvr additive="base">
                                        <p:cTn id="465" dur="2000"/>
                                        <p:tgtEl>
                                          <p:spTgt spid="16"/>
                                        </p:tgtEl>
                                        <p:attrNameLst>
                                          <p:attrName>ppt_x</p:attrName>
                                        </p:attrNameLst>
                                      </p:cBhvr>
                                      <p:tavLst>
                                        <p:tav tm="0">
                                          <p:val>
                                            <p:strVal val="ppt_x"/>
                                          </p:val>
                                        </p:tav>
                                        <p:tav tm="100000">
                                          <p:val>
                                            <p:strVal val="0-ppt_w/2"/>
                                          </p:val>
                                        </p:tav>
                                      </p:tavLst>
                                    </p:anim>
                                    <p:anim calcmode="lin" valueType="num">
                                      <p:cBhvr additive="base">
                                        <p:cTn id="466" dur="2000"/>
                                        <p:tgtEl>
                                          <p:spTgt spid="16"/>
                                        </p:tgtEl>
                                        <p:attrNameLst>
                                          <p:attrName>ppt_y</p:attrName>
                                        </p:attrNameLst>
                                      </p:cBhvr>
                                      <p:tavLst>
                                        <p:tav tm="0">
                                          <p:val>
                                            <p:strVal val="ppt_y"/>
                                          </p:val>
                                        </p:tav>
                                        <p:tav tm="100000">
                                          <p:val>
                                            <p:strVal val="ppt_y"/>
                                          </p:val>
                                        </p:tav>
                                      </p:tavLst>
                                    </p:anim>
                                    <p:set>
                                      <p:cBhvr>
                                        <p:cTn id="467" dur="1" fill="hold">
                                          <p:stCondLst>
                                            <p:cond delay="1999"/>
                                          </p:stCondLst>
                                        </p:cTn>
                                        <p:tgtEl>
                                          <p:spTgt spid="16"/>
                                        </p:tgtEl>
                                        <p:attrNameLst>
                                          <p:attrName>style.visibility</p:attrName>
                                        </p:attrNameLst>
                                      </p:cBhvr>
                                      <p:to>
                                        <p:strVal val="hidden"/>
                                      </p:to>
                                    </p:set>
                                  </p:childTnLst>
                                </p:cTn>
                              </p:par>
                              <p:par>
                                <p:cTn id="468" presetID="2" presetClass="exit" presetSubtype="8" fill="hold" nodeType="withEffect">
                                  <p:stCondLst>
                                    <p:cond delay="0"/>
                                  </p:stCondLst>
                                  <p:childTnLst>
                                    <p:anim calcmode="lin" valueType="num">
                                      <p:cBhvr additive="base">
                                        <p:cTn id="469" dur="2000"/>
                                        <p:tgtEl>
                                          <p:spTgt spid="15"/>
                                        </p:tgtEl>
                                        <p:attrNameLst>
                                          <p:attrName>ppt_x</p:attrName>
                                        </p:attrNameLst>
                                      </p:cBhvr>
                                      <p:tavLst>
                                        <p:tav tm="0">
                                          <p:val>
                                            <p:strVal val="ppt_x"/>
                                          </p:val>
                                        </p:tav>
                                        <p:tav tm="100000">
                                          <p:val>
                                            <p:strVal val="0-ppt_w/2"/>
                                          </p:val>
                                        </p:tav>
                                      </p:tavLst>
                                    </p:anim>
                                    <p:anim calcmode="lin" valueType="num">
                                      <p:cBhvr additive="base">
                                        <p:cTn id="470" dur="2000"/>
                                        <p:tgtEl>
                                          <p:spTgt spid="15"/>
                                        </p:tgtEl>
                                        <p:attrNameLst>
                                          <p:attrName>ppt_y</p:attrName>
                                        </p:attrNameLst>
                                      </p:cBhvr>
                                      <p:tavLst>
                                        <p:tav tm="0">
                                          <p:val>
                                            <p:strVal val="ppt_y"/>
                                          </p:val>
                                        </p:tav>
                                        <p:tav tm="100000">
                                          <p:val>
                                            <p:strVal val="ppt_y"/>
                                          </p:val>
                                        </p:tav>
                                      </p:tavLst>
                                    </p:anim>
                                    <p:set>
                                      <p:cBhvr>
                                        <p:cTn id="471" dur="1" fill="hold">
                                          <p:stCondLst>
                                            <p:cond delay="1999"/>
                                          </p:stCondLst>
                                        </p:cTn>
                                        <p:tgtEl>
                                          <p:spTgt spid="15"/>
                                        </p:tgtEl>
                                        <p:attrNameLst>
                                          <p:attrName>style.visibility</p:attrName>
                                        </p:attrNameLst>
                                      </p:cBhvr>
                                      <p:to>
                                        <p:strVal val="hidden"/>
                                      </p:to>
                                    </p:set>
                                  </p:childTnLst>
                                </p:cTn>
                              </p:par>
                              <p:par>
                                <p:cTn id="472" presetID="2" presetClass="exit" presetSubtype="8" fill="hold" nodeType="withEffect">
                                  <p:stCondLst>
                                    <p:cond delay="0"/>
                                  </p:stCondLst>
                                  <p:childTnLst>
                                    <p:anim calcmode="lin" valueType="num">
                                      <p:cBhvr additive="base">
                                        <p:cTn id="473" dur="2000"/>
                                        <p:tgtEl>
                                          <p:spTgt spid="13"/>
                                        </p:tgtEl>
                                        <p:attrNameLst>
                                          <p:attrName>ppt_x</p:attrName>
                                        </p:attrNameLst>
                                      </p:cBhvr>
                                      <p:tavLst>
                                        <p:tav tm="0">
                                          <p:val>
                                            <p:strVal val="ppt_x"/>
                                          </p:val>
                                        </p:tav>
                                        <p:tav tm="100000">
                                          <p:val>
                                            <p:strVal val="0-ppt_w/2"/>
                                          </p:val>
                                        </p:tav>
                                      </p:tavLst>
                                    </p:anim>
                                    <p:anim calcmode="lin" valueType="num">
                                      <p:cBhvr additive="base">
                                        <p:cTn id="474" dur="2000"/>
                                        <p:tgtEl>
                                          <p:spTgt spid="13"/>
                                        </p:tgtEl>
                                        <p:attrNameLst>
                                          <p:attrName>ppt_y</p:attrName>
                                        </p:attrNameLst>
                                      </p:cBhvr>
                                      <p:tavLst>
                                        <p:tav tm="0">
                                          <p:val>
                                            <p:strVal val="ppt_y"/>
                                          </p:val>
                                        </p:tav>
                                        <p:tav tm="100000">
                                          <p:val>
                                            <p:strVal val="ppt_y"/>
                                          </p:val>
                                        </p:tav>
                                      </p:tavLst>
                                    </p:anim>
                                    <p:set>
                                      <p:cBhvr>
                                        <p:cTn id="475" dur="1" fill="hold">
                                          <p:stCondLst>
                                            <p:cond delay="1999"/>
                                          </p:stCondLst>
                                        </p:cTn>
                                        <p:tgtEl>
                                          <p:spTgt spid="13"/>
                                        </p:tgtEl>
                                        <p:attrNameLst>
                                          <p:attrName>style.visibility</p:attrName>
                                        </p:attrNameLst>
                                      </p:cBhvr>
                                      <p:to>
                                        <p:strVal val="hidden"/>
                                      </p:to>
                                    </p:set>
                                  </p:childTnLst>
                                </p:cTn>
                              </p:par>
                              <p:par>
                                <p:cTn id="476" presetID="2" presetClass="exit" presetSubtype="8" fill="hold" nodeType="withEffect">
                                  <p:stCondLst>
                                    <p:cond delay="0"/>
                                  </p:stCondLst>
                                  <p:childTnLst>
                                    <p:anim calcmode="lin" valueType="num">
                                      <p:cBhvr additive="base">
                                        <p:cTn id="477" dur="2000"/>
                                        <p:tgtEl>
                                          <p:spTgt spid="12"/>
                                        </p:tgtEl>
                                        <p:attrNameLst>
                                          <p:attrName>ppt_x</p:attrName>
                                        </p:attrNameLst>
                                      </p:cBhvr>
                                      <p:tavLst>
                                        <p:tav tm="0">
                                          <p:val>
                                            <p:strVal val="ppt_x"/>
                                          </p:val>
                                        </p:tav>
                                        <p:tav tm="100000">
                                          <p:val>
                                            <p:strVal val="0-ppt_w/2"/>
                                          </p:val>
                                        </p:tav>
                                      </p:tavLst>
                                    </p:anim>
                                    <p:anim calcmode="lin" valueType="num">
                                      <p:cBhvr additive="base">
                                        <p:cTn id="478" dur="2000"/>
                                        <p:tgtEl>
                                          <p:spTgt spid="12"/>
                                        </p:tgtEl>
                                        <p:attrNameLst>
                                          <p:attrName>ppt_y</p:attrName>
                                        </p:attrNameLst>
                                      </p:cBhvr>
                                      <p:tavLst>
                                        <p:tav tm="0">
                                          <p:val>
                                            <p:strVal val="ppt_y"/>
                                          </p:val>
                                        </p:tav>
                                        <p:tav tm="100000">
                                          <p:val>
                                            <p:strVal val="ppt_y"/>
                                          </p:val>
                                        </p:tav>
                                      </p:tavLst>
                                    </p:anim>
                                    <p:set>
                                      <p:cBhvr>
                                        <p:cTn id="479" dur="1" fill="hold">
                                          <p:stCondLst>
                                            <p:cond delay="1999"/>
                                          </p:stCondLst>
                                        </p:cTn>
                                        <p:tgtEl>
                                          <p:spTgt spid="12"/>
                                        </p:tgtEl>
                                        <p:attrNameLst>
                                          <p:attrName>style.visibility</p:attrName>
                                        </p:attrNameLst>
                                      </p:cBhvr>
                                      <p:to>
                                        <p:strVal val="hidden"/>
                                      </p:to>
                                    </p:set>
                                  </p:childTnLst>
                                </p:cTn>
                              </p:par>
                              <p:par>
                                <p:cTn id="480" presetID="2" presetClass="exit" presetSubtype="8" fill="hold" nodeType="withEffect">
                                  <p:stCondLst>
                                    <p:cond delay="0"/>
                                  </p:stCondLst>
                                  <p:childTnLst>
                                    <p:anim calcmode="lin" valueType="num">
                                      <p:cBhvr additive="base">
                                        <p:cTn id="481" dur="2000"/>
                                        <p:tgtEl>
                                          <p:spTgt spid="11"/>
                                        </p:tgtEl>
                                        <p:attrNameLst>
                                          <p:attrName>ppt_x</p:attrName>
                                        </p:attrNameLst>
                                      </p:cBhvr>
                                      <p:tavLst>
                                        <p:tav tm="0">
                                          <p:val>
                                            <p:strVal val="ppt_x"/>
                                          </p:val>
                                        </p:tav>
                                        <p:tav tm="100000">
                                          <p:val>
                                            <p:strVal val="0-ppt_w/2"/>
                                          </p:val>
                                        </p:tav>
                                      </p:tavLst>
                                    </p:anim>
                                    <p:anim calcmode="lin" valueType="num">
                                      <p:cBhvr additive="base">
                                        <p:cTn id="482" dur="2000"/>
                                        <p:tgtEl>
                                          <p:spTgt spid="11"/>
                                        </p:tgtEl>
                                        <p:attrNameLst>
                                          <p:attrName>ppt_y</p:attrName>
                                        </p:attrNameLst>
                                      </p:cBhvr>
                                      <p:tavLst>
                                        <p:tav tm="0">
                                          <p:val>
                                            <p:strVal val="ppt_y"/>
                                          </p:val>
                                        </p:tav>
                                        <p:tav tm="100000">
                                          <p:val>
                                            <p:strVal val="ppt_y"/>
                                          </p:val>
                                        </p:tav>
                                      </p:tavLst>
                                    </p:anim>
                                    <p:set>
                                      <p:cBhvr>
                                        <p:cTn id="483" dur="1" fill="hold">
                                          <p:stCondLst>
                                            <p:cond delay="1999"/>
                                          </p:stCondLst>
                                        </p:cTn>
                                        <p:tgtEl>
                                          <p:spTgt spid="11"/>
                                        </p:tgtEl>
                                        <p:attrNameLst>
                                          <p:attrName>style.visibility</p:attrName>
                                        </p:attrNameLst>
                                      </p:cBhvr>
                                      <p:to>
                                        <p:strVal val="hidden"/>
                                      </p:to>
                                    </p:set>
                                  </p:childTnLst>
                                </p:cTn>
                              </p:par>
                              <p:par>
                                <p:cTn id="484" presetID="2" presetClass="exit" presetSubtype="8" fill="hold" nodeType="withEffect">
                                  <p:stCondLst>
                                    <p:cond delay="0"/>
                                  </p:stCondLst>
                                  <p:childTnLst>
                                    <p:anim calcmode="lin" valueType="num">
                                      <p:cBhvr additive="base">
                                        <p:cTn id="485" dur="2000"/>
                                        <p:tgtEl>
                                          <p:spTgt spid="10"/>
                                        </p:tgtEl>
                                        <p:attrNameLst>
                                          <p:attrName>ppt_x</p:attrName>
                                        </p:attrNameLst>
                                      </p:cBhvr>
                                      <p:tavLst>
                                        <p:tav tm="0">
                                          <p:val>
                                            <p:strVal val="ppt_x"/>
                                          </p:val>
                                        </p:tav>
                                        <p:tav tm="100000">
                                          <p:val>
                                            <p:strVal val="0-ppt_w/2"/>
                                          </p:val>
                                        </p:tav>
                                      </p:tavLst>
                                    </p:anim>
                                    <p:anim calcmode="lin" valueType="num">
                                      <p:cBhvr additive="base">
                                        <p:cTn id="486" dur="2000"/>
                                        <p:tgtEl>
                                          <p:spTgt spid="10"/>
                                        </p:tgtEl>
                                        <p:attrNameLst>
                                          <p:attrName>ppt_y</p:attrName>
                                        </p:attrNameLst>
                                      </p:cBhvr>
                                      <p:tavLst>
                                        <p:tav tm="0">
                                          <p:val>
                                            <p:strVal val="ppt_y"/>
                                          </p:val>
                                        </p:tav>
                                        <p:tav tm="100000">
                                          <p:val>
                                            <p:strVal val="ppt_y"/>
                                          </p:val>
                                        </p:tav>
                                      </p:tavLst>
                                    </p:anim>
                                    <p:set>
                                      <p:cBhvr>
                                        <p:cTn id="487" dur="1" fill="hold">
                                          <p:stCondLst>
                                            <p:cond delay="1999"/>
                                          </p:stCondLst>
                                        </p:cTn>
                                        <p:tgtEl>
                                          <p:spTgt spid="10"/>
                                        </p:tgtEl>
                                        <p:attrNameLst>
                                          <p:attrName>style.visibility</p:attrName>
                                        </p:attrNameLst>
                                      </p:cBhvr>
                                      <p:to>
                                        <p:strVal val="hidden"/>
                                      </p:to>
                                    </p:set>
                                  </p:childTnLst>
                                </p:cTn>
                              </p:par>
                              <p:par>
                                <p:cTn id="488" presetID="2" presetClass="exit" presetSubtype="8" fill="hold" nodeType="withEffect">
                                  <p:stCondLst>
                                    <p:cond delay="0"/>
                                  </p:stCondLst>
                                  <p:childTnLst>
                                    <p:anim calcmode="lin" valueType="num">
                                      <p:cBhvr additive="base">
                                        <p:cTn id="489" dur="2000"/>
                                        <p:tgtEl>
                                          <p:spTgt spid="9"/>
                                        </p:tgtEl>
                                        <p:attrNameLst>
                                          <p:attrName>ppt_x</p:attrName>
                                        </p:attrNameLst>
                                      </p:cBhvr>
                                      <p:tavLst>
                                        <p:tav tm="0">
                                          <p:val>
                                            <p:strVal val="ppt_x"/>
                                          </p:val>
                                        </p:tav>
                                        <p:tav tm="100000">
                                          <p:val>
                                            <p:strVal val="0-ppt_w/2"/>
                                          </p:val>
                                        </p:tav>
                                      </p:tavLst>
                                    </p:anim>
                                    <p:anim calcmode="lin" valueType="num">
                                      <p:cBhvr additive="base">
                                        <p:cTn id="490" dur="2000"/>
                                        <p:tgtEl>
                                          <p:spTgt spid="9"/>
                                        </p:tgtEl>
                                        <p:attrNameLst>
                                          <p:attrName>ppt_y</p:attrName>
                                        </p:attrNameLst>
                                      </p:cBhvr>
                                      <p:tavLst>
                                        <p:tav tm="0">
                                          <p:val>
                                            <p:strVal val="ppt_y"/>
                                          </p:val>
                                        </p:tav>
                                        <p:tav tm="100000">
                                          <p:val>
                                            <p:strVal val="ppt_y"/>
                                          </p:val>
                                        </p:tav>
                                      </p:tavLst>
                                    </p:anim>
                                    <p:set>
                                      <p:cBhvr>
                                        <p:cTn id="491" dur="1" fill="hold">
                                          <p:stCondLst>
                                            <p:cond delay="1999"/>
                                          </p:stCondLst>
                                        </p:cTn>
                                        <p:tgtEl>
                                          <p:spTgt spid="9"/>
                                        </p:tgtEl>
                                        <p:attrNameLst>
                                          <p:attrName>style.visibility</p:attrName>
                                        </p:attrNameLst>
                                      </p:cBhvr>
                                      <p:to>
                                        <p:strVal val="hidden"/>
                                      </p:to>
                                    </p:set>
                                  </p:childTnLst>
                                </p:cTn>
                              </p:par>
                              <p:par>
                                <p:cTn id="492" presetID="2" presetClass="exit" presetSubtype="8" fill="hold" nodeType="withEffect">
                                  <p:stCondLst>
                                    <p:cond delay="0"/>
                                  </p:stCondLst>
                                  <p:childTnLst>
                                    <p:anim calcmode="lin" valueType="num">
                                      <p:cBhvr additive="base">
                                        <p:cTn id="493" dur="2000"/>
                                        <p:tgtEl>
                                          <p:spTgt spid="7"/>
                                        </p:tgtEl>
                                        <p:attrNameLst>
                                          <p:attrName>ppt_x</p:attrName>
                                        </p:attrNameLst>
                                      </p:cBhvr>
                                      <p:tavLst>
                                        <p:tav tm="0">
                                          <p:val>
                                            <p:strVal val="ppt_x"/>
                                          </p:val>
                                        </p:tav>
                                        <p:tav tm="100000">
                                          <p:val>
                                            <p:strVal val="0-ppt_w/2"/>
                                          </p:val>
                                        </p:tav>
                                      </p:tavLst>
                                    </p:anim>
                                    <p:anim calcmode="lin" valueType="num">
                                      <p:cBhvr additive="base">
                                        <p:cTn id="494" dur="2000"/>
                                        <p:tgtEl>
                                          <p:spTgt spid="7"/>
                                        </p:tgtEl>
                                        <p:attrNameLst>
                                          <p:attrName>ppt_y</p:attrName>
                                        </p:attrNameLst>
                                      </p:cBhvr>
                                      <p:tavLst>
                                        <p:tav tm="0">
                                          <p:val>
                                            <p:strVal val="ppt_y"/>
                                          </p:val>
                                        </p:tav>
                                        <p:tav tm="100000">
                                          <p:val>
                                            <p:strVal val="ppt_y"/>
                                          </p:val>
                                        </p:tav>
                                      </p:tavLst>
                                    </p:anim>
                                    <p:set>
                                      <p:cBhvr>
                                        <p:cTn id="495" dur="1" fill="hold">
                                          <p:stCondLst>
                                            <p:cond delay="1999"/>
                                          </p:stCondLst>
                                        </p:cTn>
                                        <p:tgtEl>
                                          <p:spTgt spid="7"/>
                                        </p:tgtEl>
                                        <p:attrNameLst>
                                          <p:attrName>style.visibility</p:attrName>
                                        </p:attrNameLst>
                                      </p:cBhvr>
                                      <p:to>
                                        <p:strVal val="hidden"/>
                                      </p:to>
                                    </p:set>
                                  </p:childTnLst>
                                </p:cTn>
                              </p:par>
                              <p:par>
                                <p:cTn id="496" presetID="2" presetClass="exit" presetSubtype="8" fill="hold" nodeType="withEffect">
                                  <p:stCondLst>
                                    <p:cond delay="0"/>
                                  </p:stCondLst>
                                  <p:childTnLst>
                                    <p:anim calcmode="lin" valueType="num">
                                      <p:cBhvr additive="base">
                                        <p:cTn id="497" dur="2000"/>
                                        <p:tgtEl>
                                          <p:spTgt spid="4"/>
                                        </p:tgtEl>
                                        <p:attrNameLst>
                                          <p:attrName>ppt_x</p:attrName>
                                        </p:attrNameLst>
                                      </p:cBhvr>
                                      <p:tavLst>
                                        <p:tav tm="0">
                                          <p:val>
                                            <p:strVal val="ppt_x"/>
                                          </p:val>
                                        </p:tav>
                                        <p:tav tm="100000">
                                          <p:val>
                                            <p:strVal val="0-ppt_w/2"/>
                                          </p:val>
                                        </p:tav>
                                      </p:tavLst>
                                    </p:anim>
                                    <p:anim calcmode="lin" valueType="num">
                                      <p:cBhvr additive="base">
                                        <p:cTn id="498" dur="2000"/>
                                        <p:tgtEl>
                                          <p:spTgt spid="4"/>
                                        </p:tgtEl>
                                        <p:attrNameLst>
                                          <p:attrName>ppt_y</p:attrName>
                                        </p:attrNameLst>
                                      </p:cBhvr>
                                      <p:tavLst>
                                        <p:tav tm="0">
                                          <p:val>
                                            <p:strVal val="ppt_y"/>
                                          </p:val>
                                        </p:tav>
                                        <p:tav tm="100000">
                                          <p:val>
                                            <p:strVal val="ppt_y"/>
                                          </p:val>
                                        </p:tav>
                                      </p:tavLst>
                                    </p:anim>
                                    <p:set>
                                      <p:cBhvr>
                                        <p:cTn id="499" dur="1" fill="hold">
                                          <p:stCondLst>
                                            <p:cond delay="1999"/>
                                          </p:stCondLst>
                                        </p:cTn>
                                        <p:tgtEl>
                                          <p:spTgt spid="4"/>
                                        </p:tgtEl>
                                        <p:attrNameLst>
                                          <p:attrName>style.visibility</p:attrName>
                                        </p:attrNameLst>
                                      </p:cBhvr>
                                      <p:to>
                                        <p:strVal val="hidden"/>
                                      </p:to>
                                    </p:set>
                                  </p:childTnLst>
                                </p:cTn>
                              </p:par>
                              <p:par>
                                <p:cTn id="500" presetID="8" presetClass="emph" presetSubtype="0" fill="hold" nodeType="withEffect">
                                  <p:stCondLst>
                                    <p:cond delay="0"/>
                                  </p:stCondLst>
                                  <p:childTnLst>
                                    <p:animRot by="-21600000">
                                      <p:cBhvr>
                                        <p:cTn id="501" dur="2000" fill="hold"/>
                                        <p:tgtEl>
                                          <p:spTgt spid="64"/>
                                        </p:tgtEl>
                                        <p:attrNameLst>
                                          <p:attrName>r</p:attrName>
                                        </p:attrNameLst>
                                      </p:cBhvr>
                                    </p:animRot>
                                  </p:childTnLst>
                                </p:cTn>
                              </p:par>
                              <p:par>
                                <p:cTn id="502" presetID="8" presetClass="emph" presetSubtype="0" fill="hold" nodeType="withEffect">
                                  <p:stCondLst>
                                    <p:cond delay="0"/>
                                  </p:stCondLst>
                                  <p:childTnLst>
                                    <p:animRot by="-21600000">
                                      <p:cBhvr>
                                        <p:cTn id="503" dur="2000" fill="hold"/>
                                        <p:tgtEl>
                                          <p:spTgt spid="63"/>
                                        </p:tgtEl>
                                        <p:attrNameLst>
                                          <p:attrName>r</p:attrName>
                                        </p:attrNameLst>
                                      </p:cBhvr>
                                    </p:animRot>
                                  </p:childTnLst>
                                </p:cTn>
                              </p:par>
                              <p:par>
                                <p:cTn id="504" presetID="8" presetClass="emph" presetSubtype="0" fill="hold" nodeType="withEffect">
                                  <p:stCondLst>
                                    <p:cond delay="0"/>
                                  </p:stCondLst>
                                  <p:childTnLst>
                                    <p:animRot by="-21600000">
                                      <p:cBhvr>
                                        <p:cTn id="505" dur="2000" fill="hold"/>
                                        <p:tgtEl>
                                          <p:spTgt spid="62"/>
                                        </p:tgtEl>
                                        <p:attrNameLst>
                                          <p:attrName>r</p:attrName>
                                        </p:attrNameLst>
                                      </p:cBhvr>
                                    </p:animRot>
                                  </p:childTnLst>
                                </p:cTn>
                              </p:par>
                              <p:par>
                                <p:cTn id="506" presetID="8" presetClass="emph" presetSubtype="0" fill="hold" nodeType="withEffect">
                                  <p:stCondLst>
                                    <p:cond delay="0"/>
                                  </p:stCondLst>
                                  <p:childTnLst>
                                    <p:animRot by="-21600000">
                                      <p:cBhvr>
                                        <p:cTn id="507" dur="2000" fill="hold"/>
                                        <p:tgtEl>
                                          <p:spTgt spid="61"/>
                                        </p:tgtEl>
                                        <p:attrNameLst>
                                          <p:attrName>r</p:attrName>
                                        </p:attrNameLst>
                                      </p:cBhvr>
                                    </p:animRot>
                                  </p:childTnLst>
                                </p:cTn>
                              </p:par>
                              <p:par>
                                <p:cTn id="508" presetID="8" presetClass="emph" presetSubtype="0" fill="hold" nodeType="withEffect">
                                  <p:stCondLst>
                                    <p:cond delay="0"/>
                                  </p:stCondLst>
                                  <p:childTnLst>
                                    <p:animRot by="-21600000">
                                      <p:cBhvr>
                                        <p:cTn id="509" dur="2000" fill="hold"/>
                                        <p:tgtEl>
                                          <p:spTgt spid="60"/>
                                        </p:tgtEl>
                                        <p:attrNameLst>
                                          <p:attrName>r</p:attrName>
                                        </p:attrNameLst>
                                      </p:cBhvr>
                                    </p:animRot>
                                  </p:childTnLst>
                                </p:cTn>
                              </p:par>
                              <p:par>
                                <p:cTn id="510" presetID="8" presetClass="emph" presetSubtype="0" fill="hold" nodeType="withEffect">
                                  <p:stCondLst>
                                    <p:cond delay="0"/>
                                  </p:stCondLst>
                                  <p:childTnLst>
                                    <p:animRot by="-21600000">
                                      <p:cBhvr>
                                        <p:cTn id="511" dur="2000" fill="hold"/>
                                        <p:tgtEl>
                                          <p:spTgt spid="58"/>
                                        </p:tgtEl>
                                        <p:attrNameLst>
                                          <p:attrName>r</p:attrName>
                                        </p:attrNameLst>
                                      </p:cBhvr>
                                    </p:animRot>
                                  </p:childTnLst>
                                </p:cTn>
                              </p:par>
                              <p:par>
                                <p:cTn id="512" presetID="8" presetClass="emph" presetSubtype="0" fill="hold" nodeType="withEffect">
                                  <p:stCondLst>
                                    <p:cond delay="0"/>
                                  </p:stCondLst>
                                  <p:childTnLst>
                                    <p:animRot by="-21600000">
                                      <p:cBhvr>
                                        <p:cTn id="513" dur="2000" fill="hold"/>
                                        <p:tgtEl>
                                          <p:spTgt spid="57"/>
                                        </p:tgtEl>
                                        <p:attrNameLst>
                                          <p:attrName>r</p:attrName>
                                        </p:attrNameLst>
                                      </p:cBhvr>
                                    </p:animRot>
                                  </p:childTnLst>
                                </p:cTn>
                              </p:par>
                              <p:par>
                                <p:cTn id="514" presetID="8" presetClass="emph" presetSubtype="0" fill="hold" nodeType="withEffect">
                                  <p:stCondLst>
                                    <p:cond delay="0"/>
                                  </p:stCondLst>
                                  <p:childTnLst>
                                    <p:animRot by="-21600000">
                                      <p:cBhvr>
                                        <p:cTn id="515" dur="2000" fill="hold"/>
                                        <p:tgtEl>
                                          <p:spTgt spid="56"/>
                                        </p:tgtEl>
                                        <p:attrNameLst>
                                          <p:attrName>r</p:attrName>
                                        </p:attrNameLst>
                                      </p:cBhvr>
                                    </p:animRot>
                                  </p:childTnLst>
                                </p:cTn>
                              </p:par>
                              <p:par>
                                <p:cTn id="516" presetID="8" presetClass="emph" presetSubtype="0" fill="hold" nodeType="withEffect">
                                  <p:stCondLst>
                                    <p:cond delay="0"/>
                                  </p:stCondLst>
                                  <p:childTnLst>
                                    <p:animRot by="-21600000">
                                      <p:cBhvr>
                                        <p:cTn id="517" dur="2000" fill="hold"/>
                                        <p:tgtEl>
                                          <p:spTgt spid="55"/>
                                        </p:tgtEl>
                                        <p:attrNameLst>
                                          <p:attrName>r</p:attrName>
                                        </p:attrNameLst>
                                      </p:cBhvr>
                                    </p:animRot>
                                  </p:childTnLst>
                                </p:cTn>
                              </p:par>
                              <p:par>
                                <p:cTn id="518" presetID="8" presetClass="emph" presetSubtype="0" fill="hold" nodeType="withEffect">
                                  <p:stCondLst>
                                    <p:cond delay="0"/>
                                  </p:stCondLst>
                                  <p:childTnLst>
                                    <p:animRot by="-21600000">
                                      <p:cBhvr>
                                        <p:cTn id="519" dur="2000" fill="hold"/>
                                        <p:tgtEl>
                                          <p:spTgt spid="54"/>
                                        </p:tgtEl>
                                        <p:attrNameLst>
                                          <p:attrName>r</p:attrName>
                                        </p:attrNameLst>
                                      </p:cBhvr>
                                    </p:animRot>
                                  </p:childTnLst>
                                </p:cTn>
                              </p:par>
                              <p:par>
                                <p:cTn id="520" presetID="8" presetClass="emph" presetSubtype="0" fill="hold" nodeType="withEffect">
                                  <p:stCondLst>
                                    <p:cond delay="0"/>
                                  </p:stCondLst>
                                  <p:childTnLst>
                                    <p:animRot by="-21600000">
                                      <p:cBhvr>
                                        <p:cTn id="521" dur="2000" fill="hold"/>
                                        <p:tgtEl>
                                          <p:spTgt spid="43"/>
                                        </p:tgtEl>
                                        <p:attrNameLst>
                                          <p:attrName>r</p:attrName>
                                        </p:attrNameLst>
                                      </p:cBhvr>
                                    </p:animRot>
                                  </p:childTnLst>
                                </p:cTn>
                              </p:par>
                              <p:par>
                                <p:cTn id="522" presetID="8" presetClass="emph" presetSubtype="0" fill="hold" nodeType="withEffect">
                                  <p:stCondLst>
                                    <p:cond delay="0"/>
                                  </p:stCondLst>
                                  <p:childTnLst>
                                    <p:animRot by="-21600000">
                                      <p:cBhvr>
                                        <p:cTn id="523" dur="2000" fill="hold"/>
                                        <p:tgtEl>
                                          <p:spTgt spid="41"/>
                                        </p:tgtEl>
                                        <p:attrNameLst>
                                          <p:attrName>r</p:attrName>
                                        </p:attrNameLst>
                                      </p:cBhvr>
                                    </p:animRot>
                                  </p:childTnLst>
                                </p:cTn>
                              </p:par>
                              <p:par>
                                <p:cTn id="524" presetID="8" presetClass="emph" presetSubtype="0" fill="hold" nodeType="withEffect">
                                  <p:stCondLst>
                                    <p:cond delay="0"/>
                                  </p:stCondLst>
                                  <p:childTnLst>
                                    <p:animRot by="-21600000">
                                      <p:cBhvr>
                                        <p:cTn id="525" dur="2000" fill="hold"/>
                                        <p:tgtEl>
                                          <p:spTgt spid="40"/>
                                        </p:tgtEl>
                                        <p:attrNameLst>
                                          <p:attrName>r</p:attrName>
                                        </p:attrNameLst>
                                      </p:cBhvr>
                                    </p:animRot>
                                  </p:childTnLst>
                                </p:cTn>
                              </p:par>
                              <p:par>
                                <p:cTn id="526" presetID="8" presetClass="emph" presetSubtype="0" fill="hold" nodeType="withEffect">
                                  <p:stCondLst>
                                    <p:cond delay="0"/>
                                  </p:stCondLst>
                                  <p:childTnLst>
                                    <p:animRot by="-21600000">
                                      <p:cBhvr>
                                        <p:cTn id="527" dur="2000" fill="hold"/>
                                        <p:tgtEl>
                                          <p:spTgt spid="38"/>
                                        </p:tgtEl>
                                        <p:attrNameLst>
                                          <p:attrName>r</p:attrName>
                                        </p:attrNameLst>
                                      </p:cBhvr>
                                    </p:animRot>
                                  </p:childTnLst>
                                </p:cTn>
                              </p:par>
                              <p:par>
                                <p:cTn id="528" presetID="8" presetClass="emph" presetSubtype="0" fill="hold" nodeType="withEffect">
                                  <p:stCondLst>
                                    <p:cond delay="0"/>
                                  </p:stCondLst>
                                  <p:childTnLst>
                                    <p:animRot by="-21600000">
                                      <p:cBhvr>
                                        <p:cTn id="529" dur="2000" fill="hold"/>
                                        <p:tgtEl>
                                          <p:spTgt spid="37"/>
                                        </p:tgtEl>
                                        <p:attrNameLst>
                                          <p:attrName>r</p:attrName>
                                        </p:attrNameLst>
                                      </p:cBhvr>
                                    </p:animRot>
                                  </p:childTnLst>
                                </p:cTn>
                              </p:par>
                              <p:par>
                                <p:cTn id="530" presetID="8" presetClass="emph" presetSubtype="0" fill="hold" nodeType="withEffect">
                                  <p:stCondLst>
                                    <p:cond delay="0"/>
                                  </p:stCondLst>
                                  <p:childTnLst>
                                    <p:animRot by="-21600000">
                                      <p:cBhvr>
                                        <p:cTn id="531" dur="2000" fill="hold"/>
                                        <p:tgtEl>
                                          <p:spTgt spid="36"/>
                                        </p:tgtEl>
                                        <p:attrNameLst>
                                          <p:attrName>r</p:attrName>
                                        </p:attrNameLst>
                                      </p:cBhvr>
                                    </p:animRot>
                                  </p:childTnLst>
                                </p:cTn>
                              </p:par>
                              <p:par>
                                <p:cTn id="532" presetID="8" presetClass="emph" presetSubtype="0" fill="hold" nodeType="withEffect">
                                  <p:stCondLst>
                                    <p:cond delay="0"/>
                                  </p:stCondLst>
                                  <p:childTnLst>
                                    <p:animRot by="-21600000">
                                      <p:cBhvr>
                                        <p:cTn id="533" dur="2000" fill="hold"/>
                                        <p:tgtEl>
                                          <p:spTgt spid="35"/>
                                        </p:tgtEl>
                                        <p:attrNameLst>
                                          <p:attrName>r</p:attrName>
                                        </p:attrNameLst>
                                      </p:cBhvr>
                                    </p:animRot>
                                  </p:childTnLst>
                                </p:cTn>
                              </p:par>
                              <p:par>
                                <p:cTn id="534" presetID="8" presetClass="emph" presetSubtype="0" fill="hold" nodeType="withEffect">
                                  <p:stCondLst>
                                    <p:cond delay="0"/>
                                  </p:stCondLst>
                                  <p:childTnLst>
                                    <p:animRot by="-21600000">
                                      <p:cBhvr>
                                        <p:cTn id="535" dur="2000" fill="hold"/>
                                        <p:tgtEl>
                                          <p:spTgt spid="33"/>
                                        </p:tgtEl>
                                        <p:attrNameLst>
                                          <p:attrName>r</p:attrName>
                                        </p:attrNameLst>
                                      </p:cBhvr>
                                    </p:animRot>
                                  </p:childTnLst>
                                </p:cTn>
                              </p:par>
                              <p:par>
                                <p:cTn id="536" presetID="8" presetClass="emph" presetSubtype="0" fill="hold" nodeType="withEffect">
                                  <p:stCondLst>
                                    <p:cond delay="0"/>
                                  </p:stCondLst>
                                  <p:childTnLst>
                                    <p:animRot by="-21600000">
                                      <p:cBhvr>
                                        <p:cTn id="537" dur="2000" fill="hold"/>
                                        <p:tgtEl>
                                          <p:spTgt spid="31"/>
                                        </p:tgtEl>
                                        <p:attrNameLst>
                                          <p:attrName>r</p:attrName>
                                        </p:attrNameLst>
                                      </p:cBhvr>
                                    </p:animRot>
                                  </p:childTnLst>
                                </p:cTn>
                              </p:par>
                              <p:par>
                                <p:cTn id="538" presetID="8" presetClass="emph" presetSubtype="0" fill="hold" nodeType="withEffect">
                                  <p:stCondLst>
                                    <p:cond delay="0"/>
                                  </p:stCondLst>
                                  <p:childTnLst>
                                    <p:animRot by="-21600000">
                                      <p:cBhvr>
                                        <p:cTn id="539" dur="2000" fill="hold"/>
                                        <p:tgtEl>
                                          <p:spTgt spid="30"/>
                                        </p:tgtEl>
                                        <p:attrNameLst>
                                          <p:attrName>r</p:attrName>
                                        </p:attrNameLst>
                                      </p:cBhvr>
                                    </p:animRot>
                                  </p:childTnLst>
                                </p:cTn>
                              </p:par>
                              <p:par>
                                <p:cTn id="540" presetID="8" presetClass="emph" presetSubtype="0" fill="hold" nodeType="withEffect">
                                  <p:stCondLst>
                                    <p:cond delay="0"/>
                                  </p:stCondLst>
                                  <p:childTnLst>
                                    <p:animRot by="-21600000">
                                      <p:cBhvr>
                                        <p:cTn id="541" dur="2000" fill="hold"/>
                                        <p:tgtEl>
                                          <p:spTgt spid="29"/>
                                        </p:tgtEl>
                                        <p:attrNameLst>
                                          <p:attrName>r</p:attrName>
                                        </p:attrNameLst>
                                      </p:cBhvr>
                                    </p:animRot>
                                  </p:childTnLst>
                                </p:cTn>
                              </p:par>
                              <p:par>
                                <p:cTn id="542" presetID="8" presetClass="emph" presetSubtype="0" fill="hold" nodeType="withEffect">
                                  <p:stCondLst>
                                    <p:cond delay="0"/>
                                  </p:stCondLst>
                                  <p:childTnLst>
                                    <p:animRot by="-21600000">
                                      <p:cBhvr>
                                        <p:cTn id="543" dur="2000" fill="hold"/>
                                        <p:tgtEl>
                                          <p:spTgt spid="28"/>
                                        </p:tgtEl>
                                        <p:attrNameLst>
                                          <p:attrName>r</p:attrName>
                                        </p:attrNameLst>
                                      </p:cBhvr>
                                    </p:animRot>
                                  </p:childTnLst>
                                </p:cTn>
                              </p:par>
                              <p:par>
                                <p:cTn id="544" presetID="8" presetClass="emph" presetSubtype="0" fill="hold" nodeType="withEffect">
                                  <p:stCondLst>
                                    <p:cond delay="0"/>
                                  </p:stCondLst>
                                  <p:childTnLst>
                                    <p:animRot by="-21600000">
                                      <p:cBhvr>
                                        <p:cTn id="545" dur="2000" fill="hold"/>
                                        <p:tgtEl>
                                          <p:spTgt spid="27"/>
                                        </p:tgtEl>
                                        <p:attrNameLst>
                                          <p:attrName>r</p:attrName>
                                        </p:attrNameLst>
                                      </p:cBhvr>
                                    </p:animRot>
                                  </p:childTnLst>
                                </p:cTn>
                              </p:par>
                              <p:par>
                                <p:cTn id="546" presetID="8" presetClass="emph" presetSubtype="0" fill="hold" nodeType="withEffect">
                                  <p:stCondLst>
                                    <p:cond delay="0"/>
                                  </p:stCondLst>
                                  <p:childTnLst>
                                    <p:animRot by="-21600000">
                                      <p:cBhvr>
                                        <p:cTn id="547" dur="2000" fill="hold"/>
                                        <p:tgtEl>
                                          <p:spTgt spid="26"/>
                                        </p:tgtEl>
                                        <p:attrNameLst>
                                          <p:attrName>r</p:attrName>
                                        </p:attrNameLst>
                                      </p:cBhvr>
                                    </p:animRot>
                                  </p:childTnLst>
                                </p:cTn>
                              </p:par>
                              <p:par>
                                <p:cTn id="548" presetID="8" presetClass="emph" presetSubtype="0" fill="hold" nodeType="withEffect">
                                  <p:stCondLst>
                                    <p:cond delay="0"/>
                                  </p:stCondLst>
                                  <p:childTnLst>
                                    <p:animRot by="-21600000">
                                      <p:cBhvr>
                                        <p:cTn id="549" dur="2000" fill="hold"/>
                                        <p:tgtEl>
                                          <p:spTgt spid="25"/>
                                        </p:tgtEl>
                                        <p:attrNameLst>
                                          <p:attrName>r</p:attrName>
                                        </p:attrNameLst>
                                      </p:cBhvr>
                                    </p:animRot>
                                  </p:childTnLst>
                                </p:cTn>
                              </p:par>
                              <p:par>
                                <p:cTn id="550" presetID="8" presetClass="emph" presetSubtype="0" fill="hold" nodeType="withEffect">
                                  <p:stCondLst>
                                    <p:cond delay="0"/>
                                  </p:stCondLst>
                                  <p:childTnLst>
                                    <p:animRot by="-21600000">
                                      <p:cBhvr>
                                        <p:cTn id="551" dur="2000" fill="hold"/>
                                        <p:tgtEl>
                                          <p:spTgt spid="24"/>
                                        </p:tgtEl>
                                        <p:attrNameLst>
                                          <p:attrName>r</p:attrName>
                                        </p:attrNameLst>
                                      </p:cBhvr>
                                    </p:animRot>
                                  </p:childTnLst>
                                </p:cTn>
                              </p:par>
                              <p:par>
                                <p:cTn id="552" presetID="8" presetClass="emph" presetSubtype="0" fill="hold" nodeType="withEffect">
                                  <p:stCondLst>
                                    <p:cond delay="0"/>
                                  </p:stCondLst>
                                  <p:childTnLst>
                                    <p:animRot by="-21600000">
                                      <p:cBhvr>
                                        <p:cTn id="553" dur="2000" fill="hold"/>
                                        <p:tgtEl>
                                          <p:spTgt spid="23"/>
                                        </p:tgtEl>
                                        <p:attrNameLst>
                                          <p:attrName>r</p:attrName>
                                        </p:attrNameLst>
                                      </p:cBhvr>
                                    </p:animRot>
                                  </p:childTnLst>
                                </p:cTn>
                              </p:par>
                              <p:par>
                                <p:cTn id="554" presetID="8" presetClass="emph" presetSubtype="0" fill="hold" nodeType="withEffect">
                                  <p:stCondLst>
                                    <p:cond delay="0"/>
                                  </p:stCondLst>
                                  <p:childTnLst>
                                    <p:animRot by="-21600000">
                                      <p:cBhvr>
                                        <p:cTn id="555" dur="2000" fill="hold"/>
                                        <p:tgtEl>
                                          <p:spTgt spid="22"/>
                                        </p:tgtEl>
                                        <p:attrNameLst>
                                          <p:attrName>r</p:attrName>
                                        </p:attrNameLst>
                                      </p:cBhvr>
                                    </p:animRot>
                                  </p:childTnLst>
                                </p:cTn>
                              </p:par>
                              <p:par>
                                <p:cTn id="556" presetID="8" presetClass="emph" presetSubtype="0" fill="hold" nodeType="withEffect">
                                  <p:stCondLst>
                                    <p:cond delay="0"/>
                                  </p:stCondLst>
                                  <p:childTnLst>
                                    <p:animRot by="-21600000">
                                      <p:cBhvr>
                                        <p:cTn id="557" dur="2000" fill="hold"/>
                                        <p:tgtEl>
                                          <p:spTgt spid="21"/>
                                        </p:tgtEl>
                                        <p:attrNameLst>
                                          <p:attrName>r</p:attrName>
                                        </p:attrNameLst>
                                      </p:cBhvr>
                                    </p:animRot>
                                  </p:childTnLst>
                                </p:cTn>
                              </p:par>
                              <p:par>
                                <p:cTn id="558" presetID="8" presetClass="emph" presetSubtype="0" fill="hold" nodeType="withEffect">
                                  <p:stCondLst>
                                    <p:cond delay="0"/>
                                  </p:stCondLst>
                                  <p:childTnLst>
                                    <p:animRot by="-21600000">
                                      <p:cBhvr>
                                        <p:cTn id="559" dur="2000" fill="hold"/>
                                        <p:tgtEl>
                                          <p:spTgt spid="20"/>
                                        </p:tgtEl>
                                        <p:attrNameLst>
                                          <p:attrName>r</p:attrName>
                                        </p:attrNameLst>
                                      </p:cBhvr>
                                    </p:animRot>
                                  </p:childTnLst>
                                </p:cTn>
                              </p:par>
                              <p:par>
                                <p:cTn id="560" presetID="8" presetClass="emph" presetSubtype="0" fill="hold" nodeType="withEffect">
                                  <p:stCondLst>
                                    <p:cond delay="0"/>
                                  </p:stCondLst>
                                  <p:childTnLst>
                                    <p:animRot by="-21600000">
                                      <p:cBhvr>
                                        <p:cTn id="561" dur="2000" fill="hold"/>
                                        <p:tgtEl>
                                          <p:spTgt spid="19"/>
                                        </p:tgtEl>
                                        <p:attrNameLst>
                                          <p:attrName>r</p:attrName>
                                        </p:attrNameLst>
                                      </p:cBhvr>
                                    </p:animRot>
                                  </p:childTnLst>
                                </p:cTn>
                              </p:par>
                              <p:par>
                                <p:cTn id="562" presetID="8" presetClass="emph" presetSubtype="0" fill="hold" nodeType="withEffect">
                                  <p:stCondLst>
                                    <p:cond delay="0"/>
                                  </p:stCondLst>
                                  <p:childTnLst>
                                    <p:animRot by="-21600000">
                                      <p:cBhvr>
                                        <p:cTn id="563" dur="2000" fill="hold"/>
                                        <p:tgtEl>
                                          <p:spTgt spid="18"/>
                                        </p:tgtEl>
                                        <p:attrNameLst>
                                          <p:attrName>r</p:attrName>
                                        </p:attrNameLst>
                                      </p:cBhvr>
                                    </p:animRot>
                                  </p:childTnLst>
                                </p:cTn>
                              </p:par>
                              <p:par>
                                <p:cTn id="564" presetID="8" presetClass="emph" presetSubtype="0" fill="hold" nodeType="withEffect">
                                  <p:stCondLst>
                                    <p:cond delay="0"/>
                                  </p:stCondLst>
                                  <p:childTnLst>
                                    <p:animRot by="-21600000">
                                      <p:cBhvr>
                                        <p:cTn id="565" dur="2000" fill="hold"/>
                                        <p:tgtEl>
                                          <p:spTgt spid="17"/>
                                        </p:tgtEl>
                                        <p:attrNameLst>
                                          <p:attrName>r</p:attrName>
                                        </p:attrNameLst>
                                      </p:cBhvr>
                                    </p:animRot>
                                  </p:childTnLst>
                                </p:cTn>
                              </p:par>
                              <p:par>
                                <p:cTn id="566" presetID="8" presetClass="emph" presetSubtype="0" fill="hold" nodeType="withEffect">
                                  <p:stCondLst>
                                    <p:cond delay="0"/>
                                  </p:stCondLst>
                                  <p:childTnLst>
                                    <p:animRot by="-21600000">
                                      <p:cBhvr>
                                        <p:cTn id="567" dur="2000" fill="hold"/>
                                        <p:tgtEl>
                                          <p:spTgt spid="16"/>
                                        </p:tgtEl>
                                        <p:attrNameLst>
                                          <p:attrName>r</p:attrName>
                                        </p:attrNameLst>
                                      </p:cBhvr>
                                    </p:animRot>
                                  </p:childTnLst>
                                </p:cTn>
                              </p:par>
                              <p:par>
                                <p:cTn id="568" presetID="8" presetClass="emph" presetSubtype="0" fill="hold" nodeType="withEffect">
                                  <p:stCondLst>
                                    <p:cond delay="0"/>
                                  </p:stCondLst>
                                  <p:childTnLst>
                                    <p:animRot by="-21600000">
                                      <p:cBhvr>
                                        <p:cTn id="569" dur="2000" fill="hold"/>
                                        <p:tgtEl>
                                          <p:spTgt spid="15"/>
                                        </p:tgtEl>
                                        <p:attrNameLst>
                                          <p:attrName>r</p:attrName>
                                        </p:attrNameLst>
                                      </p:cBhvr>
                                    </p:animRot>
                                  </p:childTnLst>
                                </p:cTn>
                              </p:par>
                              <p:par>
                                <p:cTn id="570" presetID="8" presetClass="emph" presetSubtype="0" fill="hold" nodeType="withEffect">
                                  <p:stCondLst>
                                    <p:cond delay="0"/>
                                  </p:stCondLst>
                                  <p:childTnLst>
                                    <p:animRot by="-21600000">
                                      <p:cBhvr>
                                        <p:cTn id="571" dur="2000" fill="hold"/>
                                        <p:tgtEl>
                                          <p:spTgt spid="13"/>
                                        </p:tgtEl>
                                        <p:attrNameLst>
                                          <p:attrName>r</p:attrName>
                                        </p:attrNameLst>
                                      </p:cBhvr>
                                    </p:animRot>
                                  </p:childTnLst>
                                </p:cTn>
                              </p:par>
                              <p:par>
                                <p:cTn id="572" presetID="8" presetClass="emph" presetSubtype="0" fill="hold" nodeType="withEffect">
                                  <p:stCondLst>
                                    <p:cond delay="0"/>
                                  </p:stCondLst>
                                  <p:childTnLst>
                                    <p:animRot by="-21600000">
                                      <p:cBhvr>
                                        <p:cTn id="573" dur="2000" fill="hold"/>
                                        <p:tgtEl>
                                          <p:spTgt spid="12"/>
                                        </p:tgtEl>
                                        <p:attrNameLst>
                                          <p:attrName>r</p:attrName>
                                        </p:attrNameLst>
                                      </p:cBhvr>
                                    </p:animRot>
                                  </p:childTnLst>
                                </p:cTn>
                              </p:par>
                              <p:par>
                                <p:cTn id="574" presetID="8" presetClass="emph" presetSubtype="0" fill="hold" nodeType="withEffect">
                                  <p:stCondLst>
                                    <p:cond delay="0"/>
                                  </p:stCondLst>
                                  <p:childTnLst>
                                    <p:animRot by="-21600000">
                                      <p:cBhvr>
                                        <p:cTn id="575" dur="2000" fill="hold"/>
                                        <p:tgtEl>
                                          <p:spTgt spid="11"/>
                                        </p:tgtEl>
                                        <p:attrNameLst>
                                          <p:attrName>r</p:attrName>
                                        </p:attrNameLst>
                                      </p:cBhvr>
                                    </p:animRot>
                                  </p:childTnLst>
                                </p:cTn>
                              </p:par>
                              <p:par>
                                <p:cTn id="576" presetID="8" presetClass="emph" presetSubtype="0" fill="hold" nodeType="withEffect">
                                  <p:stCondLst>
                                    <p:cond delay="0"/>
                                  </p:stCondLst>
                                  <p:childTnLst>
                                    <p:animRot by="-21600000">
                                      <p:cBhvr>
                                        <p:cTn id="577" dur="2000" fill="hold"/>
                                        <p:tgtEl>
                                          <p:spTgt spid="10"/>
                                        </p:tgtEl>
                                        <p:attrNameLst>
                                          <p:attrName>r</p:attrName>
                                        </p:attrNameLst>
                                      </p:cBhvr>
                                    </p:animRot>
                                  </p:childTnLst>
                                </p:cTn>
                              </p:par>
                              <p:par>
                                <p:cTn id="578" presetID="8" presetClass="emph" presetSubtype="0" fill="hold" nodeType="withEffect">
                                  <p:stCondLst>
                                    <p:cond delay="0"/>
                                  </p:stCondLst>
                                  <p:childTnLst>
                                    <p:animRot by="-21600000">
                                      <p:cBhvr>
                                        <p:cTn id="579" dur="2000" fill="hold"/>
                                        <p:tgtEl>
                                          <p:spTgt spid="9"/>
                                        </p:tgtEl>
                                        <p:attrNameLst>
                                          <p:attrName>r</p:attrName>
                                        </p:attrNameLst>
                                      </p:cBhvr>
                                    </p:animRot>
                                  </p:childTnLst>
                                </p:cTn>
                              </p:par>
                              <p:par>
                                <p:cTn id="580" presetID="8" presetClass="emph" presetSubtype="0" fill="hold" nodeType="withEffect">
                                  <p:stCondLst>
                                    <p:cond delay="0"/>
                                  </p:stCondLst>
                                  <p:childTnLst>
                                    <p:animRot by="-21600000">
                                      <p:cBhvr>
                                        <p:cTn id="581" dur="2000" fill="hold"/>
                                        <p:tgtEl>
                                          <p:spTgt spid="7"/>
                                        </p:tgtEl>
                                        <p:attrNameLst>
                                          <p:attrName>r</p:attrName>
                                        </p:attrNameLst>
                                      </p:cBhvr>
                                    </p:animRot>
                                  </p:childTnLst>
                                </p:cTn>
                              </p:par>
                              <p:par>
                                <p:cTn id="582" presetID="8" presetClass="emph" presetSubtype="0" fill="hold" nodeType="withEffect">
                                  <p:stCondLst>
                                    <p:cond delay="0"/>
                                  </p:stCondLst>
                                  <p:childTnLst>
                                    <p:animRot by="-21600000">
                                      <p:cBhvr>
                                        <p:cTn id="583"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F948C2C2-FA1F-8350-D8A7-9ED200F54C2C}"/>
              </a:ext>
              <a:ext uri="{C183D7F6-B498-43B3-948B-1728B52AA6E4}">
                <adec:decorative xmlns:adec="http://schemas.microsoft.com/office/drawing/2017/decorative" val="1"/>
              </a:ext>
            </a:extLst>
          </p:cNvPr>
          <p:cNvSpPr>
            <a:spLocks noGrp="1"/>
          </p:cNvSpPr>
          <p:nvPr>
            <p:ph type="title"/>
          </p:nvPr>
        </p:nvSpPr>
        <p:spPr/>
        <p:txBody>
          <a:bodyPr/>
          <a:lstStyle/>
          <a:p>
            <a:r>
              <a:rPr lang="en-US"/>
              <a:t>Behavioral</a:t>
            </a:r>
          </a:p>
        </p:txBody>
      </p:sp>
      <p:sp>
        <p:nvSpPr>
          <p:cNvPr id="3" name="Title hidden">
            <a:extLst>
              <a:ext uri="{FF2B5EF4-FFF2-40B4-BE49-F238E27FC236}">
                <a16:creationId xmlns:a16="http://schemas.microsoft.com/office/drawing/2014/main" id="{E6707EB5-E995-4AF0-384D-C6B887C98AFE}"/>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Behavioral 1</a:t>
            </a:r>
          </a:p>
        </p:txBody>
      </p:sp>
      <p:pic>
        <p:nvPicPr>
          <p:cNvPr id="2" name="Picture 1" descr="Ci3T Blueprint A Primary Tier 1 Plan 1 with a highlighted sentence in Area 2: Behavior Responsibilities that states Teach all setting Expectations within the first week of school and reteach Expectations (monthly).">
            <a:extLst>
              <a:ext uri="{FF2B5EF4-FFF2-40B4-BE49-F238E27FC236}">
                <a16:creationId xmlns:a16="http://schemas.microsoft.com/office/drawing/2014/main" id="{433406BF-0C0C-CDA3-E444-D6243B707E98}"/>
              </a:ext>
            </a:extLst>
          </p:cNvPr>
          <p:cNvPicPr>
            <a:picLocks noChangeAspect="1"/>
          </p:cNvPicPr>
          <p:nvPr/>
        </p:nvPicPr>
        <p:blipFill>
          <a:blip r:embed="rId2"/>
          <a:stretch>
            <a:fillRect/>
          </a:stretch>
        </p:blipFill>
        <p:spPr>
          <a:xfrm>
            <a:off x="831647" y="1690688"/>
            <a:ext cx="10528705" cy="4627265"/>
          </a:xfrm>
          <a:prstGeom prst="rect">
            <a:avLst/>
          </a:prstGeom>
        </p:spPr>
      </p:pic>
      <p:pic>
        <p:nvPicPr>
          <p:cNvPr id="5" name="Picture 2" descr="Example of classroom expectations poster">
            <a:extLst>
              <a:ext uri="{FF2B5EF4-FFF2-40B4-BE49-F238E27FC236}">
                <a16:creationId xmlns:a16="http://schemas.microsoft.com/office/drawing/2014/main" id="{E7965210-D8A6-7C27-D788-AB3976D279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39050" y="1208002"/>
            <a:ext cx="3317321" cy="4293003"/>
          </a:xfrm>
          <a:prstGeom prst="rect">
            <a:avLst/>
          </a:prstGeom>
          <a:ln>
            <a:solidFill>
              <a:schemeClr val="tx1"/>
            </a:solidFill>
          </a:ln>
        </p:spPr>
      </p:pic>
      <p:pic>
        <p:nvPicPr>
          <p:cNvPr id="14" name="Picture 3" descr="Example of classroom expectations lesson plan">
            <a:extLst>
              <a:ext uri="{FF2B5EF4-FFF2-40B4-BE49-F238E27FC236}">
                <a16:creationId xmlns:a16="http://schemas.microsoft.com/office/drawing/2014/main" id="{C4ECBADD-07DF-B794-6DB4-23246E81079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030215" y="2885769"/>
            <a:ext cx="2943599" cy="3809364"/>
          </a:xfrm>
          <a:prstGeom prst="rect">
            <a:avLst/>
          </a:prstGeom>
          <a:ln>
            <a:solidFill>
              <a:schemeClr val="tx1"/>
            </a:solidFill>
          </a:ln>
        </p:spPr>
      </p:pic>
      <p:pic>
        <p:nvPicPr>
          <p:cNvPr id="6" name="Picture 4">
            <a:extLst>
              <a:ext uri="{FF2B5EF4-FFF2-40B4-BE49-F238E27FC236}">
                <a16:creationId xmlns:a16="http://schemas.microsoft.com/office/drawing/2014/main" id="{44DF494E-1706-7BBF-8088-B1B3F58E0B5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343640" y="7488"/>
            <a:ext cx="877824" cy="1371600"/>
          </a:xfrm>
          <a:prstGeom prst="rect">
            <a:avLst/>
          </a:prstGeom>
        </p:spPr>
      </p:pic>
    </p:spTree>
    <p:extLst>
      <p:ext uri="{BB962C8B-B14F-4D97-AF65-F5344CB8AC3E}">
        <p14:creationId xmlns:p14="http://schemas.microsoft.com/office/powerpoint/2010/main" val="376646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F948C2C2-FA1F-8350-D8A7-9ED200F54C2C}"/>
              </a:ext>
              <a:ext uri="{C183D7F6-B498-43B3-948B-1728B52AA6E4}">
                <adec:decorative xmlns:adec="http://schemas.microsoft.com/office/drawing/2017/decorative" val="1"/>
              </a:ext>
            </a:extLst>
          </p:cNvPr>
          <p:cNvSpPr>
            <a:spLocks/>
          </p:cNvSpPr>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Behavioral</a:t>
            </a:r>
          </a:p>
        </p:txBody>
      </p:sp>
      <p:sp>
        <p:nvSpPr>
          <p:cNvPr id="2" name="Title hidden">
            <a:extLst>
              <a:ext uri="{FF2B5EF4-FFF2-40B4-BE49-F238E27FC236}">
                <a16:creationId xmlns:a16="http://schemas.microsoft.com/office/drawing/2014/main" id="{65AACE57-D066-7EF6-BF26-12BD6598F54E}"/>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Behavioral 2</a:t>
            </a:r>
          </a:p>
        </p:txBody>
      </p:sp>
      <p:pic>
        <p:nvPicPr>
          <p:cNvPr id="3" name="Picture 1" descr="Ci3T Blueprint A Primary Tier 1 Plan 1 with a highlighted sentence in Area 2: Behavior Responsibilities that states Display and model school-wide expectations in classrooms and other key settings.">
            <a:extLst>
              <a:ext uri="{FF2B5EF4-FFF2-40B4-BE49-F238E27FC236}">
                <a16:creationId xmlns:a16="http://schemas.microsoft.com/office/drawing/2014/main" id="{18D99C63-413F-4B01-DA89-CC97FC3DFC74}"/>
              </a:ext>
            </a:extLst>
          </p:cNvPr>
          <p:cNvPicPr>
            <a:picLocks noChangeAspect="1"/>
          </p:cNvPicPr>
          <p:nvPr/>
        </p:nvPicPr>
        <p:blipFill>
          <a:blip r:embed="rId2"/>
          <a:stretch>
            <a:fillRect/>
          </a:stretch>
        </p:blipFill>
        <p:spPr>
          <a:xfrm>
            <a:off x="831647" y="1690688"/>
            <a:ext cx="10528705" cy="4627265"/>
          </a:xfrm>
          <a:prstGeom prst="rect">
            <a:avLst/>
          </a:prstGeom>
        </p:spPr>
      </p:pic>
      <p:pic>
        <p:nvPicPr>
          <p:cNvPr id="14" name="Picture 2" descr="Example of expectation matrix">
            <a:extLst>
              <a:ext uri="{FF2B5EF4-FFF2-40B4-BE49-F238E27FC236}">
                <a16:creationId xmlns:a16="http://schemas.microsoft.com/office/drawing/2014/main" id="{C4ECBADD-07DF-B794-6DB4-23246E81079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18120" y="3584870"/>
            <a:ext cx="4246726" cy="3185044"/>
          </a:xfrm>
          <a:prstGeom prst="rect">
            <a:avLst/>
          </a:prstGeom>
          <a:ln>
            <a:solidFill>
              <a:schemeClr val="tx1"/>
            </a:solidFill>
          </a:ln>
        </p:spPr>
      </p:pic>
      <p:pic>
        <p:nvPicPr>
          <p:cNvPr id="5" name="Picture 3">
            <a:extLst>
              <a:ext uri="{FF2B5EF4-FFF2-40B4-BE49-F238E27FC236}">
                <a16:creationId xmlns:a16="http://schemas.microsoft.com/office/drawing/2014/main" id="{BE238031-65A6-8D72-3CDE-353A09CFAF9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343640" y="7488"/>
            <a:ext cx="877824" cy="1371600"/>
          </a:xfrm>
          <a:prstGeom prst="rect">
            <a:avLst/>
          </a:prstGeom>
        </p:spPr>
      </p:pic>
    </p:spTree>
    <p:extLst>
      <p:ext uri="{BB962C8B-B14F-4D97-AF65-F5344CB8AC3E}">
        <p14:creationId xmlns:p14="http://schemas.microsoft.com/office/powerpoint/2010/main" val="51776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F948C2C2-FA1F-8350-D8A7-9ED200F54C2C}"/>
              </a:ext>
              <a:ext uri="{C183D7F6-B498-43B3-948B-1728B52AA6E4}">
                <adec:decorative xmlns:adec="http://schemas.microsoft.com/office/drawing/2017/decorative" val="1"/>
              </a:ext>
            </a:extLst>
          </p:cNvPr>
          <p:cNvSpPr>
            <a:spLocks/>
          </p:cNvSpPr>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Behavioral</a:t>
            </a:r>
          </a:p>
        </p:txBody>
      </p:sp>
      <p:sp>
        <p:nvSpPr>
          <p:cNvPr id="7" name="Title hidden">
            <a:extLst>
              <a:ext uri="{FF2B5EF4-FFF2-40B4-BE49-F238E27FC236}">
                <a16:creationId xmlns:a16="http://schemas.microsoft.com/office/drawing/2014/main" id="{55B1FED1-2EAC-9E97-CF8D-3D28CC75EC75}"/>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Behavioral 3</a:t>
            </a:r>
          </a:p>
        </p:txBody>
      </p:sp>
      <p:pic>
        <p:nvPicPr>
          <p:cNvPr id="8" name="Picture 1" descr="Ci3T Blueprint A Primary Tier 1 Plan 1 with a highlighted sentence in Area 2: Behavior Responsibilities that states Provide behavior specific praise and intermittently pair praise with delivering the schoolwide ticket to students who display school-wide expectations throughout school settings.">
            <a:extLst>
              <a:ext uri="{FF2B5EF4-FFF2-40B4-BE49-F238E27FC236}">
                <a16:creationId xmlns:a16="http://schemas.microsoft.com/office/drawing/2014/main" id="{E316B77D-589B-8099-302B-BEB0010851BF}"/>
              </a:ext>
            </a:extLst>
          </p:cNvPr>
          <p:cNvPicPr>
            <a:picLocks noChangeAspect="1"/>
          </p:cNvPicPr>
          <p:nvPr/>
        </p:nvPicPr>
        <p:blipFill>
          <a:blip r:embed="rId2"/>
          <a:stretch>
            <a:fillRect/>
          </a:stretch>
        </p:blipFill>
        <p:spPr>
          <a:xfrm>
            <a:off x="838200" y="1443467"/>
            <a:ext cx="10528705" cy="4627265"/>
          </a:xfrm>
          <a:prstGeom prst="rect">
            <a:avLst/>
          </a:prstGeom>
        </p:spPr>
      </p:pic>
      <p:pic>
        <p:nvPicPr>
          <p:cNvPr id="2" name="Picture 2" descr="Low-Intensity Strategies Behavior Specific Praise module cover">
            <a:extLst>
              <a:ext uri="{FF2B5EF4-FFF2-40B4-BE49-F238E27FC236}">
                <a16:creationId xmlns:a16="http://schemas.microsoft.com/office/drawing/2014/main" id="{12CE925E-6940-6D34-98C4-0F5690F825C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4008" y="3731143"/>
            <a:ext cx="2001187" cy="3126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3" descr="Universal Reinforcement System module cover">
            <a:extLst>
              <a:ext uri="{FF2B5EF4-FFF2-40B4-BE49-F238E27FC236}">
                <a16:creationId xmlns:a16="http://schemas.microsoft.com/office/drawing/2014/main" id="{E49F5DB3-6523-11F3-5F33-DDE40E7EDD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44415" y="3731143"/>
            <a:ext cx="2001187" cy="31268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4" descr="Example of a schoolwide ticket">
            <a:extLst>
              <a:ext uri="{FF2B5EF4-FFF2-40B4-BE49-F238E27FC236}">
                <a16:creationId xmlns:a16="http://schemas.microsoft.com/office/drawing/2014/main" id="{4DFC7F6F-D70F-6199-DA30-0E864142226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046400" y="4192075"/>
            <a:ext cx="3355614" cy="18786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BE238031-65A6-8D72-3CDE-353A09CFAF94}"/>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343640" y="7488"/>
            <a:ext cx="877824" cy="1371600"/>
          </a:xfrm>
          <a:prstGeom prst="rect">
            <a:avLst/>
          </a:prstGeom>
        </p:spPr>
      </p:pic>
    </p:spTree>
    <p:extLst>
      <p:ext uri="{BB962C8B-B14F-4D97-AF65-F5344CB8AC3E}">
        <p14:creationId xmlns:p14="http://schemas.microsoft.com/office/powerpoint/2010/main" val="358280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4652C22-C8F7-AEC8-5ED9-16FE67C78CE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6-Step Instructional Approach for Responding to Challenging Behavior</a:t>
            </a:r>
          </a:p>
        </p:txBody>
      </p:sp>
      <p:pic>
        <p:nvPicPr>
          <p:cNvPr id="5" name="Content" descr="6-Step Instructional Approach for Responding to Challenging Behavior Infographic that includes step 1 show empathy step 2 maintain flow of instruction step 3 acknowledge other students meeting expectations 4 redirect and reteach expected behavior step 5 allow time and space step 6 recognize and reinforce appropriate behavior when demonstrated">
            <a:extLst>
              <a:ext uri="{FF2B5EF4-FFF2-40B4-BE49-F238E27FC236}">
                <a16:creationId xmlns:a16="http://schemas.microsoft.com/office/drawing/2014/main" id="{9AEFA6C4-AE17-DB8D-5A4B-982466F07E50}"/>
              </a:ext>
            </a:extLst>
          </p:cNvPr>
          <p:cNvPicPr>
            <a:picLocks noGrp="1" noChangeAspect="1"/>
          </p:cNvPicPr>
          <p:nvPr>
            <p:ph idx="4294967295"/>
          </p:nvPr>
        </p:nvPicPr>
        <p:blipFill>
          <a:blip r:embed="rId2"/>
          <a:stretch>
            <a:fillRect/>
          </a:stretch>
        </p:blipFill>
        <p:spPr>
          <a:xfrm>
            <a:off x="115248" y="443171"/>
            <a:ext cx="11026775" cy="6202363"/>
          </a:xfrm>
        </p:spPr>
      </p:pic>
      <p:pic>
        <p:nvPicPr>
          <p:cNvPr id="6" name="Picture" descr="A Six-Step Instructioal Approach for Responding to Challenging Behavior">
            <a:extLst>
              <a:ext uri="{FF2B5EF4-FFF2-40B4-BE49-F238E27FC236}">
                <a16:creationId xmlns:a16="http://schemas.microsoft.com/office/drawing/2014/main" id="{E6DE8082-BC23-92D6-AC08-D61D1C80E68A}"/>
              </a:ext>
              <a:ext uri="{C183D7F6-B498-43B3-948B-1728B52AA6E4}">
                <adec:decorative xmlns:adec="http://schemas.microsoft.com/office/drawing/2017/decorative" val="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11142023" y="-77606"/>
            <a:ext cx="1170432" cy="18288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460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E9FBB-A523-C7AF-4173-25B6D5CD7B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CFBCEF-6B31-19D2-4301-1F69354A8905}"/>
              </a:ext>
            </a:extLst>
          </p:cNvPr>
          <p:cNvSpPr>
            <a:spLocks noGrp="1"/>
          </p:cNvSpPr>
          <p:nvPr>
            <p:ph type="title"/>
          </p:nvPr>
        </p:nvSpPr>
        <p:spPr/>
        <p:txBody>
          <a:bodyPr/>
          <a:lstStyle/>
          <a:p>
            <a:r>
              <a:rPr lang="en-US"/>
              <a:t>Talk Time 1: Building the Base</a:t>
            </a:r>
          </a:p>
        </p:txBody>
      </p:sp>
      <p:sp>
        <p:nvSpPr>
          <p:cNvPr id="3" name="Content 1">
            <a:extLst>
              <a:ext uri="{FF2B5EF4-FFF2-40B4-BE49-F238E27FC236}">
                <a16:creationId xmlns:a16="http://schemas.microsoft.com/office/drawing/2014/main" id="{CBBACFA7-C8EF-171F-866C-9A5961A6FC75}"/>
              </a:ext>
            </a:extLst>
          </p:cNvPr>
          <p:cNvSpPr>
            <a:spLocks noGrp="1"/>
          </p:cNvSpPr>
          <p:nvPr>
            <p:ph sz="half" idx="1"/>
          </p:nvPr>
        </p:nvSpPr>
        <p:spPr>
          <a:xfrm>
            <a:off x="301126" y="1690688"/>
            <a:ext cx="8175361" cy="4351338"/>
          </a:xfrm>
        </p:spPr>
        <p:txBody>
          <a:bodyPr>
            <a:noAutofit/>
          </a:bodyPr>
          <a:lstStyle/>
          <a:p>
            <a:r>
              <a:rPr lang="en-US"/>
              <a:t>How do you currently teach and practice expected behaviors?</a:t>
            </a:r>
          </a:p>
          <a:p>
            <a:r>
              <a:rPr lang="en-US"/>
              <a:t>How do you currently acknowledge expected behaviors?</a:t>
            </a:r>
          </a:p>
        </p:txBody>
      </p:sp>
      <p:pic>
        <p:nvPicPr>
          <p:cNvPr id="5" name="Picture">
            <a:extLst>
              <a:ext uri="{FF2B5EF4-FFF2-40B4-BE49-F238E27FC236}">
                <a16:creationId xmlns:a16="http://schemas.microsoft.com/office/drawing/2014/main" id="{B5E537E0-B7B8-80DB-2784-07C85CCF016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8369226" y="1590104"/>
            <a:ext cx="3822774" cy="2772670"/>
          </a:xfrm>
          <a:prstGeom prst="rect">
            <a:avLst/>
          </a:prstGeom>
        </p:spPr>
      </p:pic>
      <p:pic>
        <p:nvPicPr>
          <p:cNvPr id="4" name="15:00">
            <a:extLst>
              <a:ext uri="{FF2B5EF4-FFF2-40B4-BE49-F238E27FC236}">
                <a16:creationId xmlns:a16="http://schemas.microsoft.com/office/drawing/2014/main" id="{9FCB9F87-750C-63B4-EFB2-D14421ECACA2}"/>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510979" y="4821236"/>
            <a:ext cx="4714022" cy="1671638"/>
          </a:xfrm>
          <a:prstGeom prst="rect">
            <a:avLst/>
          </a:prstGeom>
          <a:noFill/>
        </p:spPr>
      </p:pic>
      <p:pic>
        <p:nvPicPr>
          <p:cNvPr id="6" name="14:00">
            <a:extLst>
              <a:ext uri="{FF2B5EF4-FFF2-40B4-BE49-F238E27FC236}">
                <a16:creationId xmlns:a16="http://schemas.microsoft.com/office/drawing/2014/main" id="{D9096997-0BDC-CC57-921B-D8CDCF63F1F5}"/>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3510671" y="4821236"/>
            <a:ext cx="4714022" cy="1671638"/>
          </a:xfrm>
          <a:prstGeom prst="rect">
            <a:avLst/>
          </a:prstGeom>
          <a:noFill/>
        </p:spPr>
      </p:pic>
      <p:pic>
        <p:nvPicPr>
          <p:cNvPr id="7" name="13:00">
            <a:extLst>
              <a:ext uri="{FF2B5EF4-FFF2-40B4-BE49-F238E27FC236}">
                <a16:creationId xmlns:a16="http://schemas.microsoft.com/office/drawing/2014/main" id="{8B196ADC-9CBC-1393-E6AE-BBE242E52E03}"/>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3510995" y="4821236"/>
            <a:ext cx="4714022" cy="1671638"/>
          </a:xfrm>
          <a:prstGeom prst="rect">
            <a:avLst/>
          </a:prstGeom>
          <a:noFill/>
        </p:spPr>
      </p:pic>
      <p:pic>
        <p:nvPicPr>
          <p:cNvPr id="8" name="12:00">
            <a:extLst>
              <a:ext uri="{FF2B5EF4-FFF2-40B4-BE49-F238E27FC236}">
                <a16:creationId xmlns:a16="http://schemas.microsoft.com/office/drawing/2014/main" id="{57402382-073E-A5CD-173B-4142FF432238}"/>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3510727" y="4821236"/>
            <a:ext cx="4714022" cy="1671638"/>
          </a:xfrm>
          <a:prstGeom prst="rect">
            <a:avLst/>
          </a:prstGeom>
          <a:noFill/>
        </p:spPr>
      </p:pic>
      <p:pic>
        <p:nvPicPr>
          <p:cNvPr id="9" name="11:00">
            <a:extLst>
              <a:ext uri="{FF2B5EF4-FFF2-40B4-BE49-F238E27FC236}">
                <a16:creationId xmlns:a16="http://schemas.microsoft.com/office/drawing/2014/main" id="{5674F220-6AF6-654A-98F9-D46F9FEB5EF2}"/>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3510727" y="4821236"/>
            <a:ext cx="4714022" cy="1671638"/>
          </a:xfrm>
          <a:prstGeom prst="rect">
            <a:avLst/>
          </a:prstGeom>
          <a:noFill/>
        </p:spPr>
      </p:pic>
      <p:pic>
        <p:nvPicPr>
          <p:cNvPr id="10" name="10:00">
            <a:extLst>
              <a:ext uri="{FF2B5EF4-FFF2-40B4-BE49-F238E27FC236}">
                <a16:creationId xmlns:a16="http://schemas.microsoft.com/office/drawing/2014/main" id="{8F2B07E4-2CB4-ED91-65B8-A728EBA5B517}"/>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a:ext>
            </a:extLst>
          </a:blip>
          <a:stretch>
            <a:fillRect/>
          </a:stretch>
        </p:blipFill>
        <p:spPr bwMode="auto">
          <a:xfrm>
            <a:off x="3510783" y="4821236"/>
            <a:ext cx="4714022" cy="1671638"/>
          </a:xfrm>
          <a:prstGeom prst="rect">
            <a:avLst/>
          </a:prstGeom>
          <a:noFill/>
        </p:spPr>
      </p:pic>
      <p:pic>
        <p:nvPicPr>
          <p:cNvPr id="11" name="09:00">
            <a:extLst>
              <a:ext uri="{FF2B5EF4-FFF2-40B4-BE49-F238E27FC236}">
                <a16:creationId xmlns:a16="http://schemas.microsoft.com/office/drawing/2014/main" id="{B32F1E7D-0465-D1B7-AD5B-CE9A06BFA49C}"/>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a:ext>
            </a:extLst>
          </a:blip>
          <a:stretch>
            <a:fillRect/>
          </a:stretch>
        </p:blipFill>
        <p:spPr bwMode="auto">
          <a:xfrm>
            <a:off x="3510839" y="4821236"/>
            <a:ext cx="4714022" cy="1671638"/>
          </a:xfrm>
          <a:prstGeom prst="rect">
            <a:avLst/>
          </a:prstGeom>
          <a:noFill/>
        </p:spPr>
      </p:pic>
      <p:pic>
        <p:nvPicPr>
          <p:cNvPr id="15" name="08:00">
            <a:extLst>
              <a:ext uri="{FF2B5EF4-FFF2-40B4-BE49-F238E27FC236}">
                <a16:creationId xmlns:a16="http://schemas.microsoft.com/office/drawing/2014/main" id="{F113A347-207C-29D0-416F-AE23E05C50FB}"/>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a:ext>
            </a:extLst>
          </a:blip>
          <a:stretch>
            <a:fillRect/>
          </a:stretch>
        </p:blipFill>
        <p:spPr bwMode="auto">
          <a:xfrm>
            <a:off x="3511003" y="4821236"/>
            <a:ext cx="4714022" cy="1671638"/>
          </a:xfrm>
          <a:prstGeom prst="rect">
            <a:avLst/>
          </a:prstGeom>
          <a:noFill/>
        </p:spPr>
      </p:pic>
      <p:pic>
        <p:nvPicPr>
          <p:cNvPr id="16" name="07:00">
            <a:extLst>
              <a:ext uri="{FF2B5EF4-FFF2-40B4-BE49-F238E27FC236}">
                <a16:creationId xmlns:a16="http://schemas.microsoft.com/office/drawing/2014/main" id="{6CD3D43F-E664-E391-DDF7-25193DEB920F}"/>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7" name="06:00">
            <a:extLst>
              <a:ext uri="{FF2B5EF4-FFF2-40B4-BE49-F238E27FC236}">
                <a16:creationId xmlns:a16="http://schemas.microsoft.com/office/drawing/2014/main" id="{1B60ECBF-8DEC-75E7-D561-9337068B545F}"/>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8" name="05:00">
            <a:extLst>
              <a:ext uri="{FF2B5EF4-FFF2-40B4-BE49-F238E27FC236}">
                <a16:creationId xmlns:a16="http://schemas.microsoft.com/office/drawing/2014/main" id="{D0841550-1A4B-E3E1-81B1-A0E03D6AACAC}"/>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9" name="04:00">
            <a:extLst>
              <a:ext uri="{FF2B5EF4-FFF2-40B4-BE49-F238E27FC236}">
                <a16:creationId xmlns:a16="http://schemas.microsoft.com/office/drawing/2014/main" id="{76D8B39D-CAC1-6E5F-81EB-11457A957016}"/>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a:ext>
            </a:extLst>
          </a:blip>
          <a:stretch>
            <a:fillRect/>
          </a:stretch>
        </p:blipFill>
        <p:spPr bwMode="auto">
          <a:xfrm>
            <a:off x="3510839" y="4821236"/>
            <a:ext cx="4714022" cy="1671638"/>
          </a:xfrm>
          <a:prstGeom prst="rect">
            <a:avLst/>
          </a:prstGeom>
          <a:noFill/>
        </p:spPr>
      </p:pic>
      <p:pic>
        <p:nvPicPr>
          <p:cNvPr id="20" name="03:00">
            <a:extLst>
              <a:ext uri="{FF2B5EF4-FFF2-40B4-BE49-F238E27FC236}">
                <a16:creationId xmlns:a16="http://schemas.microsoft.com/office/drawing/2014/main" id="{9817777E-FCF2-2CC2-87E2-5ED08C54E802}"/>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a:ext>
            </a:extLst>
          </a:blip>
          <a:stretch>
            <a:fillRect/>
          </a:stretch>
        </p:blipFill>
        <p:spPr bwMode="auto">
          <a:xfrm>
            <a:off x="3511005" y="4821238"/>
            <a:ext cx="4714022" cy="1671638"/>
          </a:xfrm>
          <a:prstGeom prst="rect">
            <a:avLst/>
          </a:prstGeom>
          <a:noFill/>
        </p:spPr>
      </p:pic>
      <p:pic>
        <p:nvPicPr>
          <p:cNvPr id="21" name="02:00">
            <a:extLst>
              <a:ext uri="{FF2B5EF4-FFF2-40B4-BE49-F238E27FC236}">
                <a16:creationId xmlns:a16="http://schemas.microsoft.com/office/drawing/2014/main" id="{214F893E-50B5-1600-B8CF-B7AFD370D129}"/>
              </a:ext>
              <a:ext uri="{C183D7F6-B498-43B3-948B-1728B52AA6E4}">
                <adec:decorative xmlns:adec="http://schemas.microsoft.com/office/drawing/2017/decorative" val="1"/>
              </a:ext>
            </a:extLst>
          </p:cNvPr>
          <p:cNvPicPr>
            <a:picLocks noChangeAspect="1" noChangeArrowheads="1"/>
          </p:cNvPicPr>
          <p:nvPr/>
        </p:nvPicPr>
        <p:blipFill>
          <a:blip r:embed="rId18">
            <a:extLst>
              <a:ext uri="{28A0092B-C50C-407E-A947-70E740481C1C}">
                <a14:useLocalDpi xmlns:a14="http://schemas.microsoft.com/office/drawing/2010/main"/>
              </a:ext>
            </a:extLst>
          </a:blip>
          <a:stretch>
            <a:fillRect/>
          </a:stretch>
        </p:blipFill>
        <p:spPr bwMode="auto">
          <a:xfrm>
            <a:off x="3511007" y="4821238"/>
            <a:ext cx="4714022" cy="1671638"/>
          </a:xfrm>
          <a:prstGeom prst="rect">
            <a:avLst/>
          </a:prstGeom>
          <a:noFill/>
        </p:spPr>
      </p:pic>
      <p:pic>
        <p:nvPicPr>
          <p:cNvPr id="26" name="01:00">
            <a:extLst>
              <a:ext uri="{FF2B5EF4-FFF2-40B4-BE49-F238E27FC236}">
                <a16:creationId xmlns:a16="http://schemas.microsoft.com/office/drawing/2014/main" id="{BC6FFFD3-D015-7583-0B70-3BC2EAE8DDD3}"/>
              </a:ext>
              <a:ext uri="{C183D7F6-B498-43B3-948B-1728B52AA6E4}">
                <adec:decorative xmlns:adec="http://schemas.microsoft.com/office/drawing/2017/decorative" val="1"/>
              </a:ext>
            </a:extLst>
          </p:cNvPr>
          <p:cNvPicPr>
            <a:picLocks noChangeAspect="1" noChangeArrowheads="1"/>
          </p:cNvPicPr>
          <p:nvPr/>
        </p:nvPicPr>
        <p:blipFill>
          <a:blip r:embed="rId19">
            <a:extLst>
              <a:ext uri="{28A0092B-C50C-407E-A947-70E740481C1C}">
                <a14:useLocalDpi xmlns:a14="http://schemas.microsoft.com/office/drawing/2010/main"/>
              </a:ext>
            </a:extLst>
          </a:blip>
          <a:stretch>
            <a:fillRect/>
          </a:stretch>
        </p:blipFill>
        <p:spPr bwMode="auto">
          <a:xfrm>
            <a:off x="3511007" y="4821240"/>
            <a:ext cx="4714022" cy="1671638"/>
          </a:xfrm>
          <a:prstGeom prst="rect">
            <a:avLst/>
          </a:prstGeom>
          <a:noFill/>
        </p:spPr>
      </p:pic>
      <p:pic>
        <p:nvPicPr>
          <p:cNvPr id="27" name="00:30">
            <a:extLst>
              <a:ext uri="{FF2B5EF4-FFF2-40B4-BE49-F238E27FC236}">
                <a16:creationId xmlns:a16="http://schemas.microsoft.com/office/drawing/2014/main" id="{8AF6526C-EAD5-D5D5-8FAC-086E6EF3F4A0}"/>
              </a:ext>
              <a:ext uri="{C183D7F6-B498-43B3-948B-1728B52AA6E4}">
                <adec:decorative xmlns:adec="http://schemas.microsoft.com/office/drawing/2017/decorative" val="1"/>
              </a:ext>
            </a:extLst>
          </p:cNvPr>
          <p:cNvPicPr>
            <a:picLocks noChangeAspect="1" noChangeArrowheads="1"/>
          </p:cNvPicPr>
          <p:nvPr/>
        </p:nvPicPr>
        <p:blipFill>
          <a:blip r:embed="rId20">
            <a:extLst>
              <a:ext uri="{28A0092B-C50C-407E-A947-70E740481C1C}">
                <a14:useLocalDpi xmlns:a14="http://schemas.microsoft.com/office/drawing/2010/main"/>
              </a:ext>
            </a:extLst>
          </a:blip>
          <a:stretch>
            <a:fillRect/>
          </a:stretch>
        </p:blipFill>
        <p:spPr bwMode="auto">
          <a:xfrm>
            <a:off x="3510895" y="4821236"/>
            <a:ext cx="4714022" cy="1671638"/>
          </a:xfrm>
          <a:prstGeom prst="rect">
            <a:avLst/>
          </a:prstGeom>
          <a:noFill/>
        </p:spPr>
      </p:pic>
      <p:pic>
        <p:nvPicPr>
          <p:cNvPr id="28" name="00:00">
            <a:extLst>
              <a:ext uri="{FF2B5EF4-FFF2-40B4-BE49-F238E27FC236}">
                <a16:creationId xmlns:a16="http://schemas.microsoft.com/office/drawing/2014/main" id="{FFDFD668-9F06-89BF-FCE7-64DB56818D27}"/>
              </a:ext>
              <a:ext uri="{C183D7F6-B498-43B3-948B-1728B52AA6E4}">
                <adec:decorative xmlns:adec="http://schemas.microsoft.com/office/drawing/2017/decorative" val="1"/>
              </a:ext>
            </a:extLst>
          </p:cNvPr>
          <p:cNvPicPr>
            <a:picLocks noChangeAspect="1" noChangeArrowheads="1"/>
          </p:cNvPicPr>
          <p:nvPr/>
        </p:nvPicPr>
        <p:blipFill>
          <a:blip r:embed="rId21">
            <a:extLst>
              <a:ext uri="{28A0092B-C50C-407E-A947-70E740481C1C}">
                <a14:useLocalDpi xmlns:a14="http://schemas.microsoft.com/office/drawing/2010/main"/>
              </a:ext>
            </a:extLst>
          </a:blip>
          <a:stretch>
            <a:fillRect/>
          </a:stretch>
        </p:blipFill>
        <p:spPr bwMode="auto">
          <a:xfrm>
            <a:off x="3510951" y="4821236"/>
            <a:ext cx="4714020" cy="1671639"/>
          </a:xfrm>
          <a:prstGeom prst="rect">
            <a:avLst/>
          </a:prstGeom>
          <a:noFill/>
        </p:spPr>
      </p:pic>
    </p:spTree>
    <p:extLst>
      <p:ext uri="{BB962C8B-B14F-4D97-AF65-F5344CB8AC3E}">
        <p14:creationId xmlns:p14="http://schemas.microsoft.com/office/powerpoint/2010/main" val="127475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6"/>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7A2C7BF5-C6FF-55FE-23F0-8B6867E4FB42}"/>
              </a:ext>
            </a:extLst>
          </p:cNvPr>
          <p:cNvSpPr>
            <a:spLocks noGrp="1"/>
          </p:cNvSpPr>
          <p:nvPr>
            <p:ph type="title"/>
          </p:nvPr>
        </p:nvSpPr>
        <p:spPr/>
        <p:txBody>
          <a:bodyPr/>
          <a:lstStyle/>
          <a:p>
            <a:r>
              <a:rPr lang="en-US"/>
              <a:t>Social</a:t>
            </a:r>
          </a:p>
        </p:txBody>
      </p:sp>
      <p:pic>
        <p:nvPicPr>
          <p:cNvPr id="2" name="Picture 1" descr="Ci3T Blueprint A Primary Tier 1 Plan 1 with three highlighted sentences in Area 3: Social Responsibilities that states Teach schoolwide social skills/ character education curricula with integrity. Teach daily Second Step lessons (link to grade level instructional schedules). Seek ways to engage parents as partners in the school program.">
            <a:extLst>
              <a:ext uri="{FF2B5EF4-FFF2-40B4-BE49-F238E27FC236}">
                <a16:creationId xmlns:a16="http://schemas.microsoft.com/office/drawing/2014/main" id="{BC01A5E7-6F89-708A-41ED-2A9658928222}"/>
              </a:ext>
            </a:extLst>
          </p:cNvPr>
          <p:cNvPicPr>
            <a:picLocks noChangeAspect="1"/>
          </p:cNvPicPr>
          <p:nvPr/>
        </p:nvPicPr>
        <p:blipFill>
          <a:blip r:embed="rId2"/>
          <a:stretch>
            <a:fillRect/>
          </a:stretch>
        </p:blipFill>
        <p:spPr>
          <a:xfrm>
            <a:off x="447566" y="2099115"/>
            <a:ext cx="11296867" cy="3603048"/>
          </a:xfrm>
          <a:prstGeom prst="rect">
            <a:avLst/>
          </a:prstGeom>
        </p:spPr>
      </p:pic>
      <p:pic>
        <p:nvPicPr>
          <p:cNvPr id="3" name="Picture 4" descr="Screenshot of What Works Clearinghouse website">
            <a:extLst>
              <a:ext uri="{FF2B5EF4-FFF2-40B4-BE49-F238E27FC236}">
                <a16:creationId xmlns:a16="http://schemas.microsoft.com/office/drawing/2014/main" id="{37A728CB-194F-DB2E-9692-1CA681B070F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55509" y="130344"/>
            <a:ext cx="2913327" cy="1900121"/>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3721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92C9C-D4FC-5B91-EBE1-3F8806FEAD30}"/>
              </a:ext>
            </a:extLst>
          </p:cNvPr>
          <p:cNvSpPr>
            <a:spLocks noGrp="1"/>
          </p:cNvSpPr>
          <p:nvPr>
            <p:ph type="title"/>
          </p:nvPr>
        </p:nvSpPr>
        <p:spPr/>
        <p:txBody>
          <a:bodyPr/>
          <a:lstStyle/>
          <a:p>
            <a:r>
              <a:rPr lang="en-US"/>
              <a:t>What Works Clearinghouse </a:t>
            </a:r>
          </a:p>
        </p:txBody>
      </p:sp>
      <p:pic>
        <p:nvPicPr>
          <p:cNvPr id="4" name="Picture 4" descr="Screenshot of What Works Clearinghouse website">
            <a:extLst>
              <a:ext uri="{FF2B5EF4-FFF2-40B4-BE49-F238E27FC236}">
                <a16:creationId xmlns:a16="http://schemas.microsoft.com/office/drawing/2014/main" id="{34BBDBA5-6C9A-F0FD-7C9D-8E7B21F199A5}"/>
              </a:ext>
            </a:extLst>
          </p:cNvPr>
          <p:cNvPicPr>
            <a:picLocks noGrp="1" noChangeAspect="1"/>
          </p:cNvPicPr>
          <p:nvPr>
            <p:ph idx="1"/>
          </p:nvPr>
        </p:nvPicPr>
        <p:blipFill>
          <a:blip r:embed="rId2"/>
          <a:stretch>
            <a:fillRect/>
          </a:stretch>
        </p:blipFill>
        <p:spPr>
          <a:xfrm>
            <a:off x="2760193" y="1523873"/>
            <a:ext cx="6671613" cy="4351338"/>
          </a:xfrm>
          <a:prstGeom prst="rect">
            <a:avLst/>
          </a:prstGeom>
          <a:ln>
            <a:no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BB64E533-EBC6-EE51-C96C-F25BA53D0611}"/>
              </a:ext>
            </a:extLst>
          </p:cNvPr>
          <p:cNvSpPr txBox="1"/>
          <p:nvPr/>
        </p:nvSpPr>
        <p:spPr>
          <a:xfrm>
            <a:off x="2898418" y="6231265"/>
            <a:ext cx="6094476" cy="523220"/>
          </a:xfrm>
          <a:prstGeom prst="rect">
            <a:avLst/>
          </a:prstGeom>
          <a:noFill/>
        </p:spPr>
        <p:txBody>
          <a:bodyPr wrap="square">
            <a:spAutoFit/>
          </a:bodyPr>
          <a:lstStyle/>
          <a:p>
            <a:pPr algn="ctr"/>
            <a:r>
              <a:rPr lang="en-US" sz="2800"/>
              <a:t>https://ies.ed.gov/ncee/wwc/</a:t>
            </a:r>
          </a:p>
        </p:txBody>
      </p:sp>
    </p:spTree>
    <p:extLst>
      <p:ext uri="{BB962C8B-B14F-4D97-AF65-F5344CB8AC3E}">
        <p14:creationId xmlns:p14="http://schemas.microsoft.com/office/powerpoint/2010/main" val="266394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C5D84-1395-63A3-8524-FC8D14A7DC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E1453E-97AD-D52D-2C09-D0EB57F5BE64}"/>
              </a:ext>
            </a:extLst>
          </p:cNvPr>
          <p:cNvSpPr>
            <a:spLocks noGrp="1"/>
          </p:cNvSpPr>
          <p:nvPr>
            <p:ph type="title"/>
          </p:nvPr>
        </p:nvSpPr>
        <p:spPr/>
        <p:txBody>
          <a:bodyPr/>
          <a:lstStyle/>
          <a:p>
            <a:r>
              <a:rPr lang="en-US"/>
              <a:t>Exploring Resources: </a:t>
            </a:r>
            <a:br>
              <a:rPr lang="en-US"/>
            </a:br>
            <a:r>
              <a:rPr lang="en-US"/>
              <a:t>What Works Clearinghouse  </a:t>
            </a:r>
          </a:p>
        </p:txBody>
      </p:sp>
      <p:pic>
        <p:nvPicPr>
          <p:cNvPr id="12" name="Picture 4" descr="Screenshot of What Works Clearinghouse website">
            <a:extLst>
              <a:ext uri="{FF2B5EF4-FFF2-40B4-BE49-F238E27FC236}">
                <a16:creationId xmlns:a16="http://schemas.microsoft.com/office/drawing/2014/main" id="{0356597C-9F0B-9F84-8CBB-B45687D5FD74}"/>
              </a:ext>
            </a:extLst>
          </p:cNvPr>
          <p:cNvPicPr>
            <a:picLocks noGrp="1" noChangeAspect="1"/>
          </p:cNvPicPr>
          <p:nvPr>
            <p:ph sz="half" idx="1"/>
          </p:nvPr>
        </p:nvPicPr>
        <p:blipFill>
          <a:blip r:embed="rId3"/>
          <a:stretch>
            <a:fillRect/>
          </a:stretch>
        </p:blipFill>
        <p:spPr>
          <a:xfrm>
            <a:off x="1053633" y="1690689"/>
            <a:ext cx="4844248" cy="3159500"/>
          </a:xfrm>
          <a:prstGeom prst="rect">
            <a:avLst/>
          </a:prstGeom>
          <a:ln>
            <a:no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18A1E5EE-E5F1-48EA-517D-EC78F6DCEFEA}"/>
              </a:ext>
            </a:extLst>
          </p:cNvPr>
          <p:cNvSpPr txBox="1"/>
          <p:nvPr/>
        </p:nvSpPr>
        <p:spPr>
          <a:xfrm>
            <a:off x="6014992" y="2609630"/>
            <a:ext cx="6094476" cy="1200329"/>
          </a:xfrm>
          <a:prstGeom prst="rect">
            <a:avLst/>
          </a:prstGeom>
          <a:noFill/>
        </p:spPr>
        <p:txBody>
          <a:bodyPr wrap="square">
            <a:spAutoFit/>
          </a:bodyPr>
          <a:lstStyle/>
          <a:p>
            <a:pPr algn="ctr"/>
            <a:r>
              <a:rPr lang="en-US" sz="3600">
                <a:hlinkClick r:id="rId4"/>
              </a:rPr>
              <a:t>What Works Clearinghouse</a:t>
            </a:r>
            <a:endParaRPr lang="en-US" sz="3600"/>
          </a:p>
          <a:p>
            <a:pPr algn="ctr"/>
            <a:r>
              <a:rPr lang="en-US" sz="3600"/>
              <a:t>https://ies.ed.gov/ncee/wwc/</a:t>
            </a:r>
          </a:p>
        </p:txBody>
      </p:sp>
      <p:pic>
        <p:nvPicPr>
          <p:cNvPr id="4" name="15:00">
            <a:extLst>
              <a:ext uri="{FF2B5EF4-FFF2-40B4-BE49-F238E27FC236}">
                <a16:creationId xmlns:a16="http://schemas.microsoft.com/office/drawing/2014/main" id="{FB695238-9929-3D6A-1166-7B39D4600AA7}"/>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510979" y="4821236"/>
            <a:ext cx="4714022" cy="1671638"/>
          </a:xfrm>
          <a:prstGeom prst="rect">
            <a:avLst/>
          </a:prstGeom>
          <a:noFill/>
        </p:spPr>
      </p:pic>
      <p:pic>
        <p:nvPicPr>
          <p:cNvPr id="6" name="14:00">
            <a:extLst>
              <a:ext uri="{FF2B5EF4-FFF2-40B4-BE49-F238E27FC236}">
                <a16:creationId xmlns:a16="http://schemas.microsoft.com/office/drawing/2014/main" id="{FA9714E1-9F6D-3114-29FF-D8C1123718B6}"/>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3510671" y="4821236"/>
            <a:ext cx="4714022" cy="1671638"/>
          </a:xfrm>
          <a:prstGeom prst="rect">
            <a:avLst/>
          </a:prstGeom>
          <a:noFill/>
        </p:spPr>
      </p:pic>
      <p:pic>
        <p:nvPicPr>
          <p:cNvPr id="7" name="13:00">
            <a:extLst>
              <a:ext uri="{FF2B5EF4-FFF2-40B4-BE49-F238E27FC236}">
                <a16:creationId xmlns:a16="http://schemas.microsoft.com/office/drawing/2014/main" id="{3CC9FA02-D9DC-DB44-AB23-B3020C15EED9}"/>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3510995" y="4821236"/>
            <a:ext cx="4714022" cy="1671638"/>
          </a:xfrm>
          <a:prstGeom prst="rect">
            <a:avLst/>
          </a:prstGeom>
          <a:noFill/>
        </p:spPr>
      </p:pic>
      <p:pic>
        <p:nvPicPr>
          <p:cNvPr id="8" name="12:00">
            <a:extLst>
              <a:ext uri="{FF2B5EF4-FFF2-40B4-BE49-F238E27FC236}">
                <a16:creationId xmlns:a16="http://schemas.microsoft.com/office/drawing/2014/main" id="{8FD1AC08-57C6-F106-63FD-18A7D0D65287}"/>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3510727" y="4821236"/>
            <a:ext cx="4714022" cy="1671638"/>
          </a:xfrm>
          <a:prstGeom prst="rect">
            <a:avLst/>
          </a:prstGeom>
          <a:noFill/>
        </p:spPr>
      </p:pic>
      <p:pic>
        <p:nvPicPr>
          <p:cNvPr id="9" name="11:00">
            <a:extLst>
              <a:ext uri="{FF2B5EF4-FFF2-40B4-BE49-F238E27FC236}">
                <a16:creationId xmlns:a16="http://schemas.microsoft.com/office/drawing/2014/main" id="{2E6D4B6E-2103-8519-39B8-A7AE7851CAC4}"/>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3510727" y="4821236"/>
            <a:ext cx="4714022" cy="1671638"/>
          </a:xfrm>
          <a:prstGeom prst="rect">
            <a:avLst/>
          </a:prstGeom>
          <a:noFill/>
        </p:spPr>
      </p:pic>
      <p:pic>
        <p:nvPicPr>
          <p:cNvPr id="10" name="10:00">
            <a:extLst>
              <a:ext uri="{FF2B5EF4-FFF2-40B4-BE49-F238E27FC236}">
                <a16:creationId xmlns:a16="http://schemas.microsoft.com/office/drawing/2014/main" id="{766E1FD0-4367-4991-C19C-52F24D0822BA}"/>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a:ext>
            </a:extLst>
          </a:blip>
          <a:stretch>
            <a:fillRect/>
          </a:stretch>
        </p:blipFill>
        <p:spPr bwMode="auto">
          <a:xfrm>
            <a:off x="3510783" y="4821236"/>
            <a:ext cx="4714022" cy="1671638"/>
          </a:xfrm>
          <a:prstGeom prst="rect">
            <a:avLst/>
          </a:prstGeom>
          <a:noFill/>
        </p:spPr>
      </p:pic>
      <p:pic>
        <p:nvPicPr>
          <p:cNvPr id="11" name="09:00">
            <a:extLst>
              <a:ext uri="{FF2B5EF4-FFF2-40B4-BE49-F238E27FC236}">
                <a16:creationId xmlns:a16="http://schemas.microsoft.com/office/drawing/2014/main" id="{2F628B03-E38F-507D-4DCA-F1DDA7E0A0D9}"/>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a:ext>
            </a:extLst>
          </a:blip>
          <a:stretch>
            <a:fillRect/>
          </a:stretch>
        </p:blipFill>
        <p:spPr bwMode="auto">
          <a:xfrm>
            <a:off x="3510839" y="4821236"/>
            <a:ext cx="4714022" cy="1671638"/>
          </a:xfrm>
          <a:prstGeom prst="rect">
            <a:avLst/>
          </a:prstGeom>
          <a:noFill/>
        </p:spPr>
      </p:pic>
      <p:pic>
        <p:nvPicPr>
          <p:cNvPr id="15" name="08:00">
            <a:extLst>
              <a:ext uri="{FF2B5EF4-FFF2-40B4-BE49-F238E27FC236}">
                <a16:creationId xmlns:a16="http://schemas.microsoft.com/office/drawing/2014/main" id="{6B70CE2E-FD4E-E248-D5A5-6789AF6C1554}"/>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a:ext>
            </a:extLst>
          </a:blip>
          <a:stretch>
            <a:fillRect/>
          </a:stretch>
        </p:blipFill>
        <p:spPr bwMode="auto">
          <a:xfrm>
            <a:off x="3511003" y="4821236"/>
            <a:ext cx="4714022" cy="1671638"/>
          </a:xfrm>
          <a:prstGeom prst="rect">
            <a:avLst/>
          </a:prstGeom>
          <a:noFill/>
        </p:spPr>
      </p:pic>
      <p:pic>
        <p:nvPicPr>
          <p:cNvPr id="16" name="07:00">
            <a:extLst>
              <a:ext uri="{FF2B5EF4-FFF2-40B4-BE49-F238E27FC236}">
                <a16:creationId xmlns:a16="http://schemas.microsoft.com/office/drawing/2014/main" id="{BAAC6A7E-2EC2-D6B6-0E8F-99C97D6D11A8}"/>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7" name="06:00">
            <a:extLst>
              <a:ext uri="{FF2B5EF4-FFF2-40B4-BE49-F238E27FC236}">
                <a16:creationId xmlns:a16="http://schemas.microsoft.com/office/drawing/2014/main" id="{EF128C80-D914-35EC-7861-110D14073557}"/>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8" name="05:00">
            <a:extLst>
              <a:ext uri="{FF2B5EF4-FFF2-40B4-BE49-F238E27FC236}">
                <a16:creationId xmlns:a16="http://schemas.microsoft.com/office/drawing/2014/main" id="{6C19A670-269D-C41F-94F9-5723AC0C700D}"/>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9" name="04:00">
            <a:extLst>
              <a:ext uri="{FF2B5EF4-FFF2-40B4-BE49-F238E27FC236}">
                <a16:creationId xmlns:a16="http://schemas.microsoft.com/office/drawing/2014/main" id="{9206083F-E47F-6013-988F-00BC6AEFD8FA}"/>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a:ext>
            </a:extLst>
          </a:blip>
          <a:stretch>
            <a:fillRect/>
          </a:stretch>
        </p:blipFill>
        <p:spPr bwMode="auto">
          <a:xfrm>
            <a:off x="3510839" y="4821236"/>
            <a:ext cx="4714022" cy="1671638"/>
          </a:xfrm>
          <a:prstGeom prst="rect">
            <a:avLst/>
          </a:prstGeom>
          <a:noFill/>
        </p:spPr>
      </p:pic>
      <p:pic>
        <p:nvPicPr>
          <p:cNvPr id="20" name="03:00">
            <a:extLst>
              <a:ext uri="{FF2B5EF4-FFF2-40B4-BE49-F238E27FC236}">
                <a16:creationId xmlns:a16="http://schemas.microsoft.com/office/drawing/2014/main" id="{50DE11B1-A768-2789-2F1B-E54384EC8023}"/>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a:ext>
            </a:extLst>
          </a:blip>
          <a:stretch>
            <a:fillRect/>
          </a:stretch>
        </p:blipFill>
        <p:spPr bwMode="auto">
          <a:xfrm>
            <a:off x="3511005" y="4821238"/>
            <a:ext cx="4714022" cy="1671638"/>
          </a:xfrm>
          <a:prstGeom prst="rect">
            <a:avLst/>
          </a:prstGeom>
          <a:noFill/>
        </p:spPr>
      </p:pic>
      <p:pic>
        <p:nvPicPr>
          <p:cNvPr id="21" name="02:00">
            <a:extLst>
              <a:ext uri="{FF2B5EF4-FFF2-40B4-BE49-F238E27FC236}">
                <a16:creationId xmlns:a16="http://schemas.microsoft.com/office/drawing/2014/main" id="{B69E00CC-5919-4942-05F2-9EBDED187345}"/>
              </a:ext>
              <a:ext uri="{C183D7F6-B498-43B3-948B-1728B52AA6E4}">
                <adec:decorative xmlns:adec="http://schemas.microsoft.com/office/drawing/2017/decorative" val="1"/>
              </a:ext>
            </a:extLst>
          </p:cNvPr>
          <p:cNvPicPr>
            <a:picLocks noChangeAspect="1" noChangeArrowheads="1"/>
          </p:cNvPicPr>
          <p:nvPr/>
        </p:nvPicPr>
        <p:blipFill>
          <a:blip r:embed="rId18">
            <a:extLst>
              <a:ext uri="{28A0092B-C50C-407E-A947-70E740481C1C}">
                <a14:useLocalDpi xmlns:a14="http://schemas.microsoft.com/office/drawing/2010/main"/>
              </a:ext>
            </a:extLst>
          </a:blip>
          <a:stretch>
            <a:fillRect/>
          </a:stretch>
        </p:blipFill>
        <p:spPr bwMode="auto">
          <a:xfrm>
            <a:off x="3511007" y="4821238"/>
            <a:ext cx="4714022" cy="1671638"/>
          </a:xfrm>
          <a:prstGeom prst="rect">
            <a:avLst/>
          </a:prstGeom>
          <a:noFill/>
        </p:spPr>
      </p:pic>
      <p:pic>
        <p:nvPicPr>
          <p:cNvPr id="26" name="01:00">
            <a:extLst>
              <a:ext uri="{FF2B5EF4-FFF2-40B4-BE49-F238E27FC236}">
                <a16:creationId xmlns:a16="http://schemas.microsoft.com/office/drawing/2014/main" id="{47965B08-F3A1-9FAC-0991-112DDDB5D5A5}"/>
              </a:ext>
              <a:ext uri="{C183D7F6-B498-43B3-948B-1728B52AA6E4}">
                <adec:decorative xmlns:adec="http://schemas.microsoft.com/office/drawing/2017/decorative" val="1"/>
              </a:ext>
            </a:extLst>
          </p:cNvPr>
          <p:cNvPicPr>
            <a:picLocks noChangeAspect="1" noChangeArrowheads="1"/>
          </p:cNvPicPr>
          <p:nvPr/>
        </p:nvPicPr>
        <p:blipFill>
          <a:blip r:embed="rId19">
            <a:extLst>
              <a:ext uri="{28A0092B-C50C-407E-A947-70E740481C1C}">
                <a14:useLocalDpi xmlns:a14="http://schemas.microsoft.com/office/drawing/2010/main"/>
              </a:ext>
            </a:extLst>
          </a:blip>
          <a:stretch>
            <a:fillRect/>
          </a:stretch>
        </p:blipFill>
        <p:spPr bwMode="auto">
          <a:xfrm>
            <a:off x="3511007" y="4821240"/>
            <a:ext cx="4714022" cy="1671638"/>
          </a:xfrm>
          <a:prstGeom prst="rect">
            <a:avLst/>
          </a:prstGeom>
          <a:noFill/>
        </p:spPr>
      </p:pic>
      <p:pic>
        <p:nvPicPr>
          <p:cNvPr id="27" name="00:30">
            <a:extLst>
              <a:ext uri="{FF2B5EF4-FFF2-40B4-BE49-F238E27FC236}">
                <a16:creationId xmlns:a16="http://schemas.microsoft.com/office/drawing/2014/main" id="{3F9909B0-9ACB-83D0-3A0F-E3FEE10A5964}"/>
              </a:ext>
              <a:ext uri="{C183D7F6-B498-43B3-948B-1728B52AA6E4}">
                <adec:decorative xmlns:adec="http://schemas.microsoft.com/office/drawing/2017/decorative" val="1"/>
              </a:ext>
            </a:extLst>
          </p:cNvPr>
          <p:cNvPicPr>
            <a:picLocks noChangeAspect="1" noChangeArrowheads="1"/>
          </p:cNvPicPr>
          <p:nvPr/>
        </p:nvPicPr>
        <p:blipFill>
          <a:blip r:embed="rId20">
            <a:extLst>
              <a:ext uri="{28A0092B-C50C-407E-A947-70E740481C1C}">
                <a14:useLocalDpi xmlns:a14="http://schemas.microsoft.com/office/drawing/2010/main"/>
              </a:ext>
            </a:extLst>
          </a:blip>
          <a:stretch>
            <a:fillRect/>
          </a:stretch>
        </p:blipFill>
        <p:spPr bwMode="auto">
          <a:xfrm>
            <a:off x="3510895" y="4821236"/>
            <a:ext cx="4714022" cy="1671638"/>
          </a:xfrm>
          <a:prstGeom prst="rect">
            <a:avLst/>
          </a:prstGeom>
          <a:noFill/>
        </p:spPr>
      </p:pic>
      <p:pic>
        <p:nvPicPr>
          <p:cNvPr id="28" name="00:00">
            <a:extLst>
              <a:ext uri="{FF2B5EF4-FFF2-40B4-BE49-F238E27FC236}">
                <a16:creationId xmlns:a16="http://schemas.microsoft.com/office/drawing/2014/main" id="{A0E7B85B-0E8E-2D7C-5C84-C71A08D0267E}"/>
              </a:ext>
              <a:ext uri="{C183D7F6-B498-43B3-948B-1728B52AA6E4}">
                <adec:decorative xmlns:adec="http://schemas.microsoft.com/office/drawing/2017/decorative" val="1"/>
              </a:ext>
            </a:extLst>
          </p:cNvPr>
          <p:cNvPicPr>
            <a:picLocks noChangeAspect="1" noChangeArrowheads="1"/>
          </p:cNvPicPr>
          <p:nvPr/>
        </p:nvPicPr>
        <p:blipFill>
          <a:blip r:embed="rId21">
            <a:extLst>
              <a:ext uri="{28A0092B-C50C-407E-A947-70E740481C1C}">
                <a14:useLocalDpi xmlns:a14="http://schemas.microsoft.com/office/drawing/2010/main"/>
              </a:ext>
            </a:extLst>
          </a:blip>
          <a:stretch>
            <a:fillRect/>
          </a:stretch>
        </p:blipFill>
        <p:spPr bwMode="auto">
          <a:xfrm>
            <a:off x="3510951" y="4821236"/>
            <a:ext cx="4714020" cy="1671639"/>
          </a:xfrm>
          <a:prstGeom prst="rect">
            <a:avLst/>
          </a:prstGeom>
          <a:noFill/>
        </p:spPr>
      </p:pic>
    </p:spTree>
    <p:extLst>
      <p:ext uri="{BB962C8B-B14F-4D97-AF65-F5344CB8AC3E}">
        <p14:creationId xmlns:p14="http://schemas.microsoft.com/office/powerpoint/2010/main" val="301561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6"/>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8"/>
                                        </p:tgtEl>
                                        <p:attrNameLst>
                                          <p:attrName>style.visibility</p:attrName>
                                        </p:attrNameLst>
                                      </p:cBhvr>
                                      <p:to>
                                        <p:strVal val="visible"/>
                                      </p:to>
                                    </p:set>
                                  </p:childTnLst>
                                </p:cTn>
                              </p:par>
                            </p:childTnLst>
                          </p:cTn>
                        </p:par>
                        <p:par>
                          <p:cTn id="52" fill="hold">
                            <p:stCondLst>
                              <p:cond delay="900000"/>
                            </p:stCondLst>
                            <p:childTnLst>
                              <p:par>
                                <p:cTn id="53" presetID="10" presetClass="entr" presetSubtype="0"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0D25D-95C0-8957-C3C9-F2F29996B0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3D6F51-1F39-ED1E-D8CD-71FB534572FB}"/>
              </a:ext>
            </a:extLst>
          </p:cNvPr>
          <p:cNvSpPr>
            <a:spLocks noGrp="1"/>
          </p:cNvSpPr>
          <p:nvPr>
            <p:ph type="title"/>
          </p:nvPr>
        </p:nvSpPr>
        <p:spPr/>
        <p:txBody>
          <a:bodyPr/>
          <a:lstStyle/>
          <a:p>
            <a:r>
              <a:rPr lang="en-US"/>
              <a:t>Talk Time 2: Building the Base</a:t>
            </a:r>
          </a:p>
        </p:txBody>
      </p:sp>
      <p:sp>
        <p:nvSpPr>
          <p:cNvPr id="3" name="Content 1">
            <a:extLst>
              <a:ext uri="{FF2B5EF4-FFF2-40B4-BE49-F238E27FC236}">
                <a16:creationId xmlns:a16="http://schemas.microsoft.com/office/drawing/2014/main" id="{3E1F2A72-894D-1B6A-840C-7FC7BAC74E35}"/>
              </a:ext>
            </a:extLst>
          </p:cNvPr>
          <p:cNvSpPr>
            <a:spLocks noGrp="1"/>
          </p:cNvSpPr>
          <p:nvPr>
            <p:ph sz="half" idx="1"/>
          </p:nvPr>
        </p:nvSpPr>
        <p:spPr>
          <a:xfrm>
            <a:off x="301126" y="1690688"/>
            <a:ext cx="7299209" cy="4351338"/>
          </a:xfrm>
        </p:spPr>
        <p:txBody>
          <a:bodyPr>
            <a:noAutofit/>
          </a:bodyPr>
          <a:lstStyle/>
          <a:p>
            <a:r>
              <a:rPr lang="en-US"/>
              <a:t>How do you currently teach social and emotional well being skills?</a:t>
            </a:r>
          </a:p>
          <a:p>
            <a:r>
              <a:rPr lang="en-US"/>
              <a:t>What are your school or district’s current areas of strength in academic, behavior, and social and emotional well-being learning domains?</a:t>
            </a:r>
          </a:p>
        </p:txBody>
      </p:sp>
      <p:pic>
        <p:nvPicPr>
          <p:cNvPr id="5" name="Picture">
            <a:extLst>
              <a:ext uri="{FF2B5EF4-FFF2-40B4-BE49-F238E27FC236}">
                <a16:creationId xmlns:a16="http://schemas.microsoft.com/office/drawing/2014/main" id="{E92B2878-C5B7-E763-F697-BEC4D011DD6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7749794" y="1690688"/>
            <a:ext cx="3822774" cy="2772670"/>
          </a:xfrm>
          <a:prstGeom prst="rect">
            <a:avLst/>
          </a:prstGeom>
        </p:spPr>
      </p:pic>
      <p:pic>
        <p:nvPicPr>
          <p:cNvPr id="4" name="15:00">
            <a:extLst>
              <a:ext uri="{FF2B5EF4-FFF2-40B4-BE49-F238E27FC236}">
                <a16:creationId xmlns:a16="http://schemas.microsoft.com/office/drawing/2014/main" id="{160D616A-F82C-E4C7-6747-47E1DADD1D4B}"/>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510979" y="4821236"/>
            <a:ext cx="4714022" cy="1671638"/>
          </a:xfrm>
          <a:prstGeom prst="rect">
            <a:avLst/>
          </a:prstGeom>
          <a:noFill/>
        </p:spPr>
      </p:pic>
      <p:pic>
        <p:nvPicPr>
          <p:cNvPr id="6" name="14:00">
            <a:extLst>
              <a:ext uri="{FF2B5EF4-FFF2-40B4-BE49-F238E27FC236}">
                <a16:creationId xmlns:a16="http://schemas.microsoft.com/office/drawing/2014/main" id="{13821AB7-806C-6F21-0AB2-C23CD01518E1}"/>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3510671" y="4821236"/>
            <a:ext cx="4714022" cy="1671638"/>
          </a:xfrm>
          <a:prstGeom prst="rect">
            <a:avLst/>
          </a:prstGeom>
          <a:noFill/>
        </p:spPr>
      </p:pic>
      <p:pic>
        <p:nvPicPr>
          <p:cNvPr id="7" name="13:00">
            <a:extLst>
              <a:ext uri="{FF2B5EF4-FFF2-40B4-BE49-F238E27FC236}">
                <a16:creationId xmlns:a16="http://schemas.microsoft.com/office/drawing/2014/main" id="{E4FE003C-A15F-97AF-2556-12BE9EE39F14}"/>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3510995" y="4821236"/>
            <a:ext cx="4714022" cy="1671638"/>
          </a:xfrm>
          <a:prstGeom prst="rect">
            <a:avLst/>
          </a:prstGeom>
          <a:noFill/>
        </p:spPr>
      </p:pic>
      <p:pic>
        <p:nvPicPr>
          <p:cNvPr id="8" name="12:00">
            <a:extLst>
              <a:ext uri="{FF2B5EF4-FFF2-40B4-BE49-F238E27FC236}">
                <a16:creationId xmlns:a16="http://schemas.microsoft.com/office/drawing/2014/main" id="{8EDD78AE-D379-B179-B771-0D0ED5ABC5B4}"/>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3510727" y="4821236"/>
            <a:ext cx="4714022" cy="1671638"/>
          </a:xfrm>
          <a:prstGeom prst="rect">
            <a:avLst/>
          </a:prstGeom>
          <a:noFill/>
        </p:spPr>
      </p:pic>
      <p:pic>
        <p:nvPicPr>
          <p:cNvPr id="9" name="11:00">
            <a:extLst>
              <a:ext uri="{FF2B5EF4-FFF2-40B4-BE49-F238E27FC236}">
                <a16:creationId xmlns:a16="http://schemas.microsoft.com/office/drawing/2014/main" id="{A6DCCA6E-4BBA-CF4C-7A8B-A2F2857CA73F}"/>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3510727" y="4821236"/>
            <a:ext cx="4714022" cy="1671638"/>
          </a:xfrm>
          <a:prstGeom prst="rect">
            <a:avLst/>
          </a:prstGeom>
          <a:noFill/>
        </p:spPr>
      </p:pic>
      <p:pic>
        <p:nvPicPr>
          <p:cNvPr id="10" name="10:00">
            <a:extLst>
              <a:ext uri="{FF2B5EF4-FFF2-40B4-BE49-F238E27FC236}">
                <a16:creationId xmlns:a16="http://schemas.microsoft.com/office/drawing/2014/main" id="{56B0CC18-A20F-3444-6267-7F8CEF0891FA}"/>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a:ext>
            </a:extLst>
          </a:blip>
          <a:stretch>
            <a:fillRect/>
          </a:stretch>
        </p:blipFill>
        <p:spPr bwMode="auto">
          <a:xfrm>
            <a:off x="3510783" y="4821236"/>
            <a:ext cx="4714022" cy="1671638"/>
          </a:xfrm>
          <a:prstGeom prst="rect">
            <a:avLst/>
          </a:prstGeom>
          <a:noFill/>
        </p:spPr>
      </p:pic>
      <p:pic>
        <p:nvPicPr>
          <p:cNvPr id="11" name="09:00">
            <a:extLst>
              <a:ext uri="{FF2B5EF4-FFF2-40B4-BE49-F238E27FC236}">
                <a16:creationId xmlns:a16="http://schemas.microsoft.com/office/drawing/2014/main" id="{0EDF7597-B930-4C3A-8D2F-1CB7E2395CA7}"/>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a:ext>
            </a:extLst>
          </a:blip>
          <a:stretch>
            <a:fillRect/>
          </a:stretch>
        </p:blipFill>
        <p:spPr bwMode="auto">
          <a:xfrm>
            <a:off x="3510839" y="4821236"/>
            <a:ext cx="4714022" cy="1671638"/>
          </a:xfrm>
          <a:prstGeom prst="rect">
            <a:avLst/>
          </a:prstGeom>
          <a:noFill/>
        </p:spPr>
      </p:pic>
      <p:pic>
        <p:nvPicPr>
          <p:cNvPr id="15" name="08:00">
            <a:extLst>
              <a:ext uri="{FF2B5EF4-FFF2-40B4-BE49-F238E27FC236}">
                <a16:creationId xmlns:a16="http://schemas.microsoft.com/office/drawing/2014/main" id="{CD52F36E-BD62-5A76-C5F3-F58048BC9AE6}"/>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a:ext>
            </a:extLst>
          </a:blip>
          <a:stretch>
            <a:fillRect/>
          </a:stretch>
        </p:blipFill>
        <p:spPr bwMode="auto">
          <a:xfrm>
            <a:off x="3511003" y="4821236"/>
            <a:ext cx="4714022" cy="1671638"/>
          </a:xfrm>
          <a:prstGeom prst="rect">
            <a:avLst/>
          </a:prstGeom>
          <a:noFill/>
        </p:spPr>
      </p:pic>
      <p:pic>
        <p:nvPicPr>
          <p:cNvPr id="16" name="07:00">
            <a:extLst>
              <a:ext uri="{FF2B5EF4-FFF2-40B4-BE49-F238E27FC236}">
                <a16:creationId xmlns:a16="http://schemas.microsoft.com/office/drawing/2014/main" id="{8A8CE211-5629-EE9C-88AD-4B7872380DD2}"/>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7" name="06:00">
            <a:extLst>
              <a:ext uri="{FF2B5EF4-FFF2-40B4-BE49-F238E27FC236}">
                <a16:creationId xmlns:a16="http://schemas.microsoft.com/office/drawing/2014/main" id="{E56DAD83-E804-1F62-0822-C61B348AD9B7}"/>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8" name="05:00">
            <a:extLst>
              <a:ext uri="{FF2B5EF4-FFF2-40B4-BE49-F238E27FC236}">
                <a16:creationId xmlns:a16="http://schemas.microsoft.com/office/drawing/2014/main" id="{62D1CF77-BBC6-663C-0154-3BE9EF22FAC4}"/>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9" name="04:00">
            <a:extLst>
              <a:ext uri="{FF2B5EF4-FFF2-40B4-BE49-F238E27FC236}">
                <a16:creationId xmlns:a16="http://schemas.microsoft.com/office/drawing/2014/main" id="{FC276DF6-9AB6-38CB-3FC7-B79CCB5DB965}"/>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a:ext>
            </a:extLst>
          </a:blip>
          <a:stretch>
            <a:fillRect/>
          </a:stretch>
        </p:blipFill>
        <p:spPr bwMode="auto">
          <a:xfrm>
            <a:off x="3510839" y="4821236"/>
            <a:ext cx="4714022" cy="1671638"/>
          </a:xfrm>
          <a:prstGeom prst="rect">
            <a:avLst/>
          </a:prstGeom>
          <a:noFill/>
        </p:spPr>
      </p:pic>
      <p:pic>
        <p:nvPicPr>
          <p:cNvPr id="20" name="03:00">
            <a:extLst>
              <a:ext uri="{FF2B5EF4-FFF2-40B4-BE49-F238E27FC236}">
                <a16:creationId xmlns:a16="http://schemas.microsoft.com/office/drawing/2014/main" id="{F7C163F5-633B-7D2C-8C7E-7EE3D02A4BE0}"/>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a:ext>
            </a:extLst>
          </a:blip>
          <a:stretch>
            <a:fillRect/>
          </a:stretch>
        </p:blipFill>
        <p:spPr bwMode="auto">
          <a:xfrm>
            <a:off x="3511005" y="4821238"/>
            <a:ext cx="4714022" cy="1671638"/>
          </a:xfrm>
          <a:prstGeom prst="rect">
            <a:avLst/>
          </a:prstGeom>
          <a:noFill/>
        </p:spPr>
      </p:pic>
      <p:pic>
        <p:nvPicPr>
          <p:cNvPr id="21" name="02:00">
            <a:extLst>
              <a:ext uri="{FF2B5EF4-FFF2-40B4-BE49-F238E27FC236}">
                <a16:creationId xmlns:a16="http://schemas.microsoft.com/office/drawing/2014/main" id="{C9CE96CC-C87D-926C-EB9C-FF1A8DBA88D6}"/>
              </a:ext>
              <a:ext uri="{C183D7F6-B498-43B3-948B-1728B52AA6E4}">
                <adec:decorative xmlns:adec="http://schemas.microsoft.com/office/drawing/2017/decorative" val="1"/>
              </a:ext>
            </a:extLst>
          </p:cNvPr>
          <p:cNvPicPr>
            <a:picLocks noChangeAspect="1" noChangeArrowheads="1"/>
          </p:cNvPicPr>
          <p:nvPr/>
        </p:nvPicPr>
        <p:blipFill>
          <a:blip r:embed="rId18">
            <a:extLst>
              <a:ext uri="{28A0092B-C50C-407E-A947-70E740481C1C}">
                <a14:useLocalDpi xmlns:a14="http://schemas.microsoft.com/office/drawing/2010/main"/>
              </a:ext>
            </a:extLst>
          </a:blip>
          <a:stretch>
            <a:fillRect/>
          </a:stretch>
        </p:blipFill>
        <p:spPr bwMode="auto">
          <a:xfrm>
            <a:off x="3511007" y="4821238"/>
            <a:ext cx="4714022" cy="1671638"/>
          </a:xfrm>
          <a:prstGeom prst="rect">
            <a:avLst/>
          </a:prstGeom>
          <a:noFill/>
        </p:spPr>
      </p:pic>
      <p:pic>
        <p:nvPicPr>
          <p:cNvPr id="26" name="01:00">
            <a:extLst>
              <a:ext uri="{FF2B5EF4-FFF2-40B4-BE49-F238E27FC236}">
                <a16:creationId xmlns:a16="http://schemas.microsoft.com/office/drawing/2014/main" id="{AF7021E5-EC91-40A2-82D0-0A2F28B01F41}"/>
              </a:ext>
              <a:ext uri="{C183D7F6-B498-43B3-948B-1728B52AA6E4}">
                <adec:decorative xmlns:adec="http://schemas.microsoft.com/office/drawing/2017/decorative" val="1"/>
              </a:ext>
            </a:extLst>
          </p:cNvPr>
          <p:cNvPicPr>
            <a:picLocks noChangeAspect="1" noChangeArrowheads="1"/>
          </p:cNvPicPr>
          <p:nvPr/>
        </p:nvPicPr>
        <p:blipFill>
          <a:blip r:embed="rId19">
            <a:extLst>
              <a:ext uri="{28A0092B-C50C-407E-A947-70E740481C1C}">
                <a14:useLocalDpi xmlns:a14="http://schemas.microsoft.com/office/drawing/2010/main"/>
              </a:ext>
            </a:extLst>
          </a:blip>
          <a:stretch>
            <a:fillRect/>
          </a:stretch>
        </p:blipFill>
        <p:spPr bwMode="auto">
          <a:xfrm>
            <a:off x="3511007" y="4821240"/>
            <a:ext cx="4714022" cy="1671638"/>
          </a:xfrm>
          <a:prstGeom prst="rect">
            <a:avLst/>
          </a:prstGeom>
          <a:noFill/>
        </p:spPr>
      </p:pic>
      <p:pic>
        <p:nvPicPr>
          <p:cNvPr id="27" name="00:30">
            <a:extLst>
              <a:ext uri="{FF2B5EF4-FFF2-40B4-BE49-F238E27FC236}">
                <a16:creationId xmlns:a16="http://schemas.microsoft.com/office/drawing/2014/main" id="{3B0CEB26-DE6D-92E2-8EF8-50FEE94835D6}"/>
              </a:ext>
              <a:ext uri="{C183D7F6-B498-43B3-948B-1728B52AA6E4}">
                <adec:decorative xmlns:adec="http://schemas.microsoft.com/office/drawing/2017/decorative" val="1"/>
              </a:ext>
            </a:extLst>
          </p:cNvPr>
          <p:cNvPicPr>
            <a:picLocks noChangeAspect="1" noChangeArrowheads="1"/>
          </p:cNvPicPr>
          <p:nvPr/>
        </p:nvPicPr>
        <p:blipFill>
          <a:blip r:embed="rId20">
            <a:extLst>
              <a:ext uri="{28A0092B-C50C-407E-A947-70E740481C1C}">
                <a14:useLocalDpi xmlns:a14="http://schemas.microsoft.com/office/drawing/2010/main"/>
              </a:ext>
            </a:extLst>
          </a:blip>
          <a:stretch>
            <a:fillRect/>
          </a:stretch>
        </p:blipFill>
        <p:spPr bwMode="auto">
          <a:xfrm>
            <a:off x="3510895" y="4821236"/>
            <a:ext cx="4714022" cy="1671638"/>
          </a:xfrm>
          <a:prstGeom prst="rect">
            <a:avLst/>
          </a:prstGeom>
          <a:noFill/>
        </p:spPr>
      </p:pic>
      <p:pic>
        <p:nvPicPr>
          <p:cNvPr id="28" name="00:00">
            <a:extLst>
              <a:ext uri="{FF2B5EF4-FFF2-40B4-BE49-F238E27FC236}">
                <a16:creationId xmlns:a16="http://schemas.microsoft.com/office/drawing/2014/main" id="{054EB66D-D287-8489-34D1-DD5AFDD35AA8}"/>
              </a:ext>
              <a:ext uri="{C183D7F6-B498-43B3-948B-1728B52AA6E4}">
                <adec:decorative xmlns:adec="http://schemas.microsoft.com/office/drawing/2017/decorative" val="1"/>
              </a:ext>
            </a:extLst>
          </p:cNvPr>
          <p:cNvPicPr>
            <a:picLocks noChangeAspect="1" noChangeArrowheads="1"/>
          </p:cNvPicPr>
          <p:nvPr/>
        </p:nvPicPr>
        <p:blipFill>
          <a:blip r:embed="rId21">
            <a:extLst>
              <a:ext uri="{28A0092B-C50C-407E-A947-70E740481C1C}">
                <a14:useLocalDpi xmlns:a14="http://schemas.microsoft.com/office/drawing/2010/main"/>
              </a:ext>
            </a:extLst>
          </a:blip>
          <a:stretch>
            <a:fillRect/>
          </a:stretch>
        </p:blipFill>
        <p:spPr bwMode="auto">
          <a:xfrm>
            <a:off x="3510951" y="4821236"/>
            <a:ext cx="4714020" cy="1671639"/>
          </a:xfrm>
          <a:prstGeom prst="rect">
            <a:avLst/>
          </a:prstGeom>
          <a:noFill/>
        </p:spPr>
      </p:pic>
    </p:spTree>
    <p:extLst>
      <p:ext uri="{BB962C8B-B14F-4D97-AF65-F5344CB8AC3E}">
        <p14:creationId xmlns:p14="http://schemas.microsoft.com/office/powerpoint/2010/main" val="123738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6"/>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1668C-697D-4C8F-D134-14F5C14AE58B}"/>
              </a:ext>
            </a:extLst>
          </p:cNvPr>
          <p:cNvSpPr>
            <a:spLocks noGrp="1"/>
          </p:cNvSpPr>
          <p:nvPr>
            <p:ph type="title"/>
          </p:nvPr>
        </p:nvSpPr>
        <p:spPr/>
        <p:txBody>
          <a:bodyPr/>
          <a:lstStyle/>
          <a:p>
            <a:r>
              <a:rPr lang="en-US"/>
              <a:t>Providing Integrated Instruction:</a:t>
            </a:r>
            <a:br>
              <a:rPr lang="en-US"/>
            </a:br>
            <a:r>
              <a:rPr lang="en-US"/>
              <a:t>Ci3T Integrated Lesson Planning</a:t>
            </a:r>
          </a:p>
        </p:txBody>
      </p:sp>
      <p:grpSp>
        <p:nvGrpSpPr>
          <p:cNvPr id="5" name="Group" descr="Comprehensive, Integrated, Three-Tiered Model of Prevention pyramid with an arrow pointing to the bottom green tier (Tier 1).">
            <a:extLst>
              <a:ext uri="{FF2B5EF4-FFF2-40B4-BE49-F238E27FC236}">
                <a16:creationId xmlns:a16="http://schemas.microsoft.com/office/drawing/2014/main" id="{12EF95F1-8F50-1E72-9EAF-D53E25F509AE}"/>
              </a:ext>
            </a:extLst>
          </p:cNvPr>
          <p:cNvGrpSpPr/>
          <p:nvPr/>
        </p:nvGrpSpPr>
        <p:grpSpPr>
          <a:xfrm>
            <a:off x="461276" y="2112963"/>
            <a:ext cx="5836071" cy="4043114"/>
            <a:chOff x="461276" y="2112963"/>
            <a:chExt cx="5836071" cy="4043114"/>
          </a:xfrm>
        </p:grpSpPr>
        <p:pic>
          <p:nvPicPr>
            <p:cNvPr id="9" name="Picture 1" descr="Diagram&#10;&#10;Description automatically generated">
              <a:extLst>
                <a:ext uri="{FF2B5EF4-FFF2-40B4-BE49-F238E27FC236}">
                  <a16:creationId xmlns:a16="http://schemas.microsoft.com/office/drawing/2014/main" id="{2CBD09DB-9E70-B078-791A-4C4FED6DE8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498" y="2112963"/>
              <a:ext cx="5827849" cy="4043114"/>
            </a:xfrm>
            <a:prstGeom prst="rect">
              <a:avLst/>
            </a:prstGeom>
          </p:spPr>
        </p:pic>
        <p:sp>
          <p:nvSpPr>
            <p:cNvPr id="10" name="Arrow">
              <a:extLst>
                <a:ext uri="{FF2B5EF4-FFF2-40B4-BE49-F238E27FC236}">
                  <a16:creationId xmlns:a16="http://schemas.microsoft.com/office/drawing/2014/main" id="{0487792D-380F-E773-B511-AC244F6251A8}"/>
                </a:ext>
                <a:ext uri="{C183D7F6-B498-43B3-948B-1728B52AA6E4}">
                  <adec:decorative xmlns:adec="http://schemas.microsoft.com/office/drawing/2017/decorative" val="0"/>
                </a:ext>
              </a:extLst>
            </p:cNvPr>
            <p:cNvSpPr/>
            <p:nvPr/>
          </p:nvSpPr>
          <p:spPr>
            <a:xfrm rot="1671121">
              <a:off x="461276" y="4002406"/>
              <a:ext cx="1024570" cy="516823"/>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3" name="Picture 2"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A0560071-6F20-D39D-2422-49FDBE65F6F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4290" b="13076"/>
          <a:stretch/>
        </p:blipFill>
        <p:spPr>
          <a:xfrm>
            <a:off x="6609242" y="2278215"/>
            <a:ext cx="4744558" cy="3029581"/>
          </a:xfrm>
          <a:prstGeom prst="rect">
            <a:avLst/>
          </a:prstGeom>
          <a:ln>
            <a:solidFill>
              <a:schemeClr val="tx1"/>
            </a:solidFill>
          </a:ln>
        </p:spPr>
      </p:pic>
      <p:sp>
        <p:nvSpPr>
          <p:cNvPr id="4" name="Citation">
            <a:extLst>
              <a:ext uri="{FF2B5EF4-FFF2-40B4-BE49-F238E27FC236}">
                <a16:creationId xmlns:a16="http://schemas.microsoft.com/office/drawing/2014/main" id="{00BB1C7F-3FEE-B691-C793-304B1990882B}"/>
              </a:ext>
              <a:ext uri="{C183D7F6-B498-43B3-948B-1728B52AA6E4}">
                <adec:decorative xmlns:adec="http://schemas.microsoft.com/office/drawing/2017/decorative" val="0"/>
              </a:ext>
            </a:extLst>
          </p:cNvPr>
          <p:cNvSpPr txBox="1"/>
          <p:nvPr/>
        </p:nvSpPr>
        <p:spPr>
          <a:xfrm>
            <a:off x="69448" y="6331191"/>
            <a:ext cx="11455802" cy="500137"/>
          </a:xfrm>
          <a:prstGeom prst="rect">
            <a:avLst/>
          </a:prstGeom>
          <a:noFill/>
        </p:spPr>
        <p:txBody>
          <a:bodyPr wrap="square">
            <a:spAutoFit/>
          </a:bodyPr>
          <a:lstStyle/>
          <a:p>
            <a:pPr marL="0" marR="0">
              <a:buNone/>
              <a:tabLst>
                <a:tab pos="2971800" algn="ctr"/>
                <a:tab pos="5943600" algn="r"/>
              </a:tabLst>
            </a:pP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Citation. Oakes, W. P., Lane, K. L., Lane, K. S., &amp; Buckman, M. M. (2019). </a:t>
            </a:r>
            <a:r>
              <a:rPr lang="en-US" sz="1050" i="1">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Ci3T integrated lessons plan template</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www.ci3t.org.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buNone/>
              <a:tabLst>
                <a:tab pos="2971800" algn="ctr"/>
                <a:tab pos="5943600" algn="r"/>
              </a:tabLst>
            </a:pP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Completed examples available in:</a:t>
            </a:r>
            <a:r>
              <a:rPr lang="en-US" sz="1600">
                <a:latin typeface="Calibri" panose="020F0502020204030204" pitchFamily="34" charset="0"/>
                <a:ea typeface="Calibri" panose="020F0502020204030204" pitchFamily="34" charset="0"/>
                <a:cs typeface="Times New Roman" panose="02020603050405020304" pitchFamily="18" charset="0"/>
              </a:rPr>
              <a:t> </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Ci3T Project ENHANCE Research Team. (2022, July). </a:t>
            </a:r>
            <a:r>
              <a:rPr lang="en-US" sz="1050" i="1">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Embedding and integrating Ci3T domains into daily instruction</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Author. </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hlinkClick r:id="rId5"/>
              </a:rPr>
              <a:t>https://doi.org/10.17161/ci3t.42880</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3" descr="Embedding and Integrating Ci3T Domains into Daily Instuction module cover">
            <a:extLst>
              <a:ext uri="{FF2B5EF4-FFF2-40B4-BE49-F238E27FC236}">
                <a16:creationId xmlns:a16="http://schemas.microsoft.com/office/drawing/2014/main" id="{04FE7E35-DF58-3A68-0348-AE9AA5EDD1F4}"/>
              </a:ext>
              <a:ext uri="{C183D7F6-B498-43B3-948B-1728B52AA6E4}">
                <adec:decorative xmlns:adec="http://schemas.microsoft.com/office/drawing/2017/decorative" val="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426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352E1-090E-A4A6-2464-9C801D5BEF01}"/>
            </a:ext>
          </a:extLst>
        </p:cNvPr>
        <p:cNvGrpSpPr/>
        <p:nvPr/>
      </p:nvGrpSpPr>
      <p:grpSpPr>
        <a:xfrm>
          <a:off x="0" y="0"/>
          <a:ext cx="0" cy="0"/>
          <a:chOff x="0" y="0"/>
          <a:chExt cx="0" cy="0"/>
        </a:xfrm>
      </p:grpSpPr>
      <p:sp>
        <p:nvSpPr>
          <p:cNvPr id="25" name="Title">
            <a:extLst>
              <a:ext uri="{FF2B5EF4-FFF2-40B4-BE49-F238E27FC236}">
                <a16:creationId xmlns:a16="http://schemas.microsoft.com/office/drawing/2014/main" id="{7FA9A065-2B9F-79AA-1608-FAADC13F9206}"/>
              </a:ext>
            </a:extLst>
          </p:cNvPr>
          <p:cNvSpPr>
            <a:spLocks noGrp="1"/>
          </p:cNvSpPr>
          <p:nvPr>
            <p:ph type="title"/>
          </p:nvPr>
        </p:nvSpPr>
        <p:spPr/>
        <p:txBody>
          <a:bodyPr/>
          <a:lstStyle/>
          <a:p>
            <a:r>
              <a:rPr lang="en-US"/>
              <a:t>Ci3T Research Team</a:t>
            </a:r>
          </a:p>
        </p:txBody>
      </p:sp>
      <p:grpSp>
        <p:nvGrpSpPr>
          <p:cNvPr id="4" name="Group 3" descr="Images of the Ci3T Research team members including Grant Allen, Matthew Aschliman, Tammy Becker, Allison Bernard, Carrie Brandon, Amy Briesch, Mark Buckman, Amy Buffington, Donna Cauley, Sandy Chafouleas, Eric Common, Howard Diacon, Kathryn Johnson, Kathleen Lynne Lane, Jessica Matus, Wendy P. Oakes, David Royer, Elise Sarasin, Rebecca Sherod, Joni Weiss, and Stacie Williams.">
            <a:extLst>
              <a:ext uri="{FF2B5EF4-FFF2-40B4-BE49-F238E27FC236}">
                <a16:creationId xmlns:a16="http://schemas.microsoft.com/office/drawing/2014/main" id="{D3E59BC7-D9F7-5570-AEC7-C7409C3BB250}"/>
              </a:ext>
            </a:extLst>
          </p:cNvPr>
          <p:cNvGrpSpPr/>
          <p:nvPr/>
        </p:nvGrpSpPr>
        <p:grpSpPr>
          <a:xfrm>
            <a:off x="341808" y="1380130"/>
            <a:ext cx="11618164" cy="4981722"/>
            <a:chOff x="294183" y="1361080"/>
            <a:chExt cx="11618164" cy="4981722"/>
          </a:xfrm>
        </p:grpSpPr>
        <p:pic>
          <p:nvPicPr>
            <p:cNvPr id="23" name="Picture 22" descr="A person smiling at camera&#10;&#10;Description automatically generated">
              <a:extLst>
                <a:ext uri="{FF2B5EF4-FFF2-40B4-BE49-F238E27FC236}">
                  <a16:creationId xmlns:a16="http://schemas.microsoft.com/office/drawing/2014/main" id="{21DA85D3-E2D9-F039-C52C-6B28454F3DC3}"/>
                </a:ext>
              </a:extLst>
            </p:cNvPr>
            <p:cNvPicPr>
              <a:picLocks noChangeAspect="1"/>
            </p:cNvPicPr>
            <p:nvPr/>
          </p:nvPicPr>
          <p:blipFill>
            <a:blip r:embed="rId3"/>
            <a:stretch>
              <a:fillRect/>
            </a:stretch>
          </p:blipFill>
          <p:spPr>
            <a:xfrm>
              <a:off x="5538311" y="4971202"/>
              <a:ext cx="1371600" cy="1371600"/>
            </a:xfrm>
            <a:prstGeom prst="rect">
              <a:avLst/>
            </a:prstGeom>
          </p:spPr>
        </p:pic>
        <p:pic>
          <p:nvPicPr>
            <p:cNvPr id="24" name="Picture 23" descr="A person smiling for the camera&#10;&#10;Description automatically generated">
              <a:extLst>
                <a:ext uri="{FF2B5EF4-FFF2-40B4-BE49-F238E27FC236}">
                  <a16:creationId xmlns:a16="http://schemas.microsoft.com/office/drawing/2014/main" id="{3888952F-623C-97C8-69C0-2C7CDC275BDE}"/>
                </a:ext>
              </a:extLst>
            </p:cNvPr>
            <p:cNvPicPr>
              <a:picLocks noChangeAspect="1"/>
            </p:cNvPicPr>
            <p:nvPr/>
          </p:nvPicPr>
          <p:blipFill>
            <a:blip r:embed="rId4"/>
            <a:stretch>
              <a:fillRect/>
            </a:stretch>
          </p:blipFill>
          <p:spPr>
            <a:xfrm>
              <a:off x="583828" y="1361080"/>
              <a:ext cx="1371600" cy="1371600"/>
            </a:xfrm>
            <a:prstGeom prst="rect">
              <a:avLst/>
            </a:prstGeom>
          </p:spPr>
        </p:pic>
        <p:pic>
          <p:nvPicPr>
            <p:cNvPr id="26" name="Picture 25" descr="A person smiling in a blue shirt&#10;&#10;Description automatically generated">
              <a:extLst>
                <a:ext uri="{FF2B5EF4-FFF2-40B4-BE49-F238E27FC236}">
                  <a16:creationId xmlns:a16="http://schemas.microsoft.com/office/drawing/2014/main" id="{AE9F1746-2131-419A-4DE6-C8CC97B18DF2}"/>
                </a:ext>
              </a:extLst>
            </p:cNvPr>
            <p:cNvPicPr>
              <a:picLocks noChangeAspect="1"/>
            </p:cNvPicPr>
            <p:nvPr/>
          </p:nvPicPr>
          <p:blipFill>
            <a:blip r:embed="rId5"/>
            <a:stretch>
              <a:fillRect/>
            </a:stretch>
          </p:blipFill>
          <p:spPr>
            <a:xfrm>
              <a:off x="7242524" y="3148217"/>
              <a:ext cx="1371600" cy="1371600"/>
            </a:xfrm>
            <a:prstGeom prst="rect">
              <a:avLst/>
            </a:prstGeom>
          </p:spPr>
        </p:pic>
        <p:pic>
          <p:nvPicPr>
            <p:cNvPr id="27" name="Picture 26" descr="A person smiling at camera&#10;&#10;Description automatically generated">
              <a:extLst>
                <a:ext uri="{FF2B5EF4-FFF2-40B4-BE49-F238E27FC236}">
                  <a16:creationId xmlns:a16="http://schemas.microsoft.com/office/drawing/2014/main" id="{50FF8E00-C01C-F327-1489-1E6D7A8918BF}"/>
                </a:ext>
              </a:extLst>
            </p:cNvPr>
            <p:cNvPicPr>
              <a:picLocks noChangeAspect="1"/>
            </p:cNvPicPr>
            <p:nvPr/>
          </p:nvPicPr>
          <p:blipFill>
            <a:blip r:embed="rId6"/>
            <a:stretch>
              <a:fillRect/>
            </a:stretch>
          </p:blipFill>
          <p:spPr>
            <a:xfrm>
              <a:off x="8830079" y="4971202"/>
              <a:ext cx="1371600" cy="1371600"/>
            </a:xfrm>
            <a:prstGeom prst="rect">
              <a:avLst/>
            </a:prstGeom>
          </p:spPr>
        </p:pic>
        <p:pic>
          <p:nvPicPr>
            <p:cNvPr id="28" name="Picture 27" descr="A person wearing glasses smiling&#10;&#10;Description automatically generated">
              <a:extLst>
                <a:ext uri="{FF2B5EF4-FFF2-40B4-BE49-F238E27FC236}">
                  <a16:creationId xmlns:a16="http://schemas.microsoft.com/office/drawing/2014/main" id="{656A52DC-A3F7-23F6-0D3F-5DCD955B8E1E}"/>
                </a:ext>
              </a:extLst>
            </p:cNvPr>
            <p:cNvPicPr>
              <a:picLocks noChangeAspect="1"/>
            </p:cNvPicPr>
            <p:nvPr/>
          </p:nvPicPr>
          <p:blipFill>
            <a:blip r:embed="rId7"/>
            <a:stretch>
              <a:fillRect/>
            </a:stretch>
          </p:blipFill>
          <p:spPr>
            <a:xfrm>
              <a:off x="10540747" y="3148217"/>
              <a:ext cx="1371600" cy="1371600"/>
            </a:xfrm>
            <a:prstGeom prst="rect">
              <a:avLst/>
            </a:prstGeom>
          </p:spPr>
        </p:pic>
        <p:pic>
          <p:nvPicPr>
            <p:cNvPr id="29" name="Picture 28" descr="A person with a beard&#10;&#10;Description automatically generated">
              <a:extLst>
                <a:ext uri="{FF2B5EF4-FFF2-40B4-BE49-F238E27FC236}">
                  <a16:creationId xmlns:a16="http://schemas.microsoft.com/office/drawing/2014/main" id="{07B4D447-99BB-33D6-2D99-B7A476CF263F}"/>
                </a:ext>
              </a:extLst>
            </p:cNvPr>
            <p:cNvPicPr>
              <a:picLocks noChangeAspect="1"/>
            </p:cNvPicPr>
            <p:nvPr/>
          </p:nvPicPr>
          <p:blipFill>
            <a:blip r:embed="rId8"/>
            <a:stretch>
              <a:fillRect/>
            </a:stretch>
          </p:blipFill>
          <p:spPr>
            <a:xfrm>
              <a:off x="10494137" y="1361080"/>
              <a:ext cx="1371600" cy="1371600"/>
            </a:xfrm>
            <a:prstGeom prst="rect">
              <a:avLst/>
            </a:prstGeom>
          </p:spPr>
        </p:pic>
        <p:pic>
          <p:nvPicPr>
            <p:cNvPr id="30" name="Picture 29" descr="A person smiling at the camera&#10;&#10;Description automatically generated">
              <a:extLst>
                <a:ext uri="{FF2B5EF4-FFF2-40B4-BE49-F238E27FC236}">
                  <a16:creationId xmlns:a16="http://schemas.microsoft.com/office/drawing/2014/main" id="{B3DF63DE-A589-152F-1AA4-56D0EE5E5E02}"/>
                </a:ext>
              </a:extLst>
            </p:cNvPr>
            <p:cNvPicPr>
              <a:picLocks noChangeAspect="1"/>
            </p:cNvPicPr>
            <p:nvPr/>
          </p:nvPicPr>
          <p:blipFill>
            <a:blip r:embed="rId9"/>
            <a:stretch>
              <a:fillRect/>
            </a:stretch>
          </p:blipFill>
          <p:spPr>
            <a:xfrm>
              <a:off x="7183018" y="4971202"/>
              <a:ext cx="1371600" cy="1371600"/>
            </a:xfrm>
            <a:prstGeom prst="rect">
              <a:avLst/>
            </a:prstGeom>
          </p:spPr>
        </p:pic>
        <p:pic>
          <p:nvPicPr>
            <p:cNvPr id="31" name="Picture 30" descr="A close-up of a person&#10;&#10;Description automatically generated">
              <a:extLst>
                <a:ext uri="{FF2B5EF4-FFF2-40B4-BE49-F238E27FC236}">
                  <a16:creationId xmlns:a16="http://schemas.microsoft.com/office/drawing/2014/main" id="{E9D59D97-8722-4717-235D-AD680590E31D}"/>
                </a:ext>
              </a:extLst>
            </p:cNvPr>
            <p:cNvPicPr>
              <a:picLocks noChangeAspect="1"/>
            </p:cNvPicPr>
            <p:nvPr/>
          </p:nvPicPr>
          <p:blipFill>
            <a:blip r:embed="rId10"/>
            <a:stretch>
              <a:fillRect/>
            </a:stretch>
          </p:blipFill>
          <p:spPr>
            <a:xfrm>
              <a:off x="3965698" y="3148217"/>
              <a:ext cx="1371600" cy="1371600"/>
            </a:xfrm>
            <a:prstGeom prst="rect">
              <a:avLst/>
            </a:prstGeom>
          </p:spPr>
        </p:pic>
        <p:pic>
          <p:nvPicPr>
            <p:cNvPr id="32" name="Picture 31" descr="A close-up of a person smiling&#10;&#10;Description automatically generated">
              <a:extLst>
                <a:ext uri="{FF2B5EF4-FFF2-40B4-BE49-F238E27FC236}">
                  <a16:creationId xmlns:a16="http://schemas.microsoft.com/office/drawing/2014/main" id="{40548054-F293-85B3-878C-F625F25B2248}"/>
                </a:ext>
              </a:extLst>
            </p:cNvPr>
            <p:cNvPicPr>
              <a:picLocks noChangeAspect="1"/>
            </p:cNvPicPr>
            <p:nvPr/>
          </p:nvPicPr>
          <p:blipFill>
            <a:blip r:embed="rId11"/>
            <a:stretch>
              <a:fillRect/>
            </a:stretch>
          </p:blipFill>
          <p:spPr>
            <a:xfrm>
              <a:off x="10481241" y="4971202"/>
              <a:ext cx="1371600" cy="1371600"/>
            </a:xfrm>
            <a:prstGeom prst="rect">
              <a:avLst/>
            </a:prstGeom>
          </p:spPr>
        </p:pic>
        <p:pic>
          <p:nvPicPr>
            <p:cNvPr id="33" name="Picture 32" descr="A close-up of a person smiling&#10;&#10;Description automatically generated">
              <a:extLst>
                <a:ext uri="{FF2B5EF4-FFF2-40B4-BE49-F238E27FC236}">
                  <a16:creationId xmlns:a16="http://schemas.microsoft.com/office/drawing/2014/main" id="{431BA50A-B524-EAAA-AA6A-81D33DAEBA19}"/>
                </a:ext>
              </a:extLst>
            </p:cNvPr>
            <p:cNvPicPr>
              <a:picLocks noChangeAspect="1"/>
            </p:cNvPicPr>
            <p:nvPr/>
          </p:nvPicPr>
          <p:blipFill>
            <a:blip r:embed="rId12"/>
            <a:stretch>
              <a:fillRect/>
            </a:stretch>
          </p:blipFill>
          <p:spPr>
            <a:xfrm>
              <a:off x="3902095" y="1361080"/>
              <a:ext cx="1371600" cy="1371600"/>
            </a:xfrm>
            <a:prstGeom prst="rect">
              <a:avLst/>
            </a:prstGeom>
          </p:spPr>
        </p:pic>
        <p:pic>
          <p:nvPicPr>
            <p:cNvPr id="34" name="Picture 33" descr="A person smiling in a circle&#10;&#10;Description automatically generated">
              <a:extLst>
                <a:ext uri="{FF2B5EF4-FFF2-40B4-BE49-F238E27FC236}">
                  <a16:creationId xmlns:a16="http://schemas.microsoft.com/office/drawing/2014/main" id="{79708DB0-0C90-0645-550F-EB34BF840A6D}"/>
                </a:ext>
              </a:extLst>
            </p:cNvPr>
            <p:cNvPicPr>
              <a:picLocks noChangeAspect="1"/>
            </p:cNvPicPr>
            <p:nvPr/>
          </p:nvPicPr>
          <p:blipFill>
            <a:blip r:embed="rId13"/>
            <a:stretch>
              <a:fillRect/>
            </a:stretch>
          </p:blipFill>
          <p:spPr>
            <a:xfrm>
              <a:off x="3906192" y="4971202"/>
              <a:ext cx="1371600" cy="1371600"/>
            </a:xfrm>
            <a:prstGeom prst="rect">
              <a:avLst/>
            </a:prstGeom>
          </p:spPr>
        </p:pic>
        <p:pic>
          <p:nvPicPr>
            <p:cNvPr id="35" name="Picture 34" descr="A close-up of a person smiling&#10;&#10;Description automatically generated">
              <a:extLst>
                <a:ext uri="{FF2B5EF4-FFF2-40B4-BE49-F238E27FC236}">
                  <a16:creationId xmlns:a16="http://schemas.microsoft.com/office/drawing/2014/main" id="{40454AFE-C58F-230B-1A70-96AE36176EAD}"/>
                </a:ext>
              </a:extLst>
            </p:cNvPr>
            <p:cNvPicPr>
              <a:picLocks noChangeAspect="1"/>
            </p:cNvPicPr>
            <p:nvPr/>
          </p:nvPicPr>
          <p:blipFill>
            <a:blip r:embed="rId14"/>
            <a:stretch>
              <a:fillRect/>
            </a:stretch>
          </p:blipFill>
          <p:spPr>
            <a:xfrm>
              <a:off x="7193863" y="1361080"/>
              <a:ext cx="1371600" cy="1371600"/>
            </a:xfrm>
            <a:prstGeom prst="rect">
              <a:avLst/>
            </a:prstGeom>
          </p:spPr>
        </p:pic>
        <p:pic>
          <p:nvPicPr>
            <p:cNvPr id="37" name="Picture 36" descr="A person wearing glasses and a black background&#10;&#10;Description automatically generated">
              <a:extLst>
                <a:ext uri="{FF2B5EF4-FFF2-40B4-BE49-F238E27FC236}">
                  <a16:creationId xmlns:a16="http://schemas.microsoft.com/office/drawing/2014/main" id="{68849B3F-846C-F134-9763-79A435010231}"/>
                </a:ext>
              </a:extLst>
            </p:cNvPr>
            <p:cNvPicPr>
              <a:picLocks noChangeAspect="1"/>
            </p:cNvPicPr>
            <p:nvPr/>
          </p:nvPicPr>
          <p:blipFill>
            <a:blip r:embed="rId15"/>
            <a:stretch>
              <a:fillRect/>
            </a:stretch>
          </p:blipFill>
          <p:spPr>
            <a:xfrm>
              <a:off x="5546802" y="1361080"/>
              <a:ext cx="1371600" cy="1371600"/>
            </a:xfrm>
            <a:prstGeom prst="rect">
              <a:avLst/>
            </a:prstGeom>
          </p:spPr>
        </p:pic>
        <p:pic>
          <p:nvPicPr>
            <p:cNvPr id="38" name="Picture 37" descr="A person wearing glasses and smiling&#10;&#10;Description automatically generated">
              <a:extLst>
                <a:ext uri="{FF2B5EF4-FFF2-40B4-BE49-F238E27FC236}">
                  <a16:creationId xmlns:a16="http://schemas.microsoft.com/office/drawing/2014/main" id="{69747691-8474-1967-28E3-773CC1A012A7}"/>
                </a:ext>
              </a:extLst>
            </p:cNvPr>
            <p:cNvPicPr>
              <a:picLocks noChangeAspect="1"/>
            </p:cNvPicPr>
            <p:nvPr/>
          </p:nvPicPr>
          <p:blipFill>
            <a:blip r:embed="rId16"/>
            <a:stretch>
              <a:fillRect/>
            </a:stretch>
          </p:blipFill>
          <p:spPr>
            <a:xfrm>
              <a:off x="8845025" y="1361080"/>
              <a:ext cx="1371600" cy="1371600"/>
            </a:xfrm>
            <a:prstGeom prst="rect">
              <a:avLst/>
            </a:prstGeom>
          </p:spPr>
        </p:pic>
        <p:pic>
          <p:nvPicPr>
            <p:cNvPr id="39" name="Picture 38" descr="A close-up of a person smiling&#10;&#10;Description automatically generated">
              <a:extLst>
                <a:ext uri="{FF2B5EF4-FFF2-40B4-BE49-F238E27FC236}">
                  <a16:creationId xmlns:a16="http://schemas.microsoft.com/office/drawing/2014/main" id="{22E2128C-38DC-E353-89B3-50F0876CF64D}"/>
                </a:ext>
              </a:extLst>
            </p:cNvPr>
            <p:cNvPicPr>
              <a:picLocks noChangeAspect="1"/>
            </p:cNvPicPr>
            <p:nvPr/>
          </p:nvPicPr>
          <p:blipFill>
            <a:blip r:embed="rId17"/>
            <a:stretch>
              <a:fillRect/>
            </a:stretch>
          </p:blipFill>
          <p:spPr>
            <a:xfrm>
              <a:off x="2220044" y="4971202"/>
              <a:ext cx="1371600" cy="1371600"/>
            </a:xfrm>
            <a:prstGeom prst="rect">
              <a:avLst/>
            </a:prstGeom>
          </p:spPr>
        </p:pic>
        <p:pic>
          <p:nvPicPr>
            <p:cNvPr id="40" name="Picture 39" descr="A person with beard and blue glasses smiling&#10;&#10;Description automatically generated">
              <a:extLst>
                <a:ext uri="{FF2B5EF4-FFF2-40B4-BE49-F238E27FC236}">
                  <a16:creationId xmlns:a16="http://schemas.microsoft.com/office/drawing/2014/main" id="{ECCCBBCB-D634-BA40-9694-4FE1559E8663}"/>
                </a:ext>
              </a:extLst>
            </p:cNvPr>
            <p:cNvPicPr>
              <a:picLocks noChangeAspect="1"/>
            </p:cNvPicPr>
            <p:nvPr/>
          </p:nvPicPr>
          <p:blipFill>
            <a:blip r:embed="rId18"/>
            <a:stretch>
              <a:fillRect/>
            </a:stretch>
          </p:blipFill>
          <p:spPr>
            <a:xfrm>
              <a:off x="5597817" y="3148217"/>
              <a:ext cx="1371600" cy="1371600"/>
            </a:xfrm>
            <a:prstGeom prst="rect">
              <a:avLst/>
            </a:prstGeom>
          </p:spPr>
        </p:pic>
        <p:pic>
          <p:nvPicPr>
            <p:cNvPr id="41" name="Picture 40" descr="A close-up of a person&#10;&#10;Description automatically generated">
              <a:extLst>
                <a:ext uri="{FF2B5EF4-FFF2-40B4-BE49-F238E27FC236}">
                  <a16:creationId xmlns:a16="http://schemas.microsoft.com/office/drawing/2014/main" id="{2DFE088D-A98B-96A1-5AF3-A4C6CDE9A0E5}"/>
                </a:ext>
              </a:extLst>
            </p:cNvPr>
            <p:cNvPicPr>
              <a:picLocks noChangeAspect="1"/>
            </p:cNvPicPr>
            <p:nvPr/>
          </p:nvPicPr>
          <p:blipFill>
            <a:blip r:embed="rId19"/>
            <a:stretch>
              <a:fillRect/>
            </a:stretch>
          </p:blipFill>
          <p:spPr>
            <a:xfrm>
              <a:off x="509522" y="4971202"/>
              <a:ext cx="1372197" cy="1369729"/>
            </a:xfrm>
            <a:prstGeom prst="rect">
              <a:avLst/>
            </a:prstGeom>
          </p:spPr>
        </p:pic>
        <p:pic>
          <p:nvPicPr>
            <p:cNvPr id="43" name="Picture 42" descr="A person smiling at camera&#10;&#10;Description automatically generated">
              <a:extLst>
                <a:ext uri="{FF2B5EF4-FFF2-40B4-BE49-F238E27FC236}">
                  <a16:creationId xmlns:a16="http://schemas.microsoft.com/office/drawing/2014/main" id="{7322B884-FA57-FD29-BB90-034203396D02}"/>
                </a:ext>
              </a:extLst>
            </p:cNvPr>
            <p:cNvPicPr>
              <a:picLocks noChangeAspect="1"/>
            </p:cNvPicPr>
            <p:nvPr/>
          </p:nvPicPr>
          <p:blipFill>
            <a:blip r:embed="rId20"/>
            <a:stretch>
              <a:fillRect/>
            </a:stretch>
          </p:blipFill>
          <p:spPr>
            <a:xfrm>
              <a:off x="8889585" y="3148217"/>
              <a:ext cx="1408176" cy="1408176"/>
            </a:xfrm>
            <a:prstGeom prst="rect">
              <a:avLst/>
            </a:prstGeom>
          </p:spPr>
        </p:pic>
        <p:grpSp>
          <p:nvGrpSpPr>
            <p:cNvPr id="44" name="Group 43">
              <a:extLst>
                <a:ext uri="{FF2B5EF4-FFF2-40B4-BE49-F238E27FC236}">
                  <a16:creationId xmlns:a16="http://schemas.microsoft.com/office/drawing/2014/main" id="{CB2E1767-EA6C-7E6C-78B5-1AFC4B0D2123}"/>
                </a:ext>
              </a:extLst>
            </p:cNvPr>
            <p:cNvGrpSpPr/>
            <p:nvPr/>
          </p:nvGrpSpPr>
          <p:grpSpPr>
            <a:xfrm>
              <a:off x="2279550" y="3148217"/>
              <a:ext cx="1371600" cy="1371600"/>
              <a:chOff x="6096000" y="1669415"/>
              <a:chExt cx="1371600" cy="1371600"/>
            </a:xfrm>
          </p:grpSpPr>
          <p:pic>
            <p:nvPicPr>
              <p:cNvPr id="49" name="Picture 48" descr="A person with a beard&#10;&#10;Description automatically generated">
                <a:extLst>
                  <a:ext uri="{FF2B5EF4-FFF2-40B4-BE49-F238E27FC236}">
                    <a16:creationId xmlns:a16="http://schemas.microsoft.com/office/drawing/2014/main" id="{6D4F9C46-CD30-6986-AD7B-7B91297FA21B}"/>
                  </a:ext>
                </a:extLst>
              </p:cNvPr>
              <p:cNvPicPr>
                <a:picLocks noChangeAspect="1"/>
              </p:cNvPicPr>
              <p:nvPr/>
            </p:nvPicPr>
            <p:blipFill>
              <a:blip r:embed="rId8"/>
              <a:stretch>
                <a:fillRect/>
              </a:stretch>
            </p:blipFill>
            <p:spPr>
              <a:xfrm>
                <a:off x="6096000" y="1669415"/>
                <a:ext cx="1371600" cy="1371600"/>
              </a:xfrm>
              <a:prstGeom prst="rect">
                <a:avLst/>
              </a:prstGeom>
            </p:spPr>
          </p:pic>
          <p:sp>
            <p:nvSpPr>
              <p:cNvPr id="50" name="Oval 49">
                <a:extLst>
                  <a:ext uri="{FF2B5EF4-FFF2-40B4-BE49-F238E27FC236}">
                    <a16:creationId xmlns:a16="http://schemas.microsoft.com/office/drawing/2014/main" id="{614AC35B-2927-907C-5BE8-80BB5F5AD7E2}"/>
                  </a:ext>
                </a:extLst>
              </p:cNvPr>
              <p:cNvSpPr/>
              <p:nvPr/>
            </p:nvSpPr>
            <p:spPr>
              <a:xfrm>
                <a:off x="6168736" y="1735282"/>
                <a:ext cx="1184563" cy="120188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9CB80A1B-115A-2699-DE41-D10B494C5E23}"/>
                  </a:ext>
                </a:extLst>
              </p:cNvPr>
              <p:cNvSpPr/>
              <p:nvPr/>
            </p:nvSpPr>
            <p:spPr>
              <a:xfrm>
                <a:off x="6168736" y="1735281"/>
                <a:ext cx="1184563" cy="1201881"/>
              </a:xfrm>
              <a:prstGeom prst="ellipse">
                <a:avLst/>
              </a:prstGeom>
              <a:blipFill>
                <a:blip r:embed="rId21"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6" name="Picture 45">
              <a:extLst>
                <a:ext uri="{FF2B5EF4-FFF2-40B4-BE49-F238E27FC236}">
                  <a16:creationId xmlns:a16="http://schemas.microsoft.com/office/drawing/2014/main" id="{20EB4934-6319-02FA-45CB-002F57D22644}"/>
                </a:ext>
              </a:extLst>
            </p:cNvPr>
            <p:cNvPicPr>
              <a:picLocks noChangeAspect="1"/>
            </p:cNvPicPr>
            <p:nvPr/>
          </p:nvPicPr>
          <p:blipFill>
            <a:blip r:embed="rId22" cstate="screen">
              <a:extLst>
                <a:ext uri="{28A0092B-C50C-407E-A947-70E740481C1C}">
                  <a14:useLocalDpi xmlns:a14="http://schemas.microsoft.com/office/drawing/2010/main"/>
                </a:ext>
              </a:extLst>
            </a:blip>
            <a:srcRect/>
            <a:stretch>
              <a:fillRect/>
            </a:stretch>
          </p:blipFill>
          <p:spPr>
            <a:xfrm>
              <a:off x="294183" y="3201000"/>
              <a:ext cx="1950889" cy="1388759"/>
            </a:xfrm>
            <a:prstGeom prst="rect">
              <a:avLst/>
            </a:prstGeom>
          </p:spPr>
        </p:pic>
        <p:pic>
          <p:nvPicPr>
            <p:cNvPr id="47" name="Picture 46" descr="A person with glasses and a mustache&#10;&#10;Description automatically generated">
              <a:extLst>
                <a:ext uri="{FF2B5EF4-FFF2-40B4-BE49-F238E27FC236}">
                  <a16:creationId xmlns:a16="http://schemas.microsoft.com/office/drawing/2014/main" id="{B5037278-B332-4BDE-4167-6E05E1CC8AD0}"/>
                </a:ext>
              </a:extLst>
            </p:cNvPr>
            <p:cNvPicPr>
              <a:picLocks noChangeAspect="1"/>
            </p:cNvPicPr>
            <p:nvPr/>
          </p:nvPicPr>
          <p:blipFill>
            <a:blip r:embed="rId23"/>
            <a:stretch>
              <a:fillRect/>
            </a:stretch>
          </p:blipFill>
          <p:spPr>
            <a:xfrm>
              <a:off x="2269976" y="1361080"/>
              <a:ext cx="1371600" cy="1371600"/>
            </a:xfrm>
            <a:prstGeom prst="rect">
              <a:avLst/>
            </a:prstGeom>
          </p:spPr>
        </p:pic>
      </p:grpSp>
    </p:spTree>
    <p:extLst>
      <p:ext uri="{BB962C8B-B14F-4D97-AF65-F5344CB8AC3E}">
        <p14:creationId xmlns:p14="http://schemas.microsoft.com/office/powerpoint/2010/main" val="41131030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EF20-D550-4249-9C55-88E579BEE54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Integrated Lesson Plan</a:t>
            </a:r>
          </a:p>
        </p:txBody>
      </p:sp>
      <p:pic>
        <p:nvPicPr>
          <p:cNvPr id="9" name="Picture 1"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5A29E1D8-7908-D04C-68F3-09B4F6764EB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78297" y="75721"/>
            <a:ext cx="10502990" cy="6706558"/>
          </a:xfrm>
          <a:prstGeom prst="rect">
            <a:avLst/>
          </a:prstGeom>
          <a:ln>
            <a:solidFill>
              <a:schemeClr val="tx1"/>
            </a:solidFill>
          </a:ln>
        </p:spPr>
      </p:pic>
      <p:sp>
        <p:nvSpPr>
          <p:cNvPr id="15" name="Rectangle 1" descr="Blue rectangle highlighting Academic Objectives, Social skills objectives and Behavioral Expectations">
            <a:extLst>
              <a:ext uri="{FF2B5EF4-FFF2-40B4-BE49-F238E27FC236}">
                <a16:creationId xmlns:a16="http://schemas.microsoft.com/office/drawing/2014/main" id="{614F4E20-F682-20BC-CEDD-F9704CBCE9A0}"/>
              </a:ext>
              <a:ext uri="{C183D7F6-B498-43B3-948B-1728B52AA6E4}">
                <adec:decorative xmlns:adec="http://schemas.microsoft.com/office/drawing/2017/decorative" val="0"/>
              </a:ext>
            </a:extLst>
          </p:cNvPr>
          <p:cNvSpPr/>
          <p:nvPr/>
        </p:nvSpPr>
        <p:spPr>
          <a:xfrm>
            <a:off x="1094864" y="2574758"/>
            <a:ext cx="2033337" cy="1540042"/>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2" descr="Blue rectangle highlighting Active supervision, Behavior-specific praise, High-P request sequence, Instructional choice, Opportunities to respond, and Precorrection">
            <a:extLst>
              <a:ext uri="{FF2B5EF4-FFF2-40B4-BE49-F238E27FC236}">
                <a16:creationId xmlns:a16="http://schemas.microsoft.com/office/drawing/2014/main" id="{4D10287F-4A8E-6334-0A27-66115EF16611}"/>
              </a:ext>
              <a:ext uri="{C183D7F6-B498-43B3-948B-1728B52AA6E4}">
                <adec:decorative xmlns:adec="http://schemas.microsoft.com/office/drawing/2017/decorative" val="0"/>
              </a:ext>
            </a:extLst>
          </p:cNvPr>
          <p:cNvSpPr/>
          <p:nvPr/>
        </p:nvSpPr>
        <p:spPr>
          <a:xfrm>
            <a:off x="8410259" y="502723"/>
            <a:ext cx="2694880" cy="1819371"/>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Teacher Reflection form">
            <a:extLst>
              <a:ext uri="{FF2B5EF4-FFF2-40B4-BE49-F238E27FC236}">
                <a16:creationId xmlns:a16="http://schemas.microsoft.com/office/drawing/2014/main" id="{EEFCEB27-F8CB-6812-A317-974ED324FE77}"/>
              </a:ext>
            </a:extLst>
          </p:cNvPr>
          <p:cNvPicPr>
            <a:picLocks noChangeAspect="1"/>
          </p:cNvPicPr>
          <p:nvPr/>
        </p:nvPicPr>
        <p:blipFill>
          <a:blip r:embed="rId3"/>
          <a:stretch>
            <a:fillRect/>
          </a:stretch>
        </p:blipFill>
        <p:spPr>
          <a:xfrm>
            <a:off x="1155023" y="4335556"/>
            <a:ext cx="9926052" cy="2420731"/>
          </a:xfrm>
          <a:prstGeom prst="rect">
            <a:avLst/>
          </a:prstGeom>
          <a:ln>
            <a:noFill/>
          </a:ln>
          <a:effectLst/>
        </p:spPr>
      </p:pic>
      <p:sp>
        <p:nvSpPr>
          <p:cNvPr id="4" name="TextBox 3">
            <a:extLst>
              <a:ext uri="{FF2B5EF4-FFF2-40B4-BE49-F238E27FC236}">
                <a16:creationId xmlns:a16="http://schemas.microsoft.com/office/drawing/2014/main" id="{CE1B9D07-790B-3BB6-D566-CBC274150597}"/>
              </a:ext>
              <a:ext uri="{C183D7F6-B498-43B3-948B-1728B52AA6E4}">
                <adec:decorative xmlns:adec="http://schemas.microsoft.com/office/drawing/2017/decorative" val="1"/>
              </a:ext>
            </a:extLst>
          </p:cNvPr>
          <p:cNvSpPr txBox="1"/>
          <p:nvPr/>
        </p:nvSpPr>
        <p:spPr>
          <a:xfrm>
            <a:off x="878297" y="6593199"/>
            <a:ext cx="6706559" cy="233975"/>
          </a:xfrm>
          <a:prstGeom prst="rect">
            <a:avLst/>
          </a:prstGeom>
          <a:noFill/>
        </p:spPr>
        <p:txBody>
          <a:bodyPr wrap="square">
            <a:spAutoFit/>
          </a:bodyPr>
          <a:lstStyle/>
          <a:p>
            <a:pPr algn="l" rtl="0" fontAlgn="base">
              <a:lnSpc>
                <a:spcPts val="1150"/>
              </a:lnSpc>
              <a:buNone/>
            </a:pPr>
            <a:r>
              <a:rPr lang="en-US" sz="900" b="0" i="0" u="none" strike="noStrike">
                <a:solidFill>
                  <a:srgbClr val="808080"/>
                </a:solidFill>
                <a:effectLst/>
              </a:rPr>
              <a:t>Citation. Oakes, W. P., Lane, K. L., Lane, K. S., &amp; Buckman, M. M. (2019). </a:t>
            </a:r>
            <a:r>
              <a:rPr lang="en-US" sz="900" b="0" i="1" u="none" strike="noStrike">
                <a:solidFill>
                  <a:srgbClr val="808080"/>
                </a:solidFill>
                <a:effectLst/>
              </a:rPr>
              <a:t>Ci3T integrated lessons plan template</a:t>
            </a:r>
            <a:r>
              <a:rPr lang="en-US" sz="900" b="0" i="0" u="none" strike="noStrike">
                <a:solidFill>
                  <a:srgbClr val="808080"/>
                </a:solidFill>
                <a:effectLst/>
              </a:rPr>
              <a:t>. www.ci3t.org.</a:t>
            </a:r>
            <a:r>
              <a:rPr lang="en-US" sz="900" b="0" i="0">
                <a:effectLst/>
              </a:rPr>
              <a:t>​</a:t>
            </a:r>
          </a:p>
        </p:txBody>
      </p:sp>
    </p:spTree>
    <p:extLst>
      <p:ext uri="{BB962C8B-B14F-4D97-AF65-F5344CB8AC3E}">
        <p14:creationId xmlns:p14="http://schemas.microsoft.com/office/powerpoint/2010/main" val="3059996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E4923-A8F7-6E83-59E6-BB31DEDB2E7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E305F57-884C-FBEE-0C70-C84FC2AD8EFA}"/>
              </a:ext>
            </a:extLst>
          </p:cNvPr>
          <p:cNvSpPr>
            <a:spLocks noGrp="1"/>
          </p:cNvSpPr>
          <p:nvPr>
            <p:ph type="title"/>
          </p:nvPr>
        </p:nvSpPr>
        <p:spPr/>
        <p:txBody>
          <a:bodyPr/>
          <a:lstStyle/>
          <a:p>
            <a:r>
              <a:rPr lang="en-US"/>
              <a:t>Clarifying Lesson Objectives</a:t>
            </a:r>
          </a:p>
        </p:txBody>
      </p:sp>
      <p:pic>
        <p:nvPicPr>
          <p:cNvPr id="9" name="Picture 1"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7044A760-0725-0A96-A323-48CE1DC941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4290" b="13076"/>
          <a:stretch/>
        </p:blipFill>
        <p:spPr>
          <a:xfrm>
            <a:off x="4011020" y="4019970"/>
            <a:ext cx="3591569" cy="2293353"/>
          </a:xfrm>
          <a:prstGeom prst="rect">
            <a:avLst/>
          </a:prstGeom>
          <a:ln>
            <a:solidFill>
              <a:schemeClr val="tx1"/>
            </a:solidFill>
          </a:ln>
        </p:spPr>
      </p:pic>
      <p:sp>
        <p:nvSpPr>
          <p:cNvPr id="15" name="Rectangle 1">
            <a:extLst>
              <a:ext uri="{FF2B5EF4-FFF2-40B4-BE49-F238E27FC236}">
                <a16:creationId xmlns:a16="http://schemas.microsoft.com/office/drawing/2014/main" id="{7C787F21-6982-3378-4763-7211A48D523F}"/>
              </a:ext>
              <a:ext uri="{C183D7F6-B498-43B3-948B-1728B52AA6E4}">
                <adec:decorative xmlns:adec="http://schemas.microsoft.com/office/drawing/2017/decorative" val="1"/>
              </a:ext>
            </a:extLst>
          </p:cNvPr>
          <p:cNvSpPr/>
          <p:nvPr/>
        </p:nvSpPr>
        <p:spPr>
          <a:xfrm>
            <a:off x="3926799" y="4743713"/>
            <a:ext cx="960549" cy="845865"/>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BA54B15E-5E42-32ED-7039-D129477B12A2}"/>
              </a:ext>
            </a:extLst>
          </p:cNvPr>
          <p:cNvSpPr>
            <a:spLocks noGrp="1"/>
          </p:cNvSpPr>
          <p:nvPr>
            <p:ph idx="1"/>
          </p:nvPr>
        </p:nvSpPr>
        <p:spPr/>
        <p:txBody>
          <a:bodyPr/>
          <a:lstStyle/>
          <a:p>
            <a:r>
              <a:rPr lang="en-US"/>
              <a:t>What academic skills (see standards) will students practice?</a:t>
            </a:r>
          </a:p>
          <a:p>
            <a:r>
              <a:rPr lang="en-US"/>
              <a:t>What social skills (see Tier 1 curriculum) will students apply?</a:t>
            </a:r>
          </a:p>
          <a:p>
            <a:r>
              <a:rPr lang="en-US"/>
              <a:t>What behavior expectations (see Expectation Matrix) will students demonstrate?</a:t>
            </a:r>
          </a:p>
          <a:p>
            <a:pPr lvl="1"/>
            <a:endParaRPr lang="en-US"/>
          </a:p>
        </p:txBody>
      </p:sp>
      <p:sp>
        <p:nvSpPr>
          <p:cNvPr id="6" name="TextBox">
            <a:extLst>
              <a:ext uri="{FF2B5EF4-FFF2-40B4-BE49-F238E27FC236}">
                <a16:creationId xmlns:a16="http://schemas.microsoft.com/office/drawing/2014/main" id="{A0E9C4C2-FE6F-7C76-5694-7EEC1F9AFEC0}"/>
              </a:ext>
              <a:ext uri="{C183D7F6-B498-43B3-948B-1728B52AA6E4}">
                <adec:decorative xmlns:adec="http://schemas.microsoft.com/office/drawing/2017/decorative" val="1"/>
              </a:ext>
            </a:extLst>
          </p:cNvPr>
          <p:cNvSpPr txBox="1"/>
          <p:nvPr/>
        </p:nvSpPr>
        <p:spPr>
          <a:xfrm>
            <a:off x="0" y="6449683"/>
            <a:ext cx="11902382" cy="408317"/>
          </a:xfrm>
          <a:prstGeom prst="rect">
            <a:avLst/>
          </a:prstGeom>
          <a:noFill/>
        </p:spPr>
        <p:txBody>
          <a:bodyPr wrap="square">
            <a:spAutoFit/>
          </a:bodyPr>
          <a:lstStyle/>
          <a:p>
            <a:pPr algn="l" rtl="0" fontAlgn="base">
              <a:lnSpc>
                <a:spcPts val="1150"/>
              </a:lnSpc>
              <a:buNone/>
            </a:pPr>
            <a:r>
              <a:rPr lang="en-US" sz="1050" b="0" i="0" u="none" strike="noStrike">
                <a:solidFill>
                  <a:srgbClr val="808080"/>
                </a:solidFill>
                <a:effectLst/>
              </a:rPr>
              <a:t>Citation. Oakes, W. P., Lane, K. L., Lane, K. S., &amp; Buckman, M. M. (2019). </a:t>
            </a:r>
            <a:r>
              <a:rPr lang="en-US" sz="1050" b="0" i="1" u="none" strike="noStrike">
                <a:solidFill>
                  <a:srgbClr val="808080"/>
                </a:solidFill>
                <a:effectLst/>
              </a:rPr>
              <a:t>Ci3T integrated lessons plan template</a:t>
            </a:r>
            <a:r>
              <a:rPr lang="en-US" sz="1050" b="0" i="0" u="none" strike="noStrike">
                <a:solidFill>
                  <a:srgbClr val="808080"/>
                </a:solidFill>
                <a:effectLst/>
              </a:rPr>
              <a:t>. www.ci3t.org.</a:t>
            </a:r>
            <a:r>
              <a:rPr lang="en-US" sz="1050" b="0" i="0">
                <a:effectLst/>
              </a:rPr>
              <a:t>​</a:t>
            </a:r>
          </a:p>
          <a:p>
            <a:pPr algn="l" rtl="0" fontAlgn="base">
              <a:lnSpc>
                <a:spcPts val="1150"/>
              </a:lnSpc>
            </a:pPr>
            <a:r>
              <a:rPr lang="en-US" sz="1050" b="0" i="0" u="none" strike="noStrike">
                <a:solidFill>
                  <a:srgbClr val="808080"/>
                </a:solidFill>
                <a:effectLst/>
              </a:rPr>
              <a:t>Completed examples available in:</a:t>
            </a:r>
            <a:r>
              <a:rPr lang="en-US" sz="1600" b="0" i="0" u="none" strike="noStrike">
                <a:solidFill>
                  <a:srgbClr val="000000"/>
                </a:solidFill>
                <a:effectLst/>
              </a:rPr>
              <a:t> </a:t>
            </a:r>
            <a:r>
              <a:rPr lang="en-US" sz="1050" b="0" i="0" u="none" strike="noStrike">
                <a:solidFill>
                  <a:srgbClr val="808080"/>
                </a:solidFill>
                <a:effectLst/>
              </a:rPr>
              <a:t>Ci3T Project ENHANCE Research Team. (2022, July). </a:t>
            </a:r>
            <a:r>
              <a:rPr lang="en-US" sz="1050" b="0" i="1" u="none" strike="noStrike">
                <a:solidFill>
                  <a:srgbClr val="808080"/>
                </a:solidFill>
                <a:effectLst/>
              </a:rPr>
              <a:t>Embedding and integrating Ci3T domains into daily instruction</a:t>
            </a:r>
            <a:r>
              <a:rPr lang="en-US" sz="1050" b="0" i="0" u="none" strike="noStrike">
                <a:solidFill>
                  <a:srgbClr val="808080"/>
                </a:solidFill>
                <a:effectLst/>
              </a:rPr>
              <a:t>. Author. </a:t>
            </a:r>
            <a:r>
              <a:rPr lang="en-US" sz="1050" b="0" i="0" u="sng" strike="noStrike">
                <a:solidFill>
                  <a:srgbClr val="283375"/>
                </a:solidFill>
                <a:effectLst/>
                <a:hlinkClick r:id="rId3"/>
              </a:rPr>
              <a:t>https://doi.org/10.17161/ci3t.42880</a:t>
            </a:r>
            <a:r>
              <a:rPr lang="en-US" sz="1050" b="0" i="0" u="none" strike="noStrike">
                <a:solidFill>
                  <a:srgbClr val="808080"/>
                </a:solidFill>
                <a:effectLst/>
              </a:rPr>
              <a:t> </a:t>
            </a:r>
            <a:endParaRPr lang="en-US" sz="1050" b="0" i="0">
              <a:effectLst/>
            </a:endParaRPr>
          </a:p>
        </p:txBody>
      </p:sp>
    </p:spTree>
    <p:extLst>
      <p:ext uri="{BB962C8B-B14F-4D97-AF65-F5344CB8AC3E}">
        <p14:creationId xmlns:p14="http://schemas.microsoft.com/office/powerpoint/2010/main" val="36628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CDEB5-304A-2DA6-378E-A85A9E0F916F}"/>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B2DDF873-3FEE-98DB-8D66-97FEB3452F79}"/>
              </a:ext>
            </a:extLst>
          </p:cNvPr>
          <p:cNvSpPr>
            <a:spLocks noGrp="1"/>
          </p:cNvSpPr>
          <p:nvPr>
            <p:ph type="title"/>
          </p:nvPr>
        </p:nvSpPr>
        <p:spPr/>
        <p:txBody>
          <a:bodyPr/>
          <a:lstStyle/>
          <a:p>
            <a:r>
              <a:rPr lang="en-US"/>
              <a:t>Opportunities to Incorporate Low-Intensity Strategies</a:t>
            </a:r>
          </a:p>
        </p:txBody>
      </p:sp>
      <p:sp>
        <p:nvSpPr>
          <p:cNvPr id="4" name="Content Placeholder 1">
            <a:extLst>
              <a:ext uri="{FF2B5EF4-FFF2-40B4-BE49-F238E27FC236}">
                <a16:creationId xmlns:a16="http://schemas.microsoft.com/office/drawing/2014/main" id="{6489A30E-02FF-ECE7-33E0-08E46EAD4948}"/>
              </a:ext>
            </a:extLst>
          </p:cNvPr>
          <p:cNvSpPr>
            <a:spLocks noGrp="1"/>
          </p:cNvSpPr>
          <p:nvPr>
            <p:ph idx="1"/>
          </p:nvPr>
        </p:nvSpPr>
        <p:spPr/>
        <p:txBody>
          <a:bodyPr/>
          <a:lstStyle/>
          <a:p>
            <a:pPr marL="0" indent="0">
              <a:buNone/>
            </a:pPr>
            <a:r>
              <a:rPr lang="en-US"/>
              <a:t>Where in my lesson might I incorporate a  low-intensity strategy?</a:t>
            </a:r>
          </a:p>
        </p:txBody>
      </p:sp>
      <p:pic>
        <p:nvPicPr>
          <p:cNvPr id="9" name="Picture"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973C4D1F-764D-9160-B0A0-EA055D182A1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4290" b="13076"/>
          <a:stretch/>
        </p:blipFill>
        <p:spPr>
          <a:xfrm>
            <a:off x="1372831" y="2843107"/>
            <a:ext cx="4996764" cy="3190623"/>
          </a:xfrm>
          <a:prstGeom prst="rect">
            <a:avLst/>
          </a:prstGeom>
          <a:ln>
            <a:solidFill>
              <a:schemeClr val="tx1"/>
            </a:solidFill>
          </a:ln>
        </p:spPr>
      </p:pic>
      <p:sp>
        <p:nvSpPr>
          <p:cNvPr id="15" name="Rectangle">
            <a:extLst>
              <a:ext uri="{FF2B5EF4-FFF2-40B4-BE49-F238E27FC236}">
                <a16:creationId xmlns:a16="http://schemas.microsoft.com/office/drawing/2014/main" id="{CCAFD8EB-AE13-2C2A-F425-7E658A81F60B}"/>
              </a:ext>
              <a:ext uri="{C183D7F6-B498-43B3-948B-1728B52AA6E4}">
                <adec:decorative xmlns:adec="http://schemas.microsoft.com/office/drawing/2017/decorative" val="1"/>
              </a:ext>
            </a:extLst>
          </p:cNvPr>
          <p:cNvSpPr/>
          <p:nvPr/>
        </p:nvSpPr>
        <p:spPr>
          <a:xfrm>
            <a:off x="4832158" y="2948708"/>
            <a:ext cx="1537437" cy="1068628"/>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Content Placeholder 2">
            <a:extLst>
              <a:ext uri="{FF2B5EF4-FFF2-40B4-BE49-F238E27FC236}">
                <a16:creationId xmlns:a16="http://schemas.microsoft.com/office/drawing/2014/main" id="{CE2CF06C-C41B-511B-E770-7F923EB157F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29353" y="3205553"/>
            <a:ext cx="4037668" cy="2465730"/>
          </a:xfrm>
          <a:prstGeom prst="rect">
            <a:avLst/>
          </a:prstGeom>
        </p:spPr>
      </p:pic>
      <p:sp>
        <p:nvSpPr>
          <p:cNvPr id="6" name="TextBox">
            <a:extLst>
              <a:ext uri="{FF2B5EF4-FFF2-40B4-BE49-F238E27FC236}">
                <a16:creationId xmlns:a16="http://schemas.microsoft.com/office/drawing/2014/main" id="{93507190-8CC9-0123-C643-8CD8C27D5AA4}"/>
              </a:ext>
              <a:ext uri="{C183D7F6-B498-43B3-948B-1728B52AA6E4}">
                <adec:decorative xmlns:adec="http://schemas.microsoft.com/office/drawing/2017/decorative" val="1"/>
              </a:ext>
            </a:extLst>
          </p:cNvPr>
          <p:cNvSpPr txBox="1"/>
          <p:nvPr/>
        </p:nvSpPr>
        <p:spPr>
          <a:xfrm>
            <a:off x="0" y="6449683"/>
            <a:ext cx="11902382" cy="408317"/>
          </a:xfrm>
          <a:prstGeom prst="rect">
            <a:avLst/>
          </a:prstGeom>
          <a:noFill/>
        </p:spPr>
        <p:txBody>
          <a:bodyPr wrap="square">
            <a:spAutoFit/>
          </a:bodyPr>
          <a:lstStyle/>
          <a:p>
            <a:pPr algn="l" rtl="0" fontAlgn="base">
              <a:lnSpc>
                <a:spcPts val="1150"/>
              </a:lnSpc>
              <a:buNone/>
            </a:pPr>
            <a:r>
              <a:rPr lang="en-US" sz="1050" b="0" i="0" u="none" strike="noStrike">
                <a:solidFill>
                  <a:srgbClr val="808080"/>
                </a:solidFill>
                <a:effectLst/>
              </a:rPr>
              <a:t>Citation. Oakes, W. P., Lane, K. L., Lane, K. S., &amp; Buckman, M. M. (2019). </a:t>
            </a:r>
            <a:r>
              <a:rPr lang="en-US" sz="1050" b="0" i="1" u="none" strike="noStrike">
                <a:solidFill>
                  <a:srgbClr val="808080"/>
                </a:solidFill>
                <a:effectLst/>
              </a:rPr>
              <a:t>Ci3T integrated lessons plan template</a:t>
            </a:r>
            <a:r>
              <a:rPr lang="en-US" sz="1050" b="0" i="0" u="none" strike="noStrike">
                <a:solidFill>
                  <a:srgbClr val="808080"/>
                </a:solidFill>
                <a:effectLst/>
              </a:rPr>
              <a:t>. www.ci3t.org.</a:t>
            </a:r>
            <a:r>
              <a:rPr lang="en-US" sz="1050" b="0" i="0">
                <a:effectLst/>
              </a:rPr>
              <a:t>​</a:t>
            </a:r>
          </a:p>
          <a:p>
            <a:pPr algn="l" rtl="0" fontAlgn="base">
              <a:lnSpc>
                <a:spcPts val="1150"/>
              </a:lnSpc>
            </a:pPr>
            <a:r>
              <a:rPr lang="en-US" sz="1050" b="0" i="0" u="none" strike="noStrike">
                <a:solidFill>
                  <a:srgbClr val="808080"/>
                </a:solidFill>
                <a:effectLst/>
              </a:rPr>
              <a:t>Completed examples available in:</a:t>
            </a:r>
            <a:r>
              <a:rPr lang="en-US" sz="1600" b="0" i="0" u="none" strike="noStrike">
                <a:solidFill>
                  <a:srgbClr val="000000"/>
                </a:solidFill>
                <a:effectLst/>
              </a:rPr>
              <a:t> </a:t>
            </a:r>
            <a:r>
              <a:rPr lang="en-US" sz="1050" b="0" i="0" u="none" strike="noStrike">
                <a:solidFill>
                  <a:srgbClr val="808080"/>
                </a:solidFill>
                <a:effectLst/>
              </a:rPr>
              <a:t>Ci3T Project ENHANCE Research Team. (2022, July). </a:t>
            </a:r>
            <a:r>
              <a:rPr lang="en-US" sz="1050" b="0" i="1" u="none" strike="noStrike">
                <a:solidFill>
                  <a:srgbClr val="808080"/>
                </a:solidFill>
                <a:effectLst/>
              </a:rPr>
              <a:t>Embedding and integrating Ci3T domains into daily instruction</a:t>
            </a:r>
            <a:r>
              <a:rPr lang="en-US" sz="1050" b="0" i="0" u="none" strike="noStrike">
                <a:solidFill>
                  <a:srgbClr val="808080"/>
                </a:solidFill>
                <a:effectLst/>
              </a:rPr>
              <a:t>. Author. </a:t>
            </a:r>
            <a:r>
              <a:rPr lang="en-US" sz="1050" b="0" i="0" u="sng" strike="noStrike">
                <a:solidFill>
                  <a:srgbClr val="283375"/>
                </a:solidFill>
                <a:effectLst/>
                <a:hlinkClick r:id="rId4"/>
              </a:rPr>
              <a:t>https://doi.org/10.17161/ci3t.42880</a:t>
            </a:r>
            <a:r>
              <a:rPr lang="en-US" sz="1050" b="0" i="0" u="none" strike="noStrike">
                <a:solidFill>
                  <a:srgbClr val="808080"/>
                </a:solidFill>
                <a:effectLst/>
              </a:rPr>
              <a:t> </a:t>
            </a:r>
            <a:endParaRPr lang="en-US" sz="1050" b="0" i="0">
              <a:effectLst/>
            </a:endParaRPr>
          </a:p>
        </p:txBody>
      </p:sp>
    </p:spTree>
    <p:extLst>
      <p:ext uri="{BB962C8B-B14F-4D97-AF65-F5344CB8AC3E}">
        <p14:creationId xmlns:p14="http://schemas.microsoft.com/office/powerpoint/2010/main" val="71084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F2CF8-64AC-8249-45A1-B4D38698C3A5}"/>
              </a:ext>
            </a:extLst>
          </p:cNvPr>
          <p:cNvSpPr>
            <a:spLocks noGrp="1"/>
          </p:cNvSpPr>
          <p:nvPr>
            <p:ph type="title"/>
          </p:nvPr>
        </p:nvSpPr>
        <p:spPr/>
        <p:txBody>
          <a:bodyPr/>
          <a:lstStyle/>
          <a:p>
            <a:r>
              <a:rPr lang="en-US"/>
              <a:t>Resource Spotlight!</a:t>
            </a:r>
          </a:p>
        </p:txBody>
      </p:sp>
      <p:pic>
        <p:nvPicPr>
          <p:cNvPr id="6" name="Picture 1" descr="Teacher-Delivered Behavioral Interventions in Grades K-5 What Works Clearinghouse practice guide cover">
            <a:extLst>
              <a:ext uri="{FF2B5EF4-FFF2-40B4-BE49-F238E27FC236}">
                <a16:creationId xmlns:a16="http://schemas.microsoft.com/office/drawing/2014/main" id="{7BCC563C-2818-BAA0-E085-CAA2AED8BCD5}"/>
              </a:ext>
            </a:extLst>
          </p:cNvPr>
          <p:cNvPicPr>
            <a:picLocks noChangeAspect="1"/>
          </p:cNvPicPr>
          <p:nvPr/>
        </p:nvPicPr>
        <p:blipFill>
          <a:blip r:embed="rId3"/>
          <a:stretch>
            <a:fillRect/>
          </a:stretch>
        </p:blipFill>
        <p:spPr>
          <a:xfrm>
            <a:off x="838200" y="1825625"/>
            <a:ext cx="3365810" cy="4347305"/>
          </a:xfrm>
          <a:prstGeom prst="rect">
            <a:avLst/>
          </a:prstGeom>
          <a:ln>
            <a:solidFill>
              <a:schemeClr val="tx1"/>
            </a:solidFill>
          </a:ln>
        </p:spPr>
      </p:pic>
      <p:pic>
        <p:nvPicPr>
          <p:cNvPr id="8" name="Picture 2" descr="Screenshot of What Works Clearinghouse website page titled Teacher-Delivered Behavioral Interventions in Grades K-5">
            <a:extLst>
              <a:ext uri="{FF2B5EF4-FFF2-40B4-BE49-F238E27FC236}">
                <a16:creationId xmlns:a16="http://schemas.microsoft.com/office/drawing/2014/main" id="{5A510B38-0B90-DC18-5C5F-4FC2A5FD941E}"/>
              </a:ext>
            </a:extLst>
          </p:cNvPr>
          <p:cNvPicPr>
            <a:picLocks noGrp="1" noChangeAspect="1"/>
          </p:cNvPicPr>
          <p:nvPr>
            <p:ph idx="1"/>
          </p:nvPr>
        </p:nvPicPr>
        <p:blipFill>
          <a:blip r:embed="rId4"/>
          <a:stretch>
            <a:fillRect/>
          </a:stretch>
        </p:blipFill>
        <p:spPr>
          <a:xfrm>
            <a:off x="4575733" y="1509920"/>
            <a:ext cx="6240174" cy="4982955"/>
          </a:xfrm>
          <a:ln>
            <a:solidFill>
              <a:schemeClr val="tx1"/>
            </a:solidFill>
          </a:ln>
        </p:spPr>
      </p:pic>
      <p:sp>
        <p:nvSpPr>
          <p:cNvPr id="11" name="Yellow Box" descr="Yellow box outlining seven recommendations tabs on website">
            <a:extLst>
              <a:ext uri="{FF2B5EF4-FFF2-40B4-BE49-F238E27FC236}">
                <a16:creationId xmlns:a16="http://schemas.microsoft.com/office/drawing/2014/main" id="{973030BB-D6C9-F269-9069-73BB6AC029F7}"/>
              </a:ext>
            </a:extLst>
          </p:cNvPr>
          <p:cNvSpPr/>
          <p:nvPr/>
        </p:nvSpPr>
        <p:spPr>
          <a:xfrm>
            <a:off x="4575733" y="3795251"/>
            <a:ext cx="6240174" cy="2697623"/>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a:extLst>
              <a:ext uri="{FF2B5EF4-FFF2-40B4-BE49-F238E27FC236}">
                <a16:creationId xmlns:a16="http://schemas.microsoft.com/office/drawing/2014/main" id="{37DCC19E-C593-A0F1-757A-205ED4E69373}"/>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Resource Spotlight 1</a:t>
            </a:r>
          </a:p>
        </p:txBody>
      </p:sp>
    </p:spTree>
    <p:extLst>
      <p:ext uri="{BB962C8B-B14F-4D97-AF65-F5344CB8AC3E}">
        <p14:creationId xmlns:p14="http://schemas.microsoft.com/office/powerpoint/2010/main" val="157029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8C230-BA51-950C-B611-EC2E0DC3423F}"/>
              </a:ext>
            </a:extLst>
          </p:cNvPr>
          <p:cNvSpPr>
            <a:spLocks noGrp="1"/>
          </p:cNvSpPr>
          <p:nvPr>
            <p:ph type="title"/>
          </p:nvPr>
        </p:nvSpPr>
        <p:spPr/>
        <p:txBody>
          <a:bodyPr/>
          <a:lstStyle/>
          <a:p>
            <a:r>
              <a:rPr lang="en-US"/>
              <a:t>Low-Intensity, Teacher-Delivered Strategies at Tier 1</a:t>
            </a:r>
          </a:p>
        </p:txBody>
      </p:sp>
      <p:pic>
        <p:nvPicPr>
          <p:cNvPr id="7" name="Picture 6" descr="Excerpt from the implementation manual with the following information highlighted: Area 1: Academic Responsibilities: Use proactive evidence-based strategies to support students' active engagement. Examples: Active supervision, Precorrection, Instructional feedback, Instructional choice, Increased opportunities to respond, Behavior specific praise, High-p requests.">
            <a:extLst>
              <a:ext uri="{FF2B5EF4-FFF2-40B4-BE49-F238E27FC236}">
                <a16:creationId xmlns:a16="http://schemas.microsoft.com/office/drawing/2014/main" id="{E4EC82E0-F1D4-4387-6124-9924347DB187}"/>
              </a:ext>
            </a:extLst>
          </p:cNvPr>
          <p:cNvPicPr>
            <a:picLocks noChangeAspect="1"/>
          </p:cNvPicPr>
          <p:nvPr/>
        </p:nvPicPr>
        <p:blipFill>
          <a:blip r:embed="rId3"/>
          <a:stretch>
            <a:fillRect/>
          </a:stretch>
        </p:blipFill>
        <p:spPr>
          <a:xfrm>
            <a:off x="1889560" y="1885950"/>
            <a:ext cx="7772151" cy="4495800"/>
          </a:xfrm>
          <a:prstGeom prst="rect">
            <a:avLst/>
          </a:prstGeom>
        </p:spPr>
      </p:pic>
      <p:pic>
        <p:nvPicPr>
          <p:cNvPr id="6" name="Content Placeholder 5">
            <a:extLst>
              <a:ext uri="{FF2B5EF4-FFF2-40B4-BE49-F238E27FC236}">
                <a16:creationId xmlns:a16="http://schemas.microsoft.com/office/drawing/2014/main" id="{98F0C605-26AA-F410-981A-BA5CE08B564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40338761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EDBEB8D-C767-303A-B1F5-BFF1A49FF33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Embedding Low-Intensity Supports in Daily Instruction</a:t>
            </a:r>
          </a:p>
        </p:txBody>
      </p:sp>
      <p:pic>
        <p:nvPicPr>
          <p:cNvPr id="4" name="Video" title="Embedding Low Intensity Supports in Daily Instruction">
            <a:hlinkClick r:id="" action="ppaction://media"/>
            <a:extLst>
              <a:ext uri="{FF2B5EF4-FFF2-40B4-BE49-F238E27FC236}">
                <a16:creationId xmlns:a16="http://schemas.microsoft.com/office/drawing/2014/main" id="{AA0BBB80-9E53-0D51-4D1A-30D5BAFE53C9}"/>
              </a:ext>
            </a:extLst>
          </p:cNvPr>
          <p:cNvPicPr>
            <a:picLocks noGrp="1" noRot="1" noChangeAspect="1"/>
          </p:cNvPicPr>
          <p:nvPr>
            <p:ph idx="1"/>
            <a:videoFile r:link="rId1"/>
          </p:nvPr>
        </p:nvPicPr>
        <p:blipFill>
          <a:blip r:embed="rId4"/>
          <a:stretch>
            <a:fillRect/>
          </a:stretch>
        </p:blipFill>
        <p:spPr>
          <a:xfrm>
            <a:off x="302220" y="483245"/>
            <a:ext cx="10435342" cy="5891509"/>
          </a:xfrm>
          <a:prstGeom prst="rect">
            <a:avLst/>
          </a:prstGeom>
        </p:spPr>
      </p:pic>
      <p:pic>
        <p:nvPicPr>
          <p:cNvPr id="6" name="Picture">
            <a:extLst>
              <a:ext uri="{FF2B5EF4-FFF2-40B4-BE49-F238E27FC236}">
                <a16:creationId xmlns:a16="http://schemas.microsoft.com/office/drawing/2014/main" id="{F90FD06A-219D-B117-1E75-67CF65FB26A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299265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35F12C7-2FDC-4CDD-7A8C-A3D660E0236E}"/>
              </a:ext>
            </a:extLst>
          </p:cNvPr>
          <p:cNvSpPr txBox="1">
            <a:spLocks noGrp="1"/>
          </p:cNvSpPr>
          <p:nvPr>
            <p:ph type="title" idx="4294967295"/>
          </p:nvPr>
        </p:nvSpPr>
        <p:spPr>
          <a:xfrm>
            <a:off x="838200" y="405619"/>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Exploring Resources:</a:t>
            </a:r>
            <a:br>
              <a:rPr kumimoji="0" lang="en-US" sz="4400" b="1" i="0" u="none" strike="noStrike" kern="1200" cap="none" spc="-150" normalizeH="0" baseline="0" noProof="0">
                <a:ln>
                  <a:noFill/>
                </a:ln>
                <a:solidFill>
                  <a:schemeClr val="tx1"/>
                </a:solidFill>
                <a:effectLst/>
                <a:uLnTx/>
                <a:uFillTx/>
                <a:latin typeface="+mj-lt"/>
                <a:ea typeface="+mj-ea"/>
                <a:cs typeface="+mj-cs"/>
              </a:rPr>
            </a:br>
            <a:r>
              <a:rPr kumimoji="0" lang="en-US" sz="2700" b="1" i="0" u="none" strike="noStrike" kern="1200" cap="none" spc="-150" normalizeH="0" baseline="0" noProof="0">
                <a:ln>
                  <a:noFill/>
                </a:ln>
                <a:solidFill>
                  <a:schemeClr val="accent5"/>
                </a:solidFill>
                <a:effectLst/>
                <a:uLnTx/>
                <a:uFillTx/>
                <a:latin typeface="+mj-lt"/>
                <a:ea typeface="+mj-ea"/>
                <a:cs typeface="+mj-cs"/>
              </a:rPr>
              <a:t>Embedding and Integrating Ci3T Domains Into Daily Instruction</a:t>
            </a: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pic>
        <p:nvPicPr>
          <p:cNvPr id="6" name="Picture 1" descr="A screenshot of a Ci3T video: Perspective Taking and Roll of Thunder Hear My Cry">
            <a:extLst>
              <a:ext uri="{FF2B5EF4-FFF2-40B4-BE49-F238E27FC236}">
                <a16:creationId xmlns:a16="http://schemas.microsoft.com/office/drawing/2014/main" id="{7CD1A545-E85C-93C7-7500-1B7610A3820D}"/>
              </a:ext>
            </a:extLst>
          </p:cNvPr>
          <p:cNvPicPr>
            <a:picLocks noChangeAspect="1"/>
          </p:cNvPicPr>
          <p:nvPr/>
        </p:nvPicPr>
        <p:blipFill>
          <a:blip r:embed="rId3"/>
          <a:stretch>
            <a:fillRect/>
          </a:stretch>
        </p:blipFill>
        <p:spPr>
          <a:xfrm>
            <a:off x="550408" y="2223352"/>
            <a:ext cx="3303837" cy="1870097"/>
          </a:xfrm>
          <a:prstGeom prst="rect">
            <a:avLst/>
          </a:prstGeom>
          <a:ln>
            <a:solidFill>
              <a:schemeClr val="tx1"/>
            </a:solidFill>
          </a:ln>
        </p:spPr>
      </p:pic>
      <p:pic>
        <p:nvPicPr>
          <p:cNvPr id="8" name="Picture 2" descr="Screenshot of a Ci3T video: Integrating Academic, Behavior, and Social Domains, Linguini, Masking Tape and a Ping-Pong Ball">
            <a:extLst>
              <a:ext uri="{FF2B5EF4-FFF2-40B4-BE49-F238E27FC236}">
                <a16:creationId xmlns:a16="http://schemas.microsoft.com/office/drawing/2014/main" id="{E79705F1-8098-D929-BF2C-112C0F55130F}"/>
              </a:ext>
            </a:extLst>
          </p:cNvPr>
          <p:cNvPicPr>
            <a:picLocks noChangeAspect="1"/>
          </p:cNvPicPr>
          <p:nvPr/>
        </p:nvPicPr>
        <p:blipFill>
          <a:blip r:embed="rId4"/>
          <a:stretch>
            <a:fillRect/>
          </a:stretch>
        </p:blipFill>
        <p:spPr>
          <a:xfrm>
            <a:off x="940086" y="3032785"/>
            <a:ext cx="3390476" cy="1904762"/>
          </a:xfrm>
          <a:prstGeom prst="rect">
            <a:avLst/>
          </a:prstGeom>
          <a:ln>
            <a:solidFill>
              <a:schemeClr val="tx1"/>
            </a:solidFill>
          </a:ln>
        </p:spPr>
      </p:pic>
      <p:pic>
        <p:nvPicPr>
          <p:cNvPr id="4" name="Picture 3" descr="Screenshot of a Ci3T video: Integrating Academic, Behavior and Social Domains: Working Together: Listening, Asking, Sharing, Compromising">
            <a:extLst>
              <a:ext uri="{FF2B5EF4-FFF2-40B4-BE49-F238E27FC236}">
                <a16:creationId xmlns:a16="http://schemas.microsoft.com/office/drawing/2014/main" id="{C24A83A1-E8EA-5057-693D-77A2BBC03941}"/>
              </a:ext>
            </a:extLst>
          </p:cNvPr>
          <p:cNvPicPr>
            <a:picLocks noChangeAspect="1"/>
          </p:cNvPicPr>
          <p:nvPr/>
        </p:nvPicPr>
        <p:blipFill>
          <a:blip r:embed="rId5"/>
          <a:stretch>
            <a:fillRect/>
          </a:stretch>
        </p:blipFill>
        <p:spPr>
          <a:xfrm>
            <a:off x="1317066" y="4174438"/>
            <a:ext cx="3403174" cy="1904762"/>
          </a:xfrm>
          <a:prstGeom prst="rect">
            <a:avLst/>
          </a:prstGeom>
          <a:ln>
            <a:solidFill>
              <a:schemeClr val="tx1"/>
            </a:solidFill>
          </a:ln>
        </p:spPr>
      </p:pic>
      <p:pic>
        <p:nvPicPr>
          <p:cNvPr id="12" name="Picture 4" descr="Image of first page of a Ci3T Intergrated Lesson Plan">
            <a:extLst>
              <a:ext uri="{FF2B5EF4-FFF2-40B4-BE49-F238E27FC236}">
                <a16:creationId xmlns:a16="http://schemas.microsoft.com/office/drawing/2014/main" id="{EBE5227B-E9FB-9BEF-AF3E-98D5767A0D97}"/>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4831566" y="2188688"/>
            <a:ext cx="3444949" cy="2435108"/>
          </a:xfrm>
          <a:prstGeom prst="rect">
            <a:avLst/>
          </a:prstGeom>
          <a:ln>
            <a:solidFill>
              <a:schemeClr val="tx1"/>
            </a:solidFill>
          </a:ln>
        </p:spPr>
      </p:pic>
      <p:pic>
        <p:nvPicPr>
          <p:cNvPr id="13" name="Picture 5" descr="Image of second page of a Ci3T Intergrated Lesson Plan">
            <a:extLst>
              <a:ext uri="{FF2B5EF4-FFF2-40B4-BE49-F238E27FC236}">
                <a16:creationId xmlns:a16="http://schemas.microsoft.com/office/drawing/2014/main" id="{6BDFB72E-679D-887B-DE6B-A38C85F8A9F5}"/>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5185559" y="3429000"/>
            <a:ext cx="3403175" cy="2435108"/>
          </a:xfrm>
          <a:prstGeom prst="rect">
            <a:avLst/>
          </a:prstGeom>
          <a:ln>
            <a:solidFill>
              <a:schemeClr val="tx1"/>
            </a:solidFill>
          </a:ln>
        </p:spPr>
      </p:pic>
      <p:pic>
        <p:nvPicPr>
          <p:cNvPr id="1026" name="Picture 6" descr="Embedding and Integrating Ci3T Domains Into Daily Instruction">
            <a:extLst>
              <a:ext uri="{FF2B5EF4-FFF2-40B4-BE49-F238E27FC236}">
                <a16:creationId xmlns:a16="http://schemas.microsoft.com/office/drawing/2014/main" id="{04FE7E35-DF58-3A68-0348-AE9AA5EDD1F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9067360" y="1873906"/>
            <a:ext cx="2680558" cy="4188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4762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8A663-6030-8E27-7976-29A27E51B7C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Integrating Academic, Behavior and Social Domains Video</a:t>
            </a:r>
          </a:p>
        </p:txBody>
      </p:sp>
      <p:pic>
        <p:nvPicPr>
          <p:cNvPr id="3" name="Online Media 2" descr="Integrated Lesson Plan Video: Linguini, Masking Tape, and a Ping-Pong Ball">
            <a:hlinkClick r:id="" action="ppaction://media"/>
            <a:extLst>
              <a:ext uri="{FF2B5EF4-FFF2-40B4-BE49-F238E27FC236}">
                <a16:creationId xmlns:a16="http://schemas.microsoft.com/office/drawing/2014/main" id="{76CF3EEE-C823-7822-C1E0-5278973F3C1B}"/>
              </a:ext>
            </a:extLst>
          </p:cNvPr>
          <p:cNvPicPr>
            <a:picLocks noRot="1" noChangeAspect="1"/>
          </p:cNvPicPr>
          <p:nvPr>
            <a:videoFile r:link="rId1"/>
          </p:nvPr>
        </p:nvPicPr>
        <p:blipFill>
          <a:blip r:embed="rId4"/>
          <a:stretch>
            <a:fillRect/>
          </a:stretch>
        </p:blipFill>
        <p:spPr>
          <a:xfrm>
            <a:off x="400050" y="592188"/>
            <a:ext cx="10049669" cy="5673624"/>
          </a:xfrm>
          <a:prstGeom prst="rect">
            <a:avLst/>
          </a:prstGeom>
        </p:spPr>
      </p:pic>
      <p:pic>
        <p:nvPicPr>
          <p:cNvPr id="7" name="Picture">
            <a:extLst>
              <a:ext uri="{FF2B5EF4-FFF2-40B4-BE49-F238E27FC236}">
                <a16:creationId xmlns:a16="http://schemas.microsoft.com/office/drawing/2014/main" id="{C906C5A5-FFD0-3909-6BD7-D1E794C86E39}"/>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60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B3440-24A7-F38F-5185-39A8F16833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8C99AE-119F-0148-098C-C8BA085934E6}"/>
              </a:ext>
            </a:extLst>
          </p:cNvPr>
          <p:cNvSpPr>
            <a:spLocks noGrp="1"/>
          </p:cNvSpPr>
          <p:nvPr>
            <p:ph type="title"/>
          </p:nvPr>
        </p:nvSpPr>
        <p:spPr/>
        <p:txBody>
          <a:bodyPr>
            <a:normAutofit fontScale="90000"/>
          </a:bodyPr>
          <a:lstStyle/>
          <a:p>
            <a:r>
              <a:rPr lang="en-US"/>
              <a:t>Exploring Resources: </a:t>
            </a:r>
            <a:br>
              <a:rPr lang="en-US"/>
            </a:br>
            <a:r>
              <a:rPr lang="en-US">
                <a:solidFill>
                  <a:schemeClr val="accent5"/>
                </a:solidFill>
              </a:rPr>
              <a:t>Embedding and Integrating Ci3T Domains Into Daily Instruction</a:t>
            </a:r>
            <a:endParaRPr lang="en-US"/>
          </a:p>
        </p:txBody>
      </p:sp>
      <p:pic>
        <p:nvPicPr>
          <p:cNvPr id="14" name="Picture 2" descr="Embedding and Integrating Ci3T Domains Into Daily Instruction module cover">
            <a:extLst>
              <a:ext uri="{FF2B5EF4-FFF2-40B4-BE49-F238E27FC236}">
                <a16:creationId xmlns:a16="http://schemas.microsoft.com/office/drawing/2014/main" id="{D31BBB49-EFFE-8A90-85B8-3EC23240336C}"/>
              </a:ext>
            </a:extLst>
          </p:cNvPr>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p:blipFill>
        <p:spPr bwMode="auto">
          <a:xfrm>
            <a:off x="435863" y="1974374"/>
            <a:ext cx="3074751" cy="48047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20349F6-8ECA-6BF8-A8AA-A63857DA09A0}"/>
              </a:ext>
            </a:extLst>
          </p:cNvPr>
          <p:cNvSpPr txBox="1"/>
          <p:nvPr/>
        </p:nvSpPr>
        <p:spPr>
          <a:xfrm>
            <a:off x="5177455" y="2591953"/>
            <a:ext cx="6094476" cy="646331"/>
          </a:xfrm>
          <a:prstGeom prst="rect">
            <a:avLst/>
          </a:prstGeom>
          <a:noFill/>
        </p:spPr>
        <p:txBody>
          <a:bodyPr wrap="square">
            <a:spAutoFit/>
          </a:bodyPr>
          <a:lstStyle/>
          <a:p>
            <a:pPr algn="ctr"/>
            <a:r>
              <a:rPr lang="en-US" sz="3600"/>
              <a:t>https://www.ci3t.org/enhance</a:t>
            </a:r>
          </a:p>
        </p:txBody>
      </p:sp>
      <p:pic>
        <p:nvPicPr>
          <p:cNvPr id="4" name="15:00">
            <a:extLst>
              <a:ext uri="{FF2B5EF4-FFF2-40B4-BE49-F238E27FC236}">
                <a16:creationId xmlns:a16="http://schemas.microsoft.com/office/drawing/2014/main" id="{86D41DD7-E896-7CBF-A5DA-C58E8A1298B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3510979" y="4821236"/>
            <a:ext cx="4714022" cy="1671638"/>
          </a:xfrm>
          <a:prstGeom prst="rect">
            <a:avLst/>
          </a:prstGeom>
          <a:noFill/>
        </p:spPr>
      </p:pic>
      <p:pic>
        <p:nvPicPr>
          <p:cNvPr id="6" name="14:00">
            <a:extLst>
              <a:ext uri="{FF2B5EF4-FFF2-40B4-BE49-F238E27FC236}">
                <a16:creationId xmlns:a16="http://schemas.microsoft.com/office/drawing/2014/main" id="{96DAE61F-3579-6E2F-4F19-8054D23B4F6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510671" y="4821236"/>
            <a:ext cx="4714022" cy="1671638"/>
          </a:xfrm>
          <a:prstGeom prst="rect">
            <a:avLst/>
          </a:prstGeom>
          <a:noFill/>
        </p:spPr>
      </p:pic>
      <p:pic>
        <p:nvPicPr>
          <p:cNvPr id="7" name="13:00">
            <a:extLst>
              <a:ext uri="{FF2B5EF4-FFF2-40B4-BE49-F238E27FC236}">
                <a16:creationId xmlns:a16="http://schemas.microsoft.com/office/drawing/2014/main" id="{3009CC79-E14A-39F1-2053-4F1630A7908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3510995" y="4821236"/>
            <a:ext cx="4714022" cy="1671638"/>
          </a:xfrm>
          <a:prstGeom prst="rect">
            <a:avLst/>
          </a:prstGeom>
          <a:noFill/>
        </p:spPr>
      </p:pic>
      <p:pic>
        <p:nvPicPr>
          <p:cNvPr id="8" name="12:00">
            <a:extLst>
              <a:ext uri="{FF2B5EF4-FFF2-40B4-BE49-F238E27FC236}">
                <a16:creationId xmlns:a16="http://schemas.microsoft.com/office/drawing/2014/main" id="{8BCD31C8-2628-E5AF-F0F1-016D801613D8}"/>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3510727" y="4821236"/>
            <a:ext cx="4714022" cy="1671638"/>
          </a:xfrm>
          <a:prstGeom prst="rect">
            <a:avLst/>
          </a:prstGeom>
          <a:noFill/>
        </p:spPr>
      </p:pic>
      <p:pic>
        <p:nvPicPr>
          <p:cNvPr id="9" name="11:00">
            <a:extLst>
              <a:ext uri="{FF2B5EF4-FFF2-40B4-BE49-F238E27FC236}">
                <a16:creationId xmlns:a16="http://schemas.microsoft.com/office/drawing/2014/main" id="{6644347C-2BA8-72DD-74BE-2BBD6791C38E}"/>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3510727" y="4821236"/>
            <a:ext cx="4714022" cy="1671638"/>
          </a:xfrm>
          <a:prstGeom prst="rect">
            <a:avLst/>
          </a:prstGeom>
          <a:noFill/>
        </p:spPr>
      </p:pic>
      <p:pic>
        <p:nvPicPr>
          <p:cNvPr id="10" name="10:00">
            <a:extLst>
              <a:ext uri="{FF2B5EF4-FFF2-40B4-BE49-F238E27FC236}">
                <a16:creationId xmlns:a16="http://schemas.microsoft.com/office/drawing/2014/main" id="{20931417-C6B9-63CD-43AA-61E59E850387}"/>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3510783" y="4821236"/>
            <a:ext cx="4714022" cy="1671638"/>
          </a:xfrm>
          <a:prstGeom prst="rect">
            <a:avLst/>
          </a:prstGeom>
          <a:noFill/>
        </p:spPr>
      </p:pic>
      <p:pic>
        <p:nvPicPr>
          <p:cNvPr id="11" name="09:00">
            <a:extLst>
              <a:ext uri="{FF2B5EF4-FFF2-40B4-BE49-F238E27FC236}">
                <a16:creationId xmlns:a16="http://schemas.microsoft.com/office/drawing/2014/main" id="{A8F795AA-C5FE-784A-20E4-5232612DCEC7}"/>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a:ext>
            </a:extLst>
          </a:blip>
          <a:stretch>
            <a:fillRect/>
          </a:stretch>
        </p:blipFill>
        <p:spPr bwMode="auto">
          <a:xfrm>
            <a:off x="3510839" y="4821236"/>
            <a:ext cx="4714022" cy="1671638"/>
          </a:xfrm>
          <a:prstGeom prst="rect">
            <a:avLst/>
          </a:prstGeom>
          <a:noFill/>
        </p:spPr>
      </p:pic>
      <p:pic>
        <p:nvPicPr>
          <p:cNvPr id="15" name="08:00">
            <a:extLst>
              <a:ext uri="{FF2B5EF4-FFF2-40B4-BE49-F238E27FC236}">
                <a16:creationId xmlns:a16="http://schemas.microsoft.com/office/drawing/2014/main" id="{57C936D5-D981-45FC-32B5-920C65A414CB}"/>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a:ext>
            </a:extLst>
          </a:blip>
          <a:stretch>
            <a:fillRect/>
          </a:stretch>
        </p:blipFill>
        <p:spPr bwMode="auto">
          <a:xfrm>
            <a:off x="3511003" y="4821236"/>
            <a:ext cx="4714022" cy="1671638"/>
          </a:xfrm>
          <a:prstGeom prst="rect">
            <a:avLst/>
          </a:prstGeom>
          <a:noFill/>
        </p:spPr>
      </p:pic>
      <p:pic>
        <p:nvPicPr>
          <p:cNvPr id="16" name="07:00">
            <a:extLst>
              <a:ext uri="{FF2B5EF4-FFF2-40B4-BE49-F238E27FC236}">
                <a16:creationId xmlns:a16="http://schemas.microsoft.com/office/drawing/2014/main" id="{1AD936FD-CD59-2A92-35DE-A87BF533704E}"/>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7" name="06:00">
            <a:extLst>
              <a:ext uri="{FF2B5EF4-FFF2-40B4-BE49-F238E27FC236}">
                <a16:creationId xmlns:a16="http://schemas.microsoft.com/office/drawing/2014/main" id="{DFA4145D-33CC-BA25-6143-981060823767}"/>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8" name="05:00">
            <a:extLst>
              <a:ext uri="{FF2B5EF4-FFF2-40B4-BE49-F238E27FC236}">
                <a16:creationId xmlns:a16="http://schemas.microsoft.com/office/drawing/2014/main" id="{93D73FD9-029D-C89B-7B29-000BCC6E9459}"/>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9" name="04:00">
            <a:extLst>
              <a:ext uri="{FF2B5EF4-FFF2-40B4-BE49-F238E27FC236}">
                <a16:creationId xmlns:a16="http://schemas.microsoft.com/office/drawing/2014/main" id="{B6EDD499-46F8-90E5-DA2E-6095CFA34611}"/>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a:ext>
            </a:extLst>
          </a:blip>
          <a:stretch>
            <a:fillRect/>
          </a:stretch>
        </p:blipFill>
        <p:spPr bwMode="auto">
          <a:xfrm>
            <a:off x="3510839" y="4821236"/>
            <a:ext cx="4714022" cy="1671638"/>
          </a:xfrm>
          <a:prstGeom prst="rect">
            <a:avLst/>
          </a:prstGeom>
          <a:noFill/>
        </p:spPr>
      </p:pic>
      <p:pic>
        <p:nvPicPr>
          <p:cNvPr id="20" name="03:00">
            <a:extLst>
              <a:ext uri="{FF2B5EF4-FFF2-40B4-BE49-F238E27FC236}">
                <a16:creationId xmlns:a16="http://schemas.microsoft.com/office/drawing/2014/main" id="{C7E877CD-5C0E-2CB5-269F-21BA67227703}"/>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a:ext>
            </a:extLst>
          </a:blip>
          <a:stretch>
            <a:fillRect/>
          </a:stretch>
        </p:blipFill>
        <p:spPr bwMode="auto">
          <a:xfrm>
            <a:off x="3511005" y="4821238"/>
            <a:ext cx="4714022" cy="1671638"/>
          </a:xfrm>
          <a:prstGeom prst="rect">
            <a:avLst/>
          </a:prstGeom>
          <a:noFill/>
        </p:spPr>
      </p:pic>
      <p:pic>
        <p:nvPicPr>
          <p:cNvPr id="21" name="02:00">
            <a:extLst>
              <a:ext uri="{FF2B5EF4-FFF2-40B4-BE49-F238E27FC236}">
                <a16:creationId xmlns:a16="http://schemas.microsoft.com/office/drawing/2014/main" id="{C4C5FBCA-A9B6-990C-B933-D32E4F067ACB}"/>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a:ext>
            </a:extLst>
          </a:blip>
          <a:stretch>
            <a:fillRect/>
          </a:stretch>
        </p:blipFill>
        <p:spPr bwMode="auto">
          <a:xfrm>
            <a:off x="3511007" y="4821238"/>
            <a:ext cx="4714022" cy="1671638"/>
          </a:xfrm>
          <a:prstGeom prst="rect">
            <a:avLst/>
          </a:prstGeom>
          <a:noFill/>
        </p:spPr>
      </p:pic>
      <p:pic>
        <p:nvPicPr>
          <p:cNvPr id="26" name="01:00">
            <a:extLst>
              <a:ext uri="{FF2B5EF4-FFF2-40B4-BE49-F238E27FC236}">
                <a16:creationId xmlns:a16="http://schemas.microsoft.com/office/drawing/2014/main" id="{0867294A-5667-C7E7-D4B5-75A1A331203B}"/>
              </a:ext>
              <a:ext uri="{C183D7F6-B498-43B3-948B-1728B52AA6E4}">
                <adec:decorative xmlns:adec="http://schemas.microsoft.com/office/drawing/2017/decorative" val="1"/>
              </a:ext>
            </a:extLst>
          </p:cNvPr>
          <p:cNvPicPr>
            <a:picLocks noChangeAspect="1" noChangeArrowheads="1"/>
          </p:cNvPicPr>
          <p:nvPr/>
        </p:nvPicPr>
        <p:blipFill>
          <a:blip r:embed="rId18">
            <a:extLst>
              <a:ext uri="{28A0092B-C50C-407E-A947-70E740481C1C}">
                <a14:useLocalDpi xmlns:a14="http://schemas.microsoft.com/office/drawing/2010/main"/>
              </a:ext>
            </a:extLst>
          </a:blip>
          <a:stretch>
            <a:fillRect/>
          </a:stretch>
        </p:blipFill>
        <p:spPr bwMode="auto">
          <a:xfrm>
            <a:off x="3511007" y="4821240"/>
            <a:ext cx="4714022" cy="1671638"/>
          </a:xfrm>
          <a:prstGeom prst="rect">
            <a:avLst/>
          </a:prstGeom>
          <a:noFill/>
        </p:spPr>
      </p:pic>
      <p:pic>
        <p:nvPicPr>
          <p:cNvPr id="27" name="00:30">
            <a:extLst>
              <a:ext uri="{FF2B5EF4-FFF2-40B4-BE49-F238E27FC236}">
                <a16:creationId xmlns:a16="http://schemas.microsoft.com/office/drawing/2014/main" id="{709CD491-C660-E10E-EC64-39E6426F8AB6}"/>
              </a:ext>
              <a:ext uri="{C183D7F6-B498-43B3-948B-1728B52AA6E4}">
                <adec:decorative xmlns:adec="http://schemas.microsoft.com/office/drawing/2017/decorative" val="1"/>
              </a:ext>
            </a:extLst>
          </p:cNvPr>
          <p:cNvPicPr>
            <a:picLocks noChangeAspect="1" noChangeArrowheads="1"/>
          </p:cNvPicPr>
          <p:nvPr/>
        </p:nvPicPr>
        <p:blipFill>
          <a:blip r:embed="rId19">
            <a:extLst>
              <a:ext uri="{28A0092B-C50C-407E-A947-70E740481C1C}">
                <a14:useLocalDpi xmlns:a14="http://schemas.microsoft.com/office/drawing/2010/main"/>
              </a:ext>
            </a:extLst>
          </a:blip>
          <a:stretch>
            <a:fillRect/>
          </a:stretch>
        </p:blipFill>
        <p:spPr bwMode="auto">
          <a:xfrm>
            <a:off x="3510895" y="4821236"/>
            <a:ext cx="4714022" cy="1671638"/>
          </a:xfrm>
          <a:prstGeom prst="rect">
            <a:avLst/>
          </a:prstGeom>
          <a:noFill/>
        </p:spPr>
      </p:pic>
      <p:pic>
        <p:nvPicPr>
          <p:cNvPr id="28" name="00:00">
            <a:extLst>
              <a:ext uri="{FF2B5EF4-FFF2-40B4-BE49-F238E27FC236}">
                <a16:creationId xmlns:a16="http://schemas.microsoft.com/office/drawing/2014/main" id="{FD3233E2-A37E-93CE-EBC9-02155F4EFD73}"/>
              </a:ext>
              <a:ext uri="{C183D7F6-B498-43B3-948B-1728B52AA6E4}">
                <adec:decorative xmlns:adec="http://schemas.microsoft.com/office/drawing/2017/decorative" val="1"/>
              </a:ext>
            </a:extLst>
          </p:cNvPr>
          <p:cNvPicPr>
            <a:picLocks noChangeAspect="1" noChangeArrowheads="1"/>
          </p:cNvPicPr>
          <p:nvPr/>
        </p:nvPicPr>
        <p:blipFill>
          <a:blip r:embed="rId20">
            <a:extLst>
              <a:ext uri="{28A0092B-C50C-407E-A947-70E740481C1C}">
                <a14:useLocalDpi xmlns:a14="http://schemas.microsoft.com/office/drawing/2010/main"/>
              </a:ext>
            </a:extLst>
          </a:blip>
          <a:stretch>
            <a:fillRect/>
          </a:stretch>
        </p:blipFill>
        <p:spPr bwMode="auto">
          <a:xfrm>
            <a:off x="3510951" y="4821236"/>
            <a:ext cx="4714020" cy="1671639"/>
          </a:xfrm>
          <a:prstGeom prst="rect">
            <a:avLst/>
          </a:prstGeom>
          <a:noFill/>
        </p:spPr>
      </p:pic>
    </p:spTree>
    <p:extLst>
      <p:ext uri="{BB962C8B-B14F-4D97-AF65-F5344CB8AC3E}">
        <p14:creationId xmlns:p14="http://schemas.microsoft.com/office/powerpoint/2010/main" val="261426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6"/>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2F729-3CB9-DB3D-E095-A346ACB877F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7CD3997-D0E2-870C-3088-71CF399AEAF9}"/>
              </a:ext>
            </a:extLst>
          </p:cNvPr>
          <p:cNvSpPr txBox="1">
            <a:spLocks noGrp="1"/>
          </p:cNvSpPr>
          <p:nvPr>
            <p:ph type="title" idx="4294967295"/>
          </p:nvPr>
        </p:nvSpPr>
        <p:spPr>
          <a:xfrm>
            <a:off x="4120207" y="1749684"/>
            <a:ext cx="3513222" cy="792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Enjoy Lunch!</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pic>
        <p:nvPicPr>
          <p:cNvPr id="4" name="00:00">
            <a:extLst>
              <a:ext uri="{FF2B5EF4-FFF2-40B4-BE49-F238E27FC236}">
                <a16:creationId xmlns:a16="http://schemas.microsoft.com/office/drawing/2014/main" id="{ED944DC8-AE95-2030-CF6F-746B836FF403}"/>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3901025" y="2728364"/>
            <a:ext cx="3951586" cy="1401272"/>
          </a:xfrm>
          <a:prstGeom prst="rect">
            <a:avLst/>
          </a:prstGeom>
          <a:noFill/>
        </p:spPr>
      </p:pic>
    </p:spTree>
    <p:extLst>
      <p:ext uri="{BB962C8B-B14F-4D97-AF65-F5344CB8AC3E}">
        <p14:creationId xmlns:p14="http://schemas.microsoft.com/office/powerpoint/2010/main" val="324491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ACC0015-4871-E660-24C8-14CA5A1F0934}"/>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Comprehensive, Integrated, Three-Tiered Model of Prevention 2</a:t>
            </a:r>
          </a:p>
        </p:txBody>
      </p:sp>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4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4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400" kern="0" noProof="0">
                <a:solidFill>
                  <a:prstClr val="white"/>
                </a:solidFill>
                <a:latin typeface="Calibri" panose="020F0502020204030204"/>
                <a:ea typeface="MS PGothic" charset="-128"/>
              </a:rPr>
              <a:t>Interventions</a:t>
            </a:r>
            <a:r>
              <a:rPr kumimoji="0" lang="en-US" sz="24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4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078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5E15A-90DB-CD7C-E68D-F197555D16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4BA57B-9C6C-3E47-233A-FF9E3B23BE03}"/>
              </a:ext>
            </a:extLst>
          </p:cNvPr>
          <p:cNvSpPr>
            <a:spLocks noGrp="1"/>
          </p:cNvSpPr>
          <p:nvPr>
            <p:ph type="title"/>
          </p:nvPr>
        </p:nvSpPr>
        <p:spPr/>
        <p:txBody>
          <a:bodyPr/>
          <a:lstStyle/>
          <a:p>
            <a:r>
              <a:rPr lang="en-US"/>
              <a:t>Talk Time: Integrated Instruction</a:t>
            </a:r>
          </a:p>
        </p:txBody>
      </p:sp>
      <p:sp>
        <p:nvSpPr>
          <p:cNvPr id="3" name="Content 1">
            <a:extLst>
              <a:ext uri="{FF2B5EF4-FFF2-40B4-BE49-F238E27FC236}">
                <a16:creationId xmlns:a16="http://schemas.microsoft.com/office/drawing/2014/main" id="{A6B8829B-8DE9-8282-F0B3-08241B85DB63}"/>
              </a:ext>
            </a:extLst>
          </p:cNvPr>
          <p:cNvSpPr>
            <a:spLocks noGrp="1"/>
          </p:cNvSpPr>
          <p:nvPr>
            <p:ph sz="half" idx="1"/>
          </p:nvPr>
        </p:nvSpPr>
        <p:spPr>
          <a:xfrm>
            <a:off x="838200" y="1825625"/>
            <a:ext cx="5992906" cy="4351338"/>
          </a:xfrm>
        </p:spPr>
        <p:txBody>
          <a:bodyPr>
            <a:noAutofit/>
          </a:bodyPr>
          <a:lstStyle/>
          <a:p>
            <a:r>
              <a:rPr lang="en-US" sz="3200"/>
              <a:t>What could be the benefit of using an integrated approach to lesson planning?</a:t>
            </a:r>
          </a:p>
          <a:p>
            <a:r>
              <a:rPr lang="en-US" sz="3200"/>
              <a:t>Create an action plan for:</a:t>
            </a:r>
          </a:p>
          <a:p>
            <a:pPr lvl="1"/>
            <a:r>
              <a:rPr lang="en-US" sz="2800"/>
              <a:t>Sharing this information with one or more colleagues</a:t>
            </a:r>
          </a:p>
          <a:p>
            <a:pPr lvl="1"/>
            <a:r>
              <a:rPr lang="en-US" sz="2800"/>
              <a:t>Using this information</a:t>
            </a:r>
          </a:p>
        </p:txBody>
      </p:sp>
      <p:pic>
        <p:nvPicPr>
          <p:cNvPr id="5" name="Picture">
            <a:extLst>
              <a:ext uri="{FF2B5EF4-FFF2-40B4-BE49-F238E27FC236}">
                <a16:creationId xmlns:a16="http://schemas.microsoft.com/office/drawing/2014/main" id="{E201491F-97BC-C2D6-8392-D3864C03251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7531026" y="1228624"/>
            <a:ext cx="3822774" cy="2772670"/>
          </a:xfrm>
          <a:prstGeom prst="rect">
            <a:avLst/>
          </a:prstGeom>
        </p:spPr>
      </p:pic>
      <p:pic>
        <p:nvPicPr>
          <p:cNvPr id="4" name="15:00">
            <a:extLst>
              <a:ext uri="{FF2B5EF4-FFF2-40B4-BE49-F238E27FC236}">
                <a16:creationId xmlns:a16="http://schemas.microsoft.com/office/drawing/2014/main" id="{AE8F2DD8-5576-898E-CB40-208E7A236538}"/>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6639808" y="4226876"/>
            <a:ext cx="4714022" cy="1671638"/>
          </a:xfrm>
          <a:prstGeom prst="rect">
            <a:avLst/>
          </a:prstGeom>
          <a:noFill/>
        </p:spPr>
      </p:pic>
      <p:pic>
        <p:nvPicPr>
          <p:cNvPr id="6" name="14:00">
            <a:extLst>
              <a:ext uri="{FF2B5EF4-FFF2-40B4-BE49-F238E27FC236}">
                <a16:creationId xmlns:a16="http://schemas.microsoft.com/office/drawing/2014/main" id="{475B0A02-CC19-D902-5668-18319F2B7B2B}"/>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6639500" y="4226876"/>
            <a:ext cx="4714022" cy="1671638"/>
          </a:xfrm>
          <a:prstGeom prst="rect">
            <a:avLst/>
          </a:prstGeom>
          <a:noFill/>
        </p:spPr>
      </p:pic>
      <p:pic>
        <p:nvPicPr>
          <p:cNvPr id="7" name="13:00">
            <a:extLst>
              <a:ext uri="{FF2B5EF4-FFF2-40B4-BE49-F238E27FC236}">
                <a16:creationId xmlns:a16="http://schemas.microsoft.com/office/drawing/2014/main" id="{7F6F60C3-32F0-6E34-10CF-F91236FFF795}"/>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6639824" y="4226876"/>
            <a:ext cx="4714022" cy="1671638"/>
          </a:xfrm>
          <a:prstGeom prst="rect">
            <a:avLst/>
          </a:prstGeom>
          <a:noFill/>
        </p:spPr>
      </p:pic>
      <p:pic>
        <p:nvPicPr>
          <p:cNvPr id="8" name="12:00">
            <a:extLst>
              <a:ext uri="{FF2B5EF4-FFF2-40B4-BE49-F238E27FC236}">
                <a16:creationId xmlns:a16="http://schemas.microsoft.com/office/drawing/2014/main" id="{9244F24E-8D34-2EE2-A2CE-FC1D8C071D71}"/>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6639556" y="4226876"/>
            <a:ext cx="4714022" cy="1671638"/>
          </a:xfrm>
          <a:prstGeom prst="rect">
            <a:avLst/>
          </a:prstGeom>
          <a:noFill/>
        </p:spPr>
      </p:pic>
      <p:pic>
        <p:nvPicPr>
          <p:cNvPr id="9" name="11:00">
            <a:extLst>
              <a:ext uri="{FF2B5EF4-FFF2-40B4-BE49-F238E27FC236}">
                <a16:creationId xmlns:a16="http://schemas.microsoft.com/office/drawing/2014/main" id="{0F375208-8928-35CE-B5E4-94A775EC45BE}"/>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6639556" y="4226876"/>
            <a:ext cx="4714022" cy="1671638"/>
          </a:xfrm>
          <a:prstGeom prst="rect">
            <a:avLst/>
          </a:prstGeom>
          <a:noFill/>
        </p:spPr>
      </p:pic>
      <p:pic>
        <p:nvPicPr>
          <p:cNvPr id="10" name="10:00">
            <a:extLst>
              <a:ext uri="{FF2B5EF4-FFF2-40B4-BE49-F238E27FC236}">
                <a16:creationId xmlns:a16="http://schemas.microsoft.com/office/drawing/2014/main" id="{EBE52318-8CC2-1697-530D-6A5D88C78A57}"/>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a:ext>
            </a:extLst>
          </a:blip>
          <a:stretch>
            <a:fillRect/>
          </a:stretch>
        </p:blipFill>
        <p:spPr bwMode="auto">
          <a:xfrm>
            <a:off x="6639612" y="4226876"/>
            <a:ext cx="4714022" cy="1671638"/>
          </a:xfrm>
          <a:prstGeom prst="rect">
            <a:avLst/>
          </a:prstGeom>
          <a:noFill/>
        </p:spPr>
      </p:pic>
      <p:pic>
        <p:nvPicPr>
          <p:cNvPr id="11" name="09:00">
            <a:extLst>
              <a:ext uri="{FF2B5EF4-FFF2-40B4-BE49-F238E27FC236}">
                <a16:creationId xmlns:a16="http://schemas.microsoft.com/office/drawing/2014/main" id="{3A8C761B-BE1A-524F-76BC-40162700E8B4}"/>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a:ext>
            </a:extLst>
          </a:blip>
          <a:stretch>
            <a:fillRect/>
          </a:stretch>
        </p:blipFill>
        <p:spPr bwMode="auto">
          <a:xfrm>
            <a:off x="6639668" y="4226876"/>
            <a:ext cx="4714022" cy="1671638"/>
          </a:xfrm>
          <a:prstGeom prst="rect">
            <a:avLst/>
          </a:prstGeom>
          <a:noFill/>
        </p:spPr>
      </p:pic>
      <p:pic>
        <p:nvPicPr>
          <p:cNvPr id="15" name="08:00">
            <a:extLst>
              <a:ext uri="{FF2B5EF4-FFF2-40B4-BE49-F238E27FC236}">
                <a16:creationId xmlns:a16="http://schemas.microsoft.com/office/drawing/2014/main" id="{DC3EC4A1-2035-D182-D9B1-32478222B667}"/>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a:ext>
            </a:extLst>
          </a:blip>
          <a:stretch>
            <a:fillRect/>
          </a:stretch>
        </p:blipFill>
        <p:spPr bwMode="auto">
          <a:xfrm>
            <a:off x="6639832" y="4226876"/>
            <a:ext cx="4714022" cy="1671638"/>
          </a:xfrm>
          <a:prstGeom prst="rect">
            <a:avLst/>
          </a:prstGeom>
          <a:noFill/>
        </p:spPr>
      </p:pic>
      <p:pic>
        <p:nvPicPr>
          <p:cNvPr id="16" name="07:00">
            <a:extLst>
              <a:ext uri="{FF2B5EF4-FFF2-40B4-BE49-F238E27FC236}">
                <a16:creationId xmlns:a16="http://schemas.microsoft.com/office/drawing/2014/main" id="{D1A03359-A7C1-6FE8-B17A-48EC88C9778B}"/>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a:ext>
            </a:extLst>
          </a:blip>
          <a:stretch>
            <a:fillRect/>
          </a:stretch>
        </p:blipFill>
        <p:spPr bwMode="auto">
          <a:xfrm>
            <a:off x="6639834" y="4226876"/>
            <a:ext cx="4714022" cy="1671638"/>
          </a:xfrm>
          <a:prstGeom prst="rect">
            <a:avLst/>
          </a:prstGeom>
          <a:noFill/>
        </p:spPr>
      </p:pic>
      <p:pic>
        <p:nvPicPr>
          <p:cNvPr id="17" name="06:00">
            <a:extLst>
              <a:ext uri="{FF2B5EF4-FFF2-40B4-BE49-F238E27FC236}">
                <a16:creationId xmlns:a16="http://schemas.microsoft.com/office/drawing/2014/main" id="{5D2F2B80-36CD-A308-6EBF-8041F4906752}"/>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a:ext>
            </a:extLst>
          </a:blip>
          <a:stretch>
            <a:fillRect/>
          </a:stretch>
        </p:blipFill>
        <p:spPr bwMode="auto">
          <a:xfrm>
            <a:off x="6639834" y="4226876"/>
            <a:ext cx="4714022" cy="1671638"/>
          </a:xfrm>
          <a:prstGeom prst="rect">
            <a:avLst/>
          </a:prstGeom>
          <a:noFill/>
        </p:spPr>
      </p:pic>
      <p:pic>
        <p:nvPicPr>
          <p:cNvPr id="18" name="05:00">
            <a:extLst>
              <a:ext uri="{FF2B5EF4-FFF2-40B4-BE49-F238E27FC236}">
                <a16:creationId xmlns:a16="http://schemas.microsoft.com/office/drawing/2014/main" id="{E65D29DB-CA20-06AE-9D51-78211F0C0A24}"/>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a:ext>
            </a:extLst>
          </a:blip>
          <a:stretch>
            <a:fillRect/>
          </a:stretch>
        </p:blipFill>
        <p:spPr bwMode="auto">
          <a:xfrm>
            <a:off x="6639834" y="4226876"/>
            <a:ext cx="4714022" cy="1671638"/>
          </a:xfrm>
          <a:prstGeom prst="rect">
            <a:avLst/>
          </a:prstGeom>
          <a:noFill/>
        </p:spPr>
      </p:pic>
      <p:pic>
        <p:nvPicPr>
          <p:cNvPr id="19" name="04:00">
            <a:extLst>
              <a:ext uri="{FF2B5EF4-FFF2-40B4-BE49-F238E27FC236}">
                <a16:creationId xmlns:a16="http://schemas.microsoft.com/office/drawing/2014/main" id="{A8E528B6-8307-81A9-267C-8EDB67E4ADA2}"/>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a:ext>
            </a:extLst>
          </a:blip>
          <a:stretch>
            <a:fillRect/>
          </a:stretch>
        </p:blipFill>
        <p:spPr bwMode="auto">
          <a:xfrm>
            <a:off x="6639668" y="4226876"/>
            <a:ext cx="4714022" cy="1671638"/>
          </a:xfrm>
          <a:prstGeom prst="rect">
            <a:avLst/>
          </a:prstGeom>
          <a:noFill/>
        </p:spPr>
      </p:pic>
      <p:pic>
        <p:nvPicPr>
          <p:cNvPr id="20" name="03:00">
            <a:extLst>
              <a:ext uri="{FF2B5EF4-FFF2-40B4-BE49-F238E27FC236}">
                <a16:creationId xmlns:a16="http://schemas.microsoft.com/office/drawing/2014/main" id="{77F51D91-821B-5C24-C0DD-5FF367D0E718}"/>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a:ext>
            </a:extLst>
          </a:blip>
          <a:stretch>
            <a:fillRect/>
          </a:stretch>
        </p:blipFill>
        <p:spPr bwMode="auto">
          <a:xfrm>
            <a:off x="6639834" y="4226878"/>
            <a:ext cx="4714022" cy="1671638"/>
          </a:xfrm>
          <a:prstGeom prst="rect">
            <a:avLst/>
          </a:prstGeom>
          <a:noFill/>
        </p:spPr>
      </p:pic>
      <p:pic>
        <p:nvPicPr>
          <p:cNvPr id="21" name="02:00">
            <a:extLst>
              <a:ext uri="{FF2B5EF4-FFF2-40B4-BE49-F238E27FC236}">
                <a16:creationId xmlns:a16="http://schemas.microsoft.com/office/drawing/2014/main" id="{2B3026C8-240A-C0F9-F486-8E5A41B23623}"/>
              </a:ext>
              <a:ext uri="{C183D7F6-B498-43B3-948B-1728B52AA6E4}">
                <adec:decorative xmlns:adec="http://schemas.microsoft.com/office/drawing/2017/decorative" val="1"/>
              </a:ext>
            </a:extLst>
          </p:cNvPr>
          <p:cNvPicPr>
            <a:picLocks noChangeAspect="1" noChangeArrowheads="1"/>
          </p:cNvPicPr>
          <p:nvPr/>
        </p:nvPicPr>
        <p:blipFill>
          <a:blip r:embed="rId18">
            <a:extLst>
              <a:ext uri="{28A0092B-C50C-407E-A947-70E740481C1C}">
                <a14:useLocalDpi xmlns:a14="http://schemas.microsoft.com/office/drawing/2010/main"/>
              </a:ext>
            </a:extLst>
          </a:blip>
          <a:stretch>
            <a:fillRect/>
          </a:stretch>
        </p:blipFill>
        <p:spPr bwMode="auto">
          <a:xfrm>
            <a:off x="6639836" y="4226878"/>
            <a:ext cx="4714022" cy="1671638"/>
          </a:xfrm>
          <a:prstGeom prst="rect">
            <a:avLst/>
          </a:prstGeom>
          <a:noFill/>
        </p:spPr>
      </p:pic>
      <p:pic>
        <p:nvPicPr>
          <p:cNvPr id="26" name="01:00">
            <a:extLst>
              <a:ext uri="{FF2B5EF4-FFF2-40B4-BE49-F238E27FC236}">
                <a16:creationId xmlns:a16="http://schemas.microsoft.com/office/drawing/2014/main" id="{695F9567-30DC-2604-D374-2A7FA3D584BF}"/>
              </a:ext>
              <a:ext uri="{C183D7F6-B498-43B3-948B-1728B52AA6E4}">
                <adec:decorative xmlns:adec="http://schemas.microsoft.com/office/drawing/2017/decorative" val="1"/>
              </a:ext>
            </a:extLst>
          </p:cNvPr>
          <p:cNvPicPr>
            <a:picLocks noChangeAspect="1" noChangeArrowheads="1"/>
          </p:cNvPicPr>
          <p:nvPr/>
        </p:nvPicPr>
        <p:blipFill>
          <a:blip r:embed="rId19">
            <a:extLst>
              <a:ext uri="{28A0092B-C50C-407E-A947-70E740481C1C}">
                <a14:useLocalDpi xmlns:a14="http://schemas.microsoft.com/office/drawing/2010/main"/>
              </a:ext>
            </a:extLst>
          </a:blip>
          <a:stretch>
            <a:fillRect/>
          </a:stretch>
        </p:blipFill>
        <p:spPr bwMode="auto">
          <a:xfrm>
            <a:off x="6639836" y="4226880"/>
            <a:ext cx="4714022" cy="1671638"/>
          </a:xfrm>
          <a:prstGeom prst="rect">
            <a:avLst/>
          </a:prstGeom>
          <a:noFill/>
        </p:spPr>
      </p:pic>
      <p:pic>
        <p:nvPicPr>
          <p:cNvPr id="27" name="00:30">
            <a:extLst>
              <a:ext uri="{FF2B5EF4-FFF2-40B4-BE49-F238E27FC236}">
                <a16:creationId xmlns:a16="http://schemas.microsoft.com/office/drawing/2014/main" id="{FDA676E3-3E32-B504-0326-F90B49505CD7}"/>
              </a:ext>
              <a:ext uri="{C183D7F6-B498-43B3-948B-1728B52AA6E4}">
                <adec:decorative xmlns:adec="http://schemas.microsoft.com/office/drawing/2017/decorative" val="1"/>
              </a:ext>
            </a:extLst>
          </p:cNvPr>
          <p:cNvPicPr>
            <a:picLocks noChangeAspect="1" noChangeArrowheads="1"/>
          </p:cNvPicPr>
          <p:nvPr/>
        </p:nvPicPr>
        <p:blipFill>
          <a:blip r:embed="rId20">
            <a:extLst>
              <a:ext uri="{28A0092B-C50C-407E-A947-70E740481C1C}">
                <a14:useLocalDpi xmlns:a14="http://schemas.microsoft.com/office/drawing/2010/main"/>
              </a:ext>
            </a:extLst>
          </a:blip>
          <a:stretch>
            <a:fillRect/>
          </a:stretch>
        </p:blipFill>
        <p:spPr bwMode="auto">
          <a:xfrm>
            <a:off x="6639724" y="4226876"/>
            <a:ext cx="4714022" cy="1671638"/>
          </a:xfrm>
          <a:prstGeom prst="rect">
            <a:avLst/>
          </a:prstGeom>
          <a:noFill/>
        </p:spPr>
      </p:pic>
      <p:pic>
        <p:nvPicPr>
          <p:cNvPr id="28" name="00:00">
            <a:extLst>
              <a:ext uri="{FF2B5EF4-FFF2-40B4-BE49-F238E27FC236}">
                <a16:creationId xmlns:a16="http://schemas.microsoft.com/office/drawing/2014/main" id="{66358B32-FE64-C9D1-71B8-BF3542D01A03}"/>
              </a:ext>
              <a:ext uri="{C183D7F6-B498-43B3-948B-1728B52AA6E4}">
                <adec:decorative xmlns:adec="http://schemas.microsoft.com/office/drawing/2017/decorative" val="1"/>
              </a:ext>
            </a:extLst>
          </p:cNvPr>
          <p:cNvPicPr>
            <a:picLocks noChangeAspect="1" noChangeArrowheads="1"/>
          </p:cNvPicPr>
          <p:nvPr/>
        </p:nvPicPr>
        <p:blipFill>
          <a:blip r:embed="rId21">
            <a:extLst>
              <a:ext uri="{28A0092B-C50C-407E-A947-70E740481C1C}">
                <a14:useLocalDpi xmlns:a14="http://schemas.microsoft.com/office/drawing/2010/main"/>
              </a:ext>
            </a:extLst>
          </a:blip>
          <a:stretch>
            <a:fillRect/>
          </a:stretch>
        </p:blipFill>
        <p:spPr bwMode="auto">
          <a:xfrm>
            <a:off x="6639780" y="4226876"/>
            <a:ext cx="4714020" cy="1671639"/>
          </a:xfrm>
          <a:prstGeom prst="rect">
            <a:avLst/>
          </a:prstGeom>
          <a:noFill/>
        </p:spPr>
      </p:pic>
    </p:spTree>
    <p:extLst>
      <p:ext uri="{BB962C8B-B14F-4D97-AF65-F5344CB8AC3E}">
        <p14:creationId xmlns:p14="http://schemas.microsoft.com/office/powerpoint/2010/main" val="135877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6"/>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3D7C9-913E-E29B-DC45-3B4FECD19222}"/>
              </a:ext>
            </a:extLst>
          </p:cNvPr>
          <p:cNvSpPr>
            <a:spLocks noGrp="1"/>
          </p:cNvSpPr>
          <p:nvPr>
            <p:ph type="title"/>
          </p:nvPr>
        </p:nvSpPr>
        <p:spPr/>
        <p:txBody>
          <a:bodyPr/>
          <a:lstStyle/>
          <a:p>
            <a:r>
              <a:rPr lang="en-US"/>
              <a:t>Tier 1: Support for All</a:t>
            </a:r>
          </a:p>
        </p:txBody>
      </p:sp>
      <p:pic>
        <p:nvPicPr>
          <p:cNvPr id="4" name="Picture 1" descr="Image of an Implementation Manual.">
            <a:extLst>
              <a:ext uri="{FF2B5EF4-FFF2-40B4-BE49-F238E27FC236}">
                <a16:creationId xmlns:a16="http://schemas.microsoft.com/office/drawing/2014/main" id="{6A7A488F-376B-2574-B495-DF7101B51E7F}"/>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9265" y="1847478"/>
            <a:ext cx="3338049" cy="4319830"/>
          </a:xfrm>
          <a:prstGeom prst="rect">
            <a:avLst/>
          </a:prstGeom>
          <a:ln>
            <a:solidFill>
              <a:schemeClr val="tx1"/>
            </a:solidFill>
          </a:ln>
        </p:spPr>
      </p:pic>
      <p:pic>
        <p:nvPicPr>
          <p:cNvPr id="6" name="Picture 2" descr="Infographic reading  Ci3T =  Proactive + Reactive Approaches to support positive behavior">
            <a:extLst>
              <a:ext uri="{FF2B5EF4-FFF2-40B4-BE49-F238E27FC236}">
                <a16:creationId xmlns:a16="http://schemas.microsoft.com/office/drawing/2014/main" id="{A77BCA14-1EF5-7068-FC00-C1D3AA92F2CD}"/>
              </a:ext>
            </a:extLst>
          </p:cNvPr>
          <p:cNvPicPr>
            <a:picLocks noChangeAspect="1"/>
          </p:cNvPicPr>
          <p:nvPr/>
        </p:nvPicPr>
        <p:blipFill>
          <a:blip r:embed="rId4"/>
          <a:stretch>
            <a:fillRect/>
          </a:stretch>
        </p:blipFill>
        <p:spPr>
          <a:xfrm>
            <a:off x="4824162" y="1997011"/>
            <a:ext cx="6529638" cy="1160088"/>
          </a:xfrm>
          <a:prstGeom prst="rect">
            <a:avLst/>
          </a:prstGeom>
        </p:spPr>
      </p:pic>
      <p:pic>
        <p:nvPicPr>
          <p:cNvPr id="8" name="Picture 3" descr="Images of 3 module covers: Principles of Behavior Science, Universal Reinforcement System and Understanding Consequences in a Ci3T Model.">
            <a:extLst>
              <a:ext uri="{FF2B5EF4-FFF2-40B4-BE49-F238E27FC236}">
                <a16:creationId xmlns:a16="http://schemas.microsoft.com/office/drawing/2014/main" id="{1CB7810F-70C1-69B5-88FB-ED952D1648EF}"/>
              </a:ext>
            </a:extLst>
          </p:cNvPr>
          <p:cNvPicPr>
            <a:picLocks noChangeAspect="1"/>
          </p:cNvPicPr>
          <p:nvPr/>
        </p:nvPicPr>
        <p:blipFill>
          <a:blip r:embed="rId5"/>
          <a:stretch>
            <a:fillRect/>
          </a:stretch>
        </p:blipFill>
        <p:spPr>
          <a:xfrm>
            <a:off x="5790524" y="3334454"/>
            <a:ext cx="4596914" cy="2348207"/>
          </a:xfrm>
          <a:prstGeom prst="rect">
            <a:avLst/>
          </a:prstGeom>
        </p:spPr>
      </p:pic>
      <p:pic>
        <p:nvPicPr>
          <p:cNvPr id="1026" name="Picture 4">
            <a:extLst>
              <a:ext uri="{FF2B5EF4-FFF2-40B4-BE49-F238E27FC236}">
                <a16:creationId xmlns:a16="http://schemas.microsoft.com/office/drawing/2014/main" id="{70A8BC8A-387C-54FE-7E77-CE57B2FBE495}"/>
              </a:ex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314113" y="0"/>
            <a:ext cx="877887"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8362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C98FC-D40C-9125-BB5F-57CAC9196B1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The ABCs of Behavior: A Focus On the Before and After</a:t>
            </a:r>
          </a:p>
        </p:txBody>
      </p:sp>
      <p:pic>
        <p:nvPicPr>
          <p:cNvPr id="3" name="Picture 2" descr="Infographic: The ABC's of Behavior: A Focus on the Before and After. The ABC's of behavior, also known as the three-term contingency, can help us analyze antecedents, behavior, and consequences to explain, predict, and shape future behavior. Antecedents are events that come before the behavior occurs, or things that set the stage for behavior to occur. What happened before the behavior? Behavior refers to anything an individual does that is observable. Measurable, and repeatable. Consider acquisition (can't do) and performance (won't do) behavioral needs. What did the student do? Consequences are anything that comes following a behavior. They include events, situations, people's behavior, or things. What happened after the behavior occurred? Function: Why did the behavior happen? Identifies the reason why the behavior occurred, or why it is effective. There are different reasons individuals do things (to access or avoid things). All learning happens through consequences! Antecedents influence behavior and affect our future actions. Consequences determine the likelihood of engaging in behavior in the future.">
            <a:extLst>
              <a:ext uri="{FF2B5EF4-FFF2-40B4-BE49-F238E27FC236}">
                <a16:creationId xmlns:a16="http://schemas.microsoft.com/office/drawing/2014/main" id="{2B97BD4C-541D-4FC2-E9B5-B8298FD97F72}"/>
              </a:ext>
            </a:extLst>
          </p:cNvPr>
          <p:cNvPicPr>
            <a:picLocks noChangeAspect="1"/>
          </p:cNvPicPr>
          <p:nvPr/>
        </p:nvPicPr>
        <p:blipFill>
          <a:blip r:embed="rId2"/>
          <a:stretch>
            <a:fillRect/>
          </a:stretch>
        </p:blipFill>
        <p:spPr>
          <a:xfrm>
            <a:off x="0" y="0"/>
            <a:ext cx="12168651" cy="6858000"/>
          </a:xfrm>
          <a:prstGeom prst="rect">
            <a:avLst/>
          </a:prstGeom>
        </p:spPr>
      </p:pic>
    </p:spTree>
    <p:extLst>
      <p:ext uri="{BB962C8B-B14F-4D97-AF65-F5344CB8AC3E}">
        <p14:creationId xmlns:p14="http://schemas.microsoft.com/office/powerpoint/2010/main" val="20990235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4F4BD-EAF6-5975-D41F-DDF0011E7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A19898-4E74-31B7-6337-771D11055C7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Understanding Consequences: The Power of Reinforcement</a:t>
            </a:r>
          </a:p>
        </p:txBody>
      </p:sp>
      <p:pic>
        <p:nvPicPr>
          <p:cNvPr id="6" name="Picture 5" descr="Infographic with the title Understanding Consequences: The Power of Reinforcement. Text says consequences are simply what occurs after the behavior. They do not have to be good or bad. Some consequences of behavior are natural, and others can be planned to support more positive behavior. We can use reinforcement intentionally  as a consequence to increase the future probability of desirable behavior occurring. It is important to first identify what types of things students find reinforcing, depending on the function of their behavior, or why it happens and why it continues to occur. An image shows how consequences effect future behavior: Positive reinforcement (introduces something desirable) increases the effect on future behavior. Positive punishment (introduces something aversive) decreases the effect on future behaviors. Negative reinforcement (takes away something undesirable) increases the effect on future behavior. Negative punishment (takes away something desirable) decreases the effect on future behavior. There are two kinds of reinforcement: positive reinforcement (access something) and negative (avoid something). Three kinds of reinforcement are attention, tangible/activities and sensory. Remember, all learning happens through consequences!">
            <a:extLst>
              <a:ext uri="{FF2B5EF4-FFF2-40B4-BE49-F238E27FC236}">
                <a16:creationId xmlns:a16="http://schemas.microsoft.com/office/drawing/2014/main" id="{ABA4D8F4-AC23-0C15-877A-8A3AC8EFE9BC}"/>
              </a:ext>
            </a:extLst>
          </p:cNvPr>
          <p:cNvPicPr>
            <a:picLocks noChangeAspect="1"/>
          </p:cNvPicPr>
          <p:nvPr/>
        </p:nvPicPr>
        <p:blipFill>
          <a:blip r:embed="rId2"/>
          <a:stretch>
            <a:fillRect/>
          </a:stretch>
        </p:blipFill>
        <p:spPr>
          <a:xfrm>
            <a:off x="0" y="0"/>
            <a:ext cx="12229300" cy="6858000"/>
          </a:xfrm>
          <a:prstGeom prst="rect">
            <a:avLst/>
          </a:prstGeom>
        </p:spPr>
      </p:pic>
    </p:spTree>
    <p:extLst>
      <p:ext uri="{BB962C8B-B14F-4D97-AF65-F5344CB8AC3E}">
        <p14:creationId xmlns:p14="http://schemas.microsoft.com/office/powerpoint/2010/main" val="31904815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B6CC7FB-10F8-33A6-39F3-B3D0714E7581}"/>
              </a:ext>
            </a:extLst>
          </p:cNvPr>
          <p:cNvSpPr>
            <a:spLocks noGrp="1"/>
          </p:cNvSpPr>
          <p:nvPr>
            <p:ph type="title"/>
          </p:nvPr>
        </p:nvSpPr>
        <p:spPr/>
        <p:txBody>
          <a:bodyPr/>
          <a:lstStyle/>
          <a:p>
            <a:r>
              <a:rPr lang="en-US"/>
              <a:t>A Focus on: Responding to Challenging Behavior</a:t>
            </a:r>
          </a:p>
        </p:txBody>
      </p:sp>
      <p:grpSp>
        <p:nvGrpSpPr>
          <p:cNvPr id="3" name="Group" descr="Comprehensive, Integrated, Three-Tiered Model of Prevention pyramid with an arrow pointing to the bottom green tier (Tier 1).">
            <a:extLst>
              <a:ext uri="{FF2B5EF4-FFF2-40B4-BE49-F238E27FC236}">
                <a16:creationId xmlns:a16="http://schemas.microsoft.com/office/drawing/2014/main" id="{C6E4C3DA-40FC-EC28-CBF6-13253EB4A328}"/>
              </a:ext>
            </a:extLst>
          </p:cNvPr>
          <p:cNvGrpSpPr/>
          <p:nvPr/>
        </p:nvGrpSpPr>
        <p:grpSpPr>
          <a:xfrm>
            <a:off x="461276" y="2112963"/>
            <a:ext cx="5836071" cy="4043114"/>
            <a:chOff x="461276" y="2112963"/>
            <a:chExt cx="5836071" cy="4043114"/>
          </a:xfrm>
        </p:grpSpPr>
        <p:pic>
          <p:nvPicPr>
            <p:cNvPr id="8" name="Picture 1" descr="Diagram&#10;&#10;Description automatically generated">
              <a:extLst>
                <a:ext uri="{FF2B5EF4-FFF2-40B4-BE49-F238E27FC236}">
                  <a16:creationId xmlns:a16="http://schemas.microsoft.com/office/drawing/2014/main" id="{F3756766-7F2A-E223-54A6-87AE3DD98DB5}"/>
                </a:ext>
              </a:extLst>
            </p:cNvPr>
            <p:cNvPicPr>
              <a:picLocks noChangeAspect="1"/>
            </p:cNvPicPr>
            <p:nvPr/>
          </p:nvPicPr>
          <p:blipFill>
            <a:blip r:embed="rId2"/>
            <a:stretch>
              <a:fillRect/>
            </a:stretch>
          </p:blipFill>
          <p:spPr>
            <a:xfrm>
              <a:off x="469498" y="2112963"/>
              <a:ext cx="5827849" cy="4043114"/>
            </a:xfrm>
            <a:prstGeom prst="rect">
              <a:avLst/>
            </a:prstGeom>
          </p:spPr>
        </p:pic>
        <p:sp>
          <p:nvSpPr>
            <p:cNvPr id="9" name="Arrow">
              <a:extLst>
                <a:ext uri="{FF2B5EF4-FFF2-40B4-BE49-F238E27FC236}">
                  <a16:creationId xmlns:a16="http://schemas.microsoft.com/office/drawing/2014/main" id="{161C8871-3C7B-A3C7-99A6-15DDDF57B754}"/>
                </a:ext>
              </a:extLst>
            </p:cNvPr>
            <p:cNvSpPr/>
            <p:nvPr/>
          </p:nvSpPr>
          <p:spPr>
            <a:xfrm rot="1671121">
              <a:off x="461276" y="4002406"/>
              <a:ext cx="1024570" cy="516823"/>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4" name="Picture 2" descr="Reactive Plan Flow Chart for Responding to Challenging Behavior">
            <a:extLst>
              <a:ext uri="{FF2B5EF4-FFF2-40B4-BE49-F238E27FC236}">
                <a16:creationId xmlns:a16="http://schemas.microsoft.com/office/drawing/2014/main" id="{2AC542FE-7C5F-8CDA-2B61-CDCBF9D09CF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73420" y="1726951"/>
            <a:ext cx="3362398" cy="4351338"/>
          </a:xfrm>
          <a:prstGeom prst="rect">
            <a:avLst/>
          </a:prstGeom>
          <a:ln>
            <a:solidFill>
              <a:schemeClr val="tx1"/>
            </a:solidFill>
          </a:ln>
        </p:spPr>
      </p:pic>
      <p:pic>
        <p:nvPicPr>
          <p:cNvPr id="5" name="Picture 3" descr="Image of Lincoln Elementary Implementation Manual">
            <a:extLst>
              <a:ext uri="{FF2B5EF4-FFF2-40B4-BE49-F238E27FC236}">
                <a16:creationId xmlns:a16="http://schemas.microsoft.com/office/drawing/2014/main" id="{C8DB3082-0F5E-0681-8E68-4DCEB633E1FD}"/>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pic>
        <p:nvPicPr>
          <p:cNvPr id="7" name="Picture 4" descr="Image of Ci3T as a Structure to Create Positive, Productive, Safe learning environments module cover">
            <a:extLst>
              <a:ext uri="{FF2B5EF4-FFF2-40B4-BE49-F238E27FC236}">
                <a16:creationId xmlns:a16="http://schemas.microsoft.com/office/drawing/2014/main" id="{234865FB-663A-F38D-54ED-2EC21690771B}"/>
              </a:ext>
              <a:ext uri="{C183D7F6-B498-43B3-948B-1728B52AA6E4}">
                <adec:decorative xmlns:adec="http://schemas.microsoft.com/office/drawing/2017/decorative" val="0"/>
              </a:ext>
            </a:extLst>
          </p:cNvPr>
          <p:cNvPicPr>
            <a:picLocks noGrp="1" noChangeAspect="1"/>
          </p:cNvPicPr>
          <p:nvPr>
            <p:ph idx="1"/>
          </p:nvPr>
        </p:nvPicPr>
        <p:blipFill>
          <a:blip r:embed="rId5" cstate="print">
            <a:extLst>
              <a:ext uri="{28A0092B-C50C-407E-A947-70E740481C1C}">
                <a14:useLocalDpi xmlns:a14="http://schemas.microsoft.com/office/drawing/2010/main"/>
              </a:ext>
            </a:extLst>
          </a:blip>
          <a:stretch>
            <a:fillRect/>
          </a:stretch>
        </p:blipFill>
        <p:spPr>
          <a:xfrm>
            <a:off x="11022889" y="1600200"/>
            <a:ext cx="1170431" cy="1828800"/>
          </a:xfrm>
        </p:spPr>
      </p:pic>
    </p:spTree>
    <p:extLst>
      <p:ext uri="{BB962C8B-B14F-4D97-AF65-F5344CB8AC3E}">
        <p14:creationId xmlns:p14="http://schemas.microsoft.com/office/powerpoint/2010/main" val="30132734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hidden)">
            <a:extLst>
              <a:ext uri="{FF2B5EF4-FFF2-40B4-BE49-F238E27FC236}">
                <a16:creationId xmlns:a16="http://schemas.microsoft.com/office/drawing/2014/main" id="{3D95E5E6-ED68-3C0D-B12E-8D0FC0499EF6}"/>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Reactive Plan: Flow Chart for Responding to Challenging Behavior</a:t>
            </a:r>
          </a:p>
        </p:txBody>
      </p:sp>
      <p:pic>
        <p:nvPicPr>
          <p:cNvPr id="4" name="Picture 2" descr="Reactive Plan Flow Chart for Responding to Challenging Behavior that includes definitions of and directions for responding to minor versus major behavior.">
            <a:extLst>
              <a:ext uri="{FF2B5EF4-FFF2-40B4-BE49-F238E27FC236}">
                <a16:creationId xmlns:a16="http://schemas.microsoft.com/office/drawing/2014/main" id="{2AC542FE-7C5F-8CDA-2B61-CDCBF9D09CF8}"/>
              </a:ext>
            </a:extLst>
          </p:cNvPr>
          <p:cNvPicPr>
            <a:picLocks noChangeAspect="1"/>
          </p:cNvPicPr>
          <p:nvPr/>
        </p:nvPicPr>
        <p:blipFill>
          <a:blip r:embed="rId2"/>
          <a:stretch>
            <a:fillRect/>
          </a:stretch>
        </p:blipFill>
        <p:spPr>
          <a:xfrm>
            <a:off x="838200" y="245750"/>
            <a:ext cx="9842638" cy="12737529"/>
          </a:xfrm>
          <a:prstGeom prst="rect">
            <a:avLst/>
          </a:prstGeom>
          <a:ln>
            <a:solidFill>
              <a:schemeClr val="tx1"/>
            </a:solidFill>
          </a:ln>
        </p:spPr>
      </p:pic>
      <p:pic>
        <p:nvPicPr>
          <p:cNvPr id="2" name="Picture 3" descr="Image of Lincoln Elementary Implementation Manual">
            <a:extLst>
              <a:ext uri="{FF2B5EF4-FFF2-40B4-BE49-F238E27FC236}">
                <a16:creationId xmlns:a16="http://schemas.microsoft.com/office/drawing/2014/main" id="{7403D116-B47A-014D-1DDE-5DDDD34659BD}"/>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pic>
        <p:nvPicPr>
          <p:cNvPr id="3" name="Picture 4" descr="Ci3T as a Structure to Create Positive, Productive, Safe Learning Environments module cover">
            <a:extLst>
              <a:ext uri="{FF2B5EF4-FFF2-40B4-BE49-F238E27FC236}">
                <a16:creationId xmlns:a16="http://schemas.microsoft.com/office/drawing/2014/main" id="{BDAB839C-D0A4-4702-A8AD-E4CACD89FAAF}"/>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22889" y="1600200"/>
            <a:ext cx="1170431" cy="1828800"/>
          </a:xfrm>
          <a:prstGeom prst="rect">
            <a:avLst/>
          </a:prstGeom>
        </p:spPr>
      </p:pic>
    </p:spTree>
    <p:extLst>
      <p:ext uri="{BB962C8B-B14F-4D97-AF65-F5344CB8AC3E}">
        <p14:creationId xmlns:p14="http://schemas.microsoft.com/office/powerpoint/2010/main" val="389479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94EBC-5DC4-905B-A1E6-82E8BEB564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56A21B-F480-E636-C8A3-FEA7F1ED9F93}"/>
              </a:ext>
            </a:extLst>
          </p:cNvPr>
          <p:cNvSpPr>
            <a:spLocks noGrp="1"/>
          </p:cNvSpPr>
          <p:nvPr>
            <p:ph type="title"/>
          </p:nvPr>
        </p:nvSpPr>
        <p:spPr/>
        <p:txBody>
          <a:bodyPr>
            <a:noAutofit/>
          </a:bodyPr>
          <a:lstStyle/>
          <a:p>
            <a:r>
              <a:rPr lang="en-US" sz="4800"/>
              <a:t>Describing a 6-step Instructional Approach for Responding to Challenging Behavior</a:t>
            </a:r>
          </a:p>
        </p:txBody>
      </p:sp>
    </p:spTree>
    <p:extLst>
      <p:ext uri="{BB962C8B-B14F-4D97-AF65-F5344CB8AC3E}">
        <p14:creationId xmlns:p14="http://schemas.microsoft.com/office/powerpoint/2010/main" val="6973754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326AAC95-3096-9E3F-3672-1A1ED03017DF}"/>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6-Step Instructional Approach for Responding to Challenging Behavior 1</a:t>
            </a:r>
          </a:p>
        </p:txBody>
      </p:sp>
      <p:pic>
        <p:nvPicPr>
          <p:cNvPr id="3" name="Picture" descr="Infographic: 6-Step Instructional Approach for Responding to Challenging Behavior. Step 1: Show empathy&#10;Step 2: Maintain flow of instruction&#10;Step 3: Acknowledge other students meeting expectations&#10;Step 4: Redirect and reteach expected behavior&#10;Step 5: Allow time and space&#10;Step 6: Recognize and reinforce appropriate behavior when demonstrated">
            <a:extLst>
              <a:ext uri="{FF2B5EF4-FFF2-40B4-BE49-F238E27FC236}">
                <a16:creationId xmlns:a16="http://schemas.microsoft.com/office/drawing/2014/main" id="{DFDAD6B2-4FF9-FEBB-D0E2-42E2888BE85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descr="Red rectangle highlighting text: How we first respond is likely to influence whether the student's behavior escalates towards a crisis, or de-escalates toward a calm state conducive to learning!">
            <a:extLst>
              <a:ext uri="{FF2B5EF4-FFF2-40B4-BE49-F238E27FC236}">
                <a16:creationId xmlns:a16="http://schemas.microsoft.com/office/drawing/2014/main" id="{A97A07AE-8A2E-F0B2-BB1D-3F38B4137357}"/>
              </a:ext>
            </a:extLst>
          </p:cNvPr>
          <p:cNvSpPr/>
          <p:nvPr/>
        </p:nvSpPr>
        <p:spPr>
          <a:xfrm>
            <a:off x="908002" y="5437220"/>
            <a:ext cx="10041352" cy="1010472"/>
          </a:xfrm>
          <a:prstGeom prst="rect">
            <a:avLst/>
          </a:prstGeom>
          <a:noFill/>
          <a:ln w="762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61445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CD1F0-2592-6BC6-048A-0F428CF6F539}"/>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How Do I Implement a 6-Step Instructional Approach at My School 1</a:t>
            </a:r>
          </a:p>
        </p:txBody>
      </p:sp>
      <p:sp>
        <p:nvSpPr>
          <p:cNvPr id="15" name="Title 1">
            <a:extLst>
              <a:ext uri="{FF2B5EF4-FFF2-40B4-BE49-F238E27FC236}">
                <a16:creationId xmlns:a16="http://schemas.microsoft.com/office/drawing/2014/main" id="{0709EDFD-8608-B60E-4DA6-5E08B63DA4F2}"/>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How Do I Implement a 6-Step Instructional Approach at My School?</a:t>
            </a:r>
          </a:p>
        </p:txBody>
      </p:sp>
      <p:sp>
        <p:nvSpPr>
          <p:cNvPr id="4" name="Step 1">
            <a:extLst>
              <a:ext uri="{FF2B5EF4-FFF2-40B4-BE49-F238E27FC236}">
                <a16:creationId xmlns:a16="http://schemas.microsoft.com/office/drawing/2014/main" id="{9B574C6B-F1B6-4C24-87A7-7FE323263B0B}"/>
              </a:ext>
            </a:extLst>
          </p:cNvPr>
          <p:cNvSpPr/>
          <p:nvPr/>
        </p:nvSpPr>
        <p:spPr>
          <a:xfrm>
            <a:off x="847783" y="1676123"/>
            <a:ext cx="1947673" cy="469433"/>
          </a:xfrm>
          <a:custGeom>
            <a:avLst/>
            <a:gdLst>
              <a:gd name="connsiteX0" fmla="*/ 0 w 1947673"/>
              <a:gd name="connsiteY0" fmla="*/ 134062 h 804356"/>
              <a:gd name="connsiteX1" fmla="*/ 134062 w 1947673"/>
              <a:gd name="connsiteY1" fmla="*/ 0 h 804356"/>
              <a:gd name="connsiteX2" fmla="*/ 1813611 w 1947673"/>
              <a:gd name="connsiteY2" fmla="*/ 0 h 804356"/>
              <a:gd name="connsiteX3" fmla="*/ 1947673 w 1947673"/>
              <a:gd name="connsiteY3" fmla="*/ 134062 h 804356"/>
              <a:gd name="connsiteX4" fmla="*/ 1947673 w 1947673"/>
              <a:gd name="connsiteY4" fmla="*/ 670294 h 804356"/>
              <a:gd name="connsiteX5" fmla="*/ 1813611 w 1947673"/>
              <a:gd name="connsiteY5" fmla="*/ 804356 h 804356"/>
              <a:gd name="connsiteX6" fmla="*/ 134062 w 1947673"/>
              <a:gd name="connsiteY6" fmla="*/ 804356 h 804356"/>
              <a:gd name="connsiteX7" fmla="*/ 0 w 1947673"/>
              <a:gd name="connsiteY7" fmla="*/ 670294 h 804356"/>
              <a:gd name="connsiteX8" fmla="*/ 0 w 1947673"/>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3" h="804356">
                <a:moveTo>
                  <a:pt x="0" y="134062"/>
                </a:moveTo>
                <a:cubicBezTo>
                  <a:pt x="0" y="60022"/>
                  <a:pt x="60022" y="0"/>
                  <a:pt x="134062" y="0"/>
                </a:cubicBezTo>
                <a:lnTo>
                  <a:pt x="1813611" y="0"/>
                </a:lnTo>
                <a:cubicBezTo>
                  <a:pt x="1887651" y="0"/>
                  <a:pt x="1947673" y="60022"/>
                  <a:pt x="1947673" y="134062"/>
                </a:cubicBezTo>
                <a:lnTo>
                  <a:pt x="1947673" y="670294"/>
                </a:lnTo>
                <a:cubicBezTo>
                  <a:pt x="1947673" y="744334"/>
                  <a:pt x="1887651" y="804356"/>
                  <a:pt x="1813611"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1</a:t>
            </a:r>
          </a:p>
        </p:txBody>
      </p:sp>
      <p:sp>
        <p:nvSpPr>
          <p:cNvPr id="3" name="Text 1">
            <a:extLst>
              <a:ext uri="{FF2B5EF4-FFF2-40B4-BE49-F238E27FC236}">
                <a16:creationId xmlns:a16="http://schemas.microsoft.com/office/drawing/2014/main" id="{DCFA8C12-49D2-4157-96C2-F4CE0B60A460}"/>
              </a:ext>
            </a:extLst>
          </p:cNvPr>
          <p:cNvSpPr/>
          <p:nvPr/>
        </p:nvSpPr>
        <p:spPr>
          <a:xfrm>
            <a:off x="2782731" y="1719540"/>
            <a:ext cx="9122853" cy="375546"/>
          </a:xfrm>
          <a:custGeom>
            <a:avLst/>
            <a:gdLst>
              <a:gd name="connsiteX0" fmla="*/ 107250 w 643485"/>
              <a:gd name="connsiteY0" fmla="*/ 0 h 8561485"/>
              <a:gd name="connsiteX1" fmla="*/ 536235 w 643485"/>
              <a:gd name="connsiteY1" fmla="*/ 0 h 8561485"/>
              <a:gd name="connsiteX2" fmla="*/ 643485 w 643485"/>
              <a:gd name="connsiteY2" fmla="*/ 107250 h 8561485"/>
              <a:gd name="connsiteX3" fmla="*/ 643485 w 643485"/>
              <a:gd name="connsiteY3" fmla="*/ 8561485 h 8561485"/>
              <a:gd name="connsiteX4" fmla="*/ 643485 w 643485"/>
              <a:gd name="connsiteY4" fmla="*/ 8561485 h 8561485"/>
              <a:gd name="connsiteX5" fmla="*/ 0 w 643485"/>
              <a:gd name="connsiteY5" fmla="*/ 8561485 h 8561485"/>
              <a:gd name="connsiteX6" fmla="*/ 0 w 643485"/>
              <a:gd name="connsiteY6" fmla="*/ 8561485 h 8561485"/>
              <a:gd name="connsiteX7" fmla="*/ 0 w 643485"/>
              <a:gd name="connsiteY7" fmla="*/ 107250 h 8561485"/>
              <a:gd name="connsiteX8" fmla="*/ 107250 w 643485"/>
              <a:gd name="connsiteY8" fmla="*/ 0 h 856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1485">
                <a:moveTo>
                  <a:pt x="643485" y="1426952"/>
                </a:moveTo>
                <a:lnTo>
                  <a:pt x="643485" y="7134533"/>
                </a:lnTo>
                <a:cubicBezTo>
                  <a:pt x="643485" y="7922619"/>
                  <a:pt x="639876" y="8561478"/>
                  <a:pt x="635424" y="8561478"/>
                </a:cubicBezTo>
                <a:lnTo>
                  <a:pt x="0" y="8561478"/>
                </a:lnTo>
                <a:lnTo>
                  <a:pt x="0" y="8561478"/>
                </a:lnTo>
                <a:lnTo>
                  <a:pt x="0" y="7"/>
                </a:lnTo>
                <a:lnTo>
                  <a:pt x="0" y="7"/>
                </a:lnTo>
                <a:lnTo>
                  <a:pt x="635424" y="7"/>
                </a:lnTo>
                <a:cubicBezTo>
                  <a:pt x="639876" y="7"/>
                  <a:pt x="643485" y="638866"/>
                  <a:pt x="643485" y="1426952"/>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7" numCol="1" spcCol="1270" anchor="ctr" anchorCtr="0">
            <a:noAutofit/>
          </a:bodyPr>
          <a:lstStyle/>
          <a:p>
            <a:pPr marL="228600" lvl="1" indent="-228600" defTabSz="933450">
              <a:lnSpc>
                <a:spcPct val="90000"/>
              </a:lnSpc>
              <a:spcBef>
                <a:spcPct val="0"/>
              </a:spcBef>
              <a:spcAft>
                <a:spcPct val="15000"/>
              </a:spcAft>
            </a:pPr>
            <a:r>
              <a:rPr lang="en-US" sz="2400"/>
              <a:t>Show empathy</a:t>
            </a:r>
            <a:endParaRPr lang="en-US" sz="2400" kern="1200"/>
          </a:p>
        </p:txBody>
      </p:sp>
      <p:sp>
        <p:nvSpPr>
          <p:cNvPr id="6" name="Step 2">
            <a:extLst>
              <a:ext uri="{FF2B5EF4-FFF2-40B4-BE49-F238E27FC236}">
                <a16:creationId xmlns:a16="http://schemas.microsoft.com/office/drawing/2014/main" id="{50F7EFB8-289C-45F8-8B22-240FCF85CCF2}"/>
              </a:ext>
            </a:extLst>
          </p:cNvPr>
          <p:cNvSpPr/>
          <p:nvPr/>
        </p:nvSpPr>
        <p:spPr>
          <a:xfrm>
            <a:off x="857285" y="2351134"/>
            <a:ext cx="1943868" cy="469433"/>
          </a:xfrm>
          <a:custGeom>
            <a:avLst/>
            <a:gdLst>
              <a:gd name="connsiteX0" fmla="*/ 0 w 1943868"/>
              <a:gd name="connsiteY0" fmla="*/ 134062 h 804356"/>
              <a:gd name="connsiteX1" fmla="*/ 134062 w 1943868"/>
              <a:gd name="connsiteY1" fmla="*/ 0 h 804356"/>
              <a:gd name="connsiteX2" fmla="*/ 1809806 w 1943868"/>
              <a:gd name="connsiteY2" fmla="*/ 0 h 804356"/>
              <a:gd name="connsiteX3" fmla="*/ 1943868 w 1943868"/>
              <a:gd name="connsiteY3" fmla="*/ 134062 h 804356"/>
              <a:gd name="connsiteX4" fmla="*/ 1943868 w 1943868"/>
              <a:gd name="connsiteY4" fmla="*/ 670294 h 804356"/>
              <a:gd name="connsiteX5" fmla="*/ 1809806 w 1943868"/>
              <a:gd name="connsiteY5" fmla="*/ 804356 h 804356"/>
              <a:gd name="connsiteX6" fmla="*/ 134062 w 1943868"/>
              <a:gd name="connsiteY6" fmla="*/ 804356 h 804356"/>
              <a:gd name="connsiteX7" fmla="*/ 0 w 1943868"/>
              <a:gd name="connsiteY7" fmla="*/ 670294 h 804356"/>
              <a:gd name="connsiteX8" fmla="*/ 0 w 194386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868" h="804356">
                <a:moveTo>
                  <a:pt x="0" y="134062"/>
                </a:moveTo>
                <a:cubicBezTo>
                  <a:pt x="0" y="60022"/>
                  <a:pt x="60022" y="0"/>
                  <a:pt x="134062" y="0"/>
                </a:cubicBezTo>
                <a:lnTo>
                  <a:pt x="1809806" y="0"/>
                </a:lnTo>
                <a:cubicBezTo>
                  <a:pt x="1883846" y="0"/>
                  <a:pt x="1943868" y="60022"/>
                  <a:pt x="1943868" y="134062"/>
                </a:cubicBezTo>
                <a:lnTo>
                  <a:pt x="1943868" y="670294"/>
                </a:lnTo>
                <a:cubicBezTo>
                  <a:pt x="1943868" y="744334"/>
                  <a:pt x="1883846" y="804356"/>
                  <a:pt x="180980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2</a:t>
            </a:r>
          </a:p>
        </p:txBody>
      </p:sp>
      <p:sp>
        <p:nvSpPr>
          <p:cNvPr id="5" name="Text 2">
            <a:extLst>
              <a:ext uri="{FF2B5EF4-FFF2-40B4-BE49-F238E27FC236}">
                <a16:creationId xmlns:a16="http://schemas.microsoft.com/office/drawing/2014/main" id="{3C5E3D50-E5FF-4DCE-A49A-F846EB719BC2}"/>
              </a:ext>
            </a:extLst>
          </p:cNvPr>
          <p:cNvSpPr/>
          <p:nvPr/>
        </p:nvSpPr>
        <p:spPr>
          <a:xfrm>
            <a:off x="2801153" y="2387820"/>
            <a:ext cx="9125376" cy="375547"/>
          </a:xfrm>
          <a:custGeom>
            <a:avLst/>
            <a:gdLst>
              <a:gd name="connsiteX0" fmla="*/ 107250 w 643485"/>
              <a:gd name="connsiteY0" fmla="*/ 0 h 8569862"/>
              <a:gd name="connsiteX1" fmla="*/ 536235 w 643485"/>
              <a:gd name="connsiteY1" fmla="*/ 0 h 8569862"/>
              <a:gd name="connsiteX2" fmla="*/ 643485 w 643485"/>
              <a:gd name="connsiteY2" fmla="*/ 107250 h 8569862"/>
              <a:gd name="connsiteX3" fmla="*/ 643485 w 643485"/>
              <a:gd name="connsiteY3" fmla="*/ 8569862 h 8569862"/>
              <a:gd name="connsiteX4" fmla="*/ 643485 w 643485"/>
              <a:gd name="connsiteY4" fmla="*/ 8569862 h 8569862"/>
              <a:gd name="connsiteX5" fmla="*/ 0 w 643485"/>
              <a:gd name="connsiteY5" fmla="*/ 8569862 h 8569862"/>
              <a:gd name="connsiteX6" fmla="*/ 0 w 643485"/>
              <a:gd name="connsiteY6" fmla="*/ 8569862 h 8569862"/>
              <a:gd name="connsiteX7" fmla="*/ 0 w 643485"/>
              <a:gd name="connsiteY7" fmla="*/ 107250 h 8569862"/>
              <a:gd name="connsiteX8" fmla="*/ 107250 w 643485"/>
              <a:gd name="connsiteY8" fmla="*/ 0 h 85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9862">
                <a:moveTo>
                  <a:pt x="643485" y="1428348"/>
                </a:moveTo>
                <a:lnTo>
                  <a:pt x="643485" y="7141514"/>
                </a:lnTo>
                <a:cubicBezTo>
                  <a:pt x="643485" y="7930371"/>
                  <a:pt x="639880" y="8569855"/>
                  <a:pt x="635432" y="8569855"/>
                </a:cubicBezTo>
                <a:lnTo>
                  <a:pt x="0" y="8569855"/>
                </a:lnTo>
                <a:lnTo>
                  <a:pt x="0" y="8569855"/>
                </a:lnTo>
                <a:lnTo>
                  <a:pt x="0" y="7"/>
                </a:lnTo>
                <a:lnTo>
                  <a:pt x="0" y="7"/>
                </a:lnTo>
                <a:lnTo>
                  <a:pt x="635432" y="7"/>
                </a:lnTo>
                <a:cubicBezTo>
                  <a:pt x="639880" y="7"/>
                  <a:pt x="643485" y="639491"/>
                  <a:pt x="643485" y="1428348"/>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5237" rIns="279062" bIns="155238" numCol="1" spcCol="1270" anchor="ctr" anchorCtr="0">
            <a:noAutofit/>
          </a:bodyPr>
          <a:lstStyle/>
          <a:p>
            <a:pPr marL="228600" lvl="1" indent="-228600" defTabSz="933450">
              <a:lnSpc>
                <a:spcPct val="90000"/>
              </a:lnSpc>
              <a:spcBef>
                <a:spcPct val="0"/>
              </a:spcBef>
              <a:spcAft>
                <a:spcPct val="15000"/>
              </a:spcAft>
            </a:pPr>
            <a:r>
              <a:rPr lang="en-US" sz="2400">
                <a:latin typeface="Arial" panose="020B0604020202020204"/>
              </a:rPr>
              <a:t>Maintain the flow of instruction</a:t>
            </a:r>
            <a:endParaRPr lang="en-US" sz="2400" b="0" kern="1200">
              <a:solidFill>
                <a:prstClr val="black">
                  <a:hueOff val="0"/>
                  <a:satOff val="0"/>
                  <a:lumOff val="0"/>
                  <a:alphaOff val="0"/>
                </a:prstClr>
              </a:solidFill>
              <a:latin typeface="Arial" panose="020B0604020202020204"/>
              <a:ea typeface="+mn-ea"/>
              <a:cs typeface="+mn-cs"/>
            </a:endParaRPr>
          </a:p>
        </p:txBody>
      </p:sp>
      <p:sp>
        <p:nvSpPr>
          <p:cNvPr id="8" name="Step 3">
            <a:extLst>
              <a:ext uri="{FF2B5EF4-FFF2-40B4-BE49-F238E27FC236}">
                <a16:creationId xmlns:a16="http://schemas.microsoft.com/office/drawing/2014/main" id="{4FB59BBA-6C0F-4069-86F2-A89DCBED0599}"/>
              </a:ext>
            </a:extLst>
          </p:cNvPr>
          <p:cNvSpPr/>
          <p:nvPr/>
        </p:nvSpPr>
        <p:spPr>
          <a:xfrm>
            <a:off x="846483" y="3017765"/>
            <a:ext cx="1947683" cy="483997"/>
          </a:xfrm>
          <a:custGeom>
            <a:avLst/>
            <a:gdLst>
              <a:gd name="connsiteX0" fmla="*/ 0 w 1947683"/>
              <a:gd name="connsiteY0" fmla="*/ 134062 h 804356"/>
              <a:gd name="connsiteX1" fmla="*/ 134062 w 1947683"/>
              <a:gd name="connsiteY1" fmla="*/ 0 h 804356"/>
              <a:gd name="connsiteX2" fmla="*/ 1813621 w 1947683"/>
              <a:gd name="connsiteY2" fmla="*/ 0 h 804356"/>
              <a:gd name="connsiteX3" fmla="*/ 1947683 w 1947683"/>
              <a:gd name="connsiteY3" fmla="*/ 134062 h 804356"/>
              <a:gd name="connsiteX4" fmla="*/ 1947683 w 1947683"/>
              <a:gd name="connsiteY4" fmla="*/ 670294 h 804356"/>
              <a:gd name="connsiteX5" fmla="*/ 1813621 w 1947683"/>
              <a:gd name="connsiteY5" fmla="*/ 804356 h 804356"/>
              <a:gd name="connsiteX6" fmla="*/ 134062 w 1947683"/>
              <a:gd name="connsiteY6" fmla="*/ 804356 h 804356"/>
              <a:gd name="connsiteX7" fmla="*/ 0 w 1947683"/>
              <a:gd name="connsiteY7" fmla="*/ 670294 h 804356"/>
              <a:gd name="connsiteX8" fmla="*/ 0 w 1947683"/>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83" h="804356">
                <a:moveTo>
                  <a:pt x="0" y="134062"/>
                </a:moveTo>
                <a:cubicBezTo>
                  <a:pt x="0" y="60022"/>
                  <a:pt x="60022" y="0"/>
                  <a:pt x="134062" y="0"/>
                </a:cubicBezTo>
                <a:lnTo>
                  <a:pt x="1813621" y="0"/>
                </a:lnTo>
                <a:cubicBezTo>
                  <a:pt x="1887661" y="0"/>
                  <a:pt x="1947683" y="60022"/>
                  <a:pt x="1947683" y="134062"/>
                </a:cubicBezTo>
                <a:lnTo>
                  <a:pt x="1947683" y="670294"/>
                </a:lnTo>
                <a:cubicBezTo>
                  <a:pt x="1947683" y="744334"/>
                  <a:pt x="1887661" y="804356"/>
                  <a:pt x="1813621"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3</a:t>
            </a:r>
          </a:p>
        </p:txBody>
      </p:sp>
      <p:sp>
        <p:nvSpPr>
          <p:cNvPr id="7" name="Text 3">
            <a:extLst>
              <a:ext uri="{FF2B5EF4-FFF2-40B4-BE49-F238E27FC236}">
                <a16:creationId xmlns:a16="http://schemas.microsoft.com/office/drawing/2014/main" id="{884B116E-A448-49F2-909A-BCE0D8484C45}"/>
              </a:ext>
            </a:extLst>
          </p:cNvPr>
          <p:cNvSpPr/>
          <p:nvPr/>
        </p:nvSpPr>
        <p:spPr>
          <a:xfrm>
            <a:off x="2782731" y="3058219"/>
            <a:ext cx="9110134" cy="372902"/>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7" numCol="1" spcCol="1270" anchor="ctr" anchorCtr="0">
            <a:noAutofit/>
          </a:bodyPr>
          <a:lstStyle/>
          <a:p>
            <a:pPr marL="228600" lvl="1" indent="-228600" defTabSz="933450">
              <a:lnSpc>
                <a:spcPct val="90000"/>
              </a:lnSpc>
              <a:spcBef>
                <a:spcPct val="0"/>
              </a:spcBef>
              <a:spcAft>
                <a:spcPct val="15000"/>
              </a:spcAft>
            </a:pPr>
            <a:r>
              <a:rPr lang="en-US" sz="2400">
                <a:latin typeface="Arial" panose="020B0604020202020204"/>
              </a:rPr>
              <a:t>Acknowledge other students meeting expectations</a:t>
            </a:r>
            <a:endParaRPr lang="en-US" sz="2400" b="0" kern="1200">
              <a:latin typeface="Arial" panose="020B0604020202020204"/>
              <a:ea typeface="+mn-ea"/>
              <a:cs typeface="+mn-cs"/>
            </a:endParaRPr>
          </a:p>
        </p:txBody>
      </p:sp>
      <p:sp>
        <p:nvSpPr>
          <p:cNvPr id="10" name="Step 4">
            <a:extLst>
              <a:ext uri="{FF2B5EF4-FFF2-40B4-BE49-F238E27FC236}">
                <a16:creationId xmlns:a16="http://schemas.microsoft.com/office/drawing/2014/main" id="{ACADF038-B698-4063-BEE3-38AF52FAD8DD}"/>
              </a:ext>
            </a:extLst>
          </p:cNvPr>
          <p:cNvSpPr/>
          <p:nvPr/>
        </p:nvSpPr>
        <p:spPr>
          <a:xfrm>
            <a:off x="857285" y="3724653"/>
            <a:ext cx="1947678" cy="469433"/>
          </a:xfrm>
          <a:custGeom>
            <a:avLst/>
            <a:gdLst>
              <a:gd name="connsiteX0" fmla="*/ 0 w 1947678"/>
              <a:gd name="connsiteY0" fmla="*/ 134062 h 804356"/>
              <a:gd name="connsiteX1" fmla="*/ 134062 w 1947678"/>
              <a:gd name="connsiteY1" fmla="*/ 0 h 804356"/>
              <a:gd name="connsiteX2" fmla="*/ 1813616 w 1947678"/>
              <a:gd name="connsiteY2" fmla="*/ 0 h 804356"/>
              <a:gd name="connsiteX3" fmla="*/ 1947678 w 1947678"/>
              <a:gd name="connsiteY3" fmla="*/ 134062 h 804356"/>
              <a:gd name="connsiteX4" fmla="*/ 1947678 w 1947678"/>
              <a:gd name="connsiteY4" fmla="*/ 670294 h 804356"/>
              <a:gd name="connsiteX5" fmla="*/ 1813616 w 1947678"/>
              <a:gd name="connsiteY5" fmla="*/ 804356 h 804356"/>
              <a:gd name="connsiteX6" fmla="*/ 134062 w 1947678"/>
              <a:gd name="connsiteY6" fmla="*/ 804356 h 804356"/>
              <a:gd name="connsiteX7" fmla="*/ 0 w 1947678"/>
              <a:gd name="connsiteY7" fmla="*/ 670294 h 804356"/>
              <a:gd name="connsiteX8" fmla="*/ 0 w 194767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8" h="804356">
                <a:moveTo>
                  <a:pt x="0" y="134062"/>
                </a:moveTo>
                <a:cubicBezTo>
                  <a:pt x="0" y="60022"/>
                  <a:pt x="60022" y="0"/>
                  <a:pt x="134062" y="0"/>
                </a:cubicBezTo>
                <a:lnTo>
                  <a:pt x="1813616" y="0"/>
                </a:lnTo>
                <a:cubicBezTo>
                  <a:pt x="1887656" y="0"/>
                  <a:pt x="1947678" y="60022"/>
                  <a:pt x="1947678" y="134062"/>
                </a:cubicBezTo>
                <a:lnTo>
                  <a:pt x="1947678" y="670294"/>
                </a:lnTo>
                <a:cubicBezTo>
                  <a:pt x="1947678" y="744334"/>
                  <a:pt x="1887656" y="804356"/>
                  <a:pt x="181361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4</a:t>
            </a:r>
          </a:p>
        </p:txBody>
      </p:sp>
      <p:sp>
        <p:nvSpPr>
          <p:cNvPr id="9" name="Text 4">
            <a:extLst>
              <a:ext uri="{FF2B5EF4-FFF2-40B4-BE49-F238E27FC236}">
                <a16:creationId xmlns:a16="http://schemas.microsoft.com/office/drawing/2014/main" id="{CAC2700B-253D-4A3E-B6F7-8D46877BF19B}"/>
              </a:ext>
            </a:extLst>
          </p:cNvPr>
          <p:cNvSpPr/>
          <p:nvPr/>
        </p:nvSpPr>
        <p:spPr>
          <a:xfrm>
            <a:off x="2804964" y="3782167"/>
            <a:ext cx="9110134" cy="375546"/>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7" numCol="1" spcCol="1270" anchor="ctr" anchorCtr="0">
            <a:noAutofit/>
          </a:bodyPr>
          <a:lstStyle/>
          <a:p>
            <a:pPr marL="0" lvl="1" defTabSz="933450">
              <a:lnSpc>
                <a:spcPct val="90000"/>
              </a:lnSpc>
              <a:spcBef>
                <a:spcPct val="0"/>
              </a:spcBef>
              <a:spcAft>
                <a:spcPct val="15000"/>
              </a:spcAft>
            </a:pPr>
            <a:r>
              <a:rPr lang="en-US" sz="2400" b="0" kern="1200"/>
              <a:t>Redirect and reteach expected behavior</a:t>
            </a:r>
          </a:p>
        </p:txBody>
      </p:sp>
      <p:sp>
        <p:nvSpPr>
          <p:cNvPr id="12" name="Step 5">
            <a:extLst>
              <a:ext uri="{FF2B5EF4-FFF2-40B4-BE49-F238E27FC236}">
                <a16:creationId xmlns:a16="http://schemas.microsoft.com/office/drawing/2014/main" id="{67FCC390-D5E4-41F3-BE22-85522B7952ED}"/>
              </a:ext>
            </a:extLst>
          </p:cNvPr>
          <p:cNvSpPr/>
          <p:nvPr/>
        </p:nvSpPr>
        <p:spPr>
          <a:xfrm>
            <a:off x="874571" y="4379366"/>
            <a:ext cx="1947678" cy="469433"/>
          </a:xfrm>
          <a:custGeom>
            <a:avLst/>
            <a:gdLst>
              <a:gd name="connsiteX0" fmla="*/ 0 w 1947678"/>
              <a:gd name="connsiteY0" fmla="*/ 134062 h 804356"/>
              <a:gd name="connsiteX1" fmla="*/ 134062 w 1947678"/>
              <a:gd name="connsiteY1" fmla="*/ 0 h 804356"/>
              <a:gd name="connsiteX2" fmla="*/ 1813616 w 1947678"/>
              <a:gd name="connsiteY2" fmla="*/ 0 h 804356"/>
              <a:gd name="connsiteX3" fmla="*/ 1947678 w 1947678"/>
              <a:gd name="connsiteY3" fmla="*/ 134062 h 804356"/>
              <a:gd name="connsiteX4" fmla="*/ 1947678 w 1947678"/>
              <a:gd name="connsiteY4" fmla="*/ 670294 h 804356"/>
              <a:gd name="connsiteX5" fmla="*/ 1813616 w 1947678"/>
              <a:gd name="connsiteY5" fmla="*/ 804356 h 804356"/>
              <a:gd name="connsiteX6" fmla="*/ 134062 w 1947678"/>
              <a:gd name="connsiteY6" fmla="*/ 804356 h 804356"/>
              <a:gd name="connsiteX7" fmla="*/ 0 w 1947678"/>
              <a:gd name="connsiteY7" fmla="*/ 670294 h 804356"/>
              <a:gd name="connsiteX8" fmla="*/ 0 w 194767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8" h="804356">
                <a:moveTo>
                  <a:pt x="0" y="134062"/>
                </a:moveTo>
                <a:cubicBezTo>
                  <a:pt x="0" y="60022"/>
                  <a:pt x="60022" y="0"/>
                  <a:pt x="134062" y="0"/>
                </a:cubicBezTo>
                <a:lnTo>
                  <a:pt x="1813616" y="0"/>
                </a:lnTo>
                <a:cubicBezTo>
                  <a:pt x="1887656" y="0"/>
                  <a:pt x="1947678" y="60022"/>
                  <a:pt x="1947678" y="134062"/>
                </a:cubicBezTo>
                <a:lnTo>
                  <a:pt x="1947678" y="670294"/>
                </a:lnTo>
                <a:cubicBezTo>
                  <a:pt x="1947678" y="744334"/>
                  <a:pt x="1887656" y="804356"/>
                  <a:pt x="181361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5</a:t>
            </a:r>
          </a:p>
        </p:txBody>
      </p:sp>
      <p:sp>
        <p:nvSpPr>
          <p:cNvPr id="11" name="Text 5">
            <a:extLst>
              <a:ext uri="{FF2B5EF4-FFF2-40B4-BE49-F238E27FC236}">
                <a16:creationId xmlns:a16="http://schemas.microsoft.com/office/drawing/2014/main" id="{929C7634-5C8D-49BB-84A3-9239F7F222FE}"/>
              </a:ext>
            </a:extLst>
          </p:cNvPr>
          <p:cNvSpPr/>
          <p:nvPr/>
        </p:nvSpPr>
        <p:spPr>
          <a:xfrm>
            <a:off x="2816395" y="4473252"/>
            <a:ext cx="9110134" cy="375547"/>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8" numCol="1" spcCol="1270" anchor="ctr" anchorCtr="0">
            <a:noAutofit/>
          </a:bodyPr>
          <a:lstStyle/>
          <a:p>
            <a:pPr marL="228600" lvl="1" indent="-228600" defTabSz="933450">
              <a:lnSpc>
                <a:spcPct val="90000"/>
              </a:lnSpc>
              <a:spcBef>
                <a:spcPct val="0"/>
              </a:spcBef>
              <a:spcAft>
                <a:spcPct val="15000"/>
              </a:spcAft>
            </a:pPr>
            <a:r>
              <a:rPr lang="en-US" sz="2400">
                <a:cs typeface="Arial"/>
              </a:rPr>
              <a:t>Allow time and space</a:t>
            </a:r>
            <a:endParaRPr lang="en-US" sz="2400" b="0" kern="1200">
              <a:cs typeface="Arial"/>
            </a:endParaRPr>
          </a:p>
        </p:txBody>
      </p:sp>
      <p:sp>
        <p:nvSpPr>
          <p:cNvPr id="14" name="Step 6">
            <a:extLst>
              <a:ext uri="{FF2B5EF4-FFF2-40B4-BE49-F238E27FC236}">
                <a16:creationId xmlns:a16="http://schemas.microsoft.com/office/drawing/2014/main" id="{1E022CBA-B0B1-44B0-AC91-EB2D858D2034}"/>
              </a:ext>
            </a:extLst>
          </p:cNvPr>
          <p:cNvSpPr/>
          <p:nvPr/>
        </p:nvSpPr>
        <p:spPr>
          <a:xfrm>
            <a:off x="874571" y="5070852"/>
            <a:ext cx="1947678" cy="469433"/>
          </a:xfrm>
          <a:custGeom>
            <a:avLst/>
            <a:gdLst>
              <a:gd name="connsiteX0" fmla="*/ 0 w 1947678"/>
              <a:gd name="connsiteY0" fmla="*/ 134062 h 804356"/>
              <a:gd name="connsiteX1" fmla="*/ 134062 w 1947678"/>
              <a:gd name="connsiteY1" fmla="*/ 0 h 804356"/>
              <a:gd name="connsiteX2" fmla="*/ 1813616 w 1947678"/>
              <a:gd name="connsiteY2" fmla="*/ 0 h 804356"/>
              <a:gd name="connsiteX3" fmla="*/ 1947678 w 1947678"/>
              <a:gd name="connsiteY3" fmla="*/ 134062 h 804356"/>
              <a:gd name="connsiteX4" fmla="*/ 1947678 w 1947678"/>
              <a:gd name="connsiteY4" fmla="*/ 670294 h 804356"/>
              <a:gd name="connsiteX5" fmla="*/ 1813616 w 1947678"/>
              <a:gd name="connsiteY5" fmla="*/ 804356 h 804356"/>
              <a:gd name="connsiteX6" fmla="*/ 134062 w 1947678"/>
              <a:gd name="connsiteY6" fmla="*/ 804356 h 804356"/>
              <a:gd name="connsiteX7" fmla="*/ 0 w 1947678"/>
              <a:gd name="connsiteY7" fmla="*/ 670294 h 804356"/>
              <a:gd name="connsiteX8" fmla="*/ 0 w 194767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8" h="804356">
                <a:moveTo>
                  <a:pt x="0" y="134062"/>
                </a:moveTo>
                <a:cubicBezTo>
                  <a:pt x="0" y="60022"/>
                  <a:pt x="60022" y="0"/>
                  <a:pt x="134062" y="0"/>
                </a:cubicBezTo>
                <a:lnTo>
                  <a:pt x="1813616" y="0"/>
                </a:lnTo>
                <a:cubicBezTo>
                  <a:pt x="1887656" y="0"/>
                  <a:pt x="1947678" y="60022"/>
                  <a:pt x="1947678" y="134062"/>
                </a:cubicBezTo>
                <a:lnTo>
                  <a:pt x="1947678" y="670294"/>
                </a:lnTo>
                <a:cubicBezTo>
                  <a:pt x="1947678" y="744334"/>
                  <a:pt x="1887656" y="804356"/>
                  <a:pt x="181361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6</a:t>
            </a:r>
          </a:p>
        </p:txBody>
      </p:sp>
      <p:sp>
        <p:nvSpPr>
          <p:cNvPr id="13" name="Text 6">
            <a:extLst>
              <a:ext uri="{FF2B5EF4-FFF2-40B4-BE49-F238E27FC236}">
                <a16:creationId xmlns:a16="http://schemas.microsoft.com/office/drawing/2014/main" id="{C3A2A4D6-33C7-45EF-9FDA-859589C08E70}"/>
              </a:ext>
            </a:extLst>
          </p:cNvPr>
          <p:cNvSpPr/>
          <p:nvPr/>
        </p:nvSpPr>
        <p:spPr>
          <a:xfrm>
            <a:off x="2816394" y="5114196"/>
            <a:ext cx="9208458" cy="382743"/>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8" numCol="1" spcCol="1270" anchor="ctr" anchorCtr="0">
            <a:noAutofit/>
          </a:bodyPr>
          <a:lstStyle/>
          <a:p>
            <a:pPr marL="228600" lvl="1" indent="-228600" defTabSz="933450">
              <a:lnSpc>
                <a:spcPct val="90000"/>
              </a:lnSpc>
              <a:spcBef>
                <a:spcPct val="0"/>
              </a:spcBef>
              <a:spcAft>
                <a:spcPct val="15000"/>
              </a:spcAft>
            </a:pPr>
            <a:r>
              <a:rPr lang="en-US" sz="2400">
                <a:cs typeface="Arial"/>
              </a:rPr>
              <a:t>Recognize and reinforce expected behavior when demonstrated</a:t>
            </a:r>
            <a:endParaRPr lang="en-US" sz="2400" b="0" kern="1200">
              <a:cs typeface="Arial"/>
            </a:endParaRPr>
          </a:p>
        </p:txBody>
      </p:sp>
      <p:pic>
        <p:nvPicPr>
          <p:cNvPr id="16" name="Checkmarks">
            <a:extLst>
              <a:ext uri="{FF2B5EF4-FFF2-40B4-BE49-F238E27FC236}">
                <a16:creationId xmlns:a16="http://schemas.microsoft.com/office/drawing/2014/main" id="{4DDDCCDB-9063-4F95-0C5E-15C806D6294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60" y="1355784"/>
            <a:ext cx="944962" cy="4291956"/>
          </a:xfrm>
          <a:prstGeom prst="rect">
            <a:avLst/>
          </a:prstGeom>
        </p:spPr>
      </p:pic>
    </p:spTree>
    <p:extLst>
      <p:ext uri="{BB962C8B-B14F-4D97-AF65-F5344CB8AC3E}">
        <p14:creationId xmlns:p14="http://schemas.microsoft.com/office/powerpoint/2010/main" val="8999982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FA11C-5DEA-C10C-4839-C96F8A7952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8B2F42-8594-E0F2-7A92-98E32FC5D154}"/>
              </a:ext>
              <a:ext uri="{C183D7F6-B498-43B3-948B-1728B52AA6E4}">
                <adec:decorative xmlns:adec="http://schemas.microsoft.com/office/drawing/2017/decorative" val="1"/>
              </a:ext>
            </a:extLst>
          </p:cNvPr>
          <p:cNvSpPr>
            <a:spLocks noGrp="1"/>
          </p:cNvSpPr>
          <p:nvPr>
            <p:ph type="title"/>
          </p:nvPr>
        </p:nvSpPr>
        <p:spPr>
          <a:xfrm>
            <a:off x="838200" y="64741"/>
            <a:ext cx="10515600" cy="1325563"/>
          </a:xfrm>
        </p:spPr>
        <p:txBody>
          <a:bodyPr>
            <a:normAutofit/>
          </a:bodyPr>
          <a:lstStyle/>
          <a:p>
            <a:r>
              <a:rPr lang="en-US" sz="4400"/>
              <a:t>Step 1: Show </a:t>
            </a:r>
            <a:r>
              <a:rPr lang="en-US"/>
              <a:t>empathy</a:t>
            </a:r>
          </a:p>
        </p:txBody>
      </p:sp>
      <p:sp>
        <p:nvSpPr>
          <p:cNvPr id="8" name="Title 1">
            <a:extLst>
              <a:ext uri="{FF2B5EF4-FFF2-40B4-BE49-F238E27FC236}">
                <a16:creationId xmlns:a16="http://schemas.microsoft.com/office/drawing/2014/main" id="{B3400AFA-85A7-664F-6BE1-CDBE0A17C9A3}"/>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1: Show empathy 1</a:t>
            </a:r>
          </a:p>
        </p:txBody>
      </p:sp>
      <p:sp>
        <p:nvSpPr>
          <p:cNvPr id="9" name="Rectangle 1">
            <a:extLst>
              <a:ext uri="{FF2B5EF4-FFF2-40B4-BE49-F238E27FC236}">
                <a16:creationId xmlns:a16="http://schemas.microsoft.com/office/drawing/2014/main" id="{8DEC4476-65ED-209B-A003-E7CE6B8DE227}"/>
              </a:ext>
            </a:extLst>
          </p:cNvPr>
          <p:cNvSpPr/>
          <p:nvPr/>
        </p:nvSpPr>
        <p:spPr>
          <a:xfrm>
            <a:off x="604773" y="190772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B307F2CC-FFB3-6F07-338C-A0C92346B104}"/>
              </a:ext>
            </a:extLst>
          </p:cNvPr>
          <p:cNvSpPr/>
          <p:nvPr/>
        </p:nvSpPr>
        <p:spPr>
          <a:xfrm>
            <a:off x="604770" y="2951329"/>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0CFCF2A2-64BE-1727-AB36-8ED45222A461}"/>
              </a:ext>
            </a:extLst>
          </p:cNvPr>
          <p:cNvSpPr/>
          <p:nvPr/>
        </p:nvSpPr>
        <p:spPr>
          <a:xfrm>
            <a:off x="604774" y="4001984"/>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5" name="Checkmark 1">
            <a:extLst>
              <a:ext uri="{FF2B5EF4-FFF2-40B4-BE49-F238E27FC236}">
                <a16:creationId xmlns:a16="http://schemas.microsoft.com/office/drawing/2014/main" id="{987839F2-D334-1C8E-366A-929B4F401D2C}"/>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166105" y="1832106"/>
            <a:ext cx="914400" cy="914400"/>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6" name="Checkmark 2">
            <a:extLst>
              <a:ext uri="{FF2B5EF4-FFF2-40B4-BE49-F238E27FC236}">
                <a16:creationId xmlns:a16="http://schemas.microsoft.com/office/drawing/2014/main" id="{80DBE0AB-3D1A-DFEB-5103-69649BAEE4BD}"/>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166105" y="2857191"/>
            <a:ext cx="914400" cy="914400"/>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7" name="Checkmark 3">
            <a:extLst>
              <a:ext uri="{FF2B5EF4-FFF2-40B4-BE49-F238E27FC236}">
                <a16:creationId xmlns:a16="http://schemas.microsoft.com/office/drawing/2014/main" id="{9CA3760F-546A-B357-A259-F672AEA35BA6}"/>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166105" y="3976837"/>
            <a:ext cx="914400" cy="914400"/>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10" name="Picture 1">
            <a:extLst>
              <a:ext uri="{FF2B5EF4-FFF2-40B4-BE49-F238E27FC236}">
                <a16:creationId xmlns:a16="http://schemas.microsoft.com/office/drawing/2014/main" id="{6CCFA521-9577-8F2C-F793-32506AD9AF53}"/>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6244390" y="2069433"/>
            <a:ext cx="4820409" cy="3224462"/>
          </a:xfrm>
          <a:prstGeom prst="rect">
            <a:avLst/>
          </a:prstGeom>
          <a:ln>
            <a:noFill/>
          </a:ln>
          <a:effectLst>
            <a:outerShdw blurRad="292100" dist="139700" dir="2700000" algn="tl" rotWithShape="0">
              <a:srgbClr val="333333">
                <a:alpha val="65000"/>
              </a:srgbClr>
            </a:outerShdw>
          </a:effectLst>
        </p:spPr>
      </p:pic>
      <p:pic>
        <p:nvPicPr>
          <p:cNvPr id="4" name="Picture 2">
            <a:extLst>
              <a:ext uri="{FF2B5EF4-FFF2-40B4-BE49-F238E27FC236}">
                <a16:creationId xmlns:a16="http://schemas.microsoft.com/office/drawing/2014/main" id="{E295A759-B150-D50F-9F29-10F0BCEF2B79}"/>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17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60D0B1-67B3-1218-5BBA-16FD159E6F7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Ci3T Professional Learning Series</a:t>
            </a:r>
          </a:p>
        </p:txBody>
      </p:sp>
      <p:pic>
        <p:nvPicPr>
          <p:cNvPr id="2" name="PL Series" descr="Ci3T Professional Learning Series infographic which gives information for each session plus pre-training activities. Pre-Training activities include team member selection and school expectations survey for specific settings. Session 1 is two hours and includes Ci3T overview. Session 2 is full day and includes building the primary prevention plan. Session 3 is 2 hours and includes how to monitor the plan and student team members attend. Session 4 is full day and includes building Tier 2 supports. Session 5 is two hours and includes building Tier 3 supports and student team member attend. Session 6 is full day and includes preparing to implement. Infographic also lists homework for each session: Session 1: Share overview with faculty and staff; Build reactive plan. Session 2: finalize and share expectation matric and teaching and reinforcing components. Session 3: Share screeners; complete assessment schedule Session 4: Share  plan; complete PIRS; complete secondary grid. Session 5: Share revised Ci3T plan; complete Ci3T feedback form. After all the sessions, implementation begins.">
            <a:extLst>
              <a:ext uri="{FF2B5EF4-FFF2-40B4-BE49-F238E27FC236}">
                <a16:creationId xmlns:a16="http://schemas.microsoft.com/office/drawing/2014/main" id="{52BF5E95-EB1B-776F-0BFE-C06E7C295876}"/>
              </a:ext>
            </a:extLst>
          </p:cNvPr>
          <p:cNvPicPr>
            <a:picLocks noChangeAspect="1"/>
          </p:cNvPicPr>
          <p:nvPr/>
        </p:nvPicPr>
        <p:blipFill>
          <a:blip r:embed="rId2"/>
          <a:stretch>
            <a:fillRect/>
          </a:stretch>
        </p:blipFill>
        <p:spPr>
          <a:xfrm>
            <a:off x="351351" y="0"/>
            <a:ext cx="11489298" cy="6703401"/>
          </a:xfrm>
          <a:prstGeom prst="rect">
            <a:avLst/>
          </a:prstGeom>
        </p:spPr>
      </p:pic>
      <p:pic>
        <p:nvPicPr>
          <p:cNvPr id="3" name="Picture 2" descr="Image of the Building and Installing Comprehensive, Integrated, Three-Tiered (Ci3T) Models of Preventions book cover">
            <a:extLst>
              <a:ext uri="{FF2B5EF4-FFF2-40B4-BE49-F238E27FC236}">
                <a16:creationId xmlns:a16="http://schemas.microsoft.com/office/drawing/2014/main" id="{B67BC729-D80F-2DFA-358A-582F83A350D6}"/>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38065" y="4901398"/>
            <a:ext cx="1376147" cy="1802003"/>
          </a:xfrm>
          <a:prstGeom prst="rect">
            <a:avLst/>
          </a:prstGeom>
        </p:spPr>
      </p:pic>
    </p:spTree>
    <p:extLst>
      <p:ext uri="{BB962C8B-B14F-4D97-AF65-F5344CB8AC3E}">
        <p14:creationId xmlns:p14="http://schemas.microsoft.com/office/powerpoint/2010/main" val="711993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E45E7-8A9A-8045-2F55-7A3407E252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2FF1CA-802F-2FC9-CF74-C418303F15EF}"/>
              </a:ext>
              <a:ext uri="{C183D7F6-B498-43B3-948B-1728B52AA6E4}">
                <adec:decorative xmlns:adec="http://schemas.microsoft.com/office/drawing/2017/decorative" val="1"/>
              </a:ext>
            </a:extLst>
          </p:cNvPr>
          <p:cNvSpPr>
            <a:spLocks/>
          </p:cNvSpPr>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1: Show empathy</a:t>
            </a:r>
          </a:p>
        </p:txBody>
      </p:sp>
      <p:sp>
        <p:nvSpPr>
          <p:cNvPr id="3" name="Title 1">
            <a:extLst>
              <a:ext uri="{FF2B5EF4-FFF2-40B4-BE49-F238E27FC236}">
                <a16:creationId xmlns:a16="http://schemas.microsoft.com/office/drawing/2014/main" id="{0C3D175D-180E-7F28-17DA-B26490684B99}"/>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Step 1: Show empathy 1</a:t>
            </a:r>
          </a:p>
        </p:txBody>
      </p:sp>
      <p:sp>
        <p:nvSpPr>
          <p:cNvPr id="9" name="Rectangle 1">
            <a:extLst>
              <a:ext uri="{FF2B5EF4-FFF2-40B4-BE49-F238E27FC236}">
                <a16:creationId xmlns:a16="http://schemas.microsoft.com/office/drawing/2014/main" id="{8A53B72B-EB3D-F80D-0982-1FF5380D659E}"/>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20" name="Rectangle 1.5">
            <a:extLst>
              <a:ext uri="{FF2B5EF4-FFF2-40B4-BE49-F238E27FC236}">
                <a16:creationId xmlns:a16="http://schemas.microsoft.com/office/drawing/2014/main" id="{60CFBAF5-448F-CB99-D50F-FB4D1F85F02A}"/>
              </a:ext>
            </a:extLst>
          </p:cNvPr>
          <p:cNvSpPr/>
          <p:nvPr/>
        </p:nvSpPr>
        <p:spPr>
          <a:xfrm>
            <a:off x="338553" y="2234356"/>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Connect privately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Strategically pause instruction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Body language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Verbally acknowledge &amp; validate emotions</a:t>
            </a:r>
          </a:p>
        </p:txBody>
      </p:sp>
      <p:sp>
        <p:nvSpPr>
          <p:cNvPr id="16" name="Rectangle 2">
            <a:extLst>
              <a:ext uri="{FF2B5EF4-FFF2-40B4-BE49-F238E27FC236}">
                <a16:creationId xmlns:a16="http://schemas.microsoft.com/office/drawing/2014/main" id="{6B7D17A7-14A8-A0F2-0935-877424B00356}"/>
              </a:ext>
              <a:ext uri="{C183D7F6-B498-43B3-948B-1728B52AA6E4}">
                <adec:decorative xmlns:adec="http://schemas.microsoft.com/office/drawing/2017/decorative" val="1"/>
              </a:ext>
            </a:extLst>
          </p:cNvPr>
          <p:cNvSpPr/>
          <p:nvPr/>
        </p:nvSpPr>
        <p:spPr>
          <a:xfrm>
            <a:off x="338552" y="454139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8CD7D439-0466-D039-BF2D-96E080640016}"/>
              </a:ext>
              <a:ext uri="{C183D7F6-B498-43B3-948B-1728B52AA6E4}">
                <adec:decorative xmlns:adec="http://schemas.microsoft.com/office/drawing/2017/decorative" val="1"/>
              </a:ext>
            </a:extLst>
          </p:cNvPr>
          <p:cNvSpPr/>
          <p:nvPr/>
        </p:nvSpPr>
        <p:spPr>
          <a:xfrm>
            <a:off x="338556" y="559204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30" name="Picture 1">
            <a:extLst>
              <a:ext uri="{FF2B5EF4-FFF2-40B4-BE49-F238E27FC236}">
                <a16:creationId xmlns:a16="http://schemas.microsoft.com/office/drawing/2014/main" id="{C116C3E6-03FA-DE1D-4CBF-4EB7C72BCFBB}"/>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6244390" y="2069433"/>
            <a:ext cx="4820409" cy="3224462"/>
          </a:xfrm>
          <a:prstGeom prst="rect">
            <a:avLst/>
          </a:prstGeom>
          <a:ln>
            <a:noFill/>
          </a:ln>
          <a:effectLst>
            <a:outerShdw blurRad="292100" dist="139700" dir="2700000" algn="tl" rotWithShape="0">
              <a:srgbClr val="333333">
                <a:alpha val="65000"/>
              </a:srgbClr>
            </a:outerShdw>
          </a:effectLst>
        </p:spPr>
      </p:pic>
      <p:pic>
        <p:nvPicPr>
          <p:cNvPr id="4" name="Picture 2">
            <a:extLst>
              <a:ext uri="{FF2B5EF4-FFF2-40B4-BE49-F238E27FC236}">
                <a16:creationId xmlns:a16="http://schemas.microsoft.com/office/drawing/2014/main" id="{095AAC6E-F392-AE11-692E-87EE5C8C7DED}"/>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8827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5A529-7F9C-F040-F885-D9E4DEBC75E3}"/>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4849E1FE-6214-70CF-80FB-5323FA0D3C73}"/>
              </a:ext>
              <a:ext uri="{C183D7F6-B498-43B3-948B-1728B52AA6E4}">
                <adec:decorative xmlns:adec="http://schemas.microsoft.com/office/drawing/2017/decorative" val="1"/>
              </a:ext>
            </a:extLst>
          </p:cNvPr>
          <p:cNvSpPr txBox="1">
            <a:spLocks/>
          </p:cNvSpPr>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1: Show empathy</a:t>
            </a:r>
          </a:p>
        </p:txBody>
      </p:sp>
      <p:sp>
        <p:nvSpPr>
          <p:cNvPr id="3" name="Title 1">
            <a:extLst>
              <a:ext uri="{FF2B5EF4-FFF2-40B4-BE49-F238E27FC236}">
                <a16:creationId xmlns:a16="http://schemas.microsoft.com/office/drawing/2014/main" id="{1E3DFA50-462B-D4F9-06A8-2FD0254B3918}"/>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Step 1: Show empathy 2</a:t>
            </a:r>
          </a:p>
        </p:txBody>
      </p:sp>
      <p:sp>
        <p:nvSpPr>
          <p:cNvPr id="9" name="Rectangle 1">
            <a:extLst>
              <a:ext uri="{FF2B5EF4-FFF2-40B4-BE49-F238E27FC236}">
                <a16:creationId xmlns:a16="http://schemas.microsoft.com/office/drawing/2014/main" id="{BE03C5E2-6BFB-1BD4-7334-E8F3B0AC83EE}"/>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95F23995-CF2E-7813-04A5-188B93F8122B}"/>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20" name="Rectangle 2.5">
            <a:extLst>
              <a:ext uri="{FF2B5EF4-FFF2-40B4-BE49-F238E27FC236}">
                <a16:creationId xmlns:a16="http://schemas.microsoft.com/office/drawing/2014/main" id="{2C467EBD-4885-EF4E-77AD-D8B19413C521}"/>
              </a:ext>
            </a:extLst>
          </p:cNvPr>
          <p:cNvSpPr/>
          <p:nvPr/>
        </p:nvSpPr>
        <p:spPr>
          <a:xfrm>
            <a:off x="338554" y="3200314"/>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Builds relationships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Less likely to lead to escalation</a:t>
            </a:r>
          </a:p>
        </p:txBody>
      </p:sp>
      <p:sp>
        <p:nvSpPr>
          <p:cNvPr id="17" name="Rectangle 3">
            <a:extLst>
              <a:ext uri="{FF2B5EF4-FFF2-40B4-BE49-F238E27FC236}">
                <a16:creationId xmlns:a16="http://schemas.microsoft.com/office/drawing/2014/main" id="{E1971336-6687-821D-8AD3-B4A082805994}"/>
              </a:ext>
              <a:ext uri="{C183D7F6-B498-43B3-948B-1728B52AA6E4}">
                <adec:decorative xmlns:adec="http://schemas.microsoft.com/office/drawing/2017/decorative" val="1"/>
              </a:ext>
            </a:extLst>
          </p:cNvPr>
          <p:cNvSpPr/>
          <p:nvPr/>
        </p:nvSpPr>
        <p:spPr>
          <a:xfrm>
            <a:off x="338556" y="559204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2" name="Picture 1">
            <a:extLst>
              <a:ext uri="{FF2B5EF4-FFF2-40B4-BE49-F238E27FC236}">
                <a16:creationId xmlns:a16="http://schemas.microsoft.com/office/drawing/2014/main" id="{AFB1CB03-92EC-81FD-E998-ACA6588CF9E1}"/>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6244390" y="2069433"/>
            <a:ext cx="4820409" cy="3224462"/>
          </a:xfrm>
          <a:prstGeom prst="rect">
            <a:avLst/>
          </a:prstGeom>
          <a:ln>
            <a:noFill/>
          </a:ln>
          <a:effectLst>
            <a:outerShdw blurRad="292100" dist="139700" dir="2700000" algn="tl" rotWithShape="0">
              <a:srgbClr val="333333">
                <a:alpha val="65000"/>
              </a:srgbClr>
            </a:outerShdw>
          </a:effectLst>
        </p:spPr>
      </p:pic>
      <p:pic>
        <p:nvPicPr>
          <p:cNvPr id="6" name="Picture 2">
            <a:extLst>
              <a:ext uri="{FF2B5EF4-FFF2-40B4-BE49-F238E27FC236}">
                <a16:creationId xmlns:a16="http://schemas.microsoft.com/office/drawing/2014/main" id="{ACBFF9F6-10A0-BF54-D31C-61C9706137E7}"/>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2441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F1747-1871-72B0-3585-EFA28FE7499C}"/>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5DCEE8DE-AF6D-A663-7E2A-D4CC40E84F32}"/>
              </a:ext>
              <a:ext uri="{C183D7F6-B498-43B3-948B-1728B52AA6E4}">
                <adec:decorative xmlns:adec="http://schemas.microsoft.com/office/drawing/2017/decorative" val="1"/>
              </a:ext>
            </a:extLst>
          </p:cNvPr>
          <p:cNvSpPr txBox="1">
            <a:spLocks/>
          </p:cNvSpPr>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1: Show empathy</a:t>
            </a:r>
          </a:p>
        </p:txBody>
      </p:sp>
      <p:sp>
        <p:nvSpPr>
          <p:cNvPr id="3" name="Title 1">
            <a:extLst>
              <a:ext uri="{FF2B5EF4-FFF2-40B4-BE49-F238E27FC236}">
                <a16:creationId xmlns:a16="http://schemas.microsoft.com/office/drawing/2014/main" id="{EEDFBB81-F7B9-5540-B1F8-D6FF439AE876}"/>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Step 1: Show empathy 3</a:t>
            </a:r>
          </a:p>
        </p:txBody>
      </p:sp>
      <p:sp>
        <p:nvSpPr>
          <p:cNvPr id="9" name="Rectangle 1">
            <a:extLst>
              <a:ext uri="{FF2B5EF4-FFF2-40B4-BE49-F238E27FC236}">
                <a16:creationId xmlns:a16="http://schemas.microsoft.com/office/drawing/2014/main" id="{2389B1C3-A1B0-CF50-4C2F-5835CDB2F73C}"/>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ADAFF395-2940-C4C6-FE1A-943C0AA93EEA}"/>
              </a:ext>
              <a:ext uri="{C183D7F6-B498-43B3-948B-1728B52AA6E4}">
                <adec:decorative xmlns:adec="http://schemas.microsoft.com/office/drawing/2017/decorative" val="1"/>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B9EBEEB4-B2AA-0049-2732-9E496B844165}"/>
              </a:ext>
            </a:extLst>
          </p:cNvPr>
          <p:cNvSpPr/>
          <p:nvPr/>
        </p:nvSpPr>
        <p:spPr>
          <a:xfrm>
            <a:off x="338553" y="3278094"/>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3.5">
            <a:extLst>
              <a:ext uri="{FF2B5EF4-FFF2-40B4-BE49-F238E27FC236}">
                <a16:creationId xmlns:a16="http://schemas.microsoft.com/office/drawing/2014/main" id="{3B7E5124-A30C-EB7B-3A15-5F018C22A4CB}"/>
              </a:ext>
            </a:extLst>
          </p:cNvPr>
          <p:cNvSpPr/>
          <p:nvPr/>
        </p:nvSpPr>
        <p:spPr>
          <a:xfrm>
            <a:off x="338552" y="4233767"/>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Harsh &amp; public communication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Overbearing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Long winded</a:t>
            </a:r>
            <a:endParaRPr lang="en-US"/>
          </a:p>
        </p:txBody>
      </p:sp>
      <p:pic>
        <p:nvPicPr>
          <p:cNvPr id="2" name="Picture 1">
            <a:extLst>
              <a:ext uri="{FF2B5EF4-FFF2-40B4-BE49-F238E27FC236}">
                <a16:creationId xmlns:a16="http://schemas.microsoft.com/office/drawing/2014/main" id="{2C638E25-0814-19CD-E354-892C589FD380}"/>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6244390" y="2069433"/>
            <a:ext cx="4820409" cy="3224462"/>
          </a:xfrm>
          <a:prstGeom prst="rect">
            <a:avLst/>
          </a:prstGeom>
          <a:ln>
            <a:noFill/>
          </a:ln>
          <a:effectLst>
            <a:outerShdw blurRad="292100" dist="139700" dir="2700000" algn="tl" rotWithShape="0">
              <a:srgbClr val="333333">
                <a:alpha val="65000"/>
              </a:srgbClr>
            </a:outerShdw>
          </a:effectLst>
        </p:spPr>
      </p:pic>
      <p:pic>
        <p:nvPicPr>
          <p:cNvPr id="6" name="Picture 2">
            <a:extLst>
              <a:ext uri="{FF2B5EF4-FFF2-40B4-BE49-F238E27FC236}">
                <a16:creationId xmlns:a16="http://schemas.microsoft.com/office/drawing/2014/main" id="{1377CADB-FB0B-9ED6-D30E-0FE3E488CC83}"/>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2861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06254-9FE9-1E55-6B7A-01740AF707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782E77-0FAE-214B-343A-D6C9B124FE38}"/>
              </a:ext>
              <a:ext uri="{C183D7F6-B498-43B3-948B-1728B52AA6E4}">
                <adec:decorative xmlns:adec="http://schemas.microsoft.com/office/drawing/2017/decorative" val="1"/>
              </a:ext>
            </a:extLst>
          </p:cNvPr>
          <p:cNvSpPr>
            <a:spLocks noGrp="1"/>
          </p:cNvSpPr>
          <p:nvPr>
            <p:ph type="title"/>
          </p:nvPr>
        </p:nvSpPr>
        <p:spPr>
          <a:xfrm>
            <a:off x="838200" y="64741"/>
            <a:ext cx="10515600" cy="1325563"/>
          </a:xfrm>
        </p:spPr>
        <p:txBody>
          <a:bodyPr>
            <a:normAutofit/>
          </a:bodyPr>
          <a:lstStyle/>
          <a:p>
            <a:r>
              <a:rPr lang="en-US" sz="4400"/>
              <a:t>Step 2: </a:t>
            </a:r>
            <a:r>
              <a:rPr lang="en-US" sz="4400">
                <a:latin typeface="Arial" panose="020B0604020202020204"/>
              </a:rPr>
              <a:t>Maintain the flow of instruction</a:t>
            </a:r>
            <a:endParaRPr lang="en-US"/>
          </a:p>
        </p:txBody>
      </p:sp>
      <p:sp>
        <p:nvSpPr>
          <p:cNvPr id="4" name="Title 1">
            <a:extLst>
              <a:ext uri="{FF2B5EF4-FFF2-40B4-BE49-F238E27FC236}">
                <a16:creationId xmlns:a16="http://schemas.microsoft.com/office/drawing/2014/main" id="{10849153-6BA9-53E0-033C-C935D4B56A25}"/>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Maintain the flow of instruction 1</a:t>
            </a:r>
          </a:p>
        </p:txBody>
      </p:sp>
      <p:sp>
        <p:nvSpPr>
          <p:cNvPr id="9" name="Rectangle 1">
            <a:extLst>
              <a:ext uri="{FF2B5EF4-FFF2-40B4-BE49-F238E27FC236}">
                <a16:creationId xmlns:a16="http://schemas.microsoft.com/office/drawing/2014/main" id="{82F04A09-2A11-37CA-6373-1A0184034AB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20" name="Rectangle 1.5">
            <a:extLst>
              <a:ext uri="{FF2B5EF4-FFF2-40B4-BE49-F238E27FC236}">
                <a16:creationId xmlns:a16="http://schemas.microsoft.com/office/drawing/2014/main" id="{15EB10C8-04F0-FB08-F280-A9550C15E776}"/>
              </a:ext>
            </a:extLst>
          </p:cNvPr>
          <p:cNvSpPr/>
          <p:nvPr/>
        </p:nvSpPr>
        <p:spPr>
          <a:xfrm>
            <a:off x="338553" y="2234356"/>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Repeat instructions in a positive, friendly tone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Physical movement</a:t>
            </a:r>
          </a:p>
        </p:txBody>
      </p:sp>
      <p:sp>
        <p:nvSpPr>
          <p:cNvPr id="16" name="Rectangle 2">
            <a:extLst>
              <a:ext uri="{FF2B5EF4-FFF2-40B4-BE49-F238E27FC236}">
                <a16:creationId xmlns:a16="http://schemas.microsoft.com/office/drawing/2014/main" id="{D986EA65-090F-88A3-5620-4EDA641933EA}"/>
              </a:ext>
              <a:ext uri="{C183D7F6-B498-43B3-948B-1728B52AA6E4}">
                <adec:decorative xmlns:adec="http://schemas.microsoft.com/office/drawing/2017/decorative" val="1"/>
              </a:ext>
            </a:extLst>
          </p:cNvPr>
          <p:cNvSpPr/>
          <p:nvPr/>
        </p:nvSpPr>
        <p:spPr>
          <a:xfrm>
            <a:off x="338552" y="454139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424F996E-0881-9648-9AB9-B284AB452D7E}"/>
              </a:ext>
              <a:ext uri="{C183D7F6-B498-43B3-948B-1728B52AA6E4}">
                <adec:decorative xmlns:adec="http://schemas.microsoft.com/office/drawing/2017/decorative" val="1"/>
              </a:ext>
            </a:extLst>
          </p:cNvPr>
          <p:cNvSpPr/>
          <p:nvPr/>
        </p:nvSpPr>
        <p:spPr>
          <a:xfrm>
            <a:off x="338556" y="559204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6" name="Picture 1">
            <a:extLst>
              <a:ext uri="{FF2B5EF4-FFF2-40B4-BE49-F238E27FC236}">
                <a16:creationId xmlns:a16="http://schemas.microsoft.com/office/drawing/2014/main" id="{2CA45FD7-6452-1CE5-9099-BE96D57AD9E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096000" y="2218514"/>
            <a:ext cx="5079649" cy="321213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8897EF5A-EC6D-F771-1297-C931067A6A7B}"/>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5576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40125-FB8B-412F-432D-82856F305397}"/>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D8804B0C-BE92-9404-E4CB-0096BF560ED9}"/>
              </a:ext>
              <a:ext uri="{C183D7F6-B498-43B3-948B-1728B52AA6E4}">
                <adec:decorative xmlns:adec="http://schemas.microsoft.com/office/drawing/2017/decorative" val="1"/>
              </a:ext>
            </a:extLst>
          </p:cNvPr>
          <p:cNvSpPr txBox="1">
            <a:spLocks/>
          </p:cNvSpPr>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2: </a:t>
            </a:r>
            <a:r>
              <a:rPr kumimoji="0" lang="en-US" sz="4400" b="1" i="0" u="none" strike="noStrike" kern="1200" cap="none" spc="-150" normalizeH="0" baseline="0" noProof="0">
                <a:ln>
                  <a:noFill/>
                </a:ln>
                <a:solidFill>
                  <a:schemeClr val="tx1"/>
                </a:solidFill>
                <a:effectLst/>
                <a:uLnTx/>
                <a:uFillTx/>
                <a:latin typeface="Arial" panose="020B0604020202020204"/>
                <a:ea typeface="+mj-ea"/>
                <a:cs typeface="+mj-cs"/>
              </a:rPr>
              <a:t>Maintain the flow of instruction</a:t>
            </a: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sp>
        <p:nvSpPr>
          <p:cNvPr id="5" name="Title 1">
            <a:extLst>
              <a:ext uri="{FF2B5EF4-FFF2-40B4-BE49-F238E27FC236}">
                <a16:creationId xmlns:a16="http://schemas.microsoft.com/office/drawing/2014/main" id="{65334B40-CBC0-13C2-1575-24714F1583A1}"/>
              </a:ext>
            </a:extLst>
          </p:cNvPr>
          <p:cNvSpPr txBox="1">
            <a:spLocks noGrp="1"/>
          </p:cNvSpPr>
          <p:nvPr>
            <p:ph type="title" idx="4294967295"/>
          </p:nvPr>
        </p:nvSpPr>
        <p:spPr>
          <a:xfrm>
            <a:off x="990600" y="-124662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Step 2: Maintain the flow of instruction 2</a:t>
            </a:r>
          </a:p>
        </p:txBody>
      </p:sp>
      <p:sp>
        <p:nvSpPr>
          <p:cNvPr id="9" name="Rectangle 1">
            <a:extLst>
              <a:ext uri="{FF2B5EF4-FFF2-40B4-BE49-F238E27FC236}">
                <a16:creationId xmlns:a16="http://schemas.microsoft.com/office/drawing/2014/main" id="{87E1323E-E3E3-F50A-879D-3E88759B22A2}"/>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D2CE3F8D-F052-BA39-9E73-EC5B64078C07}"/>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20" name="Rectangle 2.5">
            <a:extLst>
              <a:ext uri="{FF2B5EF4-FFF2-40B4-BE49-F238E27FC236}">
                <a16:creationId xmlns:a16="http://schemas.microsoft.com/office/drawing/2014/main" id="{ABAE26EB-3E79-C317-6A89-AAE487CEFAE7}"/>
              </a:ext>
            </a:extLst>
          </p:cNvPr>
          <p:cNvSpPr/>
          <p:nvPr/>
        </p:nvSpPr>
        <p:spPr>
          <a:xfrm>
            <a:off x="338554" y="3200314"/>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Creates solutions-based environments</a:t>
            </a:r>
          </a:p>
        </p:txBody>
      </p:sp>
      <p:sp>
        <p:nvSpPr>
          <p:cNvPr id="17" name="Rectangle 3">
            <a:extLst>
              <a:ext uri="{FF2B5EF4-FFF2-40B4-BE49-F238E27FC236}">
                <a16:creationId xmlns:a16="http://schemas.microsoft.com/office/drawing/2014/main" id="{8850ED58-1A03-89EB-649D-42394C214499}"/>
              </a:ext>
              <a:ext uri="{C183D7F6-B498-43B3-948B-1728B52AA6E4}">
                <adec:decorative xmlns:adec="http://schemas.microsoft.com/office/drawing/2017/decorative" val="1"/>
              </a:ext>
            </a:extLst>
          </p:cNvPr>
          <p:cNvSpPr/>
          <p:nvPr/>
        </p:nvSpPr>
        <p:spPr>
          <a:xfrm>
            <a:off x="338556" y="559204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3" name="Picture 1">
            <a:extLst>
              <a:ext uri="{FF2B5EF4-FFF2-40B4-BE49-F238E27FC236}">
                <a16:creationId xmlns:a16="http://schemas.microsoft.com/office/drawing/2014/main" id="{DC011B8E-116D-57C7-7CA5-08533CBC1EEF}"/>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096000" y="2218514"/>
            <a:ext cx="5079649" cy="3212131"/>
          </a:xfrm>
          <a:prstGeom prst="rect">
            <a:avLst/>
          </a:prstGeom>
          <a:ln>
            <a:noFill/>
          </a:ln>
          <a:effectLst>
            <a:outerShdw blurRad="292100" dist="139700" dir="2700000" algn="tl" rotWithShape="0">
              <a:srgbClr val="333333">
                <a:alpha val="65000"/>
              </a:srgbClr>
            </a:outerShdw>
          </a:effectLst>
        </p:spPr>
      </p:pic>
      <p:pic>
        <p:nvPicPr>
          <p:cNvPr id="2" name="Picture 2">
            <a:extLst>
              <a:ext uri="{FF2B5EF4-FFF2-40B4-BE49-F238E27FC236}">
                <a16:creationId xmlns:a16="http://schemas.microsoft.com/office/drawing/2014/main" id="{51A950CE-5DB7-E7E9-3D87-001A87EF08CE}"/>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C355AC6E-A664-0F95-A884-071F3744915F}"/>
              </a:ext>
              <a:ext uri="{C183D7F6-B498-43B3-948B-1728B52AA6E4}">
                <adec:decorative xmlns:adec="http://schemas.microsoft.com/office/drawing/2017/decorative" val="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a:p>
        </p:txBody>
      </p:sp>
    </p:spTree>
    <p:extLst>
      <p:ext uri="{BB962C8B-B14F-4D97-AF65-F5344CB8AC3E}">
        <p14:creationId xmlns:p14="http://schemas.microsoft.com/office/powerpoint/2010/main" val="37847851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ECE9D-5322-2CD1-7E9E-1CC9536E99FA}"/>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0626AB0B-D2A7-488A-B35D-BF1F8CDC412F}"/>
              </a:ext>
              <a:ext uri="{C183D7F6-B498-43B3-948B-1728B52AA6E4}">
                <adec:decorative xmlns:adec="http://schemas.microsoft.com/office/drawing/2017/decorative" val="1"/>
              </a:ext>
            </a:extLst>
          </p:cNvPr>
          <p:cNvSpPr txBox="1">
            <a:spLocks/>
          </p:cNvSpPr>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2: </a:t>
            </a:r>
            <a:r>
              <a:rPr kumimoji="0" lang="en-US" sz="4400" b="1" i="0" u="none" strike="noStrike" kern="1200" cap="none" spc="-150" normalizeH="0" baseline="0" noProof="0">
                <a:ln>
                  <a:noFill/>
                </a:ln>
                <a:solidFill>
                  <a:schemeClr val="tx1"/>
                </a:solidFill>
                <a:effectLst/>
                <a:uLnTx/>
                <a:uFillTx/>
                <a:latin typeface="Arial" panose="020B0604020202020204"/>
                <a:ea typeface="+mj-ea"/>
                <a:cs typeface="+mj-cs"/>
              </a:rPr>
              <a:t>Maintain the flow of instruction</a:t>
            </a: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sp>
        <p:nvSpPr>
          <p:cNvPr id="4" name="Title 1">
            <a:extLst>
              <a:ext uri="{FF2B5EF4-FFF2-40B4-BE49-F238E27FC236}">
                <a16:creationId xmlns:a16="http://schemas.microsoft.com/office/drawing/2014/main" id="{397DF17F-D713-0BBE-5A5D-4E601CCB1486}"/>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Step 2: Maintain the flow of instruction 3</a:t>
            </a:r>
          </a:p>
        </p:txBody>
      </p:sp>
      <p:sp>
        <p:nvSpPr>
          <p:cNvPr id="9" name="Rectangle 1">
            <a:extLst>
              <a:ext uri="{FF2B5EF4-FFF2-40B4-BE49-F238E27FC236}">
                <a16:creationId xmlns:a16="http://schemas.microsoft.com/office/drawing/2014/main" id="{7C29EFB0-AECA-27E8-6802-4BCA9E8B50E9}"/>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506E906D-F871-E7E1-C340-8C20FB402029}"/>
              </a:ext>
              <a:ext uri="{C183D7F6-B498-43B3-948B-1728B52AA6E4}">
                <adec:decorative xmlns:adec="http://schemas.microsoft.com/office/drawing/2017/decorative" val="1"/>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24851868-06AE-9547-0775-3D0C3F1DAEED}"/>
              </a:ext>
            </a:extLst>
          </p:cNvPr>
          <p:cNvSpPr/>
          <p:nvPr/>
        </p:nvSpPr>
        <p:spPr>
          <a:xfrm>
            <a:off x="338553" y="3278094"/>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3.5">
            <a:extLst>
              <a:ext uri="{FF2B5EF4-FFF2-40B4-BE49-F238E27FC236}">
                <a16:creationId xmlns:a16="http://schemas.microsoft.com/office/drawing/2014/main" id="{C90B7957-39A6-5D21-EEB5-ABA4B0F50412}"/>
              </a:ext>
            </a:extLst>
          </p:cNvPr>
          <p:cNvSpPr/>
          <p:nvPr/>
        </p:nvSpPr>
        <p:spPr>
          <a:xfrm>
            <a:off x="338552" y="4178313"/>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Engaging in arguments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Providing too much attention</a:t>
            </a:r>
          </a:p>
        </p:txBody>
      </p:sp>
      <p:pic>
        <p:nvPicPr>
          <p:cNvPr id="2" name="Picture 1">
            <a:extLst>
              <a:ext uri="{FF2B5EF4-FFF2-40B4-BE49-F238E27FC236}">
                <a16:creationId xmlns:a16="http://schemas.microsoft.com/office/drawing/2014/main" id="{B8BB017A-8699-CCC4-C4AA-C3F0B68DAF33}"/>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87913E9-F4F5-56D4-9FF1-F8663F9AE6A2}"/>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6096000" y="2218514"/>
            <a:ext cx="5079649" cy="32121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10051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EDEAA-C53F-8475-E185-E1E207071C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47E0D9-B62B-E18E-2186-94997B7F4028}"/>
              </a:ext>
              <a:ext uri="{C183D7F6-B498-43B3-948B-1728B52AA6E4}">
                <adec:decorative xmlns:adec="http://schemas.microsoft.com/office/drawing/2017/decorative" val="1"/>
              </a:ext>
            </a:extLst>
          </p:cNvPr>
          <p:cNvSpPr>
            <a:spLocks noGrp="1"/>
          </p:cNvSpPr>
          <p:nvPr>
            <p:ph type="title"/>
          </p:nvPr>
        </p:nvSpPr>
        <p:spPr>
          <a:xfrm>
            <a:off x="838200" y="64741"/>
            <a:ext cx="10515600" cy="1325563"/>
          </a:xfrm>
        </p:spPr>
        <p:txBody>
          <a:bodyPr>
            <a:normAutofit/>
          </a:bodyPr>
          <a:lstStyle/>
          <a:p>
            <a:r>
              <a:rPr lang="en-US" sz="4400"/>
              <a:t>Step 3: </a:t>
            </a:r>
            <a:r>
              <a:rPr lang="en-US" sz="4400">
                <a:latin typeface="Arial" panose="020B0604020202020204"/>
              </a:rPr>
              <a:t>Acknowledge other students meeting expectations</a:t>
            </a:r>
            <a:endParaRPr lang="en-US"/>
          </a:p>
        </p:txBody>
      </p:sp>
      <p:sp>
        <p:nvSpPr>
          <p:cNvPr id="4" name="Title 1">
            <a:extLst>
              <a:ext uri="{FF2B5EF4-FFF2-40B4-BE49-F238E27FC236}">
                <a16:creationId xmlns:a16="http://schemas.microsoft.com/office/drawing/2014/main" id="{C65FB0CB-A531-541F-7BB5-7DE7B5FF28F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3: Acknowledge other students meeting expectations 1</a:t>
            </a:r>
          </a:p>
        </p:txBody>
      </p:sp>
      <p:sp>
        <p:nvSpPr>
          <p:cNvPr id="9" name="Rectangle 1">
            <a:extLst>
              <a:ext uri="{FF2B5EF4-FFF2-40B4-BE49-F238E27FC236}">
                <a16:creationId xmlns:a16="http://schemas.microsoft.com/office/drawing/2014/main" id="{DC2FBE35-9E04-5A71-DF95-552796CE3398}"/>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20" name="Rectangle 1.5">
            <a:extLst>
              <a:ext uri="{FF2B5EF4-FFF2-40B4-BE49-F238E27FC236}">
                <a16:creationId xmlns:a16="http://schemas.microsoft.com/office/drawing/2014/main" id="{DACBD9B9-543A-F359-4BAA-F9E12D9A7F1D}"/>
              </a:ext>
            </a:extLst>
          </p:cNvPr>
          <p:cNvSpPr/>
          <p:nvPr/>
        </p:nvSpPr>
        <p:spPr>
          <a:xfrm>
            <a:off x="338553" y="2234356"/>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Behavior-specific praise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Keep instruction moving forward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Be calm and sincere </a:t>
            </a:r>
          </a:p>
        </p:txBody>
      </p:sp>
      <p:sp>
        <p:nvSpPr>
          <p:cNvPr id="16" name="Rectangle 2">
            <a:extLst>
              <a:ext uri="{FF2B5EF4-FFF2-40B4-BE49-F238E27FC236}">
                <a16:creationId xmlns:a16="http://schemas.microsoft.com/office/drawing/2014/main" id="{410752CF-61D0-F9F0-62D1-4D71BBEBA78D}"/>
              </a:ext>
              <a:ext uri="{C183D7F6-B498-43B3-948B-1728B52AA6E4}">
                <adec:decorative xmlns:adec="http://schemas.microsoft.com/office/drawing/2017/decorative" val="1"/>
              </a:ext>
            </a:extLst>
          </p:cNvPr>
          <p:cNvSpPr/>
          <p:nvPr/>
        </p:nvSpPr>
        <p:spPr>
          <a:xfrm>
            <a:off x="338552" y="454139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487E22E8-58CC-B367-975D-4A374EECEF04}"/>
              </a:ext>
              <a:ext uri="{C183D7F6-B498-43B3-948B-1728B52AA6E4}">
                <adec:decorative xmlns:adec="http://schemas.microsoft.com/office/drawing/2017/decorative" val="1"/>
              </a:ext>
            </a:extLst>
          </p:cNvPr>
          <p:cNvSpPr/>
          <p:nvPr/>
        </p:nvSpPr>
        <p:spPr>
          <a:xfrm>
            <a:off x="338552" y="559204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3" name="Picture 1">
            <a:extLst>
              <a:ext uri="{FF2B5EF4-FFF2-40B4-BE49-F238E27FC236}">
                <a16:creationId xmlns:a16="http://schemas.microsoft.com/office/drawing/2014/main" id="{C25533BE-BB3D-6840-2961-5A20A838848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20387" y="1333318"/>
            <a:ext cx="3341717" cy="5012575"/>
          </a:xfrm>
          <a:prstGeom prst="rect">
            <a:avLst/>
          </a:prstGeom>
          <a:ln>
            <a:noFill/>
          </a:ln>
          <a:effectLst>
            <a:outerShdw blurRad="292100" dist="139700" dir="2700000" algn="tl" rotWithShape="0">
              <a:srgbClr val="333333">
                <a:alpha val="65000"/>
              </a:srgbClr>
            </a:outerShdw>
          </a:effectLst>
        </p:spPr>
      </p:pic>
      <p:pic>
        <p:nvPicPr>
          <p:cNvPr id="5" name="Picture 2">
            <a:extLst>
              <a:ext uri="{FF2B5EF4-FFF2-40B4-BE49-F238E27FC236}">
                <a16:creationId xmlns:a16="http://schemas.microsoft.com/office/drawing/2014/main" id="{AAB6DE05-2BD8-52EC-9863-CE7E925190CD}"/>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939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D4FFE-662F-AF57-2E37-368784389287}"/>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A7E58EA6-5A19-A92B-5E28-848F63130EB0}"/>
              </a:ext>
              <a:ext uri="{C183D7F6-B498-43B3-948B-1728B52AA6E4}">
                <adec:decorative xmlns:adec="http://schemas.microsoft.com/office/drawing/2017/decorative" val="1"/>
              </a:ext>
            </a:extLst>
          </p:cNvPr>
          <p:cNvSpPr txBox="1">
            <a:spLocks/>
          </p:cNvSpPr>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3: </a:t>
            </a:r>
            <a:r>
              <a:rPr kumimoji="0" lang="en-US" sz="4400" b="1" i="0" u="none" strike="noStrike" kern="1200" cap="none" spc="-150" normalizeH="0" baseline="0" noProof="0">
                <a:ln>
                  <a:noFill/>
                </a:ln>
                <a:solidFill>
                  <a:schemeClr val="tx1"/>
                </a:solidFill>
                <a:effectLst/>
                <a:uLnTx/>
                <a:uFillTx/>
                <a:latin typeface="Arial" panose="020B0604020202020204"/>
                <a:ea typeface="+mj-ea"/>
                <a:cs typeface="+mj-cs"/>
              </a:rPr>
              <a:t>Acknowledge other students meeting expectations</a:t>
            </a: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sp>
        <p:nvSpPr>
          <p:cNvPr id="4" name="Title 1">
            <a:extLst>
              <a:ext uri="{FF2B5EF4-FFF2-40B4-BE49-F238E27FC236}">
                <a16:creationId xmlns:a16="http://schemas.microsoft.com/office/drawing/2014/main" id="{A29FC839-3B25-247F-F7E8-A92D6A0F9B35}"/>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Step 3: Acknowledge other students meeting expectations 2</a:t>
            </a:r>
          </a:p>
        </p:txBody>
      </p:sp>
      <p:sp>
        <p:nvSpPr>
          <p:cNvPr id="9" name="Rectangle 1">
            <a:extLst>
              <a:ext uri="{FF2B5EF4-FFF2-40B4-BE49-F238E27FC236}">
                <a16:creationId xmlns:a16="http://schemas.microsoft.com/office/drawing/2014/main" id="{E1C0646E-B6A2-D36B-EF10-A9B5DA561019}"/>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DF6F01DB-B16D-7D39-6A20-48481A832519}"/>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20" name="Rectangle 2.5">
            <a:extLst>
              <a:ext uri="{FF2B5EF4-FFF2-40B4-BE49-F238E27FC236}">
                <a16:creationId xmlns:a16="http://schemas.microsoft.com/office/drawing/2014/main" id="{E919A2FB-4BC6-49DD-8C20-493BF4103DA9}"/>
              </a:ext>
            </a:extLst>
          </p:cNvPr>
          <p:cNvSpPr/>
          <p:nvPr/>
        </p:nvSpPr>
        <p:spPr>
          <a:xfrm>
            <a:off x="338554" y="3200314"/>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Creates a positive, praise-rich environment to reinforce what is expected</a:t>
            </a:r>
          </a:p>
        </p:txBody>
      </p:sp>
      <p:sp>
        <p:nvSpPr>
          <p:cNvPr id="17" name="Rectangle 3">
            <a:extLst>
              <a:ext uri="{FF2B5EF4-FFF2-40B4-BE49-F238E27FC236}">
                <a16:creationId xmlns:a16="http://schemas.microsoft.com/office/drawing/2014/main" id="{E763738D-2C4D-4CF6-F5B7-427A5EFF2FB7}"/>
              </a:ext>
              <a:ext uri="{C183D7F6-B498-43B3-948B-1728B52AA6E4}">
                <adec:decorative xmlns:adec="http://schemas.microsoft.com/office/drawing/2017/decorative" val="1"/>
              </a:ext>
            </a:extLst>
          </p:cNvPr>
          <p:cNvSpPr/>
          <p:nvPr/>
        </p:nvSpPr>
        <p:spPr>
          <a:xfrm>
            <a:off x="338553" y="5382515"/>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2" name="Picture 1">
            <a:extLst>
              <a:ext uri="{FF2B5EF4-FFF2-40B4-BE49-F238E27FC236}">
                <a16:creationId xmlns:a16="http://schemas.microsoft.com/office/drawing/2014/main" id="{E749E79F-76E7-8EE1-26DE-0CC8A4416A3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20387" y="1333318"/>
            <a:ext cx="3341717" cy="501257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410C2A06-301A-368B-30A6-958CD6B293E9}"/>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9515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51345-31A7-3477-C82B-3CE306C706CF}"/>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D9E812E1-3DB6-B579-DA59-AE54645EF385}"/>
              </a:ext>
              <a:ext uri="{C183D7F6-B498-43B3-948B-1728B52AA6E4}">
                <adec:decorative xmlns:adec="http://schemas.microsoft.com/office/drawing/2017/decorative" val="1"/>
              </a:ext>
            </a:extLst>
          </p:cNvPr>
          <p:cNvSpPr txBox="1">
            <a:spLocks/>
          </p:cNvSpPr>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3: </a:t>
            </a:r>
            <a:r>
              <a:rPr kumimoji="0" lang="en-US" sz="4400" b="1" i="0" u="none" strike="noStrike" kern="1200" cap="none" spc="-150" normalizeH="0" baseline="0" noProof="0">
                <a:ln>
                  <a:noFill/>
                </a:ln>
                <a:solidFill>
                  <a:schemeClr val="tx1"/>
                </a:solidFill>
                <a:effectLst/>
                <a:uLnTx/>
                <a:uFillTx/>
                <a:latin typeface="Arial" panose="020B0604020202020204"/>
                <a:ea typeface="+mj-ea"/>
                <a:cs typeface="+mj-cs"/>
              </a:rPr>
              <a:t>Acknowledge other students meeting expectations</a:t>
            </a: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sp>
        <p:nvSpPr>
          <p:cNvPr id="4" name="Title 1">
            <a:extLst>
              <a:ext uri="{FF2B5EF4-FFF2-40B4-BE49-F238E27FC236}">
                <a16:creationId xmlns:a16="http://schemas.microsoft.com/office/drawing/2014/main" id="{2C8E5634-7808-C70B-EB0A-3730F3F4F2F1}"/>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Step 3: Acknowledge other students meeting expectations 3</a:t>
            </a:r>
          </a:p>
        </p:txBody>
      </p:sp>
      <p:sp>
        <p:nvSpPr>
          <p:cNvPr id="9" name="Rectangle 1">
            <a:extLst>
              <a:ext uri="{FF2B5EF4-FFF2-40B4-BE49-F238E27FC236}">
                <a16:creationId xmlns:a16="http://schemas.microsoft.com/office/drawing/2014/main" id="{F46BD000-96D9-5971-5C63-A52736A06869}"/>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79E368D2-BC61-8557-EACA-F1B8DEB8D010}"/>
              </a:ext>
              <a:ext uri="{C183D7F6-B498-43B3-948B-1728B52AA6E4}">
                <adec:decorative xmlns:adec="http://schemas.microsoft.com/office/drawing/2017/decorative" val="1"/>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3550851A-6BDA-671A-C356-C65BBBADCFA2}"/>
              </a:ext>
            </a:extLst>
          </p:cNvPr>
          <p:cNvSpPr/>
          <p:nvPr/>
        </p:nvSpPr>
        <p:spPr>
          <a:xfrm>
            <a:off x="338553" y="3278094"/>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3.5">
            <a:extLst>
              <a:ext uri="{FF2B5EF4-FFF2-40B4-BE49-F238E27FC236}">
                <a16:creationId xmlns:a16="http://schemas.microsoft.com/office/drawing/2014/main" id="{2AC4BCC4-33F6-54BC-1037-07F174A4CD5F}"/>
              </a:ext>
            </a:extLst>
          </p:cNvPr>
          <p:cNvSpPr/>
          <p:nvPr/>
        </p:nvSpPr>
        <p:spPr>
          <a:xfrm>
            <a:off x="338552" y="4178313"/>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Raising voice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Body language that communicates distress or frustration</a:t>
            </a:r>
          </a:p>
        </p:txBody>
      </p:sp>
      <p:pic>
        <p:nvPicPr>
          <p:cNvPr id="2" name="Picture 1">
            <a:extLst>
              <a:ext uri="{FF2B5EF4-FFF2-40B4-BE49-F238E27FC236}">
                <a16:creationId xmlns:a16="http://schemas.microsoft.com/office/drawing/2014/main" id="{951B9EC7-5A59-F174-608F-8B0CD5991D4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20387" y="1333318"/>
            <a:ext cx="3341717" cy="501257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0BBE12DB-54EF-3065-73C2-3D890969251B}"/>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1882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73BCF-F64A-80FA-C411-6BDCBA06D0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342694-5B8C-97C7-DCC9-18176AFB3CF7}"/>
              </a:ext>
              <a:ext uri="{C183D7F6-B498-43B3-948B-1728B52AA6E4}">
                <adec:decorative xmlns:adec="http://schemas.microsoft.com/office/drawing/2017/decorative" val="1"/>
              </a:ext>
            </a:extLst>
          </p:cNvPr>
          <p:cNvSpPr>
            <a:spLocks noGrp="1"/>
          </p:cNvSpPr>
          <p:nvPr>
            <p:ph type="title"/>
          </p:nvPr>
        </p:nvSpPr>
        <p:spPr>
          <a:xfrm>
            <a:off x="838200" y="64741"/>
            <a:ext cx="10515600" cy="1325563"/>
          </a:xfrm>
        </p:spPr>
        <p:txBody>
          <a:bodyPr>
            <a:normAutofit/>
          </a:bodyPr>
          <a:lstStyle/>
          <a:p>
            <a:r>
              <a:rPr lang="en-US" sz="4400"/>
              <a:t>Step 4: </a:t>
            </a:r>
            <a:r>
              <a:rPr lang="en-US"/>
              <a:t>Redirect and reteach expected behavior</a:t>
            </a:r>
          </a:p>
        </p:txBody>
      </p:sp>
      <p:sp>
        <p:nvSpPr>
          <p:cNvPr id="4" name="Title 1">
            <a:extLst>
              <a:ext uri="{FF2B5EF4-FFF2-40B4-BE49-F238E27FC236}">
                <a16:creationId xmlns:a16="http://schemas.microsoft.com/office/drawing/2014/main" id="{D8D977DA-9653-01EF-92D8-CA9199E4ACF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4: Redirect and reteach expected behavior 1</a:t>
            </a:r>
          </a:p>
        </p:txBody>
      </p:sp>
      <p:sp>
        <p:nvSpPr>
          <p:cNvPr id="9" name="Rectangle 1">
            <a:extLst>
              <a:ext uri="{FF2B5EF4-FFF2-40B4-BE49-F238E27FC236}">
                <a16:creationId xmlns:a16="http://schemas.microsoft.com/office/drawing/2014/main" id="{58AFEE5E-1D61-26E5-526B-296F110FF405}"/>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20" name="Rectangle 1.5">
            <a:extLst>
              <a:ext uri="{FF2B5EF4-FFF2-40B4-BE49-F238E27FC236}">
                <a16:creationId xmlns:a16="http://schemas.microsoft.com/office/drawing/2014/main" id="{90A105BA-AFD3-B35F-4ACD-BDADB96F8A72}"/>
              </a:ext>
            </a:extLst>
          </p:cNvPr>
          <p:cNvSpPr/>
          <p:nvPr/>
        </p:nvSpPr>
        <p:spPr>
          <a:xfrm>
            <a:off x="338553" y="2234356"/>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Redirect the student to the task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Provide reminders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Reteach expected behavior</a:t>
            </a:r>
          </a:p>
        </p:txBody>
      </p:sp>
      <p:sp>
        <p:nvSpPr>
          <p:cNvPr id="16" name="Rectangle 2">
            <a:extLst>
              <a:ext uri="{FF2B5EF4-FFF2-40B4-BE49-F238E27FC236}">
                <a16:creationId xmlns:a16="http://schemas.microsoft.com/office/drawing/2014/main" id="{1D680B27-56CA-D36E-1CD7-81C8F99C713F}"/>
              </a:ext>
              <a:ext uri="{C183D7F6-B498-43B3-948B-1728B52AA6E4}">
                <adec:decorative xmlns:adec="http://schemas.microsoft.com/office/drawing/2017/decorative" val="1"/>
              </a:ext>
            </a:extLst>
          </p:cNvPr>
          <p:cNvSpPr/>
          <p:nvPr/>
        </p:nvSpPr>
        <p:spPr>
          <a:xfrm>
            <a:off x="338552" y="454139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2A9B42DF-5A75-3B1A-3704-CE787FECCE2F}"/>
              </a:ext>
              <a:ext uri="{C183D7F6-B498-43B3-948B-1728B52AA6E4}">
                <adec:decorative xmlns:adec="http://schemas.microsoft.com/office/drawing/2017/decorative" val="1"/>
              </a:ext>
            </a:extLst>
          </p:cNvPr>
          <p:cNvSpPr/>
          <p:nvPr/>
        </p:nvSpPr>
        <p:spPr>
          <a:xfrm>
            <a:off x="338556" y="559204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12" name="Picture 1">
            <a:extLst>
              <a:ext uri="{FF2B5EF4-FFF2-40B4-BE49-F238E27FC236}">
                <a16:creationId xmlns:a16="http://schemas.microsoft.com/office/drawing/2014/main" id="{91062EC4-FBEC-8A0E-72CC-1C793B89F78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6739" y="1777944"/>
            <a:ext cx="4276806" cy="427680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2E37ADF5-2F12-E4F5-6D63-8BB792A1F8D4}"/>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18841"/>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9e924d8-64f0-44e1-941a-d1c0bfcaccf4" xsi:nil="true"/>
    <lcf76f155ced4ddcb4097134ff3c332f xmlns="4318368a-e051-4120-b782-b8f83150f24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343E7070AE64E43BAE61DF1DE8B0501" ma:contentTypeVersion="17" ma:contentTypeDescription="Create a new document." ma:contentTypeScope="" ma:versionID="a2c715ee8c95f1ef97ddb7f87969dcea">
  <xsd:schema xmlns:xsd="http://www.w3.org/2001/XMLSchema" xmlns:xs="http://www.w3.org/2001/XMLSchema" xmlns:p="http://schemas.microsoft.com/office/2006/metadata/properties" xmlns:ns2="4318368a-e051-4120-b782-b8f83150f24c" xmlns:ns3="f9e924d8-64f0-44e1-941a-d1c0bfcaccf4" targetNamespace="http://schemas.microsoft.com/office/2006/metadata/properties" ma:root="true" ma:fieldsID="9eac74c94ea1c247ac9521ee581bf4ea" ns2:_="" ns3:_="">
    <xsd:import namespace="4318368a-e051-4120-b782-b8f83150f24c"/>
    <xsd:import namespace="f9e924d8-64f0-44e1-941a-d1c0bfcacc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8368a-e051-4120-b782-b8f83150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e924d8-64f0-44e1-941a-d1c0bfcaccf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de3c441-0ace-4f90-ba1a-4990169dc477}" ma:internalName="TaxCatchAll" ma:showField="CatchAllData" ma:web="f9e924d8-64f0-44e1-941a-d1c0bfcacc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F777F3-6079-4545-82A1-8899C1BF4B17}">
  <ds:schemaRefs>
    <ds:schemaRef ds:uri="http://purl.org/dc/terms/"/>
    <ds:schemaRef ds:uri="http://www.w3.org/XML/1998/namespace"/>
    <ds:schemaRef ds:uri="http://schemas.microsoft.com/office/2006/documentManagement/types"/>
    <ds:schemaRef ds:uri="f9e924d8-64f0-44e1-941a-d1c0bfcaccf4"/>
    <ds:schemaRef ds:uri="http://purl.org/dc/elements/1.1/"/>
    <ds:schemaRef ds:uri="http://schemas.openxmlformats.org/package/2006/metadata/core-properties"/>
    <ds:schemaRef ds:uri="http://purl.org/dc/dcmitype/"/>
    <ds:schemaRef ds:uri="http://schemas.microsoft.com/office/infopath/2007/PartnerControls"/>
    <ds:schemaRef ds:uri="4318368a-e051-4120-b782-b8f83150f24c"/>
    <ds:schemaRef ds:uri="http://schemas.microsoft.com/office/2006/metadata/properties"/>
  </ds:schemaRefs>
</ds:datastoreItem>
</file>

<file path=customXml/itemProps2.xml><?xml version="1.0" encoding="utf-8"?>
<ds:datastoreItem xmlns:ds="http://schemas.openxmlformats.org/officeDocument/2006/customXml" ds:itemID="{5EA67665-3A55-498A-954D-83A554D1EF72}">
  <ds:schemaRefs>
    <ds:schemaRef ds:uri="4318368a-e051-4120-b782-b8f83150f24c"/>
    <ds:schemaRef ds:uri="f9e924d8-64f0-44e1-941a-d1c0bfcacc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2581</TotalTime>
  <Words>5171</Words>
  <Application>Microsoft Office PowerPoint</Application>
  <PresentationFormat>Widescreen</PresentationFormat>
  <Paragraphs>841</Paragraphs>
  <Slides>130</Slides>
  <Notes>65</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130</vt:i4>
      </vt:variant>
    </vt:vector>
  </HeadingPairs>
  <TitlesOfParts>
    <vt:vector size="142" baseType="lpstr">
      <vt:lpstr>MS PGothic</vt:lpstr>
      <vt:lpstr>Aptos</vt:lpstr>
      <vt:lpstr>Arial</vt:lpstr>
      <vt:lpstr>Calibri</vt:lpstr>
      <vt:lpstr>Calibri Light</vt:lpstr>
      <vt:lpstr>Century Gothic</vt:lpstr>
      <vt:lpstr>Courier New</vt:lpstr>
      <vt:lpstr>System Font Regular</vt:lpstr>
      <vt:lpstr>Times New Roman</vt:lpstr>
      <vt:lpstr>Wingdings</vt:lpstr>
      <vt:lpstr>Ci3T</vt:lpstr>
      <vt:lpstr>1_Ci3T</vt:lpstr>
      <vt:lpstr>Creating Positive, Productive Environments: Using Comprehensive, Integrated, Three-tiered (Ci3T) Models to Meet Students Multiple Needs</vt:lpstr>
      <vt:lpstr>Agenda</vt:lpstr>
      <vt:lpstr>With sincere gratitude</vt:lpstr>
      <vt:lpstr>Creating Positive, Productive Systems for All Students</vt:lpstr>
      <vt:lpstr>Comprehensive, Integrated, Three-Tiered Model of Prevention 1</vt:lpstr>
      <vt:lpstr>The Journey of Ci3T</vt:lpstr>
      <vt:lpstr>Ci3T Research Team</vt:lpstr>
      <vt:lpstr>Comprehensive, Integrated, Three-Tiered Model of Prevention 2</vt:lpstr>
      <vt:lpstr>Ci3T Professional Learning Series</vt:lpstr>
      <vt:lpstr>Ci3T Implementation Manual</vt:lpstr>
      <vt:lpstr>Ci3T Implementation Manual Primary (Tier 1) Plan</vt:lpstr>
      <vt:lpstr>Implementation Report Example</vt:lpstr>
      <vt:lpstr>Primary Prevention (Tier 1)</vt:lpstr>
      <vt:lpstr>Essential Components of Primary (Tier 1) Prevention Efforts</vt:lpstr>
      <vt:lpstr>Secondary (Tier 2) Intervention Grid</vt:lpstr>
      <vt:lpstr>Tertiary (Tier 3) Intervention Grid</vt:lpstr>
      <vt:lpstr>Enhancing Ci3T Modules</vt:lpstr>
      <vt:lpstr>Implementation Science Adapted from Fixsen &amp; Blasé, 2005</vt:lpstr>
      <vt:lpstr>Transparency, Access, &amp;  Collaboration</vt:lpstr>
      <vt:lpstr>Talk Time: Potential Benefit of Integrated Tiered Systems</vt:lpstr>
      <vt:lpstr>Systematic Screening…</vt:lpstr>
      <vt:lpstr>Comprehensive, Integrated, Three-Tiered Model of Prevention</vt:lpstr>
      <vt:lpstr>Systematic Screening … Logistics</vt:lpstr>
      <vt:lpstr>Behavioral and Academic Screening How are students responding?</vt:lpstr>
      <vt:lpstr>Finding the SRSS-IE on the Ci3T Website</vt:lpstr>
      <vt:lpstr>Selecting &amp; Installing Behavior Screening</vt:lpstr>
      <vt:lpstr>A Closer Look: Student Risk Screening Scale for Internalizing and Externalizing Behavior (SRSS-IE; Drummond, 1994; Lane &amp; Menzies, 2009)</vt:lpstr>
      <vt:lpstr>Student Risk Screening Scale – Internalizing and Externalizing (SRSS-IE; Drummond, 1994; Lane &amp; Menzies, 2009) Elementary</vt:lpstr>
      <vt:lpstr>Student Risk Screening Scale – Internalizing and Externalizing (SRSS-IE; Drummond, 1994; Lane &amp; Menzies, 2009) Secondary</vt:lpstr>
      <vt:lpstr>SRSS-IE: Cut Scores</vt:lpstr>
      <vt:lpstr>Fall Over Time SRSS-Externalizing Results – Elementary School Level</vt:lpstr>
      <vt:lpstr>Fall Over Time SRSS-Internalizing Results – Elementary School Level</vt:lpstr>
      <vt:lpstr>Fall 2024 SRSS-Internalizing Results – Elementary School Grade Level</vt:lpstr>
      <vt:lpstr>SRSS-IE Internalizing Summary</vt:lpstr>
      <vt:lpstr>Student Risk Screening Scale Fall 2004-2012 • Middle School</vt:lpstr>
      <vt:lpstr>Middle School Behavior &amp; Academic Characteristics of SRSS Risk Groups</vt:lpstr>
      <vt:lpstr>SRSS-IE</vt:lpstr>
      <vt:lpstr>Measurement Invariance</vt:lpstr>
      <vt:lpstr>Predictive Validity – Elementary School</vt:lpstr>
      <vt:lpstr>Predictive Validity – Middle School</vt:lpstr>
      <vt:lpstr>Predictive Validity – High School</vt:lpstr>
      <vt:lpstr>What is Behavior Screening? 1</vt:lpstr>
      <vt:lpstr>What is Behavior Screening? 2</vt:lpstr>
      <vt:lpstr>Selecting a Systematic Screener</vt:lpstr>
      <vt:lpstr>Resources for screening:  PBIS.org…</vt:lpstr>
      <vt:lpstr>Tips for Communicating with Your Community about Systematic Screening</vt:lpstr>
      <vt:lpstr>The Whys and Hows of Screening: Frequently Asked Questions for Families</vt:lpstr>
      <vt:lpstr>Talk Time: Systematic Screening</vt:lpstr>
      <vt:lpstr>Bio Break! </vt:lpstr>
      <vt:lpstr>Exploring Systematic Screening Tools: Check out LDBase!</vt:lpstr>
      <vt:lpstr>Using Systematic Screening Data to…</vt:lpstr>
      <vt:lpstr>Behavioral and Academic Screening 2</vt:lpstr>
      <vt:lpstr>Using Systematic Screening Data to…2</vt:lpstr>
      <vt:lpstr>Inform Instruction at  Tier 1 </vt:lpstr>
      <vt:lpstr>Fall Over Time SRSS-Internalizing Results-Elementary 2</vt:lpstr>
      <vt:lpstr>Data to Indicate a Focus on Tier 1: School Level</vt:lpstr>
      <vt:lpstr>Data to Indicate a Focus on Tier 1: Breakdown by Grade-Level</vt:lpstr>
      <vt:lpstr>Academics</vt:lpstr>
      <vt:lpstr>Academics 2</vt:lpstr>
      <vt:lpstr>Behavioral</vt:lpstr>
      <vt:lpstr>Behavioral 2</vt:lpstr>
      <vt:lpstr>Behavioral 3</vt:lpstr>
      <vt:lpstr>6-Step Instructional Approach for Responding to Challenging Behavior</vt:lpstr>
      <vt:lpstr>Talk Time 1: Building the Base</vt:lpstr>
      <vt:lpstr>Social</vt:lpstr>
      <vt:lpstr>What Works Clearinghouse </vt:lpstr>
      <vt:lpstr>Exploring Resources:  What Works Clearinghouse  </vt:lpstr>
      <vt:lpstr>Talk Time 2: Building the Base</vt:lpstr>
      <vt:lpstr>Providing Integrated Instruction: Ci3T Integrated Lesson Planning</vt:lpstr>
      <vt:lpstr>Integrated Lesson Plan</vt:lpstr>
      <vt:lpstr>Clarifying Lesson Objectives</vt:lpstr>
      <vt:lpstr>Opportunities to Incorporate Low-Intensity Strategies</vt:lpstr>
      <vt:lpstr>Resource Spotlight!</vt:lpstr>
      <vt:lpstr>Low-Intensity, Teacher-Delivered Strategies at Tier 1</vt:lpstr>
      <vt:lpstr>Embedding Low-Intensity Supports in Daily Instruction</vt:lpstr>
      <vt:lpstr>Exploring Resources: Embedding and Integrating Ci3T Domains Into Daily Instruction</vt:lpstr>
      <vt:lpstr>Integrating Academic, Behavior and Social Domains Video</vt:lpstr>
      <vt:lpstr>Exploring Resources:  Embedding and Integrating Ci3T Domains Into Daily Instruction</vt:lpstr>
      <vt:lpstr>Enjoy Lunch! </vt:lpstr>
      <vt:lpstr>Talk Time: Integrated Instruction</vt:lpstr>
      <vt:lpstr>Tier 1: Support for All</vt:lpstr>
      <vt:lpstr>The ABCs of Behavior: A Focus On the Before and After</vt:lpstr>
      <vt:lpstr>Understanding Consequences: The Power of Reinforcement</vt:lpstr>
      <vt:lpstr>A Focus on: Responding to Challenging Behavior</vt:lpstr>
      <vt:lpstr>Reactive Plan: Flow Chart for Responding to Challenging Behavior</vt:lpstr>
      <vt:lpstr>Describing a 6-step Instructional Approach for Responding to Challenging Behavior</vt:lpstr>
      <vt:lpstr>6-Step Instructional Approach for Responding to Challenging Behavior 1</vt:lpstr>
      <vt:lpstr>How Do I Implement a 6-Step Instructional Approach at My School?</vt:lpstr>
      <vt:lpstr>Step 1: Show empathy</vt:lpstr>
      <vt:lpstr>Step 1: Show empathy 1</vt:lpstr>
      <vt:lpstr>Step 1: Show empathy 2</vt:lpstr>
      <vt:lpstr>Step 1: Show empathy 3</vt:lpstr>
      <vt:lpstr>Step 2: Maintain the flow of instruction</vt:lpstr>
      <vt:lpstr>Step 2: Maintain the flow of instruction 2</vt:lpstr>
      <vt:lpstr>Step 2: Maintain the flow of instruction 3</vt:lpstr>
      <vt:lpstr>Step 3: Acknowledge other students meeting expectations</vt:lpstr>
      <vt:lpstr>Step 3: Acknowledge other students meeting expectations 2</vt:lpstr>
      <vt:lpstr>Step 3: Acknowledge other students meeting expectations 3</vt:lpstr>
      <vt:lpstr>Step 4: Redirect and reteach expected behavior</vt:lpstr>
      <vt:lpstr>Step 4: Redirect and reteach expected behavior 2</vt:lpstr>
      <vt:lpstr>Step 4: Redirect and reteach expected behavior 3</vt:lpstr>
      <vt:lpstr>Step 5: Allow time and space</vt:lpstr>
      <vt:lpstr>Step 5: Allow time and space 2</vt:lpstr>
      <vt:lpstr>Step 5: Allow time and space 3</vt:lpstr>
      <vt:lpstr>Step 6: Recognize and reinforce  expected behavior when demonstrated</vt:lpstr>
      <vt:lpstr>Step 6: Recognize and reinforce expected behavior when demonstrated 2</vt:lpstr>
      <vt:lpstr>Step 6: Recognize and reinforce expected behavior when demonstrated 3</vt:lpstr>
      <vt:lpstr>How Do I Implement a 6-Step Instructional Approach at My School 2</vt:lpstr>
      <vt:lpstr>6-Step Instructional Approach for Responding to Challenging Behavior 4</vt:lpstr>
      <vt:lpstr>Resource Review &amp; Talk Time</vt:lpstr>
      <vt:lpstr>Bio Break! 1 </vt:lpstr>
      <vt:lpstr>Exploring Resources: A 6-Step Approach to Responding to Challenging Behavior</vt:lpstr>
      <vt:lpstr>Comprehensive, Integrated, Three-Tiered Model of Prevention 2.5</vt:lpstr>
      <vt:lpstr>Primary Prevention (Tier 1) 2</vt:lpstr>
      <vt:lpstr>Essential Components of Primary (Tier 1) Prevention Efforts 2</vt:lpstr>
      <vt:lpstr>Secondary (Tier 2) Intervention Grid 2</vt:lpstr>
      <vt:lpstr>Tertiary (Tier 3) Intervention Grid 2</vt:lpstr>
      <vt:lpstr>Using Systematic Screening Data to…3</vt:lpstr>
      <vt:lpstr>Using Systematic Screening Data to…4</vt:lpstr>
      <vt:lpstr>Enhancing Ci3T  Modules 2</vt:lpstr>
      <vt:lpstr>Implementation Science 2</vt:lpstr>
      <vt:lpstr>Wrapping Up Day 1</vt:lpstr>
      <vt:lpstr>Teachers Well-Being in Ci3T Models</vt:lpstr>
      <vt:lpstr>Project EMPOWER+</vt:lpstr>
      <vt:lpstr>Ci3T Trainers and Coaches Calls </vt:lpstr>
      <vt:lpstr>Onboarding</vt:lpstr>
      <vt:lpstr>Resource Spotlight! 2</vt:lpstr>
      <vt:lpstr>Action Items</vt:lpstr>
      <vt:lpstr>Talk Time: Revisiting Initial Impressions: Potential Benefit of Integrated Tiered Systems</vt:lpstr>
      <vt:lpstr>See you tomorrow!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Brown, William</cp:lastModifiedBy>
  <cp:revision>3</cp:revision>
  <dcterms:created xsi:type="dcterms:W3CDTF">2020-08-09T02:04:37Z</dcterms:created>
  <dcterms:modified xsi:type="dcterms:W3CDTF">2025-12-10T16:26:28Z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0x010100A343E7070AE64E43BAE61DF1DE8B0501</vt:lpwstr>
  </property>
  <property fmtid="{D5CDD505-2E9C-101B-9397-08002B2CF9AE}" pid="3" name="MediaServiceImageTags">
    <vt:lpwstr/>
  </property>
  <property fmtid="{D5CDD505-2E9C-101B-9397-08002B2CF9AE}" pid="4" name="Order">
    <vt:lpwstr>6194400.00000000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