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 id="2147483728" r:id="rId6"/>
  </p:sldMasterIdLst>
  <p:notesMasterIdLst>
    <p:notesMasterId r:id="rId105"/>
  </p:notesMasterIdLst>
  <p:handoutMasterIdLst>
    <p:handoutMasterId r:id="rId106"/>
  </p:handoutMasterIdLst>
  <p:sldIdLst>
    <p:sldId id="256" r:id="rId7"/>
    <p:sldId id="2394" r:id="rId8"/>
    <p:sldId id="2454" r:id="rId9"/>
    <p:sldId id="2304" r:id="rId10"/>
    <p:sldId id="1952" r:id="rId11"/>
    <p:sldId id="1953" r:id="rId12"/>
    <p:sldId id="2396" r:id="rId13"/>
    <p:sldId id="2299" r:id="rId14"/>
    <p:sldId id="1962" r:id="rId15"/>
    <p:sldId id="2307" r:id="rId16"/>
    <p:sldId id="2456" r:id="rId17"/>
    <p:sldId id="2457" r:id="rId18"/>
    <p:sldId id="2192" r:id="rId19"/>
    <p:sldId id="2193" r:id="rId20"/>
    <p:sldId id="2194" r:id="rId21"/>
    <p:sldId id="2195" r:id="rId22"/>
    <p:sldId id="2397" r:id="rId23"/>
    <p:sldId id="2197" r:id="rId24"/>
    <p:sldId id="2198" r:id="rId25"/>
    <p:sldId id="2376" r:id="rId26"/>
    <p:sldId id="2368" r:id="rId27"/>
    <p:sldId id="2377" r:id="rId28"/>
    <p:sldId id="2362" r:id="rId29"/>
    <p:sldId id="2246" r:id="rId30"/>
    <p:sldId id="2378" r:id="rId31"/>
    <p:sldId id="2455" r:id="rId32"/>
    <p:sldId id="2407" r:id="rId33"/>
    <p:sldId id="2249" r:id="rId34"/>
    <p:sldId id="2251" r:id="rId35"/>
    <p:sldId id="2252" r:id="rId36"/>
    <p:sldId id="2261" r:id="rId37"/>
    <p:sldId id="2253" r:id="rId38"/>
    <p:sldId id="2408" r:id="rId39"/>
    <p:sldId id="2409" r:id="rId40"/>
    <p:sldId id="2453" r:id="rId41"/>
    <p:sldId id="2406" r:id="rId42"/>
    <p:sldId id="2400" r:id="rId43"/>
    <p:sldId id="2254" r:id="rId44"/>
    <p:sldId id="2413" r:id="rId45"/>
    <p:sldId id="2256" r:id="rId46"/>
    <p:sldId id="2259" r:id="rId47"/>
    <p:sldId id="2414" r:id="rId48"/>
    <p:sldId id="2415" r:id="rId49"/>
    <p:sldId id="2419" r:id="rId50"/>
    <p:sldId id="2379" r:id="rId51"/>
    <p:sldId id="2399" r:id="rId52"/>
    <p:sldId id="2257" r:id="rId53"/>
    <p:sldId id="2262" r:id="rId54"/>
    <p:sldId id="2420" r:id="rId55"/>
    <p:sldId id="2423" r:id="rId56"/>
    <p:sldId id="2426" r:id="rId57"/>
    <p:sldId id="2425" r:id="rId58"/>
    <p:sldId id="2428" r:id="rId59"/>
    <p:sldId id="2424" r:id="rId60"/>
    <p:sldId id="2429" r:id="rId61"/>
    <p:sldId id="2421" r:id="rId62"/>
    <p:sldId id="2427" r:id="rId63"/>
    <p:sldId id="2263" r:id="rId64"/>
    <p:sldId id="2264" r:id="rId65"/>
    <p:sldId id="2265" r:id="rId66"/>
    <p:sldId id="2266" r:id="rId67"/>
    <p:sldId id="2267" r:id="rId68"/>
    <p:sldId id="2431" r:id="rId69"/>
    <p:sldId id="2430" r:id="rId70"/>
    <p:sldId id="2228" r:id="rId71"/>
    <p:sldId id="2270" r:id="rId72"/>
    <p:sldId id="2437" r:id="rId73"/>
    <p:sldId id="2269" r:id="rId74"/>
    <p:sldId id="2229" r:id="rId75"/>
    <p:sldId id="2432" r:id="rId76"/>
    <p:sldId id="2434" r:id="rId77"/>
    <p:sldId id="2272" r:id="rId78"/>
    <p:sldId id="2436" r:id="rId79"/>
    <p:sldId id="2444" r:id="rId80"/>
    <p:sldId id="2442" r:id="rId81"/>
    <p:sldId id="2441" r:id="rId82"/>
    <p:sldId id="2445" r:id="rId83"/>
    <p:sldId id="2443" r:id="rId84"/>
    <p:sldId id="2382" r:id="rId85"/>
    <p:sldId id="2401" r:id="rId86"/>
    <p:sldId id="2438" r:id="rId87"/>
    <p:sldId id="2446" r:id="rId88"/>
    <p:sldId id="2447" r:id="rId89"/>
    <p:sldId id="2448" r:id="rId90"/>
    <p:sldId id="2449" r:id="rId91"/>
    <p:sldId id="2402" r:id="rId92"/>
    <p:sldId id="2450" r:id="rId93"/>
    <p:sldId id="2452" r:id="rId94"/>
    <p:sldId id="2385" r:id="rId95"/>
    <p:sldId id="339" r:id="rId96"/>
    <p:sldId id="2395" r:id="rId97"/>
    <p:sldId id="2388" r:id="rId98"/>
    <p:sldId id="2391" r:id="rId99"/>
    <p:sldId id="2241" r:id="rId100"/>
    <p:sldId id="2328" r:id="rId101"/>
    <p:sldId id="2317" r:id="rId102"/>
    <p:sldId id="2458" r:id="rId103"/>
    <p:sldId id="272" r:id="rId104"/>
  </p:sldIdLst>
  <p:sldSz cx="12192000" cy="6858000"/>
  <p:notesSz cx="6858000" cy="9293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56"/>
            <p14:sldId id="2394"/>
            <p14:sldId id="2454"/>
            <p14:sldId id="2304"/>
            <p14:sldId id="1952"/>
            <p14:sldId id="1953"/>
          </p14:sldIdLst>
        </p14:section>
        <p14:section name="Functional Assessment-Based Intervention" id="{75086F08-2AE5-4E45-99BE-978631DC664B}">
          <p14:sldIdLst>
            <p14:sldId id="2396"/>
            <p14:sldId id="2299"/>
            <p14:sldId id="1962"/>
            <p14:sldId id="2307"/>
            <p14:sldId id="2456"/>
            <p14:sldId id="2457"/>
            <p14:sldId id="2192"/>
            <p14:sldId id="2193"/>
            <p14:sldId id="2194"/>
            <p14:sldId id="2195"/>
            <p14:sldId id="2397"/>
            <p14:sldId id="2197"/>
            <p14:sldId id="2198"/>
            <p14:sldId id="2376"/>
            <p14:sldId id="2368"/>
            <p14:sldId id="2377"/>
            <p14:sldId id="2362"/>
          </p14:sldIdLst>
        </p14:section>
        <p14:section name="FABI Step 2: Interviews and Operationally Defining Behavior" id="{32403B6C-E66B-4C7B-AD1B-1D051F5A75E6}">
          <p14:sldIdLst>
            <p14:sldId id="2246"/>
            <p14:sldId id="2378"/>
            <p14:sldId id="2455"/>
            <p14:sldId id="2407"/>
            <p14:sldId id="2249"/>
            <p14:sldId id="2251"/>
            <p14:sldId id="2252"/>
            <p14:sldId id="2261"/>
            <p14:sldId id="2253"/>
            <p14:sldId id="2408"/>
            <p14:sldId id="2409"/>
            <p14:sldId id="2453"/>
            <p14:sldId id="2406"/>
          </p14:sldIdLst>
        </p14:section>
        <p14:section name="FABI Step 2: ABC Data" id="{FE70D4C7-AE94-4A15-BDD7-C7CE9E6C81C6}">
          <p14:sldIdLst>
            <p14:sldId id="2400"/>
            <p14:sldId id="2254"/>
            <p14:sldId id="2413"/>
            <p14:sldId id="2256"/>
            <p14:sldId id="2259"/>
            <p14:sldId id="2414"/>
            <p14:sldId id="2415"/>
            <p14:sldId id="2419"/>
            <p14:sldId id="2379"/>
          </p14:sldIdLst>
        </p14:section>
        <p14:section name="FABI Step 2: Function Matrix" id="{25EC92D5-EB74-430C-9B55-903035EB20CE}">
          <p14:sldIdLst>
            <p14:sldId id="2399"/>
            <p14:sldId id="2257"/>
            <p14:sldId id="2262"/>
            <p14:sldId id="2420"/>
            <p14:sldId id="2423"/>
            <p14:sldId id="2426"/>
            <p14:sldId id="2425"/>
            <p14:sldId id="2428"/>
            <p14:sldId id="2424"/>
            <p14:sldId id="2429"/>
            <p14:sldId id="2421"/>
            <p14:sldId id="2427"/>
            <p14:sldId id="2263"/>
          </p14:sldIdLst>
        </p14:section>
        <p14:section name="FABI Step 3: Selecting a Measurement System" id="{FCF3C53B-8A95-4BD5-AFB1-6C38AEA66BEB}">
          <p14:sldIdLst>
            <p14:sldId id="2264"/>
            <p14:sldId id="2265"/>
            <p14:sldId id="2266"/>
            <p14:sldId id="2267"/>
            <p14:sldId id="2431"/>
            <p14:sldId id="2430"/>
            <p14:sldId id="2228"/>
            <p14:sldId id="2270"/>
            <p14:sldId id="2437"/>
            <p14:sldId id="2269"/>
            <p14:sldId id="2229"/>
            <p14:sldId id="2432"/>
            <p14:sldId id="2434"/>
            <p14:sldId id="2272"/>
            <p14:sldId id="2436"/>
            <p14:sldId id="2444"/>
            <p14:sldId id="2442"/>
            <p14:sldId id="2441"/>
            <p14:sldId id="2445"/>
            <p14:sldId id="2443"/>
            <p14:sldId id="2382"/>
          </p14:sldIdLst>
        </p14:section>
        <p14:section name="FABI Step 3: Baseline Data Collection Procedures" id="{64F5D2B6-B897-48A0-8E6C-CC76D5DCD133}">
          <p14:sldIdLst>
            <p14:sldId id="2401"/>
            <p14:sldId id="2438"/>
            <p14:sldId id="2446"/>
            <p14:sldId id="2447"/>
            <p14:sldId id="2448"/>
            <p14:sldId id="2449"/>
          </p14:sldIdLst>
        </p14:section>
        <p14:section name="Putting it All Together!" id="{304B66C9-5D4C-435B-97E1-74ED4CC7FB96}">
          <p14:sldIdLst>
            <p14:sldId id="2402"/>
            <p14:sldId id="2450"/>
            <p14:sldId id="2452"/>
            <p14:sldId id="2385"/>
          </p14:sldIdLst>
        </p14:section>
        <p14:section name="Wrapping Up and Moving Forward" id="{7130FBA7-46AD-43F7-B9DF-4BEB30D31A85}">
          <p14:sldIdLst>
            <p14:sldId id="339"/>
            <p14:sldId id="2395"/>
            <p14:sldId id="2388"/>
            <p14:sldId id="2391"/>
            <p14:sldId id="2241"/>
            <p14:sldId id="2328"/>
            <p14:sldId id="2317"/>
            <p14:sldId id="2458"/>
            <p14:sldId id="27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426B"/>
    <a:srgbClr val="2F4E6D"/>
    <a:srgbClr val="FFFFFF"/>
    <a:srgbClr val="6A157D"/>
    <a:srgbClr val="F8CCCC"/>
    <a:srgbClr val="F15159"/>
    <a:srgbClr val="D9F2D0"/>
    <a:srgbClr val="FFF7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97"/>
    <p:restoredTop sz="94696"/>
  </p:normalViewPr>
  <p:slideViewPr>
    <p:cSldViewPr snapToGrid="0">
      <p:cViewPr varScale="1">
        <p:scale>
          <a:sx n="105" d="100"/>
          <a:sy n="105" d="100"/>
        </p:scale>
        <p:origin x="864"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presProps" Target="presProp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handoutMaster" Target="handoutMasters/handout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heme" Target="theme/theme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ffington, Amy Andreasen" userId="b608fb05-5811-43f5-a448-39c6c0976a85" providerId="ADAL" clId="{B3EDF138-9ABC-4CF4-9BA5-BCD2FA0BFC49}"/>
    <pc:docChg chg="modSld">
      <pc:chgData name="Buffington, Amy Andreasen" userId="b608fb05-5811-43f5-a448-39c6c0976a85" providerId="ADAL" clId="{B3EDF138-9ABC-4CF4-9BA5-BCD2FA0BFC49}" dt="2025-12-18T15:21:21.714" v="16" actId="255"/>
      <pc:docMkLst>
        <pc:docMk/>
      </pc:docMkLst>
      <pc:sldChg chg="modSp mod">
        <pc:chgData name="Buffington, Amy Andreasen" userId="b608fb05-5811-43f5-a448-39c6c0976a85" providerId="ADAL" clId="{B3EDF138-9ABC-4CF4-9BA5-BCD2FA0BFC49}" dt="2025-12-18T14:47:37.114" v="7" actId="13244"/>
        <pc:sldMkLst>
          <pc:docMk/>
          <pc:sldMk cId="0" sldId="256"/>
        </pc:sldMkLst>
        <pc:spChg chg="ord">
          <ac:chgData name="Buffington, Amy Andreasen" userId="b608fb05-5811-43f5-a448-39c6c0976a85" providerId="ADAL" clId="{B3EDF138-9ABC-4CF4-9BA5-BCD2FA0BFC49}" dt="2025-12-18T14:47:15.922" v="4" actId="13244"/>
          <ac:spMkLst>
            <pc:docMk/>
            <pc:sldMk cId="0" sldId="256"/>
            <ac:spMk id="2" creationId="{AC0C9459-60AE-7890-CBA4-582E7DCD2143}"/>
          </ac:spMkLst>
        </pc:spChg>
        <pc:spChg chg="ord">
          <ac:chgData name="Buffington, Amy Andreasen" userId="b608fb05-5811-43f5-a448-39c6c0976a85" providerId="ADAL" clId="{B3EDF138-9ABC-4CF4-9BA5-BCD2FA0BFC49}" dt="2025-12-18T14:47:37.114" v="7" actId="13244"/>
          <ac:spMkLst>
            <pc:docMk/>
            <pc:sldMk cId="0" sldId="256"/>
            <ac:spMk id="4" creationId="{76213C14-752B-CC26-FDAE-D7794841B7EB}"/>
          </ac:spMkLst>
        </pc:spChg>
        <pc:spChg chg="mod">
          <ac:chgData name="Buffington, Amy Andreasen" userId="b608fb05-5811-43f5-a448-39c6c0976a85" providerId="ADAL" clId="{B3EDF138-9ABC-4CF4-9BA5-BCD2FA0BFC49}" dt="2025-12-18T14:46:22.325" v="3" actId="14100"/>
          <ac:spMkLst>
            <pc:docMk/>
            <pc:sldMk cId="0" sldId="256"/>
            <ac:spMk id="55" creationId="{00000000-0000-0000-0000-000000000000}"/>
          </ac:spMkLst>
        </pc:spChg>
        <pc:spChg chg="mod modVis">
          <ac:chgData name="Buffington, Amy Andreasen" userId="b608fb05-5811-43f5-a448-39c6c0976a85" providerId="ADAL" clId="{B3EDF138-9ABC-4CF4-9BA5-BCD2FA0BFC49}" dt="2025-12-18T14:45:25.860" v="1" actId="14429"/>
          <ac:spMkLst>
            <pc:docMk/>
            <pc:sldMk cId="0" sldId="256"/>
            <ac:spMk id="58" creationId="{00000000-0000-0000-0000-000000000000}"/>
          </ac:spMkLst>
        </pc:spChg>
        <pc:grpChg chg="mod ord modVis">
          <ac:chgData name="Buffington, Amy Andreasen" userId="b608fb05-5811-43f5-a448-39c6c0976a85" providerId="ADAL" clId="{B3EDF138-9ABC-4CF4-9BA5-BCD2FA0BFC49}" dt="2025-12-18T14:47:23.006" v="5" actId="13244"/>
          <ac:grpSpMkLst>
            <pc:docMk/>
            <pc:sldMk cId="0" sldId="256"/>
            <ac:grpSpMk id="5" creationId="{85AA40CB-85A8-B2B3-D5EB-132CF7062F4E}"/>
          </ac:grpSpMkLst>
        </pc:grpChg>
        <pc:picChg chg="mod ord modVis">
          <ac:chgData name="Buffington, Amy Andreasen" userId="b608fb05-5811-43f5-a448-39c6c0976a85" providerId="ADAL" clId="{B3EDF138-9ABC-4CF4-9BA5-BCD2FA0BFC49}" dt="2025-12-18T14:47:28.720" v="6" actId="13244"/>
          <ac:picMkLst>
            <pc:docMk/>
            <pc:sldMk cId="0" sldId="256"/>
            <ac:picMk id="3" creationId="{AB2F5104-4C82-429B-88BC-C8F60C18A272}"/>
          </ac:picMkLst>
        </pc:picChg>
      </pc:sldChg>
      <pc:sldChg chg="modSp">
        <pc:chgData name="Buffington, Amy Andreasen" userId="b608fb05-5811-43f5-a448-39c6c0976a85" providerId="ADAL" clId="{B3EDF138-9ABC-4CF4-9BA5-BCD2FA0BFC49}" dt="2025-12-18T15:20:22.268" v="15" actId="255"/>
        <pc:sldMkLst>
          <pc:docMk/>
          <pc:sldMk cId="1590783135" sldId="1962"/>
        </pc:sldMkLst>
        <pc:spChg chg="mod">
          <ac:chgData name="Buffington, Amy Andreasen" userId="b608fb05-5811-43f5-a448-39c6c0976a85" providerId="ADAL" clId="{B3EDF138-9ABC-4CF4-9BA5-BCD2FA0BFC49}" dt="2025-12-18T15:20:15.941" v="14" actId="255"/>
          <ac:spMkLst>
            <pc:docMk/>
            <pc:sldMk cId="1590783135" sldId="1962"/>
            <ac:spMk id="4" creationId="{8C9FF68F-5B03-2E09-9144-552724678D6B}"/>
          </ac:spMkLst>
        </pc:spChg>
        <pc:spChg chg="mod">
          <ac:chgData name="Buffington, Amy Andreasen" userId="b608fb05-5811-43f5-a448-39c6c0976a85" providerId="ADAL" clId="{B3EDF138-9ABC-4CF4-9BA5-BCD2FA0BFC49}" dt="2025-12-18T15:20:09.366" v="13" actId="255"/>
          <ac:spMkLst>
            <pc:docMk/>
            <pc:sldMk cId="1590783135" sldId="1962"/>
            <ac:spMk id="5" creationId="{64EF3AAF-5CC1-1463-5FC5-63C762FA29B4}"/>
          </ac:spMkLst>
        </pc:spChg>
        <pc:spChg chg="mod">
          <ac:chgData name="Buffington, Amy Andreasen" userId="b608fb05-5811-43f5-a448-39c6c0976a85" providerId="ADAL" clId="{B3EDF138-9ABC-4CF4-9BA5-BCD2FA0BFC49}" dt="2025-12-18T15:20:22.268" v="15" actId="255"/>
          <ac:spMkLst>
            <pc:docMk/>
            <pc:sldMk cId="1590783135" sldId="1962"/>
            <ac:spMk id="6" creationId="{36220C88-93A4-258D-31F0-614059EAC3B8}"/>
          </ac:spMkLst>
        </pc:spChg>
      </pc:sldChg>
      <pc:sldChg chg="modSp mod">
        <pc:chgData name="Buffington, Amy Andreasen" userId="b608fb05-5811-43f5-a448-39c6c0976a85" providerId="ADAL" clId="{B3EDF138-9ABC-4CF4-9BA5-BCD2FA0BFC49}" dt="2025-12-18T14:48:24.489" v="11" actId="13244"/>
        <pc:sldMkLst>
          <pc:docMk/>
          <pc:sldMk cId="0" sldId="2394"/>
        </pc:sldMkLst>
        <pc:spChg chg="ord">
          <ac:chgData name="Buffington, Amy Andreasen" userId="b608fb05-5811-43f5-a448-39c6c0976a85" providerId="ADAL" clId="{B3EDF138-9ABC-4CF4-9BA5-BCD2FA0BFC49}" dt="2025-12-18T14:48:12.943" v="9" actId="13244"/>
          <ac:spMkLst>
            <pc:docMk/>
            <pc:sldMk cId="0" sldId="2394"/>
            <ac:spMk id="104" creationId="{00000000-0000-0000-0000-000000000000}"/>
          </ac:spMkLst>
        </pc:spChg>
        <pc:spChg chg="ord">
          <ac:chgData name="Buffington, Amy Andreasen" userId="b608fb05-5811-43f5-a448-39c6c0976a85" providerId="ADAL" clId="{B3EDF138-9ABC-4CF4-9BA5-BCD2FA0BFC49}" dt="2025-12-18T14:48:24.489" v="11" actId="13244"/>
          <ac:spMkLst>
            <pc:docMk/>
            <pc:sldMk cId="0" sldId="2394"/>
            <ac:spMk id="105" creationId="{00000000-0000-0000-0000-000000000000}"/>
          </ac:spMkLst>
        </pc:spChg>
        <pc:spChg chg="ord">
          <ac:chgData name="Buffington, Amy Andreasen" userId="b608fb05-5811-43f5-a448-39c6c0976a85" providerId="ADAL" clId="{B3EDF138-9ABC-4CF4-9BA5-BCD2FA0BFC49}" dt="2025-12-18T14:48:20.144" v="10" actId="13244"/>
          <ac:spMkLst>
            <pc:docMk/>
            <pc:sldMk cId="0" sldId="2394"/>
            <ac:spMk id="106" creationId="{00000000-0000-0000-0000-000000000000}"/>
          </ac:spMkLst>
        </pc:spChg>
        <pc:picChg chg="ord">
          <ac:chgData name="Buffington, Amy Andreasen" userId="b608fb05-5811-43f5-a448-39c6c0976a85" providerId="ADAL" clId="{B3EDF138-9ABC-4CF4-9BA5-BCD2FA0BFC49}" dt="2025-12-18T14:48:07.531" v="8" actId="13244"/>
          <ac:picMkLst>
            <pc:docMk/>
            <pc:sldMk cId="0" sldId="2394"/>
            <ac:picMk id="102" creationId="{00000000-0000-0000-0000-000000000000}"/>
          </ac:picMkLst>
        </pc:picChg>
      </pc:sldChg>
      <pc:sldChg chg="modSp mod">
        <pc:chgData name="Buffington, Amy Andreasen" userId="b608fb05-5811-43f5-a448-39c6c0976a85" providerId="ADAL" clId="{B3EDF138-9ABC-4CF4-9BA5-BCD2FA0BFC49}" dt="2025-12-18T15:21:21.714" v="16" actId="255"/>
        <pc:sldMkLst>
          <pc:docMk/>
          <pc:sldMk cId="2590358017" sldId="2414"/>
        </pc:sldMkLst>
        <pc:graphicFrameChg chg="modGraphic">
          <ac:chgData name="Buffington, Amy Andreasen" userId="b608fb05-5811-43f5-a448-39c6c0976a85" providerId="ADAL" clId="{B3EDF138-9ABC-4CF4-9BA5-BCD2FA0BFC49}" dt="2025-12-18T15:21:21.714" v="16" actId="255"/>
          <ac:graphicFrameMkLst>
            <pc:docMk/>
            <pc:sldMk cId="2590358017" sldId="2414"/>
            <ac:graphicFrameMk id="5" creationId="{4C5E0CBD-7B2C-BFA1-BEF9-5C064EFE7248}"/>
          </ac:graphicFrameMkLst>
        </pc:graphicFrameChg>
      </pc:sldChg>
    </pc:docChg>
  </pc:docChgLst>
  <pc:docChgLst>
    <pc:chgData name="Sarasin, Elise" userId="051ede2b-3008-44c0-bb19-c9bb04b8c5c9" providerId="ADAL" clId="{97B5C01D-41EC-517B-9054-1C19EC229BF9}"/>
    <pc:docChg chg="undo custSel addSld delSld modSld sldOrd modSection">
      <pc:chgData name="Sarasin, Elise" userId="051ede2b-3008-44c0-bb19-c9bb04b8c5c9" providerId="ADAL" clId="{97B5C01D-41EC-517B-9054-1C19EC229BF9}" dt="2026-01-04T14:29:42.386" v="2726" actId="2696"/>
      <pc:docMkLst>
        <pc:docMk/>
      </pc:docMkLst>
      <pc:sldChg chg="modSp mod">
        <pc:chgData name="Sarasin, Elise" userId="051ede2b-3008-44c0-bb19-c9bb04b8c5c9" providerId="ADAL" clId="{97B5C01D-41EC-517B-9054-1C19EC229BF9}" dt="2026-01-04T14:26:37.653" v="2709" actId="14734"/>
        <pc:sldMkLst>
          <pc:docMk/>
          <pc:sldMk cId="3478123360" sldId="2253"/>
        </pc:sldMkLst>
        <pc:graphicFrameChg chg="modGraphic">
          <ac:chgData name="Sarasin, Elise" userId="051ede2b-3008-44c0-bb19-c9bb04b8c5c9" providerId="ADAL" clId="{97B5C01D-41EC-517B-9054-1C19EC229BF9}" dt="2026-01-04T14:26:37.653" v="2709" actId="14734"/>
          <ac:graphicFrameMkLst>
            <pc:docMk/>
            <pc:sldMk cId="3478123360" sldId="2253"/>
            <ac:graphicFrameMk id="5" creationId="{882F5270-B7AE-C3F8-5C6B-FBD7D5566EF7}"/>
          </ac:graphicFrameMkLst>
        </pc:graphicFrameChg>
      </pc:sldChg>
      <pc:sldChg chg="addSp delSp modSp mod chgLayout">
        <pc:chgData name="Sarasin, Elise" userId="051ede2b-3008-44c0-bb19-c9bb04b8c5c9" providerId="ADAL" clId="{97B5C01D-41EC-517B-9054-1C19EC229BF9}" dt="2026-01-04T14:27:57.488" v="2723" actId="478"/>
        <pc:sldMkLst>
          <pc:docMk/>
          <pc:sldMk cId="2590358017" sldId="2414"/>
        </pc:sldMkLst>
        <pc:spChg chg="mod ord">
          <ac:chgData name="Sarasin, Elise" userId="051ede2b-3008-44c0-bb19-c9bb04b8c5c9" providerId="ADAL" clId="{97B5C01D-41EC-517B-9054-1C19EC229BF9}" dt="2026-01-04T14:27:37.398" v="2715" actId="700"/>
          <ac:spMkLst>
            <pc:docMk/>
            <pc:sldMk cId="2590358017" sldId="2414"/>
            <ac:spMk id="2" creationId="{4B8372DF-0C93-7DF5-DCE4-93D3E73A1618}"/>
          </ac:spMkLst>
        </pc:spChg>
        <pc:spChg chg="add del mod ord">
          <ac:chgData name="Sarasin, Elise" userId="051ede2b-3008-44c0-bb19-c9bb04b8c5c9" providerId="ADAL" clId="{97B5C01D-41EC-517B-9054-1C19EC229BF9}" dt="2026-01-04T14:27:47.833" v="2718" actId="478"/>
          <ac:spMkLst>
            <pc:docMk/>
            <pc:sldMk cId="2590358017" sldId="2414"/>
            <ac:spMk id="3" creationId="{04B3DFF7-005C-7422-FC03-E6B517401106}"/>
          </ac:spMkLst>
        </pc:spChg>
        <pc:graphicFrameChg chg="mod modGraphic">
          <ac:chgData name="Sarasin, Elise" userId="051ede2b-3008-44c0-bb19-c9bb04b8c5c9" providerId="ADAL" clId="{97B5C01D-41EC-517B-9054-1C19EC229BF9}" dt="2026-01-04T14:27:45.051" v="2717" actId="14100"/>
          <ac:graphicFrameMkLst>
            <pc:docMk/>
            <pc:sldMk cId="2590358017" sldId="2414"/>
            <ac:graphicFrameMk id="5" creationId="{4C5E0CBD-7B2C-BFA1-BEF9-5C064EFE7248}"/>
          </ac:graphicFrameMkLst>
        </pc:graphicFrameChg>
        <pc:picChg chg="del mod">
          <ac:chgData name="Sarasin, Elise" userId="051ede2b-3008-44c0-bb19-c9bb04b8c5c9" providerId="ADAL" clId="{97B5C01D-41EC-517B-9054-1C19EC229BF9}" dt="2026-01-04T14:27:57.488" v="2723" actId="478"/>
          <ac:picMkLst>
            <pc:docMk/>
            <pc:sldMk cId="2590358017" sldId="2414"/>
            <ac:picMk id="4" creationId="{725852B6-A1DD-2816-D481-B0C7C568305F}"/>
          </ac:picMkLst>
        </pc:picChg>
      </pc:sldChg>
      <pc:sldChg chg="del">
        <pc:chgData name="Sarasin, Elise" userId="051ede2b-3008-44c0-bb19-c9bb04b8c5c9" providerId="ADAL" clId="{97B5C01D-41EC-517B-9054-1C19EC229BF9}" dt="2026-01-04T14:29:37.795" v="2724" actId="2696"/>
        <pc:sldMkLst>
          <pc:docMk/>
          <pc:sldMk cId="2966270967" sldId="2433"/>
        </pc:sldMkLst>
      </pc:sldChg>
      <pc:sldChg chg="addSp delSp modSp mod modClrScheme chgLayout">
        <pc:chgData name="Sarasin, Elise" userId="051ede2b-3008-44c0-bb19-c9bb04b8c5c9" providerId="ADAL" clId="{97B5C01D-41EC-517B-9054-1C19EC229BF9}" dt="2025-12-14T21:56:53.447" v="729" actId="114"/>
        <pc:sldMkLst>
          <pc:docMk/>
          <pc:sldMk cId="1723061823" sldId="2436"/>
        </pc:sldMkLst>
        <pc:spChg chg="mod ord">
          <ac:chgData name="Sarasin, Elise" userId="051ede2b-3008-44c0-bb19-c9bb04b8c5c9" providerId="ADAL" clId="{97B5C01D-41EC-517B-9054-1C19EC229BF9}" dt="2025-12-14T21:52:44.350" v="429" actId="700"/>
          <ac:spMkLst>
            <pc:docMk/>
            <pc:sldMk cId="1723061823" sldId="2436"/>
            <ac:spMk id="2" creationId="{634F3947-0DAB-17AA-5CB1-5984BBE0DBBB}"/>
          </ac:spMkLst>
        </pc:spChg>
        <pc:spChg chg="add mod">
          <ac:chgData name="Sarasin, Elise" userId="051ede2b-3008-44c0-bb19-c9bb04b8c5c9" providerId="ADAL" clId="{97B5C01D-41EC-517B-9054-1C19EC229BF9}" dt="2025-12-14T21:56:53.447" v="729" actId="114"/>
          <ac:spMkLst>
            <pc:docMk/>
            <pc:sldMk cId="1723061823" sldId="2436"/>
            <ac:spMk id="8" creationId="{8C807550-79B7-B39E-69C3-96C263E06ABC}"/>
          </ac:spMkLst>
        </pc:spChg>
        <pc:picChg chg="add mod modCrop">
          <ac:chgData name="Sarasin, Elise" userId="051ede2b-3008-44c0-bb19-c9bb04b8c5c9" providerId="ADAL" clId="{97B5C01D-41EC-517B-9054-1C19EC229BF9}" dt="2025-12-14T21:53:25.708" v="437" actId="14100"/>
          <ac:picMkLst>
            <pc:docMk/>
            <pc:sldMk cId="1723061823" sldId="2436"/>
            <ac:picMk id="6" creationId="{D5B0BD87-E719-89E3-3A4E-3A5CCB4C4416}"/>
          </ac:picMkLst>
        </pc:picChg>
      </pc:sldChg>
      <pc:sldChg chg="modSp mod">
        <pc:chgData name="Sarasin, Elise" userId="051ede2b-3008-44c0-bb19-c9bb04b8c5c9" providerId="ADAL" clId="{97B5C01D-41EC-517B-9054-1C19EC229BF9}" dt="2025-12-14T21:43:31.305" v="32" actId="114"/>
        <pc:sldMkLst>
          <pc:docMk/>
          <pc:sldMk cId="2341626776" sldId="2437"/>
        </pc:sldMkLst>
        <pc:spChg chg="mod">
          <ac:chgData name="Sarasin, Elise" userId="051ede2b-3008-44c0-bb19-c9bb04b8c5c9" providerId="ADAL" clId="{97B5C01D-41EC-517B-9054-1C19EC229BF9}" dt="2025-12-14T21:43:31.305" v="32" actId="114"/>
          <ac:spMkLst>
            <pc:docMk/>
            <pc:sldMk cId="2341626776" sldId="2437"/>
            <ac:spMk id="6" creationId="{8ED5F950-768C-57BD-7333-EB481898431C}"/>
          </ac:spMkLst>
        </pc:spChg>
      </pc:sldChg>
      <pc:sldChg chg="addSp delSp modSp mod modNotesTx">
        <pc:chgData name="Sarasin, Elise" userId="051ede2b-3008-44c0-bb19-c9bb04b8c5c9" providerId="ADAL" clId="{97B5C01D-41EC-517B-9054-1C19EC229BF9}" dt="2025-12-14T22:20:55.206" v="1328" actId="20577"/>
        <pc:sldMkLst>
          <pc:docMk/>
          <pc:sldMk cId="2137647051" sldId="2438"/>
        </pc:sldMkLst>
        <pc:spChg chg="mod">
          <ac:chgData name="Sarasin, Elise" userId="051ede2b-3008-44c0-bb19-c9bb04b8c5c9" providerId="ADAL" clId="{97B5C01D-41EC-517B-9054-1C19EC229BF9}" dt="2025-12-14T22:11:51.056" v="1121" actId="20577"/>
          <ac:spMkLst>
            <pc:docMk/>
            <pc:sldMk cId="2137647051" sldId="2438"/>
            <ac:spMk id="2" creationId="{3838C9B1-1D0F-0D20-2599-E9A4333EE299}"/>
          </ac:spMkLst>
        </pc:spChg>
        <pc:spChg chg="mod">
          <ac:chgData name="Sarasin, Elise" userId="051ede2b-3008-44c0-bb19-c9bb04b8c5c9" providerId="ADAL" clId="{97B5C01D-41EC-517B-9054-1C19EC229BF9}" dt="2025-12-14T22:20:55.206" v="1328" actId="20577"/>
          <ac:spMkLst>
            <pc:docMk/>
            <pc:sldMk cId="2137647051" sldId="2438"/>
            <ac:spMk id="3" creationId="{B07937B1-1EB9-E4EB-70F8-37D54409D64A}"/>
          </ac:spMkLst>
        </pc:spChg>
      </pc:sldChg>
      <pc:sldChg chg="del">
        <pc:chgData name="Sarasin, Elise" userId="051ede2b-3008-44c0-bb19-c9bb04b8c5c9" providerId="ADAL" clId="{97B5C01D-41EC-517B-9054-1C19EC229BF9}" dt="2026-01-04T14:29:40.571" v="2725" actId="2696"/>
        <pc:sldMkLst>
          <pc:docMk/>
          <pc:sldMk cId="3470982552" sldId="2439"/>
        </pc:sldMkLst>
      </pc:sldChg>
      <pc:sldChg chg="del">
        <pc:chgData name="Sarasin, Elise" userId="051ede2b-3008-44c0-bb19-c9bb04b8c5c9" providerId="ADAL" clId="{97B5C01D-41EC-517B-9054-1C19EC229BF9}" dt="2026-01-04T14:29:42.386" v="2726" actId="2696"/>
        <pc:sldMkLst>
          <pc:docMk/>
          <pc:sldMk cId="165349416" sldId="2440"/>
        </pc:sldMkLst>
      </pc:sldChg>
      <pc:sldChg chg="addSp delSp modSp mod">
        <pc:chgData name="Sarasin, Elise" userId="051ede2b-3008-44c0-bb19-c9bb04b8c5c9" providerId="ADAL" clId="{97B5C01D-41EC-517B-9054-1C19EC229BF9}" dt="2025-12-14T22:06:58.601" v="850" actId="20577"/>
        <pc:sldMkLst>
          <pc:docMk/>
          <pc:sldMk cId="3082222007" sldId="2441"/>
        </pc:sldMkLst>
        <pc:spChg chg="add mod">
          <ac:chgData name="Sarasin, Elise" userId="051ede2b-3008-44c0-bb19-c9bb04b8c5c9" providerId="ADAL" clId="{97B5C01D-41EC-517B-9054-1C19EC229BF9}" dt="2025-12-14T22:06:58.601" v="850" actId="20577"/>
          <ac:spMkLst>
            <pc:docMk/>
            <pc:sldMk cId="3082222007" sldId="2441"/>
            <ac:spMk id="4" creationId="{B018B0E3-554D-926C-31B8-255D0D611E61}"/>
          </ac:spMkLst>
        </pc:spChg>
      </pc:sldChg>
      <pc:sldChg chg="addSp modSp add mod ord">
        <pc:chgData name="Sarasin, Elise" userId="051ede2b-3008-44c0-bb19-c9bb04b8c5c9" providerId="ADAL" clId="{97B5C01D-41EC-517B-9054-1C19EC229BF9}" dt="2025-12-14T21:50:17.932" v="306" actId="1076"/>
        <pc:sldMkLst>
          <pc:docMk/>
          <pc:sldMk cId="1796499655" sldId="2442"/>
        </pc:sldMkLst>
        <pc:spChg chg="mod">
          <ac:chgData name="Sarasin, Elise" userId="051ede2b-3008-44c0-bb19-c9bb04b8c5c9" providerId="ADAL" clId="{97B5C01D-41EC-517B-9054-1C19EC229BF9}" dt="2025-12-14T21:44:33.896" v="65" actId="20577"/>
          <ac:spMkLst>
            <pc:docMk/>
            <pc:sldMk cId="1796499655" sldId="2442"/>
            <ac:spMk id="2" creationId="{6BA30B8F-AEDD-C8CF-35FE-19D9259E16A4}"/>
          </ac:spMkLst>
        </pc:spChg>
        <pc:spChg chg="mod">
          <ac:chgData name="Sarasin, Elise" userId="051ede2b-3008-44c0-bb19-c9bb04b8c5c9" providerId="ADAL" clId="{97B5C01D-41EC-517B-9054-1C19EC229BF9}" dt="2025-12-14T21:48:33.505" v="237" actId="20577"/>
          <ac:spMkLst>
            <pc:docMk/>
            <pc:sldMk cId="1796499655" sldId="2442"/>
            <ac:spMk id="3" creationId="{B49E6500-4539-5F4A-E5E0-63D4F7EB074E}"/>
          </ac:spMkLst>
        </pc:spChg>
        <pc:picChg chg="mod">
          <ac:chgData name="Sarasin, Elise" userId="051ede2b-3008-44c0-bb19-c9bb04b8c5c9" providerId="ADAL" clId="{97B5C01D-41EC-517B-9054-1C19EC229BF9}" dt="2025-12-14T21:44:46.056" v="87" actId="1035"/>
          <ac:picMkLst>
            <pc:docMk/>
            <pc:sldMk cId="1796499655" sldId="2442"/>
            <ac:picMk id="4" creationId="{3B5030B2-924C-55B2-DA18-9E1845D250F3}"/>
          </ac:picMkLst>
        </pc:picChg>
      </pc:sldChg>
      <pc:sldChg chg="modSp add mod ord">
        <pc:chgData name="Sarasin, Elise" userId="051ede2b-3008-44c0-bb19-c9bb04b8c5c9" providerId="ADAL" clId="{97B5C01D-41EC-517B-9054-1C19EC229BF9}" dt="2025-12-14T21:51:45.631" v="425" actId="403"/>
        <pc:sldMkLst>
          <pc:docMk/>
          <pc:sldMk cId="2283609122" sldId="2443"/>
        </pc:sldMkLst>
        <pc:spChg chg="mod">
          <ac:chgData name="Sarasin, Elise" userId="051ede2b-3008-44c0-bb19-c9bb04b8c5c9" providerId="ADAL" clId="{97B5C01D-41EC-517B-9054-1C19EC229BF9}" dt="2025-12-14T21:47:51.609" v="187" actId="20577"/>
          <ac:spMkLst>
            <pc:docMk/>
            <pc:sldMk cId="2283609122" sldId="2443"/>
            <ac:spMk id="2" creationId="{74AF9A8D-8815-5CFF-9930-C35F6C0FF5E5}"/>
          </ac:spMkLst>
        </pc:spChg>
        <pc:spChg chg="mod">
          <ac:chgData name="Sarasin, Elise" userId="051ede2b-3008-44c0-bb19-c9bb04b8c5c9" providerId="ADAL" clId="{97B5C01D-41EC-517B-9054-1C19EC229BF9}" dt="2025-12-14T21:51:45.631" v="425" actId="403"/>
          <ac:spMkLst>
            <pc:docMk/>
            <pc:sldMk cId="2283609122" sldId="2443"/>
            <ac:spMk id="3" creationId="{B5DF4C34-E35F-5D72-71D5-071F9059935E}"/>
          </ac:spMkLst>
        </pc:spChg>
        <pc:picChg chg="mod">
          <ac:chgData name="Sarasin, Elise" userId="051ede2b-3008-44c0-bb19-c9bb04b8c5c9" providerId="ADAL" clId="{97B5C01D-41EC-517B-9054-1C19EC229BF9}" dt="2025-12-14T21:49:21.832" v="273" actId="1036"/>
          <ac:picMkLst>
            <pc:docMk/>
            <pc:sldMk cId="2283609122" sldId="2443"/>
            <ac:picMk id="4" creationId="{77D30107-A92D-59B7-B8D9-C4CBF3421DA8}"/>
          </ac:picMkLst>
        </pc:picChg>
        <pc:picChg chg="mod">
          <ac:chgData name="Sarasin, Elise" userId="051ede2b-3008-44c0-bb19-c9bb04b8c5c9" providerId="ADAL" clId="{97B5C01D-41EC-517B-9054-1C19EC229BF9}" dt="2025-12-14T21:49:59.579" v="305" actId="1076"/>
          <ac:picMkLst>
            <pc:docMk/>
            <pc:sldMk cId="2283609122" sldId="2443"/>
            <ac:picMk id="5" creationId="{A3C22500-2F95-AD54-1F2D-C7702BB1E2BC}"/>
          </ac:picMkLst>
        </pc:picChg>
        <pc:picChg chg="mod">
          <ac:chgData name="Sarasin, Elise" userId="051ede2b-3008-44c0-bb19-c9bb04b8c5c9" providerId="ADAL" clId="{97B5C01D-41EC-517B-9054-1C19EC229BF9}" dt="2025-12-14T21:49:59.579" v="305" actId="1076"/>
          <ac:picMkLst>
            <pc:docMk/>
            <pc:sldMk cId="2283609122" sldId="2443"/>
            <ac:picMk id="6" creationId="{1FD29090-1D83-A5B9-1E3E-79C260923449}"/>
          </ac:picMkLst>
        </pc:picChg>
        <pc:picChg chg="mod">
          <ac:chgData name="Sarasin, Elise" userId="051ede2b-3008-44c0-bb19-c9bb04b8c5c9" providerId="ADAL" clId="{97B5C01D-41EC-517B-9054-1C19EC229BF9}" dt="2025-12-14T21:49:59.579" v="305" actId="1076"/>
          <ac:picMkLst>
            <pc:docMk/>
            <pc:sldMk cId="2283609122" sldId="2443"/>
            <ac:picMk id="7" creationId="{279EC43F-6EC2-E26C-03B4-F995DCC7F5D6}"/>
          </ac:picMkLst>
        </pc:picChg>
        <pc:picChg chg="mod">
          <ac:chgData name="Sarasin, Elise" userId="051ede2b-3008-44c0-bb19-c9bb04b8c5c9" providerId="ADAL" clId="{97B5C01D-41EC-517B-9054-1C19EC229BF9}" dt="2025-12-14T21:49:59.579" v="305" actId="1076"/>
          <ac:picMkLst>
            <pc:docMk/>
            <pc:sldMk cId="2283609122" sldId="2443"/>
            <ac:picMk id="8" creationId="{4911D089-DB32-F5CC-F80D-37CD90C985E9}"/>
          </ac:picMkLst>
        </pc:picChg>
        <pc:picChg chg="mod">
          <ac:chgData name="Sarasin, Elise" userId="051ede2b-3008-44c0-bb19-c9bb04b8c5c9" providerId="ADAL" clId="{97B5C01D-41EC-517B-9054-1C19EC229BF9}" dt="2025-12-14T21:49:59.579" v="305" actId="1076"/>
          <ac:picMkLst>
            <pc:docMk/>
            <pc:sldMk cId="2283609122" sldId="2443"/>
            <ac:picMk id="9" creationId="{E43679DF-D5E2-F7BC-707E-B435EFA1D069}"/>
          </ac:picMkLst>
        </pc:picChg>
        <pc:picChg chg="mod">
          <ac:chgData name="Sarasin, Elise" userId="051ede2b-3008-44c0-bb19-c9bb04b8c5c9" providerId="ADAL" clId="{97B5C01D-41EC-517B-9054-1C19EC229BF9}" dt="2025-12-14T21:49:59.579" v="305" actId="1076"/>
          <ac:picMkLst>
            <pc:docMk/>
            <pc:sldMk cId="2283609122" sldId="2443"/>
            <ac:picMk id="10" creationId="{F17E803D-DD08-09A3-9F93-A2C95F50C4F6}"/>
          </ac:picMkLst>
        </pc:picChg>
        <pc:picChg chg="mod">
          <ac:chgData name="Sarasin, Elise" userId="051ede2b-3008-44c0-bb19-c9bb04b8c5c9" providerId="ADAL" clId="{97B5C01D-41EC-517B-9054-1C19EC229BF9}" dt="2025-12-14T21:49:59.579" v="305" actId="1076"/>
          <ac:picMkLst>
            <pc:docMk/>
            <pc:sldMk cId="2283609122" sldId="2443"/>
            <ac:picMk id="11" creationId="{79D162FC-7735-8999-21D6-E86D5CE02F18}"/>
          </ac:picMkLst>
        </pc:picChg>
      </pc:sldChg>
      <pc:sldChg chg="addSp delSp modSp add mod modClrScheme chgLayout modNotesTx">
        <pc:chgData name="Sarasin, Elise" userId="051ede2b-3008-44c0-bb19-c9bb04b8c5c9" providerId="ADAL" clId="{97B5C01D-41EC-517B-9054-1C19EC229BF9}" dt="2025-12-14T22:04:45.516" v="797" actId="700"/>
        <pc:sldMkLst>
          <pc:docMk/>
          <pc:sldMk cId="793068190" sldId="2444"/>
        </pc:sldMkLst>
        <pc:spChg chg="mod ord">
          <ac:chgData name="Sarasin, Elise" userId="051ede2b-3008-44c0-bb19-c9bb04b8c5c9" providerId="ADAL" clId="{97B5C01D-41EC-517B-9054-1C19EC229BF9}" dt="2025-12-14T22:04:45.516" v="797" actId="700"/>
          <ac:spMkLst>
            <pc:docMk/>
            <pc:sldMk cId="793068190" sldId="2444"/>
            <ac:spMk id="2" creationId="{16887623-7D58-07D2-6538-A9EE7304FD28}"/>
          </ac:spMkLst>
        </pc:spChg>
        <pc:graphicFrameChg chg="mod ord modGraphic">
          <ac:chgData name="Sarasin, Elise" userId="051ede2b-3008-44c0-bb19-c9bb04b8c5c9" providerId="ADAL" clId="{97B5C01D-41EC-517B-9054-1C19EC229BF9}" dt="2025-12-14T22:04:45.516" v="797" actId="700"/>
          <ac:graphicFrameMkLst>
            <pc:docMk/>
            <pc:sldMk cId="793068190" sldId="2444"/>
            <ac:graphicFrameMk id="4" creationId="{A7113F3F-20AF-5E0F-C7C6-8DFEC8E3DD77}"/>
          </ac:graphicFrameMkLst>
        </pc:graphicFrameChg>
      </pc:sldChg>
      <pc:sldChg chg="modSp add mod">
        <pc:chgData name="Sarasin, Elise" userId="051ede2b-3008-44c0-bb19-c9bb04b8c5c9" providerId="ADAL" clId="{97B5C01D-41EC-517B-9054-1C19EC229BF9}" dt="2025-12-14T22:07:18.637" v="879" actId="20577"/>
        <pc:sldMkLst>
          <pc:docMk/>
          <pc:sldMk cId="3990653710" sldId="2445"/>
        </pc:sldMkLst>
        <pc:spChg chg="mod">
          <ac:chgData name="Sarasin, Elise" userId="051ede2b-3008-44c0-bb19-c9bb04b8c5c9" providerId="ADAL" clId="{97B5C01D-41EC-517B-9054-1C19EC229BF9}" dt="2025-12-14T22:07:18.637" v="879" actId="20577"/>
          <ac:spMkLst>
            <pc:docMk/>
            <pc:sldMk cId="3990653710" sldId="2445"/>
            <ac:spMk id="2" creationId="{E6464132-12D8-BA1D-2630-B83405FC4E69}"/>
          </ac:spMkLst>
        </pc:spChg>
      </pc:sldChg>
      <pc:sldChg chg="modSp add mod">
        <pc:chgData name="Sarasin, Elise" userId="051ede2b-3008-44c0-bb19-c9bb04b8c5c9" providerId="ADAL" clId="{97B5C01D-41EC-517B-9054-1C19EC229BF9}" dt="2025-12-14T22:25:27.514" v="1969" actId="20577"/>
        <pc:sldMkLst>
          <pc:docMk/>
          <pc:sldMk cId="3249734245" sldId="2446"/>
        </pc:sldMkLst>
        <pc:spChg chg="mod">
          <ac:chgData name="Sarasin, Elise" userId="051ede2b-3008-44c0-bb19-c9bb04b8c5c9" providerId="ADAL" clId="{97B5C01D-41EC-517B-9054-1C19EC229BF9}" dt="2025-12-14T22:13:01.751" v="1268" actId="20577"/>
          <ac:spMkLst>
            <pc:docMk/>
            <pc:sldMk cId="3249734245" sldId="2446"/>
            <ac:spMk id="2" creationId="{ADF8BF40-5570-CDAB-4CDC-7FB9D5E6C15F}"/>
          </ac:spMkLst>
        </pc:spChg>
        <pc:spChg chg="mod">
          <ac:chgData name="Sarasin, Elise" userId="051ede2b-3008-44c0-bb19-c9bb04b8c5c9" providerId="ADAL" clId="{97B5C01D-41EC-517B-9054-1C19EC229BF9}" dt="2025-12-14T22:25:27.514" v="1969" actId="20577"/>
          <ac:spMkLst>
            <pc:docMk/>
            <pc:sldMk cId="3249734245" sldId="2446"/>
            <ac:spMk id="3" creationId="{1A3874DA-996D-5F0D-50F1-376A72185140}"/>
          </ac:spMkLst>
        </pc:spChg>
      </pc:sldChg>
      <pc:sldChg chg="modSp add mod modNotesTx">
        <pc:chgData name="Sarasin, Elise" userId="051ede2b-3008-44c0-bb19-c9bb04b8c5c9" providerId="ADAL" clId="{97B5C01D-41EC-517B-9054-1C19EC229BF9}" dt="2025-12-14T22:29:10.941" v="2277" actId="20577"/>
        <pc:sldMkLst>
          <pc:docMk/>
          <pc:sldMk cId="1279890624" sldId="2447"/>
        </pc:sldMkLst>
        <pc:spChg chg="mod">
          <ac:chgData name="Sarasin, Elise" userId="051ede2b-3008-44c0-bb19-c9bb04b8c5c9" providerId="ADAL" clId="{97B5C01D-41EC-517B-9054-1C19EC229BF9}" dt="2025-12-14T22:25:55.089" v="1988" actId="20577"/>
          <ac:spMkLst>
            <pc:docMk/>
            <pc:sldMk cId="1279890624" sldId="2447"/>
            <ac:spMk id="2" creationId="{F1CC4EBD-03C6-4D6B-D888-E47CA7CADB8C}"/>
          </ac:spMkLst>
        </pc:spChg>
        <pc:spChg chg="mod">
          <ac:chgData name="Sarasin, Elise" userId="051ede2b-3008-44c0-bb19-c9bb04b8c5c9" providerId="ADAL" clId="{97B5C01D-41EC-517B-9054-1C19EC229BF9}" dt="2025-12-14T22:29:10.941" v="2277" actId="20577"/>
          <ac:spMkLst>
            <pc:docMk/>
            <pc:sldMk cId="1279890624" sldId="2447"/>
            <ac:spMk id="3" creationId="{BA80FA66-290A-79BC-4798-CB568B74639C}"/>
          </ac:spMkLst>
        </pc:spChg>
      </pc:sldChg>
      <pc:sldChg chg="addSp delSp modSp add mod modClrScheme chgLayout modNotesTx">
        <pc:chgData name="Sarasin, Elise" userId="051ede2b-3008-44c0-bb19-c9bb04b8c5c9" providerId="ADAL" clId="{97B5C01D-41EC-517B-9054-1C19EC229BF9}" dt="2025-12-14T22:34:33.825" v="2706" actId="27636"/>
        <pc:sldMkLst>
          <pc:docMk/>
          <pc:sldMk cId="3889696052" sldId="2448"/>
        </pc:sldMkLst>
        <pc:spChg chg="mod ord">
          <ac:chgData name="Sarasin, Elise" userId="051ede2b-3008-44c0-bb19-c9bb04b8c5c9" providerId="ADAL" clId="{97B5C01D-41EC-517B-9054-1C19EC229BF9}" dt="2025-12-14T22:33:55.964" v="2697" actId="700"/>
          <ac:spMkLst>
            <pc:docMk/>
            <pc:sldMk cId="3889696052" sldId="2448"/>
            <ac:spMk id="2" creationId="{782CD92C-85FD-9BDD-1C57-EBC05F07C6FD}"/>
          </ac:spMkLst>
        </pc:spChg>
        <pc:spChg chg="mod ord">
          <ac:chgData name="Sarasin, Elise" userId="051ede2b-3008-44c0-bb19-c9bb04b8c5c9" providerId="ADAL" clId="{97B5C01D-41EC-517B-9054-1C19EC229BF9}" dt="2025-12-14T22:34:33.825" v="2706" actId="27636"/>
          <ac:spMkLst>
            <pc:docMk/>
            <pc:sldMk cId="3889696052" sldId="2448"/>
            <ac:spMk id="3" creationId="{504A251F-8CCC-DD35-992B-1FAE9563E3C4}"/>
          </ac:spMkLst>
        </pc:spChg>
        <pc:picChg chg="add mod">
          <ac:chgData name="Sarasin, Elise" userId="051ede2b-3008-44c0-bb19-c9bb04b8c5c9" providerId="ADAL" clId="{97B5C01D-41EC-517B-9054-1C19EC229BF9}" dt="2025-12-14T22:34:12.745" v="2702" actId="208"/>
          <ac:picMkLst>
            <pc:docMk/>
            <pc:sldMk cId="3889696052" sldId="2448"/>
            <ac:picMk id="5" creationId="{557F8EB9-969E-5E1B-61CA-5D7E3E544126}"/>
          </ac:picMkLst>
        </pc:picChg>
      </pc:sldChg>
    </pc:docChg>
  </pc:docChgLst>
  <pc:docChgLst>
    <pc:chgData name="Johnson, Kathryn" userId="fc636950-33c7-4c5b-91a9-d3d6a86c01b7" providerId="ADAL" clId="{E949A7CB-FD96-4D97-9610-72060ABE7B91}"/>
    <pc:docChg chg="undo custSel addSld delSld modSld modSection">
      <pc:chgData name="Johnson, Kathryn" userId="fc636950-33c7-4c5b-91a9-d3d6a86c01b7" providerId="ADAL" clId="{E949A7CB-FD96-4D97-9610-72060ABE7B91}" dt="2025-12-18T16:13:47.728" v="906" actId="13244"/>
      <pc:docMkLst>
        <pc:docMk/>
      </pc:docMkLst>
      <pc:sldChg chg="modSp mod">
        <pc:chgData name="Johnson, Kathryn" userId="fc636950-33c7-4c5b-91a9-d3d6a86c01b7" providerId="ADAL" clId="{E949A7CB-FD96-4D97-9610-72060ABE7B91}" dt="2025-12-18T15:45:06.990" v="18" actId="1076"/>
        <pc:sldMkLst>
          <pc:docMk/>
          <pc:sldMk cId="0" sldId="256"/>
        </pc:sldMkLst>
        <pc:spChg chg="mod">
          <ac:chgData name="Johnson, Kathryn" userId="fc636950-33c7-4c5b-91a9-d3d6a86c01b7" providerId="ADAL" clId="{E949A7CB-FD96-4D97-9610-72060ABE7B91}" dt="2025-12-18T15:45:06.990" v="18" actId="1076"/>
          <ac:spMkLst>
            <pc:docMk/>
            <pc:sldMk cId="0" sldId="256"/>
            <ac:spMk id="2" creationId="{AC0C9459-60AE-7890-CBA4-582E7DCD2143}"/>
          </ac:spMkLst>
        </pc:spChg>
        <pc:spChg chg="mod">
          <ac:chgData name="Johnson, Kathryn" userId="fc636950-33c7-4c5b-91a9-d3d6a86c01b7" providerId="ADAL" clId="{E949A7CB-FD96-4D97-9610-72060ABE7B91}" dt="2025-12-18T15:43:47.951" v="10" actId="1076"/>
          <ac:spMkLst>
            <pc:docMk/>
            <pc:sldMk cId="0" sldId="256"/>
            <ac:spMk id="4" creationId="{76213C14-752B-CC26-FDAE-D7794841B7EB}"/>
          </ac:spMkLst>
        </pc:spChg>
        <pc:spChg chg="mod">
          <ac:chgData name="Johnson, Kathryn" userId="fc636950-33c7-4c5b-91a9-d3d6a86c01b7" providerId="ADAL" clId="{E949A7CB-FD96-4D97-9610-72060ABE7B91}" dt="2025-12-18T15:44:51.645" v="17" actId="1076"/>
          <ac:spMkLst>
            <pc:docMk/>
            <pc:sldMk cId="0" sldId="256"/>
            <ac:spMk id="55" creationId="{00000000-0000-0000-0000-000000000000}"/>
          </ac:spMkLst>
        </pc:spChg>
      </pc:sldChg>
      <pc:sldChg chg="modSp mod">
        <pc:chgData name="Johnson, Kathryn" userId="fc636950-33c7-4c5b-91a9-d3d6a86c01b7" providerId="ADAL" clId="{E949A7CB-FD96-4D97-9610-72060ABE7B91}" dt="2025-12-18T16:11:06.820" v="897" actId="14100"/>
        <pc:sldMkLst>
          <pc:docMk/>
          <pc:sldMk cId="0" sldId="272"/>
        </pc:sldMkLst>
        <pc:spChg chg="mod">
          <ac:chgData name="Johnson, Kathryn" userId="fc636950-33c7-4c5b-91a9-d3d6a86c01b7" providerId="ADAL" clId="{E949A7CB-FD96-4D97-9610-72060ABE7B91}" dt="2025-12-18T16:11:06.820" v="897" actId="14100"/>
          <ac:spMkLst>
            <pc:docMk/>
            <pc:sldMk cId="0" sldId="272"/>
            <ac:spMk id="276" creationId="{00000000-0000-0000-0000-000000000000}"/>
          </ac:spMkLst>
        </pc:spChg>
      </pc:sldChg>
      <pc:sldChg chg="modSp mod">
        <pc:chgData name="Johnson, Kathryn" userId="fc636950-33c7-4c5b-91a9-d3d6a86c01b7" providerId="ADAL" clId="{E949A7CB-FD96-4D97-9610-72060ABE7B91}" dt="2025-12-18T15:46:51.056" v="28" actId="14100"/>
        <pc:sldMkLst>
          <pc:docMk/>
          <pc:sldMk cId="1214318063" sldId="1953"/>
        </pc:sldMkLst>
        <pc:spChg chg="mod">
          <ac:chgData name="Johnson, Kathryn" userId="fc636950-33c7-4c5b-91a9-d3d6a86c01b7" providerId="ADAL" clId="{E949A7CB-FD96-4D97-9610-72060ABE7B91}" dt="2025-12-18T15:46:45.978" v="26" actId="1076"/>
          <ac:spMkLst>
            <pc:docMk/>
            <pc:sldMk cId="1214318063" sldId="1953"/>
            <ac:spMk id="2" creationId="{7DB85095-EE8A-E119-6BA1-70DADD4063F4}"/>
          </ac:spMkLst>
        </pc:spChg>
        <pc:spChg chg="mod">
          <ac:chgData name="Johnson, Kathryn" userId="fc636950-33c7-4c5b-91a9-d3d6a86c01b7" providerId="ADAL" clId="{E949A7CB-FD96-4D97-9610-72060ABE7B91}" dt="2025-12-18T15:46:51.056" v="28" actId="14100"/>
          <ac:spMkLst>
            <pc:docMk/>
            <pc:sldMk cId="1214318063" sldId="1953"/>
            <ac:spMk id="3" creationId="{8FDAB62B-84C1-BAAD-8CB7-5029508AE914}"/>
          </ac:spMkLst>
        </pc:spChg>
      </pc:sldChg>
      <pc:sldChg chg="modSp mod">
        <pc:chgData name="Johnson, Kathryn" userId="fc636950-33c7-4c5b-91a9-d3d6a86c01b7" providerId="ADAL" clId="{E949A7CB-FD96-4D97-9610-72060ABE7B91}" dt="2025-12-18T15:47:36.598" v="31" actId="962"/>
        <pc:sldMkLst>
          <pc:docMk/>
          <pc:sldMk cId="444785520" sldId="2197"/>
        </pc:sldMkLst>
        <pc:spChg chg="mod">
          <ac:chgData name="Johnson, Kathryn" userId="fc636950-33c7-4c5b-91a9-d3d6a86c01b7" providerId="ADAL" clId="{E949A7CB-FD96-4D97-9610-72060ABE7B91}" dt="2025-12-18T15:47:36.598" v="31" actId="962"/>
          <ac:spMkLst>
            <pc:docMk/>
            <pc:sldMk cId="444785520" sldId="2197"/>
            <ac:spMk id="2" creationId="{31E41038-6EFB-7DC2-94C8-DC6A19DD5323}"/>
          </ac:spMkLst>
        </pc:spChg>
      </pc:sldChg>
      <pc:sldChg chg="modSp mod">
        <pc:chgData name="Johnson, Kathryn" userId="fc636950-33c7-4c5b-91a9-d3d6a86c01b7" providerId="ADAL" clId="{E949A7CB-FD96-4D97-9610-72060ABE7B91}" dt="2025-12-18T15:47:41.081" v="33" actId="962"/>
        <pc:sldMkLst>
          <pc:docMk/>
          <pc:sldMk cId="1913327625" sldId="2198"/>
        </pc:sldMkLst>
        <pc:spChg chg="mod">
          <ac:chgData name="Johnson, Kathryn" userId="fc636950-33c7-4c5b-91a9-d3d6a86c01b7" providerId="ADAL" clId="{E949A7CB-FD96-4D97-9610-72060ABE7B91}" dt="2025-12-18T15:47:41.081" v="33" actId="962"/>
          <ac:spMkLst>
            <pc:docMk/>
            <pc:sldMk cId="1913327625" sldId="2198"/>
            <ac:spMk id="2" creationId="{BFD2CCA8-DC01-9D39-B649-7E20D62D661B}"/>
          </ac:spMkLst>
        </pc:spChg>
      </pc:sldChg>
      <pc:sldChg chg="delSp modSp mod">
        <pc:chgData name="Johnson, Kathryn" userId="fc636950-33c7-4c5b-91a9-d3d6a86c01b7" providerId="ADAL" clId="{E949A7CB-FD96-4D97-9610-72060ABE7B91}" dt="2025-12-18T16:03:18.652" v="804" actId="962"/>
        <pc:sldMkLst>
          <pc:docMk/>
          <pc:sldMk cId="926348048" sldId="2241"/>
        </pc:sldMkLst>
        <pc:spChg chg="mod">
          <ac:chgData name="Johnson, Kathryn" userId="fc636950-33c7-4c5b-91a9-d3d6a86c01b7" providerId="ADAL" clId="{E949A7CB-FD96-4D97-9610-72060ABE7B91}" dt="2025-12-18T16:03:18.652" v="804" actId="962"/>
          <ac:spMkLst>
            <pc:docMk/>
            <pc:sldMk cId="926348048" sldId="2241"/>
            <ac:spMk id="2" creationId="{1F8D039F-DAA0-92E5-74CA-A928A3C8DA9C}"/>
          </ac:spMkLst>
        </pc:spChg>
      </pc:sldChg>
      <pc:sldChg chg="modSp mod">
        <pc:chgData name="Johnson, Kathryn" userId="fc636950-33c7-4c5b-91a9-d3d6a86c01b7" providerId="ADAL" clId="{E949A7CB-FD96-4D97-9610-72060ABE7B91}" dt="2025-12-18T15:48:41.537" v="88" actId="962"/>
        <pc:sldMkLst>
          <pc:docMk/>
          <pc:sldMk cId="3069816399" sldId="2246"/>
        </pc:sldMkLst>
        <pc:spChg chg="mod">
          <ac:chgData name="Johnson, Kathryn" userId="fc636950-33c7-4c5b-91a9-d3d6a86c01b7" providerId="ADAL" clId="{E949A7CB-FD96-4D97-9610-72060ABE7B91}" dt="2025-12-18T15:48:23.523" v="35" actId="962"/>
          <ac:spMkLst>
            <pc:docMk/>
            <pc:sldMk cId="3069816399" sldId="2246"/>
            <ac:spMk id="5" creationId="{9BBCF83A-9F16-562A-688E-33BD537914B6}"/>
          </ac:spMkLst>
        </pc:spChg>
        <pc:picChg chg="mod">
          <ac:chgData name="Johnson, Kathryn" userId="fc636950-33c7-4c5b-91a9-d3d6a86c01b7" providerId="ADAL" clId="{E949A7CB-FD96-4D97-9610-72060ABE7B91}" dt="2025-12-18T15:48:41.537" v="88" actId="962"/>
          <ac:picMkLst>
            <pc:docMk/>
            <pc:sldMk cId="3069816399" sldId="2246"/>
            <ac:picMk id="7" creationId="{2A4B5101-D572-7E32-57E6-E1EB32334689}"/>
          </ac:picMkLst>
        </pc:picChg>
      </pc:sldChg>
      <pc:sldChg chg="modSp mod">
        <pc:chgData name="Johnson, Kathryn" userId="fc636950-33c7-4c5b-91a9-d3d6a86c01b7" providerId="ADAL" clId="{E949A7CB-FD96-4D97-9610-72060ABE7B91}" dt="2025-12-18T15:50:12.203" v="101" actId="1076"/>
        <pc:sldMkLst>
          <pc:docMk/>
          <pc:sldMk cId="3478123360" sldId="2253"/>
        </pc:sldMkLst>
        <pc:spChg chg="mod">
          <ac:chgData name="Johnson, Kathryn" userId="fc636950-33c7-4c5b-91a9-d3d6a86c01b7" providerId="ADAL" clId="{E949A7CB-FD96-4D97-9610-72060ABE7B91}" dt="2025-12-18T15:49:11.615" v="92" actId="962"/>
          <ac:spMkLst>
            <pc:docMk/>
            <pc:sldMk cId="3478123360" sldId="2253"/>
            <ac:spMk id="2" creationId="{BD5358B5-023E-522A-006A-79553A776405}"/>
          </ac:spMkLst>
        </pc:spChg>
        <pc:graphicFrameChg chg="mod modGraphic">
          <ac:chgData name="Johnson, Kathryn" userId="fc636950-33c7-4c5b-91a9-d3d6a86c01b7" providerId="ADAL" clId="{E949A7CB-FD96-4D97-9610-72060ABE7B91}" dt="2025-12-18T15:50:12.203" v="101" actId="1076"/>
          <ac:graphicFrameMkLst>
            <pc:docMk/>
            <pc:sldMk cId="3478123360" sldId="2253"/>
            <ac:graphicFrameMk id="5" creationId="{882F5270-B7AE-C3F8-5C6B-FBD7D5566EF7}"/>
          </ac:graphicFrameMkLst>
        </pc:graphicFrameChg>
      </pc:sldChg>
      <pc:sldChg chg="modSp mod">
        <pc:chgData name="Johnson, Kathryn" userId="fc636950-33c7-4c5b-91a9-d3d6a86c01b7" providerId="ADAL" clId="{E949A7CB-FD96-4D97-9610-72060ABE7B91}" dt="2025-12-18T15:51:15.795" v="158" actId="962"/>
        <pc:sldMkLst>
          <pc:docMk/>
          <pc:sldMk cId="3560344651" sldId="2256"/>
        </pc:sldMkLst>
        <pc:spChg chg="mod">
          <ac:chgData name="Johnson, Kathryn" userId="fc636950-33c7-4c5b-91a9-d3d6a86c01b7" providerId="ADAL" clId="{E949A7CB-FD96-4D97-9610-72060ABE7B91}" dt="2025-12-18T15:51:15.795" v="158" actId="962"/>
          <ac:spMkLst>
            <pc:docMk/>
            <pc:sldMk cId="3560344651" sldId="2256"/>
            <ac:spMk id="2" creationId="{CE4ADD3A-D4B7-F0CC-8BCC-568C88315BC2}"/>
          </ac:spMkLst>
        </pc:spChg>
      </pc:sldChg>
      <pc:sldChg chg="modSp mod">
        <pc:chgData name="Johnson, Kathryn" userId="fc636950-33c7-4c5b-91a9-d3d6a86c01b7" providerId="ADAL" clId="{E949A7CB-FD96-4D97-9610-72060ABE7B91}" dt="2025-12-18T15:49:43.545" v="97" actId="14734"/>
        <pc:sldMkLst>
          <pc:docMk/>
          <pc:sldMk cId="2728626571" sldId="2261"/>
        </pc:sldMkLst>
        <pc:spChg chg="mod">
          <ac:chgData name="Johnson, Kathryn" userId="fc636950-33c7-4c5b-91a9-d3d6a86c01b7" providerId="ADAL" clId="{E949A7CB-FD96-4D97-9610-72060ABE7B91}" dt="2025-12-18T15:49:07.153" v="90" actId="962"/>
          <ac:spMkLst>
            <pc:docMk/>
            <pc:sldMk cId="2728626571" sldId="2261"/>
            <ac:spMk id="2" creationId="{CA41F896-24EB-9972-9B68-F7FBD7EA8CD3}"/>
          </ac:spMkLst>
        </pc:spChg>
        <pc:graphicFrameChg chg="modGraphic">
          <ac:chgData name="Johnson, Kathryn" userId="fc636950-33c7-4c5b-91a9-d3d6a86c01b7" providerId="ADAL" clId="{E949A7CB-FD96-4D97-9610-72060ABE7B91}" dt="2025-12-18T15:49:43.545" v="97" actId="14734"/>
          <ac:graphicFrameMkLst>
            <pc:docMk/>
            <pc:sldMk cId="2728626571" sldId="2261"/>
            <ac:graphicFrameMk id="5" creationId="{FCA2C048-B10F-4E00-3E37-EC1BDE249768}"/>
          </ac:graphicFrameMkLst>
        </pc:graphicFrameChg>
      </pc:sldChg>
      <pc:sldChg chg="modSp mod">
        <pc:chgData name="Johnson, Kathryn" userId="fc636950-33c7-4c5b-91a9-d3d6a86c01b7" providerId="ADAL" clId="{E949A7CB-FD96-4D97-9610-72060ABE7B91}" dt="2025-12-18T15:53:47.333" v="227" actId="255"/>
        <pc:sldMkLst>
          <pc:docMk/>
          <pc:sldMk cId="719885329" sldId="2262"/>
        </pc:sldMkLst>
        <pc:spChg chg="mod">
          <ac:chgData name="Johnson, Kathryn" userId="fc636950-33c7-4c5b-91a9-d3d6a86c01b7" providerId="ADAL" clId="{E949A7CB-FD96-4D97-9610-72060ABE7B91}" dt="2025-12-18T15:53:24.950" v="225" actId="962"/>
          <ac:spMkLst>
            <pc:docMk/>
            <pc:sldMk cId="719885329" sldId="2262"/>
            <ac:spMk id="17" creationId="{D30EF223-A8F1-5A19-5B0B-7AA6ABFBD234}"/>
          </ac:spMkLst>
        </pc:spChg>
        <pc:spChg chg="mod">
          <ac:chgData name="Johnson, Kathryn" userId="fc636950-33c7-4c5b-91a9-d3d6a86c01b7" providerId="ADAL" clId="{E949A7CB-FD96-4D97-9610-72060ABE7B91}" dt="2025-12-18T15:53:21.478" v="221" actId="962"/>
          <ac:spMkLst>
            <pc:docMk/>
            <pc:sldMk cId="719885329" sldId="2262"/>
            <ac:spMk id="18" creationId="{F0904525-9FED-ED40-B2F7-758354A6C8C1}"/>
          </ac:spMkLst>
        </pc:spChg>
        <pc:spChg chg="mod">
          <ac:chgData name="Johnson, Kathryn" userId="fc636950-33c7-4c5b-91a9-d3d6a86c01b7" providerId="ADAL" clId="{E949A7CB-FD96-4D97-9610-72060ABE7B91}" dt="2025-12-18T15:53:22.607" v="223" actId="962"/>
          <ac:spMkLst>
            <pc:docMk/>
            <pc:sldMk cId="719885329" sldId="2262"/>
            <ac:spMk id="19" creationId="{3C15F6F4-F6D8-4142-3F51-1C6C038401D4}"/>
          </ac:spMkLst>
        </pc:spChg>
        <pc:graphicFrameChg chg="modGraphic">
          <ac:chgData name="Johnson, Kathryn" userId="fc636950-33c7-4c5b-91a9-d3d6a86c01b7" providerId="ADAL" clId="{E949A7CB-FD96-4D97-9610-72060ABE7B91}" dt="2025-12-18T15:53:47.333" v="227" actId="255"/>
          <ac:graphicFrameMkLst>
            <pc:docMk/>
            <pc:sldMk cId="719885329" sldId="2262"/>
            <ac:graphicFrameMk id="15" creationId="{66D3599E-36D6-F318-E260-51E50A25D2F3}"/>
          </ac:graphicFrameMkLst>
        </pc:graphicFrameChg>
      </pc:sldChg>
      <pc:sldChg chg="modSp mod">
        <pc:chgData name="Johnson, Kathryn" userId="fc636950-33c7-4c5b-91a9-d3d6a86c01b7" providerId="ADAL" clId="{E949A7CB-FD96-4D97-9610-72060ABE7B91}" dt="2025-12-18T15:55:55.296" v="468" actId="255"/>
        <pc:sldMkLst>
          <pc:docMk/>
          <pc:sldMk cId="2106530184" sldId="2263"/>
        </pc:sldMkLst>
        <pc:spChg chg="mod">
          <ac:chgData name="Johnson, Kathryn" userId="fc636950-33c7-4c5b-91a9-d3d6a86c01b7" providerId="ADAL" clId="{E949A7CB-FD96-4D97-9610-72060ABE7B91}" dt="2025-12-18T15:55:55.296" v="468" actId="255"/>
          <ac:spMkLst>
            <pc:docMk/>
            <pc:sldMk cId="2106530184" sldId="2263"/>
            <ac:spMk id="5" creationId="{E741C0CC-E593-5132-0B5D-40A8B980BF4E}"/>
          </ac:spMkLst>
        </pc:spChg>
      </pc:sldChg>
      <pc:sldChg chg="modSp mod">
        <pc:chgData name="Johnson, Kathryn" userId="fc636950-33c7-4c5b-91a9-d3d6a86c01b7" providerId="ADAL" clId="{E949A7CB-FD96-4D97-9610-72060ABE7B91}" dt="2025-12-18T15:56:12.880" v="520" actId="962"/>
        <pc:sldMkLst>
          <pc:docMk/>
          <pc:sldMk cId="2327838687" sldId="2264"/>
        </pc:sldMkLst>
        <pc:spChg chg="mod">
          <ac:chgData name="Johnson, Kathryn" userId="fc636950-33c7-4c5b-91a9-d3d6a86c01b7" providerId="ADAL" clId="{E949A7CB-FD96-4D97-9610-72060ABE7B91}" dt="2025-12-18T15:56:06.928" v="470" actId="962"/>
          <ac:spMkLst>
            <pc:docMk/>
            <pc:sldMk cId="2327838687" sldId="2264"/>
            <ac:spMk id="5" creationId="{ABDD2609-5085-0096-1DD5-49827940F306}"/>
          </ac:spMkLst>
        </pc:spChg>
        <pc:picChg chg="mod">
          <ac:chgData name="Johnson, Kathryn" userId="fc636950-33c7-4c5b-91a9-d3d6a86c01b7" providerId="ADAL" clId="{E949A7CB-FD96-4D97-9610-72060ABE7B91}" dt="2025-12-18T15:56:12.880" v="520" actId="962"/>
          <ac:picMkLst>
            <pc:docMk/>
            <pc:sldMk cId="2327838687" sldId="2264"/>
            <ac:picMk id="7" creationId="{3C878540-337E-62F0-C88F-ED0BA13A7C8F}"/>
          </ac:picMkLst>
        </pc:picChg>
      </pc:sldChg>
      <pc:sldChg chg="modSp mod">
        <pc:chgData name="Johnson, Kathryn" userId="fc636950-33c7-4c5b-91a9-d3d6a86c01b7" providerId="ADAL" clId="{E949A7CB-FD96-4D97-9610-72060ABE7B91}" dt="2025-12-18T15:56:29.280" v="525" actId="13244"/>
        <pc:sldMkLst>
          <pc:docMk/>
          <pc:sldMk cId="3539346378" sldId="2265"/>
        </pc:sldMkLst>
        <pc:spChg chg="mod">
          <ac:chgData name="Johnson, Kathryn" userId="fc636950-33c7-4c5b-91a9-d3d6a86c01b7" providerId="ADAL" clId="{E949A7CB-FD96-4D97-9610-72060ABE7B91}" dt="2025-12-18T15:56:19.523" v="522" actId="962"/>
          <ac:spMkLst>
            <pc:docMk/>
            <pc:sldMk cId="3539346378" sldId="2265"/>
            <ac:spMk id="2" creationId="{8F7AF78E-E92D-A9E3-2004-A7B64B7BBABD}"/>
          </ac:spMkLst>
        </pc:spChg>
        <pc:picChg chg="ord">
          <ac:chgData name="Johnson, Kathryn" userId="fc636950-33c7-4c5b-91a9-d3d6a86c01b7" providerId="ADAL" clId="{E949A7CB-FD96-4D97-9610-72060ABE7B91}" dt="2025-12-18T15:56:29.280" v="525" actId="13244"/>
          <ac:picMkLst>
            <pc:docMk/>
            <pc:sldMk cId="3539346378" sldId="2265"/>
            <ac:picMk id="8" creationId="{87CAB305-F231-C71C-7DDB-8E9C0D0B9C02}"/>
          </ac:picMkLst>
        </pc:picChg>
      </pc:sldChg>
      <pc:sldChg chg="modSp mod">
        <pc:chgData name="Johnson, Kathryn" userId="fc636950-33c7-4c5b-91a9-d3d6a86c01b7" providerId="ADAL" clId="{E949A7CB-FD96-4D97-9610-72060ABE7B91}" dt="2025-12-18T15:57:42.840" v="527" actId="962"/>
        <pc:sldMkLst>
          <pc:docMk/>
          <pc:sldMk cId="2704124158" sldId="2267"/>
        </pc:sldMkLst>
        <pc:picChg chg="mod">
          <ac:chgData name="Johnson, Kathryn" userId="fc636950-33c7-4c5b-91a9-d3d6a86c01b7" providerId="ADAL" clId="{E949A7CB-FD96-4D97-9610-72060ABE7B91}" dt="2025-12-18T15:57:42.840" v="527" actId="962"/>
          <ac:picMkLst>
            <pc:docMk/>
            <pc:sldMk cId="2704124158" sldId="2267"/>
            <ac:picMk id="3" creationId="{306E2EC5-EE9C-28FB-8A52-9CEDFF3259AC}"/>
          </ac:picMkLst>
        </pc:picChg>
      </pc:sldChg>
      <pc:sldChg chg="modSp mod">
        <pc:chgData name="Johnson, Kathryn" userId="fc636950-33c7-4c5b-91a9-d3d6a86c01b7" providerId="ADAL" clId="{E949A7CB-FD96-4D97-9610-72060ABE7B91}" dt="2025-12-18T15:45:56.160" v="20" actId="962"/>
        <pc:sldMkLst>
          <pc:docMk/>
          <pc:sldMk cId="2839932160" sldId="2304"/>
        </pc:sldMkLst>
        <pc:spChg chg="mod">
          <ac:chgData name="Johnson, Kathryn" userId="fc636950-33c7-4c5b-91a9-d3d6a86c01b7" providerId="ADAL" clId="{E949A7CB-FD96-4D97-9610-72060ABE7B91}" dt="2025-12-18T15:45:56.160" v="20" actId="962"/>
          <ac:spMkLst>
            <pc:docMk/>
            <pc:sldMk cId="2839932160" sldId="2304"/>
            <ac:spMk id="7" creationId="{A940D25C-8496-60B3-28E7-25D5CCC8367D}"/>
          </ac:spMkLst>
        </pc:spChg>
      </pc:sldChg>
      <pc:sldChg chg="modSp mod">
        <pc:chgData name="Johnson, Kathryn" userId="fc636950-33c7-4c5b-91a9-d3d6a86c01b7" providerId="ADAL" clId="{E949A7CB-FD96-4D97-9610-72060ABE7B91}" dt="2025-12-18T16:03:27.478" v="807" actId="1076"/>
        <pc:sldMkLst>
          <pc:docMk/>
          <pc:sldMk cId="1837665017" sldId="2317"/>
        </pc:sldMkLst>
        <pc:spChg chg="mod">
          <ac:chgData name="Johnson, Kathryn" userId="fc636950-33c7-4c5b-91a9-d3d6a86c01b7" providerId="ADAL" clId="{E949A7CB-FD96-4D97-9610-72060ABE7B91}" dt="2025-12-18T16:03:27.478" v="807" actId="1076"/>
          <ac:spMkLst>
            <pc:docMk/>
            <pc:sldMk cId="1837665017" sldId="2317"/>
            <ac:spMk id="7" creationId="{07691B08-6773-AB55-14BB-CC8B0DE1BC9D}"/>
          </ac:spMkLst>
        </pc:spChg>
      </pc:sldChg>
      <pc:sldChg chg="modSp mod">
        <pc:chgData name="Johnson, Kathryn" userId="fc636950-33c7-4c5b-91a9-d3d6a86c01b7" providerId="ADAL" clId="{E949A7CB-FD96-4D97-9610-72060ABE7B91}" dt="2025-12-18T15:52:27.073" v="166" actId="255"/>
        <pc:sldMkLst>
          <pc:docMk/>
          <pc:sldMk cId="1250807233" sldId="2379"/>
        </pc:sldMkLst>
        <pc:spChg chg="mod">
          <ac:chgData name="Johnson, Kathryn" userId="fc636950-33c7-4c5b-91a9-d3d6a86c01b7" providerId="ADAL" clId="{E949A7CB-FD96-4D97-9610-72060ABE7B91}" dt="2025-12-18T15:52:27.073" v="166" actId="255"/>
          <ac:spMkLst>
            <pc:docMk/>
            <pc:sldMk cId="1250807233" sldId="2379"/>
            <ac:spMk id="6" creationId="{327EF682-CD52-D908-5269-14BD0A31B4C9}"/>
          </ac:spMkLst>
        </pc:spChg>
        <pc:picChg chg="mod">
          <ac:chgData name="Johnson, Kathryn" userId="fc636950-33c7-4c5b-91a9-d3d6a86c01b7" providerId="ADAL" clId="{E949A7CB-FD96-4D97-9610-72060ABE7B91}" dt="2025-12-18T15:41:55.736" v="0" actId="962"/>
          <ac:picMkLst>
            <pc:docMk/>
            <pc:sldMk cId="1250807233" sldId="2379"/>
            <ac:picMk id="4" creationId="{C6114B80-2DF2-E76B-47AC-8048FE6B7BB5}"/>
          </ac:picMkLst>
        </pc:picChg>
        <pc:picChg chg="mod">
          <ac:chgData name="Johnson, Kathryn" userId="fc636950-33c7-4c5b-91a9-d3d6a86c01b7" providerId="ADAL" clId="{E949A7CB-FD96-4D97-9610-72060ABE7B91}" dt="2025-12-18T15:41:56.216" v="1" actId="962"/>
          <ac:picMkLst>
            <pc:docMk/>
            <pc:sldMk cId="1250807233" sldId="2379"/>
            <ac:picMk id="5" creationId="{EA095D79-2F4B-41D1-8A23-96F9C26B5B26}"/>
          </ac:picMkLst>
        </pc:picChg>
        <pc:picChg chg="mod">
          <ac:chgData name="Johnson, Kathryn" userId="fc636950-33c7-4c5b-91a9-d3d6a86c01b7" providerId="ADAL" clId="{E949A7CB-FD96-4D97-9610-72060ABE7B91}" dt="2025-12-18T15:41:56.650" v="2" actId="962"/>
          <ac:picMkLst>
            <pc:docMk/>
            <pc:sldMk cId="1250807233" sldId="2379"/>
            <ac:picMk id="7" creationId="{6147EF35-47B1-9898-D052-B7A0FA4CA997}"/>
          </ac:picMkLst>
        </pc:picChg>
        <pc:picChg chg="mod">
          <ac:chgData name="Johnson, Kathryn" userId="fc636950-33c7-4c5b-91a9-d3d6a86c01b7" providerId="ADAL" clId="{E949A7CB-FD96-4D97-9610-72060ABE7B91}" dt="2025-12-18T15:41:57.061" v="3" actId="962"/>
          <ac:picMkLst>
            <pc:docMk/>
            <pc:sldMk cId="1250807233" sldId="2379"/>
            <ac:picMk id="8" creationId="{778D1CF7-0440-B9E7-81E1-69594E625554}"/>
          </ac:picMkLst>
        </pc:picChg>
        <pc:picChg chg="mod">
          <ac:chgData name="Johnson, Kathryn" userId="fc636950-33c7-4c5b-91a9-d3d6a86c01b7" providerId="ADAL" clId="{E949A7CB-FD96-4D97-9610-72060ABE7B91}" dt="2025-12-18T15:41:57.513" v="4" actId="962"/>
          <ac:picMkLst>
            <pc:docMk/>
            <pc:sldMk cId="1250807233" sldId="2379"/>
            <ac:picMk id="9" creationId="{C205C033-CB5D-7221-53A5-04C90212371E}"/>
          </ac:picMkLst>
        </pc:picChg>
        <pc:picChg chg="mod">
          <ac:chgData name="Johnson, Kathryn" userId="fc636950-33c7-4c5b-91a9-d3d6a86c01b7" providerId="ADAL" clId="{E949A7CB-FD96-4D97-9610-72060ABE7B91}" dt="2025-12-18T15:41:57.916" v="5" actId="962"/>
          <ac:picMkLst>
            <pc:docMk/>
            <pc:sldMk cId="1250807233" sldId="2379"/>
            <ac:picMk id="10" creationId="{2A044C2D-3CB0-CD24-8060-72430060F618}"/>
          </ac:picMkLst>
        </pc:picChg>
        <pc:picChg chg="mod">
          <ac:chgData name="Johnson, Kathryn" userId="fc636950-33c7-4c5b-91a9-d3d6a86c01b7" providerId="ADAL" clId="{E949A7CB-FD96-4D97-9610-72060ABE7B91}" dt="2025-12-18T15:41:58.412" v="6" actId="962"/>
          <ac:picMkLst>
            <pc:docMk/>
            <pc:sldMk cId="1250807233" sldId="2379"/>
            <ac:picMk id="11" creationId="{5F905EBE-7135-08AC-A0F3-EC85A76D881F}"/>
          </ac:picMkLst>
        </pc:picChg>
      </pc:sldChg>
      <pc:sldChg chg="modSp mod">
        <pc:chgData name="Johnson, Kathryn" userId="fc636950-33c7-4c5b-91a9-d3d6a86c01b7" providerId="ADAL" clId="{E949A7CB-FD96-4D97-9610-72060ABE7B91}" dt="2025-12-18T16:01:45.735" v="552" actId="255"/>
        <pc:sldMkLst>
          <pc:docMk/>
          <pc:sldMk cId="2358882363" sldId="2382"/>
        </pc:sldMkLst>
        <pc:spChg chg="mod">
          <ac:chgData name="Johnson, Kathryn" userId="fc636950-33c7-4c5b-91a9-d3d6a86c01b7" providerId="ADAL" clId="{E949A7CB-FD96-4D97-9610-72060ABE7B91}" dt="2025-12-18T16:01:45.735" v="552" actId="255"/>
          <ac:spMkLst>
            <pc:docMk/>
            <pc:sldMk cId="2358882363" sldId="2382"/>
            <ac:spMk id="6" creationId="{EEE46E81-8BB0-0532-545F-9D336C768FBB}"/>
          </ac:spMkLst>
        </pc:spChg>
      </pc:sldChg>
      <pc:sldChg chg="delSp mod">
        <pc:chgData name="Johnson, Kathryn" userId="fc636950-33c7-4c5b-91a9-d3d6a86c01b7" providerId="ADAL" clId="{E949A7CB-FD96-4D97-9610-72060ABE7B91}" dt="2025-12-18T15:46:59.335" v="29" actId="478"/>
        <pc:sldMkLst>
          <pc:docMk/>
          <pc:sldMk cId="2263020004" sldId="2396"/>
        </pc:sldMkLst>
      </pc:sldChg>
      <pc:sldChg chg="delSp modSp mod">
        <pc:chgData name="Johnson, Kathryn" userId="fc636950-33c7-4c5b-91a9-d3d6a86c01b7" providerId="ADAL" clId="{E949A7CB-FD96-4D97-9610-72060ABE7B91}" dt="2025-12-18T15:52:42.548" v="219" actId="962"/>
        <pc:sldMkLst>
          <pc:docMk/>
          <pc:sldMk cId="2590695435" sldId="2399"/>
        </pc:sldMkLst>
        <pc:spChg chg="mod">
          <ac:chgData name="Johnson, Kathryn" userId="fc636950-33c7-4c5b-91a9-d3d6a86c01b7" providerId="ADAL" clId="{E949A7CB-FD96-4D97-9610-72060ABE7B91}" dt="2025-12-18T15:52:34.689" v="169" actId="962"/>
          <ac:spMkLst>
            <pc:docMk/>
            <pc:sldMk cId="2590695435" sldId="2399"/>
            <ac:spMk id="5" creationId="{9D079BED-D43F-FF35-F149-51C1234AFC65}"/>
          </ac:spMkLst>
        </pc:spChg>
        <pc:picChg chg="mod">
          <ac:chgData name="Johnson, Kathryn" userId="fc636950-33c7-4c5b-91a9-d3d6a86c01b7" providerId="ADAL" clId="{E949A7CB-FD96-4D97-9610-72060ABE7B91}" dt="2025-12-18T15:52:42.548" v="219" actId="962"/>
          <ac:picMkLst>
            <pc:docMk/>
            <pc:sldMk cId="2590695435" sldId="2399"/>
            <ac:picMk id="7" creationId="{0A18CB9E-2CBD-0DAB-A7E3-8824150194D8}"/>
          </ac:picMkLst>
        </pc:picChg>
      </pc:sldChg>
      <pc:sldChg chg="delSp modSp mod">
        <pc:chgData name="Johnson, Kathryn" userId="fc636950-33c7-4c5b-91a9-d3d6a86c01b7" providerId="ADAL" clId="{E949A7CB-FD96-4D97-9610-72060ABE7B91}" dt="2025-12-18T15:51:02.648" v="156" actId="962"/>
        <pc:sldMkLst>
          <pc:docMk/>
          <pc:sldMk cId="1577147849" sldId="2400"/>
        </pc:sldMkLst>
        <pc:spChg chg="mod">
          <ac:chgData name="Johnson, Kathryn" userId="fc636950-33c7-4c5b-91a9-d3d6a86c01b7" providerId="ADAL" clId="{E949A7CB-FD96-4D97-9610-72060ABE7B91}" dt="2025-12-18T15:50:54.029" v="106" actId="962"/>
          <ac:spMkLst>
            <pc:docMk/>
            <pc:sldMk cId="1577147849" sldId="2400"/>
            <ac:spMk id="5" creationId="{1FA013E6-102E-F5B2-A805-FC75ED5A8C52}"/>
          </ac:spMkLst>
        </pc:spChg>
        <pc:picChg chg="mod">
          <ac:chgData name="Johnson, Kathryn" userId="fc636950-33c7-4c5b-91a9-d3d6a86c01b7" providerId="ADAL" clId="{E949A7CB-FD96-4D97-9610-72060ABE7B91}" dt="2025-12-18T15:51:02.648" v="156" actId="962"/>
          <ac:picMkLst>
            <pc:docMk/>
            <pc:sldMk cId="1577147849" sldId="2400"/>
            <ac:picMk id="7" creationId="{AD04EA5E-29F7-3703-8D07-D80D7A1C89D4}"/>
          </ac:picMkLst>
        </pc:picChg>
      </pc:sldChg>
      <pc:sldChg chg="modSp">
        <pc:chgData name="Johnson, Kathryn" userId="fc636950-33c7-4c5b-91a9-d3d6a86c01b7" providerId="ADAL" clId="{E949A7CB-FD96-4D97-9610-72060ABE7B91}" dt="2025-12-18T16:02:00.708" v="637" actId="962"/>
        <pc:sldMkLst>
          <pc:docMk/>
          <pc:sldMk cId="615455075" sldId="2401"/>
        </pc:sldMkLst>
        <pc:picChg chg="mod">
          <ac:chgData name="Johnson, Kathryn" userId="fc636950-33c7-4c5b-91a9-d3d6a86c01b7" providerId="ADAL" clId="{E949A7CB-FD96-4D97-9610-72060ABE7B91}" dt="2025-12-18T16:02:00.708" v="637" actId="962"/>
          <ac:picMkLst>
            <pc:docMk/>
            <pc:sldMk cId="615455075" sldId="2401"/>
            <ac:picMk id="7" creationId="{02F37571-6625-9FAE-090A-39D18C22C6DF}"/>
          </ac:picMkLst>
        </pc:picChg>
      </pc:sldChg>
      <pc:sldChg chg="modSp mod">
        <pc:chgData name="Johnson, Kathryn" userId="fc636950-33c7-4c5b-91a9-d3d6a86c01b7" providerId="ADAL" clId="{E949A7CB-FD96-4D97-9610-72060ABE7B91}" dt="2025-12-18T16:13:47.728" v="906" actId="13244"/>
        <pc:sldMkLst>
          <pc:docMk/>
          <pc:sldMk cId="572042568" sldId="2402"/>
        </pc:sldMkLst>
        <pc:spChg chg="mod">
          <ac:chgData name="Johnson, Kathryn" userId="fc636950-33c7-4c5b-91a9-d3d6a86c01b7" providerId="ADAL" clId="{E949A7CB-FD96-4D97-9610-72060ABE7B91}" dt="2025-12-18T16:02:18.548" v="639" actId="962"/>
          <ac:spMkLst>
            <pc:docMk/>
            <pc:sldMk cId="572042568" sldId="2402"/>
            <ac:spMk id="5" creationId="{6DDF645D-8942-9E6A-BD8E-8E47AFC06A02}"/>
          </ac:spMkLst>
        </pc:spChg>
        <pc:picChg chg="mod">
          <ac:chgData name="Johnson, Kathryn" userId="fc636950-33c7-4c5b-91a9-d3d6a86c01b7" providerId="ADAL" clId="{E949A7CB-FD96-4D97-9610-72060ABE7B91}" dt="2025-12-18T16:02:30.826" v="693" actId="962"/>
          <ac:picMkLst>
            <pc:docMk/>
            <pc:sldMk cId="572042568" sldId="2402"/>
            <ac:picMk id="4" creationId="{87DA2C82-1A9D-BAE6-BF33-E955B1621AE3}"/>
          </ac:picMkLst>
        </pc:picChg>
        <pc:picChg chg="mod">
          <ac:chgData name="Johnson, Kathryn" userId="fc636950-33c7-4c5b-91a9-d3d6a86c01b7" providerId="ADAL" clId="{E949A7CB-FD96-4D97-9610-72060ABE7B91}" dt="2025-12-18T16:13:47.728" v="906" actId="13244"/>
          <ac:picMkLst>
            <pc:docMk/>
            <pc:sldMk cId="572042568" sldId="2402"/>
            <ac:picMk id="6" creationId="{52EB1AC8-9E52-CA64-1A03-3395818E67DF}"/>
          </ac:picMkLst>
        </pc:picChg>
        <pc:picChg chg="mod">
          <ac:chgData name="Johnson, Kathryn" userId="fc636950-33c7-4c5b-91a9-d3d6a86c01b7" providerId="ADAL" clId="{E949A7CB-FD96-4D97-9610-72060ABE7B91}" dt="2025-12-18T16:02:37.996" v="741" actId="962"/>
          <ac:picMkLst>
            <pc:docMk/>
            <pc:sldMk cId="572042568" sldId="2402"/>
            <ac:picMk id="8" creationId="{0407A22C-CE89-31CA-2E87-AE623259B488}"/>
          </ac:picMkLst>
        </pc:picChg>
      </pc:sldChg>
      <pc:sldChg chg="modSp mod">
        <pc:chgData name="Johnson, Kathryn" userId="fc636950-33c7-4c5b-91a9-d3d6a86c01b7" providerId="ADAL" clId="{E949A7CB-FD96-4D97-9610-72060ABE7B91}" dt="2025-12-18T15:49:32.515" v="95" actId="14734"/>
        <pc:sldMkLst>
          <pc:docMk/>
          <pc:sldMk cId="3049815380" sldId="2409"/>
        </pc:sldMkLst>
        <pc:graphicFrameChg chg="modGraphic">
          <ac:chgData name="Johnson, Kathryn" userId="fc636950-33c7-4c5b-91a9-d3d6a86c01b7" providerId="ADAL" clId="{E949A7CB-FD96-4D97-9610-72060ABE7B91}" dt="2025-12-18T15:49:32.515" v="95" actId="14734"/>
          <ac:graphicFrameMkLst>
            <pc:docMk/>
            <pc:sldMk cId="3049815380" sldId="2409"/>
            <ac:graphicFrameMk id="4" creationId="{E40B4502-AB95-D022-B933-213ADC1D5937}"/>
          </ac:graphicFrameMkLst>
        </pc:graphicFrameChg>
      </pc:sldChg>
      <pc:sldChg chg="modSp mod">
        <pc:chgData name="Johnson, Kathryn" userId="fc636950-33c7-4c5b-91a9-d3d6a86c01b7" providerId="ADAL" clId="{E949A7CB-FD96-4D97-9610-72060ABE7B91}" dt="2025-12-18T16:13:13.627" v="905" actId="13244"/>
        <pc:sldMkLst>
          <pc:docMk/>
          <pc:sldMk cId="2590358017" sldId="2414"/>
        </pc:sldMkLst>
        <pc:spChg chg="mod">
          <ac:chgData name="Johnson, Kathryn" userId="fc636950-33c7-4c5b-91a9-d3d6a86c01b7" providerId="ADAL" clId="{E949A7CB-FD96-4D97-9610-72060ABE7B91}" dt="2025-12-18T15:51:42.648" v="163" actId="1076"/>
          <ac:spMkLst>
            <pc:docMk/>
            <pc:sldMk cId="2590358017" sldId="2414"/>
            <ac:spMk id="2" creationId="{4B8372DF-0C93-7DF5-DCE4-93D3E73A1618}"/>
          </ac:spMkLst>
        </pc:spChg>
        <pc:graphicFrameChg chg="mod ord modGraphic">
          <ac:chgData name="Johnson, Kathryn" userId="fc636950-33c7-4c5b-91a9-d3d6a86c01b7" providerId="ADAL" clId="{E949A7CB-FD96-4D97-9610-72060ABE7B91}" dt="2025-12-18T16:13:13.627" v="905" actId="13244"/>
          <ac:graphicFrameMkLst>
            <pc:docMk/>
            <pc:sldMk cId="2590358017" sldId="2414"/>
            <ac:graphicFrameMk id="5" creationId="{4C5E0CBD-7B2C-BFA1-BEF9-5C064EFE7248}"/>
          </ac:graphicFrameMkLst>
        </pc:graphicFrameChg>
      </pc:sldChg>
      <pc:sldChg chg="modSp mod">
        <pc:chgData name="Johnson, Kathryn" userId="fc636950-33c7-4c5b-91a9-d3d6a86c01b7" providerId="ADAL" clId="{E949A7CB-FD96-4D97-9610-72060ABE7B91}" dt="2025-12-18T15:52:03.368" v="165" actId="255"/>
        <pc:sldMkLst>
          <pc:docMk/>
          <pc:sldMk cId="3487588166" sldId="2415"/>
        </pc:sldMkLst>
        <pc:graphicFrameChg chg="modGraphic">
          <ac:chgData name="Johnson, Kathryn" userId="fc636950-33c7-4c5b-91a9-d3d6a86c01b7" providerId="ADAL" clId="{E949A7CB-FD96-4D97-9610-72060ABE7B91}" dt="2025-12-18T15:52:03.368" v="165" actId="255"/>
          <ac:graphicFrameMkLst>
            <pc:docMk/>
            <pc:sldMk cId="3487588166" sldId="2415"/>
            <ac:graphicFrameMk id="9" creationId="{178433D0-77A6-7A66-66A8-1403668DA4F4}"/>
          </ac:graphicFrameMkLst>
        </pc:graphicFrameChg>
      </pc:sldChg>
      <pc:sldChg chg="modSp mod">
        <pc:chgData name="Johnson, Kathryn" userId="fc636950-33c7-4c5b-91a9-d3d6a86c01b7" providerId="ADAL" clId="{E949A7CB-FD96-4D97-9610-72060ABE7B91}" dt="2025-12-18T15:55:02.748" v="463" actId="962"/>
        <pc:sldMkLst>
          <pc:docMk/>
          <pc:sldMk cId="1831510510" sldId="2420"/>
        </pc:sldMkLst>
        <pc:picChg chg="mod">
          <ac:chgData name="Johnson, Kathryn" userId="fc636950-33c7-4c5b-91a9-d3d6a86c01b7" providerId="ADAL" clId="{E949A7CB-FD96-4D97-9610-72060ABE7B91}" dt="2025-12-18T15:54:27.115" v="260" actId="962"/>
          <ac:picMkLst>
            <pc:docMk/>
            <pc:sldMk cId="1831510510" sldId="2420"/>
            <ac:picMk id="6" creationId="{D8D84946-DFEB-A453-ED40-C7F4C254C210}"/>
          </ac:picMkLst>
        </pc:picChg>
        <pc:picChg chg="mod">
          <ac:chgData name="Johnson, Kathryn" userId="fc636950-33c7-4c5b-91a9-d3d6a86c01b7" providerId="ADAL" clId="{E949A7CB-FD96-4D97-9610-72060ABE7B91}" dt="2025-12-18T15:54:46.940" v="369" actId="962"/>
          <ac:picMkLst>
            <pc:docMk/>
            <pc:sldMk cId="1831510510" sldId="2420"/>
            <ac:picMk id="8" creationId="{41317966-878A-115D-43B6-71AAE25DC228}"/>
          </ac:picMkLst>
        </pc:picChg>
        <pc:picChg chg="mod">
          <ac:chgData name="Johnson, Kathryn" userId="fc636950-33c7-4c5b-91a9-d3d6a86c01b7" providerId="ADAL" clId="{E949A7CB-FD96-4D97-9610-72060ABE7B91}" dt="2025-12-18T15:54:35.548" v="309" actId="962"/>
          <ac:picMkLst>
            <pc:docMk/>
            <pc:sldMk cId="1831510510" sldId="2420"/>
            <ac:picMk id="10" creationId="{9B5E68D7-9DC0-8907-6DE6-B9BDE4BCDCCC}"/>
          </ac:picMkLst>
        </pc:picChg>
        <pc:picChg chg="mod">
          <ac:chgData name="Johnson, Kathryn" userId="fc636950-33c7-4c5b-91a9-d3d6a86c01b7" providerId="ADAL" clId="{E949A7CB-FD96-4D97-9610-72060ABE7B91}" dt="2025-12-18T15:54:57.303" v="436" actId="962"/>
          <ac:picMkLst>
            <pc:docMk/>
            <pc:sldMk cId="1831510510" sldId="2420"/>
            <ac:picMk id="12" creationId="{FC6C89D4-FB79-AB35-E42E-E6DA91618B4E}"/>
          </ac:picMkLst>
        </pc:picChg>
        <pc:picChg chg="mod">
          <ac:chgData name="Johnson, Kathryn" userId="fc636950-33c7-4c5b-91a9-d3d6a86c01b7" providerId="ADAL" clId="{E949A7CB-FD96-4D97-9610-72060ABE7B91}" dt="2025-12-18T15:54:41.396" v="338" actId="962"/>
          <ac:picMkLst>
            <pc:docMk/>
            <pc:sldMk cId="1831510510" sldId="2420"/>
            <ac:picMk id="14" creationId="{1BAECB9C-858C-FCAC-843E-9DF695C6CEBD}"/>
          </ac:picMkLst>
        </pc:picChg>
        <pc:picChg chg="mod">
          <ac:chgData name="Johnson, Kathryn" userId="fc636950-33c7-4c5b-91a9-d3d6a86c01b7" providerId="ADAL" clId="{E949A7CB-FD96-4D97-9610-72060ABE7B91}" dt="2025-12-18T15:55:02.748" v="463" actId="962"/>
          <ac:picMkLst>
            <pc:docMk/>
            <pc:sldMk cId="1831510510" sldId="2420"/>
            <ac:picMk id="16" creationId="{CB3B1C92-24DF-1213-9D06-788AF1CFD432}"/>
          </ac:picMkLst>
        </pc:picChg>
      </pc:sldChg>
      <pc:sldChg chg="modSp mod">
        <pc:chgData name="Johnson, Kathryn" userId="fc636950-33c7-4c5b-91a9-d3d6a86c01b7" providerId="ADAL" clId="{E949A7CB-FD96-4D97-9610-72060ABE7B91}" dt="2025-12-18T15:55:44.007" v="467" actId="255"/>
        <pc:sldMkLst>
          <pc:docMk/>
          <pc:sldMk cId="354931822" sldId="2421"/>
        </pc:sldMkLst>
        <pc:graphicFrameChg chg="modGraphic">
          <ac:chgData name="Johnson, Kathryn" userId="fc636950-33c7-4c5b-91a9-d3d6a86c01b7" providerId="ADAL" clId="{E949A7CB-FD96-4D97-9610-72060ABE7B91}" dt="2025-12-18T15:55:44.007" v="467" actId="255"/>
          <ac:graphicFrameMkLst>
            <pc:docMk/>
            <pc:sldMk cId="354931822" sldId="2421"/>
            <ac:graphicFrameMk id="5" creationId="{F81049BC-2672-40FD-CA70-D0BB42D63434}"/>
          </ac:graphicFrameMkLst>
        </pc:graphicFrameChg>
      </pc:sldChg>
      <pc:sldChg chg="modSp mod">
        <pc:chgData name="Johnson, Kathryn" userId="fc636950-33c7-4c5b-91a9-d3d6a86c01b7" providerId="ADAL" clId="{E949A7CB-FD96-4D97-9610-72060ABE7B91}" dt="2025-12-18T15:55:15.362" v="464" actId="255"/>
        <pc:sldMkLst>
          <pc:docMk/>
          <pc:sldMk cId="3880663269" sldId="2423"/>
        </pc:sldMkLst>
        <pc:graphicFrameChg chg="modGraphic">
          <ac:chgData name="Johnson, Kathryn" userId="fc636950-33c7-4c5b-91a9-d3d6a86c01b7" providerId="ADAL" clId="{E949A7CB-FD96-4D97-9610-72060ABE7B91}" dt="2025-12-18T15:55:15.362" v="464" actId="255"/>
          <ac:graphicFrameMkLst>
            <pc:docMk/>
            <pc:sldMk cId="3880663269" sldId="2423"/>
            <ac:graphicFrameMk id="5" creationId="{47781523-D001-B447-3D83-325688584B7C}"/>
          </ac:graphicFrameMkLst>
        </pc:graphicFrameChg>
      </pc:sldChg>
      <pc:sldChg chg="modSp mod">
        <pc:chgData name="Johnson, Kathryn" userId="fc636950-33c7-4c5b-91a9-d3d6a86c01b7" providerId="ADAL" clId="{E949A7CB-FD96-4D97-9610-72060ABE7B91}" dt="2025-12-18T15:55:36.829" v="466" actId="255"/>
        <pc:sldMkLst>
          <pc:docMk/>
          <pc:sldMk cId="595485709" sldId="2424"/>
        </pc:sldMkLst>
        <pc:graphicFrameChg chg="modGraphic">
          <ac:chgData name="Johnson, Kathryn" userId="fc636950-33c7-4c5b-91a9-d3d6a86c01b7" providerId="ADAL" clId="{E949A7CB-FD96-4D97-9610-72060ABE7B91}" dt="2025-12-18T15:55:36.829" v="466" actId="255"/>
          <ac:graphicFrameMkLst>
            <pc:docMk/>
            <pc:sldMk cId="595485709" sldId="2424"/>
            <ac:graphicFrameMk id="5" creationId="{2F6B933D-4122-F5AA-D961-C5CCFCFACEFB}"/>
          </ac:graphicFrameMkLst>
        </pc:graphicFrameChg>
      </pc:sldChg>
      <pc:sldChg chg="modSp mod">
        <pc:chgData name="Johnson, Kathryn" userId="fc636950-33c7-4c5b-91a9-d3d6a86c01b7" providerId="ADAL" clId="{E949A7CB-FD96-4D97-9610-72060ABE7B91}" dt="2025-12-18T15:55:26.478" v="465" actId="255"/>
        <pc:sldMkLst>
          <pc:docMk/>
          <pc:sldMk cId="3771955964" sldId="2425"/>
        </pc:sldMkLst>
        <pc:graphicFrameChg chg="modGraphic">
          <ac:chgData name="Johnson, Kathryn" userId="fc636950-33c7-4c5b-91a9-d3d6a86c01b7" providerId="ADAL" clId="{E949A7CB-FD96-4D97-9610-72060ABE7B91}" dt="2025-12-18T15:55:26.478" v="465" actId="255"/>
          <ac:graphicFrameMkLst>
            <pc:docMk/>
            <pc:sldMk cId="3771955964" sldId="2425"/>
            <ac:graphicFrameMk id="5" creationId="{DBA4E5AA-13F5-F645-AA79-DE566182C3A7}"/>
          </ac:graphicFrameMkLst>
        </pc:graphicFrameChg>
      </pc:sldChg>
      <pc:sldChg chg="modSp mod">
        <pc:chgData name="Johnson, Kathryn" userId="fc636950-33c7-4c5b-91a9-d3d6a86c01b7" providerId="ADAL" clId="{E949A7CB-FD96-4D97-9610-72060ABE7B91}" dt="2025-12-18T15:58:20.974" v="533" actId="255"/>
        <pc:sldMkLst>
          <pc:docMk/>
          <pc:sldMk cId="1347314084" sldId="2430"/>
        </pc:sldMkLst>
        <pc:spChg chg="mod">
          <ac:chgData name="Johnson, Kathryn" userId="fc636950-33c7-4c5b-91a9-d3d6a86c01b7" providerId="ADAL" clId="{E949A7CB-FD96-4D97-9610-72060ABE7B91}" dt="2025-12-18T15:58:20.974" v="533" actId="255"/>
          <ac:spMkLst>
            <pc:docMk/>
            <pc:sldMk cId="1347314084" sldId="2430"/>
            <ac:spMk id="3" creationId="{0EAC7478-D627-A9A2-C3E3-014F2E16422F}"/>
          </ac:spMkLst>
        </pc:spChg>
      </pc:sldChg>
      <pc:sldChg chg="modSp mod">
        <pc:chgData name="Johnson, Kathryn" userId="fc636950-33c7-4c5b-91a9-d3d6a86c01b7" providerId="ADAL" clId="{E949A7CB-FD96-4D97-9610-72060ABE7B91}" dt="2025-12-18T15:59:39.083" v="542" actId="1076"/>
        <pc:sldMkLst>
          <pc:docMk/>
          <pc:sldMk cId="1972747819" sldId="2432"/>
        </pc:sldMkLst>
        <pc:spChg chg="mod">
          <ac:chgData name="Johnson, Kathryn" userId="fc636950-33c7-4c5b-91a9-d3d6a86c01b7" providerId="ADAL" clId="{E949A7CB-FD96-4D97-9610-72060ABE7B91}" dt="2025-12-18T15:59:18.292" v="538" actId="14100"/>
          <ac:spMkLst>
            <pc:docMk/>
            <pc:sldMk cId="1972747819" sldId="2432"/>
            <ac:spMk id="9" creationId="{CA432348-CBC7-07B4-307E-C7F090FB9FD2}"/>
          </ac:spMkLst>
        </pc:spChg>
        <pc:spChg chg="mod">
          <ac:chgData name="Johnson, Kathryn" userId="fc636950-33c7-4c5b-91a9-d3d6a86c01b7" providerId="ADAL" clId="{E949A7CB-FD96-4D97-9610-72060ABE7B91}" dt="2025-12-18T15:59:15.278" v="537" actId="14100"/>
          <ac:spMkLst>
            <pc:docMk/>
            <pc:sldMk cId="1972747819" sldId="2432"/>
            <ac:spMk id="10" creationId="{87F53FB1-FAAA-8E37-04BD-1C3EDDD4CD07}"/>
          </ac:spMkLst>
        </pc:spChg>
        <pc:graphicFrameChg chg="mod modGraphic">
          <ac:chgData name="Johnson, Kathryn" userId="fc636950-33c7-4c5b-91a9-d3d6a86c01b7" providerId="ADAL" clId="{E949A7CB-FD96-4D97-9610-72060ABE7B91}" dt="2025-12-18T15:59:39.083" v="542" actId="1076"/>
          <ac:graphicFrameMkLst>
            <pc:docMk/>
            <pc:sldMk cId="1972747819" sldId="2432"/>
            <ac:graphicFrameMk id="4" creationId="{EABD869A-AD39-04E1-4E72-CD494F51D6B4}"/>
          </ac:graphicFrameMkLst>
        </pc:graphicFrameChg>
      </pc:sldChg>
      <pc:sldChg chg="modSp mod">
        <pc:chgData name="Johnson, Kathryn" userId="fc636950-33c7-4c5b-91a9-d3d6a86c01b7" providerId="ADAL" clId="{E949A7CB-FD96-4D97-9610-72060ABE7B91}" dt="2025-12-18T16:00:28.158" v="547" actId="1076"/>
        <pc:sldMkLst>
          <pc:docMk/>
          <pc:sldMk cId="793068190" sldId="2444"/>
        </pc:sldMkLst>
        <pc:graphicFrameChg chg="mod modGraphic">
          <ac:chgData name="Johnson, Kathryn" userId="fc636950-33c7-4c5b-91a9-d3d6a86c01b7" providerId="ADAL" clId="{E949A7CB-FD96-4D97-9610-72060ABE7B91}" dt="2025-12-18T16:00:28.158" v="547" actId="1076"/>
          <ac:graphicFrameMkLst>
            <pc:docMk/>
            <pc:sldMk cId="793068190" sldId="2444"/>
            <ac:graphicFrameMk id="4" creationId="{A7113F3F-20AF-5E0F-C7C6-8DFEC8E3DD77}"/>
          </ac:graphicFrameMkLst>
        </pc:graphicFrameChg>
      </pc:sldChg>
      <pc:sldChg chg="modSp mod">
        <pc:chgData name="Johnson, Kathryn" userId="fc636950-33c7-4c5b-91a9-d3d6a86c01b7" providerId="ADAL" clId="{E949A7CB-FD96-4D97-9610-72060ABE7B91}" dt="2025-12-18T16:01:30.394" v="551"/>
        <pc:sldMkLst>
          <pc:docMk/>
          <pc:sldMk cId="3990653710" sldId="2445"/>
        </pc:sldMkLst>
        <pc:graphicFrameChg chg="mod modGraphic">
          <ac:chgData name="Johnson, Kathryn" userId="fc636950-33c7-4c5b-91a9-d3d6a86c01b7" providerId="ADAL" clId="{E949A7CB-FD96-4D97-9610-72060ABE7B91}" dt="2025-12-18T16:01:30.394" v="551"/>
          <ac:graphicFrameMkLst>
            <pc:docMk/>
            <pc:sldMk cId="3990653710" sldId="2445"/>
            <ac:graphicFrameMk id="4" creationId="{55EC7A07-0CC6-8855-06A0-25FA83165825}"/>
          </ac:graphicFrameMkLst>
        </pc:graphicFrameChg>
      </pc:sldChg>
      <pc:sldChg chg="modSp mod">
        <pc:chgData name="Johnson, Kathryn" userId="fc636950-33c7-4c5b-91a9-d3d6a86c01b7" providerId="ADAL" clId="{E949A7CB-FD96-4D97-9610-72060ABE7B91}" dt="2025-12-18T15:50:29.469" v="103" actId="14734"/>
        <pc:sldMkLst>
          <pc:docMk/>
          <pc:sldMk cId="1656910092" sldId="2453"/>
        </pc:sldMkLst>
        <pc:graphicFrameChg chg="modGraphic">
          <ac:chgData name="Johnson, Kathryn" userId="fc636950-33c7-4c5b-91a9-d3d6a86c01b7" providerId="ADAL" clId="{E949A7CB-FD96-4D97-9610-72060ABE7B91}" dt="2025-12-18T15:50:29.469" v="103" actId="14734"/>
          <ac:graphicFrameMkLst>
            <pc:docMk/>
            <pc:sldMk cId="1656910092" sldId="2453"/>
            <ac:graphicFrameMk id="4" creationId="{B4C438FB-475A-27D1-54B5-BBEFFF375923}"/>
          </ac:graphicFrameMkLst>
        </pc:graphicFrameChg>
      </pc:sldChg>
      <pc:sldChg chg="add">
        <pc:chgData name="Johnson, Kathryn" userId="fc636950-33c7-4c5b-91a9-d3d6a86c01b7" providerId="ADAL" clId="{E949A7CB-FD96-4D97-9610-72060ABE7B91}" dt="2025-12-18T15:43:23.133" v="7"/>
        <pc:sldMkLst>
          <pc:docMk/>
          <pc:sldMk cId="1131633694" sldId="2456"/>
        </pc:sldMkLst>
      </pc:sldChg>
      <pc:sldChg chg="add">
        <pc:chgData name="Johnson, Kathryn" userId="fc636950-33c7-4c5b-91a9-d3d6a86c01b7" providerId="ADAL" clId="{E949A7CB-FD96-4D97-9610-72060ABE7B91}" dt="2025-12-18T15:43:23.133" v="7"/>
        <pc:sldMkLst>
          <pc:docMk/>
          <pc:sldMk cId="2267616057" sldId="2457"/>
        </pc:sldMkLst>
      </pc:sldChg>
      <pc:sldChg chg="delSp modSp add mod delAnim">
        <pc:chgData name="Johnson, Kathryn" userId="fc636950-33c7-4c5b-91a9-d3d6a86c01b7" providerId="ADAL" clId="{E949A7CB-FD96-4D97-9610-72060ABE7B91}" dt="2025-12-18T16:12:14.320" v="903" actId="1076"/>
        <pc:sldMkLst>
          <pc:docMk/>
          <pc:sldMk cId="932534571" sldId="2458"/>
        </pc:sldMkLst>
        <pc:spChg chg="mod">
          <ac:chgData name="Johnson, Kathryn" userId="fc636950-33c7-4c5b-91a9-d3d6a86c01b7" providerId="ADAL" clId="{E949A7CB-FD96-4D97-9610-72060ABE7B91}" dt="2025-12-18T16:05:23.147" v="836" actId="1076"/>
          <ac:spMkLst>
            <pc:docMk/>
            <pc:sldMk cId="932534571" sldId="2458"/>
            <ac:spMk id="248" creationId="{68F92BEA-3AAA-67D7-7D35-408BD9347F78}"/>
          </ac:spMkLst>
        </pc:spChg>
        <pc:spChg chg="mod">
          <ac:chgData name="Johnson, Kathryn" userId="fc636950-33c7-4c5b-91a9-d3d6a86c01b7" providerId="ADAL" clId="{E949A7CB-FD96-4D97-9610-72060ABE7B91}" dt="2025-12-18T16:11:59.800" v="900" actId="14100"/>
          <ac:spMkLst>
            <pc:docMk/>
            <pc:sldMk cId="932534571" sldId="2458"/>
            <ac:spMk id="249" creationId="{4128BB45-2E9E-AC2E-446E-BF08278C97BB}"/>
          </ac:spMkLst>
        </pc:spChg>
        <pc:spChg chg="mod">
          <ac:chgData name="Johnson, Kathryn" userId="fc636950-33c7-4c5b-91a9-d3d6a86c01b7" providerId="ADAL" clId="{E949A7CB-FD96-4D97-9610-72060ABE7B91}" dt="2025-12-18T16:12:02.771" v="901" actId="14100"/>
          <ac:spMkLst>
            <pc:docMk/>
            <pc:sldMk cId="932534571" sldId="2458"/>
            <ac:spMk id="250" creationId="{A4F151A9-FD7A-4713-6727-B264B53B210F}"/>
          </ac:spMkLst>
        </pc:spChg>
        <pc:spChg chg="mod">
          <ac:chgData name="Johnson, Kathryn" userId="fc636950-33c7-4c5b-91a9-d3d6a86c01b7" providerId="ADAL" clId="{E949A7CB-FD96-4D97-9610-72060ABE7B91}" dt="2025-12-18T16:12:04.963" v="902" actId="14100"/>
          <ac:spMkLst>
            <pc:docMk/>
            <pc:sldMk cId="932534571" sldId="2458"/>
            <ac:spMk id="251" creationId="{08F7F05B-846F-936D-19C6-8D546DD7DD70}"/>
          </ac:spMkLst>
        </pc:spChg>
        <pc:spChg chg="mod">
          <ac:chgData name="Johnson, Kathryn" userId="fc636950-33c7-4c5b-91a9-d3d6a86c01b7" providerId="ADAL" clId="{E949A7CB-FD96-4D97-9610-72060ABE7B91}" dt="2025-12-18T16:10:39.498" v="896" actId="1076"/>
          <ac:spMkLst>
            <pc:docMk/>
            <pc:sldMk cId="932534571" sldId="2458"/>
            <ac:spMk id="258" creationId="{6B08F56A-C1C2-8F33-D4B7-8175B247D704}"/>
          </ac:spMkLst>
        </pc:spChg>
        <pc:spChg chg="mod">
          <ac:chgData name="Johnson, Kathryn" userId="fc636950-33c7-4c5b-91a9-d3d6a86c01b7" providerId="ADAL" clId="{E949A7CB-FD96-4D97-9610-72060ABE7B91}" dt="2025-12-18T16:12:14.320" v="903" actId="1076"/>
          <ac:spMkLst>
            <pc:docMk/>
            <pc:sldMk cId="932534571" sldId="2458"/>
            <ac:spMk id="259" creationId="{7A633FA9-F9D4-D701-4F5E-CD88CB119197}"/>
          </ac:spMkLst>
        </pc:spChg>
        <pc:spChg chg="mod">
          <ac:chgData name="Johnson, Kathryn" userId="fc636950-33c7-4c5b-91a9-d3d6a86c01b7" providerId="ADAL" clId="{E949A7CB-FD96-4D97-9610-72060ABE7B91}" dt="2025-12-18T16:06:21.146" v="844" actId="1076"/>
          <ac:spMkLst>
            <pc:docMk/>
            <pc:sldMk cId="932534571" sldId="2458"/>
            <ac:spMk id="260" creationId="{4B11CCCC-87C4-3C4B-4BDE-9C89011AF6D1}"/>
          </ac:spMkLst>
        </pc:spChg>
        <pc:spChg chg="mod">
          <ac:chgData name="Johnson, Kathryn" userId="fc636950-33c7-4c5b-91a9-d3d6a86c01b7" providerId="ADAL" clId="{E949A7CB-FD96-4D97-9610-72060ABE7B91}" dt="2025-12-18T16:05:41.649" v="839" actId="1076"/>
          <ac:spMkLst>
            <pc:docMk/>
            <pc:sldMk cId="932534571" sldId="2458"/>
            <ac:spMk id="262" creationId="{448B1D25-611A-8A06-DDFB-C6945C7C155F}"/>
          </ac:spMkLst>
        </pc:spChg>
        <pc:spChg chg="mod">
          <ac:chgData name="Johnson, Kathryn" userId="fc636950-33c7-4c5b-91a9-d3d6a86c01b7" providerId="ADAL" clId="{E949A7CB-FD96-4D97-9610-72060ABE7B91}" dt="2025-12-18T16:06:55.330" v="850" actId="1076"/>
          <ac:spMkLst>
            <pc:docMk/>
            <pc:sldMk cId="932534571" sldId="2458"/>
            <ac:spMk id="263" creationId="{D01A6EF5-55F8-C258-2865-943ED7D3F017}"/>
          </ac:spMkLst>
        </pc:spChg>
        <pc:grpChg chg="mod">
          <ac:chgData name="Johnson, Kathryn" userId="fc636950-33c7-4c5b-91a9-d3d6a86c01b7" providerId="ADAL" clId="{E949A7CB-FD96-4D97-9610-72060ABE7B91}" dt="2025-12-18T16:09:41.188" v="884" actId="1076"/>
          <ac:grpSpMkLst>
            <pc:docMk/>
            <pc:sldMk cId="932534571" sldId="2458"/>
            <ac:grpSpMk id="252" creationId="{D3CD3BA5-CA87-4DA3-CBAD-C861CD137BF1}"/>
          </ac:grpSpMkLst>
        </pc:grpChg>
        <pc:grpChg chg="mod">
          <ac:chgData name="Johnson, Kathryn" userId="fc636950-33c7-4c5b-91a9-d3d6a86c01b7" providerId="ADAL" clId="{E949A7CB-FD96-4D97-9610-72060ABE7B91}" dt="2025-12-18T16:10:08.574" v="890" actId="1076"/>
          <ac:grpSpMkLst>
            <pc:docMk/>
            <pc:sldMk cId="932534571" sldId="2458"/>
            <ac:grpSpMk id="255" creationId="{FAA8700C-745E-16D6-7843-843EFB769B54}"/>
          </ac:grpSpMkLst>
        </pc:grpChg>
        <pc:picChg chg="mod">
          <ac:chgData name="Johnson, Kathryn" userId="fc636950-33c7-4c5b-91a9-d3d6a86c01b7" providerId="ADAL" clId="{E949A7CB-FD96-4D97-9610-72060ABE7B91}" dt="2025-12-18T16:05:56.216" v="840" actId="1076"/>
          <ac:picMkLst>
            <pc:docMk/>
            <pc:sldMk cId="932534571" sldId="2458"/>
            <ac:picMk id="264" creationId="{C4817D13-6516-0D1B-49DC-BE69BA98A500}"/>
          </ac:picMkLst>
        </pc:picChg>
        <pc:cxnChg chg="mod">
          <ac:chgData name="Johnson, Kathryn" userId="fc636950-33c7-4c5b-91a9-d3d6a86c01b7" providerId="ADAL" clId="{E949A7CB-FD96-4D97-9610-72060ABE7B91}" dt="2025-12-18T16:05:23.147" v="836" actId="1076"/>
          <ac:cxnSpMkLst>
            <pc:docMk/>
            <pc:sldMk cId="932534571" sldId="2458"/>
            <ac:cxnSpMk id="265" creationId="{0E081362-CE60-18A0-0704-C48C192BD2E5}"/>
          </ac:cxnSpMkLst>
        </pc:cxnChg>
        <pc:cxnChg chg="mod">
          <ac:chgData name="Johnson, Kathryn" userId="fc636950-33c7-4c5b-91a9-d3d6a86c01b7" providerId="ADAL" clId="{E949A7CB-FD96-4D97-9610-72060ABE7B91}" dt="2025-12-18T16:05:23.147" v="836" actId="1076"/>
          <ac:cxnSpMkLst>
            <pc:docMk/>
            <pc:sldMk cId="932534571" sldId="2458"/>
            <ac:cxnSpMk id="266" creationId="{CFB1C3D0-7690-0E41-5919-F78A8397CCBF}"/>
          </ac:cxnSpMkLst>
        </pc:cxnChg>
      </pc:sldChg>
    </pc:docChg>
  </pc:docChgLst>
  <pc:docChgLst>
    <pc:chgData name="Sarasin, Elise" userId="051ede2b-3008-44c0-bb19-c9bb04b8c5c9" providerId="ADAL" clId="{89DB9C7E-797D-4B3E-8DDE-5DB3CEA92B3A}"/>
    <pc:docChg chg="undo custSel addSld delSld modSld sldOrd modSection">
      <pc:chgData name="Sarasin, Elise" userId="051ede2b-3008-44c0-bb19-c9bb04b8c5c9" providerId="ADAL" clId="{89DB9C7E-797D-4B3E-8DDE-5DB3CEA92B3A}" dt="2025-12-17T22:34:04.551" v="9072" actId="20577"/>
      <pc:docMkLst>
        <pc:docMk/>
      </pc:docMkLst>
      <pc:sldChg chg="addSp delSp modSp mod">
        <pc:chgData name="Sarasin, Elise" userId="051ede2b-3008-44c0-bb19-c9bb04b8c5c9" providerId="ADAL" clId="{89DB9C7E-797D-4B3E-8DDE-5DB3CEA92B3A}" dt="2025-12-17T14:57:03.597" v="7202" actId="1076"/>
        <pc:sldMkLst>
          <pc:docMk/>
          <pc:sldMk cId="0" sldId="256"/>
        </pc:sldMkLst>
        <pc:spChg chg="mod ord">
          <ac:chgData name="Sarasin, Elise" userId="051ede2b-3008-44c0-bb19-c9bb04b8c5c9" providerId="ADAL" clId="{89DB9C7E-797D-4B3E-8DDE-5DB3CEA92B3A}" dt="2025-12-17T14:57:03.597" v="7202" actId="1076"/>
          <ac:spMkLst>
            <pc:docMk/>
            <pc:sldMk cId="0" sldId="256"/>
            <ac:spMk id="2" creationId="{AC0C9459-60AE-7890-CBA4-582E7DCD2143}"/>
          </ac:spMkLst>
        </pc:spChg>
        <pc:spChg chg="add mod ord">
          <ac:chgData name="Sarasin, Elise" userId="051ede2b-3008-44c0-bb19-c9bb04b8c5c9" providerId="ADAL" clId="{89DB9C7E-797D-4B3E-8DDE-5DB3CEA92B3A}" dt="2025-12-17T14:39:40.096" v="4525" actId="13244"/>
          <ac:spMkLst>
            <pc:docMk/>
            <pc:sldMk cId="0" sldId="256"/>
            <ac:spMk id="4" creationId="{76213C14-752B-CC26-FDAE-D7794841B7EB}"/>
          </ac:spMkLst>
        </pc:spChg>
        <pc:spChg chg="ord">
          <ac:chgData name="Sarasin, Elise" userId="051ede2b-3008-44c0-bb19-c9bb04b8c5c9" providerId="ADAL" clId="{89DB9C7E-797D-4B3E-8DDE-5DB3CEA92B3A}" dt="2025-12-17T14:39:49.148" v="4527" actId="13244"/>
          <ac:spMkLst>
            <pc:docMk/>
            <pc:sldMk cId="0" sldId="256"/>
            <ac:spMk id="55" creationId="{00000000-0000-0000-0000-000000000000}"/>
          </ac:spMkLst>
        </pc:spChg>
        <pc:spChg chg="mod modVis">
          <ac:chgData name="Sarasin, Elise" userId="051ede2b-3008-44c0-bb19-c9bb04b8c5c9" providerId="ADAL" clId="{89DB9C7E-797D-4B3E-8DDE-5DB3CEA92B3A}" dt="2025-12-17T14:39:12.865" v="4520" actId="14430"/>
          <ac:spMkLst>
            <pc:docMk/>
            <pc:sldMk cId="0" sldId="256"/>
            <ac:spMk id="58" creationId="{00000000-0000-0000-0000-000000000000}"/>
          </ac:spMkLst>
        </pc:spChg>
        <pc:spChg chg="mod ord">
          <ac:chgData name="Sarasin, Elise" userId="051ede2b-3008-44c0-bb19-c9bb04b8c5c9" providerId="ADAL" clId="{89DB9C7E-797D-4B3E-8DDE-5DB3CEA92B3A}" dt="2025-12-17T14:40:06.348" v="4546" actId="20577"/>
          <ac:spMkLst>
            <pc:docMk/>
            <pc:sldMk cId="0" sldId="256"/>
            <ac:spMk id="59" creationId="{00000000-0000-0000-0000-000000000000}"/>
          </ac:spMkLst>
        </pc:spChg>
        <pc:grpChg chg="mod modVis">
          <ac:chgData name="Sarasin, Elise" userId="051ede2b-3008-44c0-bb19-c9bb04b8c5c9" providerId="ADAL" clId="{89DB9C7E-797D-4B3E-8DDE-5DB3CEA92B3A}" dt="2025-12-17T14:39:16.596" v="4522" actId="14430"/>
          <ac:grpSpMkLst>
            <pc:docMk/>
            <pc:sldMk cId="0" sldId="256"/>
            <ac:grpSpMk id="5" creationId="{85AA40CB-85A8-B2B3-D5EB-132CF7062F4E}"/>
          </ac:grpSpMkLst>
        </pc:grpChg>
        <pc:picChg chg="mod modVis">
          <ac:chgData name="Sarasin, Elise" userId="051ede2b-3008-44c0-bb19-c9bb04b8c5c9" providerId="ADAL" clId="{89DB9C7E-797D-4B3E-8DDE-5DB3CEA92B3A}" dt="2025-12-17T14:39:04.749" v="4516" actId="14430"/>
          <ac:picMkLst>
            <pc:docMk/>
            <pc:sldMk cId="0" sldId="256"/>
            <ac:picMk id="3" creationId="{AB2F5104-4C82-429B-88BC-C8F60C18A272}"/>
          </ac:picMkLst>
        </pc:picChg>
        <pc:picChg chg="mod ord">
          <ac:chgData name="Sarasin, Elise" userId="051ede2b-3008-44c0-bb19-c9bb04b8c5c9" providerId="ADAL" clId="{89DB9C7E-797D-4B3E-8DDE-5DB3CEA92B3A}" dt="2025-12-17T14:39:51.131" v="4528" actId="13244"/>
          <ac:picMkLst>
            <pc:docMk/>
            <pc:sldMk cId="0" sldId="256"/>
            <ac:picMk id="60" creationId="{00000000-0000-0000-0000-000000000000}"/>
          </ac:picMkLst>
        </pc:picChg>
      </pc:sldChg>
      <pc:sldChg chg="delSp modSp mod">
        <pc:chgData name="Sarasin, Elise" userId="051ede2b-3008-44c0-bb19-c9bb04b8c5c9" providerId="ADAL" clId="{89DB9C7E-797D-4B3E-8DDE-5DB3CEA92B3A}" dt="2025-12-17T22:28:13.931" v="9067" actId="478"/>
        <pc:sldMkLst>
          <pc:docMk/>
          <pc:sldMk cId="0" sldId="272"/>
        </pc:sldMkLst>
        <pc:spChg chg="mod">
          <ac:chgData name="Sarasin, Elise" userId="051ede2b-3008-44c0-bb19-c9bb04b8c5c9" providerId="ADAL" clId="{89DB9C7E-797D-4B3E-8DDE-5DB3CEA92B3A}" dt="2025-12-17T22:27:39.954" v="9053" actId="962"/>
          <ac:spMkLst>
            <pc:docMk/>
            <pc:sldMk cId="0" sldId="272"/>
            <ac:spMk id="272" creationId="{00000000-0000-0000-0000-000000000000}"/>
          </ac:spMkLst>
        </pc:spChg>
        <pc:spChg chg="mod ord">
          <ac:chgData name="Sarasin, Elise" userId="051ede2b-3008-44c0-bb19-c9bb04b8c5c9" providerId="ADAL" clId="{89DB9C7E-797D-4B3E-8DDE-5DB3CEA92B3A}" dt="2025-12-17T22:28:02.795" v="9065" actId="13244"/>
          <ac:spMkLst>
            <pc:docMk/>
            <pc:sldMk cId="0" sldId="272"/>
            <ac:spMk id="276" creationId="{00000000-0000-0000-0000-000000000000}"/>
          </ac:spMkLst>
        </pc:spChg>
        <pc:spChg chg="mod">
          <ac:chgData name="Sarasin, Elise" userId="051ede2b-3008-44c0-bb19-c9bb04b8c5c9" providerId="ADAL" clId="{89DB9C7E-797D-4B3E-8DDE-5DB3CEA92B3A}" dt="2025-12-17T22:27:43.811" v="9058" actId="962"/>
          <ac:spMkLst>
            <pc:docMk/>
            <pc:sldMk cId="0" sldId="272"/>
            <ac:spMk id="279" creationId="{00000000-0000-0000-0000-000000000000}"/>
          </ac:spMkLst>
        </pc:spChg>
        <pc:spChg chg="mod">
          <ac:chgData name="Sarasin, Elise" userId="051ede2b-3008-44c0-bb19-c9bb04b8c5c9" providerId="ADAL" clId="{89DB9C7E-797D-4B3E-8DDE-5DB3CEA92B3A}" dt="2025-12-17T22:27:44.729" v="9059" actId="962"/>
          <ac:spMkLst>
            <pc:docMk/>
            <pc:sldMk cId="0" sldId="272"/>
            <ac:spMk id="280" creationId="{00000000-0000-0000-0000-000000000000}"/>
          </ac:spMkLst>
        </pc:spChg>
        <pc:picChg chg="mod">
          <ac:chgData name="Sarasin, Elise" userId="051ede2b-3008-44c0-bb19-c9bb04b8c5c9" providerId="ADAL" clId="{89DB9C7E-797D-4B3E-8DDE-5DB3CEA92B3A}" dt="2025-12-17T22:27:49.076" v="9063" actId="962"/>
          <ac:picMkLst>
            <pc:docMk/>
            <pc:sldMk cId="0" sldId="272"/>
            <ac:picMk id="2" creationId="{61535C0D-2EBB-6E5D-6D22-FCA529CA878F}"/>
          </ac:picMkLst>
        </pc:picChg>
        <pc:picChg chg="mod">
          <ac:chgData name="Sarasin, Elise" userId="051ede2b-3008-44c0-bb19-c9bb04b8c5c9" providerId="ADAL" clId="{89DB9C7E-797D-4B3E-8DDE-5DB3CEA92B3A}" dt="2025-12-17T22:27:40.659" v="9054" actId="962"/>
          <ac:picMkLst>
            <pc:docMk/>
            <pc:sldMk cId="0" sldId="272"/>
            <ac:picMk id="273" creationId="{00000000-0000-0000-0000-000000000000}"/>
          </ac:picMkLst>
        </pc:picChg>
        <pc:picChg chg="mod">
          <ac:chgData name="Sarasin, Elise" userId="051ede2b-3008-44c0-bb19-c9bb04b8c5c9" providerId="ADAL" clId="{89DB9C7E-797D-4B3E-8DDE-5DB3CEA92B3A}" dt="2025-12-17T22:27:41.290" v="9055" actId="962"/>
          <ac:picMkLst>
            <pc:docMk/>
            <pc:sldMk cId="0" sldId="272"/>
            <ac:picMk id="275" creationId="{00000000-0000-0000-0000-000000000000}"/>
          </ac:picMkLst>
        </pc:picChg>
        <pc:picChg chg="mod">
          <ac:chgData name="Sarasin, Elise" userId="051ede2b-3008-44c0-bb19-c9bb04b8c5c9" providerId="ADAL" clId="{89DB9C7E-797D-4B3E-8DDE-5DB3CEA92B3A}" dt="2025-12-17T22:27:48.096" v="9062" actId="962"/>
          <ac:picMkLst>
            <pc:docMk/>
            <pc:sldMk cId="0" sldId="272"/>
            <ac:picMk id="283" creationId="{00000000-0000-0000-0000-000000000000}"/>
          </ac:picMkLst>
        </pc:picChg>
        <pc:cxnChg chg="mod">
          <ac:chgData name="Sarasin, Elise" userId="051ede2b-3008-44c0-bb19-c9bb04b8c5c9" providerId="ADAL" clId="{89DB9C7E-797D-4B3E-8DDE-5DB3CEA92B3A}" dt="2025-12-17T22:27:42.545" v="9056" actId="962"/>
          <ac:cxnSpMkLst>
            <pc:docMk/>
            <pc:sldMk cId="0" sldId="272"/>
            <ac:cxnSpMk id="277" creationId="{00000000-0000-0000-0000-000000000000}"/>
          </ac:cxnSpMkLst>
        </pc:cxnChg>
        <pc:cxnChg chg="mod">
          <ac:chgData name="Sarasin, Elise" userId="051ede2b-3008-44c0-bb19-c9bb04b8c5c9" providerId="ADAL" clId="{89DB9C7E-797D-4B3E-8DDE-5DB3CEA92B3A}" dt="2025-12-17T22:27:43.140" v="9057" actId="962"/>
          <ac:cxnSpMkLst>
            <pc:docMk/>
            <pc:sldMk cId="0" sldId="272"/>
            <ac:cxnSpMk id="278" creationId="{00000000-0000-0000-0000-000000000000}"/>
          </ac:cxnSpMkLst>
        </pc:cxnChg>
        <pc:cxnChg chg="mod">
          <ac:chgData name="Sarasin, Elise" userId="051ede2b-3008-44c0-bb19-c9bb04b8c5c9" providerId="ADAL" clId="{89DB9C7E-797D-4B3E-8DDE-5DB3CEA92B3A}" dt="2025-12-17T22:27:46.469" v="9060" actId="962"/>
          <ac:cxnSpMkLst>
            <pc:docMk/>
            <pc:sldMk cId="0" sldId="272"/>
            <ac:cxnSpMk id="281" creationId="{00000000-0000-0000-0000-000000000000}"/>
          </ac:cxnSpMkLst>
        </pc:cxnChg>
        <pc:cxnChg chg="mod">
          <ac:chgData name="Sarasin, Elise" userId="051ede2b-3008-44c0-bb19-c9bb04b8c5c9" providerId="ADAL" clId="{89DB9C7E-797D-4B3E-8DDE-5DB3CEA92B3A}" dt="2025-12-17T22:27:47.163" v="9061" actId="962"/>
          <ac:cxnSpMkLst>
            <pc:docMk/>
            <pc:sldMk cId="0" sldId="272"/>
            <ac:cxnSpMk id="282" creationId="{00000000-0000-0000-0000-000000000000}"/>
          </ac:cxnSpMkLst>
        </pc:cxnChg>
      </pc:sldChg>
      <pc:sldChg chg="delSp modSp mod">
        <pc:chgData name="Sarasin, Elise" userId="051ede2b-3008-44c0-bb19-c9bb04b8c5c9" providerId="ADAL" clId="{89DB9C7E-797D-4B3E-8DDE-5DB3CEA92B3A}" dt="2025-12-16T21:08:32.562" v="3541" actId="20577"/>
        <pc:sldMkLst>
          <pc:docMk/>
          <pc:sldMk cId="2653690524" sldId="1952"/>
        </pc:sldMkLst>
        <pc:spChg chg="mod">
          <ac:chgData name="Sarasin, Elise" userId="051ede2b-3008-44c0-bb19-c9bb04b8c5c9" providerId="ADAL" clId="{89DB9C7E-797D-4B3E-8DDE-5DB3CEA92B3A}" dt="2025-12-16T21:08:32.562" v="3541" actId="20577"/>
          <ac:spMkLst>
            <pc:docMk/>
            <pc:sldMk cId="2653690524" sldId="1952"/>
            <ac:spMk id="3" creationId="{8FDAB62B-84C1-BAAD-8CB7-5029508AE914}"/>
          </ac:spMkLst>
        </pc:spChg>
      </pc:sldChg>
      <pc:sldChg chg="modSp mod">
        <pc:chgData name="Sarasin, Elise" userId="051ede2b-3008-44c0-bb19-c9bb04b8c5c9" providerId="ADAL" clId="{89DB9C7E-797D-4B3E-8DDE-5DB3CEA92B3A}" dt="2025-12-17T14:58:00.278" v="7205" actId="255"/>
        <pc:sldMkLst>
          <pc:docMk/>
          <pc:sldMk cId="1214318063" sldId="1953"/>
        </pc:sldMkLst>
        <pc:spChg chg="mod">
          <ac:chgData name="Sarasin, Elise" userId="051ede2b-3008-44c0-bb19-c9bb04b8c5c9" providerId="ADAL" clId="{89DB9C7E-797D-4B3E-8DDE-5DB3CEA92B3A}" dt="2025-12-17T14:58:00.278" v="7205" actId="255"/>
          <ac:spMkLst>
            <pc:docMk/>
            <pc:sldMk cId="1214318063" sldId="1953"/>
            <ac:spMk id="3" creationId="{8FDAB62B-84C1-BAAD-8CB7-5029508AE914}"/>
          </ac:spMkLst>
        </pc:spChg>
      </pc:sldChg>
      <pc:sldChg chg="addSp modSp mod modTransition">
        <pc:chgData name="Sarasin, Elise" userId="051ede2b-3008-44c0-bb19-c9bb04b8c5c9" providerId="ADAL" clId="{89DB9C7E-797D-4B3E-8DDE-5DB3CEA92B3A}" dt="2025-12-17T22:29:06.058" v="9068"/>
        <pc:sldMkLst>
          <pc:docMk/>
          <pc:sldMk cId="1913327625" sldId="2198"/>
        </pc:sldMkLst>
        <pc:spChg chg="mod">
          <ac:chgData name="Sarasin, Elise" userId="051ede2b-3008-44c0-bb19-c9bb04b8c5c9" providerId="ADAL" clId="{89DB9C7E-797D-4B3E-8DDE-5DB3CEA92B3A}" dt="2025-12-16T20:58:03.855" v="2650" actId="20577"/>
          <ac:spMkLst>
            <pc:docMk/>
            <pc:sldMk cId="1913327625" sldId="2198"/>
            <ac:spMk id="4" creationId="{64F9B7C3-9CC4-5319-005D-1EDC7396A409}"/>
          </ac:spMkLst>
        </pc:spChg>
        <pc:spChg chg="add mod">
          <ac:chgData name="Sarasin, Elise" userId="051ede2b-3008-44c0-bb19-c9bb04b8c5c9" providerId="ADAL" clId="{89DB9C7E-797D-4B3E-8DDE-5DB3CEA92B3A}" dt="2025-12-16T20:58:23.016" v="2657" actId="1038"/>
          <ac:spMkLst>
            <pc:docMk/>
            <pc:sldMk cId="1913327625" sldId="2198"/>
            <ac:spMk id="5" creationId="{D6DE5C0B-927E-BAD0-89EB-A61C435E6477}"/>
          </ac:spMkLst>
        </pc:spChg>
      </pc:sldChg>
      <pc:sldChg chg="addSp modSp mod">
        <pc:chgData name="Sarasin, Elise" userId="051ede2b-3008-44c0-bb19-c9bb04b8c5c9" providerId="ADAL" clId="{89DB9C7E-797D-4B3E-8DDE-5DB3CEA92B3A}" dt="2025-12-17T22:09:14.611" v="8820" actId="962"/>
        <pc:sldMkLst>
          <pc:docMk/>
          <pc:sldMk cId="1686024293" sldId="2228"/>
        </pc:sldMkLst>
        <pc:picChg chg="add mod">
          <ac:chgData name="Sarasin, Elise" userId="051ede2b-3008-44c0-bb19-c9bb04b8c5c9" providerId="ADAL" clId="{89DB9C7E-797D-4B3E-8DDE-5DB3CEA92B3A}" dt="2025-12-17T22:09:14.611" v="8820" actId="962"/>
          <ac:picMkLst>
            <pc:docMk/>
            <pc:sldMk cId="1686024293" sldId="2228"/>
            <ac:picMk id="3" creationId="{D455F4A1-EC7E-776A-AA13-F669C25B3AAC}"/>
          </ac:picMkLst>
        </pc:picChg>
      </pc:sldChg>
      <pc:sldChg chg="modSp mod">
        <pc:chgData name="Sarasin, Elise" userId="051ede2b-3008-44c0-bb19-c9bb04b8c5c9" providerId="ADAL" clId="{89DB9C7E-797D-4B3E-8DDE-5DB3CEA92B3A}" dt="2025-12-17T22:11:33.406" v="8830" actId="962"/>
        <pc:sldMkLst>
          <pc:docMk/>
          <pc:sldMk cId="2952957157" sldId="2229"/>
        </pc:sldMkLst>
        <pc:spChg chg="mod">
          <ac:chgData name="Sarasin, Elise" userId="051ede2b-3008-44c0-bb19-c9bb04b8c5c9" providerId="ADAL" clId="{89DB9C7E-797D-4B3E-8DDE-5DB3CEA92B3A}" dt="2025-12-17T22:11:30.300" v="8829" actId="962"/>
          <ac:spMkLst>
            <pc:docMk/>
            <pc:sldMk cId="2952957157" sldId="2229"/>
            <ac:spMk id="2" creationId="{6F70EEBE-CDB3-635F-33AA-D0716D417305}"/>
          </ac:spMkLst>
        </pc:spChg>
        <pc:picChg chg="mod">
          <ac:chgData name="Sarasin, Elise" userId="051ede2b-3008-44c0-bb19-c9bb04b8c5c9" providerId="ADAL" clId="{89DB9C7E-797D-4B3E-8DDE-5DB3CEA92B3A}" dt="2025-12-17T22:11:33.406" v="8830" actId="962"/>
          <ac:picMkLst>
            <pc:docMk/>
            <pc:sldMk cId="2952957157" sldId="2229"/>
            <ac:picMk id="8" creationId="{F1A34FDF-F747-6095-9CA0-404ECB29DBF2}"/>
          </ac:picMkLst>
        </pc:picChg>
      </pc:sldChg>
      <pc:sldChg chg="delSp modSp mod">
        <pc:chgData name="Sarasin, Elise" userId="051ede2b-3008-44c0-bb19-c9bb04b8c5c9" providerId="ADAL" clId="{89DB9C7E-797D-4B3E-8DDE-5DB3CEA92B3A}" dt="2025-12-17T22:34:04.551" v="9072" actId="20577"/>
        <pc:sldMkLst>
          <pc:docMk/>
          <pc:sldMk cId="3069816399" sldId="2246"/>
        </pc:sldMkLst>
        <pc:spChg chg="mod">
          <ac:chgData name="Sarasin, Elise" userId="051ede2b-3008-44c0-bb19-c9bb04b8c5c9" providerId="ADAL" clId="{89DB9C7E-797D-4B3E-8DDE-5DB3CEA92B3A}" dt="2025-12-17T22:34:04.551" v="9072" actId="20577"/>
          <ac:spMkLst>
            <pc:docMk/>
            <pc:sldMk cId="3069816399" sldId="2246"/>
            <ac:spMk id="5" creationId="{9BBCF83A-9F16-562A-688E-33BD537914B6}"/>
          </ac:spMkLst>
        </pc:spChg>
        <pc:picChg chg="mod">
          <ac:chgData name="Sarasin, Elise" userId="051ede2b-3008-44c0-bb19-c9bb04b8c5c9" providerId="ADAL" clId="{89DB9C7E-797D-4B3E-8DDE-5DB3CEA92B3A}" dt="2025-12-17T21:11:04.791" v="7532" actId="1076"/>
          <ac:picMkLst>
            <pc:docMk/>
            <pc:sldMk cId="3069816399" sldId="2246"/>
            <ac:picMk id="7" creationId="{2A4B5101-D572-7E32-57E6-E1EB32334689}"/>
          </ac:picMkLst>
        </pc:picChg>
      </pc:sldChg>
      <pc:sldChg chg="modSp mod">
        <pc:chgData name="Sarasin, Elise" userId="051ede2b-3008-44c0-bb19-c9bb04b8c5c9" providerId="ADAL" clId="{89DB9C7E-797D-4B3E-8DDE-5DB3CEA92B3A}" dt="2025-12-17T15:32:44.916" v="7479" actId="20577"/>
        <pc:sldMkLst>
          <pc:docMk/>
          <pc:sldMk cId="3875641724" sldId="2251"/>
        </pc:sldMkLst>
        <pc:spChg chg="mod">
          <ac:chgData name="Sarasin, Elise" userId="051ede2b-3008-44c0-bb19-c9bb04b8c5c9" providerId="ADAL" clId="{89DB9C7E-797D-4B3E-8DDE-5DB3CEA92B3A}" dt="2025-12-17T15:32:44.916" v="7479" actId="20577"/>
          <ac:spMkLst>
            <pc:docMk/>
            <pc:sldMk cId="3875641724" sldId="2251"/>
            <ac:spMk id="3" creationId="{6F75FE09-9259-AB0F-F7A6-A1A9E8371CCE}"/>
          </ac:spMkLst>
        </pc:spChg>
      </pc:sldChg>
      <pc:sldChg chg="modSp mod">
        <pc:chgData name="Sarasin, Elise" userId="051ede2b-3008-44c0-bb19-c9bb04b8c5c9" providerId="ADAL" clId="{89DB9C7E-797D-4B3E-8DDE-5DB3CEA92B3A}" dt="2025-12-17T15:32:57.405" v="7480" actId="166"/>
        <pc:sldMkLst>
          <pc:docMk/>
          <pc:sldMk cId="3213849885" sldId="2252"/>
        </pc:sldMkLst>
        <pc:spChg chg="ord">
          <ac:chgData name="Sarasin, Elise" userId="051ede2b-3008-44c0-bb19-c9bb04b8c5c9" providerId="ADAL" clId="{89DB9C7E-797D-4B3E-8DDE-5DB3CEA92B3A}" dt="2025-12-17T15:32:57.405" v="7480" actId="166"/>
          <ac:spMkLst>
            <pc:docMk/>
            <pc:sldMk cId="3213849885" sldId="2252"/>
            <ac:spMk id="3" creationId="{68493ECF-C339-63EA-82EE-161222A63CDC}"/>
          </ac:spMkLst>
        </pc:spChg>
      </pc:sldChg>
      <pc:sldChg chg="modSp mod">
        <pc:chgData name="Sarasin, Elise" userId="051ede2b-3008-44c0-bb19-c9bb04b8c5c9" providerId="ADAL" clId="{89DB9C7E-797D-4B3E-8DDE-5DB3CEA92B3A}" dt="2025-12-16T20:54:53.741" v="2614" actId="2"/>
        <pc:sldMkLst>
          <pc:docMk/>
          <pc:sldMk cId="3478123360" sldId="2253"/>
        </pc:sldMkLst>
        <pc:graphicFrameChg chg="modGraphic">
          <ac:chgData name="Sarasin, Elise" userId="051ede2b-3008-44c0-bb19-c9bb04b8c5c9" providerId="ADAL" clId="{89DB9C7E-797D-4B3E-8DDE-5DB3CEA92B3A}" dt="2025-12-16T20:54:53.741" v="2614" actId="2"/>
          <ac:graphicFrameMkLst>
            <pc:docMk/>
            <pc:sldMk cId="3478123360" sldId="2253"/>
            <ac:graphicFrameMk id="5" creationId="{882F5270-B7AE-C3F8-5C6B-FBD7D5566EF7}"/>
          </ac:graphicFrameMkLst>
        </pc:graphicFrameChg>
      </pc:sldChg>
      <pc:sldChg chg="addSp delSp modSp mod">
        <pc:chgData name="Sarasin, Elise" userId="051ede2b-3008-44c0-bb19-c9bb04b8c5c9" providerId="ADAL" clId="{89DB9C7E-797D-4B3E-8DDE-5DB3CEA92B3A}" dt="2025-12-17T21:59:08.914" v="7707" actId="13244"/>
        <pc:sldMkLst>
          <pc:docMk/>
          <pc:sldMk cId="3715036950" sldId="2254"/>
        </pc:sldMkLst>
        <pc:spChg chg="add mod ord">
          <ac:chgData name="Sarasin, Elise" userId="051ede2b-3008-44c0-bb19-c9bb04b8c5c9" providerId="ADAL" clId="{89DB9C7E-797D-4B3E-8DDE-5DB3CEA92B3A}" dt="2025-12-17T21:59:08.914" v="7707" actId="13244"/>
          <ac:spMkLst>
            <pc:docMk/>
            <pc:sldMk cId="3715036950" sldId="2254"/>
            <ac:spMk id="2" creationId="{2CCEE108-8529-E65C-67E7-19EFC3631DA1}"/>
          </ac:spMkLst>
        </pc:spChg>
      </pc:sldChg>
      <pc:sldChg chg="delSp mod">
        <pc:chgData name="Sarasin, Elise" userId="051ede2b-3008-44c0-bb19-c9bb04b8c5c9" providerId="ADAL" clId="{89DB9C7E-797D-4B3E-8DDE-5DB3CEA92B3A}" dt="2025-12-17T22:03:52.973" v="8702" actId="478"/>
        <pc:sldMkLst>
          <pc:docMk/>
          <pc:sldMk cId="3560344651" sldId="2256"/>
        </pc:sldMkLst>
      </pc:sldChg>
      <pc:sldChg chg="modSp mod">
        <pc:chgData name="Sarasin, Elise" userId="051ede2b-3008-44c0-bb19-c9bb04b8c5c9" providerId="ADAL" clId="{89DB9C7E-797D-4B3E-8DDE-5DB3CEA92B3A}" dt="2025-12-17T22:06:59.073" v="8759" actId="1076"/>
        <pc:sldMkLst>
          <pc:docMk/>
          <pc:sldMk cId="2210603733" sldId="2257"/>
        </pc:sldMkLst>
        <pc:spChg chg="mod">
          <ac:chgData name="Sarasin, Elise" userId="051ede2b-3008-44c0-bb19-c9bb04b8c5c9" providerId="ADAL" clId="{89DB9C7E-797D-4B3E-8DDE-5DB3CEA92B3A}" dt="2025-12-17T22:06:34.530" v="8755" actId="403"/>
          <ac:spMkLst>
            <pc:docMk/>
            <pc:sldMk cId="2210603733" sldId="2257"/>
            <ac:spMk id="7" creationId="{0567E385-9168-DAB5-BF30-C067ADA4D841}"/>
          </ac:spMkLst>
        </pc:spChg>
        <pc:spChg chg="mod">
          <ac:chgData name="Sarasin, Elise" userId="051ede2b-3008-44c0-bb19-c9bb04b8c5c9" providerId="ADAL" clId="{89DB9C7E-797D-4B3E-8DDE-5DB3CEA92B3A}" dt="2025-12-17T22:06:54.393" v="8758" actId="1076"/>
          <ac:spMkLst>
            <pc:docMk/>
            <pc:sldMk cId="2210603733" sldId="2257"/>
            <ac:spMk id="9" creationId="{DF4996B0-2C32-5611-1C0F-75517098FD27}"/>
          </ac:spMkLst>
        </pc:spChg>
        <pc:spChg chg="mod">
          <ac:chgData name="Sarasin, Elise" userId="051ede2b-3008-44c0-bb19-c9bb04b8c5c9" providerId="ADAL" clId="{89DB9C7E-797D-4B3E-8DDE-5DB3CEA92B3A}" dt="2025-12-17T22:06:59.073" v="8759" actId="1076"/>
          <ac:spMkLst>
            <pc:docMk/>
            <pc:sldMk cId="2210603733" sldId="2257"/>
            <ac:spMk id="10" creationId="{2BF04B95-BDDA-C7E8-BDBA-54D4C3E035E5}"/>
          </ac:spMkLst>
        </pc:spChg>
        <pc:spChg chg="mod">
          <ac:chgData name="Sarasin, Elise" userId="051ede2b-3008-44c0-bb19-c9bb04b8c5c9" providerId="ADAL" clId="{89DB9C7E-797D-4B3E-8DDE-5DB3CEA92B3A}" dt="2025-12-17T22:06:54.393" v="8758" actId="1076"/>
          <ac:spMkLst>
            <pc:docMk/>
            <pc:sldMk cId="2210603733" sldId="2257"/>
            <ac:spMk id="11" creationId="{40123D87-7BAA-E2B7-9FE6-F4FB510BD666}"/>
          </ac:spMkLst>
        </pc:spChg>
        <pc:spChg chg="mod">
          <ac:chgData name="Sarasin, Elise" userId="051ede2b-3008-44c0-bb19-c9bb04b8c5c9" providerId="ADAL" clId="{89DB9C7E-797D-4B3E-8DDE-5DB3CEA92B3A}" dt="2025-12-17T22:06:59.073" v="8759" actId="1076"/>
          <ac:spMkLst>
            <pc:docMk/>
            <pc:sldMk cId="2210603733" sldId="2257"/>
            <ac:spMk id="12" creationId="{68B63B4B-FAFA-5C44-1D06-03AC100BA9E4}"/>
          </ac:spMkLst>
        </pc:spChg>
        <pc:spChg chg="mod">
          <ac:chgData name="Sarasin, Elise" userId="051ede2b-3008-44c0-bb19-c9bb04b8c5c9" providerId="ADAL" clId="{89DB9C7E-797D-4B3E-8DDE-5DB3CEA92B3A}" dt="2025-12-17T22:06:54.393" v="8758" actId="1076"/>
          <ac:spMkLst>
            <pc:docMk/>
            <pc:sldMk cId="2210603733" sldId="2257"/>
            <ac:spMk id="13" creationId="{CF1F33B3-B42E-9E69-88A2-959677CD641D}"/>
          </ac:spMkLst>
        </pc:spChg>
        <pc:spChg chg="mod">
          <ac:chgData name="Sarasin, Elise" userId="051ede2b-3008-44c0-bb19-c9bb04b8c5c9" providerId="ADAL" clId="{89DB9C7E-797D-4B3E-8DDE-5DB3CEA92B3A}" dt="2025-12-17T22:06:59.073" v="8759" actId="1076"/>
          <ac:spMkLst>
            <pc:docMk/>
            <pc:sldMk cId="2210603733" sldId="2257"/>
            <ac:spMk id="14" creationId="{4816AB04-F2C9-71E1-5329-9D830DB13E60}"/>
          </ac:spMkLst>
        </pc:spChg>
        <pc:picChg chg="mod">
          <ac:chgData name="Sarasin, Elise" userId="051ede2b-3008-44c0-bb19-c9bb04b8c5c9" providerId="ADAL" clId="{89DB9C7E-797D-4B3E-8DDE-5DB3CEA92B3A}" dt="2025-12-17T22:06:49.489" v="8757" actId="1076"/>
          <ac:picMkLst>
            <pc:docMk/>
            <pc:sldMk cId="2210603733" sldId="2257"/>
            <ac:picMk id="6" creationId="{0A4CA6C4-676F-A354-9F6A-BF1528B00625}"/>
          </ac:picMkLst>
        </pc:picChg>
      </pc:sldChg>
      <pc:sldChg chg="modSp mod">
        <pc:chgData name="Sarasin, Elise" userId="051ede2b-3008-44c0-bb19-c9bb04b8c5c9" providerId="ADAL" clId="{89DB9C7E-797D-4B3E-8DDE-5DB3CEA92B3A}" dt="2025-12-16T20:54:58.141" v="2616" actId="2"/>
        <pc:sldMkLst>
          <pc:docMk/>
          <pc:sldMk cId="719885329" sldId="2262"/>
        </pc:sldMkLst>
        <pc:spChg chg="mod">
          <ac:chgData name="Sarasin, Elise" userId="051ede2b-3008-44c0-bb19-c9bb04b8c5c9" providerId="ADAL" clId="{89DB9C7E-797D-4B3E-8DDE-5DB3CEA92B3A}" dt="2025-12-16T20:54:58.141" v="2616" actId="2"/>
          <ac:spMkLst>
            <pc:docMk/>
            <pc:sldMk cId="719885329" sldId="2262"/>
            <ac:spMk id="17" creationId="{D30EF223-A8F1-5A19-5B0B-7AA6ABFBD234}"/>
          </ac:spMkLst>
        </pc:spChg>
      </pc:sldChg>
      <pc:sldChg chg="delSp modSp mod">
        <pc:chgData name="Sarasin, Elise" userId="051ede2b-3008-44c0-bb19-c9bb04b8c5c9" providerId="ADAL" clId="{89DB9C7E-797D-4B3E-8DDE-5DB3CEA92B3A}" dt="2025-12-17T22:08:00.086" v="8815" actId="1076"/>
        <pc:sldMkLst>
          <pc:docMk/>
          <pc:sldMk cId="2327838687" sldId="2264"/>
        </pc:sldMkLst>
        <pc:spChg chg="mod">
          <ac:chgData name="Sarasin, Elise" userId="051ede2b-3008-44c0-bb19-c9bb04b8c5c9" providerId="ADAL" clId="{89DB9C7E-797D-4B3E-8DDE-5DB3CEA92B3A}" dt="2025-12-17T22:07:57.488" v="8814" actId="14100"/>
          <ac:spMkLst>
            <pc:docMk/>
            <pc:sldMk cId="2327838687" sldId="2264"/>
            <ac:spMk id="5" creationId="{ABDD2609-5085-0096-1DD5-49827940F306}"/>
          </ac:spMkLst>
        </pc:spChg>
        <pc:picChg chg="mod">
          <ac:chgData name="Sarasin, Elise" userId="051ede2b-3008-44c0-bb19-c9bb04b8c5c9" providerId="ADAL" clId="{89DB9C7E-797D-4B3E-8DDE-5DB3CEA92B3A}" dt="2025-12-17T22:08:00.086" v="8815" actId="1076"/>
          <ac:picMkLst>
            <pc:docMk/>
            <pc:sldMk cId="2327838687" sldId="2264"/>
            <ac:picMk id="7" creationId="{3C878540-337E-62F0-C88F-ED0BA13A7C8F}"/>
          </ac:picMkLst>
        </pc:picChg>
      </pc:sldChg>
      <pc:sldChg chg="delSp modSp add del mod delAnim">
        <pc:chgData name="Sarasin, Elise" userId="051ede2b-3008-44c0-bb19-c9bb04b8c5c9" providerId="ADAL" clId="{89DB9C7E-797D-4B3E-8DDE-5DB3CEA92B3A}" dt="2025-12-17T22:30:10.148" v="9070" actId="1038"/>
        <pc:sldMkLst>
          <pc:docMk/>
          <pc:sldMk cId="3539346378" sldId="2265"/>
        </pc:sldMkLst>
        <pc:picChg chg="mod">
          <ac:chgData name="Sarasin, Elise" userId="051ede2b-3008-44c0-bb19-c9bb04b8c5c9" providerId="ADAL" clId="{89DB9C7E-797D-4B3E-8DDE-5DB3CEA92B3A}" dt="2025-12-17T22:30:10.148" v="9070" actId="1038"/>
          <ac:picMkLst>
            <pc:docMk/>
            <pc:sldMk cId="3539346378" sldId="2265"/>
            <ac:picMk id="6146" creationId="{801ACBE6-AA6A-EED3-EE82-9F9814682D69}"/>
          </ac:picMkLst>
        </pc:picChg>
      </pc:sldChg>
      <pc:sldChg chg="addSp delSp modSp mod">
        <pc:chgData name="Sarasin, Elise" userId="051ede2b-3008-44c0-bb19-c9bb04b8c5c9" providerId="ADAL" clId="{89DB9C7E-797D-4B3E-8DDE-5DB3CEA92B3A}" dt="2025-12-17T22:09:44.256" v="8825" actId="962"/>
        <pc:sldMkLst>
          <pc:docMk/>
          <pc:sldMk cId="1333064216" sldId="2270"/>
        </pc:sldMkLst>
        <pc:picChg chg="mod">
          <ac:chgData name="Sarasin, Elise" userId="051ede2b-3008-44c0-bb19-c9bb04b8c5c9" providerId="ADAL" clId="{89DB9C7E-797D-4B3E-8DDE-5DB3CEA92B3A}" dt="2025-12-17T22:09:26.452" v="8821" actId="962"/>
          <ac:picMkLst>
            <pc:docMk/>
            <pc:sldMk cId="1333064216" sldId="2270"/>
            <ac:picMk id="5" creationId="{36735740-BA22-48E2-6C55-9E42F8BEE351}"/>
          </ac:picMkLst>
        </pc:picChg>
        <pc:picChg chg="mod">
          <ac:chgData name="Sarasin, Elise" userId="051ede2b-3008-44c0-bb19-c9bb04b8c5c9" providerId="ADAL" clId="{89DB9C7E-797D-4B3E-8DDE-5DB3CEA92B3A}" dt="2025-12-17T22:09:44.256" v="8825" actId="962"/>
          <ac:picMkLst>
            <pc:docMk/>
            <pc:sldMk cId="1333064216" sldId="2270"/>
            <ac:picMk id="6" creationId="{66D0D50B-13F1-F9FD-EDD6-5ABD06F39685}"/>
          </ac:picMkLst>
        </pc:picChg>
        <pc:picChg chg="add mod">
          <ac:chgData name="Sarasin, Elise" userId="051ede2b-3008-44c0-bb19-c9bb04b8c5c9" providerId="ADAL" clId="{89DB9C7E-797D-4B3E-8DDE-5DB3CEA92B3A}" dt="2025-12-17T22:09:38.648" v="8823" actId="962"/>
          <ac:picMkLst>
            <pc:docMk/>
            <pc:sldMk cId="1333064216" sldId="2270"/>
            <ac:picMk id="8" creationId="{73D6BF60-15DA-4999-38D2-20109BBDF0E3}"/>
          </ac:picMkLst>
        </pc:picChg>
      </pc:sldChg>
      <pc:sldChg chg="modSp mod">
        <pc:chgData name="Sarasin, Elise" userId="051ede2b-3008-44c0-bb19-c9bb04b8c5c9" providerId="ADAL" clId="{89DB9C7E-797D-4B3E-8DDE-5DB3CEA92B3A}" dt="2025-12-17T22:14:48.648" v="8883" actId="962"/>
        <pc:sldMkLst>
          <pc:docMk/>
          <pc:sldMk cId="17713897" sldId="2272"/>
        </pc:sldMkLst>
        <pc:spChg chg="mod">
          <ac:chgData name="Sarasin, Elise" userId="051ede2b-3008-44c0-bb19-c9bb04b8c5c9" providerId="ADAL" clId="{89DB9C7E-797D-4B3E-8DDE-5DB3CEA92B3A}" dt="2025-12-17T22:14:48.648" v="8883" actId="962"/>
          <ac:spMkLst>
            <pc:docMk/>
            <pc:sldMk cId="17713897" sldId="2272"/>
            <ac:spMk id="5" creationId="{B490E3BB-7E0B-E464-7314-5C430B303510}"/>
          </ac:spMkLst>
        </pc:spChg>
      </pc:sldChg>
      <pc:sldChg chg="modSp mod">
        <pc:chgData name="Sarasin, Elise" userId="051ede2b-3008-44c0-bb19-c9bb04b8c5c9" providerId="ADAL" clId="{89DB9C7E-797D-4B3E-8DDE-5DB3CEA92B3A}" dt="2025-12-17T14:58:26.890" v="7210" actId="20577"/>
        <pc:sldMkLst>
          <pc:docMk/>
          <pc:sldMk cId="3304428735" sldId="2299"/>
        </pc:sldMkLst>
        <pc:spChg chg="mod">
          <ac:chgData name="Sarasin, Elise" userId="051ede2b-3008-44c0-bb19-c9bb04b8c5c9" providerId="ADAL" clId="{89DB9C7E-797D-4B3E-8DDE-5DB3CEA92B3A}" dt="2025-12-17T14:58:26.890" v="7210" actId="20577"/>
          <ac:spMkLst>
            <pc:docMk/>
            <pc:sldMk cId="3304428735" sldId="2299"/>
            <ac:spMk id="2" creationId="{517C4915-03E1-B6EB-92CA-06F071C73F2C}"/>
          </ac:spMkLst>
        </pc:spChg>
      </pc:sldChg>
      <pc:sldChg chg="delSp modSp mod">
        <pc:chgData name="Sarasin, Elise" userId="051ede2b-3008-44c0-bb19-c9bb04b8c5c9" providerId="ADAL" clId="{89DB9C7E-797D-4B3E-8DDE-5DB3CEA92B3A}" dt="2025-12-17T14:57:21.372" v="7203" actId="255"/>
        <pc:sldMkLst>
          <pc:docMk/>
          <pc:sldMk cId="2839932160" sldId="2304"/>
        </pc:sldMkLst>
        <pc:spChg chg="mod">
          <ac:chgData name="Sarasin, Elise" userId="051ede2b-3008-44c0-bb19-c9bb04b8c5c9" providerId="ADAL" clId="{89DB9C7E-797D-4B3E-8DDE-5DB3CEA92B3A}" dt="2025-12-17T14:57:21.372" v="7203" actId="255"/>
          <ac:spMkLst>
            <pc:docMk/>
            <pc:sldMk cId="2839932160" sldId="2304"/>
            <ac:spMk id="3" creationId="{E71A9A54-67F1-2317-E2F4-2FE7A82FD411}"/>
          </ac:spMkLst>
        </pc:spChg>
      </pc:sldChg>
      <pc:sldChg chg="delSp modSp mod">
        <pc:chgData name="Sarasin, Elise" userId="051ede2b-3008-44c0-bb19-c9bb04b8c5c9" providerId="ADAL" clId="{89DB9C7E-797D-4B3E-8DDE-5DB3CEA92B3A}" dt="2025-12-17T22:23:19.613" v="9018" actId="14100"/>
        <pc:sldMkLst>
          <pc:docMk/>
          <pc:sldMk cId="1837665017" sldId="2317"/>
        </pc:sldMkLst>
        <pc:spChg chg="mod">
          <ac:chgData name="Sarasin, Elise" userId="051ede2b-3008-44c0-bb19-c9bb04b8c5c9" providerId="ADAL" clId="{89DB9C7E-797D-4B3E-8DDE-5DB3CEA92B3A}" dt="2025-12-17T22:23:19.613" v="9018" actId="14100"/>
          <ac:spMkLst>
            <pc:docMk/>
            <pc:sldMk cId="1837665017" sldId="2317"/>
            <ac:spMk id="3" creationId="{75191563-AD5C-7B9A-8E3F-B4CF8E662209}"/>
          </ac:spMkLst>
        </pc:spChg>
        <pc:spChg chg="mod">
          <ac:chgData name="Sarasin, Elise" userId="051ede2b-3008-44c0-bb19-c9bb04b8c5c9" providerId="ADAL" clId="{89DB9C7E-797D-4B3E-8DDE-5DB3CEA92B3A}" dt="2025-12-17T14:50:45.249" v="5731" actId="404"/>
          <ac:spMkLst>
            <pc:docMk/>
            <pc:sldMk cId="1837665017" sldId="2317"/>
            <ac:spMk id="7" creationId="{07691B08-6773-AB55-14BB-CC8B0DE1BC9D}"/>
          </ac:spMkLst>
        </pc:spChg>
      </pc:sldChg>
      <pc:sldChg chg="modSp mod">
        <pc:chgData name="Sarasin, Elise" userId="051ede2b-3008-44c0-bb19-c9bb04b8c5c9" providerId="ADAL" clId="{89DB9C7E-797D-4B3E-8DDE-5DB3CEA92B3A}" dt="2025-12-17T22:05:22.555" v="8709" actId="14100"/>
        <pc:sldMkLst>
          <pc:docMk/>
          <pc:sldMk cId="426633033" sldId="2362"/>
        </pc:sldMkLst>
        <pc:spChg chg="mod">
          <ac:chgData name="Sarasin, Elise" userId="051ede2b-3008-44c0-bb19-c9bb04b8c5c9" providerId="ADAL" clId="{89DB9C7E-797D-4B3E-8DDE-5DB3CEA92B3A}" dt="2025-12-17T22:05:22.555" v="8709" actId="14100"/>
          <ac:spMkLst>
            <pc:docMk/>
            <pc:sldMk cId="426633033" sldId="2362"/>
            <ac:spMk id="3" creationId="{E35E37B9-19FC-45D8-E178-F6F2D360CCDB}"/>
          </ac:spMkLst>
        </pc:spChg>
        <pc:picChg chg="mod">
          <ac:chgData name="Sarasin, Elise" userId="051ede2b-3008-44c0-bb19-c9bb04b8c5c9" providerId="ADAL" clId="{89DB9C7E-797D-4B3E-8DDE-5DB3CEA92B3A}" dt="2025-12-17T15:09:15.110" v="7401" actId="27614"/>
          <ac:picMkLst>
            <pc:docMk/>
            <pc:sldMk cId="426633033" sldId="2362"/>
            <ac:picMk id="11" creationId="{991E970B-72A0-BBF9-41AB-B7B55847DEA4}"/>
          </ac:picMkLst>
        </pc:picChg>
        <pc:picChg chg="mod">
          <ac:chgData name="Sarasin, Elise" userId="051ede2b-3008-44c0-bb19-c9bb04b8c5c9" providerId="ADAL" clId="{89DB9C7E-797D-4B3E-8DDE-5DB3CEA92B3A}" dt="2025-12-17T15:09:11.803" v="7395" actId="962"/>
          <ac:picMkLst>
            <pc:docMk/>
            <pc:sldMk cId="426633033" sldId="2362"/>
            <ac:picMk id="12" creationId="{24331C31-96C6-39D4-A7E6-32744AF7366B}"/>
          </ac:picMkLst>
        </pc:picChg>
        <pc:picChg chg="mod">
          <ac:chgData name="Sarasin, Elise" userId="051ede2b-3008-44c0-bb19-c9bb04b8c5c9" providerId="ADAL" clId="{89DB9C7E-797D-4B3E-8DDE-5DB3CEA92B3A}" dt="2025-12-17T15:09:12.530" v="7396" actId="962"/>
          <ac:picMkLst>
            <pc:docMk/>
            <pc:sldMk cId="426633033" sldId="2362"/>
            <ac:picMk id="13" creationId="{DA30EDAB-0871-0A74-B24A-34305FEF9501}"/>
          </ac:picMkLst>
        </pc:picChg>
        <pc:picChg chg="mod">
          <ac:chgData name="Sarasin, Elise" userId="051ede2b-3008-44c0-bb19-c9bb04b8c5c9" providerId="ADAL" clId="{89DB9C7E-797D-4B3E-8DDE-5DB3CEA92B3A}" dt="2025-12-17T15:09:13.250" v="7397" actId="962"/>
          <ac:picMkLst>
            <pc:docMk/>
            <pc:sldMk cId="426633033" sldId="2362"/>
            <ac:picMk id="14" creationId="{B4C97F11-76BC-79CF-7747-78DF344B6513}"/>
          </ac:picMkLst>
        </pc:picChg>
        <pc:picChg chg="mod">
          <ac:chgData name="Sarasin, Elise" userId="051ede2b-3008-44c0-bb19-c9bb04b8c5c9" providerId="ADAL" clId="{89DB9C7E-797D-4B3E-8DDE-5DB3CEA92B3A}" dt="2025-12-17T15:09:13.804" v="7398" actId="962"/>
          <ac:picMkLst>
            <pc:docMk/>
            <pc:sldMk cId="426633033" sldId="2362"/>
            <ac:picMk id="15" creationId="{9E167343-CCE6-D764-A827-FDF62585E6BD}"/>
          </ac:picMkLst>
        </pc:picChg>
        <pc:picChg chg="mod">
          <ac:chgData name="Sarasin, Elise" userId="051ede2b-3008-44c0-bb19-c9bb04b8c5c9" providerId="ADAL" clId="{89DB9C7E-797D-4B3E-8DDE-5DB3CEA92B3A}" dt="2025-12-17T15:09:14.428" v="7399" actId="962"/>
          <ac:picMkLst>
            <pc:docMk/>
            <pc:sldMk cId="426633033" sldId="2362"/>
            <ac:picMk id="16" creationId="{A06ABBBF-6E18-16E8-6B60-912C81C1FC0E}"/>
          </ac:picMkLst>
        </pc:picChg>
        <pc:picChg chg="mod">
          <ac:chgData name="Sarasin, Elise" userId="051ede2b-3008-44c0-bb19-c9bb04b8c5c9" providerId="ADAL" clId="{89DB9C7E-797D-4B3E-8DDE-5DB3CEA92B3A}" dt="2025-12-17T15:09:15.111" v="7402" actId="962"/>
          <ac:picMkLst>
            <pc:docMk/>
            <pc:sldMk cId="426633033" sldId="2362"/>
            <ac:picMk id="17" creationId="{720E26C2-4125-6F42-741C-D74DBCD212FF}"/>
          </ac:picMkLst>
        </pc:picChg>
        <pc:picChg chg="mod">
          <ac:chgData name="Sarasin, Elise" userId="051ede2b-3008-44c0-bb19-c9bb04b8c5c9" providerId="ADAL" clId="{89DB9C7E-797D-4B3E-8DDE-5DB3CEA92B3A}" dt="2025-12-17T15:09:15.248" v="7403" actId="962"/>
          <ac:picMkLst>
            <pc:docMk/>
            <pc:sldMk cId="426633033" sldId="2362"/>
            <ac:picMk id="18" creationId="{DECD9408-E768-74BA-7D4D-2DED92AD8C68}"/>
          </ac:picMkLst>
        </pc:picChg>
        <pc:picChg chg="mod">
          <ac:chgData name="Sarasin, Elise" userId="051ede2b-3008-44c0-bb19-c9bb04b8c5c9" providerId="ADAL" clId="{89DB9C7E-797D-4B3E-8DDE-5DB3CEA92B3A}" dt="2025-12-17T15:09:15.570" v="7404" actId="962"/>
          <ac:picMkLst>
            <pc:docMk/>
            <pc:sldMk cId="426633033" sldId="2362"/>
            <ac:picMk id="19" creationId="{FAF69AE1-6BC9-9342-7A37-32D5DC90F5D9}"/>
          </ac:picMkLst>
        </pc:picChg>
        <pc:picChg chg="mod">
          <ac:chgData name="Sarasin, Elise" userId="051ede2b-3008-44c0-bb19-c9bb04b8c5c9" providerId="ADAL" clId="{89DB9C7E-797D-4B3E-8DDE-5DB3CEA92B3A}" dt="2025-12-17T15:09:15.874" v="7405" actId="962"/>
          <ac:picMkLst>
            <pc:docMk/>
            <pc:sldMk cId="426633033" sldId="2362"/>
            <ac:picMk id="20" creationId="{2FC41C74-2E95-65FD-2BB9-BE658DEFCD0E}"/>
          </ac:picMkLst>
        </pc:picChg>
        <pc:picChg chg="mod">
          <ac:chgData name="Sarasin, Elise" userId="051ede2b-3008-44c0-bb19-c9bb04b8c5c9" providerId="ADAL" clId="{89DB9C7E-797D-4B3E-8DDE-5DB3CEA92B3A}" dt="2025-12-17T15:09:17.049" v="7406" actId="962"/>
          <ac:picMkLst>
            <pc:docMk/>
            <pc:sldMk cId="426633033" sldId="2362"/>
            <ac:picMk id="21" creationId="{027B6D6E-13E3-2871-964E-E6AAF865FE58}"/>
          </ac:picMkLst>
        </pc:picChg>
        <pc:picChg chg="mod">
          <ac:chgData name="Sarasin, Elise" userId="051ede2b-3008-44c0-bb19-c9bb04b8c5c9" providerId="ADAL" clId="{89DB9C7E-797D-4B3E-8DDE-5DB3CEA92B3A}" dt="2025-12-17T15:09:18.713" v="7407" actId="962"/>
          <ac:picMkLst>
            <pc:docMk/>
            <pc:sldMk cId="426633033" sldId="2362"/>
            <ac:picMk id="22" creationId="{62A78EF7-A4D9-38B4-056D-B1E1347F1B78}"/>
          </ac:picMkLst>
        </pc:picChg>
      </pc:sldChg>
      <pc:sldChg chg="modSp mod">
        <pc:chgData name="Sarasin, Elise" userId="051ede2b-3008-44c0-bb19-c9bb04b8c5c9" providerId="ADAL" clId="{89DB9C7E-797D-4B3E-8DDE-5DB3CEA92B3A}" dt="2025-12-17T15:08:14.071" v="7389" actId="962"/>
        <pc:sldMkLst>
          <pc:docMk/>
          <pc:sldMk cId="1790376052" sldId="2368"/>
        </pc:sldMkLst>
        <pc:picChg chg="mod">
          <ac:chgData name="Sarasin, Elise" userId="051ede2b-3008-44c0-bb19-c9bb04b8c5c9" providerId="ADAL" clId="{89DB9C7E-797D-4B3E-8DDE-5DB3CEA92B3A}" dt="2025-12-17T15:08:13.172" v="7388" actId="962"/>
          <ac:picMkLst>
            <pc:docMk/>
            <pc:sldMk cId="1790376052" sldId="2368"/>
            <ac:picMk id="6" creationId="{48810FC6-CE7D-4618-3259-2652AC5FEB45}"/>
          </ac:picMkLst>
        </pc:picChg>
        <pc:picChg chg="mod">
          <ac:chgData name="Sarasin, Elise" userId="051ede2b-3008-44c0-bb19-c9bb04b8c5c9" providerId="ADAL" clId="{89DB9C7E-797D-4B3E-8DDE-5DB3CEA92B3A}" dt="2025-12-17T15:08:14.071" v="7389" actId="962"/>
          <ac:picMkLst>
            <pc:docMk/>
            <pc:sldMk cId="1790376052" sldId="2368"/>
            <ac:picMk id="10" creationId="{1BF40799-6B33-12E3-F66A-F1A78B52BC58}"/>
          </ac:picMkLst>
        </pc:picChg>
      </pc:sldChg>
      <pc:sldChg chg="modSp mod">
        <pc:chgData name="Sarasin, Elise" userId="051ede2b-3008-44c0-bb19-c9bb04b8c5c9" providerId="ADAL" clId="{89DB9C7E-797D-4B3E-8DDE-5DB3CEA92B3A}" dt="2025-12-17T15:08:54.954" v="7393" actId="962"/>
        <pc:sldMkLst>
          <pc:docMk/>
          <pc:sldMk cId="2652236580" sldId="2377"/>
        </pc:sldMkLst>
        <pc:picChg chg="mod">
          <ac:chgData name="Sarasin, Elise" userId="051ede2b-3008-44c0-bb19-c9bb04b8c5c9" providerId="ADAL" clId="{89DB9C7E-797D-4B3E-8DDE-5DB3CEA92B3A}" dt="2025-12-17T15:08:35.115" v="7391" actId="962"/>
          <ac:picMkLst>
            <pc:docMk/>
            <pc:sldMk cId="2652236580" sldId="2377"/>
            <ac:picMk id="9" creationId="{A8305AB8-4A21-1AD2-02E4-2563AC5DE6F0}"/>
          </ac:picMkLst>
        </pc:picChg>
        <pc:picChg chg="mod">
          <ac:chgData name="Sarasin, Elise" userId="051ede2b-3008-44c0-bb19-c9bb04b8c5c9" providerId="ADAL" clId="{89DB9C7E-797D-4B3E-8DDE-5DB3CEA92B3A}" dt="2025-12-17T15:08:54.954" v="7393" actId="962"/>
          <ac:picMkLst>
            <pc:docMk/>
            <pc:sldMk cId="2652236580" sldId="2377"/>
            <ac:picMk id="11" creationId="{6A659F4E-F487-C70B-A863-EEB9F3D7EE53}"/>
          </ac:picMkLst>
        </pc:picChg>
      </pc:sldChg>
      <pc:sldChg chg="addSp delSp modSp mod modClrScheme chgLayout">
        <pc:chgData name="Sarasin, Elise" userId="051ede2b-3008-44c0-bb19-c9bb04b8c5c9" providerId="ADAL" clId="{89DB9C7E-797D-4B3E-8DDE-5DB3CEA92B3A}" dt="2025-12-17T21:14:08.391" v="7587" actId="962"/>
        <pc:sldMkLst>
          <pc:docMk/>
          <pc:sldMk cId="3457513599" sldId="2378"/>
        </pc:sldMkLst>
        <pc:spChg chg="mod ord">
          <ac:chgData name="Sarasin, Elise" userId="051ede2b-3008-44c0-bb19-c9bb04b8c5c9" providerId="ADAL" clId="{89DB9C7E-797D-4B3E-8DDE-5DB3CEA92B3A}" dt="2025-12-17T21:13:34.880" v="7582" actId="700"/>
          <ac:spMkLst>
            <pc:docMk/>
            <pc:sldMk cId="3457513599" sldId="2378"/>
            <ac:spMk id="2" creationId="{CCA70378-389E-1047-44A5-8E802CF6A682}"/>
          </ac:spMkLst>
        </pc:spChg>
        <pc:spChg chg="mod ord">
          <ac:chgData name="Sarasin, Elise" userId="051ede2b-3008-44c0-bb19-c9bb04b8c5c9" providerId="ADAL" clId="{89DB9C7E-797D-4B3E-8DDE-5DB3CEA92B3A}" dt="2025-12-17T21:13:49.794" v="7585" actId="14100"/>
          <ac:spMkLst>
            <pc:docMk/>
            <pc:sldMk cId="3457513599" sldId="2378"/>
            <ac:spMk id="6" creationId="{04F0C921-9EC7-A131-74BC-3F793E0FAC38}"/>
          </ac:spMkLst>
        </pc:spChg>
        <pc:picChg chg="add mod">
          <ac:chgData name="Sarasin, Elise" userId="051ede2b-3008-44c0-bb19-c9bb04b8c5c9" providerId="ADAL" clId="{89DB9C7E-797D-4B3E-8DDE-5DB3CEA92B3A}" dt="2025-12-17T21:14:08.391" v="7587" actId="962"/>
          <ac:picMkLst>
            <pc:docMk/>
            <pc:sldMk cId="3457513599" sldId="2378"/>
            <ac:picMk id="4" creationId="{76414498-1F51-CD51-30C4-D8C82BDC7DA1}"/>
          </ac:picMkLst>
        </pc:picChg>
      </pc:sldChg>
      <pc:sldChg chg="modNotesTx">
        <pc:chgData name="Sarasin, Elise" userId="051ede2b-3008-44c0-bb19-c9bb04b8c5c9" providerId="ADAL" clId="{89DB9C7E-797D-4B3E-8DDE-5DB3CEA92B3A}" dt="2025-12-12T15:14:33.980" v="432" actId="20577"/>
        <pc:sldMkLst>
          <pc:docMk/>
          <pc:sldMk cId="1250807233" sldId="2379"/>
        </pc:sldMkLst>
      </pc:sldChg>
      <pc:sldChg chg="addSp delSp modSp mod modClrScheme modAnim chgLayout modNotesTx">
        <pc:chgData name="Sarasin, Elise" userId="051ede2b-3008-44c0-bb19-c9bb04b8c5c9" providerId="ADAL" clId="{89DB9C7E-797D-4B3E-8DDE-5DB3CEA92B3A}" dt="2025-12-17T22:22:09.884" v="9012" actId="1076"/>
        <pc:sldMkLst>
          <pc:docMk/>
          <pc:sldMk cId="3985395775" sldId="2385"/>
        </pc:sldMkLst>
        <pc:spChg chg="mod ord">
          <ac:chgData name="Sarasin, Elise" userId="051ede2b-3008-44c0-bb19-c9bb04b8c5c9" providerId="ADAL" clId="{89DB9C7E-797D-4B3E-8DDE-5DB3CEA92B3A}" dt="2025-12-16T21:01:41.796" v="2767" actId="700"/>
          <ac:spMkLst>
            <pc:docMk/>
            <pc:sldMk cId="3985395775" sldId="2385"/>
            <ac:spMk id="2" creationId="{3B2AAB19-0A52-A138-8554-A34A8E015FAF}"/>
          </ac:spMkLst>
        </pc:spChg>
        <pc:spChg chg="mod ord">
          <ac:chgData name="Sarasin, Elise" userId="051ede2b-3008-44c0-bb19-c9bb04b8c5c9" providerId="ADAL" clId="{89DB9C7E-797D-4B3E-8DDE-5DB3CEA92B3A}" dt="2025-12-17T22:21:54.622" v="9006" actId="14100"/>
          <ac:spMkLst>
            <pc:docMk/>
            <pc:sldMk cId="3985395775" sldId="2385"/>
            <ac:spMk id="3" creationId="{7F70C461-B6D0-F547-4E93-CC2AE85CC730}"/>
          </ac:spMkLst>
        </pc:spChg>
        <pc:picChg chg="add mod">
          <ac:chgData name="Sarasin, Elise" userId="051ede2b-3008-44c0-bb19-c9bb04b8c5c9" providerId="ADAL" clId="{89DB9C7E-797D-4B3E-8DDE-5DB3CEA92B3A}" dt="2025-12-17T22:22:04.893" v="9009" actId="1076"/>
          <ac:picMkLst>
            <pc:docMk/>
            <pc:sldMk cId="3985395775" sldId="2385"/>
            <ac:picMk id="5" creationId="{A630A17D-E5BD-5D06-DC0E-72EB3A8C8C42}"/>
          </ac:picMkLst>
        </pc:picChg>
        <pc:picChg chg="add mod">
          <ac:chgData name="Sarasin, Elise" userId="051ede2b-3008-44c0-bb19-c9bb04b8c5c9" providerId="ADAL" clId="{89DB9C7E-797D-4B3E-8DDE-5DB3CEA92B3A}" dt="2025-12-17T22:22:04.893" v="9009" actId="1076"/>
          <ac:picMkLst>
            <pc:docMk/>
            <pc:sldMk cId="3985395775" sldId="2385"/>
            <ac:picMk id="6" creationId="{9CD8120D-111E-9257-74E8-829514176D20}"/>
          </ac:picMkLst>
        </pc:picChg>
        <pc:picChg chg="add mod">
          <ac:chgData name="Sarasin, Elise" userId="051ede2b-3008-44c0-bb19-c9bb04b8c5c9" providerId="ADAL" clId="{89DB9C7E-797D-4B3E-8DDE-5DB3CEA92B3A}" dt="2025-12-17T22:22:04.893" v="9009" actId="1076"/>
          <ac:picMkLst>
            <pc:docMk/>
            <pc:sldMk cId="3985395775" sldId="2385"/>
            <ac:picMk id="7" creationId="{826EDE33-8029-E789-5610-1AF56CCE89CD}"/>
          </ac:picMkLst>
        </pc:picChg>
        <pc:picChg chg="add mod">
          <ac:chgData name="Sarasin, Elise" userId="051ede2b-3008-44c0-bb19-c9bb04b8c5c9" providerId="ADAL" clId="{89DB9C7E-797D-4B3E-8DDE-5DB3CEA92B3A}" dt="2025-12-17T22:22:04.893" v="9009" actId="1076"/>
          <ac:picMkLst>
            <pc:docMk/>
            <pc:sldMk cId="3985395775" sldId="2385"/>
            <ac:picMk id="8" creationId="{1DDB6410-54D2-6E64-1CD7-99ACD5160C89}"/>
          </ac:picMkLst>
        </pc:picChg>
        <pc:picChg chg="add mod">
          <ac:chgData name="Sarasin, Elise" userId="051ede2b-3008-44c0-bb19-c9bb04b8c5c9" providerId="ADAL" clId="{89DB9C7E-797D-4B3E-8DDE-5DB3CEA92B3A}" dt="2025-12-17T22:22:04.893" v="9009" actId="1076"/>
          <ac:picMkLst>
            <pc:docMk/>
            <pc:sldMk cId="3985395775" sldId="2385"/>
            <ac:picMk id="9" creationId="{DEC8E069-8130-3131-146E-324BDA28F485}"/>
          </ac:picMkLst>
        </pc:picChg>
        <pc:picChg chg="add mod">
          <ac:chgData name="Sarasin, Elise" userId="051ede2b-3008-44c0-bb19-c9bb04b8c5c9" providerId="ADAL" clId="{89DB9C7E-797D-4B3E-8DDE-5DB3CEA92B3A}" dt="2025-12-17T22:22:04.893" v="9009" actId="1076"/>
          <ac:picMkLst>
            <pc:docMk/>
            <pc:sldMk cId="3985395775" sldId="2385"/>
            <ac:picMk id="10" creationId="{2D4BA032-E519-BBC9-C70B-E9ADC624C76F}"/>
          </ac:picMkLst>
        </pc:picChg>
        <pc:picChg chg="mod">
          <ac:chgData name="Sarasin, Elise" userId="051ede2b-3008-44c0-bb19-c9bb04b8c5c9" providerId="ADAL" clId="{89DB9C7E-797D-4B3E-8DDE-5DB3CEA92B3A}" dt="2025-12-17T22:22:04.893" v="9009" actId="1076"/>
          <ac:picMkLst>
            <pc:docMk/>
            <pc:sldMk cId="3985395775" sldId="2385"/>
            <ac:picMk id="11" creationId="{8F21C885-8E98-4A1E-6054-1396715EF3DD}"/>
          </ac:picMkLst>
        </pc:picChg>
        <pc:picChg chg="add mod">
          <ac:chgData name="Sarasin, Elise" userId="051ede2b-3008-44c0-bb19-c9bb04b8c5c9" providerId="ADAL" clId="{89DB9C7E-797D-4B3E-8DDE-5DB3CEA92B3A}" dt="2025-12-17T22:22:04.893" v="9009" actId="1076"/>
          <ac:picMkLst>
            <pc:docMk/>
            <pc:sldMk cId="3985395775" sldId="2385"/>
            <ac:picMk id="12" creationId="{F6575D6A-9B02-0AD3-F5C3-A29C2964D61C}"/>
          </ac:picMkLst>
        </pc:picChg>
        <pc:picChg chg="add mod">
          <ac:chgData name="Sarasin, Elise" userId="051ede2b-3008-44c0-bb19-c9bb04b8c5c9" providerId="ADAL" clId="{89DB9C7E-797D-4B3E-8DDE-5DB3CEA92B3A}" dt="2025-12-17T22:22:04.893" v="9009" actId="1076"/>
          <ac:picMkLst>
            <pc:docMk/>
            <pc:sldMk cId="3985395775" sldId="2385"/>
            <ac:picMk id="13" creationId="{8520F99B-5C78-BE2C-F9FB-346F5C8F5883}"/>
          </ac:picMkLst>
        </pc:picChg>
        <pc:picChg chg="add mod">
          <ac:chgData name="Sarasin, Elise" userId="051ede2b-3008-44c0-bb19-c9bb04b8c5c9" providerId="ADAL" clId="{89DB9C7E-797D-4B3E-8DDE-5DB3CEA92B3A}" dt="2025-12-17T22:21:33.465" v="8998" actId="962"/>
          <ac:picMkLst>
            <pc:docMk/>
            <pc:sldMk cId="3985395775" sldId="2385"/>
            <ac:picMk id="14" creationId="{5E254ED6-51CF-99C1-D242-1F393CD992D6}"/>
          </ac:picMkLst>
        </pc:picChg>
        <pc:picChg chg="mod">
          <ac:chgData name="Sarasin, Elise" userId="051ede2b-3008-44c0-bb19-c9bb04b8c5c9" providerId="ADAL" clId="{89DB9C7E-797D-4B3E-8DDE-5DB3CEA92B3A}" dt="2025-12-17T22:22:04.893" v="9009" actId="1076"/>
          <ac:picMkLst>
            <pc:docMk/>
            <pc:sldMk cId="3985395775" sldId="2385"/>
            <ac:picMk id="15" creationId="{040C4858-29C2-EA94-7001-2E730849319B}"/>
          </ac:picMkLst>
        </pc:picChg>
        <pc:picChg chg="add mod">
          <ac:chgData name="Sarasin, Elise" userId="051ede2b-3008-44c0-bb19-c9bb04b8c5c9" providerId="ADAL" clId="{89DB9C7E-797D-4B3E-8DDE-5DB3CEA92B3A}" dt="2025-12-17T22:21:34.270" v="9000" actId="962"/>
          <ac:picMkLst>
            <pc:docMk/>
            <pc:sldMk cId="3985395775" sldId="2385"/>
            <ac:picMk id="16" creationId="{8EFCAAEB-0ABF-5B12-4EB6-E6C9026ABA97}"/>
          </ac:picMkLst>
        </pc:picChg>
        <pc:picChg chg="add mod">
          <ac:chgData name="Sarasin, Elise" userId="051ede2b-3008-44c0-bb19-c9bb04b8c5c9" providerId="ADAL" clId="{89DB9C7E-797D-4B3E-8DDE-5DB3CEA92B3A}" dt="2025-12-17T22:22:09.884" v="9012" actId="1076"/>
          <ac:picMkLst>
            <pc:docMk/>
            <pc:sldMk cId="3985395775" sldId="2385"/>
            <ac:picMk id="18" creationId="{C240A054-4E01-702D-B048-3AA600CA69A5}"/>
          </ac:picMkLst>
        </pc:picChg>
      </pc:sldChg>
      <pc:sldChg chg="addSp modSp mod">
        <pc:chgData name="Sarasin, Elise" userId="051ede2b-3008-44c0-bb19-c9bb04b8c5c9" providerId="ADAL" clId="{89DB9C7E-797D-4B3E-8DDE-5DB3CEA92B3A}" dt="2025-12-16T20:42:18.109" v="2152" actId="5793"/>
        <pc:sldMkLst>
          <pc:docMk/>
          <pc:sldMk cId="2186989587" sldId="2391"/>
        </pc:sldMkLst>
        <pc:spChg chg="mod">
          <ac:chgData name="Sarasin, Elise" userId="051ede2b-3008-44c0-bb19-c9bb04b8c5c9" providerId="ADAL" clId="{89DB9C7E-797D-4B3E-8DDE-5DB3CEA92B3A}" dt="2025-12-16T20:19:11.442" v="803" actId="20577"/>
          <ac:spMkLst>
            <pc:docMk/>
            <pc:sldMk cId="2186989587" sldId="2391"/>
            <ac:spMk id="2" creationId="{13BB9728-77B5-BCDE-D20A-F0277E0666AE}"/>
          </ac:spMkLst>
        </pc:spChg>
        <pc:spChg chg="mod">
          <ac:chgData name="Sarasin, Elise" userId="051ede2b-3008-44c0-bb19-c9bb04b8c5c9" providerId="ADAL" clId="{89DB9C7E-797D-4B3E-8DDE-5DB3CEA92B3A}" dt="2025-12-16T20:42:18.109" v="2152" actId="5793"/>
          <ac:spMkLst>
            <pc:docMk/>
            <pc:sldMk cId="2186989587" sldId="2391"/>
            <ac:spMk id="3" creationId="{1113BA54-F488-4A93-2D10-66B35C6741FB}"/>
          </ac:spMkLst>
        </pc:spChg>
        <pc:spChg chg="mod">
          <ac:chgData name="Sarasin, Elise" userId="051ede2b-3008-44c0-bb19-c9bb04b8c5c9" providerId="ADAL" clId="{89DB9C7E-797D-4B3E-8DDE-5DB3CEA92B3A}" dt="2025-12-16T20:20:54.564" v="977" actId="164"/>
          <ac:spMkLst>
            <pc:docMk/>
            <pc:sldMk cId="2186989587" sldId="2391"/>
            <ac:spMk id="8" creationId="{4C7EEBFA-B5F3-9D00-C413-665F8E83ECB7}"/>
          </ac:spMkLst>
        </pc:spChg>
        <pc:spChg chg="mod">
          <ac:chgData name="Sarasin, Elise" userId="051ede2b-3008-44c0-bb19-c9bb04b8c5c9" providerId="ADAL" clId="{89DB9C7E-797D-4B3E-8DDE-5DB3CEA92B3A}" dt="2025-12-16T20:20:54.564" v="977" actId="164"/>
          <ac:spMkLst>
            <pc:docMk/>
            <pc:sldMk cId="2186989587" sldId="2391"/>
            <ac:spMk id="9" creationId="{398D8E89-9422-2C5B-6CB7-20C351C3F266}"/>
          </ac:spMkLst>
        </pc:spChg>
        <pc:spChg chg="mod">
          <ac:chgData name="Sarasin, Elise" userId="051ede2b-3008-44c0-bb19-c9bb04b8c5c9" providerId="ADAL" clId="{89DB9C7E-797D-4B3E-8DDE-5DB3CEA92B3A}" dt="2025-12-16T20:20:54.564" v="977" actId="164"/>
          <ac:spMkLst>
            <pc:docMk/>
            <pc:sldMk cId="2186989587" sldId="2391"/>
            <ac:spMk id="10" creationId="{2B09E822-91B2-7B72-33F1-3BED91C52857}"/>
          </ac:spMkLst>
        </pc:spChg>
        <pc:spChg chg="mod">
          <ac:chgData name="Sarasin, Elise" userId="051ede2b-3008-44c0-bb19-c9bb04b8c5c9" providerId="ADAL" clId="{89DB9C7E-797D-4B3E-8DDE-5DB3CEA92B3A}" dt="2025-12-16T20:20:54.564" v="977" actId="164"/>
          <ac:spMkLst>
            <pc:docMk/>
            <pc:sldMk cId="2186989587" sldId="2391"/>
            <ac:spMk id="13" creationId="{B9157561-0FA1-F92E-226D-2C063601CB6A}"/>
          </ac:spMkLst>
        </pc:spChg>
        <pc:grpChg chg="add mod">
          <ac:chgData name="Sarasin, Elise" userId="051ede2b-3008-44c0-bb19-c9bb04b8c5c9" providerId="ADAL" clId="{89DB9C7E-797D-4B3E-8DDE-5DB3CEA92B3A}" dt="2025-12-16T20:21:10.013" v="979" actId="962"/>
          <ac:grpSpMkLst>
            <pc:docMk/>
            <pc:sldMk cId="2186989587" sldId="2391"/>
            <ac:grpSpMk id="4" creationId="{573EDB18-B095-22D4-2E33-1B7D7F1ED766}"/>
          </ac:grpSpMkLst>
        </pc:grpChg>
        <pc:picChg chg="mod">
          <ac:chgData name="Sarasin, Elise" userId="051ede2b-3008-44c0-bb19-c9bb04b8c5c9" providerId="ADAL" clId="{89DB9C7E-797D-4B3E-8DDE-5DB3CEA92B3A}" dt="2025-12-16T20:20:54.564" v="977" actId="164"/>
          <ac:picMkLst>
            <pc:docMk/>
            <pc:sldMk cId="2186989587" sldId="2391"/>
            <ac:picMk id="6" creationId="{8503378E-CC28-FE36-F1B3-601606197291}"/>
          </ac:picMkLst>
        </pc:picChg>
        <pc:picChg chg="mod">
          <ac:chgData name="Sarasin, Elise" userId="051ede2b-3008-44c0-bb19-c9bb04b8c5c9" providerId="ADAL" clId="{89DB9C7E-797D-4B3E-8DDE-5DB3CEA92B3A}" dt="2025-12-16T20:20:54.564" v="977" actId="164"/>
          <ac:picMkLst>
            <pc:docMk/>
            <pc:sldMk cId="2186989587" sldId="2391"/>
            <ac:picMk id="17" creationId="{9CFFEB3A-F25C-4956-DD7A-82480FEC4E56}"/>
          </ac:picMkLst>
        </pc:picChg>
        <pc:picChg chg="mod">
          <ac:chgData name="Sarasin, Elise" userId="051ede2b-3008-44c0-bb19-c9bb04b8c5c9" providerId="ADAL" clId="{89DB9C7E-797D-4B3E-8DDE-5DB3CEA92B3A}" dt="2025-12-16T20:20:54.564" v="977" actId="164"/>
          <ac:picMkLst>
            <pc:docMk/>
            <pc:sldMk cId="2186989587" sldId="2391"/>
            <ac:picMk id="19" creationId="{0364A754-CEBB-B551-B005-30C4B66A9D64}"/>
          </ac:picMkLst>
        </pc:picChg>
        <pc:picChg chg="mod">
          <ac:chgData name="Sarasin, Elise" userId="051ede2b-3008-44c0-bb19-c9bb04b8c5c9" providerId="ADAL" clId="{89DB9C7E-797D-4B3E-8DDE-5DB3CEA92B3A}" dt="2025-12-16T20:20:54.564" v="977" actId="164"/>
          <ac:picMkLst>
            <pc:docMk/>
            <pc:sldMk cId="2186989587" sldId="2391"/>
            <ac:picMk id="20" creationId="{A4C7CCE8-10C9-CBA8-7A36-F80D77CEE1F8}"/>
          </ac:picMkLst>
        </pc:picChg>
        <pc:picChg chg="mod">
          <ac:chgData name="Sarasin, Elise" userId="051ede2b-3008-44c0-bb19-c9bb04b8c5c9" providerId="ADAL" clId="{89DB9C7E-797D-4B3E-8DDE-5DB3CEA92B3A}" dt="2025-12-16T20:20:54.564" v="977" actId="164"/>
          <ac:picMkLst>
            <pc:docMk/>
            <pc:sldMk cId="2186989587" sldId="2391"/>
            <ac:picMk id="21" creationId="{8DB12B75-AD07-E3C6-88CE-0BAD2C7CDCED}"/>
          </ac:picMkLst>
        </pc:picChg>
      </pc:sldChg>
      <pc:sldChg chg="modSp mod">
        <pc:chgData name="Sarasin, Elise" userId="051ede2b-3008-44c0-bb19-c9bb04b8c5c9" providerId="ADAL" clId="{89DB9C7E-797D-4B3E-8DDE-5DB3CEA92B3A}" dt="2025-12-17T14:51:15.733" v="5735" actId="404"/>
        <pc:sldMkLst>
          <pc:docMk/>
          <pc:sldMk cId="0" sldId="2394"/>
        </pc:sldMkLst>
        <pc:spChg chg="mod">
          <ac:chgData name="Sarasin, Elise" userId="051ede2b-3008-44c0-bb19-c9bb04b8c5c9" providerId="ADAL" clId="{89DB9C7E-797D-4B3E-8DDE-5DB3CEA92B3A}" dt="2025-12-17T14:45:18.919" v="5696" actId="33553"/>
          <ac:spMkLst>
            <pc:docMk/>
            <pc:sldMk cId="0" sldId="2394"/>
            <ac:spMk id="101" creationId="{00000000-0000-0000-0000-000000000000}"/>
          </ac:spMkLst>
        </pc:spChg>
        <pc:spChg chg="ord">
          <ac:chgData name="Sarasin, Elise" userId="051ede2b-3008-44c0-bb19-c9bb04b8c5c9" providerId="ADAL" clId="{89DB9C7E-797D-4B3E-8DDE-5DB3CEA92B3A}" dt="2025-12-17T14:45:51.474" v="5698" actId="13244"/>
          <ac:spMkLst>
            <pc:docMk/>
            <pc:sldMk cId="0" sldId="2394"/>
            <ac:spMk id="103" creationId="{00000000-0000-0000-0000-000000000000}"/>
          </ac:spMkLst>
        </pc:spChg>
        <pc:spChg chg="mod">
          <ac:chgData name="Sarasin, Elise" userId="051ede2b-3008-44c0-bb19-c9bb04b8c5c9" providerId="ADAL" clId="{89DB9C7E-797D-4B3E-8DDE-5DB3CEA92B3A}" dt="2025-12-17T14:44:40.071" v="5692" actId="962"/>
          <ac:spMkLst>
            <pc:docMk/>
            <pc:sldMk cId="0" sldId="2394"/>
            <ac:spMk id="104" creationId="{00000000-0000-0000-0000-000000000000}"/>
          </ac:spMkLst>
        </pc:spChg>
        <pc:spChg chg="mod">
          <ac:chgData name="Sarasin, Elise" userId="051ede2b-3008-44c0-bb19-c9bb04b8c5c9" providerId="ADAL" clId="{89DB9C7E-797D-4B3E-8DDE-5DB3CEA92B3A}" dt="2025-12-17T14:45:11.944" v="5694" actId="962"/>
          <ac:spMkLst>
            <pc:docMk/>
            <pc:sldMk cId="0" sldId="2394"/>
            <ac:spMk id="105" creationId="{00000000-0000-0000-0000-000000000000}"/>
          </ac:spMkLst>
        </pc:spChg>
        <pc:spChg chg="mod ord">
          <ac:chgData name="Sarasin, Elise" userId="051ede2b-3008-44c0-bb19-c9bb04b8c5c9" providerId="ADAL" clId="{89DB9C7E-797D-4B3E-8DDE-5DB3CEA92B3A}" dt="2025-12-17T14:51:15.733" v="5735" actId="404"/>
          <ac:spMkLst>
            <pc:docMk/>
            <pc:sldMk cId="0" sldId="2394"/>
            <ac:spMk id="106" creationId="{00000000-0000-0000-0000-000000000000}"/>
          </ac:spMkLst>
        </pc:spChg>
        <pc:picChg chg="mod">
          <ac:chgData name="Sarasin, Elise" userId="051ede2b-3008-44c0-bb19-c9bb04b8c5c9" providerId="ADAL" clId="{89DB9C7E-797D-4B3E-8DDE-5DB3CEA92B3A}" dt="2025-12-17T14:43:55.331" v="5690" actId="962"/>
          <ac:picMkLst>
            <pc:docMk/>
            <pc:sldMk cId="0" sldId="2394"/>
            <ac:picMk id="102" creationId="{00000000-0000-0000-0000-000000000000}"/>
          </ac:picMkLst>
        </pc:picChg>
        <pc:picChg chg="mod">
          <ac:chgData name="Sarasin, Elise" userId="051ede2b-3008-44c0-bb19-c9bb04b8c5c9" providerId="ADAL" clId="{89DB9C7E-797D-4B3E-8DDE-5DB3CEA92B3A}" dt="2025-12-17T14:45:14.283" v="5695" actId="962"/>
          <ac:picMkLst>
            <pc:docMk/>
            <pc:sldMk cId="0" sldId="2394"/>
            <ac:picMk id="107" creationId="{00000000-0000-0000-0000-000000000000}"/>
          </ac:picMkLst>
        </pc:picChg>
      </pc:sldChg>
      <pc:sldChg chg="addSp delSp modSp mod">
        <pc:chgData name="Sarasin, Elise" userId="051ede2b-3008-44c0-bb19-c9bb04b8c5c9" providerId="ADAL" clId="{89DB9C7E-797D-4B3E-8DDE-5DB3CEA92B3A}" dt="2025-12-17T22:22:39.521" v="9015" actId="1076"/>
        <pc:sldMkLst>
          <pc:docMk/>
          <pc:sldMk cId="135858100" sldId="2395"/>
        </pc:sldMkLst>
        <pc:spChg chg="mod">
          <ac:chgData name="Sarasin, Elise" userId="051ede2b-3008-44c0-bb19-c9bb04b8c5c9" providerId="ADAL" clId="{89DB9C7E-797D-4B3E-8DDE-5DB3CEA92B3A}" dt="2025-12-16T20:21:48.211" v="1011" actId="20577"/>
          <ac:spMkLst>
            <pc:docMk/>
            <pc:sldMk cId="135858100" sldId="2395"/>
            <ac:spMk id="2" creationId="{522EDBEC-54B4-397B-A2A7-B315A11EE36D}"/>
          </ac:spMkLst>
        </pc:spChg>
        <pc:picChg chg="add mod">
          <ac:chgData name="Sarasin, Elise" userId="051ede2b-3008-44c0-bb19-c9bb04b8c5c9" providerId="ADAL" clId="{89DB9C7E-797D-4B3E-8DDE-5DB3CEA92B3A}" dt="2025-12-17T22:22:39.521" v="9015" actId="1076"/>
          <ac:picMkLst>
            <pc:docMk/>
            <pc:sldMk cId="135858100" sldId="2395"/>
            <ac:picMk id="3" creationId="{1479878D-9DBA-7417-8682-02110BEA009B}"/>
          </ac:picMkLst>
        </pc:picChg>
      </pc:sldChg>
      <pc:sldChg chg="addSp modSp mod">
        <pc:chgData name="Sarasin, Elise" userId="051ede2b-3008-44c0-bb19-c9bb04b8c5c9" providerId="ADAL" clId="{89DB9C7E-797D-4B3E-8DDE-5DB3CEA92B3A}" dt="2025-12-17T14:59:16.693" v="7387" actId="962"/>
        <pc:sldMkLst>
          <pc:docMk/>
          <pc:sldMk cId="1233420343" sldId="2397"/>
        </pc:sldMkLst>
        <pc:spChg chg="mod">
          <ac:chgData name="Sarasin, Elise" userId="051ede2b-3008-44c0-bb19-c9bb04b8c5c9" providerId="ADAL" clId="{89DB9C7E-797D-4B3E-8DDE-5DB3CEA92B3A}" dt="2025-12-17T14:58:55.776" v="7211" actId="164"/>
          <ac:spMkLst>
            <pc:docMk/>
            <pc:sldMk cId="1233420343" sldId="2397"/>
            <ac:spMk id="8" creationId="{91D387A0-A16C-9C7C-1E12-A5F81CCFBED6}"/>
          </ac:spMkLst>
        </pc:spChg>
        <pc:grpChg chg="add mod">
          <ac:chgData name="Sarasin, Elise" userId="051ede2b-3008-44c0-bb19-c9bb04b8c5c9" providerId="ADAL" clId="{89DB9C7E-797D-4B3E-8DDE-5DB3CEA92B3A}" dt="2025-12-17T14:59:08.173" v="7333" actId="962"/>
          <ac:grpSpMkLst>
            <pc:docMk/>
            <pc:sldMk cId="1233420343" sldId="2397"/>
            <ac:grpSpMk id="3" creationId="{38171A1F-E32C-1F93-E004-89143BFE12A0}"/>
          </ac:grpSpMkLst>
        </pc:grpChg>
        <pc:picChg chg="mod">
          <ac:chgData name="Sarasin, Elise" userId="051ede2b-3008-44c0-bb19-c9bb04b8c5c9" providerId="ADAL" clId="{89DB9C7E-797D-4B3E-8DDE-5DB3CEA92B3A}" dt="2025-12-17T14:58:55.776" v="7211" actId="164"/>
          <ac:picMkLst>
            <pc:docMk/>
            <pc:sldMk cId="1233420343" sldId="2397"/>
            <ac:picMk id="5" creationId="{52454353-D692-EAD3-B325-49EDAB021DF5}"/>
          </ac:picMkLst>
        </pc:picChg>
        <pc:picChg chg="mod">
          <ac:chgData name="Sarasin, Elise" userId="051ede2b-3008-44c0-bb19-c9bb04b8c5c9" providerId="ADAL" clId="{89DB9C7E-797D-4B3E-8DDE-5DB3CEA92B3A}" dt="2025-12-17T14:59:16.693" v="7387" actId="962"/>
          <ac:picMkLst>
            <pc:docMk/>
            <pc:sldMk cId="1233420343" sldId="2397"/>
            <ac:picMk id="7" creationId="{E71B7D4C-C679-5D50-2913-7137EEF93136}"/>
          </ac:picMkLst>
        </pc:picChg>
      </pc:sldChg>
      <pc:sldChg chg="addSp delSp modSp mod">
        <pc:chgData name="Sarasin, Elise" userId="051ede2b-3008-44c0-bb19-c9bb04b8c5c9" providerId="ADAL" clId="{89DB9C7E-797D-4B3E-8DDE-5DB3CEA92B3A}" dt="2025-12-17T22:06:15.822" v="8744" actId="1076"/>
        <pc:sldMkLst>
          <pc:docMk/>
          <pc:sldMk cId="2590695435" sldId="2399"/>
        </pc:sldMkLst>
        <pc:spChg chg="mod">
          <ac:chgData name="Sarasin, Elise" userId="051ede2b-3008-44c0-bb19-c9bb04b8c5c9" providerId="ADAL" clId="{89DB9C7E-797D-4B3E-8DDE-5DB3CEA92B3A}" dt="2025-12-17T22:06:12.513" v="8743" actId="207"/>
          <ac:spMkLst>
            <pc:docMk/>
            <pc:sldMk cId="2590695435" sldId="2399"/>
            <ac:spMk id="5" creationId="{9D079BED-D43F-FF35-F149-51C1234AFC65}"/>
          </ac:spMkLst>
        </pc:spChg>
        <pc:picChg chg="mod">
          <ac:chgData name="Sarasin, Elise" userId="051ede2b-3008-44c0-bb19-c9bb04b8c5c9" providerId="ADAL" clId="{89DB9C7E-797D-4B3E-8DDE-5DB3CEA92B3A}" dt="2025-12-17T22:06:15.822" v="8744" actId="1076"/>
          <ac:picMkLst>
            <pc:docMk/>
            <pc:sldMk cId="2590695435" sldId="2399"/>
            <ac:picMk id="7" creationId="{0A18CB9E-2CBD-0DAB-A7E3-8824150194D8}"/>
          </ac:picMkLst>
        </pc:picChg>
      </pc:sldChg>
      <pc:sldChg chg="addSp delSp modSp mod">
        <pc:chgData name="Sarasin, Elise" userId="051ede2b-3008-44c0-bb19-c9bb04b8c5c9" providerId="ADAL" clId="{89DB9C7E-797D-4B3E-8DDE-5DB3CEA92B3A}" dt="2025-12-17T21:58:19.436" v="7699" actId="207"/>
        <pc:sldMkLst>
          <pc:docMk/>
          <pc:sldMk cId="1577147849" sldId="2400"/>
        </pc:sldMkLst>
        <pc:spChg chg="mod">
          <ac:chgData name="Sarasin, Elise" userId="051ede2b-3008-44c0-bb19-c9bb04b8c5c9" providerId="ADAL" clId="{89DB9C7E-797D-4B3E-8DDE-5DB3CEA92B3A}" dt="2025-12-17T21:58:19.436" v="7699" actId="207"/>
          <ac:spMkLst>
            <pc:docMk/>
            <pc:sldMk cId="1577147849" sldId="2400"/>
            <ac:spMk id="5" creationId="{1FA013E6-102E-F5B2-A805-FC75ED5A8C52}"/>
          </ac:spMkLst>
        </pc:spChg>
      </pc:sldChg>
      <pc:sldChg chg="delSp modSp mod">
        <pc:chgData name="Sarasin, Elise" userId="051ede2b-3008-44c0-bb19-c9bb04b8c5c9" providerId="ADAL" clId="{89DB9C7E-797D-4B3E-8DDE-5DB3CEA92B3A}" dt="2025-12-17T22:17:48.205" v="8952" actId="1076"/>
        <pc:sldMkLst>
          <pc:docMk/>
          <pc:sldMk cId="615455075" sldId="2401"/>
        </pc:sldMkLst>
        <pc:spChg chg="mod">
          <ac:chgData name="Sarasin, Elise" userId="051ede2b-3008-44c0-bb19-c9bb04b8c5c9" providerId="ADAL" clId="{89DB9C7E-797D-4B3E-8DDE-5DB3CEA92B3A}" dt="2025-12-17T22:17:45.869" v="8951" actId="1076"/>
          <ac:spMkLst>
            <pc:docMk/>
            <pc:sldMk cId="615455075" sldId="2401"/>
            <ac:spMk id="5" creationId="{71FD1C92-C9B7-7B8F-2FE8-0778D39AA56D}"/>
          </ac:spMkLst>
        </pc:spChg>
        <pc:picChg chg="mod">
          <ac:chgData name="Sarasin, Elise" userId="051ede2b-3008-44c0-bb19-c9bb04b8c5c9" providerId="ADAL" clId="{89DB9C7E-797D-4B3E-8DDE-5DB3CEA92B3A}" dt="2025-12-17T22:17:48.205" v="8952" actId="1076"/>
          <ac:picMkLst>
            <pc:docMk/>
            <pc:sldMk cId="615455075" sldId="2401"/>
            <ac:picMk id="7" creationId="{02F37571-6625-9FAE-090A-39D18C22C6DF}"/>
          </ac:picMkLst>
        </pc:picChg>
      </pc:sldChg>
      <pc:sldChg chg="delSp mod">
        <pc:chgData name="Sarasin, Elise" userId="051ede2b-3008-44c0-bb19-c9bb04b8c5c9" providerId="ADAL" clId="{89DB9C7E-797D-4B3E-8DDE-5DB3CEA92B3A}" dt="2025-12-17T22:20:27.572" v="8958" actId="478"/>
        <pc:sldMkLst>
          <pc:docMk/>
          <pc:sldMk cId="572042568" sldId="2402"/>
        </pc:sldMkLst>
      </pc:sldChg>
      <pc:sldChg chg="modSp mod">
        <pc:chgData name="Sarasin, Elise" userId="051ede2b-3008-44c0-bb19-c9bb04b8c5c9" providerId="ADAL" clId="{89DB9C7E-797D-4B3E-8DDE-5DB3CEA92B3A}" dt="2025-12-17T22:05:37.244" v="8711" actId="14100"/>
        <pc:sldMkLst>
          <pc:docMk/>
          <pc:sldMk cId="48090094" sldId="2406"/>
        </pc:sldMkLst>
        <pc:spChg chg="mod">
          <ac:chgData name="Sarasin, Elise" userId="051ede2b-3008-44c0-bb19-c9bb04b8c5c9" providerId="ADAL" clId="{89DB9C7E-797D-4B3E-8DDE-5DB3CEA92B3A}" dt="2025-12-17T22:05:37.244" v="8711" actId="14100"/>
          <ac:spMkLst>
            <pc:docMk/>
            <pc:sldMk cId="48090094" sldId="2406"/>
            <ac:spMk id="3" creationId="{DFFCCCB6-1A7E-7EA9-94E5-303FB8951EAD}"/>
          </ac:spMkLst>
        </pc:spChg>
        <pc:picChg chg="mod modVis">
          <ac:chgData name="Sarasin, Elise" userId="051ede2b-3008-44c0-bb19-c9bb04b8c5c9" providerId="ADAL" clId="{89DB9C7E-797D-4B3E-8DDE-5DB3CEA92B3A}" dt="2025-12-17T21:57:27.476" v="7660" actId="14429"/>
          <ac:picMkLst>
            <pc:docMk/>
            <pc:sldMk cId="48090094" sldId="2406"/>
            <ac:picMk id="4" creationId="{0C135BFF-4FB6-D460-8227-9AE426A07460}"/>
          </ac:picMkLst>
        </pc:picChg>
        <pc:picChg chg="mod modVis">
          <ac:chgData name="Sarasin, Elise" userId="051ede2b-3008-44c0-bb19-c9bb04b8c5c9" providerId="ADAL" clId="{89DB9C7E-797D-4B3E-8DDE-5DB3CEA92B3A}" dt="2025-12-17T21:57:41.881" v="7662" actId="962"/>
          <ac:picMkLst>
            <pc:docMk/>
            <pc:sldMk cId="48090094" sldId="2406"/>
            <ac:picMk id="11" creationId="{82275E05-CD07-D555-60F5-E9572A24574D}"/>
          </ac:picMkLst>
        </pc:picChg>
        <pc:picChg chg="mod modVis">
          <ac:chgData name="Sarasin, Elise" userId="051ede2b-3008-44c0-bb19-c9bb04b8c5c9" providerId="ADAL" clId="{89DB9C7E-797D-4B3E-8DDE-5DB3CEA92B3A}" dt="2025-12-17T21:57:42.283" v="7663" actId="962"/>
          <ac:picMkLst>
            <pc:docMk/>
            <pc:sldMk cId="48090094" sldId="2406"/>
            <ac:picMk id="12" creationId="{43A54E23-ED82-60AC-77F5-335F349051A0}"/>
          </ac:picMkLst>
        </pc:picChg>
        <pc:picChg chg="mod modVis">
          <ac:chgData name="Sarasin, Elise" userId="051ede2b-3008-44c0-bb19-c9bb04b8c5c9" providerId="ADAL" clId="{89DB9C7E-797D-4B3E-8DDE-5DB3CEA92B3A}" dt="2025-12-17T21:57:42.719" v="7664" actId="962"/>
          <ac:picMkLst>
            <pc:docMk/>
            <pc:sldMk cId="48090094" sldId="2406"/>
            <ac:picMk id="13" creationId="{DFDD54B0-8A45-008E-BD3E-FEF0D14751FC}"/>
          </ac:picMkLst>
        </pc:picChg>
        <pc:picChg chg="mod modVis">
          <ac:chgData name="Sarasin, Elise" userId="051ede2b-3008-44c0-bb19-c9bb04b8c5c9" providerId="ADAL" clId="{89DB9C7E-797D-4B3E-8DDE-5DB3CEA92B3A}" dt="2025-12-17T21:57:43.477" v="7665" actId="962"/>
          <ac:picMkLst>
            <pc:docMk/>
            <pc:sldMk cId="48090094" sldId="2406"/>
            <ac:picMk id="14" creationId="{4B63965C-8572-E81C-D973-9057EA312619}"/>
          </ac:picMkLst>
        </pc:picChg>
        <pc:picChg chg="mod modVis">
          <ac:chgData name="Sarasin, Elise" userId="051ede2b-3008-44c0-bb19-c9bb04b8c5c9" providerId="ADAL" clId="{89DB9C7E-797D-4B3E-8DDE-5DB3CEA92B3A}" dt="2025-12-17T21:57:43.897" v="7666" actId="962"/>
          <ac:picMkLst>
            <pc:docMk/>
            <pc:sldMk cId="48090094" sldId="2406"/>
            <ac:picMk id="15" creationId="{93D28CBA-5953-ED6A-163F-D5B8D4042F31}"/>
          </ac:picMkLst>
        </pc:picChg>
        <pc:picChg chg="mod modVis">
          <ac:chgData name="Sarasin, Elise" userId="051ede2b-3008-44c0-bb19-c9bb04b8c5c9" providerId="ADAL" clId="{89DB9C7E-797D-4B3E-8DDE-5DB3CEA92B3A}" dt="2025-12-17T21:57:44.283" v="7667" actId="962"/>
          <ac:picMkLst>
            <pc:docMk/>
            <pc:sldMk cId="48090094" sldId="2406"/>
            <ac:picMk id="16" creationId="{AF5E474B-5350-AF9E-996C-C319499FDAAA}"/>
          </ac:picMkLst>
        </pc:picChg>
        <pc:picChg chg="mod modVis">
          <ac:chgData name="Sarasin, Elise" userId="051ede2b-3008-44c0-bb19-c9bb04b8c5c9" providerId="ADAL" clId="{89DB9C7E-797D-4B3E-8DDE-5DB3CEA92B3A}" dt="2025-12-17T21:57:44.704" v="7668" actId="962"/>
          <ac:picMkLst>
            <pc:docMk/>
            <pc:sldMk cId="48090094" sldId="2406"/>
            <ac:picMk id="17" creationId="{D5EF6FB4-3033-BF01-D0E5-C7EB74F881AD}"/>
          </ac:picMkLst>
        </pc:picChg>
        <pc:picChg chg="mod modVis">
          <ac:chgData name="Sarasin, Elise" userId="051ede2b-3008-44c0-bb19-c9bb04b8c5c9" providerId="ADAL" clId="{89DB9C7E-797D-4B3E-8DDE-5DB3CEA92B3A}" dt="2025-12-17T21:57:45.130" v="7669" actId="962"/>
          <ac:picMkLst>
            <pc:docMk/>
            <pc:sldMk cId="48090094" sldId="2406"/>
            <ac:picMk id="18" creationId="{FCA1B2A8-E954-6D38-799B-6320EEE7B48D}"/>
          </ac:picMkLst>
        </pc:picChg>
        <pc:picChg chg="mod modVis">
          <ac:chgData name="Sarasin, Elise" userId="051ede2b-3008-44c0-bb19-c9bb04b8c5c9" providerId="ADAL" clId="{89DB9C7E-797D-4B3E-8DDE-5DB3CEA92B3A}" dt="2025-12-17T21:57:45.558" v="7670" actId="962"/>
          <ac:picMkLst>
            <pc:docMk/>
            <pc:sldMk cId="48090094" sldId="2406"/>
            <ac:picMk id="19" creationId="{6B60FEBF-DDCC-4686-F5F6-036170C8C7CA}"/>
          </ac:picMkLst>
        </pc:picChg>
        <pc:picChg chg="mod modVis">
          <ac:chgData name="Sarasin, Elise" userId="051ede2b-3008-44c0-bb19-c9bb04b8c5c9" providerId="ADAL" clId="{89DB9C7E-797D-4B3E-8DDE-5DB3CEA92B3A}" dt="2025-12-17T21:57:45.990" v="7671" actId="962"/>
          <ac:picMkLst>
            <pc:docMk/>
            <pc:sldMk cId="48090094" sldId="2406"/>
            <ac:picMk id="20" creationId="{1F435DBA-08BA-F462-A854-3839D681848D}"/>
          </ac:picMkLst>
        </pc:picChg>
        <pc:picChg chg="mod modVis">
          <ac:chgData name="Sarasin, Elise" userId="051ede2b-3008-44c0-bb19-c9bb04b8c5c9" providerId="ADAL" clId="{89DB9C7E-797D-4B3E-8DDE-5DB3CEA92B3A}" dt="2025-12-17T21:57:46.446" v="7672" actId="962"/>
          <ac:picMkLst>
            <pc:docMk/>
            <pc:sldMk cId="48090094" sldId="2406"/>
            <ac:picMk id="21" creationId="{14223C93-B5E4-3A72-AD39-EAEB68DD662A}"/>
          </ac:picMkLst>
        </pc:picChg>
        <pc:picChg chg="mod modVis">
          <ac:chgData name="Sarasin, Elise" userId="051ede2b-3008-44c0-bb19-c9bb04b8c5c9" providerId="ADAL" clId="{89DB9C7E-797D-4B3E-8DDE-5DB3CEA92B3A}" dt="2025-12-17T21:57:46.882" v="7673" actId="962"/>
          <ac:picMkLst>
            <pc:docMk/>
            <pc:sldMk cId="48090094" sldId="2406"/>
            <ac:picMk id="22" creationId="{86858DA6-E826-FF7C-C294-6189F47EC6CE}"/>
          </ac:picMkLst>
        </pc:picChg>
      </pc:sldChg>
      <pc:sldChg chg="modSp mod">
        <pc:chgData name="Sarasin, Elise" userId="051ede2b-3008-44c0-bb19-c9bb04b8c5c9" providerId="ADAL" clId="{89DB9C7E-797D-4B3E-8DDE-5DB3CEA92B3A}" dt="2025-12-16T20:54:52.354" v="2613" actId="2"/>
        <pc:sldMkLst>
          <pc:docMk/>
          <pc:sldMk cId="3979787678" sldId="2407"/>
        </pc:sldMkLst>
        <pc:spChg chg="mod">
          <ac:chgData name="Sarasin, Elise" userId="051ede2b-3008-44c0-bb19-c9bb04b8c5c9" providerId="ADAL" clId="{89DB9C7E-797D-4B3E-8DDE-5DB3CEA92B3A}" dt="2025-12-16T20:54:52.354" v="2613" actId="2"/>
          <ac:spMkLst>
            <pc:docMk/>
            <pc:sldMk cId="3979787678" sldId="2407"/>
            <ac:spMk id="6" creationId="{FA510C5C-E714-DED6-71D9-25FDD5D58751}"/>
          </ac:spMkLst>
        </pc:spChg>
      </pc:sldChg>
      <pc:sldChg chg="addSp delSp modSp mod modClrScheme chgLayout modNotesTx">
        <pc:chgData name="Sarasin, Elise" userId="051ede2b-3008-44c0-bb19-c9bb04b8c5c9" providerId="ADAL" clId="{89DB9C7E-797D-4B3E-8DDE-5DB3CEA92B3A}" dt="2025-12-16T21:15:31.313" v="3926" actId="20577"/>
        <pc:sldMkLst>
          <pc:docMk/>
          <pc:sldMk cId="3049815380" sldId="2409"/>
        </pc:sldMkLst>
        <pc:spChg chg="mod ord">
          <ac:chgData name="Sarasin, Elise" userId="051ede2b-3008-44c0-bb19-c9bb04b8c5c9" providerId="ADAL" clId="{89DB9C7E-797D-4B3E-8DDE-5DB3CEA92B3A}" dt="2025-12-16T21:13:09.970" v="3734" actId="700"/>
          <ac:spMkLst>
            <pc:docMk/>
            <pc:sldMk cId="3049815380" sldId="2409"/>
            <ac:spMk id="2" creationId="{358B5BD8-9023-7875-8A84-EDBB7DFA60DF}"/>
          </ac:spMkLst>
        </pc:spChg>
        <pc:graphicFrameChg chg="mod ord modGraphic">
          <ac:chgData name="Sarasin, Elise" userId="051ede2b-3008-44c0-bb19-c9bb04b8c5c9" providerId="ADAL" clId="{89DB9C7E-797D-4B3E-8DDE-5DB3CEA92B3A}" dt="2025-12-16T21:15:31.313" v="3926" actId="20577"/>
          <ac:graphicFrameMkLst>
            <pc:docMk/>
            <pc:sldMk cId="3049815380" sldId="2409"/>
            <ac:graphicFrameMk id="4" creationId="{E40B4502-AB95-D022-B933-213ADC1D5937}"/>
          </ac:graphicFrameMkLst>
        </pc:graphicFrameChg>
      </pc:sldChg>
      <pc:sldChg chg="modSp mod">
        <pc:chgData name="Sarasin, Elise" userId="051ede2b-3008-44c0-bb19-c9bb04b8c5c9" providerId="ADAL" clId="{89DB9C7E-797D-4B3E-8DDE-5DB3CEA92B3A}" dt="2025-12-17T22:03:24.538" v="8701" actId="962"/>
        <pc:sldMkLst>
          <pc:docMk/>
          <pc:sldMk cId="1461465531" sldId="2413"/>
        </pc:sldMkLst>
        <pc:spChg chg="mod">
          <ac:chgData name="Sarasin, Elise" userId="051ede2b-3008-44c0-bb19-c9bb04b8c5c9" providerId="ADAL" clId="{89DB9C7E-797D-4B3E-8DDE-5DB3CEA92B3A}" dt="2025-12-17T21:59:52.115" v="7786" actId="962"/>
          <ac:spMkLst>
            <pc:docMk/>
            <pc:sldMk cId="1461465531" sldId="2413"/>
            <ac:spMk id="5" creationId="{58411C86-7DB7-007D-B164-E368C87E5AC2}"/>
          </ac:spMkLst>
        </pc:spChg>
        <pc:spChg chg="mod">
          <ac:chgData name="Sarasin, Elise" userId="051ede2b-3008-44c0-bb19-c9bb04b8c5c9" providerId="ADAL" clId="{89DB9C7E-797D-4B3E-8DDE-5DB3CEA92B3A}" dt="2025-12-17T22:00:13.258" v="7986" actId="962"/>
          <ac:spMkLst>
            <pc:docMk/>
            <pc:sldMk cId="1461465531" sldId="2413"/>
            <ac:spMk id="8" creationId="{BA19194B-4AA0-024C-3855-8B0F94F91439}"/>
          </ac:spMkLst>
        </pc:spChg>
        <pc:spChg chg="mod">
          <ac:chgData name="Sarasin, Elise" userId="051ede2b-3008-44c0-bb19-c9bb04b8c5c9" providerId="ADAL" clId="{89DB9C7E-797D-4B3E-8DDE-5DB3CEA92B3A}" dt="2025-12-17T22:00:36.127" v="8258" actId="962"/>
          <ac:spMkLst>
            <pc:docMk/>
            <pc:sldMk cId="1461465531" sldId="2413"/>
            <ac:spMk id="9" creationId="{B0884C59-9FE6-B0AE-B035-8A1DFE47B61C}"/>
          </ac:spMkLst>
        </pc:spChg>
        <pc:grpChg chg="mod">
          <ac:chgData name="Sarasin, Elise" userId="051ede2b-3008-44c0-bb19-c9bb04b8c5c9" providerId="ADAL" clId="{89DB9C7E-797D-4B3E-8DDE-5DB3CEA92B3A}" dt="2025-12-17T22:00:57.569" v="8554" actId="962"/>
          <ac:grpSpMkLst>
            <pc:docMk/>
            <pc:sldMk cId="1461465531" sldId="2413"/>
            <ac:grpSpMk id="7" creationId="{AAFCE7B3-C0FD-BBD7-CF2B-76BD3813E90E}"/>
          </ac:grpSpMkLst>
        </pc:grpChg>
        <pc:picChg chg="mod">
          <ac:chgData name="Sarasin, Elise" userId="051ede2b-3008-44c0-bb19-c9bb04b8c5c9" providerId="ADAL" clId="{89DB9C7E-797D-4B3E-8DDE-5DB3CEA92B3A}" dt="2025-12-17T22:03:24.538" v="8701" actId="962"/>
          <ac:picMkLst>
            <pc:docMk/>
            <pc:sldMk cId="1461465531" sldId="2413"/>
            <ac:picMk id="4" creationId="{7AB18365-B837-2255-AA80-9A262EB837BA}"/>
          </ac:picMkLst>
        </pc:picChg>
      </pc:sldChg>
      <pc:sldChg chg="delSp modSp mod">
        <pc:chgData name="Sarasin, Elise" userId="051ede2b-3008-44c0-bb19-c9bb04b8c5c9" providerId="ADAL" clId="{89DB9C7E-797D-4B3E-8DDE-5DB3CEA92B3A}" dt="2025-12-16T20:22:58.995" v="1023" actId="20577"/>
        <pc:sldMkLst>
          <pc:docMk/>
          <pc:sldMk cId="2590358017" sldId="2414"/>
        </pc:sldMkLst>
        <pc:graphicFrameChg chg="modGraphic">
          <ac:chgData name="Sarasin, Elise" userId="051ede2b-3008-44c0-bb19-c9bb04b8c5c9" providerId="ADAL" clId="{89DB9C7E-797D-4B3E-8DDE-5DB3CEA92B3A}" dt="2025-12-16T20:22:58.995" v="1023" actId="20577"/>
          <ac:graphicFrameMkLst>
            <pc:docMk/>
            <pc:sldMk cId="2590358017" sldId="2414"/>
            <ac:graphicFrameMk id="5" creationId="{4C5E0CBD-7B2C-BFA1-BEF9-5C064EFE7248}"/>
          </ac:graphicFrameMkLst>
        </pc:graphicFrameChg>
      </pc:sldChg>
      <pc:sldChg chg="modSp add del mod modAnim">
        <pc:chgData name="Sarasin, Elise" userId="051ede2b-3008-44c0-bb19-c9bb04b8c5c9" providerId="ADAL" clId="{89DB9C7E-797D-4B3E-8DDE-5DB3CEA92B3A}" dt="2025-12-17T22:04:43.886" v="8705" actId="962"/>
        <pc:sldMkLst>
          <pc:docMk/>
          <pc:sldMk cId="3487588166" sldId="2415"/>
        </pc:sldMkLst>
        <pc:picChg chg="mod">
          <ac:chgData name="Sarasin, Elise" userId="051ede2b-3008-44c0-bb19-c9bb04b8c5c9" providerId="ADAL" clId="{89DB9C7E-797D-4B3E-8DDE-5DB3CEA92B3A}" dt="2025-12-17T22:04:41.479" v="8703" actId="962"/>
          <ac:picMkLst>
            <pc:docMk/>
            <pc:sldMk cId="3487588166" sldId="2415"/>
            <ac:picMk id="5" creationId="{452FF053-E8A1-B9CF-365C-D51D8C3D76E4}"/>
          </ac:picMkLst>
        </pc:picChg>
        <pc:picChg chg="mod">
          <ac:chgData name="Sarasin, Elise" userId="051ede2b-3008-44c0-bb19-c9bb04b8c5c9" providerId="ADAL" clId="{89DB9C7E-797D-4B3E-8DDE-5DB3CEA92B3A}" dt="2025-12-17T22:04:43.123" v="8704" actId="962"/>
          <ac:picMkLst>
            <pc:docMk/>
            <pc:sldMk cId="3487588166" sldId="2415"/>
            <ac:picMk id="6" creationId="{35832103-804A-A85D-FD8B-E6E65E5B19A0}"/>
          </ac:picMkLst>
        </pc:picChg>
        <pc:picChg chg="mod">
          <ac:chgData name="Sarasin, Elise" userId="051ede2b-3008-44c0-bb19-c9bb04b8c5c9" providerId="ADAL" clId="{89DB9C7E-797D-4B3E-8DDE-5DB3CEA92B3A}" dt="2025-12-17T22:04:43.886" v="8705" actId="962"/>
          <ac:picMkLst>
            <pc:docMk/>
            <pc:sldMk cId="3487588166" sldId="2415"/>
            <ac:picMk id="7" creationId="{223C3D36-DCA3-6A18-DFFA-9DC83752DE3F}"/>
          </ac:picMkLst>
        </pc:picChg>
      </pc:sldChg>
      <pc:sldChg chg="modSp mod">
        <pc:chgData name="Sarasin, Elise" userId="051ede2b-3008-44c0-bb19-c9bb04b8c5c9" providerId="ADAL" clId="{89DB9C7E-797D-4B3E-8DDE-5DB3CEA92B3A}" dt="2025-12-17T22:05:54.595" v="8718" actId="962"/>
        <pc:sldMkLst>
          <pc:docMk/>
          <pc:sldMk cId="3583067258" sldId="2419"/>
        </pc:sldMkLst>
        <pc:spChg chg="mod">
          <ac:chgData name="Sarasin, Elise" userId="051ede2b-3008-44c0-bb19-c9bb04b8c5c9" providerId="ADAL" clId="{89DB9C7E-797D-4B3E-8DDE-5DB3CEA92B3A}" dt="2025-12-17T22:05:09.904" v="8707" actId="14100"/>
          <ac:spMkLst>
            <pc:docMk/>
            <pc:sldMk cId="3583067258" sldId="2419"/>
            <ac:spMk id="3" creationId="{53100C40-C799-A8B6-30FC-951E4EA357C9}"/>
          </ac:spMkLst>
        </pc:spChg>
        <pc:picChg chg="mod">
          <ac:chgData name="Sarasin, Elise" userId="051ede2b-3008-44c0-bb19-c9bb04b8c5c9" providerId="ADAL" clId="{89DB9C7E-797D-4B3E-8DDE-5DB3CEA92B3A}" dt="2025-12-17T22:05:50.486" v="8712" actId="962"/>
          <ac:picMkLst>
            <pc:docMk/>
            <pc:sldMk cId="3583067258" sldId="2419"/>
            <ac:picMk id="5" creationId="{90DBD3E2-FF92-9869-2875-BFEF3A4A76EA}"/>
          </ac:picMkLst>
        </pc:picChg>
        <pc:picChg chg="mod">
          <ac:chgData name="Sarasin, Elise" userId="051ede2b-3008-44c0-bb19-c9bb04b8c5c9" providerId="ADAL" clId="{89DB9C7E-797D-4B3E-8DDE-5DB3CEA92B3A}" dt="2025-12-17T22:05:51.597" v="8713" actId="962"/>
          <ac:picMkLst>
            <pc:docMk/>
            <pc:sldMk cId="3583067258" sldId="2419"/>
            <ac:picMk id="6" creationId="{B4FD48C2-B081-3E5D-62AD-093D594AC7F4}"/>
          </ac:picMkLst>
        </pc:picChg>
        <pc:picChg chg="mod">
          <ac:chgData name="Sarasin, Elise" userId="051ede2b-3008-44c0-bb19-c9bb04b8c5c9" providerId="ADAL" clId="{89DB9C7E-797D-4B3E-8DDE-5DB3CEA92B3A}" dt="2025-12-17T22:05:52.075" v="8714" actId="962"/>
          <ac:picMkLst>
            <pc:docMk/>
            <pc:sldMk cId="3583067258" sldId="2419"/>
            <ac:picMk id="7" creationId="{1ACE9089-BE88-7A87-284B-588E9E4A520D}"/>
          </ac:picMkLst>
        </pc:picChg>
        <pc:picChg chg="mod">
          <ac:chgData name="Sarasin, Elise" userId="051ede2b-3008-44c0-bb19-c9bb04b8c5c9" providerId="ADAL" clId="{89DB9C7E-797D-4B3E-8DDE-5DB3CEA92B3A}" dt="2025-12-17T22:05:52.498" v="8715" actId="962"/>
          <ac:picMkLst>
            <pc:docMk/>
            <pc:sldMk cId="3583067258" sldId="2419"/>
            <ac:picMk id="8" creationId="{D0F687FA-4889-2715-798A-5C468D7D1749}"/>
          </ac:picMkLst>
        </pc:picChg>
        <pc:picChg chg="mod">
          <ac:chgData name="Sarasin, Elise" userId="051ede2b-3008-44c0-bb19-c9bb04b8c5c9" providerId="ADAL" clId="{89DB9C7E-797D-4B3E-8DDE-5DB3CEA92B3A}" dt="2025-12-17T22:05:53.488" v="8716" actId="962"/>
          <ac:picMkLst>
            <pc:docMk/>
            <pc:sldMk cId="3583067258" sldId="2419"/>
            <ac:picMk id="9" creationId="{020FE9B9-3A88-9B28-2446-E12AAF66991D}"/>
          </ac:picMkLst>
        </pc:picChg>
        <pc:picChg chg="mod">
          <ac:chgData name="Sarasin, Elise" userId="051ede2b-3008-44c0-bb19-c9bb04b8c5c9" providerId="ADAL" clId="{89DB9C7E-797D-4B3E-8DDE-5DB3CEA92B3A}" dt="2025-12-17T22:05:54.122" v="8717" actId="962"/>
          <ac:picMkLst>
            <pc:docMk/>
            <pc:sldMk cId="3583067258" sldId="2419"/>
            <ac:picMk id="10" creationId="{1FD68356-E55D-3B80-37FE-EBF921BE5842}"/>
          </ac:picMkLst>
        </pc:picChg>
        <pc:picChg chg="mod">
          <ac:chgData name="Sarasin, Elise" userId="051ede2b-3008-44c0-bb19-c9bb04b8c5c9" providerId="ADAL" clId="{89DB9C7E-797D-4B3E-8DDE-5DB3CEA92B3A}" dt="2025-12-17T22:05:54.595" v="8718" actId="962"/>
          <ac:picMkLst>
            <pc:docMk/>
            <pc:sldMk cId="3583067258" sldId="2419"/>
            <ac:picMk id="23" creationId="{7105605A-AD60-E437-29B8-CA5519CAACA8}"/>
          </ac:picMkLst>
        </pc:picChg>
      </pc:sldChg>
      <pc:sldChg chg="addSp delSp modSp mod modClrScheme chgLayout">
        <pc:chgData name="Sarasin, Elise" userId="051ede2b-3008-44c0-bb19-c9bb04b8c5c9" providerId="ADAL" clId="{89DB9C7E-797D-4B3E-8DDE-5DB3CEA92B3A}" dt="2025-12-17T22:07:17.744" v="8765" actId="962"/>
        <pc:sldMkLst>
          <pc:docMk/>
          <pc:sldMk cId="1831510510" sldId="2420"/>
        </pc:sldMkLst>
        <pc:spChg chg="mod ord">
          <ac:chgData name="Sarasin, Elise" userId="051ede2b-3008-44c0-bb19-c9bb04b8c5c9" providerId="ADAL" clId="{89DB9C7E-797D-4B3E-8DDE-5DB3CEA92B3A}" dt="2025-12-16T21:36:19.321" v="4358" actId="700"/>
          <ac:spMkLst>
            <pc:docMk/>
            <pc:sldMk cId="1831510510" sldId="2420"/>
            <ac:spMk id="2" creationId="{E88290A8-31A0-10E4-4A98-C79734E4116A}"/>
          </ac:spMkLst>
        </pc:spChg>
        <pc:picChg chg="add mod modCrop">
          <ac:chgData name="Sarasin, Elise" userId="051ede2b-3008-44c0-bb19-c9bb04b8c5c9" providerId="ADAL" clId="{89DB9C7E-797D-4B3E-8DDE-5DB3CEA92B3A}" dt="2025-12-17T22:07:13.925" v="8760" actId="962"/>
          <ac:picMkLst>
            <pc:docMk/>
            <pc:sldMk cId="1831510510" sldId="2420"/>
            <ac:picMk id="6" creationId="{D8D84946-DFEB-A453-ED40-C7F4C254C210}"/>
          </ac:picMkLst>
        </pc:picChg>
        <pc:picChg chg="add mod modCrop">
          <ac:chgData name="Sarasin, Elise" userId="051ede2b-3008-44c0-bb19-c9bb04b8c5c9" providerId="ADAL" clId="{89DB9C7E-797D-4B3E-8DDE-5DB3CEA92B3A}" dt="2025-12-17T22:07:14.716" v="8761" actId="962"/>
          <ac:picMkLst>
            <pc:docMk/>
            <pc:sldMk cId="1831510510" sldId="2420"/>
            <ac:picMk id="8" creationId="{41317966-878A-115D-43B6-71AAE25DC228}"/>
          </ac:picMkLst>
        </pc:picChg>
        <pc:picChg chg="add mod modCrop">
          <ac:chgData name="Sarasin, Elise" userId="051ede2b-3008-44c0-bb19-c9bb04b8c5c9" providerId="ADAL" clId="{89DB9C7E-797D-4B3E-8DDE-5DB3CEA92B3A}" dt="2025-12-17T22:07:15.150" v="8762" actId="962"/>
          <ac:picMkLst>
            <pc:docMk/>
            <pc:sldMk cId="1831510510" sldId="2420"/>
            <ac:picMk id="10" creationId="{9B5E68D7-9DC0-8907-6DE6-B9BDE4BCDCCC}"/>
          </ac:picMkLst>
        </pc:picChg>
        <pc:picChg chg="add mod modCrop">
          <ac:chgData name="Sarasin, Elise" userId="051ede2b-3008-44c0-bb19-c9bb04b8c5c9" providerId="ADAL" clId="{89DB9C7E-797D-4B3E-8DDE-5DB3CEA92B3A}" dt="2025-12-17T22:07:16.101" v="8763" actId="962"/>
          <ac:picMkLst>
            <pc:docMk/>
            <pc:sldMk cId="1831510510" sldId="2420"/>
            <ac:picMk id="12" creationId="{FC6C89D4-FB79-AB35-E42E-E6DA91618B4E}"/>
          </ac:picMkLst>
        </pc:picChg>
        <pc:picChg chg="add mod modCrop">
          <ac:chgData name="Sarasin, Elise" userId="051ede2b-3008-44c0-bb19-c9bb04b8c5c9" providerId="ADAL" clId="{89DB9C7E-797D-4B3E-8DDE-5DB3CEA92B3A}" dt="2025-12-17T22:07:16.615" v="8764" actId="962"/>
          <ac:picMkLst>
            <pc:docMk/>
            <pc:sldMk cId="1831510510" sldId="2420"/>
            <ac:picMk id="14" creationId="{1BAECB9C-858C-FCAC-843E-9DF695C6CEBD}"/>
          </ac:picMkLst>
        </pc:picChg>
        <pc:picChg chg="add mod">
          <ac:chgData name="Sarasin, Elise" userId="051ede2b-3008-44c0-bb19-c9bb04b8c5c9" providerId="ADAL" clId="{89DB9C7E-797D-4B3E-8DDE-5DB3CEA92B3A}" dt="2025-12-17T22:07:17.744" v="8765" actId="962"/>
          <ac:picMkLst>
            <pc:docMk/>
            <pc:sldMk cId="1831510510" sldId="2420"/>
            <ac:picMk id="16" creationId="{CB3B1C92-24DF-1213-9D06-788AF1CFD432}"/>
          </ac:picMkLst>
        </pc:picChg>
      </pc:sldChg>
      <pc:sldChg chg="modSp mod">
        <pc:chgData name="Sarasin, Elise" userId="051ede2b-3008-44c0-bb19-c9bb04b8c5c9" providerId="ADAL" clId="{89DB9C7E-797D-4B3E-8DDE-5DB3CEA92B3A}" dt="2025-12-16T20:54:59.415" v="2617" actId="2"/>
        <pc:sldMkLst>
          <pc:docMk/>
          <pc:sldMk cId="3771955964" sldId="2425"/>
        </pc:sldMkLst>
        <pc:graphicFrameChg chg="modGraphic">
          <ac:chgData name="Sarasin, Elise" userId="051ede2b-3008-44c0-bb19-c9bb04b8c5c9" providerId="ADAL" clId="{89DB9C7E-797D-4B3E-8DDE-5DB3CEA92B3A}" dt="2025-12-16T20:54:59.415" v="2617" actId="2"/>
          <ac:graphicFrameMkLst>
            <pc:docMk/>
            <pc:sldMk cId="3771955964" sldId="2425"/>
            <ac:graphicFrameMk id="5" creationId="{DBA4E5AA-13F5-F645-AA79-DE566182C3A7}"/>
          </ac:graphicFrameMkLst>
        </pc:graphicFrameChg>
      </pc:sldChg>
      <pc:sldChg chg="modSp mod">
        <pc:chgData name="Sarasin, Elise" userId="051ede2b-3008-44c0-bb19-c9bb04b8c5c9" providerId="ADAL" clId="{89DB9C7E-797D-4B3E-8DDE-5DB3CEA92B3A}" dt="2025-12-17T22:12:25.523" v="8836" actId="962"/>
        <pc:sldMkLst>
          <pc:docMk/>
          <pc:sldMk cId="1972747819" sldId="2432"/>
        </pc:sldMkLst>
        <pc:spChg chg="mod">
          <ac:chgData name="Sarasin, Elise" userId="051ede2b-3008-44c0-bb19-c9bb04b8c5c9" providerId="ADAL" clId="{89DB9C7E-797D-4B3E-8DDE-5DB3CEA92B3A}" dt="2025-12-17T22:12:25.523" v="8836" actId="962"/>
          <ac:spMkLst>
            <pc:docMk/>
            <pc:sldMk cId="1972747819" sldId="2432"/>
            <ac:spMk id="9" creationId="{CA432348-CBC7-07B4-307E-C7F090FB9FD2}"/>
          </ac:spMkLst>
        </pc:spChg>
        <pc:picChg chg="mod">
          <ac:chgData name="Sarasin, Elise" userId="051ede2b-3008-44c0-bb19-c9bb04b8c5c9" providerId="ADAL" clId="{89DB9C7E-797D-4B3E-8DDE-5DB3CEA92B3A}" dt="2025-12-17T22:12:11.501" v="8834" actId="962"/>
          <ac:picMkLst>
            <pc:docMk/>
            <pc:sldMk cId="1972747819" sldId="2432"/>
            <ac:picMk id="6" creationId="{226CA138-A81A-10B6-A468-96F8544F72C6}"/>
          </ac:picMkLst>
        </pc:picChg>
      </pc:sldChg>
      <pc:sldChg chg="addSp modSp mod">
        <pc:chgData name="Sarasin, Elise" userId="051ede2b-3008-44c0-bb19-c9bb04b8c5c9" providerId="ADAL" clId="{89DB9C7E-797D-4B3E-8DDE-5DB3CEA92B3A}" dt="2025-12-17T22:14:18.016" v="8872" actId="962"/>
        <pc:sldMkLst>
          <pc:docMk/>
          <pc:sldMk cId="2966270967" sldId="2433"/>
        </pc:sldMkLst>
        <pc:spChg chg="add mod ord">
          <ac:chgData name="Sarasin, Elise" userId="051ede2b-3008-44c0-bb19-c9bb04b8c5c9" providerId="ADAL" clId="{89DB9C7E-797D-4B3E-8DDE-5DB3CEA92B3A}" dt="2025-12-17T22:13:59.494" v="8870" actId="13244"/>
          <ac:spMkLst>
            <pc:docMk/>
            <pc:sldMk cId="2966270967" sldId="2433"/>
            <ac:spMk id="2" creationId="{32189736-81C5-F72C-811B-979C4773DA19}"/>
          </ac:spMkLst>
        </pc:spChg>
        <pc:picChg chg="mod">
          <ac:chgData name="Sarasin, Elise" userId="051ede2b-3008-44c0-bb19-c9bb04b8c5c9" providerId="ADAL" clId="{89DB9C7E-797D-4B3E-8DDE-5DB3CEA92B3A}" dt="2025-12-17T22:14:18.016" v="8872" actId="962"/>
          <ac:picMkLst>
            <pc:docMk/>
            <pc:sldMk cId="2966270967" sldId="2433"/>
            <ac:picMk id="4" creationId="{9543A2B0-8C3F-BC8B-75C5-0510C96C4CDE}"/>
          </ac:picMkLst>
        </pc:picChg>
      </pc:sldChg>
      <pc:sldChg chg="addSp modSp mod modAnim">
        <pc:chgData name="Sarasin, Elise" userId="051ede2b-3008-44c0-bb19-c9bb04b8c5c9" providerId="ADAL" clId="{89DB9C7E-797D-4B3E-8DDE-5DB3CEA92B3A}" dt="2025-12-17T22:14:40.822" v="8881" actId="962"/>
        <pc:sldMkLst>
          <pc:docMk/>
          <pc:sldMk cId="2980342368" sldId="2434"/>
        </pc:sldMkLst>
        <pc:spChg chg="mod">
          <ac:chgData name="Sarasin, Elise" userId="051ede2b-3008-44c0-bb19-c9bb04b8c5c9" providerId="ADAL" clId="{89DB9C7E-797D-4B3E-8DDE-5DB3CEA92B3A}" dt="2025-12-17T22:14:32.631" v="8874" actId="14100"/>
          <ac:spMkLst>
            <pc:docMk/>
            <pc:sldMk cId="2980342368" sldId="2434"/>
            <ac:spMk id="3" creationId="{D1472AB7-A531-03A0-2D5F-6D856DB40220}"/>
          </ac:spMkLst>
        </pc:spChg>
        <pc:picChg chg="add mod">
          <ac:chgData name="Sarasin, Elise" userId="051ede2b-3008-44c0-bb19-c9bb04b8c5c9" providerId="ADAL" clId="{89DB9C7E-797D-4B3E-8DDE-5DB3CEA92B3A}" dt="2025-12-17T22:14:38.086" v="8875" actId="962"/>
          <ac:picMkLst>
            <pc:docMk/>
            <pc:sldMk cId="2980342368" sldId="2434"/>
            <ac:picMk id="5" creationId="{89697F5C-B049-2DB2-FC1F-53D4F981ED22}"/>
          </ac:picMkLst>
        </pc:picChg>
        <pc:picChg chg="add mod">
          <ac:chgData name="Sarasin, Elise" userId="051ede2b-3008-44c0-bb19-c9bb04b8c5c9" providerId="ADAL" clId="{89DB9C7E-797D-4B3E-8DDE-5DB3CEA92B3A}" dt="2025-12-17T22:14:38.618" v="8876" actId="962"/>
          <ac:picMkLst>
            <pc:docMk/>
            <pc:sldMk cId="2980342368" sldId="2434"/>
            <ac:picMk id="6" creationId="{61CDB4D5-8D71-369B-32F5-53A12AA81747}"/>
          </ac:picMkLst>
        </pc:picChg>
        <pc:picChg chg="add mod">
          <ac:chgData name="Sarasin, Elise" userId="051ede2b-3008-44c0-bb19-c9bb04b8c5c9" providerId="ADAL" clId="{89DB9C7E-797D-4B3E-8DDE-5DB3CEA92B3A}" dt="2025-12-17T22:14:39.047" v="8877" actId="962"/>
          <ac:picMkLst>
            <pc:docMk/>
            <pc:sldMk cId="2980342368" sldId="2434"/>
            <ac:picMk id="7" creationId="{0B0565EA-8C8F-9C79-22C1-34F291B72491}"/>
          </ac:picMkLst>
        </pc:picChg>
        <pc:picChg chg="add mod">
          <ac:chgData name="Sarasin, Elise" userId="051ede2b-3008-44c0-bb19-c9bb04b8c5c9" providerId="ADAL" clId="{89DB9C7E-797D-4B3E-8DDE-5DB3CEA92B3A}" dt="2025-12-17T22:14:39.487" v="8878" actId="962"/>
          <ac:picMkLst>
            <pc:docMk/>
            <pc:sldMk cId="2980342368" sldId="2434"/>
            <ac:picMk id="8" creationId="{9C0F0D0A-B8AE-918C-D0F2-5F03C8196553}"/>
          </ac:picMkLst>
        </pc:picChg>
        <pc:picChg chg="add mod">
          <ac:chgData name="Sarasin, Elise" userId="051ede2b-3008-44c0-bb19-c9bb04b8c5c9" providerId="ADAL" clId="{89DB9C7E-797D-4B3E-8DDE-5DB3CEA92B3A}" dt="2025-12-17T22:14:40.047" v="8879" actId="962"/>
          <ac:picMkLst>
            <pc:docMk/>
            <pc:sldMk cId="2980342368" sldId="2434"/>
            <ac:picMk id="9" creationId="{0056377A-B731-D021-717E-D76BE6213305}"/>
          </ac:picMkLst>
        </pc:picChg>
        <pc:picChg chg="add mod">
          <ac:chgData name="Sarasin, Elise" userId="051ede2b-3008-44c0-bb19-c9bb04b8c5c9" providerId="ADAL" clId="{89DB9C7E-797D-4B3E-8DDE-5DB3CEA92B3A}" dt="2025-12-17T22:14:40.434" v="8880" actId="962"/>
          <ac:picMkLst>
            <pc:docMk/>
            <pc:sldMk cId="2980342368" sldId="2434"/>
            <ac:picMk id="10" creationId="{8D33B6AD-6244-4286-5F8C-8759549C8273}"/>
          </ac:picMkLst>
        </pc:picChg>
        <pc:picChg chg="add mod">
          <ac:chgData name="Sarasin, Elise" userId="051ede2b-3008-44c0-bb19-c9bb04b8c5c9" providerId="ADAL" clId="{89DB9C7E-797D-4B3E-8DDE-5DB3CEA92B3A}" dt="2025-12-17T22:14:40.822" v="8881" actId="962"/>
          <ac:picMkLst>
            <pc:docMk/>
            <pc:sldMk cId="2980342368" sldId="2434"/>
            <ac:picMk id="11" creationId="{A1F466EE-C8BA-44AA-521F-569E04DF6251}"/>
          </ac:picMkLst>
        </pc:picChg>
      </pc:sldChg>
      <pc:sldChg chg="modSp mod">
        <pc:chgData name="Sarasin, Elise" userId="051ede2b-3008-44c0-bb19-c9bb04b8c5c9" providerId="ADAL" clId="{89DB9C7E-797D-4B3E-8DDE-5DB3CEA92B3A}" dt="2025-12-17T22:15:39.060" v="8889" actId="13244"/>
        <pc:sldMkLst>
          <pc:docMk/>
          <pc:sldMk cId="1723061823" sldId="2436"/>
        </pc:sldMkLst>
        <pc:spChg chg="mod">
          <ac:chgData name="Sarasin, Elise" userId="051ede2b-3008-44c0-bb19-c9bb04b8c5c9" providerId="ADAL" clId="{89DB9C7E-797D-4B3E-8DDE-5DB3CEA92B3A}" dt="2025-12-12T16:00:56.421" v="791" actId="20577"/>
          <ac:spMkLst>
            <pc:docMk/>
            <pc:sldMk cId="1723061823" sldId="2436"/>
            <ac:spMk id="2" creationId="{634F3947-0DAB-17AA-5CB1-5984BBE0DBBB}"/>
          </ac:spMkLst>
        </pc:spChg>
        <pc:spChg chg="ord">
          <ac:chgData name="Sarasin, Elise" userId="051ede2b-3008-44c0-bb19-c9bb04b8c5c9" providerId="ADAL" clId="{89DB9C7E-797D-4B3E-8DDE-5DB3CEA92B3A}" dt="2025-12-17T22:15:39.060" v="8889" actId="13244"/>
          <ac:spMkLst>
            <pc:docMk/>
            <pc:sldMk cId="1723061823" sldId="2436"/>
            <ac:spMk id="8" creationId="{8C807550-79B7-B39E-69C3-96C263E06ABC}"/>
          </ac:spMkLst>
        </pc:spChg>
        <pc:picChg chg="mod">
          <ac:chgData name="Sarasin, Elise" userId="051ede2b-3008-44c0-bb19-c9bb04b8c5c9" providerId="ADAL" clId="{89DB9C7E-797D-4B3E-8DDE-5DB3CEA92B3A}" dt="2025-12-17T22:15:33.672" v="8888" actId="962"/>
          <ac:picMkLst>
            <pc:docMk/>
            <pc:sldMk cId="1723061823" sldId="2436"/>
            <ac:picMk id="6" creationId="{D5B0BD87-E719-89E3-3A4E-3A5CCB4C4416}"/>
          </ac:picMkLst>
        </pc:picChg>
      </pc:sldChg>
      <pc:sldChg chg="addSp delSp modSp add mod ord modAnim">
        <pc:chgData name="Sarasin, Elise" userId="051ede2b-3008-44c0-bb19-c9bb04b8c5c9" providerId="ADAL" clId="{89DB9C7E-797D-4B3E-8DDE-5DB3CEA92B3A}" dt="2025-12-17T22:11:39.532" v="8832" actId="962"/>
        <pc:sldMkLst>
          <pc:docMk/>
          <pc:sldMk cId="2341626776" sldId="2437"/>
        </pc:sldMkLst>
        <pc:spChg chg="add mod">
          <ac:chgData name="Sarasin, Elise" userId="051ede2b-3008-44c0-bb19-c9bb04b8c5c9" providerId="ADAL" clId="{89DB9C7E-797D-4B3E-8DDE-5DB3CEA92B3A}" dt="2025-12-12T15:13:18.082" v="338" actId="164"/>
          <ac:spMkLst>
            <pc:docMk/>
            <pc:sldMk cId="2341626776" sldId="2437"/>
            <ac:spMk id="2" creationId="{D4B4C868-1832-C1CF-E670-DC9A19093573}"/>
          </ac:spMkLst>
        </pc:spChg>
        <pc:spChg chg="mod">
          <ac:chgData name="Sarasin, Elise" userId="051ede2b-3008-44c0-bb19-c9bb04b8c5c9" providerId="ADAL" clId="{89DB9C7E-797D-4B3E-8DDE-5DB3CEA92B3A}" dt="2025-12-17T22:11:39.532" v="8832" actId="962"/>
          <ac:spMkLst>
            <pc:docMk/>
            <pc:sldMk cId="2341626776" sldId="2437"/>
            <ac:spMk id="5" creationId="{6063B5B9-D182-E808-00A9-2B1E152835DB}"/>
          </ac:spMkLst>
        </pc:spChg>
        <pc:spChg chg="mod">
          <ac:chgData name="Sarasin, Elise" userId="051ede2b-3008-44c0-bb19-c9bb04b8c5c9" providerId="ADAL" clId="{89DB9C7E-797D-4B3E-8DDE-5DB3CEA92B3A}" dt="2025-12-12T15:21:46.296" v="516" actId="20577"/>
          <ac:spMkLst>
            <pc:docMk/>
            <pc:sldMk cId="2341626776" sldId="2437"/>
            <ac:spMk id="6" creationId="{8ED5F950-768C-57BD-7333-EB481898431C}"/>
          </ac:spMkLst>
        </pc:spChg>
        <pc:grpChg chg="add mod">
          <ac:chgData name="Sarasin, Elise" userId="051ede2b-3008-44c0-bb19-c9bb04b8c5c9" providerId="ADAL" clId="{89DB9C7E-797D-4B3E-8DDE-5DB3CEA92B3A}" dt="2025-12-17T22:11:16.726" v="8827" actId="962"/>
          <ac:grpSpMkLst>
            <pc:docMk/>
            <pc:sldMk cId="2341626776" sldId="2437"/>
            <ac:grpSpMk id="9" creationId="{6DB4EF4F-0F7B-1CBB-DF5D-36CE619F9D58}"/>
          </ac:grpSpMkLst>
        </pc:grpChg>
        <pc:picChg chg="add mod modCrop">
          <ac:chgData name="Sarasin, Elise" userId="051ede2b-3008-44c0-bb19-c9bb04b8c5c9" providerId="ADAL" clId="{89DB9C7E-797D-4B3E-8DDE-5DB3CEA92B3A}" dt="2025-12-12T15:13:18.082" v="338" actId="164"/>
          <ac:picMkLst>
            <pc:docMk/>
            <pc:sldMk cId="2341626776" sldId="2437"/>
            <ac:picMk id="7" creationId="{546A38A4-DED4-18DE-336F-B79CD342AB96}"/>
          </ac:picMkLst>
        </pc:picChg>
        <pc:picChg chg="add mod modCrop">
          <ac:chgData name="Sarasin, Elise" userId="051ede2b-3008-44c0-bb19-c9bb04b8c5c9" providerId="ADAL" clId="{89DB9C7E-797D-4B3E-8DDE-5DB3CEA92B3A}" dt="2025-12-12T15:13:18.082" v="338" actId="164"/>
          <ac:picMkLst>
            <pc:docMk/>
            <pc:sldMk cId="2341626776" sldId="2437"/>
            <ac:picMk id="8" creationId="{96DC34E4-1398-8452-7565-5AE2EC85F1F3}"/>
          </ac:picMkLst>
        </pc:picChg>
      </pc:sldChg>
      <pc:sldChg chg="modSp new mod">
        <pc:chgData name="Sarasin, Elise" userId="051ede2b-3008-44c0-bb19-c9bb04b8c5c9" providerId="ADAL" clId="{89DB9C7E-797D-4B3E-8DDE-5DB3CEA92B3A}" dt="2025-12-12T15:57:29.473" v="650" actId="313"/>
        <pc:sldMkLst>
          <pc:docMk/>
          <pc:sldMk cId="2137647051" sldId="2438"/>
        </pc:sldMkLst>
        <pc:spChg chg="mod">
          <ac:chgData name="Sarasin, Elise" userId="051ede2b-3008-44c0-bb19-c9bb04b8c5c9" providerId="ADAL" clId="{89DB9C7E-797D-4B3E-8DDE-5DB3CEA92B3A}" dt="2025-12-12T15:57:29.473" v="650" actId="313"/>
          <ac:spMkLst>
            <pc:docMk/>
            <pc:sldMk cId="2137647051" sldId="2438"/>
            <ac:spMk id="2" creationId="{3838C9B1-1D0F-0D20-2599-E9A4333EE299}"/>
          </ac:spMkLst>
        </pc:spChg>
        <pc:spChg chg="mod">
          <ac:chgData name="Sarasin, Elise" userId="051ede2b-3008-44c0-bb19-c9bb04b8c5c9" providerId="ADAL" clId="{89DB9C7E-797D-4B3E-8DDE-5DB3CEA92B3A}" dt="2025-12-12T15:23:57.948" v="649" actId="20577"/>
          <ac:spMkLst>
            <pc:docMk/>
            <pc:sldMk cId="2137647051" sldId="2438"/>
            <ac:spMk id="3" creationId="{B07937B1-1EB9-E4EB-70F8-37D54409D64A}"/>
          </ac:spMkLst>
        </pc:spChg>
      </pc:sldChg>
      <pc:sldChg chg="addSp delSp modSp new mod modAnim">
        <pc:chgData name="Sarasin, Elise" userId="051ede2b-3008-44c0-bb19-c9bb04b8c5c9" providerId="ADAL" clId="{89DB9C7E-797D-4B3E-8DDE-5DB3CEA92B3A}" dt="2025-12-12T16:00:23.217" v="708" actId="1076"/>
        <pc:sldMkLst>
          <pc:docMk/>
          <pc:sldMk cId="3470982552" sldId="2439"/>
        </pc:sldMkLst>
        <pc:spChg chg="mod">
          <ac:chgData name="Sarasin, Elise" userId="051ede2b-3008-44c0-bb19-c9bb04b8c5c9" providerId="ADAL" clId="{89DB9C7E-797D-4B3E-8DDE-5DB3CEA92B3A}" dt="2025-12-12T16:00:15.870" v="705" actId="20577"/>
          <ac:spMkLst>
            <pc:docMk/>
            <pc:sldMk cId="3470982552" sldId="2439"/>
            <ac:spMk id="2" creationId="{8185CFAA-4B68-7F58-03C8-411DC19D5646}"/>
          </ac:spMkLst>
        </pc:spChg>
        <pc:picChg chg="add mod">
          <ac:chgData name="Sarasin, Elise" userId="051ede2b-3008-44c0-bb19-c9bb04b8c5c9" providerId="ADAL" clId="{89DB9C7E-797D-4B3E-8DDE-5DB3CEA92B3A}" dt="2025-12-12T16:00:23.217" v="708" actId="1076"/>
          <ac:picMkLst>
            <pc:docMk/>
            <pc:sldMk cId="3470982552" sldId="2439"/>
            <ac:picMk id="4" creationId="{38944BD9-753E-AD37-44DE-5A353A1CB044}"/>
          </ac:picMkLst>
        </pc:picChg>
      </pc:sldChg>
      <pc:sldChg chg="modSp add mod">
        <pc:chgData name="Sarasin, Elise" userId="051ede2b-3008-44c0-bb19-c9bb04b8c5c9" providerId="ADAL" clId="{89DB9C7E-797D-4B3E-8DDE-5DB3CEA92B3A}" dt="2025-12-12T16:00:39.564" v="739" actId="20577"/>
        <pc:sldMkLst>
          <pc:docMk/>
          <pc:sldMk cId="165349416" sldId="2440"/>
        </pc:sldMkLst>
        <pc:spChg chg="mod">
          <ac:chgData name="Sarasin, Elise" userId="051ede2b-3008-44c0-bb19-c9bb04b8c5c9" providerId="ADAL" clId="{89DB9C7E-797D-4B3E-8DDE-5DB3CEA92B3A}" dt="2025-12-12T16:00:39.564" v="739" actId="20577"/>
          <ac:spMkLst>
            <pc:docMk/>
            <pc:sldMk cId="165349416" sldId="2440"/>
            <ac:spMk id="2" creationId="{1A4810C2-5E44-AADE-40BB-B7CCD2F6AAC7}"/>
          </ac:spMkLst>
        </pc:spChg>
      </pc:sldChg>
      <pc:sldChg chg="modSp add mod ord">
        <pc:chgData name="Sarasin, Elise" userId="051ede2b-3008-44c0-bb19-c9bb04b8c5c9" providerId="ADAL" clId="{89DB9C7E-797D-4B3E-8DDE-5DB3CEA92B3A}" dt="2025-12-12T16:00:49.470" v="768" actId="20577"/>
        <pc:sldMkLst>
          <pc:docMk/>
          <pc:sldMk cId="3082222007" sldId="2441"/>
        </pc:sldMkLst>
        <pc:spChg chg="mod">
          <ac:chgData name="Sarasin, Elise" userId="051ede2b-3008-44c0-bb19-c9bb04b8c5c9" providerId="ADAL" clId="{89DB9C7E-797D-4B3E-8DDE-5DB3CEA92B3A}" dt="2025-12-12T16:00:49.470" v="768" actId="20577"/>
          <ac:spMkLst>
            <pc:docMk/>
            <pc:sldMk cId="3082222007" sldId="2441"/>
            <ac:spMk id="2" creationId="{2411EE7B-EE95-2AC9-6C94-4BACB4224F76}"/>
          </ac:spMkLst>
        </pc:spChg>
      </pc:sldChg>
      <pc:sldChg chg="addSp delSp modSp mod delAnim modAnim">
        <pc:chgData name="Sarasin, Elise" userId="051ede2b-3008-44c0-bb19-c9bb04b8c5c9" providerId="ADAL" clId="{89DB9C7E-797D-4B3E-8DDE-5DB3CEA92B3A}" dt="2025-12-17T22:16:14.711" v="8896" actId="962"/>
        <pc:sldMkLst>
          <pc:docMk/>
          <pc:sldMk cId="1796499655" sldId="2442"/>
        </pc:sldMkLst>
        <pc:spChg chg="mod">
          <ac:chgData name="Sarasin, Elise" userId="051ede2b-3008-44c0-bb19-c9bb04b8c5c9" providerId="ADAL" clId="{89DB9C7E-797D-4B3E-8DDE-5DB3CEA92B3A}" dt="2025-12-17T22:16:08.344" v="8891" actId="14100"/>
          <ac:spMkLst>
            <pc:docMk/>
            <pc:sldMk cId="1796499655" sldId="2442"/>
            <ac:spMk id="3" creationId="{B49E6500-4539-5F4A-E5E0-63D4F7EB074E}"/>
          </ac:spMkLst>
        </pc:spChg>
        <pc:picChg chg="add mod">
          <ac:chgData name="Sarasin, Elise" userId="051ede2b-3008-44c0-bb19-c9bb04b8c5c9" providerId="ADAL" clId="{89DB9C7E-797D-4B3E-8DDE-5DB3CEA92B3A}" dt="2025-12-17T22:16:12.783" v="8892" actId="962"/>
          <ac:picMkLst>
            <pc:docMk/>
            <pc:sldMk cId="1796499655" sldId="2442"/>
            <ac:picMk id="13" creationId="{1238463F-08B7-9B4F-FB90-E5FAF1100109}"/>
          </ac:picMkLst>
        </pc:picChg>
        <pc:picChg chg="add mod">
          <ac:chgData name="Sarasin, Elise" userId="051ede2b-3008-44c0-bb19-c9bb04b8c5c9" providerId="ADAL" clId="{89DB9C7E-797D-4B3E-8DDE-5DB3CEA92B3A}" dt="2025-12-17T22:16:13.376" v="8893" actId="962"/>
          <ac:picMkLst>
            <pc:docMk/>
            <pc:sldMk cId="1796499655" sldId="2442"/>
            <ac:picMk id="14" creationId="{052E94D5-3334-07B8-B985-5CC9FAB748FE}"/>
          </ac:picMkLst>
        </pc:picChg>
        <pc:picChg chg="add mod">
          <ac:chgData name="Sarasin, Elise" userId="051ede2b-3008-44c0-bb19-c9bb04b8c5c9" providerId="ADAL" clId="{89DB9C7E-797D-4B3E-8DDE-5DB3CEA92B3A}" dt="2025-12-17T22:16:13.876" v="8894" actId="962"/>
          <ac:picMkLst>
            <pc:docMk/>
            <pc:sldMk cId="1796499655" sldId="2442"/>
            <ac:picMk id="15" creationId="{5D5BA269-529A-36A8-472C-3BC9C1030716}"/>
          </ac:picMkLst>
        </pc:picChg>
        <pc:picChg chg="add mod">
          <ac:chgData name="Sarasin, Elise" userId="051ede2b-3008-44c0-bb19-c9bb04b8c5c9" providerId="ADAL" clId="{89DB9C7E-797D-4B3E-8DDE-5DB3CEA92B3A}" dt="2025-12-17T22:16:14.285" v="8895" actId="962"/>
          <ac:picMkLst>
            <pc:docMk/>
            <pc:sldMk cId="1796499655" sldId="2442"/>
            <ac:picMk id="16" creationId="{91930347-0949-8F8B-2F52-54A87704D919}"/>
          </ac:picMkLst>
        </pc:picChg>
        <pc:picChg chg="add mod">
          <ac:chgData name="Sarasin, Elise" userId="051ede2b-3008-44c0-bb19-c9bb04b8c5c9" providerId="ADAL" clId="{89DB9C7E-797D-4B3E-8DDE-5DB3CEA92B3A}" dt="2025-12-17T22:16:14.711" v="8896" actId="962"/>
          <ac:picMkLst>
            <pc:docMk/>
            <pc:sldMk cId="1796499655" sldId="2442"/>
            <ac:picMk id="17" creationId="{BCC17637-CE06-B2A6-6DCF-AB8750191158}"/>
          </ac:picMkLst>
        </pc:picChg>
      </pc:sldChg>
      <pc:sldChg chg="modSp mod modNotesTx">
        <pc:chgData name="Sarasin, Elise" userId="051ede2b-3008-44c0-bb19-c9bb04b8c5c9" providerId="ADAL" clId="{89DB9C7E-797D-4B3E-8DDE-5DB3CEA92B3A}" dt="2025-12-17T22:16:57.959" v="8906" actId="962"/>
        <pc:sldMkLst>
          <pc:docMk/>
          <pc:sldMk cId="2283609122" sldId="2443"/>
        </pc:sldMkLst>
        <pc:spChg chg="mod">
          <ac:chgData name="Sarasin, Elise" userId="051ede2b-3008-44c0-bb19-c9bb04b8c5c9" providerId="ADAL" clId="{89DB9C7E-797D-4B3E-8DDE-5DB3CEA92B3A}" dt="2025-12-17T22:16:38.983" v="8898" actId="14100"/>
          <ac:spMkLst>
            <pc:docMk/>
            <pc:sldMk cId="2283609122" sldId="2443"/>
            <ac:spMk id="3" creationId="{B5DF4C34-E35F-5D72-71D5-071F9059935E}"/>
          </ac:spMkLst>
        </pc:spChg>
        <pc:picChg chg="mod">
          <ac:chgData name="Sarasin, Elise" userId="051ede2b-3008-44c0-bb19-c9bb04b8c5c9" providerId="ADAL" clId="{89DB9C7E-797D-4B3E-8DDE-5DB3CEA92B3A}" dt="2025-12-17T22:16:55.403" v="8900" actId="962"/>
          <ac:picMkLst>
            <pc:docMk/>
            <pc:sldMk cId="2283609122" sldId="2443"/>
            <ac:picMk id="5" creationId="{A3C22500-2F95-AD54-1F2D-C7702BB1E2BC}"/>
          </ac:picMkLst>
        </pc:picChg>
        <pc:picChg chg="mod">
          <ac:chgData name="Sarasin, Elise" userId="051ede2b-3008-44c0-bb19-c9bb04b8c5c9" providerId="ADAL" clId="{89DB9C7E-797D-4B3E-8DDE-5DB3CEA92B3A}" dt="2025-12-17T22:16:55.877" v="8901" actId="962"/>
          <ac:picMkLst>
            <pc:docMk/>
            <pc:sldMk cId="2283609122" sldId="2443"/>
            <ac:picMk id="6" creationId="{1FD29090-1D83-A5B9-1E3E-79C260923449}"/>
          </ac:picMkLst>
        </pc:picChg>
        <pc:picChg chg="mod">
          <ac:chgData name="Sarasin, Elise" userId="051ede2b-3008-44c0-bb19-c9bb04b8c5c9" providerId="ADAL" clId="{89DB9C7E-797D-4B3E-8DDE-5DB3CEA92B3A}" dt="2025-12-17T22:16:56.318" v="8902" actId="962"/>
          <ac:picMkLst>
            <pc:docMk/>
            <pc:sldMk cId="2283609122" sldId="2443"/>
            <ac:picMk id="7" creationId="{279EC43F-6EC2-E26C-03B4-F995DCC7F5D6}"/>
          </ac:picMkLst>
        </pc:picChg>
        <pc:picChg chg="mod">
          <ac:chgData name="Sarasin, Elise" userId="051ede2b-3008-44c0-bb19-c9bb04b8c5c9" providerId="ADAL" clId="{89DB9C7E-797D-4B3E-8DDE-5DB3CEA92B3A}" dt="2025-12-17T22:16:56.744" v="8903" actId="962"/>
          <ac:picMkLst>
            <pc:docMk/>
            <pc:sldMk cId="2283609122" sldId="2443"/>
            <ac:picMk id="8" creationId="{4911D089-DB32-F5CC-F80D-37CD90C985E9}"/>
          </ac:picMkLst>
        </pc:picChg>
        <pc:picChg chg="mod">
          <ac:chgData name="Sarasin, Elise" userId="051ede2b-3008-44c0-bb19-c9bb04b8c5c9" providerId="ADAL" clId="{89DB9C7E-797D-4B3E-8DDE-5DB3CEA92B3A}" dt="2025-12-17T22:16:57.169" v="8904" actId="962"/>
          <ac:picMkLst>
            <pc:docMk/>
            <pc:sldMk cId="2283609122" sldId="2443"/>
            <ac:picMk id="9" creationId="{E43679DF-D5E2-F7BC-707E-B435EFA1D069}"/>
          </ac:picMkLst>
        </pc:picChg>
        <pc:picChg chg="mod">
          <ac:chgData name="Sarasin, Elise" userId="051ede2b-3008-44c0-bb19-c9bb04b8c5c9" providerId="ADAL" clId="{89DB9C7E-797D-4B3E-8DDE-5DB3CEA92B3A}" dt="2025-12-17T22:16:57.552" v="8905" actId="962"/>
          <ac:picMkLst>
            <pc:docMk/>
            <pc:sldMk cId="2283609122" sldId="2443"/>
            <ac:picMk id="10" creationId="{F17E803D-DD08-09A3-9F93-A2C95F50C4F6}"/>
          </ac:picMkLst>
        </pc:picChg>
        <pc:picChg chg="mod">
          <ac:chgData name="Sarasin, Elise" userId="051ede2b-3008-44c0-bb19-c9bb04b8c5c9" providerId="ADAL" clId="{89DB9C7E-797D-4B3E-8DDE-5DB3CEA92B3A}" dt="2025-12-17T22:16:57.959" v="8906" actId="962"/>
          <ac:picMkLst>
            <pc:docMk/>
            <pc:sldMk cId="2283609122" sldId="2443"/>
            <ac:picMk id="11" creationId="{79D162FC-7735-8999-21D6-E86D5CE02F18}"/>
          </ac:picMkLst>
        </pc:picChg>
      </pc:sldChg>
      <pc:sldChg chg="modSp mod">
        <pc:chgData name="Sarasin, Elise" userId="051ede2b-3008-44c0-bb19-c9bb04b8c5c9" providerId="ADAL" clId="{89DB9C7E-797D-4B3E-8DDE-5DB3CEA92B3A}" dt="2025-12-17T22:19:34.470" v="8955" actId="962"/>
        <pc:sldMkLst>
          <pc:docMk/>
          <pc:sldMk cId="3889696052" sldId="2448"/>
        </pc:sldMkLst>
        <pc:picChg chg="mod">
          <ac:chgData name="Sarasin, Elise" userId="051ede2b-3008-44c0-bb19-c9bb04b8c5c9" providerId="ADAL" clId="{89DB9C7E-797D-4B3E-8DDE-5DB3CEA92B3A}" dt="2025-12-17T22:19:34.470" v="8955" actId="962"/>
          <ac:picMkLst>
            <pc:docMk/>
            <pc:sldMk cId="3889696052" sldId="2448"/>
            <ac:picMk id="5" creationId="{557F8EB9-969E-5E1B-61CA-5D7E3E544126}"/>
          </ac:picMkLst>
        </pc:picChg>
      </pc:sldChg>
      <pc:sldChg chg="addSp delSp modSp new mod modClrScheme chgLayout">
        <pc:chgData name="Sarasin, Elise" userId="051ede2b-3008-44c0-bb19-c9bb04b8c5c9" providerId="ADAL" clId="{89DB9C7E-797D-4B3E-8DDE-5DB3CEA92B3A}" dt="2025-12-17T22:20:19.606" v="8957" actId="962"/>
        <pc:sldMkLst>
          <pc:docMk/>
          <pc:sldMk cId="2970637685" sldId="2449"/>
        </pc:sldMkLst>
        <pc:spChg chg="mod ord">
          <ac:chgData name="Sarasin, Elise" userId="051ede2b-3008-44c0-bb19-c9bb04b8c5c9" providerId="ADAL" clId="{89DB9C7E-797D-4B3E-8DDE-5DB3CEA92B3A}" dt="2025-12-16T20:28:04.710" v="1076" actId="20577"/>
          <ac:spMkLst>
            <pc:docMk/>
            <pc:sldMk cId="2970637685" sldId="2449"/>
            <ac:spMk id="2" creationId="{E8CDE682-1BF3-11CB-DB54-8C4F86F925B4}"/>
          </ac:spMkLst>
        </pc:spChg>
        <pc:picChg chg="add mod ord">
          <ac:chgData name="Sarasin, Elise" userId="051ede2b-3008-44c0-bb19-c9bb04b8c5c9" providerId="ADAL" clId="{89DB9C7E-797D-4B3E-8DDE-5DB3CEA92B3A}" dt="2025-12-17T22:20:19.606" v="8957" actId="962"/>
          <ac:picMkLst>
            <pc:docMk/>
            <pc:sldMk cId="2970637685" sldId="2449"/>
            <ac:picMk id="9" creationId="{8ECCE998-6B0C-2187-B3BC-82DC7D35E09B}"/>
          </ac:picMkLst>
        </pc:picChg>
      </pc:sldChg>
      <pc:sldChg chg="addSp modSp new mod ord modAnim">
        <pc:chgData name="Sarasin, Elise" userId="051ede2b-3008-44c0-bb19-c9bb04b8c5c9" providerId="ADAL" clId="{89DB9C7E-797D-4B3E-8DDE-5DB3CEA92B3A}" dt="2025-12-17T22:20:47.539" v="8975" actId="962"/>
        <pc:sldMkLst>
          <pc:docMk/>
          <pc:sldMk cId="3961055908" sldId="2450"/>
        </pc:sldMkLst>
        <pc:spChg chg="mod">
          <ac:chgData name="Sarasin, Elise" userId="051ede2b-3008-44c0-bb19-c9bb04b8c5c9" providerId="ADAL" clId="{89DB9C7E-797D-4B3E-8DDE-5DB3CEA92B3A}" dt="2025-12-16T20:29:48.324" v="1135" actId="20577"/>
          <ac:spMkLst>
            <pc:docMk/>
            <pc:sldMk cId="3961055908" sldId="2450"/>
            <ac:spMk id="2" creationId="{E4AFF5A5-E7B2-5D08-FC1D-DB079F126F72}"/>
          </ac:spMkLst>
        </pc:spChg>
        <pc:spChg chg="mod">
          <ac:chgData name="Sarasin, Elise" userId="051ede2b-3008-44c0-bb19-c9bb04b8c5c9" providerId="ADAL" clId="{89DB9C7E-797D-4B3E-8DDE-5DB3CEA92B3A}" dt="2025-12-17T22:20:47.083" v="8974" actId="962"/>
          <ac:spMkLst>
            <pc:docMk/>
            <pc:sldMk cId="3961055908" sldId="2450"/>
            <ac:spMk id="3" creationId="{6F69BCBA-1359-00CC-48CA-3DD49F4B73F5}"/>
          </ac:spMkLst>
        </pc:spChg>
        <pc:picChg chg="add mod">
          <ac:chgData name="Sarasin, Elise" userId="051ede2b-3008-44c0-bb19-c9bb04b8c5c9" providerId="ADAL" clId="{89DB9C7E-797D-4B3E-8DDE-5DB3CEA92B3A}" dt="2025-12-17T22:20:47.539" v="8975" actId="962"/>
          <ac:picMkLst>
            <pc:docMk/>
            <pc:sldMk cId="3961055908" sldId="2450"/>
            <ac:picMk id="4" creationId="{ADBAEB45-C9F0-B4D7-9783-AEB9BCD2AEC2}"/>
          </ac:picMkLst>
        </pc:picChg>
        <pc:picChg chg="add mod">
          <ac:chgData name="Sarasin, Elise" userId="051ede2b-3008-44c0-bb19-c9bb04b8c5c9" providerId="ADAL" clId="{89DB9C7E-797D-4B3E-8DDE-5DB3CEA92B3A}" dt="2025-12-17T22:20:45.785" v="8971" actId="962"/>
          <ac:picMkLst>
            <pc:docMk/>
            <pc:sldMk cId="3961055908" sldId="2450"/>
            <ac:picMk id="5" creationId="{9819EBBF-49CD-9EE1-2787-D88E8047DE01}"/>
          </ac:picMkLst>
        </pc:picChg>
        <pc:picChg chg="add mod">
          <ac:chgData name="Sarasin, Elise" userId="051ede2b-3008-44c0-bb19-c9bb04b8c5c9" providerId="ADAL" clId="{89DB9C7E-797D-4B3E-8DDE-5DB3CEA92B3A}" dt="2025-12-17T22:20:45.228" v="8970" actId="962"/>
          <ac:picMkLst>
            <pc:docMk/>
            <pc:sldMk cId="3961055908" sldId="2450"/>
            <ac:picMk id="6" creationId="{B8BA6186-65B9-70DF-8DF5-F4C4C87DDD11}"/>
          </ac:picMkLst>
        </pc:picChg>
        <pc:picChg chg="add mod">
          <ac:chgData name="Sarasin, Elise" userId="051ede2b-3008-44c0-bb19-c9bb04b8c5c9" providerId="ADAL" clId="{89DB9C7E-797D-4B3E-8DDE-5DB3CEA92B3A}" dt="2025-12-17T22:20:44.584" v="8969" actId="962"/>
          <ac:picMkLst>
            <pc:docMk/>
            <pc:sldMk cId="3961055908" sldId="2450"/>
            <ac:picMk id="7" creationId="{3ADB31B2-5176-C34C-D419-6B9D3F02B70C}"/>
          </ac:picMkLst>
        </pc:picChg>
        <pc:picChg chg="mod">
          <ac:chgData name="Sarasin, Elise" userId="051ede2b-3008-44c0-bb19-c9bb04b8c5c9" providerId="ADAL" clId="{89DB9C7E-797D-4B3E-8DDE-5DB3CEA92B3A}" dt="2025-12-17T22:20:44.046" v="8968" actId="962"/>
          <ac:picMkLst>
            <pc:docMk/>
            <pc:sldMk cId="3961055908" sldId="2450"/>
            <ac:picMk id="8" creationId="{3F25FBFB-2EBF-2217-FACA-6F25FDCDE0B0}"/>
          </ac:picMkLst>
        </pc:picChg>
        <pc:picChg chg="add mod">
          <ac:chgData name="Sarasin, Elise" userId="051ede2b-3008-44c0-bb19-c9bb04b8c5c9" providerId="ADAL" clId="{89DB9C7E-797D-4B3E-8DDE-5DB3CEA92B3A}" dt="2025-12-17T22:20:43.125" v="8967" actId="962"/>
          <ac:picMkLst>
            <pc:docMk/>
            <pc:sldMk cId="3961055908" sldId="2450"/>
            <ac:picMk id="9" creationId="{A8CCB690-00A0-ED95-1267-C34742CF0786}"/>
          </ac:picMkLst>
        </pc:picChg>
        <pc:picChg chg="add mod">
          <ac:chgData name="Sarasin, Elise" userId="051ede2b-3008-44c0-bb19-c9bb04b8c5c9" providerId="ADAL" clId="{89DB9C7E-797D-4B3E-8DDE-5DB3CEA92B3A}" dt="2025-12-17T22:20:42.562" v="8966" actId="962"/>
          <ac:picMkLst>
            <pc:docMk/>
            <pc:sldMk cId="3961055908" sldId="2450"/>
            <ac:picMk id="10" creationId="{C34FF178-9CCD-C747-12CD-B6617AA207B0}"/>
          </ac:picMkLst>
        </pc:picChg>
        <pc:picChg chg="add mod">
          <ac:chgData name="Sarasin, Elise" userId="051ede2b-3008-44c0-bb19-c9bb04b8c5c9" providerId="ADAL" clId="{89DB9C7E-797D-4B3E-8DDE-5DB3CEA92B3A}" dt="2025-12-17T22:20:42.080" v="8965" actId="962"/>
          <ac:picMkLst>
            <pc:docMk/>
            <pc:sldMk cId="3961055908" sldId="2450"/>
            <ac:picMk id="11" creationId="{B641E0CF-3705-BA30-CB7E-E7931162114C}"/>
          </ac:picMkLst>
        </pc:picChg>
        <pc:picChg chg="add mod">
          <ac:chgData name="Sarasin, Elise" userId="051ede2b-3008-44c0-bb19-c9bb04b8c5c9" providerId="ADAL" clId="{89DB9C7E-797D-4B3E-8DDE-5DB3CEA92B3A}" dt="2025-12-17T22:20:41.502" v="8964" actId="962"/>
          <ac:picMkLst>
            <pc:docMk/>
            <pc:sldMk cId="3961055908" sldId="2450"/>
            <ac:picMk id="12" creationId="{126EDC53-DAED-E3DD-4923-26648D3E59A2}"/>
          </ac:picMkLst>
        </pc:picChg>
        <pc:picChg chg="add mod">
          <ac:chgData name="Sarasin, Elise" userId="051ede2b-3008-44c0-bb19-c9bb04b8c5c9" providerId="ADAL" clId="{89DB9C7E-797D-4B3E-8DDE-5DB3CEA92B3A}" dt="2025-12-17T22:20:40.784" v="8963" actId="962"/>
          <ac:picMkLst>
            <pc:docMk/>
            <pc:sldMk cId="3961055908" sldId="2450"/>
            <ac:picMk id="13" creationId="{F7D84A71-5F07-BE39-A817-2A819EA5D775}"/>
          </ac:picMkLst>
        </pc:picChg>
        <pc:picChg chg="mod">
          <ac:chgData name="Sarasin, Elise" userId="051ede2b-3008-44c0-bb19-c9bb04b8c5c9" providerId="ADAL" clId="{89DB9C7E-797D-4B3E-8DDE-5DB3CEA92B3A}" dt="2025-12-17T22:20:40.168" v="8962" actId="962"/>
          <ac:picMkLst>
            <pc:docMk/>
            <pc:sldMk cId="3961055908" sldId="2450"/>
            <ac:picMk id="14" creationId="{78C4B4EC-635D-78E3-A19D-816E9B91997C}"/>
          </ac:picMkLst>
        </pc:picChg>
        <pc:picChg chg="add mod">
          <ac:chgData name="Sarasin, Elise" userId="051ede2b-3008-44c0-bb19-c9bb04b8c5c9" providerId="ADAL" clId="{89DB9C7E-797D-4B3E-8DDE-5DB3CEA92B3A}" dt="2025-12-17T22:20:39.695" v="8961" actId="962"/>
          <ac:picMkLst>
            <pc:docMk/>
            <pc:sldMk cId="3961055908" sldId="2450"/>
            <ac:picMk id="15" creationId="{13BD4106-441F-94FC-E8B2-7B2425148FA2}"/>
          </ac:picMkLst>
        </pc:picChg>
      </pc:sldChg>
      <pc:sldChg chg="addSp modSp add mod modAnim">
        <pc:chgData name="Sarasin, Elise" userId="051ede2b-3008-44c0-bb19-c9bb04b8c5c9" providerId="ADAL" clId="{89DB9C7E-797D-4B3E-8DDE-5DB3CEA92B3A}" dt="2025-12-17T22:21:05.037" v="8984" actId="962"/>
        <pc:sldMkLst>
          <pc:docMk/>
          <pc:sldMk cId="1390702557" sldId="2452"/>
        </pc:sldMkLst>
        <pc:spChg chg="mod">
          <ac:chgData name="Sarasin, Elise" userId="051ede2b-3008-44c0-bb19-c9bb04b8c5c9" providerId="ADAL" clId="{89DB9C7E-797D-4B3E-8DDE-5DB3CEA92B3A}" dt="2025-12-16T20:41:21.065" v="2118" actId="20577"/>
          <ac:spMkLst>
            <pc:docMk/>
            <pc:sldMk cId="1390702557" sldId="2452"/>
            <ac:spMk id="2" creationId="{AEB191DF-B945-367E-3324-103E2734A235}"/>
          </ac:spMkLst>
        </pc:spChg>
        <pc:spChg chg="mod">
          <ac:chgData name="Sarasin, Elise" userId="051ede2b-3008-44c0-bb19-c9bb04b8c5c9" providerId="ADAL" clId="{89DB9C7E-797D-4B3E-8DDE-5DB3CEA92B3A}" dt="2025-12-17T22:20:58.165" v="8977" actId="14100"/>
          <ac:spMkLst>
            <pc:docMk/>
            <pc:sldMk cId="1390702557" sldId="2452"/>
            <ac:spMk id="3" creationId="{479C28E1-699D-62D8-04D5-84F8611FDA3C}"/>
          </ac:spMkLst>
        </pc:spChg>
        <pc:picChg chg="add mod">
          <ac:chgData name="Sarasin, Elise" userId="051ede2b-3008-44c0-bb19-c9bb04b8c5c9" providerId="ADAL" clId="{89DB9C7E-797D-4B3E-8DDE-5DB3CEA92B3A}" dt="2025-12-17T22:21:05.037" v="8984" actId="962"/>
          <ac:picMkLst>
            <pc:docMk/>
            <pc:sldMk cId="1390702557" sldId="2452"/>
            <ac:picMk id="4" creationId="{970F30B6-DFFB-811F-9D7E-F0FEABF9DAF3}"/>
          </ac:picMkLst>
        </pc:picChg>
        <pc:picChg chg="add mod">
          <ac:chgData name="Sarasin, Elise" userId="051ede2b-3008-44c0-bb19-c9bb04b8c5c9" providerId="ADAL" clId="{89DB9C7E-797D-4B3E-8DDE-5DB3CEA92B3A}" dt="2025-12-17T22:21:04.437" v="8983" actId="962"/>
          <ac:picMkLst>
            <pc:docMk/>
            <pc:sldMk cId="1390702557" sldId="2452"/>
            <ac:picMk id="5" creationId="{C4CF5357-96C7-79F0-59AE-344E59AEF266}"/>
          </ac:picMkLst>
        </pc:picChg>
        <pc:picChg chg="add mod">
          <ac:chgData name="Sarasin, Elise" userId="051ede2b-3008-44c0-bb19-c9bb04b8c5c9" providerId="ADAL" clId="{89DB9C7E-797D-4B3E-8DDE-5DB3CEA92B3A}" dt="2025-12-17T22:21:03.928" v="8982" actId="962"/>
          <ac:picMkLst>
            <pc:docMk/>
            <pc:sldMk cId="1390702557" sldId="2452"/>
            <ac:picMk id="6" creationId="{F5B31577-95FC-C4C2-2806-18D4DD9AF3B6}"/>
          </ac:picMkLst>
        </pc:picChg>
        <pc:picChg chg="add mod">
          <ac:chgData name="Sarasin, Elise" userId="051ede2b-3008-44c0-bb19-c9bb04b8c5c9" providerId="ADAL" clId="{89DB9C7E-797D-4B3E-8DDE-5DB3CEA92B3A}" dt="2025-12-17T22:21:03.454" v="8981" actId="962"/>
          <ac:picMkLst>
            <pc:docMk/>
            <pc:sldMk cId="1390702557" sldId="2452"/>
            <ac:picMk id="7" creationId="{F9875688-F910-C458-A93C-A2406949A13C}"/>
          </ac:picMkLst>
        </pc:picChg>
        <pc:picChg chg="add mod">
          <ac:chgData name="Sarasin, Elise" userId="051ede2b-3008-44c0-bb19-c9bb04b8c5c9" providerId="ADAL" clId="{89DB9C7E-797D-4B3E-8DDE-5DB3CEA92B3A}" dt="2025-12-17T22:21:02.847" v="8980" actId="962"/>
          <ac:picMkLst>
            <pc:docMk/>
            <pc:sldMk cId="1390702557" sldId="2452"/>
            <ac:picMk id="8" creationId="{FA9AED49-20A6-D5CD-EAC7-6BE6DF926009}"/>
          </ac:picMkLst>
        </pc:picChg>
        <pc:picChg chg="add mod">
          <ac:chgData name="Sarasin, Elise" userId="051ede2b-3008-44c0-bb19-c9bb04b8c5c9" providerId="ADAL" clId="{89DB9C7E-797D-4B3E-8DDE-5DB3CEA92B3A}" dt="2025-12-17T22:21:02.374" v="8979" actId="962"/>
          <ac:picMkLst>
            <pc:docMk/>
            <pc:sldMk cId="1390702557" sldId="2452"/>
            <ac:picMk id="9" creationId="{162EC1C1-BF99-8F08-562F-65F8FFFE08F2}"/>
          </ac:picMkLst>
        </pc:picChg>
        <pc:picChg chg="add mod">
          <ac:chgData name="Sarasin, Elise" userId="051ede2b-3008-44c0-bb19-c9bb04b8c5c9" providerId="ADAL" clId="{89DB9C7E-797D-4B3E-8DDE-5DB3CEA92B3A}" dt="2025-12-17T22:21:01.864" v="8978" actId="962"/>
          <ac:picMkLst>
            <pc:docMk/>
            <pc:sldMk cId="1390702557" sldId="2452"/>
            <ac:picMk id="10" creationId="{E8535E59-502F-F0A7-7E63-089259D18EFE}"/>
          </ac:picMkLst>
        </pc:picChg>
      </pc:sldChg>
      <pc:sldChg chg="modSp add mod">
        <pc:chgData name="Sarasin, Elise" userId="051ede2b-3008-44c0-bb19-c9bb04b8c5c9" providerId="ADAL" clId="{89DB9C7E-797D-4B3E-8DDE-5DB3CEA92B3A}" dt="2025-12-16T21:21:09.260" v="4355" actId="20577"/>
        <pc:sldMkLst>
          <pc:docMk/>
          <pc:sldMk cId="1656910092" sldId="2453"/>
        </pc:sldMkLst>
        <pc:spChg chg="mod">
          <ac:chgData name="Sarasin, Elise" userId="051ede2b-3008-44c0-bb19-c9bb04b8c5c9" providerId="ADAL" clId="{89DB9C7E-797D-4B3E-8DDE-5DB3CEA92B3A}" dt="2025-12-16T21:12:01.275" v="3727" actId="20577"/>
          <ac:spMkLst>
            <pc:docMk/>
            <pc:sldMk cId="1656910092" sldId="2453"/>
            <ac:spMk id="2" creationId="{16821DB9-F34C-4B51-CC2C-4FC35474FAA9}"/>
          </ac:spMkLst>
        </pc:spChg>
        <pc:graphicFrameChg chg="modGraphic">
          <ac:chgData name="Sarasin, Elise" userId="051ede2b-3008-44c0-bb19-c9bb04b8c5c9" providerId="ADAL" clId="{89DB9C7E-797D-4B3E-8DDE-5DB3CEA92B3A}" dt="2025-12-16T21:21:09.260" v="4355" actId="20577"/>
          <ac:graphicFrameMkLst>
            <pc:docMk/>
            <pc:sldMk cId="1656910092" sldId="2453"/>
            <ac:graphicFrameMk id="4" creationId="{B4C438FB-475A-27D1-54B5-BBEFFF375923}"/>
          </ac:graphicFrameMkLst>
        </pc:graphicFrameChg>
      </pc:sldChg>
      <pc:sldChg chg="addSp delSp modSp new mod">
        <pc:chgData name="Sarasin, Elise" userId="051ede2b-3008-44c0-bb19-c9bb04b8c5c9" providerId="ADAL" clId="{89DB9C7E-797D-4B3E-8DDE-5DB3CEA92B3A}" dt="2025-12-17T14:56:32.451" v="7197" actId="404"/>
        <pc:sldMkLst>
          <pc:docMk/>
          <pc:sldMk cId="3398680839" sldId="2454"/>
        </pc:sldMkLst>
        <pc:spChg chg="mod">
          <ac:chgData name="Sarasin, Elise" userId="051ede2b-3008-44c0-bb19-c9bb04b8c5c9" providerId="ADAL" clId="{89DB9C7E-797D-4B3E-8DDE-5DB3CEA92B3A}" dt="2025-12-17T14:56:32.451" v="7197" actId="404"/>
          <ac:spMkLst>
            <pc:docMk/>
            <pc:sldMk cId="3398680839" sldId="2454"/>
            <ac:spMk id="2" creationId="{E5D3D096-C917-5D83-ABBD-04783C7DA936}"/>
          </ac:spMkLst>
        </pc:spChg>
        <pc:picChg chg="add mod">
          <ac:chgData name="Sarasin, Elise" userId="051ede2b-3008-44c0-bb19-c9bb04b8c5c9" providerId="ADAL" clId="{89DB9C7E-797D-4B3E-8DDE-5DB3CEA92B3A}" dt="2025-12-17T14:56:22.784" v="7195" actId="962"/>
          <ac:picMkLst>
            <pc:docMk/>
            <pc:sldMk cId="3398680839" sldId="2454"/>
            <ac:picMk id="5" creationId="{298BADCB-1033-BA64-7F60-5AE2CDC3F3E7}"/>
          </ac:picMkLst>
        </pc:picChg>
      </pc:sldChg>
      <pc:sldChg chg="addSp modSp add mod modClrScheme chgLayout">
        <pc:chgData name="Sarasin, Elise" userId="051ede2b-3008-44c0-bb19-c9bb04b8c5c9" providerId="ADAL" clId="{89DB9C7E-797D-4B3E-8DDE-5DB3CEA92B3A}" dt="2025-12-17T21:56:21.361" v="7646" actId="20577"/>
        <pc:sldMkLst>
          <pc:docMk/>
          <pc:sldMk cId="1433146056" sldId="2455"/>
        </pc:sldMkLst>
        <pc:spChg chg="mod ord">
          <ac:chgData name="Sarasin, Elise" userId="051ede2b-3008-44c0-bb19-c9bb04b8c5c9" providerId="ADAL" clId="{89DB9C7E-797D-4B3E-8DDE-5DB3CEA92B3A}" dt="2025-12-17T21:55:43.346" v="7588" actId="700"/>
          <ac:spMkLst>
            <pc:docMk/>
            <pc:sldMk cId="1433146056" sldId="2455"/>
            <ac:spMk id="2" creationId="{CE16EFF3-AE1D-C16C-8D43-E9A932314806}"/>
          </ac:spMkLst>
        </pc:spChg>
        <pc:spChg chg="add mod ord">
          <ac:chgData name="Sarasin, Elise" userId="051ede2b-3008-44c0-bb19-c9bb04b8c5c9" providerId="ADAL" clId="{89DB9C7E-797D-4B3E-8DDE-5DB3CEA92B3A}" dt="2025-12-17T21:55:47.330" v="7606" actId="20577"/>
          <ac:spMkLst>
            <pc:docMk/>
            <pc:sldMk cId="1433146056" sldId="2455"/>
            <ac:spMk id="3" creationId="{FB2100BC-5FD1-CCEE-83FC-59DDDA6B5F4F}"/>
          </ac:spMkLst>
        </pc:spChg>
        <pc:spChg chg="add mod ord">
          <ac:chgData name="Sarasin, Elise" userId="051ede2b-3008-44c0-bb19-c9bb04b8c5c9" providerId="ADAL" clId="{89DB9C7E-797D-4B3E-8DDE-5DB3CEA92B3A}" dt="2025-12-17T21:55:52.875" v="7623" actId="20577"/>
          <ac:spMkLst>
            <pc:docMk/>
            <pc:sldMk cId="1433146056" sldId="2455"/>
            <ac:spMk id="4" creationId="{F98F749A-A5DA-E447-FF37-A11C69D5C537}"/>
          </ac:spMkLst>
        </pc:spChg>
        <pc:spChg chg="add mod ord">
          <ac:chgData name="Sarasin, Elise" userId="051ede2b-3008-44c0-bb19-c9bb04b8c5c9" providerId="ADAL" clId="{89DB9C7E-797D-4B3E-8DDE-5DB3CEA92B3A}" dt="2025-12-17T21:56:02.039" v="7627" actId="27636"/>
          <ac:spMkLst>
            <pc:docMk/>
            <pc:sldMk cId="1433146056" sldId="2455"/>
            <ac:spMk id="5" creationId="{CFF62608-AB77-2547-3EAC-E32C70E109D7}"/>
          </ac:spMkLst>
        </pc:spChg>
        <pc:spChg chg="mod ord">
          <ac:chgData name="Sarasin, Elise" userId="051ede2b-3008-44c0-bb19-c9bb04b8c5c9" providerId="ADAL" clId="{89DB9C7E-797D-4B3E-8DDE-5DB3CEA92B3A}" dt="2025-12-17T21:56:21.361" v="7646" actId="20577"/>
          <ac:spMkLst>
            <pc:docMk/>
            <pc:sldMk cId="1433146056" sldId="2455"/>
            <ac:spMk id="6" creationId="{AFF9E882-1B0B-3D70-8F80-EF83A55FBE90}"/>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662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66275"/>
          </a:xfrm>
          <a:prstGeom prst="rect">
            <a:avLst/>
          </a:prstGeom>
        </p:spPr>
        <p:txBody>
          <a:bodyPr vert="horz" lIns="91440" tIns="45720" rIns="91440" bIns="45720" rtlCol="0"/>
          <a:lstStyle>
            <a:lvl1pPr algn="r">
              <a:defRPr sz="1200"/>
            </a:lvl1pPr>
          </a:lstStyle>
          <a:p>
            <a:fld id="{26987C75-5A4D-0F4C-98F9-12B3A7808E58}" type="datetimeFigureOut">
              <a:rPr lang="en-US" smtClean="0"/>
              <a:t>1/4/26</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826951"/>
            <a:ext cx="2971800" cy="46627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826951"/>
            <a:ext cx="2971800" cy="466274"/>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2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275"/>
          </a:xfrm>
          <a:prstGeom prst="rect">
            <a:avLst/>
          </a:prstGeom>
        </p:spPr>
        <p:txBody>
          <a:bodyPr vert="horz" lIns="91440" tIns="45720" rIns="91440" bIns="45720" rtlCol="0"/>
          <a:lstStyle>
            <a:lvl1pPr algn="r">
              <a:defRPr sz="1200"/>
            </a:lvl1pPr>
          </a:lstStyle>
          <a:p>
            <a:fld id="{657DBB8B-29CE-48D0-9A6A-E621DDA1FB07}" type="datetimeFigureOut">
              <a:rPr lang="en-US" smtClean="0"/>
              <a:t>1/4/26</a:t>
            </a:fld>
            <a:endParaRPr lang="en-US"/>
          </a:p>
        </p:txBody>
      </p:sp>
      <p:sp>
        <p:nvSpPr>
          <p:cNvPr id="4" name="Slide Image Placeholder 3"/>
          <p:cNvSpPr>
            <a:spLocks noGrp="1" noRot="1" noChangeAspect="1"/>
          </p:cNvSpPr>
          <p:nvPr>
            <p:ph type="sldImg" idx="2"/>
          </p:nvPr>
        </p:nvSpPr>
        <p:spPr>
          <a:xfrm>
            <a:off x="642938" y="1162050"/>
            <a:ext cx="5572125" cy="31353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2365"/>
            <a:ext cx="5486400" cy="365920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6951"/>
            <a:ext cx="2971800" cy="4662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6951"/>
            <a:ext cx="2971800" cy="466274"/>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31788" y="696913"/>
            <a:ext cx="6194425" cy="3484562"/>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 name="Google Shape;52;p:notes"/>
          <p:cNvSpPr txBox="1">
            <a:spLocks noGrp="1"/>
          </p:cNvSpPr>
          <p:nvPr>
            <p:ph type="body" idx="1"/>
          </p:nvPr>
        </p:nvSpPr>
        <p:spPr>
          <a:xfrm>
            <a:off x="685800" y="4414282"/>
            <a:ext cx="5486400" cy="41819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PRESENTER NOTE:</a:t>
            </a:r>
          </a:p>
          <a:p>
            <a:pPr marL="171450" indent="-171450">
              <a:buFont typeface="Arial" panose="020B0604020202020204" pitchFamily="34" charset="0"/>
              <a:buChar char="•"/>
            </a:pPr>
            <a:r>
              <a:rPr lang="en-US"/>
              <a:t>FABI is one type of FBA (functional behavioral assessment)</a:t>
            </a:r>
          </a:p>
          <a:p>
            <a:pPr marL="171450" indent="-171450">
              <a:buFont typeface="Arial" panose="020B0604020202020204" pitchFamily="34" charset="0"/>
              <a:buChar char="•"/>
            </a:pPr>
            <a:r>
              <a:rPr lang="en-US"/>
              <a:t>Can be used as a Tier 3 intervention, as we are discussing in this presentation </a:t>
            </a:r>
          </a:p>
          <a:p>
            <a:pPr marL="171450" indent="-171450">
              <a:buFont typeface="Arial" panose="020B0604020202020204" pitchFamily="34" charset="0"/>
              <a:buChar char="•"/>
            </a:pPr>
            <a:r>
              <a:rPr lang="en-US"/>
              <a:t>Can also be used as a process to conduct a functional behavioral assessment (FBA) and develop a behavior intervention plan (BIP) for student’s with IEPs as required under certain conditions of IDEA</a:t>
            </a:r>
          </a:p>
          <a:p>
            <a:pPr marL="171450" indent="-171450">
              <a:buFont typeface="Arial" panose="020B0604020202020204" pitchFamily="34" charset="0"/>
              <a:buChar char="•"/>
            </a:pPr>
            <a:r>
              <a:rPr lang="en-US"/>
              <a:t>See state regulations for more information regarding FBAs as part of a student’s IEP</a:t>
            </a:r>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3436054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18</a:t>
            </a:fld>
            <a:endParaRPr lang="en-US"/>
          </a:p>
        </p:txBody>
      </p:sp>
    </p:spTree>
    <p:extLst>
      <p:ext uri="{BB962C8B-B14F-4D97-AF65-F5344CB8AC3E}">
        <p14:creationId xmlns:p14="http://schemas.microsoft.com/office/powerpoint/2010/main" val="424902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0243-5968-735F-092D-08F800198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6ABC6-261C-C524-93E5-5FE5271944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DBE6D3-9C96-CFCD-12BA-BC4F6147203E}"/>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2</a:t>
            </a:r>
          </a:p>
        </p:txBody>
      </p:sp>
      <p:sp>
        <p:nvSpPr>
          <p:cNvPr id="4" name="Slide Number Placeholder 3">
            <a:extLst>
              <a:ext uri="{FF2B5EF4-FFF2-40B4-BE49-F238E27FC236}">
                <a16:creationId xmlns:a16="http://schemas.microsoft.com/office/drawing/2014/main" id="{13D822CF-AE81-DD9F-40A9-EBC153DCD782}"/>
              </a:ext>
            </a:extLst>
          </p:cNvPr>
          <p:cNvSpPr>
            <a:spLocks noGrp="1"/>
          </p:cNvSpPr>
          <p:nvPr>
            <p:ph type="sldNum" sz="quarter" idx="5"/>
          </p:nvPr>
        </p:nvSpPr>
        <p:spPr/>
        <p:txBody>
          <a:bodyPr/>
          <a:lstStyle/>
          <a:p>
            <a:fld id="{58D11C9F-81FA-4052-9B37-1EF4A4EF7E85}" type="slidenum">
              <a:rPr lang="en-US" smtClean="0"/>
              <a:t>19</a:t>
            </a:fld>
            <a:endParaRPr lang="en-US"/>
          </a:p>
        </p:txBody>
      </p:sp>
    </p:spTree>
    <p:extLst>
      <p:ext uri="{BB962C8B-B14F-4D97-AF65-F5344CB8AC3E}">
        <p14:creationId xmlns:p14="http://schemas.microsoft.com/office/powerpoint/2010/main" val="2529511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want the Tier 3 intervention to build on the foundation of Tier 1 efforts to promote generalization and maintenance of newly acquired skills across people, settings, and behaviors – as well as over time. </a:t>
            </a:r>
          </a:p>
        </p:txBody>
      </p:sp>
      <p:sp>
        <p:nvSpPr>
          <p:cNvPr id="4" name="Slide Number Placeholder 3"/>
          <p:cNvSpPr>
            <a:spLocks noGrp="1"/>
          </p:cNvSpPr>
          <p:nvPr>
            <p:ph type="sldNum" sz="quarter" idx="5"/>
          </p:nvPr>
        </p:nvSpPr>
        <p:spPr/>
        <p:txBody>
          <a:bodyPr/>
          <a:lstStyle/>
          <a:p>
            <a:fld id="{58D11C9F-81FA-4052-9B37-1EF4A4EF7E85}" type="slidenum">
              <a:rPr lang="en-US" smtClean="0"/>
              <a:t>20</a:t>
            </a:fld>
            <a:endParaRPr lang="en-US"/>
          </a:p>
        </p:txBody>
      </p:sp>
    </p:spTree>
    <p:extLst>
      <p:ext uri="{BB962C8B-B14F-4D97-AF65-F5344CB8AC3E}">
        <p14:creationId xmlns:p14="http://schemas.microsoft.com/office/powerpoint/2010/main" val="3005784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Systematic review of the student’s file to ensure a comprehensive understanding of both the student’s areas of strengths and the ways in which they may have struggled. Covers transiency, attendance, academic achievement, retention, disciplinary contacts, referrals, and comments from file.</a:t>
            </a:r>
          </a:p>
        </p:txBody>
      </p:sp>
      <p:sp>
        <p:nvSpPr>
          <p:cNvPr id="4" name="Slide Number Placeholder 3"/>
          <p:cNvSpPr>
            <a:spLocks noGrp="1"/>
          </p:cNvSpPr>
          <p:nvPr>
            <p:ph type="sldNum" sz="quarter" idx="5"/>
          </p:nvPr>
        </p:nvSpPr>
        <p:spPr/>
        <p:txBody>
          <a:bodyPr/>
          <a:lstStyle/>
          <a:p>
            <a:fld id="{58D11C9F-81FA-4052-9B37-1EF4A4EF7E85}" type="slidenum">
              <a:rPr lang="en-US" smtClean="0"/>
              <a:t>22</a:t>
            </a:fld>
            <a:endParaRPr lang="en-US"/>
          </a:p>
        </p:txBody>
      </p:sp>
    </p:spTree>
    <p:extLst>
      <p:ext uri="{BB962C8B-B14F-4D97-AF65-F5344CB8AC3E}">
        <p14:creationId xmlns:p14="http://schemas.microsoft.com/office/powerpoint/2010/main" val="1683358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79F98-E71F-D6D9-F13D-6468237D7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18139-2D99-5672-AD83-057D39CA7A9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CC9C1C8-8629-EE7D-CFEF-097D0BF642CD}"/>
              </a:ext>
            </a:extLst>
          </p:cNvPr>
          <p:cNvSpPr>
            <a:spLocks noGrp="1"/>
          </p:cNvSpPr>
          <p:nvPr>
            <p:ph type="body" idx="1"/>
          </p:nvPr>
        </p:nvSpPr>
        <p:spPr/>
        <p:txBody>
          <a:bodyPr/>
          <a:lstStyle/>
          <a:p>
            <a:r>
              <a:rPr lang="en-US"/>
              <a:t>10-min timer</a:t>
            </a:r>
          </a:p>
        </p:txBody>
      </p:sp>
      <p:sp>
        <p:nvSpPr>
          <p:cNvPr id="4" name="Slide Number Placeholder 3">
            <a:extLst>
              <a:ext uri="{FF2B5EF4-FFF2-40B4-BE49-F238E27FC236}">
                <a16:creationId xmlns:a16="http://schemas.microsoft.com/office/drawing/2014/main" id="{BB08B3D8-8592-062F-8574-4277971D87C3}"/>
              </a:ext>
            </a:extLst>
          </p:cNvPr>
          <p:cNvSpPr>
            <a:spLocks noGrp="1"/>
          </p:cNvSpPr>
          <p:nvPr>
            <p:ph type="sldNum" sz="quarter" idx="5"/>
          </p:nvPr>
        </p:nvSpPr>
        <p:spPr/>
        <p:txBody>
          <a:bodyPr/>
          <a:lstStyle/>
          <a:p>
            <a:fld id="{58D11C9F-81FA-4052-9B37-1EF4A4EF7E85}" type="slidenum">
              <a:rPr lang="en-US" smtClean="0"/>
              <a:t>23</a:t>
            </a:fld>
            <a:endParaRPr lang="en-US"/>
          </a:p>
        </p:txBody>
      </p:sp>
    </p:spTree>
    <p:extLst>
      <p:ext uri="{BB962C8B-B14F-4D97-AF65-F5344CB8AC3E}">
        <p14:creationId xmlns:p14="http://schemas.microsoft.com/office/powerpoint/2010/main" val="3884608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During the teacher interview, you will work with the teacher to identify all behaviors of interest and then create a prioritized list to determine the one keystone behavior. In other words, what is the one behavior, that if modified, could allow students to enjoy school more fully?</a:t>
            </a:r>
          </a:p>
          <a:p>
            <a:endParaRPr lang="en-US"/>
          </a:p>
          <a:p>
            <a:r>
              <a:rPr lang="en-US"/>
              <a:t>This becomes the target behavior (or the behavior you are seeking to reduce) which you will then operationally define</a:t>
            </a:r>
          </a:p>
        </p:txBody>
      </p:sp>
      <p:sp>
        <p:nvSpPr>
          <p:cNvPr id="4" name="Slide Number Placeholder 3"/>
          <p:cNvSpPr>
            <a:spLocks noGrp="1"/>
          </p:cNvSpPr>
          <p:nvPr>
            <p:ph type="sldNum" sz="quarter" idx="5"/>
          </p:nvPr>
        </p:nvSpPr>
        <p:spPr/>
        <p:txBody>
          <a:bodyPr/>
          <a:lstStyle/>
          <a:p>
            <a:fld id="{58D11C9F-81FA-4052-9B37-1EF4A4EF7E85}" type="slidenum">
              <a:rPr lang="en-US" smtClean="0"/>
              <a:t>28</a:t>
            </a:fld>
            <a:endParaRPr lang="en-US"/>
          </a:p>
        </p:txBody>
      </p:sp>
    </p:spTree>
    <p:extLst>
      <p:ext uri="{BB962C8B-B14F-4D97-AF65-F5344CB8AC3E}">
        <p14:creationId xmlns:p14="http://schemas.microsoft.com/office/powerpoint/2010/main" val="252641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34</a:t>
            </a:fld>
            <a:endParaRPr lang="en-US"/>
          </a:p>
        </p:txBody>
      </p:sp>
    </p:spTree>
    <p:extLst>
      <p:ext uri="{BB962C8B-B14F-4D97-AF65-F5344CB8AC3E}">
        <p14:creationId xmlns:p14="http://schemas.microsoft.com/office/powerpoint/2010/main" val="2600721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4C6F4-0CA1-C04E-BB3C-EAAAE29D8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CB244-9223-90F7-FED5-35F24865B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FC54BB-1FC6-DAA0-1252-CABB904BC7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8E0657-8C8C-C19A-06D1-E21BEF168B1E}"/>
              </a:ext>
            </a:extLst>
          </p:cNvPr>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490507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79C17-0AD3-6BC2-9030-AA2CCE542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528E3-0B6B-96B8-D581-5844452EFF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CAC9F0-8C1A-B2EE-42E9-3937DD89B113}"/>
              </a:ext>
            </a:extLst>
          </p:cNvPr>
          <p:cNvSpPr>
            <a:spLocks noGrp="1"/>
          </p:cNvSpPr>
          <p:nvPr>
            <p:ph type="body" idx="1"/>
          </p:nvPr>
        </p:nvSpPr>
        <p:spPr/>
        <p:txBody>
          <a:bodyPr/>
          <a:lstStyle/>
          <a:p>
            <a:r>
              <a:rPr lang="en-US"/>
              <a:t>10-min timer</a:t>
            </a:r>
          </a:p>
        </p:txBody>
      </p:sp>
      <p:sp>
        <p:nvSpPr>
          <p:cNvPr id="4" name="Slide Number Placeholder 3">
            <a:extLst>
              <a:ext uri="{FF2B5EF4-FFF2-40B4-BE49-F238E27FC236}">
                <a16:creationId xmlns:a16="http://schemas.microsoft.com/office/drawing/2014/main" id="{E45A1424-6252-AFD7-C36E-FFBFFB58B580}"/>
              </a:ext>
            </a:extLst>
          </p:cNvPr>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37587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83cc988acc_0_30:notes"/>
          <p:cNvSpPr>
            <a:spLocks noGrp="1" noRot="1" noChangeAspect="1"/>
          </p:cNvSpPr>
          <p:nvPr>
            <p:ph type="sldImg" idx="2"/>
          </p:nvPr>
        </p:nvSpPr>
        <p:spPr>
          <a:xfrm>
            <a:off x="331788" y="696913"/>
            <a:ext cx="6194425" cy="3484562"/>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9" name="Google Shape;99;g283cc988acc_0_30:notes"/>
          <p:cNvSpPr txBox="1">
            <a:spLocks noGrp="1"/>
          </p:cNvSpPr>
          <p:nvPr>
            <p:ph type="body" idx="1"/>
          </p:nvPr>
        </p:nvSpPr>
        <p:spPr>
          <a:xfrm>
            <a:off x="685800" y="4414282"/>
            <a:ext cx="5486400" cy="41819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B39E1-8ECA-D8AE-0618-AFA4624E1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D7EDF-B9BC-46E8-60D1-A1D548ACB8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05C18F6-C730-6321-BC35-92C3FF44BA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313F61-8812-82EF-5CF2-D3827FB7C04D}"/>
              </a:ext>
            </a:extLst>
          </p:cNvPr>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1720607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time the target behavior occurs you will record details in a new row. Each instance of the target behavior will be numbered and later placed in the function matrix.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You should will note the context in which the behavior occurred, such as reading instruction, morning circle time, or math instruction, and the antecedent, or what happened immediately before the behavior.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Additionally, record the target behavior itself, the consequence, or what happened immediately after the target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of the behavior, such as access to or avoidance of attention, tasks or tangibles, or sensory experiences will be completed later.</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41</a:t>
            </a:fld>
            <a:endParaRPr lang="en-US"/>
          </a:p>
        </p:txBody>
      </p:sp>
    </p:spTree>
    <p:extLst>
      <p:ext uri="{BB962C8B-B14F-4D97-AF65-F5344CB8AC3E}">
        <p14:creationId xmlns:p14="http://schemas.microsoft.com/office/powerpoint/2010/main" val="406812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08067-53B3-9777-AC7F-B9284190B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242912-FD65-2046-2B29-5AF476B2260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DE9F79D-7379-DDC5-9E5A-49966F4EC43B}"/>
              </a:ext>
            </a:extLst>
          </p:cNvPr>
          <p:cNvSpPr>
            <a:spLocks noGrp="1"/>
          </p:cNvSpPr>
          <p:nvPr>
            <p:ph type="body" idx="1"/>
          </p:nvPr>
        </p:nvSpPr>
        <p:spPr/>
        <p:txBody>
          <a:bodyPr/>
          <a:lstStyle/>
          <a:p>
            <a:r>
              <a:rPr lang="en-US"/>
              <a:t>5-min timer</a:t>
            </a:r>
          </a:p>
        </p:txBody>
      </p:sp>
      <p:sp>
        <p:nvSpPr>
          <p:cNvPr id="4" name="Slide Number Placeholder 3">
            <a:extLst>
              <a:ext uri="{FF2B5EF4-FFF2-40B4-BE49-F238E27FC236}">
                <a16:creationId xmlns:a16="http://schemas.microsoft.com/office/drawing/2014/main" id="{1C5392D2-353F-BA41-CF59-44763699578D}"/>
              </a:ext>
            </a:extLst>
          </p:cNvPr>
          <p:cNvSpPr>
            <a:spLocks noGrp="1"/>
          </p:cNvSpPr>
          <p:nvPr>
            <p:ph type="sldNum" sz="quarter" idx="5"/>
          </p:nvPr>
        </p:nvSpPr>
        <p:spPr/>
        <p:txBody>
          <a:bodyPr/>
          <a:lstStyle/>
          <a:p>
            <a:fld id="{58D11C9F-81FA-4052-9B37-1EF4A4EF7E85}" type="slidenum">
              <a:rPr lang="en-US" smtClean="0"/>
              <a:t>44</a:t>
            </a:fld>
            <a:endParaRPr lang="en-US"/>
          </a:p>
        </p:txBody>
      </p:sp>
    </p:spTree>
    <p:extLst>
      <p:ext uri="{BB962C8B-B14F-4D97-AF65-F5344CB8AC3E}">
        <p14:creationId xmlns:p14="http://schemas.microsoft.com/office/powerpoint/2010/main" val="934711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98BA9-5AC1-AA5D-CC50-533C21372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1BFDB-673C-ADB6-F256-8D57E5AA44E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C63A73-CC2A-AE9C-629F-39996C09BBCC}"/>
              </a:ext>
            </a:extLst>
          </p:cNvPr>
          <p:cNvSpPr>
            <a:spLocks noGrp="1"/>
          </p:cNvSpPr>
          <p:nvPr>
            <p:ph type="body" idx="1"/>
          </p:nvPr>
        </p:nvSpPr>
        <p:spPr/>
        <p:txBody>
          <a:bodyPr/>
          <a:lstStyle/>
          <a:p>
            <a:r>
              <a:rPr lang="en-US"/>
              <a:t>5-min</a:t>
            </a:r>
          </a:p>
        </p:txBody>
      </p:sp>
      <p:sp>
        <p:nvSpPr>
          <p:cNvPr id="4" name="Slide Number Placeholder 3">
            <a:extLst>
              <a:ext uri="{FF2B5EF4-FFF2-40B4-BE49-F238E27FC236}">
                <a16:creationId xmlns:a16="http://schemas.microsoft.com/office/drawing/2014/main" id="{54F8F1CA-1F74-97CB-1F5D-337A29F4AB9D}"/>
              </a:ext>
            </a:extLst>
          </p:cNvPr>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63023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Matrix, developed by Umbreit and colleagues is a practical, effective, and novel tool for visually organizing multiple sources of information from informal observations, interviews, rating scales, and A-B-C observation data to identify the function of the target behavior. </a:t>
            </a:r>
          </a:p>
          <a:p>
            <a:endParaRPr lang="en-US"/>
          </a:p>
          <a:p>
            <a:r>
              <a:rPr lang="en-US"/>
              <a:t>The Function Matrix is organized based on the principles of applied behavior analysis, with columns reflecting the two ways behaviors are reinforced: positive reinforcement (meaning to get or access something) and negative reinforcement (meaning to escape or avoid something). </a:t>
            </a:r>
          </a:p>
          <a:p>
            <a:endParaRPr lang="en-US"/>
          </a:p>
          <a:p>
            <a:r>
              <a:rPr lang="en-US"/>
              <a:t>Then, the three rows reflect three behavioral categories (the “something or somethings”) the person is trying get or avoid: attention, tangibles or activities, and sensory experiences.</a:t>
            </a:r>
          </a:p>
        </p:txBody>
      </p:sp>
      <p:sp>
        <p:nvSpPr>
          <p:cNvPr id="4" name="Slide Number Placeholder 3"/>
          <p:cNvSpPr>
            <a:spLocks noGrp="1"/>
          </p:cNvSpPr>
          <p:nvPr>
            <p:ph type="sldNum" sz="quarter" idx="5"/>
          </p:nvPr>
        </p:nvSpPr>
        <p:spPr/>
        <p:txBody>
          <a:bodyPr/>
          <a:lstStyle/>
          <a:p>
            <a:fld id="{58D11C9F-81FA-4052-9B37-1EF4A4EF7E85}" type="slidenum">
              <a:rPr lang="en-US" smtClean="0"/>
              <a:t>47</a:t>
            </a:fld>
            <a:endParaRPr lang="en-US"/>
          </a:p>
        </p:txBody>
      </p:sp>
    </p:spTree>
    <p:extLst>
      <p:ext uri="{BB962C8B-B14F-4D97-AF65-F5344CB8AC3E}">
        <p14:creationId xmlns:p14="http://schemas.microsoft.com/office/powerpoint/2010/main" val="1449701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2E19D-289C-F0FF-8B1B-DF3728AAC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6BE7A-02A5-28DB-3558-680C134577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E436EB-BAD4-5949-55E5-BA3AC4052A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Information from all parts of the functional assessment are added to Function Matrix. This includes: informal observations, interviews, rating scales, and A-B-C observation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ABC Data are using the following notation: Number of the observation session (e.g., observation session 1, 2, 3) dot number of the occurrence of target behavior in that observation session (e.g., the second instance of behavior) – this is the number of the row.</a:t>
            </a:r>
          </a:p>
        </p:txBody>
      </p:sp>
      <p:sp>
        <p:nvSpPr>
          <p:cNvPr id="4" name="Slide Number Placeholder 3">
            <a:extLst>
              <a:ext uri="{FF2B5EF4-FFF2-40B4-BE49-F238E27FC236}">
                <a16:creationId xmlns:a16="http://schemas.microsoft.com/office/drawing/2014/main" id="{1E661B83-12BC-A871-84EA-66AE7BBA5676}"/>
              </a:ext>
            </a:extLst>
          </p:cNvPr>
          <p:cNvSpPr>
            <a:spLocks noGrp="1"/>
          </p:cNvSpPr>
          <p:nvPr>
            <p:ph type="sldNum" sz="quarter" idx="5"/>
          </p:nvPr>
        </p:nvSpPr>
        <p:spPr/>
        <p:txBody>
          <a:bodyPr/>
          <a:lstStyle/>
          <a:p>
            <a:fld id="{58D11C9F-81FA-4052-9B37-1EF4A4EF7E85}" type="slidenum">
              <a:rPr lang="en-US" smtClean="0"/>
              <a:t>48</a:t>
            </a:fld>
            <a:endParaRPr lang="en-US"/>
          </a:p>
        </p:txBody>
      </p:sp>
    </p:spTree>
    <p:extLst>
      <p:ext uri="{BB962C8B-B14F-4D97-AF65-F5344CB8AC3E}">
        <p14:creationId xmlns:p14="http://schemas.microsoft.com/office/powerpoint/2010/main" val="1821539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3C42D-E7CF-ED70-595F-50A26F03E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D4362-9AD4-9AB5-030F-5A50C68F316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C77DE0F-2A0E-D58D-0CF1-65302544CC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a:t>
            </a:r>
          </a:p>
          <a:p>
            <a:endParaRPr lang="en-US"/>
          </a:p>
        </p:txBody>
      </p:sp>
      <p:sp>
        <p:nvSpPr>
          <p:cNvPr id="4" name="Slide Number Placeholder 3">
            <a:extLst>
              <a:ext uri="{FF2B5EF4-FFF2-40B4-BE49-F238E27FC236}">
                <a16:creationId xmlns:a16="http://schemas.microsoft.com/office/drawing/2014/main" id="{AA654947-BE3A-BEB5-D70D-BD57B85ADECC}"/>
              </a:ext>
            </a:extLst>
          </p:cNvPr>
          <p:cNvSpPr>
            <a:spLocks noGrp="1"/>
          </p:cNvSpPr>
          <p:nvPr>
            <p:ph type="sldNum" sz="quarter" idx="5"/>
          </p:nvPr>
        </p:nvSpPr>
        <p:spPr/>
        <p:txBody>
          <a:bodyPr/>
          <a:lstStyle/>
          <a:p>
            <a:fld id="{58D11C9F-81FA-4052-9B37-1EF4A4EF7E85}" type="slidenum">
              <a:rPr lang="en-US" smtClean="0"/>
              <a:t>50</a:t>
            </a:fld>
            <a:endParaRPr lang="en-US"/>
          </a:p>
        </p:txBody>
      </p:sp>
    </p:spTree>
    <p:extLst>
      <p:ext uri="{BB962C8B-B14F-4D97-AF65-F5344CB8AC3E}">
        <p14:creationId xmlns:p14="http://schemas.microsoft.com/office/powerpoint/2010/main" val="2540626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DE804-B714-8BA2-CDE1-91463376A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D9253-D33F-4950-4F64-02E1706414F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4D1E62-E004-2346-2C63-475E484CC91D}"/>
              </a:ext>
            </a:extLst>
          </p:cNvPr>
          <p:cNvSpPr>
            <a:spLocks noGrp="1"/>
          </p:cNvSpPr>
          <p:nvPr>
            <p:ph type="body" idx="1"/>
          </p:nvPr>
        </p:nvSpPr>
        <p:spPr/>
        <p:txBody>
          <a:bodyPr/>
          <a:lstStyle/>
          <a:p>
            <a:pPr lvl="1">
              <a:spcBef>
                <a:spcPts val="300"/>
              </a:spcBef>
              <a:buFont typeface="Arial" pitchFamily="34" charset="0"/>
              <a:buNone/>
            </a:pPr>
            <a:endParaRPr lang="en-US" sz="2400"/>
          </a:p>
        </p:txBody>
      </p:sp>
      <p:sp>
        <p:nvSpPr>
          <p:cNvPr id="4" name="Slide Number Placeholder 3">
            <a:extLst>
              <a:ext uri="{FF2B5EF4-FFF2-40B4-BE49-F238E27FC236}">
                <a16:creationId xmlns:a16="http://schemas.microsoft.com/office/drawing/2014/main" id="{64F72EA9-7C65-3A3D-4258-F9ED99A25A88}"/>
              </a:ext>
            </a:extLst>
          </p:cNvPr>
          <p:cNvSpPr>
            <a:spLocks noGrp="1"/>
          </p:cNvSpPr>
          <p:nvPr>
            <p:ph type="sldNum" sz="quarter" idx="5"/>
          </p:nvPr>
        </p:nvSpPr>
        <p:spPr/>
        <p:txBody>
          <a:bodyPr/>
          <a:lstStyle/>
          <a:p>
            <a:fld id="{58D11C9F-81FA-4052-9B37-1EF4A4EF7E85}" type="slidenum">
              <a:rPr lang="en-US" smtClean="0"/>
              <a:t>51</a:t>
            </a:fld>
            <a:endParaRPr lang="en-US"/>
          </a:p>
        </p:txBody>
      </p:sp>
    </p:spTree>
    <p:extLst>
      <p:ext uri="{BB962C8B-B14F-4D97-AF65-F5344CB8AC3E}">
        <p14:creationId xmlns:p14="http://schemas.microsoft.com/office/powerpoint/2010/main" val="898001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361EB-DB99-08D3-AB5E-0B6FD8526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0BE45-1B02-2116-CD6C-460B7203CD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1D1F7B-D53A-701E-2FCB-665DA6F5E6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a:t>
            </a:r>
          </a:p>
          <a:p>
            <a:endParaRPr lang="en-US"/>
          </a:p>
        </p:txBody>
      </p:sp>
      <p:sp>
        <p:nvSpPr>
          <p:cNvPr id="4" name="Slide Number Placeholder 3">
            <a:extLst>
              <a:ext uri="{FF2B5EF4-FFF2-40B4-BE49-F238E27FC236}">
                <a16:creationId xmlns:a16="http://schemas.microsoft.com/office/drawing/2014/main" id="{8C68C2AE-C097-D11B-C03A-36BEDDA82723}"/>
              </a:ext>
            </a:extLst>
          </p:cNvPr>
          <p:cNvSpPr>
            <a:spLocks noGrp="1"/>
          </p:cNvSpPr>
          <p:nvPr>
            <p:ph type="sldNum" sz="quarter" idx="5"/>
          </p:nvPr>
        </p:nvSpPr>
        <p:spPr/>
        <p:txBody>
          <a:bodyPr/>
          <a:lstStyle/>
          <a:p>
            <a:fld id="{58D11C9F-81FA-4052-9B37-1EF4A4EF7E85}" type="slidenum">
              <a:rPr lang="en-US" smtClean="0"/>
              <a:t>52</a:t>
            </a:fld>
            <a:endParaRPr lang="en-US"/>
          </a:p>
        </p:txBody>
      </p:sp>
    </p:spTree>
    <p:extLst>
      <p:ext uri="{BB962C8B-B14F-4D97-AF65-F5344CB8AC3E}">
        <p14:creationId xmlns:p14="http://schemas.microsoft.com/office/powerpoint/2010/main" val="817738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B8081-4BBD-4117-4BE5-3746E6794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42508-9098-6F59-ECD7-86C4FA943E7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0E871A4-2BFA-FB0B-490B-C4B13AB88D38}"/>
              </a:ext>
            </a:extLst>
          </p:cNvPr>
          <p:cNvSpPr>
            <a:spLocks noGrp="1"/>
          </p:cNvSpPr>
          <p:nvPr>
            <p:ph type="body" idx="1"/>
          </p:nvPr>
        </p:nvSpPr>
        <p:spPr/>
        <p:txBody>
          <a:bodyPr/>
          <a:lstStyle/>
          <a:p>
            <a:pPr lvl="1">
              <a:spcBef>
                <a:spcPts val="300"/>
              </a:spcBef>
              <a:buFont typeface="Arial" pitchFamily="34" charset="0"/>
              <a:buNone/>
            </a:pPr>
            <a:endParaRPr lang="en-US" sz="2400"/>
          </a:p>
        </p:txBody>
      </p:sp>
      <p:sp>
        <p:nvSpPr>
          <p:cNvPr id="4" name="Slide Number Placeholder 3">
            <a:extLst>
              <a:ext uri="{FF2B5EF4-FFF2-40B4-BE49-F238E27FC236}">
                <a16:creationId xmlns:a16="http://schemas.microsoft.com/office/drawing/2014/main" id="{030BC660-DA17-10E3-8616-571BA133C90F}"/>
              </a:ext>
            </a:extLst>
          </p:cNvPr>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114985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2399126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7022E-FE30-03AD-CC38-6FF6492CC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821E0-6561-1A37-036D-DBBA035BC1B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07A2DA-E42C-8E55-3CB3-14778760F4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a:t>
            </a:r>
          </a:p>
          <a:p>
            <a:endParaRPr lang="en-US"/>
          </a:p>
        </p:txBody>
      </p:sp>
      <p:sp>
        <p:nvSpPr>
          <p:cNvPr id="4" name="Slide Number Placeholder 3">
            <a:extLst>
              <a:ext uri="{FF2B5EF4-FFF2-40B4-BE49-F238E27FC236}">
                <a16:creationId xmlns:a16="http://schemas.microsoft.com/office/drawing/2014/main" id="{21EAF814-F054-053A-CD44-671116C92E9E}"/>
              </a:ext>
            </a:extLst>
          </p:cNvPr>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3538171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AA858-054F-BDBD-710F-37077C3B5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93EA5-85DD-88DC-D295-0EA5BBF646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DE8206A-BF30-9E29-DAA7-D184A040CFEB}"/>
              </a:ext>
            </a:extLst>
          </p:cNvPr>
          <p:cNvSpPr>
            <a:spLocks noGrp="1"/>
          </p:cNvSpPr>
          <p:nvPr>
            <p:ph type="body" idx="1"/>
          </p:nvPr>
        </p:nvSpPr>
        <p:spPr/>
        <p:txBody>
          <a:bodyPr/>
          <a:lstStyle/>
          <a:p>
            <a:pPr lvl="1">
              <a:spcBef>
                <a:spcPts val="300"/>
              </a:spcBef>
              <a:buFont typeface="Arial" pitchFamily="34" charset="0"/>
              <a:buNone/>
            </a:pPr>
            <a:endParaRPr lang="en-US" sz="2400"/>
          </a:p>
        </p:txBody>
      </p:sp>
      <p:sp>
        <p:nvSpPr>
          <p:cNvPr id="4" name="Slide Number Placeholder 3">
            <a:extLst>
              <a:ext uri="{FF2B5EF4-FFF2-40B4-BE49-F238E27FC236}">
                <a16:creationId xmlns:a16="http://schemas.microsoft.com/office/drawing/2014/main" id="{D022D6DF-948A-7C46-7C06-AA4626549E8C}"/>
              </a:ext>
            </a:extLst>
          </p:cNvPr>
          <p:cNvSpPr>
            <a:spLocks noGrp="1"/>
          </p:cNvSpPr>
          <p:nvPr>
            <p:ph type="sldNum" sz="quarter" idx="5"/>
          </p:nvPr>
        </p:nvSpPr>
        <p:spPr/>
        <p:txBody>
          <a:bodyPr/>
          <a:lstStyle/>
          <a:p>
            <a:fld id="{58D11C9F-81FA-4052-9B37-1EF4A4EF7E85}" type="slidenum">
              <a:rPr lang="en-US" smtClean="0"/>
              <a:t>55</a:t>
            </a:fld>
            <a:endParaRPr lang="en-US"/>
          </a:p>
        </p:txBody>
      </p:sp>
    </p:spTree>
    <p:extLst>
      <p:ext uri="{BB962C8B-B14F-4D97-AF65-F5344CB8AC3E}">
        <p14:creationId xmlns:p14="http://schemas.microsoft.com/office/powerpoint/2010/main" val="1658494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lvl="1">
              <a:spcBef>
                <a:spcPts val="300"/>
              </a:spcBef>
              <a:buFont typeface="Arial" pitchFamily="34" charset="0"/>
              <a:buNone/>
            </a:pPr>
            <a:endParaRPr lang="en-US" sz="2400"/>
          </a:p>
        </p:txBody>
      </p:sp>
      <p:sp>
        <p:nvSpPr>
          <p:cNvPr id="4" name="Slide Number Placeholder 3"/>
          <p:cNvSpPr>
            <a:spLocks noGrp="1"/>
          </p:cNvSpPr>
          <p:nvPr>
            <p:ph type="sldNum" sz="quarter" idx="5"/>
          </p:nvPr>
        </p:nvSpPr>
        <p:spPr/>
        <p:txBody>
          <a:bodyPr/>
          <a:lstStyle/>
          <a:p>
            <a:fld id="{58D11C9F-81FA-4052-9B37-1EF4A4EF7E85}" type="slidenum">
              <a:rPr lang="en-US" smtClean="0"/>
              <a:t>56</a:t>
            </a:fld>
            <a:endParaRPr lang="en-US"/>
          </a:p>
        </p:txBody>
      </p:sp>
    </p:spTree>
    <p:extLst>
      <p:ext uri="{BB962C8B-B14F-4D97-AF65-F5344CB8AC3E}">
        <p14:creationId xmlns:p14="http://schemas.microsoft.com/office/powerpoint/2010/main" val="3887828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CF853-FD9F-2A16-F4EC-89F03C27C6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6DFDF-4780-18DB-4834-E2B96CC4F29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082A1EE-8774-C421-2D04-9171867E342C}"/>
              </a:ext>
            </a:extLst>
          </p:cNvPr>
          <p:cNvSpPr>
            <a:spLocks noGrp="1"/>
          </p:cNvSpPr>
          <p:nvPr>
            <p:ph type="body" idx="1"/>
          </p:nvPr>
        </p:nvSpPr>
        <p:spPr/>
        <p:txBody>
          <a:bodyPr/>
          <a:lstStyle/>
          <a:p>
            <a:pPr lvl="1">
              <a:spcBef>
                <a:spcPts val="300"/>
              </a:spcBef>
              <a:buFont typeface="Arial" pitchFamily="34" charset="0"/>
              <a:buNone/>
            </a:pPr>
            <a:endParaRPr lang="en-US" sz="2400"/>
          </a:p>
        </p:txBody>
      </p:sp>
      <p:sp>
        <p:nvSpPr>
          <p:cNvPr id="4" name="Slide Number Placeholder 3">
            <a:extLst>
              <a:ext uri="{FF2B5EF4-FFF2-40B4-BE49-F238E27FC236}">
                <a16:creationId xmlns:a16="http://schemas.microsoft.com/office/drawing/2014/main" id="{3201B109-9723-36B8-EF39-F1AFD9DCE615}"/>
              </a:ext>
            </a:extLst>
          </p:cNvPr>
          <p:cNvSpPr>
            <a:spLocks noGrp="1"/>
          </p:cNvSpPr>
          <p:nvPr>
            <p:ph type="sldNum" sz="quarter" idx="5"/>
          </p:nvPr>
        </p:nvSpPr>
        <p:spPr/>
        <p:txBody>
          <a:bodyPr/>
          <a:lstStyle/>
          <a:p>
            <a:fld id="{58D11C9F-81FA-4052-9B37-1EF4A4EF7E85}" type="slidenum">
              <a:rPr lang="en-US" smtClean="0"/>
              <a:t>57</a:t>
            </a:fld>
            <a:endParaRPr lang="en-US"/>
          </a:p>
        </p:txBody>
      </p:sp>
    </p:spTree>
    <p:extLst>
      <p:ext uri="{BB962C8B-B14F-4D97-AF65-F5344CB8AC3E}">
        <p14:creationId xmlns:p14="http://schemas.microsoft.com/office/powerpoint/2010/main" val="3900508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B882-EA6C-3DCE-33AB-E7DEA38C3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37E34-D911-BA80-A8C3-0624A5BCCD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9460B7F-BF28-7FB2-3577-6D39C39C7422}"/>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3</a:t>
            </a:r>
          </a:p>
        </p:txBody>
      </p:sp>
      <p:sp>
        <p:nvSpPr>
          <p:cNvPr id="4" name="Slide Number Placeholder 3">
            <a:extLst>
              <a:ext uri="{FF2B5EF4-FFF2-40B4-BE49-F238E27FC236}">
                <a16:creationId xmlns:a16="http://schemas.microsoft.com/office/drawing/2014/main" id="{CF10543C-8246-3FBA-324B-CBEEB096384C}"/>
              </a:ext>
            </a:extLst>
          </p:cNvPr>
          <p:cNvSpPr>
            <a:spLocks noGrp="1"/>
          </p:cNvSpPr>
          <p:nvPr>
            <p:ph type="sldNum" sz="quarter" idx="5"/>
          </p:nvPr>
        </p:nvSpPr>
        <p:spPr/>
        <p:txBody>
          <a:bodyPr/>
          <a:lstStyle/>
          <a:p>
            <a:fld id="{58D11C9F-81FA-4052-9B37-1EF4A4EF7E85}" type="slidenum">
              <a:rPr lang="en-US" smtClean="0"/>
              <a:t>60</a:t>
            </a:fld>
            <a:endParaRPr lang="en-US"/>
          </a:p>
        </p:txBody>
      </p:sp>
    </p:spTree>
    <p:extLst>
      <p:ext uri="{BB962C8B-B14F-4D97-AF65-F5344CB8AC3E}">
        <p14:creationId xmlns:p14="http://schemas.microsoft.com/office/powerpoint/2010/main" val="38390864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9AE90-F6E9-0749-D356-6CC9B9E8A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C30CA-22D9-2292-ABF6-619CE48F31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7145347-8C37-1985-30D8-5193B1C6688C}"/>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D21FC3BE-F41B-5686-132C-C492D35707DA}"/>
              </a:ext>
            </a:extLst>
          </p:cNvPr>
          <p:cNvSpPr>
            <a:spLocks noGrp="1"/>
          </p:cNvSpPr>
          <p:nvPr>
            <p:ph type="sldNum" sz="quarter" idx="5"/>
          </p:nvPr>
        </p:nvSpPr>
        <p:spPr/>
        <p:txBody>
          <a:bodyPr/>
          <a:lstStyle/>
          <a:p>
            <a:fld id="{58D11C9F-81FA-4052-9B37-1EF4A4EF7E85}" type="slidenum">
              <a:rPr lang="en-US" smtClean="0"/>
              <a:t>61</a:t>
            </a:fld>
            <a:endParaRPr lang="en-US"/>
          </a:p>
        </p:txBody>
      </p:sp>
    </p:spTree>
    <p:extLst>
      <p:ext uri="{BB962C8B-B14F-4D97-AF65-F5344CB8AC3E}">
        <p14:creationId xmlns:p14="http://schemas.microsoft.com/office/powerpoint/2010/main" val="1776074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26CD2-9E79-41EC-E27F-EE7298F74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B3C7A-4079-8C6D-015B-E211EC081E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80339FB-BF2A-36AE-818D-9B143CB49090}"/>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0491C01-1F01-7163-91AE-038FE1A47C84}"/>
              </a:ext>
            </a:extLst>
          </p:cNvPr>
          <p:cNvSpPr>
            <a:spLocks noGrp="1"/>
          </p:cNvSpPr>
          <p:nvPr>
            <p:ph type="sldNum" sz="quarter" idx="5"/>
          </p:nvPr>
        </p:nvSpPr>
        <p:spPr/>
        <p:txBody>
          <a:bodyPr/>
          <a:lstStyle/>
          <a:p>
            <a:fld id="{58D11C9F-81FA-4052-9B37-1EF4A4EF7E85}" type="slidenum">
              <a:rPr lang="en-US" smtClean="0"/>
              <a:t>62</a:t>
            </a:fld>
            <a:endParaRPr lang="en-US"/>
          </a:p>
        </p:txBody>
      </p:sp>
    </p:spTree>
    <p:extLst>
      <p:ext uri="{BB962C8B-B14F-4D97-AF65-F5344CB8AC3E}">
        <p14:creationId xmlns:p14="http://schemas.microsoft.com/office/powerpoint/2010/main" val="131246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DB700-D25C-0F78-5801-3410678EDB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86C7E-9225-9D39-7D1E-B626F8FD278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AC4DFE-4AA9-29E6-3055-2C7DD8BD8C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51174C-C09B-ABF3-410B-D27EF58F82AD}"/>
              </a:ext>
            </a:extLst>
          </p:cNvPr>
          <p:cNvSpPr>
            <a:spLocks noGrp="1"/>
          </p:cNvSpPr>
          <p:nvPr>
            <p:ph type="sldNum" sz="quarter" idx="5"/>
          </p:nvPr>
        </p:nvSpPr>
        <p:spPr/>
        <p:txBody>
          <a:bodyPr/>
          <a:lstStyle/>
          <a:p>
            <a:fld id="{58D11C9F-81FA-4052-9B37-1EF4A4EF7E85}" type="slidenum">
              <a:rPr lang="en-US" smtClean="0"/>
              <a:t>71</a:t>
            </a:fld>
            <a:endParaRPr lang="en-US"/>
          </a:p>
        </p:txBody>
      </p:sp>
    </p:spTree>
    <p:extLst>
      <p:ext uri="{BB962C8B-B14F-4D97-AF65-F5344CB8AC3E}">
        <p14:creationId xmlns:p14="http://schemas.microsoft.com/office/powerpoint/2010/main" val="2685886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Interval Timer</a:t>
            </a:r>
          </a:p>
        </p:txBody>
      </p:sp>
      <p:sp>
        <p:nvSpPr>
          <p:cNvPr id="4" name="Slide Number Placeholder 3"/>
          <p:cNvSpPr>
            <a:spLocks noGrp="1"/>
          </p:cNvSpPr>
          <p:nvPr>
            <p:ph type="sldNum" sz="quarter" idx="5"/>
          </p:nvPr>
        </p:nvSpPr>
        <p:spPr/>
        <p:txBody>
          <a:bodyPr/>
          <a:lstStyle/>
          <a:p>
            <a:fld id="{58D11C9F-81FA-4052-9B37-1EF4A4EF7E85}" type="slidenum">
              <a:rPr lang="en-US" smtClean="0"/>
              <a:t>74</a:t>
            </a:fld>
            <a:endParaRPr lang="en-US"/>
          </a:p>
        </p:txBody>
      </p:sp>
    </p:spTree>
    <p:extLst>
      <p:ext uri="{BB962C8B-B14F-4D97-AF65-F5344CB8AC3E}">
        <p14:creationId xmlns:p14="http://schemas.microsoft.com/office/powerpoint/2010/main" val="1413390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6E227-F2A9-9283-C859-70B330E15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E7727F-A368-C8F5-14D1-3C54E97891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E4A0B94-D7A8-A4D7-38A2-3ED5DFF7DD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13D9D1-257C-6316-8259-DE359A25B751}"/>
              </a:ext>
            </a:extLst>
          </p:cNvPr>
          <p:cNvSpPr>
            <a:spLocks noGrp="1"/>
          </p:cNvSpPr>
          <p:nvPr>
            <p:ph type="sldNum" sz="quarter" idx="5"/>
          </p:nvPr>
        </p:nvSpPr>
        <p:spPr/>
        <p:txBody>
          <a:bodyPr/>
          <a:lstStyle/>
          <a:p>
            <a:fld id="{58D11C9F-81FA-4052-9B37-1EF4A4EF7E85}" type="slidenum">
              <a:rPr lang="en-US" smtClean="0"/>
              <a:t>75</a:t>
            </a:fld>
            <a:endParaRPr lang="en-US"/>
          </a:p>
        </p:txBody>
      </p:sp>
    </p:spTree>
    <p:extLst>
      <p:ext uri="{BB962C8B-B14F-4D97-AF65-F5344CB8AC3E}">
        <p14:creationId xmlns:p14="http://schemas.microsoft.com/office/powerpoint/2010/main" val="3806089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p:cNvSpPr>
            <a:spLocks noGrp="1"/>
          </p:cNvSpPr>
          <p:nvPr>
            <p:ph type="sldNum" sz="quarter" idx="5"/>
          </p:nvPr>
        </p:nvSpPr>
        <p:spPr/>
        <p:txBody>
          <a:bodyPr/>
          <a:lstStyle/>
          <a:p>
            <a:fld id="{58D11C9F-81FA-4052-9B37-1EF4A4EF7E85}" type="slidenum">
              <a:rPr lang="en-US" smtClean="0"/>
              <a:t>4</a:t>
            </a:fld>
            <a:endParaRPr lang="en-US"/>
          </a:p>
        </p:txBody>
      </p:sp>
    </p:spTree>
    <p:extLst>
      <p:ext uri="{BB962C8B-B14F-4D97-AF65-F5344CB8AC3E}">
        <p14:creationId xmlns:p14="http://schemas.microsoft.com/office/powerpoint/2010/main" val="3641534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FF180-1746-05C7-3BEB-67AA77514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66C68-7214-917E-43D6-9D99CD8BC7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700199-0FD4-452E-D299-2B9BBE977213}"/>
              </a:ext>
            </a:extLst>
          </p:cNvPr>
          <p:cNvSpPr>
            <a:spLocks noGrp="1"/>
          </p:cNvSpPr>
          <p:nvPr>
            <p:ph type="body" idx="1"/>
          </p:nvPr>
        </p:nvSpPr>
        <p:spPr/>
        <p:txBody>
          <a:bodyPr/>
          <a:lstStyle/>
          <a:p>
            <a:r>
              <a:rPr lang="en-US"/>
              <a:t>Interval Timer</a:t>
            </a:r>
          </a:p>
        </p:txBody>
      </p:sp>
      <p:sp>
        <p:nvSpPr>
          <p:cNvPr id="4" name="Slide Number Placeholder 3">
            <a:extLst>
              <a:ext uri="{FF2B5EF4-FFF2-40B4-BE49-F238E27FC236}">
                <a16:creationId xmlns:a16="http://schemas.microsoft.com/office/drawing/2014/main" id="{DBC7E8EA-48FF-6C93-A523-5428C53EA694}"/>
              </a:ext>
            </a:extLst>
          </p:cNvPr>
          <p:cNvSpPr>
            <a:spLocks noGrp="1"/>
          </p:cNvSpPr>
          <p:nvPr>
            <p:ph type="sldNum" sz="quarter" idx="5"/>
          </p:nvPr>
        </p:nvSpPr>
        <p:spPr/>
        <p:txBody>
          <a:bodyPr/>
          <a:lstStyle/>
          <a:p>
            <a:fld id="{58D11C9F-81FA-4052-9B37-1EF4A4EF7E85}" type="slidenum">
              <a:rPr lang="en-US" smtClean="0"/>
              <a:t>77</a:t>
            </a:fld>
            <a:endParaRPr lang="en-US"/>
          </a:p>
        </p:txBody>
      </p:sp>
    </p:spTree>
    <p:extLst>
      <p:ext uri="{BB962C8B-B14F-4D97-AF65-F5344CB8AC3E}">
        <p14:creationId xmlns:p14="http://schemas.microsoft.com/office/powerpoint/2010/main" val="535066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700F1-EEC3-8147-DD03-127357848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A19B2-31E0-5623-47E5-DFAFD640A6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A181986-237F-16A4-41C5-346F0276CF92}"/>
              </a:ext>
            </a:extLst>
          </p:cNvPr>
          <p:cNvSpPr>
            <a:spLocks noGrp="1"/>
          </p:cNvSpPr>
          <p:nvPr>
            <p:ph type="body" idx="1"/>
          </p:nvPr>
        </p:nvSpPr>
        <p:spPr/>
        <p:txBody>
          <a:bodyPr/>
          <a:lstStyle/>
          <a:p>
            <a:r>
              <a:rPr lang="en-US"/>
              <a:t>5-minute timer</a:t>
            </a:r>
          </a:p>
        </p:txBody>
      </p:sp>
      <p:sp>
        <p:nvSpPr>
          <p:cNvPr id="4" name="Slide Number Placeholder 3">
            <a:extLst>
              <a:ext uri="{FF2B5EF4-FFF2-40B4-BE49-F238E27FC236}">
                <a16:creationId xmlns:a16="http://schemas.microsoft.com/office/drawing/2014/main" id="{3DE63B7D-CD62-4A7B-6162-9B45C0C698CB}"/>
              </a:ext>
            </a:extLst>
          </p:cNvPr>
          <p:cNvSpPr>
            <a:spLocks noGrp="1"/>
          </p:cNvSpPr>
          <p:nvPr>
            <p:ph type="sldNum" sz="quarter" idx="5"/>
          </p:nvPr>
        </p:nvSpPr>
        <p:spPr/>
        <p:txBody>
          <a:bodyPr/>
          <a:lstStyle/>
          <a:p>
            <a:fld id="{58D11C9F-81FA-4052-9B37-1EF4A4EF7E85}" type="slidenum">
              <a:rPr lang="en-US" smtClean="0"/>
              <a:t>78</a:t>
            </a:fld>
            <a:endParaRPr lang="en-US"/>
          </a:p>
        </p:txBody>
      </p:sp>
    </p:spTree>
    <p:extLst>
      <p:ext uri="{BB962C8B-B14F-4D97-AF65-F5344CB8AC3E}">
        <p14:creationId xmlns:p14="http://schemas.microsoft.com/office/powerpoint/2010/main" val="3242069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FD79B-F2D0-8B3E-9BBC-42F0CE485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41DA4-158F-155F-FC78-16AFDF53654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FE2E89D-F8A3-BC47-6DC1-CEA19497FE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772B6C-884C-F470-E920-3594DC82CE40}"/>
              </a:ext>
            </a:extLst>
          </p:cNvPr>
          <p:cNvSpPr>
            <a:spLocks noGrp="1"/>
          </p:cNvSpPr>
          <p:nvPr>
            <p:ph type="sldNum" sz="quarter" idx="5"/>
          </p:nvPr>
        </p:nvSpPr>
        <p:spPr/>
        <p:txBody>
          <a:bodyPr/>
          <a:lstStyle/>
          <a:p>
            <a:fld id="{58D11C9F-81FA-4052-9B37-1EF4A4EF7E85}" type="slidenum">
              <a:rPr lang="en-US" smtClean="0"/>
              <a:t>79</a:t>
            </a:fld>
            <a:endParaRPr lang="en-US"/>
          </a:p>
        </p:txBody>
      </p:sp>
    </p:spTree>
    <p:extLst>
      <p:ext uri="{BB962C8B-B14F-4D97-AF65-F5344CB8AC3E}">
        <p14:creationId xmlns:p14="http://schemas.microsoft.com/office/powerpoint/2010/main" val="631683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81</a:t>
            </a:fld>
            <a:endParaRPr lang="en-US"/>
          </a:p>
        </p:txBody>
      </p:sp>
    </p:spTree>
    <p:extLst>
      <p:ext uri="{BB962C8B-B14F-4D97-AF65-F5344CB8AC3E}">
        <p14:creationId xmlns:p14="http://schemas.microsoft.com/office/powerpoint/2010/main" val="427058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83</a:t>
            </a:fld>
            <a:endParaRPr lang="en-US"/>
          </a:p>
        </p:txBody>
      </p:sp>
    </p:spTree>
    <p:extLst>
      <p:ext uri="{BB962C8B-B14F-4D97-AF65-F5344CB8AC3E}">
        <p14:creationId xmlns:p14="http://schemas.microsoft.com/office/powerpoint/2010/main" val="2789151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4541C-C37B-DF2E-78B9-1D611FE4FA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E09C1-E62E-1BEB-D2BF-A870FCEDB2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5FA56FD-89C6-D487-1A11-641C633BF6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CAA475-50A4-CEF3-5C22-18770A410B34}"/>
              </a:ext>
            </a:extLst>
          </p:cNvPr>
          <p:cNvSpPr>
            <a:spLocks noGrp="1"/>
          </p:cNvSpPr>
          <p:nvPr>
            <p:ph type="sldNum" sz="quarter" idx="5"/>
          </p:nvPr>
        </p:nvSpPr>
        <p:spPr/>
        <p:txBody>
          <a:bodyPr/>
          <a:lstStyle/>
          <a:p>
            <a:fld id="{58D11C9F-81FA-4052-9B37-1EF4A4EF7E85}" type="slidenum">
              <a:rPr lang="en-US" smtClean="0"/>
              <a:t>84</a:t>
            </a:fld>
            <a:endParaRPr lang="en-US"/>
          </a:p>
        </p:txBody>
      </p:sp>
    </p:spTree>
    <p:extLst>
      <p:ext uri="{BB962C8B-B14F-4D97-AF65-F5344CB8AC3E}">
        <p14:creationId xmlns:p14="http://schemas.microsoft.com/office/powerpoint/2010/main" val="1702936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8D11C9F-81FA-4052-9B37-1EF4A4EF7E85}" type="slidenum">
              <a:rPr lang="en-US" smtClean="0"/>
              <a:t>89</a:t>
            </a:fld>
            <a:endParaRPr lang="en-US"/>
          </a:p>
        </p:txBody>
      </p:sp>
    </p:spTree>
    <p:extLst>
      <p:ext uri="{BB962C8B-B14F-4D97-AF65-F5344CB8AC3E}">
        <p14:creationId xmlns:p14="http://schemas.microsoft.com/office/powerpoint/2010/main" val="2238634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Builds knowledge and skill sets aligned to FABI Steps. For example – BSP and pre-correct often Antecedent Adjustment</a:t>
            </a:r>
          </a:p>
        </p:txBody>
      </p:sp>
      <p:sp>
        <p:nvSpPr>
          <p:cNvPr id="4" name="Slide Number Placeholder 3"/>
          <p:cNvSpPr>
            <a:spLocks noGrp="1"/>
          </p:cNvSpPr>
          <p:nvPr>
            <p:ph type="sldNum" sz="quarter" idx="5"/>
          </p:nvPr>
        </p:nvSpPr>
        <p:spPr/>
        <p:txBody>
          <a:bodyPr/>
          <a:lstStyle/>
          <a:p>
            <a:fld id="{58D11C9F-81FA-4052-9B37-1EF4A4EF7E85}" type="slidenum">
              <a:rPr lang="en-US" smtClean="0"/>
              <a:t>95</a:t>
            </a:fld>
            <a:endParaRPr lang="en-US"/>
          </a:p>
        </p:txBody>
      </p:sp>
    </p:spTree>
    <p:extLst>
      <p:ext uri="{BB962C8B-B14F-4D97-AF65-F5344CB8AC3E}">
        <p14:creationId xmlns:p14="http://schemas.microsoft.com/office/powerpoint/2010/main" val="3244605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08973-EC3D-B194-C43C-283B818D2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CC530-5E30-05D3-8C70-EA0C82960F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C4C08B-C871-2685-FF11-7388988DDB7B}"/>
              </a:ext>
            </a:extLst>
          </p:cNvPr>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a:extLst>
              <a:ext uri="{FF2B5EF4-FFF2-40B4-BE49-F238E27FC236}">
                <a16:creationId xmlns:a16="http://schemas.microsoft.com/office/drawing/2014/main" id="{4FF71BFD-CEB3-2AF9-328D-38E497D56A2B}"/>
              </a:ext>
            </a:extLst>
          </p:cNvPr>
          <p:cNvSpPr>
            <a:spLocks noGrp="1"/>
          </p:cNvSpPr>
          <p:nvPr>
            <p:ph type="sldNum" sz="quarter" idx="5"/>
          </p:nvPr>
        </p:nvSpPr>
        <p:spPr/>
        <p:txBody>
          <a:bodyPr/>
          <a:lstStyle/>
          <a:p>
            <a:fld id="{58D11C9F-81FA-4052-9B37-1EF4A4EF7E85}" type="slidenum">
              <a:rPr lang="en-US" smtClean="0"/>
              <a:t>96</a:t>
            </a:fld>
            <a:endParaRPr lang="en-US"/>
          </a:p>
        </p:txBody>
      </p:sp>
    </p:spTree>
    <p:extLst>
      <p:ext uri="{BB962C8B-B14F-4D97-AF65-F5344CB8AC3E}">
        <p14:creationId xmlns:p14="http://schemas.microsoft.com/office/powerpoint/2010/main" val="13501772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58A3B340-0A6A-B320-220E-8B99036CBD53}"/>
            </a:ext>
          </a:extLst>
        </p:cNvPr>
        <p:cNvGrpSpPr/>
        <p:nvPr/>
      </p:nvGrpSpPr>
      <p:grpSpPr>
        <a:xfrm>
          <a:off x="0" y="0"/>
          <a:ext cx="0" cy="0"/>
          <a:chOff x="0" y="0"/>
          <a:chExt cx="0" cy="0"/>
        </a:xfrm>
      </p:grpSpPr>
      <p:sp>
        <p:nvSpPr>
          <p:cNvPr id="244" name="Google Shape;244;g283cc988acc_0_518:notes">
            <a:extLst>
              <a:ext uri="{FF2B5EF4-FFF2-40B4-BE49-F238E27FC236}">
                <a16:creationId xmlns:a16="http://schemas.microsoft.com/office/drawing/2014/main" id="{33388D82-4233-7A39-076D-189ECB1E52F9}"/>
              </a:ext>
            </a:extLst>
          </p:cNvPr>
          <p:cNvSpPr>
            <a:spLocks noGrp="1" noRot="1" noChangeAspect="1"/>
          </p:cNvSpPr>
          <p:nvPr>
            <p:ph type="sldImg" idx="2"/>
          </p:nvPr>
        </p:nvSpPr>
        <p:spPr>
          <a:xfrm>
            <a:off x="331788" y="696913"/>
            <a:ext cx="6194425" cy="3484562"/>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45" name="Google Shape;245;g283cc988acc_0_518:notes">
            <a:extLst>
              <a:ext uri="{FF2B5EF4-FFF2-40B4-BE49-F238E27FC236}">
                <a16:creationId xmlns:a16="http://schemas.microsoft.com/office/drawing/2014/main" id="{E718DC1A-C4FE-6111-E54E-918B8E2DF281}"/>
              </a:ext>
            </a:extLst>
          </p:cNvPr>
          <p:cNvSpPr txBox="1">
            <a:spLocks noGrp="1"/>
          </p:cNvSpPr>
          <p:nvPr>
            <p:ph type="body" idx="1"/>
          </p:nvPr>
        </p:nvSpPr>
        <p:spPr>
          <a:xfrm>
            <a:off x="685800" y="4414282"/>
            <a:ext cx="5486400" cy="41819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lnhgi6q</a:t>
            </a:r>
            <a:endParaRPr/>
          </a:p>
        </p:txBody>
      </p:sp>
    </p:spTree>
    <p:extLst>
      <p:ext uri="{BB962C8B-B14F-4D97-AF65-F5344CB8AC3E}">
        <p14:creationId xmlns:p14="http://schemas.microsoft.com/office/powerpoint/2010/main" val="317353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83465cb5c7_0_94:notes"/>
          <p:cNvSpPr>
            <a:spLocks noGrp="1" noRot="1" noChangeAspect="1"/>
          </p:cNvSpPr>
          <p:nvPr>
            <p:ph type="sldImg" idx="2"/>
          </p:nvPr>
        </p:nvSpPr>
        <p:spPr>
          <a:xfrm>
            <a:off x="331788" y="696913"/>
            <a:ext cx="6194425" cy="3484562"/>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69" name="Google Shape;269;g283465cb5c7_0_94:notes"/>
          <p:cNvSpPr txBox="1">
            <a:spLocks noGrp="1"/>
          </p:cNvSpPr>
          <p:nvPr>
            <p:ph type="body" idx="1"/>
          </p:nvPr>
        </p:nvSpPr>
        <p:spPr>
          <a:xfrm>
            <a:off x="685800" y="4414282"/>
            <a:ext cx="5486400" cy="41819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10</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723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396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txBody>
            <a:bodyPr/>
            <a:lstStyle/>
            <a:p>
              <a:endParaRPr lang="en-US"/>
            </a:p>
          </p:txBody>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wks)__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wks)__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wks)__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a:t>Humaaans </a:t>
            </a:r>
            <a:r>
              <a:rPr lang="en-US" sz="1600">
                <a:hlinkClick r:id="rId6"/>
              </a:rPr>
              <a:t>https://www.humaaans.com/</a:t>
            </a:r>
            <a:r>
              <a:rPr lang="en-US" sz="1600"/>
              <a:t> </a:t>
            </a:r>
          </a:p>
          <a:p>
            <a:pPr marL="285750" lvl="0" indent="-285750">
              <a:buFont typeface="Arial" panose="020B0604020202020204" pitchFamily="34" charset="0"/>
              <a:buChar char="•"/>
            </a:pPr>
            <a:r>
              <a:rPr lang="en-US" sz="1600"/>
              <a:t>Drawkit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a:t>freepik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2734143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841945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310627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a:srcRect/>
          <a:stretch/>
        </p:blipFill>
        <p:spPr>
          <a:xfrm>
            <a:off x="97041" y="6173954"/>
            <a:ext cx="3624056" cy="593149"/>
          </a:xfrm>
          <a:prstGeom prst="rect">
            <a:avLst/>
          </a:prstGeom>
        </p:spPr>
      </p:pic>
    </p:spTree>
    <p:extLst>
      <p:ext uri="{BB962C8B-B14F-4D97-AF65-F5344CB8AC3E}">
        <p14:creationId xmlns:p14="http://schemas.microsoft.com/office/powerpoint/2010/main" val="3310894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57100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4044812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3696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4688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64456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9160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54351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24809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2162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68795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57985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98207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844099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798735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txBody>
            <a:bodyPr/>
            <a:lstStyle/>
            <a:p>
              <a:endParaRPr lang="en-US"/>
            </a:p>
          </p:txBody>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098904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wks)__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wks)__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wks)__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147829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7623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6340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658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4386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057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32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9306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71603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67725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83230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a:t>Humaaans </a:t>
            </a:r>
            <a:r>
              <a:rPr lang="en-US" sz="1600">
                <a:hlinkClick r:id="rId6"/>
              </a:rPr>
              <a:t>https://www.humaaans.com/</a:t>
            </a:r>
            <a:r>
              <a:rPr lang="en-US" sz="1600"/>
              <a:t> </a:t>
            </a:r>
          </a:p>
          <a:p>
            <a:pPr marL="285750" lvl="0" indent="-285750">
              <a:buFont typeface="Arial" panose="020B0604020202020204" pitchFamily="34" charset="0"/>
              <a:buChar char="•"/>
            </a:pPr>
            <a:r>
              <a:rPr lang="en-US" sz="1600"/>
              <a:t>Drawkit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a:t>freepik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749566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683053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93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1/4/26</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6151957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5407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15030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9922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7995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19470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835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45275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7911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6276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7795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531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heme" Target="../theme/theme2.xml"/><Relationship Id="rId8"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2001804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0697238"/>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1.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pn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15.xml"/><Relationship Id="rId16" Type="http://schemas.openxmlformats.org/officeDocument/2006/relationships/image" Target="../media/image77.jpeg"/><Relationship Id="rId1" Type="http://schemas.openxmlformats.org/officeDocument/2006/relationships/slideLayout" Target="../slideLayouts/slideLayout28.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6.jpeg"/><Relationship Id="rId10" Type="http://schemas.openxmlformats.org/officeDocument/2006/relationships/image" Target="../media/image71.jpeg"/><Relationship Id="rId4" Type="http://schemas.openxmlformats.org/officeDocument/2006/relationships/image" Target="../media/image65.svg"/><Relationship Id="rId9" Type="http://schemas.openxmlformats.org/officeDocument/2006/relationships/image" Target="../media/image70.jpeg"/><Relationship Id="rId14" Type="http://schemas.openxmlformats.org/officeDocument/2006/relationships/image" Target="../media/image75.jpeg"/></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48.pn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19.xml"/><Relationship Id="rId16"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6.jpeg"/><Relationship Id="rId10" Type="http://schemas.openxmlformats.org/officeDocument/2006/relationships/image" Target="../media/image71.jpeg"/><Relationship Id="rId4" Type="http://schemas.openxmlformats.org/officeDocument/2006/relationships/image" Target="../media/image83.svg"/><Relationship Id="rId9" Type="http://schemas.openxmlformats.org/officeDocument/2006/relationships/image" Target="../media/image70.jpeg"/><Relationship Id="rId14" Type="http://schemas.openxmlformats.org/officeDocument/2006/relationships/image" Target="../media/image75.jpeg"/></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www.ci3t.org/rbook/M682/docx/FABI_HO8_Step2-4_ABC.doc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slideLayout" Target="../slideLayouts/slideLayout2.xml"/><Relationship Id="rId4" Type="http://schemas.openxmlformats.org/officeDocument/2006/relationships/image" Target="../media/image90.wmf"/></Relationships>
</file>

<file path=ppt/slides/_rels/slide4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4.png"/><Relationship Id="rId7"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65.svg"/><Relationship Id="rId9" Type="http://schemas.openxmlformats.org/officeDocument/2006/relationships/image" Target="../media/image75.jpeg"/></Relationships>
</file>

<file path=ppt/slides/_rels/slide4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svg"/></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3.svg"/><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4.png"/><Relationship Id="rId7"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65.svg"/><Relationship Id="rId9" Type="http://schemas.openxmlformats.org/officeDocument/2006/relationships/image" Target="../media/image7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64.png"/><Relationship Id="rId7"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65.svg"/><Relationship Id="rId9" Type="http://schemas.openxmlformats.org/officeDocument/2006/relationships/image" Target="../media/image7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4.png"/><Relationship Id="rId7"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65.svg"/><Relationship Id="rId9" Type="http://schemas.openxmlformats.org/officeDocument/2006/relationships/image" Target="../media/image75.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8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89.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112.pn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5" Type="http://schemas.openxmlformats.org/officeDocument/2006/relationships/image" Target="../media/image7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55.sv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93.xml.rels><?xml version="1.0" encoding="UTF-8" standalone="yes"?>
<Relationships xmlns="http://schemas.openxmlformats.org/package/2006/relationships"><Relationship Id="rId3" Type="http://schemas.openxmlformats.org/officeDocument/2006/relationships/hyperlink" Target="mailto:elise.sarasin@ku.edu" TargetMode="External"/><Relationship Id="rId7" Type="http://schemas.openxmlformats.org/officeDocument/2006/relationships/image" Target="../media/image115.svg"/><Relationship Id="rId2" Type="http://schemas.openxmlformats.org/officeDocument/2006/relationships/hyperlink" Target="mailto:kathleen.lane@ku.edu" TargetMode="Externa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31.svg"/><Relationship Id="rId4" Type="http://schemas.openxmlformats.org/officeDocument/2006/relationships/image" Target="../media/image30.png"/></Relationships>
</file>

<file path=ppt/slides/_rels/slide9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97.xml.rels><?xml version="1.0" encoding="UTF-8" standalone="yes"?>
<Relationships xmlns="http://schemas.openxmlformats.org/package/2006/relationships"><Relationship Id="rId3" Type="http://schemas.openxmlformats.org/officeDocument/2006/relationships/hyperlink" Target="https://classroom.google.com/c/NzAwODE1ODQ3N1pa"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120.png"/></Relationships>
</file>

<file path=ppt/slides/_rels/slide9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mailto:Kathleen.lane@ku.edu" TargetMode="External"/><Relationship Id="rId4" Type="http://schemas.openxmlformats.org/officeDocument/2006/relationships/hyperlink" Target="mailto:elise.sarasin@ku.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4" name="Title 3">
            <a:extLst>
              <a:ext uri="{FF2B5EF4-FFF2-40B4-BE49-F238E27FC236}">
                <a16:creationId xmlns:a16="http://schemas.microsoft.com/office/drawing/2014/main" id="{76213C14-752B-CC26-FDAE-D7794841B7EB}"/>
              </a:ext>
            </a:extLst>
          </p:cNvPr>
          <p:cNvSpPr>
            <a:spLocks noGrp="1"/>
          </p:cNvSpPr>
          <p:nvPr>
            <p:ph type="title"/>
          </p:nvPr>
        </p:nvSpPr>
        <p:spPr>
          <a:xfrm>
            <a:off x="940800" y="-1400266"/>
            <a:ext cx="10515600" cy="1325563"/>
          </a:xfrm>
        </p:spPr>
        <p:txBody>
          <a:bodyPr vert="horz" lIns="91440" tIns="45720" rIns="91440" bIns="45720" rtlCol="0" anchor="b">
            <a:normAutofit/>
          </a:bodyPr>
          <a:lstStyle/>
          <a:p>
            <a:r>
              <a:rPr lang="en-US"/>
              <a:t>Welcome: LPS Learning Exchange Session 2</a:t>
            </a:r>
          </a:p>
        </p:txBody>
      </p:sp>
      <p:sp>
        <p:nvSpPr>
          <p:cNvPr id="58" name="Google Shape;58;p13">
            <a:extLst>
              <a:ext uri="{C183D7F6-B498-43B3-948B-1728B52AA6E4}">
                <adec:decorative xmlns:adec="http://schemas.microsoft.com/office/drawing/2017/decorative" val="1"/>
              </a:ext>
            </a:extLst>
          </p:cNvPr>
          <p:cNvSpPr/>
          <p:nvPr/>
        </p:nvSpPr>
        <p:spPr>
          <a:xfrm rot="-2700326">
            <a:off x="-1000351" y="-321494"/>
            <a:ext cx="2987101" cy="1592971"/>
          </a:xfrm>
          <a:prstGeom prst="triangle">
            <a:avLst>
              <a:gd name="adj" fmla="val 51497"/>
            </a:avLst>
          </a:prstGeom>
          <a:solidFill>
            <a:srgbClr val="FFAB40"/>
          </a:solidFill>
          <a:ln w="9525" cap="flat" cmpd="sng">
            <a:solidFill>
              <a:srgbClr val="FFAB4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60" name="Google Shape;60;p13" descr="LPS Learning Exchange Logo. Subtitle &quot;for teachers. by teachers. with teachers. in service of students&quot;"/>
          <p:cNvPicPr preferRelativeResize="0"/>
          <p:nvPr/>
        </p:nvPicPr>
        <p:blipFill>
          <a:blip r:embed="rId3">
            <a:alphaModFix/>
          </a:blip>
          <a:stretch>
            <a:fillRect/>
          </a:stretch>
        </p:blipFill>
        <p:spPr>
          <a:xfrm>
            <a:off x="2235364" y="499837"/>
            <a:ext cx="8028795" cy="1801467"/>
          </a:xfrm>
          <a:prstGeom prst="rect">
            <a:avLst/>
          </a:prstGeom>
          <a:noFill/>
          <a:ln>
            <a:noFill/>
          </a:ln>
        </p:spPr>
      </p:pic>
      <p:sp>
        <p:nvSpPr>
          <p:cNvPr id="55" name="Google Shape;55;p13"/>
          <p:cNvSpPr txBox="1"/>
          <p:nvPr/>
        </p:nvSpPr>
        <p:spPr>
          <a:xfrm>
            <a:off x="940800" y="2617624"/>
            <a:ext cx="10310400" cy="2175288"/>
          </a:xfrm>
          <a:prstGeom prst="rect">
            <a:avLst/>
          </a:prstGeom>
          <a:noFill/>
          <a:ln>
            <a:noFill/>
          </a:ln>
        </p:spPr>
        <p:txBody>
          <a:bodyPr spcFirstLastPara="1" wrap="square" lIns="121900" tIns="121900" rIns="121900" bIns="121900" anchor="t" anchorCtr="0">
            <a:noAutofit/>
          </a:bodyPr>
          <a:lstStyle/>
          <a:p>
            <a:pPr algn="ctr">
              <a:lnSpc>
                <a:spcPct val="80000"/>
              </a:lnSpc>
            </a:pPr>
            <a:r>
              <a:rPr lang="en-US" sz="2667" b="1">
                <a:solidFill>
                  <a:srgbClr val="0082CC"/>
                </a:solidFill>
                <a:latin typeface="Montserrat"/>
                <a:ea typeface="Montserrat"/>
                <a:cs typeface="Montserrat"/>
                <a:sym typeface="Montserrat"/>
              </a:rPr>
              <a:t>Functional Assessment-Based Intervention (FABI): An Effective Approach for Supporting Students with Intensive Behavior Intervention Needs</a:t>
            </a:r>
          </a:p>
          <a:p>
            <a:pPr algn="ctr">
              <a:lnSpc>
                <a:spcPct val="80000"/>
              </a:lnSpc>
            </a:pPr>
            <a:endParaRPr lang="en-US" sz="2667">
              <a:solidFill>
                <a:srgbClr val="0082CC"/>
              </a:solidFill>
              <a:latin typeface="Montserrat"/>
              <a:ea typeface="Montserrat"/>
              <a:cs typeface="Montserrat"/>
              <a:sym typeface="Montserrat"/>
            </a:endParaRPr>
          </a:p>
          <a:p>
            <a:pPr algn="ctr">
              <a:lnSpc>
                <a:spcPct val="80000"/>
              </a:lnSpc>
            </a:pPr>
            <a:r>
              <a:rPr lang="en-US" sz="2667">
                <a:solidFill>
                  <a:srgbClr val="0082CC"/>
                </a:solidFill>
                <a:latin typeface="Montserrat"/>
                <a:ea typeface="Montserrat"/>
                <a:cs typeface="Montserrat"/>
                <a:sym typeface="Montserrat"/>
              </a:rPr>
              <a:t>Elise Sarasin, M.S.E</a:t>
            </a:r>
          </a:p>
          <a:p>
            <a:pPr algn="ctr">
              <a:lnSpc>
                <a:spcPct val="80000"/>
              </a:lnSpc>
            </a:pPr>
            <a:r>
              <a:rPr lang="en-US" sz="2667">
                <a:solidFill>
                  <a:srgbClr val="0082CC"/>
                </a:solidFill>
                <a:latin typeface="Montserrat"/>
                <a:ea typeface="Montserrat"/>
                <a:cs typeface="Montserrat"/>
                <a:sym typeface="Montserrat"/>
              </a:rPr>
              <a:t>Kathleen Lynne Lane, PhD., BCBA-D, CF-L2</a:t>
            </a:r>
          </a:p>
        </p:txBody>
      </p:sp>
      <p:sp>
        <p:nvSpPr>
          <p:cNvPr id="2" name="TextBox">
            <a:extLst>
              <a:ext uri="{FF2B5EF4-FFF2-40B4-BE49-F238E27FC236}">
                <a16:creationId xmlns:a16="http://schemas.microsoft.com/office/drawing/2014/main" id="{AC0C9459-60AE-7890-CBA4-582E7DCD2143}"/>
              </a:ext>
            </a:extLst>
          </p:cNvPr>
          <p:cNvSpPr txBox="1"/>
          <p:nvPr/>
        </p:nvSpPr>
        <p:spPr>
          <a:xfrm>
            <a:off x="1184161" y="5165355"/>
            <a:ext cx="9675644" cy="1200329"/>
          </a:xfrm>
          <a:prstGeom prst="rect">
            <a:avLst/>
          </a:prstGeom>
          <a:noFill/>
        </p:spPr>
        <p:txBody>
          <a:bodyPr wrap="square">
            <a:spAutoFit/>
          </a:bodyPr>
          <a:lstStyle/>
          <a:p>
            <a:pPr marR="0" algn="ctr"/>
            <a:r>
              <a:rPr lang="en-US" sz="2400">
                <a:ea typeface="Calibri" panose="020F0502020204030204" pitchFamily="34" charset="0"/>
                <a:cs typeface="Arial" panose="020B0604020202020204" pitchFamily="34" charset="0"/>
              </a:rPr>
              <a:t>This project was funded in part by Project EPIC (USDE, OSEP Award Number: H325D220011) and Project ENHANCE (IES Project Number R324N190002)</a:t>
            </a:r>
          </a:p>
        </p:txBody>
      </p:sp>
      <p:sp>
        <p:nvSpPr>
          <p:cNvPr id="59" name="Google Shape;59;p13"/>
          <p:cNvSpPr txBox="1"/>
          <p:nvPr/>
        </p:nvSpPr>
        <p:spPr>
          <a:xfrm>
            <a:off x="0" y="6321817"/>
            <a:ext cx="12192000" cy="574540"/>
          </a:xfrm>
          <a:prstGeom prst="rect">
            <a:avLst/>
          </a:prstGeom>
          <a:solidFill>
            <a:srgbClr val="0082CC"/>
          </a:solidFill>
          <a:ln>
            <a:noFill/>
          </a:ln>
        </p:spPr>
        <p:txBody>
          <a:bodyPr spcFirstLastPara="1" wrap="square" lIns="121900" tIns="121900" rIns="121900" bIns="121900" anchor="t" anchorCtr="0">
            <a:spAutoFit/>
          </a:bodyPr>
          <a:lstStyle/>
          <a:p>
            <a:pPr algn="ctr">
              <a:lnSpc>
                <a:spcPct val="80000"/>
              </a:lnSpc>
              <a:buClr>
                <a:schemeClr val="dk1"/>
              </a:buClr>
              <a:buSzPts val="1100"/>
            </a:pPr>
            <a:r>
              <a:rPr lang="en" sz="2667" b="1">
                <a:solidFill>
                  <a:schemeClr val="lt1"/>
                </a:solidFill>
                <a:latin typeface="Montserrat"/>
                <a:ea typeface="Montserrat"/>
                <a:cs typeface="Montserrat"/>
                <a:sym typeface="Montserrat"/>
              </a:rPr>
              <a:t>Part 2: January 5, 2026</a:t>
            </a:r>
            <a:endParaRPr sz="2400">
              <a:solidFill>
                <a:schemeClr val="lt1"/>
              </a:solidFill>
            </a:endParaRPr>
          </a:p>
        </p:txBody>
      </p:sp>
      <p:grpSp>
        <p:nvGrpSpPr>
          <p:cNvPr id="5" name="Group 4">
            <a:extLst>
              <a:ext uri="{FF2B5EF4-FFF2-40B4-BE49-F238E27FC236}">
                <a16:creationId xmlns:a16="http://schemas.microsoft.com/office/drawing/2014/main" id="{85AA40CB-85A8-B2B3-D5EB-132CF7062F4E}"/>
              </a:ext>
              <a:ext uri="{C183D7F6-B498-43B3-948B-1728B52AA6E4}">
                <adec:decorative xmlns:adec="http://schemas.microsoft.com/office/drawing/2017/decorative" val="1"/>
              </a:ext>
            </a:extLst>
          </p:cNvPr>
          <p:cNvGrpSpPr/>
          <p:nvPr/>
        </p:nvGrpSpPr>
        <p:grpSpPr>
          <a:xfrm>
            <a:off x="294250" y="5291667"/>
            <a:ext cx="844488" cy="886100"/>
            <a:chOff x="158533" y="5065834"/>
            <a:chExt cx="844488" cy="886100"/>
          </a:xfrm>
        </p:grpSpPr>
        <p:pic>
          <p:nvPicPr>
            <p:cNvPr id="56" name="Google Shape;56;p13"/>
            <p:cNvPicPr preferRelativeResize="0"/>
            <p:nvPr/>
          </p:nvPicPr>
          <p:blipFill rotWithShape="1">
            <a:blip r:embed="rId4">
              <a:alphaModFix/>
            </a:blip>
            <a:srcRect r="61280"/>
            <a:stretch/>
          </p:blipFill>
          <p:spPr>
            <a:xfrm>
              <a:off x="166097" y="5065834"/>
              <a:ext cx="829379" cy="702852"/>
            </a:xfrm>
            <a:prstGeom prst="rect">
              <a:avLst/>
            </a:prstGeom>
            <a:noFill/>
            <a:ln>
              <a:noFill/>
            </a:ln>
          </p:spPr>
        </p:pic>
        <p:pic>
          <p:nvPicPr>
            <p:cNvPr id="57" name="Google Shape;57;p13"/>
            <p:cNvPicPr preferRelativeResize="0"/>
            <p:nvPr/>
          </p:nvPicPr>
          <p:blipFill>
            <a:blip r:embed="rId5">
              <a:alphaModFix/>
            </a:blip>
            <a:stretch>
              <a:fillRect/>
            </a:stretch>
          </p:blipFill>
          <p:spPr>
            <a:xfrm>
              <a:off x="158533" y="5722987"/>
              <a:ext cx="844488" cy="228947"/>
            </a:xfrm>
            <a:prstGeom prst="rect">
              <a:avLst/>
            </a:prstGeom>
            <a:noFill/>
            <a:ln>
              <a:noFill/>
            </a:ln>
          </p:spPr>
        </p:pic>
      </p:grpSp>
      <p:pic>
        <p:nvPicPr>
          <p:cNvPr id="3" name="Picture 2">
            <a:extLst>
              <a:ext uri="{FF2B5EF4-FFF2-40B4-BE49-F238E27FC236}">
                <a16:creationId xmlns:a16="http://schemas.microsoft.com/office/drawing/2014/main" id="{AB2F5104-4C82-429B-88BC-C8F60C18A272}"/>
              </a:ext>
              <a:ext uri="{C183D7F6-B498-43B3-948B-1728B52AA6E4}">
                <adec:decorative xmlns:adec="http://schemas.microsoft.com/office/drawing/2017/decorative" val="1"/>
              </a:ext>
            </a:extLst>
          </p:cNvPr>
          <p:cNvPicPr>
            <a:picLocks noChangeAspect="1"/>
          </p:cNvPicPr>
          <p:nvPr/>
        </p:nvPicPr>
        <p:blipFill rotWithShape="1">
          <a:blip r:embed="rId6"/>
          <a:srcRect t="347" b="347"/>
          <a:stretch/>
        </p:blipFill>
        <p:spPr>
          <a:xfrm>
            <a:off x="10912773" y="5095888"/>
            <a:ext cx="1134809" cy="11119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DA428F-C917-17A7-99B8-0957FEF81BD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Secondary (Tier 2) Intervention Grid</a:t>
            </a:r>
          </a:p>
        </p:txBody>
      </p:sp>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8E65728-B925-1DE6-99E1-2F4C9F1BD7C2}"/>
              </a:ext>
            </a:extLst>
          </p:cNvPr>
          <p:cNvSpPr/>
          <p:nvPr/>
        </p:nvSpPr>
        <p:spPr>
          <a:xfrm>
            <a:off x="5246522" y="4646717"/>
            <a:ext cx="6945478" cy="8485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Secondary (Tier 2) Intervention Grid</a:t>
            </a: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Tree>
    <p:extLst>
      <p:ext uri="{BB962C8B-B14F-4D97-AF65-F5344CB8AC3E}">
        <p14:creationId xmlns:p14="http://schemas.microsoft.com/office/powerpoint/2010/main" val="113163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ED5A4-8DBD-6457-2232-133F1F5AEDD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Tertiary (Tier 3) Intervention Grid</a:t>
            </a:r>
          </a:p>
        </p:txBody>
      </p:sp>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8CCB307-FA90-99EA-2530-60C205E70545}"/>
              </a:ext>
            </a:extLst>
          </p:cNvPr>
          <p:cNvSpPr/>
          <p:nvPr/>
        </p:nvSpPr>
        <p:spPr>
          <a:xfrm>
            <a:off x="5981180" y="4646717"/>
            <a:ext cx="6210819" cy="8485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Tertiary (Tier 3) Intervention Grid</a:t>
            </a: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5"/>
          <a:stretch>
            <a:fillRect/>
          </a:stretch>
        </p:blipFill>
        <p:spPr>
          <a:xfrm>
            <a:off x="9177435" y="908543"/>
            <a:ext cx="2072454" cy="3236976"/>
          </a:xfrm>
          <a:prstGeom prst="rect">
            <a:avLst/>
          </a:prstGeom>
        </p:spPr>
      </p:pic>
    </p:spTree>
    <p:extLst>
      <p:ext uri="{BB962C8B-B14F-4D97-AF65-F5344CB8AC3E}">
        <p14:creationId xmlns:p14="http://schemas.microsoft.com/office/powerpoint/2010/main" val="226761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508C06-71DE-9051-3BC9-C58895032E19}"/>
              </a:ext>
            </a:extLst>
          </p:cNvPr>
          <p:cNvSpPr>
            <a:spLocks noGrp="1"/>
          </p:cNvSpPr>
          <p:nvPr>
            <p:ph type="title"/>
          </p:nvPr>
        </p:nvSpPr>
        <p:spPr/>
        <p:txBody>
          <a:bodyPr/>
          <a:lstStyle/>
          <a:p>
            <a:r>
              <a:rPr lang="en-US"/>
              <a:t>What is Functional Assessment-Based Intervention (FABI)?</a:t>
            </a:r>
          </a:p>
        </p:txBody>
      </p:sp>
      <p:sp>
        <p:nvSpPr>
          <p:cNvPr id="6" name="Content Placeholder 1">
            <a:extLst>
              <a:ext uri="{FF2B5EF4-FFF2-40B4-BE49-F238E27FC236}">
                <a16:creationId xmlns:a16="http://schemas.microsoft.com/office/drawing/2014/main" id="{720AF2FD-B585-1276-2B81-5D8CFB741388}"/>
              </a:ext>
            </a:extLst>
          </p:cNvPr>
          <p:cNvSpPr>
            <a:spLocks noGrp="1"/>
          </p:cNvSpPr>
          <p:nvPr>
            <p:ph idx="1"/>
          </p:nvPr>
        </p:nvSpPr>
        <p:spPr>
          <a:xfrm>
            <a:off x="838200" y="1825625"/>
            <a:ext cx="6412832" cy="4351338"/>
          </a:xfrm>
        </p:spPr>
        <p:txBody>
          <a:bodyPr>
            <a:normAutofit/>
          </a:bodyPr>
          <a:lstStyle/>
          <a:p>
            <a:r>
              <a:rPr lang="en-US" b="0" i="0" u="none" strike="noStrike">
                <a:solidFill>
                  <a:srgbClr val="333333"/>
                </a:solidFill>
                <a:effectLst/>
              </a:rPr>
              <a:t>Customized intervention designed for each student based on the reasons </a:t>
            </a:r>
            <a:r>
              <a:rPr lang="en-US" b="0" i="1" u="none" strike="noStrike">
                <a:solidFill>
                  <a:srgbClr val="333333"/>
                </a:solidFill>
                <a:effectLst/>
              </a:rPr>
              <a:t>why</a:t>
            </a:r>
            <a:r>
              <a:rPr lang="en-US" b="0" i="0" u="none" strike="noStrike">
                <a:solidFill>
                  <a:srgbClr val="333333"/>
                </a:solidFill>
                <a:effectLst/>
              </a:rPr>
              <a:t> a particular concerning behavior is occurring</a:t>
            </a:r>
          </a:p>
          <a:p>
            <a:r>
              <a:rPr lang="en-US" b="0" i="0" u="none" strike="noStrike">
                <a:solidFill>
                  <a:srgbClr val="333333"/>
                </a:solidFill>
                <a:effectLst/>
              </a:rPr>
              <a:t>Developed through a five-step, team-based, manualized process</a:t>
            </a:r>
          </a:p>
          <a:p>
            <a:r>
              <a:rPr lang="en-US" b="0" i="0" u="none" strike="noStrike">
                <a:solidFill>
                  <a:srgbClr val="333333"/>
                </a:solidFill>
                <a:effectLst/>
              </a:rPr>
              <a:t>Grounded in applied behavior analytic (ABA) principles (e.g., reinforcement, antecedent, consequenc</a:t>
            </a:r>
            <a:r>
              <a:rPr lang="en-US">
                <a:solidFill>
                  <a:srgbClr val="333333"/>
                </a:solidFill>
              </a:rPr>
              <a:t>e)</a:t>
            </a:r>
            <a:endParaRPr lang="en-US" b="0" i="0" u="none" strike="noStrike">
              <a:solidFill>
                <a:srgbClr val="333333"/>
              </a:solidFill>
              <a:effectLst/>
            </a:endParaRPr>
          </a:p>
        </p:txBody>
      </p:sp>
      <p:pic>
        <p:nvPicPr>
          <p:cNvPr id="3074" name="Picture 2" descr="Infographic: 5 Steps to Design, Implement, and Evaluate FABI">
            <a:extLst>
              <a:ext uri="{FF2B5EF4-FFF2-40B4-BE49-F238E27FC236}">
                <a16:creationId xmlns:a16="http://schemas.microsoft.com/office/drawing/2014/main" id="{236B5301-F6C4-81F9-08AF-8CA95263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328" y="1825625"/>
            <a:ext cx="3349109" cy="4334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6CE45302-A92A-4571-9091-E0C98864E1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21568" y="0"/>
            <a:ext cx="1170432" cy="1828800"/>
          </a:xfrm>
          <a:prstGeom prst="rect">
            <a:avLst/>
          </a:prstGeom>
        </p:spPr>
      </p:pic>
    </p:spTree>
    <p:extLst>
      <p:ext uri="{BB962C8B-B14F-4D97-AF65-F5344CB8AC3E}">
        <p14:creationId xmlns:p14="http://schemas.microsoft.com/office/powerpoint/2010/main" val="1235318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B8C3-95F8-992B-C63D-CED156A0F33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9C0A115-8AF2-8406-0CF8-2805C015E09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5 Steps to Design, Implement, and Evaluate FABI 1</a:t>
            </a:r>
          </a:p>
        </p:txBody>
      </p:sp>
      <p:pic>
        <p:nvPicPr>
          <p:cNvPr id="3074" name="Picture 1" descr="Infographic: 5 Steps to Design, Implement, and Evaluate FABI. Step 1. Identify students who may need a functional assessment-based intervention. Teams use schoolwide data (e.g., behavior and academic screening, office discipline referrals, academic data) to determine which students may benefit from this intensive Tier 3 intervention. Step 2. Conduction the Functional Assessment. Data are collected through informal classroom observations, teacher interviews, rating scales, and direct observation (A-B-C data collection). Target and replacement behaviors are operationally defined. Data from the functional assessment are organized using the Function Matrix and a hypothesis statement is written to clarify the function of the student's behavior (e.g., access or avoid attention, tangibles, activities, or sensory)">
            <a:extLst>
              <a:ext uri="{FF2B5EF4-FFF2-40B4-BE49-F238E27FC236}">
                <a16:creationId xmlns:a16="http://schemas.microsoft.com/office/drawing/2014/main" id="{C4C67164-7551-1A18-4AB6-3E6799760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383" y="454023"/>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F14E175-09F4-71CB-A665-4B79104F92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21568" y="0"/>
            <a:ext cx="1170432" cy="1828800"/>
          </a:xfrm>
          <a:prstGeom prst="rect">
            <a:avLst/>
          </a:prstGeom>
        </p:spPr>
      </p:pic>
    </p:spTree>
    <p:extLst>
      <p:ext uri="{BB962C8B-B14F-4D97-AF65-F5344CB8AC3E}">
        <p14:creationId xmlns:p14="http://schemas.microsoft.com/office/powerpoint/2010/main" val="3319912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07065-AC4F-0CDB-AD1C-25F50BF6825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D12EEA48-E559-32E8-3B2F-AE1192AA5DF1}"/>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5 Steps to Design, Implement, and Evaluate FABI 2</a:t>
            </a:r>
          </a:p>
        </p:txBody>
      </p:sp>
      <p:pic>
        <p:nvPicPr>
          <p:cNvPr id="3074" name="Picture 1" descr="Infographic: FABI steps. Step 3. Collecting Baseline Data. Teams select a behavior measurement system (e.g., momentary time sampling). Baseline data (about 5 observations) are graphed and monitored to inform phase change decisions. Step 4. Designing the Functional Assessment-Based Intervention. Use the Function-Based Intervention Decision Model to select an intervention method: Method 1: Teach the replacement behavior. Method 2: Adjust the Environment. Method 3: Shift the contingencies. Method 1 and 2: Teach the  replacement behavior and adjust the environment. Step 5. Testing the intervention. Implement and evaluate the intervention with an emphasis on: Student outcome, treatment integrity and social validity.">
            <a:extLst>
              <a:ext uri="{FF2B5EF4-FFF2-40B4-BE49-F238E27FC236}">
                <a16:creationId xmlns:a16="http://schemas.microsoft.com/office/drawing/2014/main" id="{3888A37B-441E-25E8-1FF1-08DE07B13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383" y="-5725102"/>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8A3534A-AD0A-4FE0-3208-C65B68E11D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21568" y="0"/>
            <a:ext cx="1170432" cy="1828800"/>
          </a:xfrm>
          <a:prstGeom prst="rect">
            <a:avLst/>
          </a:prstGeom>
        </p:spPr>
      </p:pic>
    </p:spTree>
    <p:extLst>
      <p:ext uri="{BB962C8B-B14F-4D97-AF65-F5344CB8AC3E}">
        <p14:creationId xmlns:p14="http://schemas.microsoft.com/office/powerpoint/2010/main" val="343374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BC15-8EEC-E955-65ED-2DDAA08DB787}"/>
              </a:ext>
            </a:extLst>
          </p:cNvPr>
          <p:cNvSpPr>
            <a:spLocks noGrp="1"/>
          </p:cNvSpPr>
          <p:nvPr>
            <p:ph type="title"/>
          </p:nvPr>
        </p:nvSpPr>
        <p:spPr/>
        <p:txBody>
          <a:bodyPr/>
          <a:lstStyle/>
          <a:p>
            <a:r>
              <a:rPr lang="en-US"/>
              <a:t>Building Your FABI Team</a:t>
            </a:r>
          </a:p>
        </p:txBody>
      </p:sp>
      <p:sp>
        <p:nvSpPr>
          <p:cNvPr id="3" name="Content Placeholder 1">
            <a:extLst>
              <a:ext uri="{FF2B5EF4-FFF2-40B4-BE49-F238E27FC236}">
                <a16:creationId xmlns:a16="http://schemas.microsoft.com/office/drawing/2014/main" id="{67C54E2F-F297-3A72-CF71-1F5A1092DA61}"/>
              </a:ext>
            </a:extLst>
          </p:cNvPr>
          <p:cNvSpPr>
            <a:spLocks noGrp="1"/>
          </p:cNvSpPr>
          <p:nvPr>
            <p:ph idx="1"/>
          </p:nvPr>
        </p:nvSpPr>
        <p:spPr/>
        <p:txBody>
          <a:bodyPr>
            <a:normAutofit lnSpcReduction="10000"/>
          </a:bodyPr>
          <a:lstStyle/>
          <a:p>
            <a:r>
              <a:rPr lang="en-US"/>
              <a:t>Two people who serve on this “standing” team</a:t>
            </a:r>
          </a:p>
          <a:p>
            <a:pPr lvl="1"/>
            <a:r>
              <a:rPr lang="en-US"/>
              <a:t>Member of Ci3T Leadership Team </a:t>
            </a:r>
          </a:p>
          <a:p>
            <a:pPr lvl="1"/>
            <a:r>
              <a:rPr lang="en-US"/>
              <a:t>Staff with behavioral expertise (e.g., behavior specialist, instructional coach, counselor, school psychologist)</a:t>
            </a:r>
            <a:br>
              <a:rPr lang="en-US"/>
            </a:br>
            <a:endParaRPr lang="en-US"/>
          </a:p>
          <a:p>
            <a:r>
              <a:rPr lang="en-US"/>
              <a:t>Classroom teacher(s) of the student who might benefit from this support </a:t>
            </a:r>
            <a:br>
              <a:rPr lang="en-US"/>
            </a:br>
            <a:endParaRPr lang="en-US"/>
          </a:p>
          <a:p>
            <a:r>
              <a:rPr lang="en-US"/>
              <a:t>Family member of the student</a:t>
            </a:r>
            <a:br>
              <a:rPr lang="en-US"/>
            </a:br>
            <a:endParaRPr lang="en-US"/>
          </a:p>
          <a:p>
            <a:r>
              <a:rPr lang="en-US"/>
              <a:t>Student</a:t>
            </a:r>
          </a:p>
          <a:p>
            <a:endParaRPr lang="en-US"/>
          </a:p>
        </p:txBody>
      </p:sp>
      <p:pic>
        <p:nvPicPr>
          <p:cNvPr id="5" name="Graphic 1">
            <a:extLst>
              <a:ext uri="{FF2B5EF4-FFF2-40B4-BE49-F238E27FC236}">
                <a16:creationId xmlns:a16="http://schemas.microsoft.com/office/drawing/2014/main" id="{43DEAB87-F86B-576C-CBAB-5235E76AA96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10707" y="4193021"/>
            <a:ext cx="2535999" cy="2535999"/>
          </a:xfrm>
          <a:prstGeom prst="rect">
            <a:avLst/>
          </a:prstGeom>
        </p:spPr>
      </p:pic>
    </p:spTree>
    <p:extLst>
      <p:ext uri="{BB962C8B-B14F-4D97-AF65-F5344CB8AC3E}">
        <p14:creationId xmlns:p14="http://schemas.microsoft.com/office/powerpoint/2010/main" val="2901145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367C5-04EA-D9FF-3702-BFE8E52CB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B04061-7E98-09D1-2FD0-8448AEC11E80}"/>
              </a:ext>
            </a:extLst>
          </p:cNvPr>
          <p:cNvSpPr>
            <a:spLocks noGrp="1"/>
          </p:cNvSpPr>
          <p:nvPr>
            <p:ph type="title"/>
          </p:nvPr>
        </p:nvSpPr>
        <p:spPr/>
        <p:txBody>
          <a:bodyPr/>
          <a:lstStyle/>
          <a:p>
            <a:r>
              <a:rPr lang="en-US"/>
              <a:t>Action Items: Between Session 1 and 2</a:t>
            </a:r>
          </a:p>
        </p:txBody>
      </p:sp>
      <p:pic>
        <p:nvPicPr>
          <p:cNvPr id="7" name="Picture 6" descr="FABI Step 1 checklist">
            <a:extLst>
              <a:ext uri="{FF2B5EF4-FFF2-40B4-BE49-F238E27FC236}">
                <a16:creationId xmlns:a16="http://schemas.microsoft.com/office/drawing/2014/main" id="{E71B7D4C-C679-5D50-2913-7137EEF93136}"/>
              </a:ext>
            </a:extLst>
          </p:cNvPr>
          <p:cNvPicPr>
            <a:picLocks noChangeAspect="1"/>
          </p:cNvPicPr>
          <p:nvPr/>
        </p:nvPicPr>
        <p:blipFill>
          <a:blip r:embed="rId2"/>
          <a:stretch>
            <a:fillRect/>
          </a:stretch>
        </p:blipFill>
        <p:spPr>
          <a:xfrm>
            <a:off x="992987" y="1690688"/>
            <a:ext cx="3478591" cy="4499812"/>
          </a:xfrm>
          <a:prstGeom prst="rect">
            <a:avLst/>
          </a:prstGeom>
          <a:ln>
            <a:solidFill>
              <a:schemeClr val="tx1"/>
            </a:solidFill>
          </a:ln>
        </p:spPr>
      </p:pic>
      <p:grpSp>
        <p:nvGrpSpPr>
          <p:cNvPr id="3" name="Group 2" descr="FABI Step 2 Checklist with the first three items higlighted">
            <a:extLst>
              <a:ext uri="{FF2B5EF4-FFF2-40B4-BE49-F238E27FC236}">
                <a16:creationId xmlns:a16="http://schemas.microsoft.com/office/drawing/2014/main" id="{38171A1F-E32C-1F93-E004-89143BFE12A0}"/>
              </a:ext>
            </a:extLst>
          </p:cNvPr>
          <p:cNvGrpSpPr/>
          <p:nvPr/>
        </p:nvGrpSpPr>
        <p:grpSpPr>
          <a:xfrm>
            <a:off x="4835071" y="1690689"/>
            <a:ext cx="3478590" cy="4499811"/>
            <a:chOff x="4835071" y="1690689"/>
            <a:chExt cx="3478590" cy="4499811"/>
          </a:xfrm>
        </p:grpSpPr>
        <p:pic>
          <p:nvPicPr>
            <p:cNvPr id="5" name="Picture 4" descr="A form with text and images&#10;&#10;AI-generated content may be incorrect.">
              <a:extLst>
                <a:ext uri="{FF2B5EF4-FFF2-40B4-BE49-F238E27FC236}">
                  <a16:creationId xmlns:a16="http://schemas.microsoft.com/office/drawing/2014/main" id="{52454353-D692-EAD3-B325-49EDAB021DF5}"/>
                </a:ext>
              </a:extLst>
            </p:cNvPr>
            <p:cNvPicPr>
              <a:picLocks noChangeAspect="1"/>
            </p:cNvPicPr>
            <p:nvPr/>
          </p:nvPicPr>
          <p:blipFill>
            <a:blip r:embed="rId3"/>
            <a:stretch>
              <a:fillRect/>
            </a:stretch>
          </p:blipFill>
          <p:spPr>
            <a:xfrm>
              <a:off x="4835071" y="1690689"/>
              <a:ext cx="3478590" cy="4499811"/>
            </a:xfrm>
            <a:prstGeom prst="rect">
              <a:avLst/>
            </a:prstGeom>
            <a:ln>
              <a:solidFill>
                <a:schemeClr val="tx1"/>
              </a:solidFill>
            </a:ln>
          </p:spPr>
        </p:pic>
        <p:sp>
          <p:nvSpPr>
            <p:cNvPr id="8" name="Rectangle">
              <a:extLst>
                <a:ext uri="{FF2B5EF4-FFF2-40B4-BE49-F238E27FC236}">
                  <a16:creationId xmlns:a16="http://schemas.microsoft.com/office/drawing/2014/main" id="{91D387A0-A16C-9C7C-1E12-A5F81CCFBED6}"/>
                </a:ext>
                <a:ext uri="{C183D7F6-B498-43B3-948B-1728B52AA6E4}">
                  <adec:decorative xmlns:adec="http://schemas.microsoft.com/office/drawing/2017/decorative" val="1"/>
                </a:ext>
              </a:extLst>
            </p:cNvPr>
            <p:cNvSpPr/>
            <p:nvPr/>
          </p:nvSpPr>
          <p:spPr>
            <a:xfrm>
              <a:off x="5257800" y="3789947"/>
              <a:ext cx="2707106" cy="110690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6" name="Graphic 5" descr="Daily calendar outline">
            <a:extLst>
              <a:ext uri="{FF2B5EF4-FFF2-40B4-BE49-F238E27FC236}">
                <a16:creationId xmlns:a16="http://schemas.microsoft.com/office/drawing/2014/main" id="{EE8D075B-B4F6-F57F-CF3A-68EB2BBBC6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7211" y="2454693"/>
            <a:ext cx="2971802" cy="2971802"/>
          </a:xfrm>
          <a:prstGeom prst="rect">
            <a:avLst/>
          </a:prstGeom>
        </p:spPr>
      </p:pic>
      <p:pic>
        <p:nvPicPr>
          <p:cNvPr id="12" name="Graphic 11" descr="Pen outline">
            <a:extLst>
              <a:ext uri="{FF2B5EF4-FFF2-40B4-BE49-F238E27FC236}">
                <a16:creationId xmlns:a16="http://schemas.microsoft.com/office/drawing/2014/main" id="{5A170C0A-4308-E567-E382-508E060405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47707" y="2924177"/>
            <a:ext cx="1227221" cy="1227221"/>
          </a:xfrm>
          <a:prstGeom prst="rect">
            <a:avLst/>
          </a:prstGeom>
        </p:spPr>
      </p:pic>
    </p:spTree>
    <p:extLst>
      <p:ext uri="{BB962C8B-B14F-4D97-AF65-F5344CB8AC3E}">
        <p14:creationId xmlns:p14="http://schemas.microsoft.com/office/powerpoint/2010/main" val="1233420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1E41038-6EFB-7DC2-94C8-DC6A19DD5323}"/>
              </a:ext>
              <a:ext uri="{C183D7F6-B498-43B3-948B-1728B52AA6E4}">
                <adec:decorative xmlns:adec="http://schemas.microsoft.com/office/drawing/2017/decorative" val="0"/>
              </a:ext>
            </a:extLst>
          </p:cNvPr>
          <p:cNvSpPr>
            <a:spLocks noGrp="1"/>
          </p:cNvSpPr>
          <p:nvPr>
            <p:ph type="title"/>
          </p:nvPr>
        </p:nvSpPr>
        <p:spPr/>
        <p:txBody>
          <a:bodyPr/>
          <a:lstStyle/>
          <a:p>
            <a:r>
              <a:rPr lang="en-US"/>
              <a:t>Step 1: Identifying Students Who May Need a FABI</a:t>
            </a:r>
          </a:p>
        </p:txBody>
      </p:sp>
      <p:pic>
        <p:nvPicPr>
          <p:cNvPr id="6" name="Picture 1" descr="Image of a Step 1: Identifying Students Who May Need a Functional Assessment-Based intervention (FABI) completion checklist.">
            <a:extLst>
              <a:ext uri="{FF2B5EF4-FFF2-40B4-BE49-F238E27FC236}">
                <a16:creationId xmlns:a16="http://schemas.microsoft.com/office/drawing/2014/main" id="{A425F91A-8C59-0626-2102-567F8CB54AC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41828" y="1730148"/>
            <a:ext cx="3414489" cy="4459062"/>
          </a:xfrm>
          <a:prstGeom prst="rect">
            <a:avLst/>
          </a:prstGeom>
          <a:ln>
            <a:solidFill>
              <a:schemeClr val="tx1"/>
            </a:solidFill>
          </a:ln>
        </p:spPr>
      </p:pic>
      <p:sp>
        <p:nvSpPr>
          <p:cNvPr id="5" name="Content Placeholder 1">
            <a:extLst>
              <a:ext uri="{FF2B5EF4-FFF2-40B4-BE49-F238E27FC236}">
                <a16:creationId xmlns:a16="http://schemas.microsoft.com/office/drawing/2014/main" id="{95EDD4DD-C379-CDE0-FFDF-56EF1A3A067D}"/>
              </a:ext>
            </a:extLst>
          </p:cNvPr>
          <p:cNvSpPr>
            <a:spLocks noGrp="1"/>
          </p:cNvSpPr>
          <p:nvPr>
            <p:ph sz="half" idx="2"/>
          </p:nvPr>
        </p:nvSpPr>
        <p:spPr>
          <a:xfrm>
            <a:off x="4379494" y="1825625"/>
            <a:ext cx="6365069" cy="4372504"/>
          </a:xfrm>
        </p:spPr>
        <p:txBody>
          <a:bodyPr vert="horz" lIns="91440" tIns="45720" rIns="91440" bIns="45720" rtlCol="0" anchor="t">
            <a:normAutofit/>
          </a:bodyPr>
          <a:lstStyle/>
          <a:p>
            <a:r>
              <a:rPr lang="en-US" sz="3200"/>
              <a:t>Review multiple sources of data</a:t>
            </a:r>
            <a:endParaRPr lang="en-US" sz="3200">
              <a:cs typeface="Arial"/>
            </a:endParaRPr>
          </a:p>
          <a:p>
            <a:r>
              <a:rPr lang="en-US" sz="3200"/>
              <a:t>Connect with family member(s)</a:t>
            </a:r>
            <a:endParaRPr lang="en-US" sz="3200">
              <a:cs typeface="Arial"/>
            </a:endParaRPr>
          </a:p>
          <a:p>
            <a:r>
              <a:rPr lang="en-US" sz="3200"/>
              <a:t>Meet</a:t>
            </a:r>
            <a:r>
              <a:rPr lang="en-US" sz="3200">
                <a:solidFill>
                  <a:srgbClr val="000000"/>
                </a:solidFill>
              </a:rPr>
              <a:t> </a:t>
            </a:r>
            <a:r>
              <a:rPr lang="en-US" sz="3200"/>
              <a:t>with student</a:t>
            </a:r>
            <a:endParaRPr lang="en-US" sz="3200">
              <a:cs typeface="Arial"/>
            </a:endParaRPr>
          </a:p>
          <a:p>
            <a:pPr lvl="1"/>
            <a:endParaRPr lang="en-US"/>
          </a:p>
        </p:txBody>
      </p:sp>
      <p:pic>
        <p:nvPicPr>
          <p:cNvPr id="6146" name="Picture 2">
            <a:extLst>
              <a:ext uri="{FF2B5EF4-FFF2-40B4-BE49-F238E27FC236}">
                <a16:creationId xmlns:a16="http://schemas.microsoft.com/office/drawing/2014/main" id="{E42CB36E-F2E4-450D-E987-0A92E0288AF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785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5EF78-4993-6036-43CA-77F07DEED84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FD2CCA8-DC01-9D39-B649-7E20D62D661B}"/>
              </a:ext>
              <a:ext uri="{C183D7F6-B498-43B3-948B-1728B52AA6E4}">
                <adec:decorative xmlns:adec="http://schemas.microsoft.com/office/drawing/2017/decorative" val="0"/>
              </a:ext>
            </a:extLst>
          </p:cNvPr>
          <p:cNvSpPr>
            <a:spLocks noGrp="1"/>
          </p:cNvSpPr>
          <p:nvPr>
            <p:ph type="title"/>
          </p:nvPr>
        </p:nvSpPr>
        <p:spPr/>
        <p:txBody>
          <a:bodyPr/>
          <a:lstStyle/>
          <a:p>
            <a:r>
              <a:rPr lang="en-US"/>
              <a:t>Step 2: Conducting the Functional Assessment</a:t>
            </a:r>
          </a:p>
        </p:txBody>
      </p:sp>
      <p:pic>
        <p:nvPicPr>
          <p:cNvPr id="3" name="Picture 1" descr="Image of Step 2: Conducting the Functional Assessment completion checklist.">
            <a:extLst>
              <a:ext uri="{FF2B5EF4-FFF2-40B4-BE49-F238E27FC236}">
                <a16:creationId xmlns:a16="http://schemas.microsoft.com/office/drawing/2014/main" id="{80105BE2-DF5E-1B5F-8FD6-52ECEA21B011}"/>
              </a:ext>
            </a:extLst>
          </p:cNvPr>
          <p:cNvPicPr>
            <a:picLocks noGrp="1" noChangeAspect="1"/>
          </p:cNvPicPr>
          <p:nvPr>
            <p:ph idx="1"/>
          </p:nvPr>
        </p:nvPicPr>
        <p:blipFill>
          <a:blip r:embed="rId3"/>
          <a:stretch>
            <a:fillRect/>
          </a:stretch>
        </p:blipFill>
        <p:spPr>
          <a:xfrm>
            <a:off x="836065" y="1815729"/>
            <a:ext cx="3374883" cy="4351338"/>
          </a:xfrm>
          <a:ln>
            <a:solidFill>
              <a:schemeClr val="tx1"/>
            </a:solidFill>
          </a:ln>
        </p:spPr>
      </p:pic>
      <p:sp>
        <p:nvSpPr>
          <p:cNvPr id="4" name="TextBox 1">
            <a:extLst>
              <a:ext uri="{FF2B5EF4-FFF2-40B4-BE49-F238E27FC236}">
                <a16:creationId xmlns:a16="http://schemas.microsoft.com/office/drawing/2014/main" id="{64F9B7C3-9CC4-5319-005D-1EDC7396A409}"/>
              </a:ext>
            </a:extLst>
          </p:cNvPr>
          <p:cNvSpPr txBox="1"/>
          <p:nvPr/>
        </p:nvSpPr>
        <p:spPr>
          <a:xfrm>
            <a:off x="4476997" y="1715984"/>
            <a:ext cx="711727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Understanding the learning environment and context</a:t>
            </a:r>
          </a:p>
          <a:p>
            <a:pPr marL="228600" indent="-228600">
              <a:buFont typeface=""/>
              <a:buChar char="•"/>
            </a:pPr>
            <a:r>
              <a:rPr lang="en-US" sz="2800">
                <a:cs typeface="Arial" panose="020B0604020202020204"/>
              </a:rPr>
              <a:t>Records review</a:t>
            </a:r>
          </a:p>
        </p:txBody>
      </p:sp>
      <p:pic>
        <p:nvPicPr>
          <p:cNvPr id="6146" name="Picture 2">
            <a:extLst>
              <a:ext uri="{FF2B5EF4-FFF2-40B4-BE49-F238E27FC236}">
                <a16:creationId xmlns:a16="http://schemas.microsoft.com/office/drawing/2014/main" id="{6777FD30-0175-F04A-F467-5ECAC455D99C}"/>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a:extLst>
              <a:ext uri="{FF2B5EF4-FFF2-40B4-BE49-F238E27FC236}">
                <a16:creationId xmlns:a16="http://schemas.microsoft.com/office/drawing/2014/main" id="{D6DE5C0B-927E-BAD0-89EB-A61C435E6477}"/>
              </a:ext>
              <a:ext uri="{C183D7F6-B498-43B3-948B-1728B52AA6E4}">
                <adec:decorative xmlns:adec="http://schemas.microsoft.com/office/drawing/2017/decorative" val="1"/>
              </a:ext>
            </a:extLst>
          </p:cNvPr>
          <p:cNvSpPr/>
          <p:nvPr/>
        </p:nvSpPr>
        <p:spPr>
          <a:xfrm>
            <a:off x="1219648" y="3829704"/>
            <a:ext cx="2707106" cy="110690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327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6"/>
          <p:cNvSpPr txBox="1">
            <a:spLocks noGrp="1"/>
          </p:cNvSpPr>
          <p:nvPr>
            <p:ph type="title" idx="4294967295"/>
          </p:nvPr>
        </p:nvSpPr>
        <p:spPr>
          <a:xfrm>
            <a:off x="375367" y="113367"/>
            <a:ext cx="11429600" cy="8080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4285F4"/>
                </a:solidFill>
                <a:effectLst/>
                <a:uLnTx/>
                <a:uFillTx/>
                <a:latin typeface="Montserrat"/>
                <a:ea typeface="Montserrat"/>
                <a:cs typeface="Montserrat"/>
                <a:sym typeface="Montserrat"/>
              </a:rPr>
              <a:t>Reflect &amp; Connect: Ci3T</a:t>
            </a:r>
            <a:endParaRPr kumimoji="0" lang="en-US" sz="4560" b="0" i="0" u="none" strike="noStrike" kern="0" cap="none" spc="0" normalizeH="0" baseline="0" noProof="0">
              <a:ln>
                <a:noFill/>
              </a:ln>
              <a:solidFill>
                <a:srgbClr val="4285F4"/>
              </a:solidFill>
              <a:effectLst/>
              <a:uLnTx/>
              <a:uFillTx/>
              <a:latin typeface="Montserrat ExtraBold"/>
              <a:ea typeface="Montserrat ExtraBold"/>
              <a:cs typeface="Montserrat ExtraBold"/>
              <a:sym typeface="Montserrat ExtraBold"/>
            </a:endParaRPr>
          </a:p>
        </p:txBody>
      </p:sp>
      <p:pic>
        <p:nvPicPr>
          <p:cNvPr id="102" name="Google Shape;102;p16" descr="Comprehensive, Integrated, Three-Tiered Model of Prevention. The text &quot;Validated Core ELA&quot; and &quot;Resource Math&quot; with arrows pointing to &quot;academic&quot;, &quot;Positive Behaviorial Interventions and Supports (PBIS) framework&quot; with an arrow pointing to behavior, and &quot;validated curricula&quot; with an arrow pointing to social. A scale of &quot;support intensity&quot; is to the left of the triangle with the top arrow titled high and aligned to Tertiary Support and bottom arrow titled low and aligned to primary support. "/>
          <p:cNvPicPr preferRelativeResize="0"/>
          <p:nvPr/>
        </p:nvPicPr>
        <p:blipFill rotWithShape="1">
          <a:blip r:embed="rId3">
            <a:alphaModFix/>
          </a:blip>
          <a:srcRect t="10436" b="7122"/>
          <a:stretch/>
        </p:blipFill>
        <p:spPr>
          <a:xfrm>
            <a:off x="265400" y="1348233"/>
            <a:ext cx="7080667" cy="3280400"/>
          </a:xfrm>
          <a:prstGeom prst="rect">
            <a:avLst/>
          </a:prstGeom>
          <a:noFill/>
          <a:ln>
            <a:noFill/>
          </a:ln>
        </p:spPr>
      </p:pic>
      <p:sp>
        <p:nvSpPr>
          <p:cNvPr id="105" name="Google Shape;105;p16" descr="A blue circle around the top of the Ci3T triangle, titled Tertiary Support (Tier 3)"/>
          <p:cNvSpPr/>
          <p:nvPr/>
        </p:nvSpPr>
        <p:spPr>
          <a:xfrm>
            <a:off x="3222201" y="1134732"/>
            <a:ext cx="1167064" cy="889672"/>
          </a:xfrm>
          <a:prstGeom prst="ellipse">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04;p16" descr="A blue circle higlighting the three domains of the Ci3T triangle- academic, behavioral, and social"/>
          <p:cNvSpPr/>
          <p:nvPr/>
        </p:nvSpPr>
        <p:spPr>
          <a:xfrm>
            <a:off x="1356133" y="3768809"/>
            <a:ext cx="4899200" cy="1021820"/>
          </a:xfrm>
          <a:prstGeom prst="ellipse">
            <a:avLst/>
          </a:prstGeom>
          <a:noFill/>
          <a:ln w="571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6"/>
          <p:cNvSpPr txBox="1"/>
          <p:nvPr/>
        </p:nvSpPr>
        <p:spPr>
          <a:xfrm>
            <a:off x="7049100" y="1583301"/>
            <a:ext cx="4899200" cy="3534260"/>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400" kern="0">
                <a:solidFill>
                  <a:srgbClr val="4285F4"/>
                </a:solidFill>
                <a:latin typeface="Montserrat"/>
                <a:ea typeface="Montserrat"/>
                <a:cs typeface="Montserrat"/>
                <a:sym typeface="Montserrat"/>
              </a:rPr>
              <a:t>Why is it be important to identify where today’s learning connects to our Ci3T framework? </a:t>
            </a:r>
            <a:endParaRPr sz="2400" kern="0">
              <a:solidFill>
                <a:srgbClr val="4285F4"/>
              </a:solidFill>
              <a:latin typeface="Montserrat"/>
              <a:ea typeface="Montserrat"/>
              <a:cs typeface="Montserrat"/>
              <a:sym typeface="Montserrat"/>
            </a:endParaRPr>
          </a:p>
          <a:p>
            <a:pPr algn="ctr" defTabSz="1219170">
              <a:spcBef>
                <a:spcPts val="1333"/>
              </a:spcBef>
              <a:spcAft>
                <a:spcPts val="1333"/>
              </a:spcAft>
              <a:buClr>
                <a:srgbClr val="000000"/>
              </a:buClr>
            </a:pPr>
            <a:r>
              <a:rPr lang="en" sz="2400" kern="0">
                <a:solidFill>
                  <a:srgbClr val="4285F4"/>
                </a:solidFill>
                <a:latin typeface="Montserrat"/>
                <a:ea typeface="Montserrat"/>
                <a:cs typeface="Montserrat"/>
                <a:sym typeface="Montserrat"/>
              </a:rPr>
              <a:t>What is your role in supporting students’ academic, behavior and social needs?</a:t>
            </a:r>
            <a:endParaRPr sz="1000" kern="0">
              <a:solidFill>
                <a:srgbClr val="000000"/>
              </a:solidFill>
              <a:latin typeface="Arial"/>
              <a:cs typeface="Arial"/>
              <a:sym typeface="Arial"/>
            </a:endParaRPr>
          </a:p>
        </p:txBody>
      </p:sp>
      <p:sp>
        <p:nvSpPr>
          <p:cNvPr id="103" name="Google Shape;103;p16"/>
          <p:cNvSpPr txBox="1"/>
          <p:nvPr/>
        </p:nvSpPr>
        <p:spPr>
          <a:xfrm>
            <a:off x="265400" y="5286834"/>
            <a:ext cx="11476000" cy="1356870"/>
          </a:xfrm>
          <a:prstGeom prst="rect">
            <a:avLst/>
          </a:prstGeom>
          <a:noFill/>
          <a:ln>
            <a:noFill/>
          </a:ln>
        </p:spPr>
        <p:txBody>
          <a:bodyPr spcFirstLastPara="1" wrap="square" lIns="121900" tIns="121900" rIns="121900" bIns="121900" anchor="t" anchorCtr="0">
            <a:spAutoFit/>
          </a:bodyPr>
          <a:lstStyle/>
          <a:p>
            <a:pPr algn="ctr" defTabSz="1219170">
              <a:spcAft>
                <a:spcPts val="1333"/>
              </a:spcAft>
              <a:buClr>
                <a:srgbClr val="000000"/>
              </a:buClr>
            </a:pPr>
            <a:r>
              <a:rPr lang="en" sz="3067" kern="0">
                <a:solidFill>
                  <a:srgbClr val="4285F4"/>
                </a:solidFill>
                <a:latin typeface="Montserrat"/>
                <a:ea typeface="Montserrat"/>
                <a:cs typeface="Montserrat"/>
                <a:sym typeface="Montserrat"/>
              </a:rPr>
              <a:t>Today, we are focused on Tier 3 to support students with intesive intervention needs across domains</a:t>
            </a:r>
            <a:endParaRPr sz="1867" kern="0">
              <a:solidFill>
                <a:srgbClr val="000000"/>
              </a:solidFill>
              <a:latin typeface="Arial"/>
              <a:cs typeface="Arial"/>
              <a:sym typeface="Arial"/>
            </a:endParaRPr>
          </a:p>
        </p:txBody>
      </p:sp>
      <p:pic>
        <p:nvPicPr>
          <p:cNvPr id="107" name="Google Shape;107;p1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180198" y="6091264"/>
            <a:ext cx="935333" cy="7024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8AFFA-4509-773B-DE42-262CC6DDB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97925-89F4-96A3-FD54-E6895CCCDB8C}"/>
              </a:ext>
            </a:extLst>
          </p:cNvPr>
          <p:cNvSpPr>
            <a:spLocks noGrp="1"/>
          </p:cNvSpPr>
          <p:nvPr>
            <p:ph type="title"/>
          </p:nvPr>
        </p:nvSpPr>
        <p:spPr/>
        <p:txBody>
          <a:bodyPr/>
          <a:lstStyle/>
          <a:p>
            <a:r>
              <a:rPr lang="en-US"/>
              <a:t>Understanding the Learning Environment and Context: School Context</a:t>
            </a:r>
          </a:p>
        </p:txBody>
      </p:sp>
      <p:sp>
        <p:nvSpPr>
          <p:cNvPr id="3" name="Content Placeholder 2">
            <a:extLst>
              <a:ext uri="{FF2B5EF4-FFF2-40B4-BE49-F238E27FC236}">
                <a16:creationId xmlns:a16="http://schemas.microsoft.com/office/drawing/2014/main" id="{098103ED-8CD4-A95A-FD13-06B8FDC83A6E}"/>
              </a:ext>
            </a:extLst>
          </p:cNvPr>
          <p:cNvSpPr>
            <a:spLocks noGrp="1"/>
          </p:cNvSpPr>
          <p:nvPr>
            <p:ph idx="1"/>
          </p:nvPr>
        </p:nvSpPr>
        <p:spPr/>
        <p:txBody>
          <a:bodyPr/>
          <a:lstStyle/>
          <a:p>
            <a:r>
              <a:rPr lang="en-US"/>
              <a:t>Ci3T Implementation Manual</a:t>
            </a:r>
          </a:p>
          <a:p>
            <a:r>
              <a:rPr lang="en-US"/>
              <a:t>Treatment Integrity and Social Validity Reports</a:t>
            </a:r>
          </a:p>
          <a:p>
            <a:r>
              <a:rPr lang="en-US"/>
              <a:t>Informal observations of teacher-teacher, teacher-student, and student-student interactions across settings (e.g., hallways, cafeteria, arrival and dismissal)</a:t>
            </a:r>
          </a:p>
        </p:txBody>
      </p:sp>
      <p:pic>
        <p:nvPicPr>
          <p:cNvPr id="4" name="Picture 2">
            <a:extLst>
              <a:ext uri="{FF2B5EF4-FFF2-40B4-BE49-F238E27FC236}">
                <a16:creationId xmlns:a16="http://schemas.microsoft.com/office/drawing/2014/main" id="{A217EF54-DF8F-B3D2-E54B-C2C9B13BCD9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498401" y="4182569"/>
            <a:ext cx="1874073" cy="2310305"/>
          </a:xfrm>
          <a:prstGeom prst="rect">
            <a:avLst/>
          </a:prstGeom>
          <a:ln w="6350">
            <a:solidFill>
              <a:schemeClr val="tx1">
                <a:lumMod val="50000"/>
                <a:lumOff val="50000"/>
              </a:schemeClr>
            </a:solidFill>
          </a:ln>
        </p:spPr>
      </p:pic>
      <p:pic>
        <p:nvPicPr>
          <p:cNvPr id="5" name="Picture 2">
            <a:extLst>
              <a:ext uri="{FF2B5EF4-FFF2-40B4-BE49-F238E27FC236}">
                <a16:creationId xmlns:a16="http://schemas.microsoft.com/office/drawing/2014/main" id="{B54A7908-C05B-5236-22C8-9A10AC06EEE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908365" y="4182569"/>
            <a:ext cx="1785235" cy="2310305"/>
          </a:xfrm>
          <a:prstGeom prst="rect">
            <a:avLst/>
          </a:prstGeom>
          <a:ln>
            <a:solidFill>
              <a:schemeClr val="tx1"/>
            </a:solidFill>
          </a:ln>
        </p:spPr>
      </p:pic>
    </p:spTree>
    <p:extLst>
      <p:ext uri="{BB962C8B-B14F-4D97-AF65-F5344CB8AC3E}">
        <p14:creationId xmlns:p14="http://schemas.microsoft.com/office/powerpoint/2010/main" val="873716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ABB46-1DDA-56FD-3652-57756C9E5199}"/>
              </a:ext>
            </a:extLst>
          </p:cNvPr>
          <p:cNvSpPr>
            <a:spLocks noGrp="1"/>
          </p:cNvSpPr>
          <p:nvPr>
            <p:ph type="title"/>
          </p:nvPr>
        </p:nvSpPr>
        <p:spPr/>
        <p:txBody>
          <a:bodyPr/>
          <a:lstStyle/>
          <a:p>
            <a:r>
              <a:rPr lang="en-US"/>
              <a:t>Understanding the Learning Environment and Context: Classroom Context</a:t>
            </a:r>
          </a:p>
        </p:txBody>
      </p:sp>
      <p:sp>
        <p:nvSpPr>
          <p:cNvPr id="3" name="Content Placeholder 2">
            <a:extLst>
              <a:ext uri="{FF2B5EF4-FFF2-40B4-BE49-F238E27FC236}">
                <a16:creationId xmlns:a16="http://schemas.microsoft.com/office/drawing/2014/main" id="{D0DCD2E3-1FA6-188C-36E1-0B7928B396C0}"/>
              </a:ext>
            </a:extLst>
          </p:cNvPr>
          <p:cNvSpPr>
            <a:spLocks noGrp="1"/>
          </p:cNvSpPr>
          <p:nvPr>
            <p:ph idx="1"/>
          </p:nvPr>
        </p:nvSpPr>
        <p:spPr/>
        <p:txBody>
          <a:bodyPr/>
          <a:lstStyle/>
          <a:p>
            <a:r>
              <a:rPr lang="en-US"/>
              <a:t>Classroom Map</a:t>
            </a:r>
          </a:p>
          <a:p>
            <a:r>
              <a:rPr lang="en-US"/>
              <a:t>Instructional schedule</a:t>
            </a:r>
          </a:p>
          <a:p>
            <a:r>
              <a:rPr lang="en-US"/>
              <a:t>Tier 1</a:t>
            </a:r>
          </a:p>
          <a:p>
            <a:pPr lvl="1"/>
            <a:r>
              <a:rPr lang="en-US"/>
              <a:t>Expectation matrix</a:t>
            </a:r>
          </a:p>
          <a:p>
            <a:pPr lvl="1"/>
            <a:r>
              <a:rPr lang="en-US"/>
              <a:t>Universal reinforcement system (e.g., tickets)</a:t>
            </a:r>
          </a:p>
          <a:p>
            <a:pPr lvl="1"/>
            <a:r>
              <a:rPr lang="en-US"/>
              <a:t>Classwide system for behavior management</a:t>
            </a:r>
          </a:p>
          <a:p>
            <a:r>
              <a:rPr lang="en-US"/>
              <a:t>Universal Checklist</a:t>
            </a:r>
          </a:p>
          <a:p>
            <a:r>
              <a:rPr lang="en-US"/>
              <a:t>Teacher Ci3T Treatment Integrity: Direct Observation</a:t>
            </a:r>
          </a:p>
        </p:txBody>
      </p:sp>
      <p:pic>
        <p:nvPicPr>
          <p:cNvPr id="6" name="Picture 5">
            <a:extLst>
              <a:ext uri="{FF2B5EF4-FFF2-40B4-BE49-F238E27FC236}">
                <a16:creationId xmlns:a16="http://schemas.microsoft.com/office/drawing/2014/main" id="{48810FC6-CE7D-4618-3259-2652AC5FEB4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511034" y="1970930"/>
            <a:ext cx="1552575" cy="1458070"/>
          </a:xfrm>
          <a:prstGeom prst="rect">
            <a:avLst/>
          </a:prstGeom>
        </p:spPr>
      </p:pic>
      <p:pic>
        <p:nvPicPr>
          <p:cNvPr id="10" name="Picture 9">
            <a:extLst>
              <a:ext uri="{FF2B5EF4-FFF2-40B4-BE49-F238E27FC236}">
                <a16:creationId xmlns:a16="http://schemas.microsoft.com/office/drawing/2014/main" id="{1BF40799-6B33-12E3-F66A-F1A78B52BC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17658" y="3216697"/>
            <a:ext cx="2092258" cy="1569194"/>
          </a:xfrm>
          <a:prstGeom prst="rect">
            <a:avLst/>
          </a:prstGeom>
        </p:spPr>
      </p:pic>
    </p:spTree>
    <p:extLst>
      <p:ext uri="{BB962C8B-B14F-4D97-AF65-F5344CB8AC3E}">
        <p14:creationId xmlns:p14="http://schemas.microsoft.com/office/powerpoint/2010/main" val="1790376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02153-8AD3-3591-4EEC-EBADC086C75A}"/>
              </a:ext>
            </a:extLst>
          </p:cNvPr>
          <p:cNvSpPr>
            <a:spLocks noGrp="1"/>
          </p:cNvSpPr>
          <p:nvPr>
            <p:ph type="title"/>
          </p:nvPr>
        </p:nvSpPr>
        <p:spPr/>
        <p:txBody>
          <a:bodyPr>
            <a:normAutofit/>
          </a:bodyPr>
          <a:lstStyle/>
          <a:p>
            <a:r>
              <a:rPr lang="en-US"/>
              <a:t>Records Review:  School Archival Records Search (SARS)</a:t>
            </a:r>
          </a:p>
        </p:txBody>
      </p:sp>
      <p:pic>
        <p:nvPicPr>
          <p:cNvPr id="9" name="Picture 8" descr="Image of School Archival Records Search (SARS) Adapted Version">
            <a:extLst>
              <a:ext uri="{FF2B5EF4-FFF2-40B4-BE49-F238E27FC236}">
                <a16:creationId xmlns:a16="http://schemas.microsoft.com/office/drawing/2014/main" id="{A8305AB8-4A21-1AD2-02E4-2563AC5DE6F0}"/>
              </a:ext>
            </a:extLst>
          </p:cNvPr>
          <p:cNvPicPr>
            <a:picLocks noChangeAspect="1"/>
          </p:cNvPicPr>
          <p:nvPr/>
        </p:nvPicPr>
        <p:blipFill>
          <a:blip r:embed="rId3"/>
          <a:stretch>
            <a:fillRect/>
          </a:stretch>
        </p:blipFill>
        <p:spPr>
          <a:xfrm>
            <a:off x="2371726" y="2018365"/>
            <a:ext cx="3457575" cy="4474510"/>
          </a:xfrm>
          <a:prstGeom prst="rect">
            <a:avLst/>
          </a:prstGeom>
          <a:ln>
            <a:solidFill>
              <a:schemeClr val="tx1"/>
            </a:solidFill>
          </a:ln>
        </p:spPr>
      </p:pic>
      <p:pic>
        <p:nvPicPr>
          <p:cNvPr id="11" name="Picture 10" descr="Image of School Artchival Records Search Student Profile Form - Adapted Version">
            <a:extLst>
              <a:ext uri="{FF2B5EF4-FFF2-40B4-BE49-F238E27FC236}">
                <a16:creationId xmlns:a16="http://schemas.microsoft.com/office/drawing/2014/main" id="{6A659F4E-F487-C70B-A863-EEB9F3D7EE53}"/>
              </a:ext>
            </a:extLst>
          </p:cNvPr>
          <p:cNvPicPr>
            <a:picLocks noChangeAspect="1"/>
          </p:cNvPicPr>
          <p:nvPr/>
        </p:nvPicPr>
        <p:blipFill>
          <a:blip r:embed="rId4"/>
          <a:stretch>
            <a:fillRect/>
          </a:stretch>
        </p:blipFill>
        <p:spPr>
          <a:xfrm>
            <a:off x="6362700" y="2018365"/>
            <a:ext cx="3457575" cy="4474510"/>
          </a:xfrm>
          <a:prstGeom prst="rect">
            <a:avLst/>
          </a:prstGeom>
          <a:ln>
            <a:solidFill>
              <a:schemeClr val="tx1"/>
            </a:solidFill>
          </a:ln>
        </p:spPr>
      </p:pic>
      <p:pic>
        <p:nvPicPr>
          <p:cNvPr id="12" name="Picture 11">
            <a:extLst>
              <a:ext uri="{FF2B5EF4-FFF2-40B4-BE49-F238E27FC236}">
                <a16:creationId xmlns:a16="http://schemas.microsoft.com/office/drawing/2014/main" id="{3618A06F-C07D-4165-EA3B-15C577479404}"/>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236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4D273-8B3D-76CD-DA7C-489CBA6A6C62}"/>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56C15C3-1C46-5D7B-14E6-C01920EEF911}"/>
              </a:ext>
            </a:extLst>
          </p:cNvPr>
          <p:cNvSpPr>
            <a:spLocks noGrp="1"/>
          </p:cNvSpPr>
          <p:nvPr>
            <p:ph type="title"/>
          </p:nvPr>
        </p:nvSpPr>
        <p:spPr>
          <a:solidFill>
            <a:schemeClr val="accent5"/>
          </a:solidFill>
        </p:spPr>
        <p:txBody>
          <a:bodyPr/>
          <a:lstStyle/>
          <a:p>
            <a:r>
              <a:rPr lang="en-US">
                <a:solidFill>
                  <a:schemeClr val="bg1"/>
                </a:solidFill>
              </a:rPr>
              <a:t>Table Talk: Describe Your Student*</a:t>
            </a:r>
          </a:p>
        </p:txBody>
      </p:sp>
      <p:sp>
        <p:nvSpPr>
          <p:cNvPr id="3" name="Content Placeholder">
            <a:extLst>
              <a:ext uri="{FF2B5EF4-FFF2-40B4-BE49-F238E27FC236}">
                <a16:creationId xmlns:a16="http://schemas.microsoft.com/office/drawing/2014/main" id="{E35E37B9-19FC-45D8-E178-F6F2D360CCDB}"/>
              </a:ext>
            </a:extLst>
          </p:cNvPr>
          <p:cNvSpPr>
            <a:spLocks noGrp="1"/>
          </p:cNvSpPr>
          <p:nvPr>
            <p:ph idx="1"/>
          </p:nvPr>
        </p:nvSpPr>
        <p:spPr>
          <a:xfrm>
            <a:off x="838200" y="1825625"/>
            <a:ext cx="10515600" cy="3208020"/>
          </a:xfrm>
          <a:solidFill>
            <a:schemeClr val="accent5">
              <a:lumMod val="20000"/>
              <a:lumOff val="80000"/>
            </a:schemeClr>
          </a:solidFill>
        </p:spPr>
        <p:txBody>
          <a:bodyPr>
            <a:normAutofit/>
          </a:bodyPr>
          <a:lstStyle/>
          <a:p>
            <a:r>
              <a:rPr lang="en-US">
                <a:solidFill>
                  <a:prstClr val="black"/>
                </a:solidFill>
              </a:rPr>
              <a:t>What sources of data did you use to determine this student might benefit from a FABI?</a:t>
            </a:r>
          </a:p>
          <a:p>
            <a:r>
              <a:rPr lang="en-US">
                <a:solidFill>
                  <a:prstClr val="black"/>
                </a:solidFill>
              </a:rPr>
              <a:t>What information did you glean from FABI Step 2 so far?</a:t>
            </a:r>
          </a:p>
          <a:p>
            <a:pPr lvl="1"/>
            <a:r>
              <a:rPr lang="en-US">
                <a:solidFill>
                  <a:prstClr val="black"/>
                </a:solidFill>
              </a:rPr>
              <a:t>School context: Ci3T Implementation Manual, Treatment Integrity and Social Validity Reports, informal observation across settings</a:t>
            </a:r>
          </a:p>
          <a:p>
            <a:pPr lvl="1"/>
            <a:r>
              <a:rPr lang="en-US">
                <a:solidFill>
                  <a:prstClr val="black"/>
                </a:solidFill>
              </a:rPr>
              <a:t>Classroom context: classroom map, instructional schedule, tier 1 practices, universal checklist</a:t>
            </a:r>
          </a:p>
          <a:p>
            <a:pPr lvl="1"/>
            <a:r>
              <a:rPr lang="en-US">
                <a:solidFill>
                  <a:prstClr val="black"/>
                </a:solidFill>
              </a:rPr>
              <a:t>School Archival Records Search (SARS)</a:t>
            </a:r>
            <a:endParaRPr lang="en-US" sz="1800">
              <a:solidFill>
                <a:prstClr val="black"/>
              </a:solidFill>
            </a:endParaRPr>
          </a:p>
        </p:txBody>
      </p:sp>
      <p:pic>
        <p:nvPicPr>
          <p:cNvPr id="4" name="Graphic">
            <a:extLst>
              <a:ext uri="{FF2B5EF4-FFF2-40B4-BE49-F238E27FC236}">
                <a16:creationId xmlns:a16="http://schemas.microsoft.com/office/drawing/2014/main" id="{E38B5480-6381-F70D-445E-E45A6255CE4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9727516" y="525185"/>
            <a:ext cx="1501956" cy="1089373"/>
          </a:xfrm>
          <a:prstGeom prst="rect">
            <a:avLst/>
          </a:prstGeom>
        </p:spPr>
      </p:pic>
      <p:pic>
        <p:nvPicPr>
          <p:cNvPr id="11" name="Picture 47" descr="Digital clock display showing time as 10:00 in large black numbers on a white background. The focus is on clear, bold numerals with a colon separating hours and minutes.&#10;&#10;AI-generated content may be incorrect.">
            <a:extLst>
              <a:ext uri="{FF2B5EF4-FFF2-40B4-BE49-F238E27FC236}">
                <a16:creationId xmlns:a16="http://schemas.microsoft.com/office/drawing/2014/main" id="{991E970B-72A0-BBF9-41AB-B7B55847DEA4}"/>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08188" y="5170003"/>
            <a:ext cx="4375623" cy="1551639"/>
          </a:xfrm>
          <a:prstGeom prst="rect">
            <a:avLst/>
          </a:prstGeom>
          <a:noFill/>
          <a:ln w="9525">
            <a:noFill/>
            <a:miter lim="800000"/>
            <a:headEnd/>
            <a:tailEnd/>
          </a:ln>
        </p:spPr>
      </p:pic>
      <p:pic>
        <p:nvPicPr>
          <p:cNvPr id="12" name="Picture 46">
            <a:extLst>
              <a:ext uri="{FF2B5EF4-FFF2-40B4-BE49-F238E27FC236}">
                <a16:creationId xmlns:a16="http://schemas.microsoft.com/office/drawing/2014/main" id="{24331C31-96C6-39D4-A7E6-32744AF7366B}"/>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08188" y="5170003"/>
            <a:ext cx="4375623" cy="1551639"/>
          </a:xfrm>
          <a:prstGeom prst="rect">
            <a:avLst/>
          </a:prstGeom>
          <a:noFill/>
          <a:ln w="9525">
            <a:noFill/>
            <a:miter lim="800000"/>
            <a:headEnd/>
            <a:tailEnd/>
          </a:ln>
        </p:spPr>
      </p:pic>
      <p:pic>
        <p:nvPicPr>
          <p:cNvPr id="13" name="Picture 45">
            <a:extLst>
              <a:ext uri="{FF2B5EF4-FFF2-40B4-BE49-F238E27FC236}">
                <a16:creationId xmlns:a16="http://schemas.microsoft.com/office/drawing/2014/main" id="{DA30EDAB-0871-0A74-B24A-34305FEF950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08188" y="5170003"/>
            <a:ext cx="4375623" cy="1551639"/>
          </a:xfrm>
          <a:prstGeom prst="rect">
            <a:avLst/>
          </a:prstGeom>
          <a:noFill/>
          <a:ln w="9525">
            <a:noFill/>
            <a:miter lim="800000"/>
            <a:headEnd/>
            <a:tailEnd/>
          </a:ln>
        </p:spPr>
      </p:pic>
      <p:pic>
        <p:nvPicPr>
          <p:cNvPr id="14" name="Picture 44">
            <a:extLst>
              <a:ext uri="{FF2B5EF4-FFF2-40B4-BE49-F238E27FC236}">
                <a16:creationId xmlns:a16="http://schemas.microsoft.com/office/drawing/2014/main" id="{B4C97F11-76BC-79CF-7747-78DF344B6513}"/>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908188" y="5170003"/>
            <a:ext cx="4375623" cy="1551639"/>
          </a:xfrm>
          <a:prstGeom prst="rect">
            <a:avLst/>
          </a:prstGeom>
          <a:noFill/>
          <a:ln w="9525">
            <a:noFill/>
            <a:miter lim="800000"/>
            <a:headEnd/>
            <a:tailEnd/>
          </a:ln>
        </p:spPr>
      </p:pic>
      <p:pic>
        <p:nvPicPr>
          <p:cNvPr id="15" name="Picture 43">
            <a:extLst>
              <a:ext uri="{FF2B5EF4-FFF2-40B4-BE49-F238E27FC236}">
                <a16:creationId xmlns:a16="http://schemas.microsoft.com/office/drawing/2014/main" id="{9E167343-CCE6-D764-A827-FDF62585E6BD}"/>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908188" y="5170003"/>
            <a:ext cx="4375623" cy="1551639"/>
          </a:xfrm>
          <a:prstGeom prst="rect">
            <a:avLst/>
          </a:prstGeom>
          <a:noFill/>
          <a:ln w="9525">
            <a:noFill/>
            <a:miter lim="800000"/>
            <a:headEnd/>
            <a:tailEnd/>
          </a:ln>
        </p:spPr>
      </p:pic>
      <p:pic>
        <p:nvPicPr>
          <p:cNvPr id="16" name="Picture 41">
            <a:extLst>
              <a:ext uri="{FF2B5EF4-FFF2-40B4-BE49-F238E27FC236}">
                <a16:creationId xmlns:a16="http://schemas.microsoft.com/office/drawing/2014/main" id="{A06ABBBF-6E18-16E8-6B60-912C81C1FC0E}"/>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908188" y="5170003"/>
            <a:ext cx="4375623" cy="1551639"/>
          </a:xfrm>
          <a:prstGeom prst="rect">
            <a:avLst/>
          </a:prstGeom>
          <a:noFill/>
          <a:ln w="9525">
            <a:noFill/>
            <a:miter lim="800000"/>
            <a:headEnd/>
            <a:tailEnd/>
          </a:ln>
        </p:spPr>
      </p:pic>
      <p:pic>
        <p:nvPicPr>
          <p:cNvPr id="17" name="Picture 40">
            <a:extLst>
              <a:ext uri="{FF2B5EF4-FFF2-40B4-BE49-F238E27FC236}">
                <a16:creationId xmlns:a16="http://schemas.microsoft.com/office/drawing/2014/main" id="{720E26C2-4125-6F42-741C-D74DBCD212FF}"/>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908188" y="5170003"/>
            <a:ext cx="4375623" cy="1551639"/>
          </a:xfrm>
          <a:prstGeom prst="rect">
            <a:avLst/>
          </a:prstGeom>
          <a:noFill/>
          <a:ln w="9525">
            <a:noFill/>
            <a:miter lim="800000"/>
            <a:headEnd/>
            <a:tailEnd/>
          </a:ln>
        </p:spPr>
      </p:pic>
      <p:pic>
        <p:nvPicPr>
          <p:cNvPr id="18" name="Picture 39">
            <a:extLst>
              <a:ext uri="{FF2B5EF4-FFF2-40B4-BE49-F238E27FC236}">
                <a16:creationId xmlns:a16="http://schemas.microsoft.com/office/drawing/2014/main" id="{DECD9408-E768-74BA-7D4D-2DED92AD8C68}"/>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908188" y="5170003"/>
            <a:ext cx="4375623" cy="1551639"/>
          </a:xfrm>
          <a:prstGeom prst="rect">
            <a:avLst/>
          </a:prstGeom>
          <a:noFill/>
          <a:ln w="9525">
            <a:noFill/>
            <a:miter lim="800000"/>
            <a:headEnd/>
            <a:tailEnd/>
          </a:ln>
        </p:spPr>
      </p:pic>
      <p:pic>
        <p:nvPicPr>
          <p:cNvPr id="19" name="Picture 38">
            <a:extLst>
              <a:ext uri="{FF2B5EF4-FFF2-40B4-BE49-F238E27FC236}">
                <a16:creationId xmlns:a16="http://schemas.microsoft.com/office/drawing/2014/main" id="{FAF69AE1-6BC9-9342-7A37-32D5DC90F5D9}"/>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908188" y="5170003"/>
            <a:ext cx="4375623" cy="1551639"/>
          </a:xfrm>
          <a:prstGeom prst="rect">
            <a:avLst/>
          </a:prstGeom>
          <a:noFill/>
          <a:ln w="9525">
            <a:noFill/>
            <a:miter lim="800000"/>
            <a:headEnd/>
            <a:tailEnd/>
          </a:ln>
        </p:spPr>
      </p:pic>
      <p:pic>
        <p:nvPicPr>
          <p:cNvPr id="20" name="Picture 33">
            <a:extLst>
              <a:ext uri="{FF2B5EF4-FFF2-40B4-BE49-F238E27FC236}">
                <a16:creationId xmlns:a16="http://schemas.microsoft.com/office/drawing/2014/main" id="{2FC41C74-2E95-65FD-2BB9-BE658DEFCD0E}"/>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908188" y="5170003"/>
            <a:ext cx="4375623" cy="1551639"/>
          </a:xfrm>
          <a:prstGeom prst="rect">
            <a:avLst/>
          </a:prstGeom>
          <a:noFill/>
          <a:ln w="9525">
            <a:noFill/>
            <a:miter lim="800000"/>
            <a:headEnd/>
            <a:tailEnd/>
          </a:ln>
        </p:spPr>
      </p:pic>
      <p:pic>
        <p:nvPicPr>
          <p:cNvPr id="21" name="Picture 36">
            <a:extLst>
              <a:ext uri="{FF2B5EF4-FFF2-40B4-BE49-F238E27FC236}">
                <a16:creationId xmlns:a16="http://schemas.microsoft.com/office/drawing/2014/main" id="{027B6D6E-13E3-2871-964E-E6AAF865FE58}"/>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908188" y="5170003"/>
            <a:ext cx="4375623" cy="1551639"/>
          </a:xfrm>
          <a:prstGeom prst="rect">
            <a:avLst/>
          </a:prstGeom>
          <a:noFill/>
          <a:ln w="9525">
            <a:noFill/>
            <a:miter lim="800000"/>
            <a:headEnd/>
            <a:tailEnd/>
          </a:ln>
        </p:spPr>
      </p:pic>
      <p:pic>
        <p:nvPicPr>
          <p:cNvPr id="22" name="Picture 32">
            <a:extLst>
              <a:ext uri="{FF2B5EF4-FFF2-40B4-BE49-F238E27FC236}">
                <a16:creationId xmlns:a16="http://schemas.microsoft.com/office/drawing/2014/main" id="{62A78EF7-A4D9-38B4-056D-B1E1347F1B78}"/>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908188" y="5170003"/>
            <a:ext cx="4375623" cy="1551639"/>
          </a:xfrm>
          <a:prstGeom prst="rect">
            <a:avLst/>
          </a:prstGeom>
          <a:noFill/>
          <a:ln w="9525">
            <a:noFill/>
            <a:miter lim="800000"/>
            <a:headEnd/>
            <a:tailEnd/>
          </a:ln>
        </p:spPr>
      </p:pic>
      <p:sp>
        <p:nvSpPr>
          <p:cNvPr id="24" name="TextBox 23">
            <a:extLst>
              <a:ext uri="{FF2B5EF4-FFF2-40B4-BE49-F238E27FC236}">
                <a16:creationId xmlns:a16="http://schemas.microsoft.com/office/drawing/2014/main" id="{DFCF9461-DEF3-B722-3808-483BFE9BFD69}"/>
              </a:ext>
            </a:extLst>
          </p:cNvPr>
          <p:cNvSpPr txBox="1"/>
          <p:nvPr/>
        </p:nvSpPr>
        <p:spPr>
          <a:xfrm>
            <a:off x="-818146" y="6396335"/>
            <a:ext cx="4875762" cy="461665"/>
          </a:xfrm>
          <a:prstGeom prst="rect">
            <a:avLst/>
          </a:prstGeom>
          <a:noFill/>
        </p:spPr>
        <p:txBody>
          <a:bodyPr wrap="square">
            <a:spAutoFit/>
          </a:bodyPr>
          <a:lstStyle/>
          <a:p>
            <a:pPr marL="914400" lvl="2" indent="0">
              <a:buNone/>
            </a:pPr>
            <a:r>
              <a:rPr lang="en-US" sz="2400" i="1">
                <a:solidFill>
                  <a:prstClr val="black"/>
                </a:solidFill>
              </a:rPr>
              <a:t>*Please use a pseudonym</a:t>
            </a:r>
          </a:p>
        </p:txBody>
      </p:sp>
    </p:spTree>
    <p:extLst>
      <p:ext uri="{BB962C8B-B14F-4D97-AF65-F5344CB8AC3E}">
        <p14:creationId xmlns:p14="http://schemas.microsoft.com/office/powerpoint/2010/main" val="4266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F701C-D31B-286A-39DF-01FA71231C69}"/>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9BBCF83A-9F16-562A-688E-33BD537914B6}"/>
              </a:ext>
              <a:ext uri="{C183D7F6-B498-43B3-948B-1728B52AA6E4}">
                <adec:decorative xmlns:adec="http://schemas.microsoft.com/office/drawing/2017/decorative" val="0"/>
              </a:ext>
            </a:extLst>
          </p:cNvPr>
          <p:cNvSpPr>
            <a:spLocks noGrp="1"/>
          </p:cNvSpPr>
          <p:nvPr>
            <p:ph type="title"/>
          </p:nvPr>
        </p:nvSpPr>
        <p:spPr>
          <a:xfrm>
            <a:off x="693627" y="2932482"/>
            <a:ext cx="9198518" cy="2852737"/>
          </a:xfrm>
        </p:spPr>
        <p:txBody>
          <a:bodyPr>
            <a:normAutofit fontScale="90000"/>
          </a:bodyPr>
          <a:lstStyle/>
          <a:p>
            <a:r>
              <a:rPr lang="en-US"/>
              <a:t>Step 2: Conducting the Functional Assessment</a:t>
            </a:r>
            <a:br>
              <a:rPr lang="en-US"/>
            </a:br>
            <a:r>
              <a:rPr lang="en-US" sz="4400">
                <a:solidFill>
                  <a:schemeClr val="accent5"/>
                </a:solidFill>
              </a:rPr>
              <a:t>Interviews and Operationally Defining Behavior</a:t>
            </a:r>
            <a:br>
              <a:rPr lang="en-US"/>
            </a:br>
            <a:endParaRPr lang="en-US"/>
          </a:p>
        </p:txBody>
      </p:sp>
      <p:pic>
        <p:nvPicPr>
          <p:cNvPr id="7" name="Picture 1" descr="FABI Step 2 module cover">
            <a:extLst>
              <a:ext uri="{FF2B5EF4-FFF2-40B4-BE49-F238E27FC236}">
                <a16:creationId xmlns:a16="http://schemas.microsoft.com/office/drawing/2014/main" id="{2A4B5101-D572-7E32-57E6-E1EB32334689}"/>
              </a:ext>
              <a:ext uri="{C183D7F6-B498-43B3-948B-1728B52AA6E4}">
                <adec:decorative xmlns:adec="http://schemas.microsoft.com/office/drawing/2017/decorative" val="0"/>
              </a:ext>
            </a:extLst>
          </p:cNvPr>
          <p:cNvPicPr>
            <a:picLocks noChangeAspect="1" noChangeArrowheads="1"/>
          </p:cNvPicPr>
          <p:nvPr/>
        </p:nvPicPr>
        <p:blipFill>
          <a:blip r:embed="rId2"/>
          <a:srcRect/>
          <a:stretch/>
        </p:blipFill>
        <p:spPr bwMode="auto">
          <a:xfrm>
            <a:off x="9233988" y="1530198"/>
            <a:ext cx="2264385" cy="3514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16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70378-389E-1047-44A5-8E802CF6A682}"/>
              </a:ext>
            </a:extLst>
          </p:cNvPr>
          <p:cNvSpPr>
            <a:spLocks noGrp="1"/>
          </p:cNvSpPr>
          <p:nvPr>
            <p:ph type="title"/>
          </p:nvPr>
        </p:nvSpPr>
        <p:spPr/>
        <p:txBody>
          <a:bodyPr/>
          <a:lstStyle/>
          <a:p>
            <a:r>
              <a:rPr lang="en-US"/>
              <a:t>Teacher Interview</a:t>
            </a:r>
          </a:p>
        </p:txBody>
      </p:sp>
      <p:sp>
        <p:nvSpPr>
          <p:cNvPr id="6" name="Content Placeholder 5">
            <a:extLst>
              <a:ext uri="{FF2B5EF4-FFF2-40B4-BE49-F238E27FC236}">
                <a16:creationId xmlns:a16="http://schemas.microsoft.com/office/drawing/2014/main" id="{04F0C921-9EC7-A131-74BC-3F793E0FAC38}"/>
              </a:ext>
            </a:extLst>
          </p:cNvPr>
          <p:cNvSpPr>
            <a:spLocks noGrp="1"/>
          </p:cNvSpPr>
          <p:nvPr>
            <p:ph sz="half" idx="1"/>
          </p:nvPr>
        </p:nvSpPr>
        <p:spPr>
          <a:xfrm>
            <a:off x="838199" y="1825625"/>
            <a:ext cx="5966637" cy="4351338"/>
          </a:xfrm>
        </p:spPr>
        <p:txBody>
          <a:bodyPr>
            <a:normAutofit/>
          </a:bodyPr>
          <a:lstStyle/>
          <a:p>
            <a:r>
              <a:rPr lang="en-US"/>
              <a:t>Administer Preliminary Functional Assessment Survey (PFAS; Dunlap et al., 1993)</a:t>
            </a:r>
          </a:p>
          <a:p>
            <a:r>
              <a:rPr lang="en-US"/>
              <a:t>Operationally define the target behavior </a:t>
            </a:r>
          </a:p>
          <a:p>
            <a:r>
              <a:rPr lang="en-US"/>
              <a:t>Understand more about the behavior (e.g., when it does / does not occur)</a:t>
            </a:r>
          </a:p>
        </p:txBody>
      </p:sp>
      <p:pic>
        <p:nvPicPr>
          <p:cNvPr id="4" name="Content Placeholder 3" descr="Preliminary Functional Assessment Survey (PFAS)">
            <a:extLst>
              <a:ext uri="{FF2B5EF4-FFF2-40B4-BE49-F238E27FC236}">
                <a16:creationId xmlns:a16="http://schemas.microsoft.com/office/drawing/2014/main" id="{76414498-1F51-CD51-30C4-D8C82BDC7DA1}"/>
              </a:ext>
            </a:extLst>
          </p:cNvPr>
          <p:cNvPicPr>
            <a:picLocks noGrp="1" noChangeAspect="1"/>
          </p:cNvPicPr>
          <p:nvPr>
            <p:ph sz="half" idx="2"/>
          </p:nvPr>
        </p:nvPicPr>
        <p:blipFill>
          <a:blip r:embed="rId2"/>
          <a:stretch>
            <a:fillRect/>
          </a:stretch>
        </p:blipFill>
        <p:spPr>
          <a:xfrm>
            <a:off x="7081801" y="1825625"/>
            <a:ext cx="3362397" cy="4351338"/>
          </a:xfrm>
          <a:prstGeom prst="rect">
            <a:avLst/>
          </a:prstGeom>
          <a:ln>
            <a:solidFill>
              <a:schemeClr val="tx1"/>
            </a:solidFill>
          </a:ln>
        </p:spPr>
      </p:pic>
      <p:pic>
        <p:nvPicPr>
          <p:cNvPr id="7" name="Picture 6">
            <a:extLst>
              <a:ext uri="{FF2B5EF4-FFF2-40B4-BE49-F238E27FC236}">
                <a16:creationId xmlns:a16="http://schemas.microsoft.com/office/drawing/2014/main" id="{3ED1AE53-5183-F3C2-C100-3A664E52FB35}"/>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513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A5DEA-F346-52E1-290E-DEA5F9B67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6EFF3-AE1D-C16C-8D43-E9A932314806}"/>
              </a:ext>
            </a:extLst>
          </p:cNvPr>
          <p:cNvSpPr>
            <a:spLocks noGrp="1"/>
          </p:cNvSpPr>
          <p:nvPr>
            <p:ph type="title"/>
          </p:nvPr>
        </p:nvSpPr>
        <p:spPr/>
        <p:txBody>
          <a:bodyPr/>
          <a:lstStyle/>
          <a:p>
            <a:r>
              <a:rPr lang="en-US"/>
              <a:t>Family and Student Interviews</a:t>
            </a:r>
          </a:p>
        </p:txBody>
      </p:sp>
      <p:sp>
        <p:nvSpPr>
          <p:cNvPr id="3" name="Text Placeholder 2">
            <a:extLst>
              <a:ext uri="{FF2B5EF4-FFF2-40B4-BE49-F238E27FC236}">
                <a16:creationId xmlns:a16="http://schemas.microsoft.com/office/drawing/2014/main" id="{FB2100BC-5FD1-CCEE-83FC-59DDDA6B5F4F}"/>
              </a:ext>
            </a:extLst>
          </p:cNvPr>
          <p:cNvSpPr>
            <a:spLocks noGrp="1"/>
          </p:cNvSpPr>
          <p:nvPr>
            <p:ph type="body" idx="1"/>
          </p:nvPr>
        </p:nvSpPr>
        <p:spPr/>
        <p:txBody>
          <a:bodyPr/>
          <a:lstStyle/>
          <a:p>
            <a:r>
              <a:rPr lang="en-US"/>
              <a:t>Family Interview</a:t>
            </a:r>
          </a:p>
        </p:txBody>
      </p:sp>
      <p:sp>
        <p:nvSpPr>
          <p:cNvPr id="6" name="Content Placeholder 5">
            <a:extLst>
              <a:ext uri="{FF2B5EF4-FFF2-40B4-BE49-F238E27FC236}">
                <a16:creationId xmlns:a16="http://schemas.microsoft.com/office/drawing/2014/main" id="{AFF9E882-1B0B-3D70-8F80-EF83A55FBE90}"/>
              </a:ext>
            </a:extLst>
          </p:cNvPr>
          <p:cNvSpPr>
            <a:spLocks noGrp="1"/>
          </p:cNvSpPr>
          <p:nvPr>
            <p:ph sz="half" idx="2"/>
          </p:nvPr>
        </p:nvSpPr>
        <p:spPr/>
        <p:txBody>
          <a:bodyPr>
            <a:normAutofit/>
          </a:bodyPr>
          <a:lstStyle/>
          <a:p>
            <a:r>
              <a:rPr lang="en-US"/>
              <a:t>Preliminary Functional Assessment Survey (PFAS; Dunlap et al., 1993)</a:t>
            </a:r>
          </a:p>
          <a:p>
            <a:r>
              <a:rPr lang="en-US"/>
              <a:t>Glean additional information about the target behavior from the family’s perspective</a:t>
            </a:r>
          </a:p>
        </p:txBody>
      </p:sp>
      <p:sp>
        <p:nvSpPr>
          <p:cNvPr id="4" name="Text Placeholder 3">
            <a:extLst>
              <a:ext uri="{FF2B5EF4-FFF2-40B4-BE49-F238E27FC236}">
                <a16:creationId xmlns:a16="http://schemas.microsoft.com/office/drawing/2014/main" id="{F98F749A-A5DA-E447-FF37-A11C69D5C537}"/>
              </a:ext>
            </a:extLst>
          </p:cNvPr>
          <p:cNvSpPr>
            <a:spLocks noGrp="1"/>
          </p:cNvSpPr>
          <p:nvPr>
            <p:ph type="body" sz="quarter" idx="3"/>
          </p:nvPr>
        </p:nvSpPr>
        <p:spPr/>
        <p:txBody>
          <a:bodyPr/>
          <a:lstStyle/>
          <a:p>
            <a:r>
              <a:rPr lang="en-US"/>
              <a:t>Student Interview</a:t>
            </a:r>
          </a:p>
        </p:txBody>
      </p:sp>
      <p:sp>
        <p:nvSpPr>
          <p:cNvPr id="5" name="Content Placeholder 4">
            <a:extLst>
              <a:ext uri="{FF2B5EF4-FFF2-40B4-BE49-F238E27FC236}">
                <a16:creationId xmlns:a16="http://schemas.microsoft.com/office/drawing/2014/main" id="{CFF62608-AB77-2547-3EAC-E32C70E109D7}"/>
              </a:ext>
            </a:extLst>
          </p:cNvPr>
          <p:cNvSpPr>
            <a:spLocks noGrp="1"/>
          </p:cNvSpPr>
          <p:nvPr>
            <p:ph sz="quarter" idx="4"/>
          </p:nvPr>
        </p:nvSpPr>
        <p:spPr/>
        <p:txBody>
          <a:bodyPr>
            <a:normAutofit/>
          </a:bodyPr>
          <a:lstStyle/>
          <a:p>
            <a:r>
              <a:rPr lang="en-US"/>
              <a:t>Student Assisted Functional Assessment Interview (Kern et al., 1994)</a:t>
            </a:r>
          </a:p>
          <a:p>
            <a:r>
              <a:rPr lang="en-US"/>
              <a:t>Understand more about the behavior from the student’s perspective</a:t>
            </a:r>
          </a:p>
          <a:p>
            <a:endParaRPr lang="en-US"/>
          </a:p>
        </p:txBody>
      </p:sp>
      <p:pic>
        <p:nvPicPr>
          <p:cNvPr id="7" name="Picture 6">
            <a:extLst>
              <a:ext uri="{FF2B5EF4-FFF2-40B4-BE49-F238E27FC236}">
                <a16:creationId xmlns:a16="http://schemas.microsoft.com/office/drawing/2014/main" id="{D089124E-2A83-3DDD-FC5B-2C84103C046F}"/>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146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7912A-21AE-B7A5-3FDC-88389224C8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052510-2F1E-F897-5080-835A2A25328F}"/>
              </a:ext>
            </a:extLst>
          </p:cNvPr>
          <p:cNvSpPr>
            <a:spLocks noGrp="1"/>
          </p:cNvSpPr>
          <p:nvPr>
            <p:ph type="title"/>
          </p:nvPr>
        </p:nvSpPr>
        <p:spPr/>
        <p:txBody>
          <a:bodyPr/>
          <a:lstStyle/>
          <a:p>
            <a:r>
              <a:rPr lang="en-US"/>
              <a:t>Rating Scale</a:t>
            </a:r>
          </a:p>
        </p:txBody>
      </p:sp>
      <p:sp>
        <p:nvSpPr>
          <p:cNvPr id="6" name="Content Placeholder 5">
            <a:extLst>
              <a:ext uri="{FF2B5EF4-FFF2-40B4-BE49-F238E27FC236}">
                <a16:creationId xmlns:a16="http://schemas.microsoft.com/office/drawing/2014/main" id="{FA510C5C-E714-DED6-71D9-25FDD5D58751}"/>
              </a:ext>
            </a:extLst>
          </p:cNvPr>
          <p:cNvSpPr>
            <a:spLocks noGrp="1"/>
          </p:cNvSpPr>
          <p:nvPr>
            <p:ph idx="1"/>
          </p:nvPr>
        </p:nvSpPr>
        <p:spPr/>
        <p:txBody>
          <a:bodyPr>
            <a:normAutofit/>
          </a:bodyPr>
          <a:lstStyle/>
          <a:p>
            <a:pPr marL="0" indent="0">
              <a:buNone/>
            </a:pPr>
            <a:r>
              <a:rPr lang="en-US"/>
              <a:t>After each interview, administer a rating scale such as the Social Skills Improvement System Rating Scales (SSiS-RS; Gresham &amp; Elliott, 2008)</a:t>
            </a:r>
          </a:p>
        </p:txBody>
      </p:sp>
      <p:pic>
        <p:nvPicPr>
          <p:cNvPr id="7" name="FABI Step 2 Cover">
            <a:extLst>
              <a:ext uri="{FF2B5EF4-FFF2-40B4-BE49-F238E27FC236}">
                <a16:creationId xmlns:a16="http://schemas.microsoft.com/office/drawing/2014/main" id="{744355F6-6D8C-6A2B-1A7A-DDA0936CBA50}"/>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pic>
        <p:nvPicPr>
          <p:cNvPr id="8" name="Acquisition Deficit" descr="Image titled &quot;Acquisition Deficit&quot; with the words &quot;can't do&quot; in an arrow and the description &quot;When students “can’t do” a skill—meaning that they do not have the skill in their repertoire—this is referred to as an acquisition deficit.&quot;">
            <a:extLst>
              <a:ext uri="{FF2B5EF4-FFF2-40B4-BE49-F238E27FC236}">
                <a16:creationId xmlns:a16="http://schemas.microsoft.com/office/drawing/2014/main" id="{B8305FDA-9C9D-8099-453B-E4D341081027}"/>
              </a:ext>
            </a:extLst>
          </p:cNvPr>
          <p:cNvPicPr>
            <a:picLocks noChangeAspect="1"/>
          </p:cNvPicPr>
          <p:nvPr/>
        </p:nvPicPr>
        <p:blipFill>
          <a:blip r:embed="rId3"/>
          <a:srcRect l="2293" t="32198" r="67508" b="10299"/>
          <a:stretch>
            <a:fillRect/>
          </a:stretch>
        </p:blipFill>
        <p:spPr>
          <a:xfrm>
            <a:off x="3036625" y="3252019"/>
            <a:ext cx="2905432" cy="3111910"/>
          </a:xfrm>
          <a:prstGeom prst="rect">
            <a:avLst/>
          </a:prstGeom>
        </p:spPr>
      </p:pic>
      <p:grpSp>
        <p:nvGrpSpPr>
          <p:cNvPr id="11" name="Performance Deficit" descr="Image titled &quot;Performance Deficit&quot; with the words &quot;won't do&quot; in an arrow and the description &quot;When students &quot;won't do&quot; a skill, or do not&#10;demonstrate it as frequently as desired, intervention should focus on implementing: (a) antecedent-based strategies to make the behavior more likely to occur and/or (b) consequence-based strategies to&#10;reinforce use of social skills.&quot;">
            <a:extLst>
              <a:ext uri="{FF2B5EF4-FFF2-40B4-BE49-F238E27FC236}">
                <a16:creationId xmlns:a16="http://schemas.microsoft.com/office/drawing/2014/main" id="{1117A487-66BD-3B06-A632-CE6F5E417098}"/>
              </a:ext>
            </a:extLst>
          </p:cNvPr>
          <p:cNvGrpSpPr/>
          <p:nvPr/>
        </p:nvGrpSpPr>
        <p:grpSpPr>
          <a:xfrm>
            <a:off x="6360216" y="3252019"/>
            <a:ext cx="2986040" cy="3111910"/>
            <a:chOff x="5658467" y="3252019"/>
            <a:chExt cx="2986040" cy="3111910"/>
          </a:xfrm>
        </p:grpSpPr>
        <p:pic>
          <p:nvPicPr>
            <p:cNvPr id="9" name="Picture 8" descr="A poster of a group of people&#10;&#10;AI-generated content may be incorrect.">
              <a:extLst>
                <a:ext uri="{FF2B5EF4-FFF2-40B4-BE49-F238E27FC236}">
                  <a16:creationId xmlns:a16="http://schemas.microsoft.com/office/drawing/2014/main" id="{6DC22A62-916B-2984-0CCF-A73E1ECB01DE}"/>
                </a:ext>
              </a:extLst>
            </p:cNvPr>
            <p:cNvPicPr>
              <a:picLocks noChangeAspect="1"/>
            </p:cNvPicPr>
            <p:nvPr/>
          </p:nvPicPr>
          <p:blipFill>
            <a:blip r:embed="rId3"/>
            <a:srcRect l="34610" t="32198" r="34353" b="10299"/>
            <a:stretch>
              <a:fillRect/>
            </a:stretch>
          </p:blipFill>
          <p:spPr>
            <a:xfrm>
              <a:off x="5658467" y="3252019"/>
              <a:ext cx="2986040" cy="3111910"/>
            </a:xfrm>
            <a:prstGeom prst="rect">
              <a:avLst/>
            </a:prstGeom>
          </p:spPr>
        </p:pic>
        <p:sp>
          <p:nvSpPr>
            <p:cNvPr id="10" name="Rectangle 9">
              <a:extLst>
                <a:ext uri="{FF2B5EF4-FFF2-40B4-BE49-F238E27FC236}">
                  <a16:creationId xmlns:a16="http://schemas.microsoft.com/office/drawing/2014/main" id="{662542D6-458C-BE71-6133-8879F8AF58E7}"/>
                </a:ext>
              </a:extLst>
            </p:cNvPr>
            <p:cNvSpPr/>
            <p:nvPr/>
          </p:nvSpPr>
          <p:spPr>
            <a:xfrm>
              <a:off x="6968613" y="6245942"/>
              <a:ext cx="363795" cy="117987"/>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79787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E564439-B3F1-40BA-DED4-A8818870D839}"/>
              </a:ext>
            </a:extLst>
          </p:cNvPr>
          <p:cNvSpPr>
            <a:spLocks noGrp="1"/>
          </p:cNvSpPr>
          <p:nvPr>
            <p:ph type="title"/>
          </p:nvPr>
        </p:nvSpPr>
        <p:spPr/>
        <p:txBody>
          <a:bodyPr/>
          <a:lstStyle/>
          <a:p>
            <a:r>
              <a:rPr lang="en-US"/>
              <a:t>Operationally Defining the Target Behavior</a:t>
            </a:r>
          </a:p>
        </p:txBody>
      </p:sp>
      <p:pic>
        <p:nvPicPr>
          <p:cNvPr id="8" name="Picture 1" descr="Image of a Preliminary Functional Assessment Survey.">
            <a:extLst>
              <a:ext uri="{FF2B5EF4-FFF2-40B4-BE49-F238E27FC236}">
                <a16:creationId xmlns:a16="http://schemas.microsoft.com/office/drawing/2014/main" id="{59BBA8A6-7183-8EDC-8270-5791BC772B03}"/>
              </a:ext>
            </a:extLst>
          </p:cNvPr>
          <p:cNvPicPr>
            <a:picLocks noGrp="1" noChangeAspect="1"/>
          </p:cNvPicPr>
          <p:nvPr>
            <p:ph idx="1"/>
          </p:nvPr>
        </p:nvPicPr>
        <p:blipFill>
          <a:blip r:embed="rId3"/>
          <a:stretch>
            <a:fillRect/>
          </a:stretch>
        </p:blipFill>
        <p:spPr>
          <a:xfrm>
            <a:off x="2268052" y="1706987"/>
            <a:ext cx="3661789" cy="4738787"/>
          </a:xfrm>
          <a:ln>
            <a:solidFill>
              <a:schemeClr val="tx1"/>
            </a:solidFill>
          </a:ln>
        </p:spPr>
      </p:pic>
      <p:pic>
        <p:nvPicPr>
          <p:cNvPr id="9" name="Picture 2" descr="Infophographic: Defining Behaviors. Label, Define, List examples and list non-examples.">
            <a:extLst>
              <a:ext uri="{FF2B5EF4-FFF2-40B4-BE49-F238E27FC236}">
                <a16:creationId xmlns:a16="http://schemas.microsoft.com/office/drawing/2014/main" id="{ED330F46-343F-2320-235D-8649ADA35634}"/>
              </a:ext>
            </a:extLst>
          </p:cNvPr>
          <p:cNvPicPr>
            <a:picLocks noChangeAspect="1"/>
          </p:cNvPicPr>
          <p:nvPr/>
        </p:nvPicPr>
        <p:blipFill>
          <a:blip r:embed="rId4"/>
          <a:stretch>
            <a:fillRect/>
          </a:stretch>
        </p:blipFill>
        <p:spPr>
          <a:xfrm>
            <a:off x="6521494" y="1690688"/>
            <a:ext cx="3661789" cy="4746421"/>
          </a:xfrm>
          <a:prstGeom prst="rect">
            <a:avLst/>
          </a:prstGeom>
          <a:ln>
            <a:solidFill>
              <a:schemeClr val="tx1"/>
            </a:solidFill>
          </a:ln>
        </p:spPr>
      </p:pic>
    </p:spTree>
    <p:extLst>
      <p:ext uri="{BB962C8B-B14F-4D97-AF65-F5344CB8AC3E}">
        <p14:creationId xmlns:p14="http://schemas.microsoft.com/office/powerpoint/2010/main" val="1212801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75B46-484C-CB3F-3D46-1ADEAC8F4471}"/>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F75FE09-9259-AB0F-F7A6-A1A9E8371CC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Defining Behaviors 1</a:t>
            </a:r>
          </a:p>
        </p:txBody>
      </p:sp>
      <p:pic>
        <p:nvPicPr>
          <p:cNvPr id="2" name="Picture 1" descr="Close up of Defining Behaviors infographic: Identifying and defining a goal behavior-often referred to as a replacement behavior-is an important first step for any behavioral intervention. Read on to learn about the components and characteristics of clear behavior definitions. Label: Provide a name for the goal behavior. (Academic engagement) Definition: Provide an accurate and concise description. (Engaging in instructional tasks as requested) Examples: Generate a list of examples (Eyes on teacher, raising hand quietly) Non-examples: Generate a list of non-examples. (Non-academic talk with peers, doodling... ">
            <a:extLst>
              <a:ext uri="{FF2B5EF4-FFF2-40B4-BE49-F238E27FC236}">
                <a16:creationId xmlns:a16="http://schemas.microsoft.com/office/drawing/2014/main" id="{33DB3E15-77F7-4F4C-D530-A79BC72C471F}"/>
              </a:ext>
            </a:extLst>
          </p:cNvPr>
          <p:cNvPicPr>
            <a:picLocks noChangeAspect="1"/>
          </p:cNvPicPr>
          <p:nvPr/>
        </p:nvPicPr>
        <p:blipFill>
          <a:blip r:embed="rId2"/>
          <a:stretch>
            <a:fillRect/>
          </a:stretch>
        </p:blipFill>
        <p:spPr>
          <a:xfrm>
            <a:off x="2103709" y="0"/>
            <a:ext cx="7984582" cy="10349636"/>
          </a:xfrm>
          <a:prstGeom prst="rect">
            <a:avLst/>
          </a:prstGeom>
          <a:ln>
            <a:solidFill>
              <a:schemeClr val="tx1"/>
            </a:solidFill>
          </a:ln>
        </p:spPr>
      </p:pic>
    </p:spTree>
    <p:extLst>
      <p:ext uri="{BB962C8B-B14F-4D97-AF65-F5344CB8AC3E}">
        <p14:creationId xmlns:p14="http://schemas.microsoft.com/office/powerpoint/2010/main" val="38756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D096-C917-5D83-ABBD-04783C7DA936}"/>
              </a:ext>
            </a:extLst>
          </p:cNvPr>
          <p:cNvSpPr>
            <a:spLocks noGrp="1"/>
          </p:cNvSpPr>
          <p:nvPr>
            <p:ph type="title"/>
          </p:nvPr>
        </p:nvSpPr>
        <p:spPr/>
        <p:txBody>
          <a:bodyPr>
            <a:normAutofit/>
          </a:bodyPr>
          <a:lstStyle/>
          <a:p>
            <a:r>
              <a:rPr lang="en-US" sz="4000"/>
              <a:t>LPS Learning Exchange Series Progression</a:t>
            </a:r>
          </a:p>
        </p:txBody>
      </p:sp>
      <p:pic>
        <p:nvPicPr>
          <p:cNvPr id="5" name="Content Placeholder 4" descr="An image showing the progression of the LPS Learning Exchange Series. Session 1 hosted on October 10, 2025 covers the content of FABI Overview and Step 1: Identifying Students Who May Benefit from a FABI with homework of FABI Step 1 and FABI Step 2 with an asterik. Session 2 hosted on January 5, 2026 covers content of Step 2L Conducting the Functional Assessment and Step 3: Collecting Baseline Data with Homework of FABI Step 2 and FABI Step 3. Session 3 is hosted on April 17, 2026 with content of Steep 4: Designing the Intervention and Step 5: Testing the Intervention with homework of FABI Step 4 and FABI Step 5.">
            <a:extLst>
              <a:ext uri="{FF2B5EF4-FFF2-40B4-BE49-F238E27FC236}">
                <a16:creationId xmlns:a16="http://schemas.microsoft.com/office/drawing/2014/main" id="{298BADCB-1033-BA64-7F60-5AE2CDC3F3E7}"/>
              </a:ext>
            </a:extLst>
          </p:cNvPr>
          <p:cNvPicPr>
            <a:picLocks noGrp="1" noChangeAspect="1"/>
          </p:cNvPicPr>
          <p:nvPr>
            <p:ph idx="1"/>
          </p:nvPr>
        </p:nvPicPr>
        <p:blipFill>
          <a:blip r:embed="rId3"/>
          <a:stretch>
            <a:fillRect/>
          </a:stretch>
        </p:blipFill>
        <p:spPr/>
      </p:pic>
    </p:spTree>
    <p:extLst>
      <p:ext uri="{BB962C8B-B14F-4D97-AF65-F5344CB8AC3E}">
        <p14:creationId xmlns:p14="http://schemas.microsoft.com/office/powerpoint/2010/main" val="3398680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18604-FEF4-436E-56BD-30C7107061BF}"/>
            </a:ext>
          </a:extLst>
        </p:cNvPr>
        <p:cNvGrpSpPr/>
        <p:nvPr/>
      </p:nvGrpSpPr>
      <p:grpSpPr>
        <a:xfrm>
          <a:off x="0" y="0"/>
          <a:ext cx="0" cy="0"/>
          <a:chOff x="0" y="0"/>
          <a:chExt cx="0" cy="0"/>
        </a:xfrm>
      </p:grpSpPr>
      <p:pic>
        <p:nvPicPr>
          <p:cNvPr id="2" name="Picture 1" descr="Close-up of Defining Behaviors inforgraphic: Characteristics of a clear behavior definition. 1. Objective, observable description. 2. Unambiguous and clear, so an observer could easily undestand. 3. Clearly articulates what does and does not meet the definition. 4. Leaves little room for subjective judgement. 5. Describes an action (e.g., shouting out) rather than a non-action (e.g., not raising hand)">
            <a:extLst>
              <a:ext uri="{FF2B5EF4-FFF2-40B4-BE49-F238E27FC236}">
                <a16:creationId xmlns:a16="http://schemas.microsoft.com/office/drawing/2014/main" id="{78D3B6A3-3E71-B827-14C7-46C443D0C916}"/>
              </a:ext>
            </a:extLst>
          </p:cNvPr>
          <p:cNvPicPr>
            <a:picLocks noChangeAspect="1"/>
          </p:cNvPicPr>
          <p:nvPr/>
        </p:nvPicPr>
        <p:blipFill>
          <a:blip r:embed="rId2"/>
          <a:stretch>
            <a:fillRect/>
          </a:stretch>
        </p:blipFill>
        <p:spPr>
          <a:xfrm>
            <a:off x="2103709" y="-4483100"/>
            <a:ext cx="7984582" cy="10349636"/>
          </a:xfrm>
          <a:prstGeom prst="rect">
            <a:avLst/>
          </a:prstGeom>
          <a:ln>
            <a:solidFill>
              <a:schemeClr val="tx1"/>
            </a:solidFill>
          </a:ln>
        </p:spPr>
      </p:pic>
      <p:sp>
        <p:nvSpPr>
          <p:cNvPr id="3" name="Title">
            <a:extLst>
              <a:ext uri="{FF2B5EF4-FFF2-40B4-BE49-F238E27FC236}">
                <a16:creationId xmlns:a16="http://schemas.microsoft.com/office/drawing/2014/main" id="{68493ECF-C339-63EA-82EE-161222A63CDC}"/>
              </a:ext>
              <a:ext uri="{C183D7F6-B498-43B3-948B-1728B52AA6E4}">
                <adec:decorative xmlns:adec="http://schemas.microsoft.com/office/drawing/2017/decorative" val="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Defining Behaviors 2</a:t>
            </a:r>
          </a:p>
        </p:txBody>
      </p:sp>
    </p:spTree>
    <p:extLst>
      <p:ext uri="{BB962C8B-B14F-4D97-AF65-F5344CB8AC3E}">
        <p14:creationId xmlns:p14="http://schemas.microsoft.com/office/powerpoint/2010/main" val="3213849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9A1E-72EF-D3AA-3306-ECF2EE341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1F896-24EB-9972-9B68-F7FBD7EA8CD3}"/>
              </a:ext>
              <a:ext uri="{C183D7F6-B498-43B3-948B-1728B52AA6E4}">
                <adec:decorative xmlns:adec="http://schemas.microsoft.com/office/drawing/2017/decorative" val="0"/>
              </a:ext>
            </a:extLst>
          </p:cNvPr>
          <p:cNvSpPr>
            <a:spLocks noGrp="1"/>
          </p:cNvSpPr>
          <p:nvPr>
            <p:ph type="title"/>
          </p:nvPr>
        </p:nvSpPr>
        <p:spPr/>
        <p:txBody>
          <a:bodyPr/>
          <a:lstStyle/>
          <a:p>
            <a:r>
              <a:rPr lang="en-US"/>
              <a:t>Example Operational Definition: Off-Task</a:t>
            </a:r>
          </a:p>
        </p:txBody>
      </p:sp>
      <p:graphicFrame>
        <p:nvGraphicFramePr>
          <p:cNvPr id="5" name="Content Placeholder">
            <a:extLst>
              <a:ext uri="{FF2B5EF4-FFF2-40B4-BE49-F238E27FC236}">
                <a16:creationId xmlns:a16="http://schemas.microsoft.com/office/drawing/2014/main" id="{FCA2C048-B10F-4E00-3E37-EC1BDE249768}"/>
              </a:ext>
            </a:extLst>
          </p:cNvPr>
          <p:cNvGraphicFramePr>
            <a:graphicFrameLocks noGrp="1"/>
          </p:cNvGraphicFramePr>
          <p:nvPr>
            <p:ph idx="1"/>
            <p:extLst>
              <p:ext uri="{D42A27DB-BD31-4B8C-83A1-F6EECF244321}">
                <p14:modId xmlns:p14="http://schemas.microsoft.com/office/powerpoint/2010/main" val="2749038336"/>
              </p:ext>
            </p:extLst>
          </p:nvPr>
        </p:nvGraphicFramePr>
        <p:xfrm>
          <a:off x="980501" y="1690688"/>
          <a:ext cx="10058400" cy="4074548"/>
        </p:xfrm>
        <a:graphic>
          <a:graphicData uri="http://schemas.openxmlformats.org/drawingml/2006/table">
            <a:tbl>
              <a:tblPr firstRow="1" firstCol="1" bandRow="1"/>
              <a:tblGrid>
                <a:gridCol w="2231329">
                  <a:extLst>
                    <a:ext uri="{9D8B030D-6E8A-4147-A177-3AD203B41FA5}">
                      <a16:colId xmlns:a16="http://schemas.microsoft.com/office/drawing/2014/main" val="2732474540"/>
                    </a:ext>
                  </a:extLst>
                </a:gridCol>
                <a:gridCol w="7827071">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 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400">
                          <a:ea typeface="ＭＳ Ｐゴシック" pitchFamily="34" charset="-128"/>
                        </a:rPr>
                        <a:t>Off-task is defined as attending to activities in class other than assignments.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400">
                          <a:ea typeface="ＭＳ Ｐゴシック" pitchFamily="34" charset="-128"/>
                        </a:rPr>
                        <a:t>Playing with materials inappropriately, talking to peers, putting head on the desk, drawing, and looking around the room </a:t>
                      </a:r>
                      <a:endParaRPr lang="en-US" sz="24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400">
                          <a:ea typeface="ＭＳ Ｐゴシック" pitchFamily="34" charset="-128"/>
                        </a:rPr>
                        <a:t>Completing assignments using materials only for assignments, and watching the teacher when delivering instruction </a:t>
                      </a:r>
                      <a:endParaRPr lang="en-US" sz="24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2728626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1CEA7-D025-3C40-D884-421B165A8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358B5-023E-522A-006A-79553A776405}"/>
              </a:ext>
              <a:ext uri="{C183D7F6-B498-43B3-948B-1728B52AA6E4}">
                <adec:decorative xmlns:adec="http://schemas.microsoft.com/office/drawing/2017/decorative" val="0"/>
              </a:ext>
            </a:extLst>
          </p:cNvPr>
          <p:cNvSpPr>
            <a:spLocks noGrp="1"/>
          </p:cNvSpPr>
          <p:nvPr>
            <p:ph type="title"/>
          </p:nvPr>
        </p:nvSpPr>
        <p:spPr/>
        <p:txBody>
          <a:bodyPr/>
          <a:lstStyle/>
          <a:p>
            <a:r>
              <a:rPr lang="en-US"/>
              <a:t>Example Operational Definition: Verbal Aggression</a:t>
            </a:r>
          </a:p>
        </p:txBody>
      </p:sp>
      <p:graphicFrame>
        <p:nvGraphicFramePr>
          <p:cNvPr id="5" name="Content Placeholder">
            <a:extLst>
              <a:ext uri="{FF2B5EF4-FFF2-40B4-BE49-F238E27FC236}">
                <a16:creationId xmlns:a16="http://schemas.microsoft.com/office/drawing/2014/main" id="{882F5270-B7AE-C3F8-5C6B-FBD7D5566EF7}"/>
              </a:ext>
            </a:extLst>
          </p:cNvPr>
          <p:cNvGraphicFramePr>
            <a:graphicFrameLocks noGrp="1"/>
          </p:cNvGraphicFramePr>
          <p:nvPr>
            <p:ph idx="1"/>
            <p:extLst>
              <p:ext uri="{D42A27DB-BD31-4B8C-83A1-F6EECF244321}">
                <p14:modId xmlns:p14="http://schemas.microsoft.com/office/powerpoint/2010/main" val="726309971"/>
              </p:ext>
            </p:extLst>
          </p:nvPr>
        </p:nvGraphicFramePr>
        <p:xfrm>
          <a:off x="728375" y="1690688"/>
          <a:ext cx="10735250" cy="4986057"/>
        </p:xfrm>
        <a:graphic>
          <a:graphicData uri="http://schemas.openxmlformats.org/drawingml/2006/table">
            <a:tbl>
              <a:tblPr firstRow="1" firstCol="1" bandRow="1"/>
              <a:tblGrid>
                <a:gridCol w="1646525">
                  <a:extLst>
                    <a:ext uri="{9D8B030D-6E8A-4147-A177-3AD203B41FA5}">
                      <a16:colId xmlns:a16="http://schemas.microsoft.com/office/drawing/2014/main" val="2732474540"/>
                    </a:ext>
                  </a:extLst>
                </a:gridCol>
                <a:gridCol w="9088725">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Verbal aggression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109575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a:t>Verbal aggression is defined as any vocalization directed towards a peer or adult at a volume above expected conversational level for a given setting alongside use profanity or language that is not appropriate for the setting.</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a:effectLst/>
                          <a:latin typeface="Arial" panose="020B0604020202020204" pitchFamily="34" charset="0"/>
                          <a:ea typeface="Calibri" panose="020F0502020204030204" pitchFamily="34" charset="0"/>
                          <a:cs typeface="Times New Roman" panose="02020603050405020304" pitchFamily="18" charset="0"/>
                        </a:rPr>
                        <a:t>Yelling “I hate you” at a voice level 3 during classroom instruction, verbal threats directed towards peer (e.g., “if you don’t stop, I’m going to…”), name-calling, profanity.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dirty="0">
                          <a:effectLst/>
                          <a:latin typeface="Arial" panose="020B0604020202020204" pitchFamily="34" charset="0"/>
                          <a:ea typeface="Calibri" panose="020F0502020204030204" pitchFamily="34" charset="0"/>
                          <a:cs typeface="Times New Roman" panose="02020603050405020304" pitchFamily="18" charset="0"/>
                        </a:rPr>
                        <a:t>Level 3 voice level at recess, shouting out an answer during choral response, sighing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uhhhggg</a:t>
                      </a:r>
                      <a:r>
                        <a:rPr lang="en-US" sz="2400" dirty="0">
                          <a:effectLst/>
                          <a:latin typeface="Arial" panose="020B0604020202020204" pitchFamily="34" charset="0"/>
                          <a:ea typeface="Calibri" panose="020F0502020204030204" pitchFamily="34" charset="0"/>
                          <a:cs typeface="Times New Roman" panose="02020603050405020304" pitchFamily="18" charset="0"/>
                        </a:rPr>
                        <a:t>”), negative self-talk (e.g., “this is too hard”)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3478123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4C43-DC28-4DAE-98A6-7647DF2F9C80}"/>
              </a:ext>
            </a:extLst>
          </p:cNvPr>
          <p:cNvSpPr>
            <a:spLocks noGrp="1"/>
          </p:cNvSpPr>
          <p:nvPr>
            <p:ph type="title"/>
          </p:nvPr>
        </p:nvSpPr>
        <p:spPr/>
        <p:txBody>
          <a:bodyPr/>
          <a:lstStyle/>
          <a:p>
            <a:r>
              <a:rPr lang="en-US"/>
              <a:t>Operational Definition Tips</a:t>
            </a:r>
          </a:p>
        </p:txBody>
      </p:sp>
      <p:sp>
        <p:nvSpPr>
          <p:cNvPr id="3" name="Content Placeholder 2">
            <a:extLst>
              <a:ext uri="{FF2B5EF4-FFF2-40B4-BE49-F238E27FC236}">
                <a16:creationId xmlns:a16="http://schemas.microsoft.com/office/drawing/2014/main" id="{8F109F0A-41EB-641A-4688-7ECB819D3BCA}"/>
              </a:ext>
            </a:extLst>
          </p:cNvPr>
          <p:cNvSpPr>
            <a:spLocks noGrp="1"/>
          </p:cNvSpPr>
          <p:nvPr>
            <p:ph idx="1"/>
          </p:nvPr>
        </p:nvSpPr>
        <p:spPr/>
        <p:txBody>
          <a:bodyPr/>
          <a:lstStyle/>
          <a:p>
            <a:r>
              <a:rPr lang="en-US"/>
              <a:t>Consider how to quantify subjective terms like “loud” or “inappropriate”</a:t>
            </a:r>
          </a:p>
          <a:p>
            <a:r>
              <a:rPr lang="en-US"/>
              <a:t>Operational definitions include </a:t>
            </a:r>
            <a:r>
              <a:rPr lang="en-US" i="1"/>
              <a:t>only</a:t>
            </a:r>
            <a:r>
              <a:rPr lang="en-US"/>
              <a:t> facts and observable behavior. Operational definitions </a:t>
            </a:r>
            <a:r>
              <a:rPr lang="en-US" u="sng"/>
              <a:t>do not </a:t>
            </a:r>
            <a:r>
              <a:rPr lang="en-US"/>
              <a:t>include:</a:t>
            </a:r>
          </a:p>
          <a:p>
            <a:pPr lvl="1"/>
            <a:r>
              <a:rPr lang="en-US"/>
              <a:t>inferences related to motivation, feelings, intentions </a:t>
            </a:r>
          </a:p>
          <a:p>
            <a:pPr lvl="1"/>
            <a:r>
              <a:rPr lang="en-US"/>
              <a:t>function of the behavior </a:t>
            </a:r>
          </a:p>
          <a:p>
            <a:r>
              <a:rPr lang="en-US"/>
              <a:t>Operational definitions must pass the “dead person test” (i.e., if a dead person can do it – it is not a behavior!)</a:t>
            </a:r>
          </a:p>
          <a:p>
            <a:pPr lvl="1"/>
            <a:r>
              <a:rPr lang="en-US"/>
              <a:t>not paying attention -&gt; attending to a person other than the speaker</a:t>
            </a:r>
          </a:p>
        </p:txBody>
      </p:sp>
    </p:spTree>
    <p:extLst>
      <p:ext uri="{BB962C8B-B14F-4D97-AF65-F5344CB8AC3E}">
        <p14:creationId xmlns:p14="http://schemas.microsoft.com/office/powerpoint/2010/main" val="2966471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5BD8-9023-7875-8A84-EDBB7DFA60DF}"/>
              </a:ext>
            </a:extLst>
          </p:cNvPr>
          <p:cNvSpPr>
            <a:spLocks noGrp="1"/>
          </p:cNvSpPr>
          <p:nvPr>
            <p:ph type="title"/>
          </p:nvPr>
        </p:nvSpPr>
        <p:spPr/>
        <p:txBody>
          <a:bodyPr/>
          <a:lstStyle/>
          <a:p>
            <a:r>
              <a:rPr lang="en-US"/>
              <a:t>Let’s Practice – Revising an Operational Definition</a:t>
            </a:r>
          </a:p>
        </p:txBody>
      </p:sp>
      <p:graphicFrame>
        <p:nvGraphicFramePr>
          <p:cNvPr id="4" name="Content Placeholder">
            <a:extLst>
              <a:ext uri="{FF2B5EF4-FFF2-40B4-BE49-F238E27FC236}">
                <a16:creationId xmlns:a16="http://schemas.microsoft.com/office/drawing/2014/main" id="{E40B4502-AB95-D022-B933-213ADC1D5937}"/>
              </a:ext>
            </a:extLst>
          </p:cNvPr>
          <p:cNvGraphicFramePr>
            <a:graphicFrameLocks noGrp="1"/>
          </p:cNvGraphicFramePr>
          <p:nvPr>
            <p:ph idx="1"/>
            <p:extLst>
              <p:ext uri="{D42A27DB-BD31-4B8C-83A1-F6EECF244321}">
                <p14:modId xmlns:p14="http://schemas.microsoft.com/office/powerpoint/2010/main" val="3491271039"/>
              </p:ext>
            </p:extLst>
          </p:nvPr>
        </p:nvGraphicFramePr>
        <p:xfrm>
          <a:off x="838200" y="1825625"/>
          <a:ext cx="10515599" cy="3968476"/>
        </p:xfrm>
        <a:graphic>
          <a:graphicData uri="http://schemas.openxmlformats.org/drawingml/2006/table">
            <a:tbl>
              <a:tblPr firstRow="1" firstCol="1" bandRow="1"/>
              <a:tblGrid>
                <a:gridCol w="2179320">
                  <a:extLst>
                    <a:ext uri="{9D8B030D-6E8A-4147-A177-3AD203B41FA5}">
                      <a16:colId xmlns:a16="http://schemas.microsoft.com/office/drawing/2014/main" val="2732474540"/>
                    </a:ext>
                  </a:extLst>
                </a:gridCol>
                <a:gridCol w="8336279">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400" b="1">
                          <a:solidFill>
                            <a:srgbClr val="FFFFFF"/>
                          </a:solidFill>
                          <a:effectLst/>
                          <a:latin typeface="Arial"/>
                          <a:ea typeface="Calibri"/>
                          <a:cs typeface="Times New Roman"/>
                        </a:rPr>
                        <a:t>Component</a:t>
                      </a:r>
                      <a:endParaRPr lang="en-US" sz="24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Disrespectful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109575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a:effectLst/>
                          <a:latin typeface="Arial" panose="020B0604020202020204" pitchFamily="34" charset="0"/>
                          <a:ea typeface="Calibri" panose="020F0502020204030204" pitchFamily="34" charset="0"/>
                          <a:cs typeface="Times New Roman" panose="02020603050405020304" pitchFamily="18" charset="0"/>
                        </a:rPr>
                        <a:t>Disrespectful is defined as having a bad attitude towards teachers and peers.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a:effectLst/>
                          <a:latin typeface="Arial" panose="020B0604020202020204" pitchFamily="34" charset="0"/>
                          <a:ea typeface="Calibri" panose="020F0502020204030204" pitchFamily="34" charset="0"/>
                          <a:cs typeface="Times New Roman" panose="02020603050405020304" pitchFamily="18" charset="0"/>
                        </a:rPr>
                        <a:t>Talking back, rolling their eyes, inappropriate comments, ignoring requests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a:effectLst/>
                          <a:latin typeface="Arial" panose="020B0604020202020204" pitchFamily="34" charset="0"/>
                          <a:ea typeface="Calibri" panose="020F0502020204030204" pitchFamily="34" charset="0"/>
                          <a:cs typeface="Times New Roman" panose="02020603050405020304" pitchFamily="18" charset="0"/>
                        </a:rPr>
                        <a:t>Asking a question, giving a compliment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3049815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9405D-0D5C-1238-B226-5201788DFA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821DB9-F34C-4B51-CC2C-4FC35474FAA9}"/>
              </a:ext>
            </a:extLst>
          </p:cNvPr>
          <p:cNvSpPr>
            <a:spLocks noGrp="1"/>
          </p:cNvSpPr>
          <p:nvPr>
            <p:ph type="title"/>
          </p:nvPr>
        </p:nvSpPr>
        <p:spPr/>
        <p:txBody>
          <a:bodyPr/>
          <a:lstStyle/>
          <a:p>
            <a:r>
              <a:rPr lang="en-US"/>
              <a:t>Revising an Operational Definition: Example Revisions</a:t>
            </a:r>
          </a:p>
        </p:txBody>
      </p:sp>
      <p:graphicFrame>
        <p:nvGraphicFramePr>
          <p:cNvPr id="4" name="Content Placeholder">
            <a:extLst>
              <a:ext uri="{FF2B5EF4-FFF2-40B4-BE49-F238E27FC236}">
                <a16:creationId xmlns:a16="http://schemas.microsoft.com/office/drawing/2014/main" id="{B4C438FB-475A-27D1-54B5-BBEFFF375923}"/>
              </a:ext>
            </a:extLst>
          </p:cNvPr>
          <p:cNvGraphicFramePr>
            <a:graphicFrameLocks noGrp="1"/>
          </p:cNvGraphicFramePr>
          <p:nvPr>
            <p:ph idx="1"/>
            <p:extLst>
              <p:ext uri="{D42A27DB-BD31-4B8C-83A1-F6EECF244321}">
                <p14:modId xmlns:p14="http://schemas.microsoft.com/office/powerpoint/2010/main" val="1456621098"/>
              </p:ext>
            </p:extLst>
          </p:nvPr>
        </p:nvGraphicFramePr>
        <p:xfrm>
          <a:off x="980500" y="1690688"/>
          <a:ext cx="10240655" cy="4752728"/>
        </p:xfrm>
        <a:graphic>
          <a:graphicData uri="http://schemas.openxmlformats.org/drawingml/2006/table">
            <a:tbl>
              <a:tblPr firstRow="1" firstCol="1" bandRow="1"/>
              <a:tblGrid>
                <a:gridCol w="2231330">
                  <a:extLst>
                    <a:ext uri="{9D8B030D-6E8A-4147-A177-3AD203B41FA5}">
                      <a16:colId xmlns:a16="http://schemas.microsoft.com/office/drawing/2014/main" val="2732474540"/>
                    </a:ext>
                  </a:extLst>
                </a:gridCol>
                <a:gridCol w="8009325">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400" b="1">
                          <a:solidFill>
                            <a:srgbClr val="FFFFFF"/>
                          </a:solidFill>
                          <a:effectLst/>
                          <a:latin typeface="Arial"/>
                          <a:ea typeface="Calibri"/>
                          <a:cs typeface="Times New Roman"/>
                        </a:rPr>
                        <a:t>Component</a:t>
                      </a:r>
                      <a:endParaRPr lang="en-US" sz="24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Negative peer interactions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109575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a:effectLst/>
                          <a:latin typeface="Arial" panose="020B0604020202020204" pitchFamily="34" charset="0"/>
                          <a:ea typeface="Calibri" panose="020F0502020204030204" pitchFamily="34" charset="0"/>
                          <a:cs typeface="Times New Roman" panose="02020603050405020304" pitchFamily="18" charset="0"/>
                        </a:rPr>
                        <a:t>Negative peer interactions are defined as any instance of verbal or non-verbal behavior directed towards a peer that disrupts the peer’s participation or causes observable discomfort.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a:effectLst/>
                          <a:latin typeface="Arial" panose="020B0604020202020204" pitchFamily="34" charset="0"/>
                          <a:ea typeface="Calibri" panose="020F0502020204030204" pitchFamily="34" charset="0"/>
                          <a:cs typeface="Times New Roman" panose="02020603050405020304" pitchFamily="18" charset="0"/>
                        </a:rPr>
                        <a:t>Insulting comments (e.g., “nobody likes you”), name-calling (e.g., “you are weird”), mocking, eye-rolling, making faces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a:effectLst/>
                          <a:latin typeface="Arial" panose="020B0604020202020204" pitchFamily="34" charset="0"/>
                          <a:ea typeface="Calibri" panose="020F0502020204030204" pitchFamily="34" charset="0"/>
                          <a:cs typeface="Times New Roman" panose="02020603050405020304" pitchFamily="18" charset="0"/>
                        </a:rPr>
                        <a:t>Asking a question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1656910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3155E-B491-4E6C-2DBE-D43A6AB5D90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C8DA3C5-2D2F-1BC5-5382-55DE0E820C1D}"/>
              </a:ext>
            </a:extLst>
          </p:cNvPr>
          <p:cNvSpPr>
            <a:spLocks noGrp="1"/>
          </p:cNvSpPr>
          <p:nvPr>
            <p:ph type="title"/>
          </p:nvPr>
        </p:nvSpPr>
        <p:spPr>
          <a:solidFill>
            <a:schemeClr val="accent5"/>
          </a:solidFill>
        </p:spPr>
        <p:txBody>
          <a:bodyPr/>
          <a:lstStyle/>
          <a:p>
            <a:r>
              <a:rPr lang="en-US">
                <a:solidFill>
                  <a:schemeClr val="bg1"/>
                </a:solidFill>
              </a:rPr>
              <a:t>Let’s Practice: Operational Definitions</a:t>
            </a:r>
          </a:p>
        </p:txBody>
      </p:sp>
      <p:sp>
        <p:nvSpPr>
          <p:cNvPr id="3" name="Content Placeholder">
            <a:extLst>
              <a:ext uri="{FF2B5EF4-FFF2-40B4-BE49-F238E27FC236}">
                <a16:creationId xmlns:a16="http://schemas.microsoft.com/office/drawing/2014/main" id="{DFFCCCB6-1A7E-7EA9-94E5-303FB8951EAD}"/>
              </a:ext>
            </a:extLst>
          </p:cNvPr>
          <p:cNvSpPr>
            <a:spLocks noGrp="1"/>
          </p:cNvSpPr>
          <p:nvPr>
            <p:ph idx="1"/>
          </p:nvPr>
        </p:nvSpPr>
        <p:spPr>
          <a:xfrm>
            <a:off x="838200" y="1825625"/>
            <a:ext cx="10515600" cy="2367709"/>
          </a:xfrm>
          <a:solidFill>
            <a:schemeClr val="accent5">
              <a:lumMod val="20000"/>
              <a:lumOff val="80000"/>
            </a:schemeClr>
          </a:solidFill>
        </p:spPr>
        <p:txBody>
          <a:bodyPr>
            <a:normAutofit/>
          </a:bodyPr>
          <a:lstStyle/>
          <a:p>
            <a:pPr marL="514350" indent="-514350">
              <a:buFont typeface="+mj-lt"/>
              <a:buAutoNum type="arabicPeriod"/>
            </a:pPr>
            <a:r>
              <a:rPr lang="en-US">
                <a:solidFill>
                  <a:prstClr val="black"/>
                </a:solidFill>
              </a:rPr>
              <a:t>Sort the operational definitions </a:t>
            </a:r>
          </a:p>
          <a:p>
            <a:pPr marL="971550" lvl="1" indent="-514350">
              <a:buFont typeface="+mj-lt"/>
              <a:buAutoNum type="arabicPeriod"/>
            </a:pPr>
            <a:r>
              <a:rPr lang="en-US">
                <a:solidFill>
                  <a:prstClr val="black"/>
                </a:solidFill>
              </a:rPr>
              <a:t>Yes – operational definition is clear, objective, and complete</a:t>
            </a:r>
          </a:p>
          <a:p>
            <a:pPr marL="971550" lvl="1" indent="-514350">
              <a:buFont typeface="+mj-lt"/>
              <a:buAutoNum type="arabicPeriod"/>
            </a:pPr>
            <a:r>
              <a:rPr lang="en-US">
                <a:solidFill>
                  <a:prstClr val="black"/>
                </a:solidFill>
              </a:rPr>
              <a:t>No - operational definition is not yet clear, objective, and complete</a:t>
            </a:r>
          </a:p>
          <a:p>
            <a:pPr marL="514350" indent="-514350">
              <a:buFont typeface="+mj-lt"/>
              <a:buAutoNum type="arabicPeriod"/>
            </a:pPr>
            <a:r>
              <a:rPr lang="en-US">
                <a:solidFill>
                  <a:prstClr val="black"/>
                </a:solidFill>
              </a:rPr>
              <a:t>Revise operational definitions to ensure they are clear, objective, and complete</a:t>
            </a:r>
          </a:p>
        </p:txBody>
      </p:sp>
      <p:pic>
        <p:nvPicPr>
          <p:cNvPr id="4" name="Graphic" descr="Meeting outline">
            <a:extLst>
              <a:ext uri="{FF2B5EF4-FFF2-40B4-BE49-F238E27FC236}">
                <a16:creationId xmlns:a16="http://schemas.microsoft.com/office/drawing/2014/main" id="{0C135BFF-4FB6-D460-8227-9AE426A07460}"/>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8937" r="-18937"/>
          <a:stretch>
            <a:fillRect/>
          </a:stretch>
        </p:blipFill>
        <p:spPr>
          <a:xfrm>
            <a:off x="7541805" y="4193334"/>
            <a:ext cx="2581110" cy="1872087"/>
          </a:xfrm>
          <a:prstGeom prst="rect">
            <a:avLst/>
          </a:prstGeom>
        </p:spPr>
      </p:pic>
      <p:pic>
        <p:nvPicPr>
          <p:cNvPr id="11" name="Picture 47">
            <a:extLst>
              <a:ext uri="{FF2B5EF4-FFF2-40B4-BE49-F238E27FC236}">
                <a16:creationId xmlns:a16="http://schemas.microsoft.com/office/drawing/2014/main" id="{82275E05-CD07-D555-60F5-E9572A24574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249765" y="4343265"/>
            <a:ext cx="5171030" cy="1833698"/>
          </a:xfrm>
          <a:prstGeom prst="rect">
            <a:avLst/>
          </a:prstGeom>
          <a:noFill/>
          <a:ln w="9525">
            <a:noFill/>
            <a:miter lim="800000"/>
            <a:headEnd/>
            <a:tailEnd/>
          </a:ln>
        </p:spPr>
      </p:pic>
      <p:pic>
        <p:nvPicPr>
          <p:cNvPr id="12" name="Picture 46">
            <a:extLst>
              <a:ext uri="{FF2B5EF4-FFF2-40B4-BE49-F238E27FC236}">
                <a16:creationId xmlns:a16="http://schemas.microsoft.com/office/drawing/2014/main" id="{43A54E23-ED82-60AC-77F5-335F349051A0}"/>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249765" y="4343265"/>
            <a:ext cx="5171030" cy="1833698"/>
          </a:xfrm>
          <a:prstGeom prst="rect">
            <a:avLst/>
          </a:prstGeom>
          <a:noFill/>
          <a:ln w="9525">
            <a:noFill/>
            <a:miter lim="800000"/>
            <a:headEnd/>
            <a:tailEnd/>
          </a:ln>
        </p:spPr>
      </p:pic>
      <p:pic>
        <p:nvPicPr>
          <p:cNvPr id="13" name="Picture 45">
            <a:extLst>
              <a:ext uri="{FF2B5EF4-FFF2-40B4-BE49-F238E27FC236}">
                <a16:creationId xmlns:a16="http://schemas.microsoft.com/office/drawing/2014/main" id="{DFDD54B0-8A45-008E-BD3E-FEF0D14751FC}"/>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249765" y="4343265"/>
            <a:ext cx="5171030" cy="1833698"/>
          </a:xfrm>
          <a:prstGeom prst="rect">
            <a:avLst/>
          </a:prstGeom>
          <a:noFill/>
          <a:ln w="9525">
            <a:noFill/>
            <a:miter lim="800000"/>
            <a:headEnd/>
            <a:tailEnd/>
          </a:ln>
        </p:spPr>
      </p:pic>
      <p:pic>
        <p:nvPicPr>
          <p:cNvPr id="14" name="Picture 44">
            <a:extLst>
              <a:ext uri="{FF2B5EF4-FFF2-40B4-BE49-F238E27FC236}">
                <a16:creationId xmlns:a16="http://schemas.microsoft.com/office/drawing/2014/main" id="{4B63965C-8572-E81C-D973-9057EA312619}"/>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249765" y="4343265"/>
            <a:ext cx="5171030" cy="1833698"/>
          </a:xfrm>
          <a:prstGeom prst="rect">
            <a:avLst/>
          </a:prstGeom>
          <a:noFill/>
          <a:ln w="9525">
            <a:noFill/>
            <a:miter lim="800000"/>
            <a:headEnd/>
            <a:tailEnd/>
          </a:ln>
        </p:spPr>
      </p:pic>
      <p:pic>
        <p:nvPicPr>
          <p:cNvPr id="15" name="Picture 43">
            <a:extLst>
              <a:ext uri="{FF2B5EF4-FFF2-40B4-BE49-F238E27FC236}">
                <a16:creationId xmlns:a16="http://schemas.microsoft.com/office/drawing/2014/main" id="{93D28CBA-5953-ED6A-163F-D5B8D4042F31}"/>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249765" y="4343265"/>
            <a:ext cx="5171030" cy="1833698"/>
          </a:xfrm>
          <a:prstGeom prst="rect">
            <a:avLst/>
          </a:prstGeom>
          <a:noFill/>
          <a:ln w="9525">
            <a:noFill/>
            <a:miter lim="800000"/>
            <a:headEnd/>
            <a:tailEnd/>
          </a:ln>
        </p:spPr>
      </p:pic>
      <p:pic>
        <p:nvPicPr>
          <p:cNvPr id="16" name="Picture 41">
            <a:extLst>
              <a:ext uri="{FF2B5EF4-FFF2-40B4-BE49-F238E27FC236}">
                <a16:creationId xmlns:a16="http://schemas.microsoft.com/office/drawing/2014/main" id="{AF5E474B-5350-AF9E-996C-C319499FDAAA}"/>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249765" y="4343265"/>
            <a:ext cx="5171030" cy="1833698"/>
          </a:xfrm>
          <a:prstGeom prst="rect">
            <a:avLst/>
          </a:prstGeom>
          <a:noFill/>
          <a:ln w="9525">
            <a:noFill/>
            <a:miter lim="800000"/>
            <a:headEnd/>
            <a:tailEnd/>
          </a:ln>
        </p:spPr>
      </p:pic>
      <p:pic>
        <p:nvPicPr>
          <p:cNvPr id="17" name="Picture 40">
            <a:extLst>
              <a:ext uri="{FF2B5EF4-FFF2-40B4-BE49-F238E27FC236}">
                <a16:creationId xmlns:a16="http://schemas.microsoft.com/office/drawing/2014/main" id="{D5EF6FB4-3033-BF01-D0E5-C7EB74F881AD}"/>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249765" y="4343265"/>
            <a:ext cx="5171030" cy="1833698"/>
          </a:xfrm>
          <a:prstGeom prst="rect">
            <a:avLst/>
          </a:prstGeom>
          <a:noFill/>
          <a:ln w="9525">
            <a:noFill/>
            <a:miter lim="800000"/>
            <a:headEnd/>
            <a:tailEnd/>
          </a:ln>
        </p:spPr>
      </p:pic>
      <p:pic>
        <p:nvPicPr>
          <p:cNvPr id="18" name="Picture 39">
            <a:extLst>
              <a:ext uri="{FF2B5EF4-FFF2-40B4-BE49-F238E27FC236}">
                <a16:creationId xmlns:a16="http://schemas.microsoft.com/office/drawing/2014/main" id="{FCA1B2A8-E954-6D38-799B-6320EEE7B48D}"/>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249765" y="4343265"/>
            <a:ext cx="5171030" cy="1833698"/>
          </a:xfrm>
          <a:prstGeom prst="rect">
            <a:avLst/>
          </a:prstGeom>
          <a:noFill/>
          <a:ln w="9525">
            <a:noFill/>
            <a:miter lim="800000"/>
            <a:headEnd/>
            <a:tailEnd/>
          </a:ln>
        </p:spPr>
      </p:pic>
      <p:pic>
        <p:nvPicPr>
          <p:cNvPr id="19" name="Picture 38">
            <a:extLst>
              <a:ext uri="{FF2B5EF4-FFF2-40B4-BE49-F238E27FC236}">
                <a16:creationId xmlns:a16="http://schemas.microsoft.com/office/drawing/2014/main" id="{6B60FEBF-DDCC-4686-F5F6-036170C8C7CA}"/>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249765" y="4343265"/>
            <a:ext cx="5171030" cy="1833698"/>
          </a:xfrm>
          <a:prstGeom prst="rect">
            <a:avLst/>
          </a:prstGeom>
          <a:noFill/>
          <a:ln w="9525">
            <a:noFill/>
            <a:miter lim="800000"/>
            <a:headEnd/>
            <a:tailEnd/>
          </a:ln>
        </p:spPr>
      </p:pic>
      <p:pic>
        <p:nvPicPr>
          <p:cNvPr id="20" name="Picture 33">
            <a:extLst>
              <a:ext uri="{FF2B5EF4-FFF2-40B4-BE49-F238E27FC236}">
                <a16:creationId xmlns:a16="http://schemas.microsoft.com/office/drawing/2014/main" id="{1F435DBA-08BA-F462-A854-3839D681848D}"/>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249765" y="4343265"/>
            <a:ext cx="5171030" cy="1833698"/>
          </a:xfrm>
          <a:prstGeom prst="rect">
            <a:avLst/>
          </a:prstGeom>
          <a:noFill/>
          <a:ln w="9525">
            <a:noFill/>
            <a:miter lim="800000"/>
            <a:headEnd/>
            <a:tailEnd/>
          </a:ln>
        </p:spPr>
      </p:pic>
      <p:pic>
        <p:nvPicPr>
          <p:cNvPr id="21" name="Picture 36">
            <a:extLst>
              <a:ext uri="{FF2B5EF4-FFF2-40B4-BE49-F238E27FC236}">
                <a16:creationId xmlns:a16="http://schemas.microsoft.com/office/drawing/2014/main" id="{14223C93-B5E4-3A72-AD39-EAEB68DD662A}"/>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249765" y="4343265"/>
            <a:ext cx="5171030" cy="1833698"/>
          </a:xfrm>
          <a:prstGeom prst="rect">
            <a:avLst/>
          </a:prstGeom>
          <a:noFill/>
          <a:ln w="9525">
            <a:noFill/>
            <a:miter lim="800000"/>
            <a:headEnd/>
            <a:tailEnd/>
          </a:ln>
        </p:spPr>
      </p:pic>
      <p:pic>
        <p:nvPicPr>
          <p:cNvPr id="22" name="Picture 32">
            <a:extLst>
              <a:ext uri="{FF2B5EF4-FFF2-40B4-BE49-F238E27FC236}">
                <a16:creationId xmlns:a16="http://schemas.microsoft.com/office/drawing/2014/main" id="{86858DA6-E826-FF7C-C294-6189F47EC6CE}"/>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249765" y="4343265"/>
            <a:ext cx="5171030" cy="1833698"/>
          </a:xfrm>
          <a:prstGeom prst="rect">
            <a:avLst/>
          </a:prstGeom>
          <a:noFill/>
          <a:ln w="9525">
            <a:noFill/>
            <a:miter lim="800000"/>
            <a:headEnd/>
            <a:tailEnd/>
          </a:ln>
        </p:spPr>
      </p:pic>
    </p:spTree>
    <p:extLst>
      <p:ext uri="{BB962C8B-B14F-4D97-AF65-F5344CB8AC3E}">
        <p14:creationId xmlns:p14="http://schemas.microsoft.com/office/powerpoint/2010/main" val="4809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5C5B7-F941-E809-8713-3D2D06BAEC43}"/>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1FA013E6-102E-F5B2-A805-FC75ED5A8C52}"/>
              </a:ext>
              <a:ext uri="{C183D7F6-B498-43B3-948B-1728B52AA6E4}">
                <adec:decorative xmlns:adec="http://schemas.microsoft.com/office/drawing/2017/decorative" val="0"/>
              </a:ext>
            </a:extLst>
          </p:cNvPr>
          <p:cNvSpPr>
            <a:spLocks noGrp="1"/>
          </p:cNvSpPr>
          <p:nvPr>
            <p:ph type="title"/>
          </p:nvPr>
        </p:nvSpPr>
        <p:spPr/>
        <p:txBody>
          <a:bodyPr/>
          <a:lstStyle/>
          <a:p>
            <a:r>
              <a:rPr lang="en-US"/>
              <a:t>Step 2: Conducting the Functional Assessment</a:t>
            </a:r>
            <a:br>
              <a:rPr lang="en-US"/>
            </a:br>
            <a:r>
              <a:rPr lang="en-US">
                <a:solidFill>
                  <a:srgbClr val="2F4E6D"/>
                </a:solidFill>
              </a:rPr>
              <a:t>ABC Data Collection</a:t>
            </a:r>
          </a:p>
        </p:txBody>
      </p:sp>
      <p:pic>
        <p:nvPicPr>
          <p:cNvPr id="7" name="Picture 1" descr="FABI Step 2 module cover">
            <a:extLst>
              <a:ext uri="{FF2B5EF4-FFF2-40B4-BE49-F238E27FC236}">
                <a16:creationId xmlns:a16="http://schemas.microsoft.com/office/drawing/2014/main" id="{AD04EA5E-29F7-3703-8D07-D80D7A1C89D4}"/>
              </a:ext>
              <a:ext uri="{C183D7F6-B498-43B3-948B-1728B52AA6E4}">
                <adec:decorative xmlns:adec="http://schemas.microsoft.com/office/drawing/2017/decorative" val="0"/>
              </a:ext>
            </a:extLst>
          </p:cNvPr>
          <p:cNvPicPr>
            <a:picLocks noChangeAspect="1" noChangeArrowheads="1"/>
          </p:cNvPicPr>
          <p:nvPr/>
        </p:nvPicPr>
        <p:blipFill>
          <a:blip r:embed="rId2"/>
          <a:srcRect/>
          <a:stretch/>
        </p:blipFill>
        <p:spPr bwMode="auto">
          <a:xfrm>
            <a:off x="9464733" y="1925052"/>
            <a:ext cx="2264385" cy="3514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147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D6396-0743-0276-366F-B39714C10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EE108-8529-E65C-67E7-19EFC3631DA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The ABCs of Behavior: A Focus on the Before and After</a:t>
            </a:r>
          </a:p>
        </p:txBody>
      </p:sp>
      <p:pic>
        <p:nvPicPr>
          <p:cNvPr id="7" name="Picture 1" descr="Infographic: The ABC's of Behavior: A Focus on the Before and After. The ABC's of behavior, also known as the three-term contingency, can help us analyze antecedents, behavior, and consequences to explain, predict, and shape future behavior. Antecedents are events that come before the behavior occurs, or things that set the stage for behavior to occur. What happened before the behavior? Behavior refers to anything an individual does that is observable. Measurable, and repeatable. Consider acquisition (can't do) and performance (won't do) behavioral needs. What did the student do? Consequences are anything that comes following a behavior. They include events, situations, people's behavior, or things. What happened after the behavior occurred? Function: Why did the behavior happen? Identifies the reason why the behavior occurred, or why it is effective. There are different reasons individuals do things (to access or avoid things). All learning happens through consequences! Antecedents influence behavior and affect our future actions. Consequences determine the likelihood of engaging in behavior in the future.">
            <a:extLst>
              <a:ext uri="{FF2B5EF4-FFF2-40B4-BE49-F238E27FC236}">
                <a16:creationId xmlns:a16="http://schemas.microsoft.com/office/drawing/2014/main" id="{C5E8BEEB-5DDC-4D99-ADA3-4C2AD65B49D5}"/>
              </a:ext>
            </a:extLst>
          </p:cNvPr>
          <p:cNvPicPr>
            <a:picLocks noGrp="1" noChangeAspect="1"/>
          </p:cNvPicPr>
          <p:nvPr>
            <p:ph idx="4294967295"/>
          </p:nvPr>
        </p:nvPicPr>
        <p:blipFill>
          <a:blip r:embed="rId3"/>
          <a:stretch>
            <a:fillRect/>
          </a:stretch>
        </p:blipFill>
        <p:spPr>
          <a:xfrm>
            <a:off x="0" y="0"/>
            <a:ext cx="12192000" cy="6858131"/>
          </a:xfrm>
        </p:spPr>
      </p:pic>
    </p:spTree>
    <p:extLst>
      <p:ext uri="{BB962C8B-B14F-4D97-AF65-F5344CB8AC3E}">
        <p14:creationId xmlns:p14="http://schemas.microsoft.com/office/powerpoint/2010/main" val="3715036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20662-F517-C7AE-B4FD-F76B85086B1A}"/>
              </a:ext>
            </a:extLst>
          </p:cNvPr>
          <p:cNvSpPr>
            <a:spLocks noGrp="1"/>
          </p:cNvSpPr>
          <p:nvPr>
            <p:ph type="title"/>
          </p:nvPr>
        </p:nvSpPr>
        <p:spPr/>
        <p:txBody>
          <a:bodyPr/>
          <a:lstStyle/>
          <a:p>
            <a:r>
              <a:rPr lang="en-US"/>
              <a:t>A-B-C Data Example</a:t>
            </a:r>
          </a:p>
        </p:txBody>
      </p:sp>
      <p:sp>
        <p:nvSpPr>
          <p:cNvPr id="3" name="Content Placeholder 2">
            <a:extLst>
              <a:ext uri="{FF2B5EF4-FFF2-40B4-BE49-F238E27FC236}">
                <a16:creationId xmlns:a16="http://schemas.microsoft.com/office/drawing/2014/main" id="{735C82F5-CB2B-8E7B-32FD-22B096148B2C}"/>
              </a:ext>
            </a:extLst>
          </p:cNvPr>
          <p:cNvSpPr>
            <a:spLocks noGrp="1"/>
          </p:cNvSpPr>
          <p:nvPr>
            <p:ph idx="1"/>
          </p:nvPr>
        </p:nvSpPr>
        <p:spPr/>
        <p:txBody>
          <a:bodyPr/>
          <a:lstStyle/>
          <a:p>
            <a:pPr marL="0" indent="0">
              <a:buNone/>
            </a:pPr>
            <a:r>
              <a:rPr lang="en-US"/>
              <a:t>A teacher hands out math computation worksheet, starts the timer, and tells students that they will be timed in completing the math worksheet. The student then tears up the worksheet. The teacher scolds the student and has the student clean up the mess without completing the worksheet.</a:t>
            </a:r>
          </a:p>
        </p:txBody>
      </p:sp>
      <p:pic>
        <p:nvPicPr>
          <p:cNvPr id="4" name="Picture 1" descr="A close up of the ABC of Behavior infographic spotlighting the text &quot;Antecedents are events that come before the behavior occurs, or things that set the stage for behavior to occur. What happened before the behavior? Behavior refers to anything an individual does that is observable. Measurable, and repeatable. Consider acquisition (can't do) and performance (won't do) behavioral needs. What did the student do? Consequences are anything that comes following a behavior. They include events, situations, people's behavior, or things. What happened after the behavior occurred? ">
            <a:extLst>
              <a:ext uri="{FF2B5EF4-FFF2-40B4-BE49-F238E27FC236}">
                <a16:creationId xmlns:a16="http://schemas.microsoft.com/office/drawing/2014/main" id="{7AB18365-B837-2255-AA80-9A262EB837BA}"/>
              </a:ext>
              <a:ext uri="{C183D7F6-B498-43B3-948B-1728B52AA6E4}">
                <adec:decorative xmlns:adec="http://schemas.microsoft.com/office/drawing/2017/decorative" val="0"/>
              </a:ext>
            </a:extLst>
          </p:cNvPr>
          <p:cNvPicPr>
            <a:picLocks noChangeAspect="1"/>
          </p:cNvPicPr>
          <p:nvPr/>
        </p:nvPicPr>
        <p:blipFill>
          <a:blip r:embed="rId2"/>
          <a:srcRect l="3007" t="25640" r="38479" b="26861"/>
          <a:stretch>
            <a:fillRect/>
          </a:stretch>
        </p:blipFill>
        <p:spPr>
          <a:xfrm>
            <a:off x="3454621" y="4074587"/>
            <a:ext cx="5580197" cy="2547967"/>
          </a:xfrm>
          <a:prstGeom prst="rect">
            <a:avLst/>
          </a:prstGeom>
        </p:spPr>
      </p:pic>
      <p:grpSp>
        <p:nvGrpSpPr>
          <p:cNvPr id="7" name="Group 6" descr="Yellow highlighting around the text &quot;a teacher hands out math computation worksheet, starts the timer, and tells students that they will be timed in completing the math worksheet&quot;">
            <a:extLst>
              <a:ext uri="{FF2B5EF4-FFF2-40B4-BE49-F238E27FC236}">
                <a16:creationId xmlns:a16="http://schemas.microsoft.com/office/drawing/2014/main" id="{AAFCE7B3-C0FD-BBD7-CF2B-76BD3813E90E}"/>
              </a:ext>
            </a:extLst>
          </p:cNvPr>
          <p:cNvGrpSpPr/>
          <p:nvPr/>
        </p:nvGrpSpPr>
        <p:grpSpPr>
          <a:xfrm>
            <a:off x="838200" y="1825625"/>
            <a:ext cx="10243782" cy="1244316"/>
            <a:chOff x="838200" y="1825625"/>
            <a:chExt cx="10243782" cy="1244316"/>
          </a:xfrm>
        </p:grpSpPr>
        <p:sp>
          <p:nvSpPr>
            <p:cNvPr id="5" name="Highlight 2">
              <a:extLst>
                <a:ext uri="{FF2B5EF4-FFF2-40B4-BE49-F238E27FC236}">
                  <a16:creationId xmlns:a16="http://schemas.microsoft.com/office/drawing/2014/main" id="{58411C86-7DB7-007D-B164-E368C87E5AC2}"/>
                </a:ext>
                <a:ext uri="{C183D7F6-B498-43B3-948B-1728B52AA6E4}">
                  <adec:decorative xmlns:adec="http://schemas.microsoft.com/office/drawing/2017/decorative" val="0"/>
                </a:ext>
              </a:extLst>
            </p:cNvPr>
            <p:cNvSpPr/>
            <p:nvPr/>
          </p:nvSpPr>
          <p:spPr>
            <a:xfrm>
              <a:off x="838200" y="1825625"/>
              <a:ext cx="10243782" cy="79474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900B94C9-B7D7-BBA2-F522-EABE421FA4A4}"/>
                </a:ext>
                <a:ext uri="{C183D7F6-B498-43B3-948B-1728B52AA6E4}">
                  <adec:decorative xmlns:adec="http://schemas.microsoft.com/office/drawing/2017/decorative" val="1"/>
                </a:ext>
              </a:extLst>
            </p:cNvPr>
            <p:cNvSpPr/>
            <p:nvPr/>
          </p:nvSpPr>
          <p:spPr>
            <a:xfrm>
              <a:off x="838200" y="2616390"/>
              <a:ext cx="2792104" cy="45355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8" name="Highlight 2" descr="Pink highlighting around the text &quot;student then tears up the worksheet&quot;">
            <a:extLst>
              <a:ext uri="{FF2B5EF4-FFF2-40B4-BE49-F238E27FC236}">
                <a16:creationId xmlns:a16="http://schemas.microsoft.com/office/drawing/2014/main" id="{BA19194B-4AA0-024C-3855-8B0F94F91439}"/>
              </a:ext>
              <a:ext uri="{C183D7F6-B498-43B3-948B-1728B52AA6E4}">
                <adec:decorative xmlns:adec="http://schemas.microsoft.com/office/drawing/2017/decorative" val="0"/>
              </a:ext>
            </a:extLst>
          </p:cNvPr>
          <p:cNvSpPr/>
          <p:nvPr/>
        </p:nvSpPr>
        <p:spPr>
          <a:xfrm>
            <a:off x="4320653" y="2616389"/>
            <a:ext cx="5778689" cy="453551"/>
          </a:xfrm>
          <a:prstGeom prst="rect">
            <a:avLst/>
          </a:prstGeom>
          <a:solidFill>
            <a:srgbClr val="6A157D">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2" descr="Green highlighting around the text &quot;teacher scolds the student and has the student clean up the mess without completing the worksheet&quot;">
            <a:extLst>
              <a:ext uri="{FF2B5EF4-FFF2-40B4-BE49-F238E27FC236}">
                <a16:creationId xmlns:a16="http://schemas.microsoft.com/office/drawing/2014/main" id="{B0884C59-9FE6-B0AE-B035-8A1DFE47B61C}"/>
              </a:ext>
              <a:ext uri="{C183D7F6-B498-43B3-948B-1728B52AA6E4}">
                <adec:decorative xmlns:adec="http://schemas.microsoft.com/office/drawing/2017/decorative" val="0"/>
              </a:ext>
            </a:extLst>
          </p:cNvPr>
          <p:cNvSpPr/>
          <p:nvPr/>
        </p:nvSpPr>
        <p:spPr>
          <a:xfrm>
            <a:off x="838200" y="3075426"/>
            <a:ext cx="9916236" cy="712634"/>
          </a:xfrm>
          <a:prstGeom prst="rect">
            <a:avLst/>
          </a:prstGeom>
          <a:solidFill>
            <a:srgbClr val="92D05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465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940D25C-8496-60B3-28E7-25D5CCC8367D}"/>
              </a:ext>
              <a:ext uri="{C183D7F6-B498-43B3-948B-1728B52AA6E4}">
                <adec:decorative xmlns:adec="http://schemas.microsoft.com/office/drawing/2017/decorative" val="0"/>
              </a:ext>
            </a:extLst>
          </p:cNvPr>
          <p:cNvSpPr>
            <a:spLocks noGrp="1"/>
          </p:cNvSpPr>
          <p:nvPr>
            <p:ph type="title"/>
          </p:nvPr>
        </p:nvSpPr>
        <p:spPr/>
        <p:txBody>
          <a:bodyPr/>
          <a:lstStyle/>
          <a:p>
            <a:r>
              <a:rPr lang="en-US"/>
              <a:t>Knowledge, Application, Impact Points</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A8294060-5B4E-10E1-B3B0-28DABDBB59DE}"/>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a:extLst>
              <a:ext uri="{FF2B5EF4-FFF2-40B4-BE49-F238E27FC236}">
                <a16:creationId xmlns:a16="http://schemas.microsoft.com/office/drawing/2014/main" id="{BF9A5584-8417-C70F-31EB-A27E139660A5}"/>
              </a:ext>
              <a:ext uri="{C183D7F6-B498-43B3-948B-1728B52AA6E4}">
                <adec:decorative xmlns:adec="http://schemas.microsoft.com/office/drawing/2017/decorative" val="1"/>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B7891B59-F618-699E-8426-388BEB2667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411282EF-61AB-C306-299E-A7B2400299D4}"/>
                </a:ext>
              </a:extLst>
            </p:cNvPr>
            <p:cNvPicPr>
              <a:picLocks noChangeAspect="1"/>
            </p:cNvPicPr>
            <p:nvPr/>
          </p:nvPicPr>
          <p:blipFill>
            <a:blip r:embed="rId6"/>
            <a:srcRect/>
            <a:stretch/>
          </p:blipFill>
          <p:spPr>
            <a:xfrm>
              <a:off x="1282028" y="3832476"/>
              <a:ext cx="1876365" cy="1047751"/>
            </a:xfrm>
            <a:prstGeom prst="rect">
              <a:avLst/>
            </a:prstGeom>
          </p:spPr>
        </p:pic>
      </p:grpSp>
      <p:pic>
        <p:nvPicPr>
          <p:cNvPr id="10" name="Checklist">
            <a:extLst>
              <a:ext uri="{FF2B5EF4-FFF2-40B4-BE49-F238E27FC236}">
                <a16:creationId xmlns:a16="http://schemas.microsoft.com/office/drawing/2014/main" id="{07D5B247-80F1-A34E-9773-E5C253BCD52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017037" y="3522308"/>
            <a:ext cx="2575707" cy="1980378"/>
          </a:xfrm>
          <a:prstGeom prst="rect">
            <a:avLst/>
          </a:prstGeom>
          <a:ln>
            <a:solidFill>
              <a:schemeClr val="tx1"/>
            </a:solidFill>
          </a:ln>
        </p:spPr>
      </p:pic>
      <p:grpSp>
        <p:nvGrpSpPr>
          <p:cNvPr id="2" name="Graph">
            <a:extLst>
              <a:ext uri="{FF2B5EF4-FFF2-40B4-BE49-F238E27FC236}">
                <a16:creationId xmlns:a16="http://schemas.microsoft.com/office/drawing/2014/main" id="{BB1FB652-BA86-FCEE-09F4-0495875D2ECB}"/>
              </a:ext>
              <a:ext uri="{C183D7F6-B498-43B3-948B-1728B52AA6E4}">
                <adec:decorative xmlns:adec="http://schemas.microsoft.com/office/drawing/2017/decorative" val="1"/>
              </a:ext>
            </a:extLst>
          </p:cNvPr>
          <p:cNvGrpSpPr/>
          <p:nvPr/>
        </p:nvGrpSpPr>
        <p:grpSpPr>
          <a:xfrm>
            <a:off x="9017719" y="3532468"/>
            <a:ext cx="2732610" cy="1980378"/>
            <a:chOff x="8835510" y="2955396"/>
            <a:chExt cx="3035382" cy="2061099"/>
          </a:xfrm>
        </p:grpSpPr>
        <p:pic>
          <p:nvPicPr>
            <p:cNvPr id="11" name="Graph Image">
              <a:extLst>
                <a:ext uri="{FF2B5EF4-FFF2-40B4-BE49-F238E27FC236}">
                  <a16:creationId xmlns:a16="http://schemas.microsoft.com/office/drawing/2014/main" id="{040323AA-BA49-A2E1-AAAF-17DD79DCD8AF}"/>
                </a:ext>
              </a:extLst>
            </p:cNvPr>
            <p:cNvPicPr>
              <a:picLocks noChangeAspect="1"/>
            </p:cNvPicPr>
            <p:nvPr/>
          </p:nvPicPr>
          <p:blipFill>
            <a:blip r:embed="rId8"/>
            <a:srcRect/>
            <a:stretch/>
          </p:blipFill>
          <p:spPr>
            <a:xfrm>
              <a:off x="8835510" y="2955396"/>
              <a:ext cx="3035382" cy="2061099"/>
            </a:xfrm>
            <a:prstGeom prst="rect">
              <a:avLst/>
            </a:prstGeom>
            <a:ln>
              <a:solidFill>
                <a:schemeClr val="tx1"/>
              </a:solidFill>
            </a:ln>
          </p:spPr>
        </p:pic>
        <p:sp>
          <p:nvSpPr>
            <p:cNvPr id="4" name="Graph Title">
              <a:extLst>
                <a:ext uri="{FF2B5EF4-FFF2-40B4-BE49-F238E27FC236}">
                  <a16:creationId xmlns:a16="http://schemas.microsoft.com/office/drawing/2014/main" id="{1E019E3D-A532-C123-CC09-88DA06CD8F1F}"/>
                </a:ext>
              </a:extLst>
            </p:cNvPr>
            <p:cNvSpPr/>
            <p:nvPr/>
          </p:nvSpPr>
          <p:spPr>
            <a:xfrm>
              <a:off x="9676586" y="2974785"/>
              <a:ext cx="1330657" cy="165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On-Task Behavior: Jackson</a:t>
              </a:r>
            </a:p>
          </p:txBody>
        </p:sp>
      </p:grpSp>
      <p:sp>
        <p:nvSpPr>
          <p:cNvPr id="3" name="Textbox">
            <a:extLst>
              <a:ext uri="{FF2B5EF4-FFF2-40B4-BE49-F238E27FC236}">
                <a16:creationId xmlns:a16="http://schemas.microsoft.com/office/drawing/2014/main" id="{E71A9A54-67F1-2317-E2F4-2FE7A82FD411}"/>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You can earn 2 x PD points for application and 3 x for impact! </a:t>
            </a:r>
          </a:p>
          <a:p>
            <a:pPr algn="ctr"/>
            <a:r>
              <a:rPr lang="en-US" sz="2400"/>
              <a:t>We are happy to review your materials before you upload </a:t>
            </a:r>
            <a:r>
              <a:rPr lang="en-US" sz="2400">
                <a:sym typeface="Wingdings" pitchFamily="2" charset="2"/>
              </a:rPr>
              <a:t></a:t>
            </a:r>
            <a:endParaRPr lang="en-US" sz="2400"/>
          </a:p>
        </p:txBody>
      </p:sp>
    </p:spTree>
    <p:extLst>
      <p:ext uri="{BB962C8B-B14F-4D97-AF65-F5344CB8AC3E}">
        <p14:creationId xmlns:p14="http://schemas.microsoft.com/office/powerpoint/2010/main" val="28399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D3A-D4B7-F0CC-8BCC-568C88315BC2}"/>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sz="4000"/>
              <a:t>Direct Observation (A-B-C Data Collection)</a:t>
            </a:r>
          </a:p>
        </p:txBody>
      </p:sp>
      <p:sp>
        <p:nvSpPr>
          <p:cNvPr id="7" name="Content Placeholder 1">
            <a:extLst>
              <a:ext uri="{FF2B5EF4-FFF2-40B4-BE49-F238E27FC236}">
                <a16:creationId xmlns:a16="http://schemas.microsoft.com/office/drawing/2014/main" id="{88BA5526-B29C-D7AB-B9A3-BC051BEC8D4E}"/>
              </a:ext>
            </a:extLst>
          </p:cNvPr>
          <p:cNvSpPr>
            <a:spLocks noGrp="1"/>
          </p:cNvSpPr>
          <p:nvPr>
            <p:ph sz="half" idx="2"/>
          </p:nvPr>
        </p:nvSpPr>
        <p:spPr>
          <a:xfrm>
            <a:off x="622004" y="1912746"/>
            <a:ext cx="6002079" cy="4351338"/>
          </a:xfrm>
        </p:spPr>
        <p:txBody>
          <a:bodyPr>
            <a:normAutofit fontScale="92500" lnSpcReduction="20000"/>
          </a:bodyPr>
          <a:lstStyle/>
          <a:p>
            <a:r>
              <a:rPr lang="en-US"/>
              <a:t>Determine the time of day and setting during which the behavior most often occurs</a:t>
            </a:r>
          </a:p>
          <a:p>
            <a:r>
              <a:rPr lang="en-US"/>
              <a:t>3 observation sessions (minimum)</a:t>
            </a:r>
          </a:p>
          <a:p>
            <a:r>
              <a:rPr lang="en-US"/>
              <a:t>Aim to observe 8-10 occurrences of the target behavior or three hours of observations</a:t>
            </a:r>
          </a:p>
          <a:p>
            <a:r>
              <a:rPr lang="en-US"/>
              <a:t>Record </a:t>
            </a:r>
            <a:r>
              <a:rPr lang="en-US" i="1"/>
              <a:t>only</a:t>
            </a:r>
            <a:r>
              <a:rPr lang="en-US"/>
              <a:t> instances of target behavior</a:t>
            </a:r>
          </a:p>
          <a:p>
            <a:r>
              <a:rPr lang="en-US"/>
              <a:t>Each instance of the target behavior will be numbered and later placed in the Function Matrix</a:t>
            </a:r>
          </a:p>
        </p:txBody>
      </p:sp>
      <p:pic>
        <p:nvPicPr>
          <p:cNvPr id="5" name="Picture 1" descr="Image of an ABC Data Collection Form">
            <a:extLst>
              <a:ext uri="{FF2B5EF4-FFF2-40B4-BE49-F238E27FC236}">
                <a16:creationId xmlns:a16="http://schemas.microsoft.com/office/drawing/2014/main" id="{66DEDA70-AE9B-FD0A-C27C-09FF40407927}"/>
              </a:ext>
            </a:extLst>
          </p:cNvPr>
          <p:cNvPicPr>
            <a:picLocks noGrp="1" noChangeAspect="1"/>
          </p:cNvPicPr>
          <p:nvPr>
            <p:ph sz="half" idx="1"/>
          </p:nvPr>
        </p:nvPicPr>
        <p:blipFill>
          <a:blip r:embed="rId2"/>
          <a:stretch>
            <a:fillRect/>
          </a:stretch>
        </p:blipFill>
        <p:spPr>
          <a:xfrm>
            <a:off x="6833191" y="2158801"/>
            <a:ext cx="4520609" cy="3493198"/>
          </a:xfrm>
          <a:ln>
            <a:solidFill>
              <a:schemeClr val="tx1"/>
            </a:solidFill>
          </a:ln>
        </p:spPr>
      </p:pic>
      <p:pic>
        <p:nvPicPr>
          <p:cNvPr id="8" name="Picture 2">
            <a:extLst>
              <a:ext uri="{FF2B5EF4-FFF2-40B4-BE49-F238E27FC236}">
                <a16:creationId xmlns:a16="http://schemas.microsoft.com/office/drawing/2014/main" id="{71402336-1AFF-74D0-E42A-A86E34E4C44C}"/>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344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8B59-6AA9-654B-21BE-64C64BFBD33F}"/>
              </a:ext>
            </a:extLst>
          </p:cNvPr>
          <p:cNvSpPr>
            <a:spLocks noGrp="1"/>
          </p:cNvSpPr>
          <p:nvPr>
            <p:ph type="title"/>
          </p:nvPr>
        </p:nvSpPr>
        <p:spPr/>
        <p:txBody>
          <a:bodyPr>
            <a:normAutofit/>
          </a:bodyPr>
          <a:lstStyle/>
          <a:p>
            <a:r>
              <a:rPr lang="en-US" sz="4400"/>
              <a:t>A-B-C Data Collection Example</a:t>
            </a:r>
            <a:endParaRPr lang="en-US"/>
          </a:p>
        </p:txBody>
      </p:sp>
      <p:pic>
        <p:nvPicPr>
          <p:cNvPr id="5" name="Picture 1" descr="Image of an ABC Data Collection Form. Table headers are: context, antecedent, behavior, consequence and function.">
            <a:hlinkClick r:id="rId3"/>
            <a:extLst>
              <a:ext uri="{FF2B5EF4-FFF2-40B4-BE49-F238E27FC236}">
                <a16:creationId xmlns:a16="http://schemas.microsoft.com/office/drawing/2014/main" id="{E97659E8-CDCC-8818-2762-4666A488D1C4}"/>
              </a:ext>
            </a:extLst>
          </p:cNvPr>
          <p:cNvPicPr>
            <a:picLocks noChangeAspect="1"/>
          </p:cNvPicPr>
          <p:nvPr/>
        </p:nvPicPr>
        <p:blipFill>
          <a:blip r:embed="rId4"/>
          <a:stretch>
            <a:fillRect/>
          </a:stretch>
        </p:blipFill>
        <p:spPr>
          <a:xfrm>
            <a:off x="648101" y="1542790"/>
            <a:ext cx="10895798" cy="8419481"/>
          </a:xfrm>
          <a:prstGeom prst="rect">
            <a:avLst/>
          </a:prstGeom>
          <a:ln>
            <a:solidFill>
              <a:schemeClr val="tx1"/>
            </a:solidFill>
          </a:ln>
        </p:spPr>
      </p:pic>
      <p:pic>
        <p:nvPicPr>
          <p:cNvPr id="6" name="Highlight">
            <a:extLst>
              <a:ext uri="{FF2B5EF4-FFF2-40B4-BE49-F238E27FC236}">
                <a16:creationId xmlns:a16="http://schemas.microsoft.com/office/drawing/2014/main" id="{3ABF5390-E37C-0CA4-7217-465C61BA342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17008" y="4497974"/>
            <a:ext cx="514427" cy="298730"/>
          </a:xfrm>
          <a:prstGeom prst="rect">
            <a:avLst/>
          </a:prstGeom>
        </p:spPr>
      </p:pic>
      <p:sp>
        <p:nvSpPr>
          <p:cNvPr id="7" name="TextBox 1">
            <a:extLst>
              <a:ext uri="{FF2B5EF4-FFF2-40B4-BE49-F238E27FC236}">
                <a16:creationId xmlns:a16="http://schemas.microsoft.com/office/drawing/2014/main" id="{D772BF3A-78BC-039F-ABC0-D77C0407612B}"/>
              </a:ext>
              <a:ext uri="{C183D7F6-B498-43B3-948B-1728B52AA6E4}">
                <adec:decorative xmlns:adec="http://schemas.microsoft.com/office/drawing/2017/decorative" val="1"/>
              </a:ext>
            </a:extLst>
          </p:cNvPr>
          <p:cNvSpPr txBox="1"/>
          <p:nvPr/>
        </p:nvSpPr>
        <p:spPr>
          <a:xfrm>
            <a:off x="1831435" y="4553654"/>
            <a:ext cx="1437942" cy="261610"/>
          </a:xfrm>
          <a:prstGeom prst="rect">
            <a:avLst/>
          </a:prstGeom>
          <a:noFill/>
        </p:spPr>
        <p:txBody>
          <a:bodyPr wrap="square" rtlCol="0">
            <a:spAutoFit/>
          </a:bodyPr>
          <a:lstStyle/>
          <a:p>
            <a:r>
              <a:rPr lang="en-US" sz="1100">
                <a:latin typeface="Bradley Hand ITC" panose="03070402050302030203" pitchFamily="66" charset="0"/>
              </a:rPr>
              <a:t>Reading instruction</a:t>
            </a:r>
          </a:p>
        </p:txBody>
      </p:sp>
      <p:sp>
        <p:nvSpPr>
          <p:cNvPr id="8" name="TextBox 2">
            <a:extLst>
              <a:ext uri="{FF2B5EF4-FFF2-40B4-BE49-F238E27FC236}">
                <a16:creationId xmlns:a16="http://schemas.microsoft.com/office/drawing/2014/main" id="{FCF8AF30-879E-32F9-FA56-0A629F88C469}"/>
              </a:ext>
              <a:ext uri="{C183D7F6-B498-43B3-948B-1728B52AA6E4}">
                <adec:decorative xmlns:adec="http://schemas.microsoft.com/office/drawing/2017/decorative" val="1"/>
              </a:ext>
            </a:extLst>
          </p:cNvPr>
          <p:cNvSpPr txBox="1"/>
          <p:nvPr/>
        </p:nvSpPr>
        <p:spPr>
          <a:xfrm>
            <a:off x="3405300" y="4559832"/>
            <a:ext cx="1853513" cy="261610"/>
          </a:xfrm>
          <a:prstGeom prst="rect">
            <a:avLst/>
          </a:prstGeom>
          <a:noFill/>
        </p:spPr>
        <p:txBody>
          <a:bodyPr wrap="square" rtlCol="0">
            <a:spAutoFit/>
          </a:bodyPr>
          <a:lstStyle/>
          <a:p>
            <a:r>
              <a:rPr lang="en-US" sz="1100">
                <a:latin typeface="Bradley Hand ITC" panose="03070402050302030203" pitchFamily="66" charset="0"/>
              </a:rPr>
              <a:t>Pencil breaks</a:t>
            </a:r>
          </a:p>
        </p:txBody>
      </p:sp>
      <p:sp>
        <p:nvSpPr>
          <p:cNvPr id="9" name="TextBox 3">
            <a:extLst>
              <a:ext uri="{FF2B5EF4-FFF2-40B4-BE49-F238E27FC236}">
                <a16:creationId xmlns:a16="http://schemas.microsoft.com/office/drawing/2014/main" id="{52100D91-FC54-84F1-76A0-356AB0914933}"/>
              </a:ext>
              <a:ext uri="{C183D7F6-B498-43B3-948B-1728B52AA6E4}">
                <adec:decorative xmlns:adec="http://schemas.microsoft.com/office/drawing/2017/decorative" val="1"/>
              </a:ext>
            </a:extLst>
          </p:cNvPr>
          <p:cNvSpPr txBox="1"/>
          <p:nvPr/>
        </p:nvSpPr>
        <p:spPr>
          <a:xfrm>
            <a:off x="5357668" y="4553654"/>
            <a:ext cx="1952368" cy="261610"/>
          </a:xfrm>
          <a:prstGeom prst="rect">
            <a:avLst/>
          </a:prstGeom>
          <a:noFill/>
        </p:spPr>
        <p:txBody>
          <a:bodyPr wrap="square" rtlCol="0">
            <a:spAutoFit/>
          </a:bodyPr>
          <a:lstStyle/>
          <a:p>
            <a:r>
              <a:rPr lang="en-US" sz="1100">
                <a:latin typeface="Bradley Hand ITC" panose="03070402050302030203" pitchFamily="66" charset="0"/>
              </a:rPr>
              <a:t>Student throws pencil</a:t>
            </a:r>
          </a:p>
        </p:txBody>
      </p:sp>
      <p:sp>
        <p:nvSpPr>
          <p:cNvPr id="10" name="TextBox 4">
            <a:extLst>
              <a:ext uri="{FF2B5EF4-FFF2-40B4-BE49-F238E27FC236}">
                <a16:creationId xmlns:a16="http://schemas.microsoft.com/office/drawing/2014/main" id="{71C4954B-CFD0-0C92-F61B-F4F3AC489591}"/>
              </a:ext>
              <a:ext uri="{C183D7F6-B498-43B3-948B-1728B52AA6E4}">
                <adec:decorative xmlns:adec="http://schemas.microsoft.com/office/drawing/2017/decorative" val="1"/>
              </a:ext>
            </a:extLst>
          </p:cNvPr>
          <p:cNvSpPr txBox="1"/>
          <p:nvPr/>
        </p:nvSpPr>
        <p:spPr>
          <a:xfrm>
            <a:off x="7425172" y="4553654"/>
            <a:ext cx="1952368" cy="261610"/>
          </a:xfrm>
          <a:prstGeom prst="rect">
            <a:avLst/>
          </a:prstGeom>
          <a:noFill/>
        </p:spPr>
        <p:txBody>
          <a:bodyPr wrap="square" rtlCol="0">
            <a:spAutoFit/>
          </a:bodyPr>
          <a:lstStyle/>
          <a:p>
            <a:r>
              <a:rPr lang="en-US" sz="1100">
                <a:latin typeface="Bradley Hand ITC" panose="03070402050302030203" pitchFamily="66" charset="0"/>
              </a:rPr>
              <a:t>Teacher looks at student</a:t>
            </a:r>
          </a:p>
        </p:txBody>
      </p:sp>
    </p:spTree>
    <p:extLst>
      <p:ext uri="{BB962C8B-B14F-4D97-AF65-F5344CB8AC3E}">
        <p14:creationId xmlns:p14="http://schemas.microsoft.com/office/powerpoint/2010/main" val="4060283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72DF-0C93-7DF5-DCE4-93D3E73A1618}"/>
              </a:ext>
            </a:extLst>
          </p:cNvPr>
          <p:cNvSpPr>
            <a:spLocks noGrp="1"/>
          </p:cNvSpPr>
          <p:nvPr>
            <p:ph type="title"/>
          </p:nvPr>
        </p:nvSpPr>
        <p:spPr/>
        <p:txBody>
          <a:bodyPr/>
          <a:lstStyle/>
          <a:p>
            <a:r>
              <a:rPr lang="en-US"/>
              <a:t>Let’s Practice A-B-C Data Collection!</a:t>
            </a:r>
          </a:p>
        </p:txBody>
      </p:sp>
      <p:graphicFrame>
        <p:nvGraphicFramePr>
          <p:cNvPr id="5" name="Content Placeholder">
            <a:extLst>
              <a:ext uri="{FF2B5EF4-FFF2-40B4-BE49-F238E27FC236}">
                <a16:creationId xmlns:a16="http://schemas.microsoft.com/office/drawing/2014/main" id="{4C5E0CBD-7B2C-BFA1-BEF9-5C064EFE7248}"/>
              </a:ext>
            </a:extLst>
          </p:cNvPr>
          <p:cNvGraphicFramePr>
            <a:graphicFrameLocks/>
          </p:cNvGraphicFramePr>
          <p:nvPr>
            <p:extLst>
              <p:ext uri="{D42A27DB-BD31-4B8C-83A1-F6EECF244321}">
                <p14:modId xmlns:p14="http://schemas.microsoft.com/office/powerpoint/2010/main" val="3891272508"/>
              </p:ext>
            </p:extLst>
          </p:nvPr>
        </p:nvGraphicFramePr>
        <p:xfrm>
          <a:off x="838200" y="1825625"/>
          <a:ext cx="10515600" cy="3962828"/>
        </p:xfrm>
        <a:graphic>
          <a:graphicData uri="http://schemas.openxmlformats.org/drawingml/2006/table">
            <a:tbl>
              <a:tblPr firstRow="1" firstCol="1" bandRow="1"/>
              <a:tblGrid>
                <a:gridCol w="2802281">
                  <a:extLst>
                    <a:ext uri="{9D8B030D-6E8A-4147-A177-3AD203B41FA5}">
                      <a16:colId xmlns:a16="http://schemas.microsoft.com/office/drawing/2014/main" val="2732474540"/>
                    </a:ext>
                  </a:extLst>
                </a:gridCol>
                <a:gridCol w="7713319">
                  <a:extLst>
                    <a:ext uri="{9D8B030D-6E8A-4147-A177-3AD203B41FA5}">
                      <a16:colId xmlns:a16="http://schemas.microsoft.com/office/drawing/2014/main" val="2470939339"/>
                    </a:ext>
                  </a:extLst>
                </a:gridCol>
              </a:tblGrid>
              <a:tr h="651938">
                <a:tc>
                  <a:txBody>
                    <a:bodyPr/>
                    <a:lstStyle/>
                    <a:p>
                      <a:pPr marL="0" marR="0">
                        <a:lnSpc>
                          <a:spcPct val="115000"/>
                        </a:lnSpc>
                        <a:spcAft>
                          <a:spcPts val="800"/>
                        </a:spcAft>
                      </a:pPr>
                      <a:r>
                        <a:rPr lang="en-US" sz="2400" b="1">
                          <a:solidFill>
                            <a:srgbClr val="FFFFFF"/>
                          </a:solidFill>
                          <a:effectLst/>
                          <a:latin typeface="Arial"/>
                          <a:ea typeface="Calibri"/>
                          <a:cs typeface="Times New Roman"/>
                        </a:rPr>
                        <a:t>Component</a:t>
                      </a:r>
                      <a:endParaRPr lang="en-US" sz="24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339895">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705066">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400">
                          <a:ea typeface="ＭＳ Ｐゴシック" pitchFamily="34" charset="-128"/>
                        </a:rPr>
                        <a:t>Off-task is defined as attending to activities in class other than assignments.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888080">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400" dirty="0">
                          <a:ea typeface="ＭＳ Ｐゴシック" pitchFamily="34" charset="-128"/>
                        </a:rPr>
                        <a:t>Playing with materials inappropriately, talking to peers, putting head on the desk, drawing, and looking around the room, humming </a:t>
                      </a:r>
                      <a:endParaRPr lang="en-US" sz="2400"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369">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400" dirty="0">
                          <a:ea typeface="ＭＳ Ｐゴシック" pitchFamily="34" charset="-128"/>
                        </a:rPr>
                        <a:t>Completing assignments using materials only for assignments, and watching the teacher when delivering instruction </a:t>
                      </a:r>
                      <a:endParaRPr lang="en-US" sz="2400"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2590358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4DA9-2FDB-9B9F-9FD8-7F4C85A8E33B}"/>
              </a:ext>
            </a:extLst>
          </p:cNvPr>
          <p:cNvSpPr>
            <a:spLocks noGrp="1"/>
          </p:cNvSpPr>
          <p:nvPr>
            <p:ph type="title"/>
          </p:nvPr>
        </p:nvSpPr>
        <p:spPr/>
        <p:txBody>
          <a:bodyPr/>
          <a:lstStyle/>
          <a:p>
            <a:r>
              <a:rPr lang="en-US"/>
              <a:t>A-B-C Data Practice Video #1 Debrief</a:t>
            </a:r>
          </a:p>
        </p:txBody>
      </p:sp>
      <p:graphicFrame>
        <p:nvGraphicFramePr>
          <p:cNvPr id="9" name="Content Placeholder 8">
            <a:extLst>
              <a:ext uri="{FF2B5EF4-FFF2-40B4-BE49-F238E27FC236}">
                <a16:creationId xmlns:a16="http://schemas.microsoft.com/office/drawing/2014/main" id="{178433D0-77A6-7A66-66A8-1403668DA4F4}"/>
              </a:ext>
            </a:extLst>
          </p:cNvPr>
          <p:cNvGraphicFramePr>
            <a:graphicFrameLocks noGrp="1"/>
          </p:cNvGraphicFramePr>
          <p:nvPr>
            <p:ph idx="1"/>
            <p:extLst>
              <p:ext uri="{D42A27DB-BD31-4B8C-83A1-F6EECF244321}">
                <p14:modId xmlns:p14="http://schemas.microsoft.com/office/powerpoint/2010/main" val="848762688"/>
              </p:ext>
            </p:extLst>
          </p:nvPr>
        </p:nvGraphicFramePr>
        <p:xfrm>
          <a:off x="838200" y="1825624"/>
          <a:ext cx="10515597" cy="3361584"/>
        </p:xfrm>
        <a:graphic>
          <a:graphicData uri="http://schemas.openxmlformats.org/drawingml/2006/table">
            <a:tbl>
              <a:tblPr firstRow="1" bandRow="1">
                <a:tableStyleId>{FABFCF23-3B69-468F-B69F-88F6DE6A72F2}</a:tableStyleId>
              </a:tblPr>
              <a:tblGrid>
                <a:gridCol w="3505199">
                  <a:extLst>
                    <a:ext uri="{9D8B030D-6E8A-4147-A177-3AD203B41FA5}">
                      <a16:colId xmlns:a16="http://schemas.microsoft.com/office/drawing/2014/main" val="299172446"/>
                    </a:ext>
                  </a:extLst>
                </a:gridCol>
                <a:gridCol w="3505199">
                  <a:extLst>
                    <a:ext uri="{9D8B030D-6E8A-4147-A177-3AD203B41FA5}">
                      <a16:colId xmlns:a16="http://schemas.microsoft.com/office/drawing/2014/main" val="396017170"/>
                    </a:ext>
                  </a:extLst>
                </a:gridCol>
                <a:gridCol w="3505199">
                  <a:extLst>
                    <a:ext uri="{9D8B030D-6E8A-4147-A177-3AD203B41FA5}">
                      <a16:colId xmlns:a16="http://schemas.microsoft.com/office/drawing/2014/main" val="2416838851"/>
                    </a:ext>
                  </a:extLst>
                </a:gridCol>
              </a:tblGrid>
              <a:tr h="576382">
                <a:tc>
                  <a:txBody>
                    <a:bodyPr/>
                    <a:lstStyle/>
                    <a:p>
                      <a:pPr algn="ctr"/>
                      <a:r>
                        <a:rPr lang="en-US" sz="2800"/>
                        <a:t>Antecedent</a:t>
                      </a:r>
                    </a:p>
                  </a:txBody>
                  <a:tcPr anchor="ctr"/>
                </a:tc>
                <a:tc>
                  <a:txBody>
                    <a:bodyPr/>
                    <a:lstStyle/>
                    <a:p>
                      <a:pPr algn="ctr"/>
                      <a:r>
                        <a:rPr lang="en-US" sz="2800"/>
                        <a:t>Behavior</a:t>
                      </a:r>
                    </a:p>
                  </a:txBody>
                  <a:tcPr anchor="ctr"/>
                </a:tc>
                <a:tc>
                  <a:txBody>
                    <a:bodyPr/>
                    <a:lstStyle/>
                    <a:p>
                      <a:pPr algn="ctr"/>
                      <a:r>
                        <a:rPr lang="en-US" sz="2800"/>
                        <a:t>Consequence</a:t>
                      </a:r>
                    </a:p>
                  </a:txBody>
                  <a:tcPr anchor="ctr"/>
                </a:tc>
                <a:extLst>
                  <a:ext uri="{0D108BD9-81ED-4DB2-BD59-A6C34878D82A}">
                    <a16:rowId xmlns:a16="http://schemas.microsoft.com/office/drawing/2014/main" val="4142543342"/>
                  </a:ext>
                </a:extLst>
              </a:tr>
              <a:tr h="182880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55544673"/>
                  </a:ext>
                </a:extLst>
              </a:tr>
              <a:tr h="956402">
                <a:tc>
                  <a:txBody>
                    <a:bodyPr/>
                    <a:lstStyle/>
                    <a:p>
                      <a:pPr marL="0" marR="0" algn="ctr">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Teacher faced away</a:t>
                      </a:r>
                    </a:p>
                  </a:txBody>
                  <a:tcPr marL="68580" marR="68580" marT="0" marB="0" anchor="ctr"/>
                </a:tc>
                <a:tc>
                  <a:txBody>
                    <a:bodyPr/>
                    <a:lstStyle/>
                    <a:p>
                      <a:pPr marL="0" marR="0" algn="ctr">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Eddie hums</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sz="2400" i="0"/>
                        <a:t>Teacher attends</a:t>
                      </a:r>
                    </a:p>
                  </a:txBody>
                  <a:tcPr marL="68580" marR="68580" marT="0" marB="0" anchor="ctr"/>
                </a:tc>
                <a:extLst>
                  <a:ext uri="{0D108BD9-81ED-4DB2-BD59-A6C34878D82A}">
                    <a16:rowId xmlns:a16="http://schemas.microsoft.com/office/drawing/2014/main" val="2642408669"/>
                  </a:ext>
                </a:extLst>
              </a:tr>
            </a:tbl>
          </a:graphicData>
        </a:graphic>
      </p:graphicFrame>
      <p:pic>
        <p:nvPicPr>
          <p:cNvPr id="5" name="Picture 4">
            <a:extLst>
              <a:ext uri="{FF2B5EF4-FFF2-40B4-BE49-F238E27FC236}">
                <a16:creationId xmlns:a16="http://schemas.microsoft.com/office/drawing/2014/main" id="{452FF053-E8A1-B9CF-365C-D51D8C3D76E4}"/>
              </a:ext>
              <a:ext uri="{C183D7F6-B498-43B3-948B-1728B52AA6E4}">
                <adec:decorative xmlns:adec="http://schemas.microsoft.com/office/drawing/2017/decorative" val="1"/>
              </a:ext>
            </a:extLst>
          </p:cNvPr>
          <p:cNvPicPr>
            <a:picLocks noChangeAspect="1" noChangeArrowheads="1"/>
          </p:cNvPicPr>
          <p:nvPr/>
        </p:nvPicPr>
        <p:blipFill>
          <a:blip r:embed="rId2"/>
          <a:srcRect/>
          <a:stretch>
            <a:fillRect/>
          </a:stretch>
        </p:blipFill>
        <p:spPr bwMode="auto">
          <a:xfrm>
            <a:off x="1428465" y="2542565"/>
            <a:ext cx="1969283" cy="1464896"/>
          </a:xfrm>
          <a:prstGeom prst="rect">
            <a:avLst/>
          </a:prstGeom>
          <a:noFill/>
          <a:ln w="9525">
            <a:noFill/>
            <a:miter lim="800000"/>
            <a:headEnd/>
            <a:tailEnd/>
          </a:ln>
        </p:spPr>
      </p:pic>
      <p:pic>
        <p:nvPicPr>
          <p:cNvPr id="6" name="Picture 5">
            <a:extLst>
              <a:ext uri="{FF2B5EF4-FFF2-40B4-BE49-F238E27FC236}">
                <a16:creationId xmlns:a16="http://schemas.microsoft.com/office/drawing/2014/main" id="{35832103-804A-A85D-FD8B-E6E65E5B19A0}"/>
              </a:ext>
              <a:ext uri="{C183D7F6-B498-43B3-948B-1728B52AA6E4}">
                <adec:decorative xmlns:adec="http://schemas.microsoft.com/office/drawing/2017/decorative" val="1"/>
              </a:ext>
            </a:extLst>
          </p:cNvPr>
          <p:cNvPicPr>
            <a:picLocks noChangeAspect="1" noChangeArrowheads="1"/>
          </p:cNvPicPr>
          <p:nvPr/>
        </p:nvPicPr>
        <p:blipFill>
          <a:blip r:embed="rId3"/>
          <a:srcRect/>
          <a:stretch>
            <a:fillRect/>
          </a:stretch>
        </p:blipFill>
        <p:spPr bwMode="auto">
          <a:xfrm>
            <a:off x="4976883" y="2542565"/>
            <a:ext cx="1796271" cy="1464896"/>
          </a:xfrm>
          <a:prstGeom prst="rect">
            <a:avLst/>
          </a:prstGeom>
          <a:noFill/>
          <a:ln w="9525">
            <a:noFill/>
            <a:miter lim="800000"/>
            <a:headEnd/>
            <a:tailEnd/>
          </a:ln>
        </p:spPr>
      </p:pic>
      <p:pic>
        <p:nvPicPr>
          <p:cNvPr id="7" name="Picture 6">
            <a:extLst>
              <a:ext uri="{FF2B5EF4-FFF2-40B4-BE49-F238E27FC236}">
                <a16:creationId xmlns:a16="http://schemas.microsoft.com/office/drawing/2014/main" id="{223C3D36-DCA3-6A18-DFFA-9DC83752DE3F}"/>
              </a:ext>
              <a:ext uri="{C183D7F6-B498-43B3-948B-1728B52AA6E4}">
                <adec:decorative xmlns:adec="http://schemas.microsoft.com/office/drawing/2017/decorative" val="1"/>
              </a:ext>
            </a:extLst>
          </p:cNvPr>
          <p:cNvPicPr>
            <a:picLocks noChangeAspect="1" noChangeArrowheads="1"/>
          </p:cNvPicPr>
          <p:nvPr/>
        </p:nvPicPr>
        <p:blipFill>
          <a:blip r:embed="rId4"/>
          <a:srcRect/>
          <a:stretch>
            <a:fillRect/>
          </a:stretch>
        </p:blipFill>
        <p:spPr bwMode="auto">
          <a:xfrm>
            <a:off x="8794254" y="2541516"/>
            <a:ext cx="1647967" cy="1465945"/>
          </a:xfrm>
          <a:prstGeom prst="rect">
            <a:avLst/>
          </a:prstGeom>
          <a:noFill/>
          <a:ln w="9525">
            <a:noFill/>
            <a:miter lim="800000"/>
            <a:headEnd/>
            <a:tailEnd/>
          </a:ln>
        </p:spPr>
      </p:pic>
    </p:spTree>
    <p:extLst>
      <p:ext uri="{BB962C8B-B14F-4D97-AF65-F5344CB8AC3E}">
        <p14:creationId xmlns:p14="http://schemas.microsoft.com/office/powerpoint/2010/main" val="348758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4EC4B-37CE-21B8-F4D1-0A1EB0B3CE0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53F57CC-B51C-C132-FD4F-A0A1F5B38164}"/>
              </a:ext>
            </a:extLst>
          </p:cNvPr>
          <p:cNvSpPr>
            <a:spLocks noGrp="1"/>
          </p:cNvSpPr>
          <p:nvPr>
            <p:ph type="title"/>
          </p:nvPr>
        </p:nvSpPr>
        <p:spPr>
          <a:solidFill>
            <a:schemeClr val="accent5"/>
          </a:solidFill>
        </p:spPr>
        <p:txBody>
          <a:bodyPr/>
          <a:lstStyle/>
          <a:p>
            <a:r>
              <a:rPr lang="en-US">
                <a:solidFill>
                  <a:schemeClr val="bg1"/>
                </a:solidFill>
              </a:rPr>
              <a:t>Table Talk: A-B-C Data Collection</a:t>
            </a:r>
          </a:p>
        </p:txBody>
      </p:sp>
      <p:sp>
        <p:nvSpPr>
          <p:cNvPr id="3" name="Content Placeholder">
            <a:extLst>
              <a:ext uri="{FF2B5EF4-FFF2-40B4-BE49-F238E27FC236}">
                <a16:creationId xmlns:a16="http://schemas.microsoft.com/office/drawing/2014/main" id="{53100C40-C799-A8B6-30FC-951E4EA357C9}"/>
              </a:ext>
            </a:extLst>
          </p:cNvPr>
          <p:cNvSpPr>
            <a:spLocks noGrp="1"/>
          </p:cNvSpPr>
          <p:nvPr>
            <p:ph idx="1"/>
          </p:nvPr>
        </p:nvSpPr>
        <p:spPr>
          <a:xfrm>
            <a:off x="838200" y="1825625"/>
            <a:ext cx="10515600" cy="2427398"/>
          </a:xfrm>
          <a:solidFill>
            <a:schemeClr val="accent5">
              <a:lumMod val="20000"/>
              <a:lumOff val="80000"/>
            </a:schemeClr>
          </a:solidFill>
        </p:spPr>
        <p:txBody>
          <a:bodyPr>
            <a:normAutofit/>
          </a:bodyPr>
          <a:lstStyle/>
          <a:p>
            <a:r>
              <a:rPr lang="en-US">
                <a:solidFill>
                  <a:prstClr val="black"/>
                </a:solidFill>
              </a:rPr>
              <a:t>Share your practice A-B-C data with the people at your table</a:t>
            </a:r>
          </a:p>
          <a:p>
            <a:r>
              <a:rPr lang="en-US">
                <a:solidFill>
                  <a:prstClr val="black"/>
                </a:solidFill>
              </a:rPr>
              <a:t>What was easy or challenging about this practice activity?</a:t>
            </a:r>
          </a:p>
          <a:p>
            <a:r>
              <a:rPr lang="en-US">
                <a:solidFill>
                  <a:prstClr val="black"/>
                </a:solidFill>
              </a:rPr>
              <a:t>What challenges might you encounter when collecting A-B-C data for your student? How might you overcome those challenges?</a:t>
            </a:r>
          </a:p>
        </p:txBody>
      </p:sp>
      <p:pic>
        <p:nvPicPr>
          <p:cNvPr id="4" name="Graphic">
            <a:extLst>
              <a:ext uri="{FF2B5EF4-FFF2-40B4-BE49-F238E27FC236}">
                <a16:creationId xmlns:a16="http://schemas.microsoft.com/office/drawing/2014/main" id="{4F50F4FE-9133-615F-0ABA-E70C85185EF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9727516" y="525185"/>
            <a:ext cx="1501956" cy="1089373"/>
          </a:xfrm>
          <a:prstGeom prst="rect">
            <a:avLst/>
          </a:prstGeom>
        </p:spPr>
      </p:pic>
      <p:pic>
        <p:nvPicPr>
          <p:cNvPr id="5" name="Picture 41">
            <a:extLst>
              <a:ext uri="{FF2B5EF4-FFF2-40B4-BE49-F238E27FC236}">
                <a16:creationId xmlns:a16="http://schemas.microsoft.com/office/drawing/2014/main" id="{90DBD3E2-FF92-9869-2875-BFEF3A4A76E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76214" y="5194185"/>
            <a:ext cx="4171595" cy="147928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0">
            <a:extLst>
              <a:ext uri="{FF2B5EF4-FFF2-40B4-BE49-F238E27FC236}">
                <a16:creationId xmlns:a16="http://schemas.microsoft.com/office/drawing/2014/main" id="{B4FD48C2-B081-3E5D-62AD-093D594AC7F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76214" y="5194185"/>
            <a:ext cx="4171595" cy="147928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9">
            <a:extLst>
              <a:ext uri="{FF2B5EF4-FFF2-40B4-BE49-F238E27FC236}">
                <a16:creationId xmlns:a16="http://schemas.microsoft.com/office/drawing/2014/main" id="{1ACE9089-BE88-7A87-284B-588E9E4A520D}"/>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76214" y="5194185"/>
            <a:ext cx="4171595" cy="147928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8">
            <a:extLst>
              <a:ext uri="{FF2B5EF4-FFF2-40B4-BE49-F238E27FC236}">
                <a16:creationId xmlns:a16="http://schemas.microsoft.com/office/drawing/2014/main" id="{D0F687FA-4889-2715-798A-5C468D7D1749}"/>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176214" y="5194185"/>
            <a:ext cx="4171595" cy="147928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3">
            <a:extLst>
              <a:ext uri="{FF2B5EF4-FFF2-40B4-BE49-F238E27FC236}">
                <a16:creationId xmlns:a16="http://schemas.microsoft.com/office/drawing/2014/main" id="{020FE9B9-3A88-9B28-2446-E12AAF66991D}"/>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76214" y="5194185"/>
            <a:ext cx="4171595" cy="147928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36">
            <a:extLst>
              <a:ext uri="{FF2B5EF4-FFF2-40B4-BE49-F238E27FC236}">
                <a16:creationId xmlns:a16="http://schemas.microsoft.com/office/drawing/2014/main" id="{1FD68356-E55D-3B80-37FE-EBF921BE5842}"/>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176214" y="5194185"/>
            <a:ext cx="4171595" cy="1479289"/>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32">
            <a:extLst>
              <a:ext uri="{FF2B5EF4-FFF2-40B4-BE49-F238E27FC236}">
                <a16:creationId xmlns:a16="http://schemas.microsoft.com/office/drawing/2014/main" id="{7105605A-AD60-E437-29B8-CA5519CAACA8}"/>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176215" y="5194185"/>
            <a:ext cx="4171593" cy="14792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8306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62307-7835-118D-8D11-B0684B753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791AB-6DE3-2BBF-4108-7C08FDAF4738}"/>
              </a:ext>
            </a:extLst>
          </p:cNvPr>
          <p:cNvSpPr>
            <a:spLocks noGrp="1"/>
          </p:cNvSpPr>
          <p:nvPr>
            <p:ph type="title"/>
          </p:nvPr>
        </p:nvSpPr>
        <p:spPr>
          <a:solidFill>
            <a:srgbClr val="2F4E6D"/>
          </a:solidFill>
        </p:spPr>
        <p:txBody>
          <a:bodyPr/>
          <a:lstStyle/>
          <a:p>
            <a:pPr algn="ctr"/>
            <a:r>
              <a:rPr lang="en-US">
                <a:solidFill>
                  <a:schemeClr val="bg1"/>
                </a:solidFill>
              </a:rPr>
              <a:t>Break</a:t>
            </a:r>
          </a:p>
        </p:txBody>
      </p:sp>
      <p:sp>
        <p:nvSpPr>
          <p:cNvPr id="3" name="Content Placeholder 2">
            <a:extLst>
              <a:ext uri="{FF2B5EF4-FFF2-40B4-BE49-F238E27FC236}">
                <a16:creationId xmlns:a16="http://schemas.microsoft.com/office/drawing/2014/main" id="{27E4095E-A940-498C-EF07-7721AB10F800}"/>
              </a:ext>
            </a:extLst>
          </p:cNvPr>
          <p:cNvSpPr>
            <a:spLocks noGrp="1"/>
          </p:cNvSpPr>
          <p:nvPr>
            <p:ph idx="1"/>
          </p:nvPr>
        </p:nvSpPr>
        <p:spPr>
          <a:xfrm>
            <a:off x="838200" y="1825625"/>
            <a:ext cx="7022432" cy="4351338"/>
          </a:xfrm>
        </p:spPr>
        <p:txBody>
          <a:bodyPr>
            <a:normAutofit/>
          </a:bodyPr>
          <a:lstStyle/>
          <a:p>
            <a:pPr marL="457200" indent="-457200">
              <a:buFont typeface="+mj-lt"/>
              <a:buAutoNum type="arabicPeriod"/>
            </a:pPr>
            <a:r>
              <a:rPr lang="en-US" sz="3600"/>
              <a:t>Use a sticky note to add any questions to the Parking Lot</a:t>
            </a:r>
          </a:p>
          <a:p>
            <a:pPr marL="457200" indent="-457200">
              <a:buFont typeface="+mj-lt"/>
              <a:buAutoNum type="arabicPeriod"/>
            </a:pPr>
            <a:r>
              <a:rPr lang="en-US" sz="3600"/>
              <a:t>Stretch your legs, drink some water, we will be back in 5 minutes</a:t>
            </a:r>
          </a:p>
        </p:txBody>
      </p:sp>
      <p:sp>
        <p:nvSpPr>
          <p:cNvPr id="6" name="Rectangle 5">
            <a:extLst>
              <a:ext uri="{FF2B5EF4-FFF2-40B4-BE49-F238E27FC236}">
                <a16:creationId xmlns:a16="http://schemas.microsoft.com/office/drawing/2014/main" id="{327EF682-CD52-D908-5269-14BD0A31B4C9}"/>
              </a:ext>
            </a:extLst>
          </p:cNvPr>
          <p:cNvSpPr/>
          <p:nvPr/>
        </p:nvSpPr>
        <p:spPr>
          <a:xfrm>
            <a:off x="8165431" y="2094247"/>
            <a:ext cx="2839452" cy="345632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Parking Lot</a:t>
            </a:r>
          </a:p>
          <a:p>
            <a:pPr algn="ctr"/>
            <a:endParaRPr lang="en-US" sz="2400">
              <a:solidFill>
                <a:schemeClr val="tx1"/>
              </a:solidFill>
            </a:endParaRPr>
          </a:p>
          <a:p>
            <a:pPr algn="ctr"/>
            <a:r>
              <a:rPr lang="en-US" sz="2400">
                <a:solidFill>
                  <a:schemeClr val="tx1"/>
                </a:solidFill>
              </a:rPr>
              <a:t>Add questions here!</a:t>
            </a: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p:txBody>
      </p:sp>
      <p:pic>
        <p:nvPicPr>
          <p:cNvPr id="4" name="Picture 41">
            <a:extLst>
              <a:ext uri="{FF2B5EF4-FFF2-40B4-BE49-F238E27FC236}">
                <a16:creationId xmlns:a16="http://schemas.microsoft.com/office/drawing/2014/main" id="{C6114B80-2DF2-E76B-47AC-8048FE6B7BB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92644" y="4697675"/>
            <a:ext cx="5062467" cy="179520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0">
            <a:extLst>
              <a:ext uri="{FF2B5EF4-FFF2-40B4-BE49-F238E27FC236}">
                <a16:creationId xmlns:a16="http://schemas.microsoft.com/office/drawing/2014/main" id="{EA095D79-2F4B-41D1-8A23-96F9C26B5B2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92644" y="4697675"/>
            <a:ext cx="5062467" cy="179520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9">
            <a:extLst>
              <a:ext uri="{FF2B5EF4-FFF2-40B4-BE49-F238E27FC236}">
                <a16:creationId xmlns:a16="http://schemas.microsoft.com/office/drawing/2014/main" id="{6147EF35-47B1-9898-D052-B7A0FA4CA99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92644" y="4697675"/>
            <a:ext cx="5062467" cy="179520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8">
            <a:extLst>
              <a:ext uri="{FF2B5EF4-FFF2-40B4-BE49-F238E27FC236}">
                <a16:creationId xmlns:a16="http://schemas.microsoft.com/office/drawing/2014/main" id="{778D1CF7-0440-B9E7-81E1-69594E62555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992644" y="4697675"/>
            <a:ext cx="5062467" cy="179520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3">
            <a:extLst>
              <a:ext uri="{FF2B5EF4-FFF2-40B4-BE49-F238E27FC236}">
                <a16:creationId xmlns:a16="http://schemas.microsoft.com/office/drawing/2014/main" id="{C205C033-CB5D-7221-53A5-04C90212371E}"/>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992644" y="4697675"/>
            <a:ext cx="5062467" cy="179520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36">
            <a:extLst>
              <a:ext uri="{FF2B5EF4-FFF2-40B4-BE49-F238E27FC236}">
                <a16:creationId xmlns:a16="http://schemas.microsoft.com/office/drawing/2014/main" id="{2A044C2D-3CB0-CD24-8060-72430060F618}"/>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992644" y="4697675"/>
            <a:ext cx="5062467" cy="179520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32">
            <a:extLst>
              <a:ext uri="{FF2B5EF4-FFF2-40B4-BE49-F238E27FC236}">
                <a16:creationId xmlns:a16="http://schemas.microsoft.com/office/drawing/2014/main" id="{5F905EBE-7135-08AC-A0F3-EC85A76D881F}"/>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992645" y="4697675"/>
            <a:ext cx="5062465" cy="179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50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5AB7C-07EA-10A0-F408-7A469F57A6CE}"/>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9D079BED-D43F-FF35-F149-51C1234AFC65}"/>
              </a:ext>
              <a:ext uri="{C183D7F6-B498-43B3-948B-1728B52AA6E4}">
                <adec:decorative xmlns:adec="http://schemas.microsoft.com/office/drawing/2017/decorative" val="0"/>
              </a:ext>
            </a:extLst>
          </p:cNvPr>
          <p:cNvSpPr>
            <a:spLocks noGrp="1"/>
          </p:cNvSpPr>
          <p:nvPr>
            <p:ph type="title"/>
          </p:nvPr>
        </p:nvSpPr>
        <p:spPr/>
        <p:txBody>
          <a:bodyPr/>
          <a:lstStyle/>
          <a:p>
            <a:r>
              <a:rPr lang="en-US"/>
              <a:t>Step 2: Conducting the Functional Assessment</a:t>
            </a:r>
            <a:br>
              <a:rPr lang="en-US"/>
            </a:br>
            <a:r>
              <a:rPr lang="en-US">
                <a:solidFill>
                  <a:srgbClr val="2F4E6D"/>
                </a:solidFill>
              </a:rPr>
              <a:t>The Function Matrix</a:t>
            </a:r>
          </a:p>
        </p:txBody>
      </p:sp>
      <p:pic>
        <p:nvPicPr>
          <p:cNvPr id="7" name="Picture 1" descr="FABI Step 2 module cover">
            <a:extLst>
              <a:ext uri="{FF2B5EF4-FFF2-40B4-BE49-F238E27FC236}">
                <a16:creationId xmlns:a16="http://schemas.microsoft.com/office/drawing/2014/main" id="{0A18CB9E-2CBD-0DAB-A7E3-8824150194D8}"/>
              </a:ext>
              <a:ext uri="{C183D7F6-B498-43B3-948B-1728B52AA6E4}">
                <adec:decorative xmlns:adec="http://schemas.microsoft.com/office/drawing/2017/decorative" val="0"/>
              </a:ext>
            </a:extLst>
          </p:cNvPr>
          <p:cNvPicPr>
            <a:picLocks noChangeAspect="1" noChangeArrowheads="1"/>
          </p:cNvPicPr>
          <p:nvPr/>
        </p:nvPicPr>
        <p:blipFill>
          <a:blip r:embed="rId2"/>
          <a:srcRect/>
          <a:stretch/>
        </p:blipFill>
        <p:spPr bwMode="auto">
          <a:xfrm>
            <a:off x="9475124" y="1488634"/>
            <a:ext cx="2264385" cy="3514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695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0567E385-9168-DAB5-BF30-C067ADA4D841}"/>
              </a:ext>
            </a:extLst>
          </p:cNvPr>
          <p:cNvSpPr>
            <a:spLocks noGrp="1"/>
          </p:cNvSpPr>
          <p:nvPr>
            <p:ph type="title"/>
          </p:nvPr>
        </p:nvSpPr>
        <p:spPr>
          <a:xfrm>
            <a:off x="838200" y="365125"/>
            <a:ext cx="11353800" cy="1325563"/>
          </a:xfrm>
        </p:spPr>
        <p:txBody>
          <a:bodyPr>
            <a:noAutofit/>
          </a:bodyPr>
          <a:lstStyle/>
          <a:p>
            <a:r>
              <a:rPr lang="en-US" sz="4000"/>
              <a:t>Using the Function Matrix to identify the hypothesized function(s)</a:t>
            </a:r>
          </a:p>
        </p:txBody>
      </p:sp>
      <p:pic>
        <p:nvPicPr>
          <p:cNvPr id="6" name="Picture 1" descr="A diagram of a function matrix. Column headers are Positive Reinforcement and Negative Reinforcement. Row headings are Attention, Tangibles/Activities and Sensory.&#10;&#10;">
            <a:extLst>
              <a:ext uri="{FF2B5EF4-FFF2-40B4-BE49-F238E27FC236}">
                <a16:creationId xmlns:a16="http://schemas.microsoft.com/office/drawing/2014/main" id="{0A4CA6C4-676F-A354-9F6A-BF1528B00625}"/>
              </a:ext>
            </a:extLst>
          </p:cNvPr>
          <p:cNvPicPr>
            <a:picLocks noGrp="1" noChangeAspect="1"/>
          </p:cNvPicPr>
          <p:nvPr>
            <p:ph idx="1"/>
          </p:nvPr>
        </p:nvPicPr>
        <p:blipFill>
          <a:blip r:embed="rId3"/>
          <a:stretch/>
        </p:blipFill>
        <p:spPr>
          <a:xfrm>
            <a:off x="2982941" y="1823859"/>
            <a:ext cx="6226117" cy="4811091"/>
          </a:xfrm>
          <a:ln>
            <a:solidFill>
              <a:schemeClr val="tx1"/>
            </a:solidFill>
          </a:ln>
        </p:spPr>
      </p:pic>
      <p:sp>
        <p:nvSpPr>
          <p:cNvPr id="9" name="TextBox 1">
            <a:extLst>
              <a:ext uri="{FF2B5EF4-FFF2-40B4-BE49-F238E27FC236}">
                <a16:creationId xmlns:a16="http://schemas.microsoft.com/office/drawing/2014/main" id="{DF4996B0-2C32-5611-1C0F-75517098FD27}"/>
              </a:ext>
            </a:extLst>
          </p:cNvPr>
          <p:cNvSpPr txBox="1"/>
          <p:nvPr/>
        </p:nvSpPr>
        <p:spPr>
          <a:xfrm>
            <a:off x="4543454" y="3182948"/>
            <a:ext cx="1979485" cy="830997"/>
          </a:xfrm>
          <a:prstGeom prst="rect">
            <a:avLst/>
          </a:prstGeom>
          <a:noFill/>
        </p:spPr>
        <p:txBody>
          <a:bodyPr wrap="square" rtlCol="0">
            <a:spAutoFit/>
          </a:bodyPr>
          <a:lstStyle/>
          <a:p>
            <a:pPr marL="177800" indent="-177800">
              <a:buFont typeface="Arial" panose="020B0604020202020204" pitchFamily="34" charset="0"/>
              <a:buChar char="•"/>
            </a:pPr>
            <a:r>
              <a:rPr lang="en-US" sz="1600"/>
              <a:t>Peers laugh</a:t>
            </a:r>
          </a:p>
          <a:p>
            <a:pPr marL="177800" indent="-177800">
              <a:buFont typeface="Arial" panose="020B0604020202020204" pitchFamily="34" charset="0"/>
              <a:buChar char="•"/>
            </a:pPr>
            <a:r>
              <a:rPr lang="en-US" sz="1600"/>
              <a:t>Teacher provides 1:1 assistance</a:t>
            </a:r>
          </a:p>
        </p:txBody>
      </p:sp>
      <p:sp>
        <p:nvSpPr>
          <p:cNvPr id="10" name="TextBox 2">
            <a:extLst>
              <a:ext uri="{FF2B5EF4-FFF2-40B4-BE49-F238E27FC236}">
                <a16:creationId xmlns:a16="http://schemas.microsoft.com/office/drawing/2014/main" id="{2BF04B95-BDDA-C7E8-BDBA-54D4C3E035E5}"/>
              </a:ext>
            </a:extLst>
          </p:cNvPr>
          <p:cNvSpPr txBox="1"/>
          <p:nvPr/>
        </p:nvSpPr>
        <p:spPr>
          <a:xfrm>
            <a:off x="6651560" y="3124709"/>
            <a:ext cx="1979485" cy="830997"/>
          </a:xfrm>
          <a:prstGeom prst="rect">
            <a:avLst/>
          </a:prstGeom>
          <a:noFill/>
        </p:spPr>
        <p:txBody>
          <a:bodyPr wrap="square" rtlCol="0">
            <a:spAutoFit/>
          </a:bodyPr>
          <a:lstStyle/>
          <a:p>
            <a:pPr marL="177800" indent="-177800">
              <a:buFont typeface="Arial" panose="020B0604020202020204" pitchFamily="34" charset="0"/>
              <a:buChar char="•"/>
            </a:pPr>
            <a:r>
              <a:rPr lang="en-US" sz="1600"/>
              <a:t>Work alone</a:t>
            </a:r>
          </a:p>
          <a:p>
            <a:pPr marL="177800" indent="-177800">
              <a:buFont typeface="Arial" panose="020B0604020202020204" pitchFamily="34" charset="0"/>
              <a:buChar char="•"/>
            </a:pPr>
            <a:r>
              <a:rPr lang="en-US" sz="1600"/>
              <a:t>Ignored by peers or adults</a:t>
            </a:r>
          </a:p>
        </p:txBody>
      </p:sp>
      <p:sp>
        <p:nvSpPr>
          <p:cNvPr id="11" name="TextBox 3">
            <a:extLst>
              <a:ext uri="{FF2B5EF4-FFF2-40B4-BE49-F238E27FC236}">
                <a16:creationId xmlns:a16="http://schemas.microsoft.com/office/drawing/2014/main" id="{40123D87-7BAA-E2B7-9FE6-F4FB510BD666}"/>
              </a:ext>
            </a:extLst>
          </p:cNvPr>
          <p:cNvSpPr txBox="1"/>
          <p:nvPr/>
        </p:nvSpPr>
        <p:spPr>
          <a:xfrm>
            <a:off x="4552552" y="4156028"/>
            <a:ext cx="1979485" cy="584775"/>
          </a:xfrm>
          <a:prstGeom prst="rect">
            <a:avLst/>
          </a:prstGeom>
          <a:noFill/>
        </p:spPr>
        <p:txBody>
          <a:bodyPr wrap="square" rtlCol="0">
            <a:spAutoFit/>
          </a:bodyPr>
          <a:lstStyle/>
          <a:p>
            <a:pPr marL="177800" indent="-177800">
              <a:buFont typeface="Arial" panose="020B0604020202020204" pitchFamily="34" charset="0"/>
              <a:buChar char="•"/>
            </a:pPr>
            <a:r>
              <a:rPr lang="en-US" sz="1600"/>
              <a:t>Preferred activity (e.g., tablet)</a:t>
            </a:r>
          </a:p>
        </p:txBody>
      </p:sp>
      <p:sp>
        <p:nvSpPr>
          <p:cNvPr id="12" name="TextBox 4">
            <a:extLst>
              <a:ext uri="{FF2B5EF4-FFF2-40B4-BE49-F238E27FC236}">
                <a16:creationId xmlns:a16="http://schemas.microsoft.com/office/drawing/2014/main" id="{68B63B4B-FAFA-5C44-1D06-03AC100BA9E4}"/>
              </a:ext>
            </a:extLst>
          </p:cNvPr>
          <p:cNvSpPr txBox="1"/>
          <p:nvPr/>
        </p:nvSpPr>
        <p:spPr>
          <a:xfrm>
            <a:off x="6674305" y="4116000"/>
            <a:ext cx="1979485" cy="830997"/>
          </a:xfrm>
          <a:prstGeom prst="rect">
            <a:avLst/>
          </a:prstGeom>
          <a:noFill/>
        </p:spPr>
        <p:txBody>
          <a:bodyPr wrap="square" rtlCol="0">
            <a:spAutoFit/>
          </a:bodyPr>
          <a:lstStyle/>
          <a:p>
            <a:pPr marL="177800" indent="-177800">
              <a:buFont typeface="Arial" panose="020B0604020202020204" pitchFamily="34" charset="0"/>
              <a:buChar char="•"/>
            </a:pPr>
            <a:r>
              <a:rPr lang="en-US" sz="1600"/>
              <a:t>Do not have to complete academic task</a:t>
            </a:r>
          </a:p>
        </p:txBody>
      </p:sp>
      <p:sp>
        <p:nvSpPr>
          <p:cNvPr id="13" name="TextBox 5">
            <a:extLst>
              <a:ext uri="{FF2B5EF4-FFF2-40B4-BE49-F238E27FC236}">
                <a16:creationId xmlns:a16="http://schemas.microsoft.com/office/drawing/2014/main" id="{CF1F33B3-B42E-9E69-88A2-959677CD641D}"/>
              </a:ext>
            </a:extLst>
          </p:cNvPr>
          <p:cNvSpPr txBox="1"/>
          <p:nvPr/>
        </p:nvSpPr>
        <p:spPr>
          <a:xfrm>
            <a:off x="4552552" y="5130418"/>
            <a:ext cx="1979485" cy="338554"/>
          </a:xfrm>
          <a:prstGeom prst="rect">
            <a:avLst/>
          </a:prstGeom>
          <a:noFill/>
        </p:spPr>
        <p:txBody>
          <a:bodyPr wrap="square" rtlCol="0">
            <a:spAutoFit/>
          </a:bodyPr>
          <a:lstStyle/>
          <a:p>
            <a:pPr marL="177800" indent="-177800">
              <a:buFont typeface="Arial" panose="020B0604020202020204" pitchFamily="34" charset="0"/>
              <a:buChar char="•"/>
            </a:pPr>
            <a:r>
              <a:rPr lang="en-US" sz="1600"/>
              <a:t>Access to fidgets</a:t>
            </a:r>
          </a:p>
        </p:txBody>
      </p:sp>
      <p:sp>
        <p:nvSpPr>
          <p:cNvPr id="14" name="TextBox 6">
            <a:extLst>
              <a:ext uri="{FF2B5EF4-FFF2-40B4-BE49-F238E27FC236}">
                <a16:creationId xmlns:a16="http://schemas.microsoft.com/office/drawing/2014/main" id="{4816AB04-F2C9-71E1-5329-9D830DB13E60}"/>
              </a:ext>
            </a:extLst>
          </p:cNvPr>
          <p:cNvSpPr txBox="1"/>
          <p:nvPr/>
        </p:nvSpPr>
        <p:spPr>
          <a:xfrm>
            <a:off x="6615164" y="5130418"/>
            <a:ext cx="1979485" cy="584775"/>
          </a:xfrm>
          <a:prstGeom prst="rect">
            <a:avLst/>
          </a:prstGeom>
          <a:noFill/>
        </p:spPr>
        <p:txBody>
          <a:bodyPr wrap="square" rtlCol="0">
            <a:spAutoFit/>
          </a:bodyPr>
          <a:lstStyle/>
          <a:p>
            <a:pPr marL="177800" indent="-177800">
              <a:buFont typeface="Arial" panose="020B0604020202020204" pitchFamily="34" charset="0"/>
              <a:buChar char="•"/>
            </a:pPr>
            <a:r>
              <a:rPr lang="en-US" sz="1600"/>
              <a:t>Noise cancelling headphones</a:t>
            </a:r>
          </a:p>
        </p:txBody>
      </p:sp>
    </p:spTree>
    <p:extLst>
      <p:ext uri="{BB962C8B-B14F-4D97-AF65-F5344CB8AC3E}">
        <p14:creationId xmlns:p14="http://schemas.microsoft.com/office/powerpoint/2010/main" val="221060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8CB7C-DE9F-2276-6D6C-81FCE3B1C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2787B-55D2-34A6-1C03-163E5FF5372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Function Matrix</a:t>
            </a:r>
          </a:p>
        </p:txBody>
      </p:sp>
      <p:graphicFrame>
        <p:nvGraphicFramePr>
          <p:cNvPr id="15" name="Table 1">
            <a:extLst>
              <a:ext uri="{FF2B5EF4-FFF2-40B4-BE49-F238E27FC236}">
                <a16:creationId xmlns:a16="http://schemas.microsoft.com/office/drawing/2014/main" id="{66D3599E-36D6-F318-E260-51E50A25D2F3}"/>
              </a:ext>
            </a:extLst>
          </p:cNvPr>
          <p:cNvGraphicFramePr>
            <a:graphicFrameLocks noGrp="1"/>
          </p:cNvGraphicFramePr>
          <p:nvPr>
            <p:extLst>
              <p:ext uri="{D42A27DB-BD31-4B8C-83A1-F6EECF244321}">
                <p14:modId xmlns:p14="http://schemas.microsoft.com/office/powerpoint/2010/main" val="461718341"/>
              </p:ext>
            </p:extLst>
          </p:nvPr>
        </p:nvGraphicFramePr>
        <p:xfrm>
          <a:off x="406109" y="381000"/>
          <a:ext cx="11522035" cy="6096569"/>
        </p:xfrm>
        <a:graphic>
          <a:graphicData uri="http://schemas.openxmlformats.org/drawingml/2006/table">
            <a:tbl>
              <a:tblPr firstRow="1" firstCol="1" bandRow="1"/>
              <a:tblGrid>
                <a:gridCol w="1743383">
                  <a:extLst>
                    <a:ext uri="{9D8B030D-6E8A-4147-A177-3AD203B41FA5}">
                      <a16:colId xmlns:a16="http://schemas.microsoft.com/office/drawing/2014/main" val="1732928904"/>
                    </a:ext>
                  </a:extLst>
                </a:gridCol>
                <a:gridCol w="4889326">
                  <a:extLst>
                    <a:ext uri="{9D8B030D-6E8A-4147-A177-3AD203B41FA5}">
                      <a16:colId xmlns:a16="http://schemas.microsoft.com/office/drawing/2014/main" val="2626235258"/>
                    </a:ext>
                  </a:extLst>
                </a:gridCol>
                <a:gridCol w="4889326">
                  <a:extLst>
                    <a:ext uri="{9D8B030D-6E8A-4147-A177-3AD203B41FA5}">
                      <a16:colId xmlns:a16="http://schemas.microsoft.com/office/drawing/2014/main" val="3032417757"/>
                    </a:ext>
                  </a:extLst>
                </a:gridCol>
              </a:tblGrid>
              <a:tr h="618426">
                <a:tc>
                  <a:txBody>
                    <a:bodyPr/>
                    <a:lstStyle/>
                    <a:p>
                      <a:pPr marL="0" marR="0" algn="ctr">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71755" marR="71755" algn="ctr">
                        <a:lnSpc>
                          <a:spcPct val="115000"/>
                        </a:lnSpc>
                        <a:spcBef>
                          <a:spcPts val="300"/>
                        </a:spcBef>
                        <a:spcAft>
                          <a:spcPts val="300"/>
                        </a:spcAft>
                        <a:buNone/>
                      </a:pPr>
                      <a:r>
                        <a:rPr lang="en-US" sz="2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Positive Reinforcement</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2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(access something)</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71755" marR="71755" algn="ctr">
                        <a:lnSpc>
                          <a:spcPct val="115000"/>
                        </a:lnSpc>
                        <a:spcBef>
                          <a:spcPts val="300"/>
                        </a:spcBef>
                        <a:spcAft>
                          <a:spcPts val="300"/>
                        </a:spcAft>
                        <a:buNone/>
                      </a:pPr>
                      <a:r>
                        <a:rPr lang="en-US" sz="2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Negative Reinforcement</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2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(avoid something)</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77433547"/>
                  </a:ext>
                </a:extLst>
              </a:tr>
              <a:tr h="2209457">
                <a:tc>
                  <a:txBody>
                    <a:bodyPr/>
                    <a:lstStyle/>
                    <a:p>
                      <a:pPr marL="0" marR="0">
                        <a:lnSpc>
                          <a:spcPct val="115000"/>
                        </a:lnSpc>
                        <a:spcBef>
                          <a:spcPts val="300"/>
                        </a:spcBef>
                        <a:spcAft>
                          <a:spcPts val="300"/>
                        </a:spcAft>
                        <a:buNone/>
                      </a:pPr>
                      <a:r>
                        <a:rPr lang="en-US" sz="2400" b="1">
                          <a:effectLst/>
                          <a:latin typeface="Arial" panose="020B0604020202020204" pitchFamily="34" charset="0"/>
                          <a:ea typeface="Calibri" panose="020F0502020204030204" pitchFamily="34" charset="0"/>
                          <a:cs typeface="Times New Roman" panose="02020603050405020304" pitchFamily="18" charset="0"/>
                        </a:rPr>
                        <a:t>Attention</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 “</a:t>
                      </a:r>
                      <a:r>
                        <a:rPr lang="en-US" sz="1500">
                          <a:latin typeface="+mn-lt"/>
                        </a:rPr>
                        <a:t>During Independent work time, frequently comes to me to ask a question during math. Often, she already knows the answer”</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Parent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wants me to check her homework every night. Not just one math problem but all of them.”</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ABC Data- 1.2, 1.3, 2.1, 2.4,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4141821"/>
                  </a:ext>
                </a:extLst>
              </a:tr>
              <a:tr h="1660333">
                <a:tc>
                  <a:txBody>
                    <a:bodyPr/>
                    <a:lstStyle/>
                    <a:p>
                      <a:pPr marL="0" marR="0">
                        <a:lnSpc>
                          <a:spcPct val="115000"/>
                        </a:lnSpc>
                        <a:spcBef>
                          <a:spcPts val="300"/>
                        </a:spcBef>
                        <a:spcAft>
                          <a:spcPts val="300"/>
                        </a:spcAft>
                        <a:buNone/>
                      </a:pPr>
                      <a:r>
                        <a:rPr lang="en-US" sz="2400" b="1">
                          <a:effectLst/>
                          <a:latin typeface="Arial" panose="020B0604020202020204" pitchFamily="34" charset="0"/>
                          <a:ea typeface="Calibri" panose="020F0502020204030204" pitchFamily="34" charset="0"/>
                          <a:cs typeface="Times New Roman" panose="02020603050405020304" pitchFamily="18" charset="0"/>
                        </a:rPr>
                        <a:t>Tangibles/Activities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Records Review </a:t>
                      </a:r>
                      <a:r>
                        <a:rPr lang="en-US" sz="1500">
                          <a:effectLst/>
                          <a:latin typeface="+mn-lt"/>
                          <a:ea typeface="Calibri" panose="020F0502020204030204" pitchFamily="34" charset="0"/>
                          <a:cs typeface="Times New Roman" panose="02020603050405020304" pitchFamily="18" charset="0"/>
                        </a:rPr>
                        <a:t>- Tammy’s low grades were due to lack of  class work completion.</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is the last one to get started when it is time for independent reading.”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i="1">
                          <a:effectLst/>
                          <a:latin typeface="+mn-lt"/>
                          <a:ea typeface="Calibri" panose="020F0502020204030204" pitchFamily="34" charset="0"/>
                          <a:cs typeface="Times New Roman" panose="02020603050405020304" pitchFamily="18" charset="0"/>
                        </a:rPr>
                        <a:t>Student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I hate worksheets, they’re so boring”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a:effectLst/>
                          <a:latin typeface="+mn-lt"/>
                          <a:ea typeface="Calibri" panose="020F0502020204030204" pitchFamily="34" charset="0"/>
                          <a:cs typeface="Times New Roman" panose="02020603050405020304" pitchFamily="18" charset="0"/>
                        </a:rPr>
                        <a:t>ABC Data: 1.1, 1.4, 2.2, 2.3, 2.5, 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2735704"/>
                  </a:ext>
                </a:extLst>
              </a:tr>
              <a:tr h="1221890">
                <a:tc>
                  <a:txBody>
                    <a:bodyPr/>
                    <a:lstStyle/>
                    <a:p>
                      <a:pPr marL="0" marR="0">
                        <a:lnSpc>
                          <a:spcPct val="115000"/>
                        </a:lnSpc>
                        <a:spcBef>
                          <a:spcPts val="300"/>
                        </a:spcBef>
                        <a:spcAft>
                          <a:spcPts val="300"/>
                        </a:spcAft>
                        <a:buNone/>
                      </a:pPr>
                      <a:r>
                        <a:rPr lang="en-US" sz="2400" b="1">
                          <a:effectLst/>
                          <a:latin typeface="Arial" panose="020B0604020202020204" pitchFamily="34" charset="0"/>
                          <a:ea typeface="Calibri" panose="020F0502020204030204" pitchFamily="34" charset="0"/>
                          <a:cs typeface="Times New Roman" panose="02020603050405020304" pitchFamily="18" charset="0"/>
                        </a:rPr>
                        <a:t>Sensory</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313893"/>
                  </a:ext>
                </a:extLst>
              </a:tr>
            </a:tbl>
          </a:graphicData>
        </a:graphic>
      </p:graphicFrame>
      <p:sp>
        <p:nvSpPr>
          <p:cNvPr id="18" name="Rectangle 1">
            <a:extLst>
              <a:ext uri="{FF2B5EF4-FFF2-40B4-BE49-F238E27FC236}">
                <a16:creationId xmlns:a16="http://schemas.microsoft.com/office/drawing/2014/main" id="{F0904525-9FED-ED40-B2F7-758354A6C8C1}"/>
              </a:ext>
              <a:ext uri="{C183D7F6-B498-43B3-948B-1728B52AA6E4}">
                <adec:decorative xmlns:adec="http://schemas.microsoft.com/office/drawing/2017/decorative" val="0"/>
              </a:ext>
            </a:extLst>
          </p:cNvPr>
          <p:cNvSpPr>
            <a:spLocks noChangeArrowheads="1"/>
          </p:cNvSpPr>
          <p:nvPr/>
        </p:nvSpPr>
        <p:spPr bwMode="auto">
          <a:xfrm>
            <a:off x="552735" y="3542731"/>
            <a:ext cx="2895600" cy="685800"/>
          </a:xfrm>
          <a:prstGeom prst="borderCallout1">
            <a:avLst>
              <a:gd name="adj1" fmla="val 2829"/>
              <a:gd name="adj2" fmla="val 43984"/>
              <a:gd name="adj3" fmla="val -76554"/>
              <a:gd name="adj4" fmla="val 93167"/>
            </a:avLst>
          </a:prstGeom>
          <a:solidFill>
            <a:schemeClr val="accent5"/>
          </a:solidFill>
          <a:ln w="9525">
            <a:solidFill>
              <a:schemeClr val="tx1"/>
            </a:solidFill>
            <a:miter lim="800000"/>
            <a:headEnd/>
            <a:tailEnd/>
          </a:ln>
        </p:spPr>
        <p:txBody>
          <a:bodyPr wrap="none" anchor="ctr"/>
          <a:lstStyle/>
          <a:p>
            <a:pPr algn="ctr"/>
            <a:r>
              <a:rPr lang="en-US">
                <a:solidFill>
                  <a:schemeClr val="bg1"/>
                </a:solidFill>
              </a:rPr>
              <a:t>Number of the observation </a:t>
            </a:r>
          </a:p>
          <a:p>
            <a:pPr algn="ctr"/>
            <a:r>
              <a:rPr lang="en-US">
                <a:solidFill>
                  <a:schemeClr val="bg1"/>
                </a:solidFill>
              </a:rPr>
              <a:t>session (Day 1)</a:t>
            </a:r>
          </a:p>
        </p:txBody>
      </p:sp>
      <p:sp>
        <p:nvSpPr>
          <p:cNvPr id="19" name="Rectangle 2">
            <a:extLst>
              <a:ext uri="{FF2B5EF4-FFF2-40B4-BE49-F238E27FC236}">
                <a16:creationId xmlns:a16="http://schemas.microsoft.com/office/drawing/2014/main" id="{3C15F6F4-F6D8-4142-3F51-1C6C038401D4}"/>
              </a:ext>
              <a:ext uri="{C183D7F6-B498-43B3-948B-1728B52AA6E4}">
                <adec:decorative xmlns:adec="http://schemas.microsoft.com/office/drawing/2017/decorative" val="0"/>
              </a:ext>
            </a:extLst>
          </p:cNvPr>
          <p:cNvSpPr>
            <a:spLocks noChangeArrowheads="1"/>
          </p:cNvSpPr>
          <p:nvPr/>
        </p:nvSpPr>
        <p:spPr bwMode="auto">
          <a:xfrm>
            <a:off x="2445311" y="4380931"/>
            <a:ext cx="4419600" cy="990600"/>
          </a:xfrm>
          <a:prstGeom prst="borderCallout1">
            <a:avLst>
              <a:gd name="adj1" fmla="val -11560"/>
              <a:gd name="adj2" fmla="val 47560"/>
              <a:gd name="adj3" fmla="val -127225"/>
              <a:gd name="adj4" fmla="val 24045"/>
            </a:avLst>
          </a:prstGeom>
          <a:solidFill>
            <a:schemeClr val="accent5"/>
          </a:solidFill>
          <a:ln w="9525">
            <a:solidFill>
              <a:schemeClr val="tx1"/>
            </a:solidFill>
            <a:miter lim="800000"/>
            <a:headEnd/>
            <a:tailEnd/>
          </a:ln>
        </p:spPr>
        <p:txBody>
          <a:bodyPr wrap="none" anchor="ctr"/>
          <a:lstStyle/>
          <a:p>
            <a:pPr algn="ctr"/>
            <a:endParaRPr lang="en-US">
              <a:solidFill>
                <a:schemeClr val="bg1"/>
              </a:solidFill>
            </a:endParaRPr>
          </a:p>
          <a:p>
            <a:pPr algn="ctr"/>
            <a:r>
              <a:rPr lang="en-US">
                <a:solidFill>
                  <a:schemeClr val="bg1"/>
                </a:solidFill>
              </a:rPr>
              <a:t>Number of the occurrence in the </a:t>
            </a:r>
          </a:p>
          <a:p>
            <a:pPr algn="ctr"/>
            <a:r>
              <a:rPr lang="en-US">
                <a:solidFill>
                  <a:schemeClr val="bg1"/>
                </a:solidFill>
              </a:rPr>
              <a:t>observation session </a:t>
            </a:r>
          </a:p>
          <a:p>
            <a:pPr algn="ctr"/>
            <a:r>
              <a:rPr lang="en-US">
                <a:solidFill>
                  <a:schemeClr val="bg1"/>
                </a:solidFill>
              </a:rPr>
              <a:t>(second instance of the behavior on Day 1)</a:t>
            </a:r>
          </a:p>
          <a:p>
            <a:pPr algn="ctr"/>
            <a:endParaRPr lang="en-US">
              <a:solidFill>
                <a:schemeClr val="bg1"/>
              </a:solidFill>
            </a:endParaRPr>
          </a:p>
        </p:txBody>
      </p:sp>
      <p:sp>
        <p:nvSpPr>
          <p:cNvPr id="17" name="TextBox 1">
            <a:extLst>
              <a:ext uri="{FF2B5EF4-FFF2-40B4-BE49-F238E27FC236}">
                <a16:creationId xmlns:a16="http://schemas.microsoft.com/office/drawing/2014/main" id="{D30EF223-A8F1-5A19-5B0B-7AA6ABFBD234}"/>
              </a:ext>
              <a:ext uri="{C183D7F6-B498-43B3-948B-1728B52AA6E4}">
                <adec:decorative xmlns:adec="http://schemas.microsoft.com/office/drawing/2017/decorative" val="0"/>
              </a:ext>
            </a:extLst>
          </p:cNvPr>
          <p:cNvSpPr txBox="1"/>
          <p:nvPr/>
        </p:nvSpPr>
        <p:spPr>
          <a:xfrm>
            <a:off x="-2644824" y="6549595"/>
            <a:ext cx="11051844" cy="286682"/>
          </a:xfrm>
          <a:prstGeom prst="rect">
            <a:avLst/>
          </a:prstGeom>
          <a:noFill/>
        </p:spPr>
        <p:txBody>
          <a:bodyPr wrap="square">
            <a:spAutoFit/>
          </a:bodyPr>
          <a:lstStyle/>
          <a:p>
            <a:pPr marL="0" marR="0" algn="r">
              <a:lnSpc>
                <a:spcPct val="115000"/>
              </a:lnSpc>
              <a:spcBef>
                <a:spcPts val="500"/>
              </a:spcBef>
              <a:spcAft>
                <a:spcPts val="800"/>
              </a:spcAft>
            </a:pPr>
            <a:r>
              <a:rPr lang="en-US" sz="1200">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Source: Umbreit, Ferro, Lane, &amp; Liaupsin (2024); Umbreit, Ferro, Liaupsin, &amp; Lane (2007); Umbreit, Lane, &amp; Dejud (2004)</a:t>
            </a:r>
            <a:endParaRPr lang="en-US" sz="24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98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290A8-31A0-10E4-4A98-C79734E4116A}"/>
              </a:ext>
            </a:extLst>
          </p:cNvPr>
          <p:cNvSpPr>
            <a:spLocks noGrp="1"/>
          </p:cNvSpPr>
          <p:nvPr>
            <p:ph type="title"/>
          </p:nvPr>
        </p:nvSpPr>
        <p:spPr/>
        <p:txBody>
          <a:bodyPr/>
          <a:lstStyle/>
          <a:p>
            <a:r>
              <a:rPr lang="en-US"/>
              <a:t>Let’s Practice – Determining the Function</a:t>
            </a:r>
          </a:p>
        </p:txBody>
      </p:sp>
      <p:pic>
        <p:nvPicPr>
          <p:cNvPr id="6" name="Picture 5" descr="Access Attention">
            <a:extLst>
              <a:ext uri="{FF2B5EF4-FFF2-40B4-BE49-F238E27FC236}">
                <a16:creationId xmlns:a16="http://schemas.microsoft.com/office/drawing/2014/main" id="{D8D84946-DFEB-A453-ED40-C7F4C254C210}"/>
              </a:ext>
              <a:ext uri="{C183D7F6-B498-43B3-948B-1728B52AA6E4}">
                <adec:decorative xmlns:adec="http://schemas.microsoft.com/office/drawing/2017/decorative" val="0"/>
              </a:ext>
            </a:extLst>
          </p:cNvPr>
          <p:cNvPicPr>
            <a:picLocks noChangeAspect="1"/>
          </p:cNvPicPr>
          <p:nvPr/>
        </p:nvPicPr>
        <p:blipFill>
          <a:blip r:embed="rId2"/>
          <a:srcRect l="2281" t="8710" b="5776"/>
          <a:stretch>
            <a:fillRect/>
          </a:stretch>
        </p:blipFill>
        <p:spPr>
          <a:xfrm rot="21133103">
            <a:off x="1145768" y="1920990"/>
            <a:ext cx="2636359" cy="1828800"/>
          </a:xfrm>
          <a:prstGeom prst="rect">
            <a:avLst/>
          </a:prstGeom>
        </p:spPr>
      </p:pic>
      <p:pic>
        <p:nvPicPr>
          <p:cNvPr id="8" name="Picture 7" descr="Avoid Attention">
            <a:extLst>
              <a:ext uri="{FF2B5EF4-FFF2-40B4-BE49-F238E27FC236}">
                <a16:creationId xmlns:a16="http://schemas.microsoft.com/office/drawing/2014/main" id="{41317966-878A-115D-43B6-71AAE25DC228}"/>
              </a:ext>
              <a:ext uri="{C183D7F6-B498-43B3-948B-1728B52AA6E4}">
                <adec:decorative xmlns:adec="http://schemas.microsoft.com/office/drawing/2017/decorative" val="0"/>
              </a:ext>
            </a:extLst>
          </p:cNvPr>
          <p:cNvPicPr>
            <a:picLocks noChangeAspect="1"/>
          </p:cNvPicPr>
          <p:nvPr/>
        </p:nvPicPr>
        <p:blipFill>
          <a:blip r:embed="rId3"/>
          <a:srcRect t="4487" b="5975"/>
          <a:stretch>
            <a:fillRect/>
          </a:stretch>
        </p:blipFill>
        <p:spPr>
          <a:xfrm rot="21066764">
            <a:off x="1518371" y="4268741"/>
            <a:ext cx="2650694" cy="1828800"/>
          </a:xfrm>
          <a:prstGeom prst="rect">
            <a:avLst/>
          </a:prstGeom>
        </p:spPr>
      </p:pic>
      <p:pic>
        <p:nvPicPr>
          <p:cNvPr id="10" name="Picture 9" descr="Access Activity/Tangible">
            <a:extLst>
              <a:ext uri="{FF2B5EF4-FFF2-40B4-BE49-F238E27FC236}">
                <a16:creationId xmlns:a16="http://schemas.microsoft.com/office/drawing/2014/main" id="{9B5E68D7-9DC0-8907-6DE6-B9BDE4BCDCCC}"/>
              </a:ext>
              <a:ext uri="{C183D7F6-B498-43B3-948B-1728B52AA6E4}">
                <adec:decorative xmlns:adec="http://schemas.microsoft.com/office/drawing/2017/decorative" val="0"/>
              </a:ext>
            </a:extLst>
          </p:cNvPr>
          <p:cNvPicPr>
            <a:picLocks noChangeAspect="1"/>
          </p:cNvPicPr>
          <p:nvPr/>
        </p:nvPicPr>
        <p:blipFill>
          <a:blip r:embed="rId4"/>
          <a:srcRect l="6026"/>
          <a:stretch>
            <a:fillRect/>
          </a:stretch>
        </p:blipFill>
        <p:spPr>
          <a:xfrm>
            <a:off x="5256096" y="1690688"/>
            <a:ext cx="2405816" cy="2183598"/>
          </a:xfrm>
          <a:prstGeom prst="rect">
            <a:avLst/>
          </a:prstGeom>
        </p:spPr>
      </p:pic>
      <p:pic>
        <p:nvPicPr>
          <p:cNvPr id="12" name="Picture 11" descr="Avoid Activity/Tangible">
            <a:extLst>
              <a:ext uri="{FF2B5EF4-FFF2-40B4-BE49-F238E27FC236}">
                <a16:creationId xmlns:a16="http://schemas.microsoft.com/office/drawing/2014/main" id="{FC6C89D4-FB79-AB35-E42E-E6DA91618B4E}"/>
              </a:ext>
              <a:ext uri="{C183D7F6-B498-43B3-948B-1728B52AA6E4}">
                <adec:decorative xmlns:adec="http://schemas.microsoft.com/office/drawing/2017/decorative" val="0"/>
              </a:ext>
            </a:extLst>
          </p:cNvPr>
          <p:cNvPicPr>
            <a:picLocks noChangeAspect="1"/>
          </p:cNvPicPr>
          <p:nvPr/>
        </p:nvPicPr>
        <p:blipFill>
          <a:blip r:embed="rId5"/>
          <a:srcRect l="1424" t="574" r="2239" b="1462"/>
          <a:stretch>
            <a:fillRect/>
          </a:stretch>
        </p:blipFill>
        <p:spPr>
          <a:xfrm>
            <a:off x="4930788" y="4191797"/>
            <a:ext cx="2330423" cy="2294716"/>
          </a:xfrm>
          <a:prstGeom prst="rect">
            <a:avLst/>
          </a:prstGeom>
        </p:spPr>
      </p:pic>
      <p:pic>
        <p:nvPicPr>
          <p:cNvPr id="14" name="Picture 13" descr="Access Sensory">
            <a:extLst>
              <a:ext uri="{FF2B5EF4-FFF2-40B4-BE49-F238E27FC236}">
                <a16:creationId xmlns:a16="http://schemas.microsoft.com/office/drawing/2014/main" id="{1BAECB9C-858C-FCAC-843E-9DF695C6CEBD}"/>
              </a:ext>
              <a:ext uri="{C183D7F6-B498-43B3-948B-1728B52AA6E4}">
                <adec:decorative xmlns:adec="http://schemas.microsoft.com/office/drawing/2017/decorative" val="0"/>
              </a:ext>
            </a:extLst>
          </p:cNvPr>
          <p:cNvPicPr>
            <a:picLocks noChangeAspect="1"/>
          </p:cNvPicPr>
          <p:nvPr/>
        </p:nvPicPr>
        <p:blipFill>
          <a:blip r:embed="rId6"/>
          <a:srcRect r="3451"/>
          <a:stretch>
            <a:fillRect/>
          </a:stretch>
        </p:blipFill>
        <p:spPr>
          <a:xfrm rot="407022">
            <a:off x="8743806" y="1816050"/>
            <a:ext cx="2251141" cy="2168917"/>
          </a:xfrm>
          <a:prstGeom prst="rect">
            <a:avLst/>
          </a:prstGeom>
        </p:spPr>
      </p:pic>
      <p:pic>
        <p:nvPicPr>
          <p:cNvPr id="16" name="Picture 15" descr="Avoid Sensory">
            <a:extLst>
              <a:ext uri="{FF2B5EF4-FFF2-40B4-BE49-F238E27FC236}">
                <a16:creationId xmlns:a16="http://schemas.microsoft.com/office/drawing/2014/main" id="{CB3B1C92-24DF-1213-9D06-788AF1CFD432}"/>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rot="21331241">
            <a:off x="7977435" y="4275644"/>
            <a:ext cx="2230576" cy="2132168"/>
          </a:xfrm>
          <a:prstGeom prst="rect">
            <a:avLst/>
          </a:prstGeom>
        </p:spPr>
      </p:pic>
    </p:spTree>
    <p:extLst>
      <p:ext uri="{BB962C8B-B14F-4D97-AF65-F5344CB8AC3E}">
        <p14:creationId xmlns:p14="http://schemas.microsoft.com/office/powerpoint/2010/main" val="183151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1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2840215"/>
          </a:xfrm>
        </p:spPr>
        <p:txBody>
          <a:bodyPr>
            <a:noAutofit/>
          </a:bodyPr>
          <a:lstStyle/>
          <a:p>
            <a:pPr lvl="0"/>
            <a:r>
              <a:rPr lang="en-US"/>
              <a:t>Revise operational definitions to be clear, objective, and complete</a:t>
            </a:r>
          </a:p>
          <a:p>
            <a:pPr lvl="0"/>
            <a:r>
              <a:rPr lang="en-US"/>
              <a:t>Conduct A-B-C data collection</a:t>
            </a:r>
          </a:p>
          <a:p>
            <a:pPr lvl="0"/>
            <a:r>
              <a:rPr lang="en-US"/>
              <a:t>Sort data collected as part of FABI Step 2 into the Function Matrix</a:t>
            </a:r>
          </a:p>
          <a:p>
            <a:pPr lvl="0"/>
            <a:r>
              <a:rPr lang="en-US"/>
              <a:t>Conduct duration recording, momentary time sampling, and partial-interval recording</a:t>
            </a:r>
          </a:p>
          <a:p>
            <a:pPr lvl="0"/>
            <a:r>
              <a:rPr lang="en-US"/>
              <a:t>Select an aligned measurement system based on the target behavior and dimension of interest</a:t>
            </a:r>
          </a:p>
        </p:txBody>
      </p:sp>
    </p:spTree>
    <p:extLst>
      <p:ext uri="{BB962C8B-B14F-4D97-AF65-F5344CB8AC3E}">
        <p14:creationId xmlns:p14="http://schemas.microsoft.com/office/powerpoint/2010/main" val="2653690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8AC50-D442-8E28-4685-2739076395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E060A-7AFB-2F26-B7F3-A5443ED38663}"/>
              </a:ext>
            </a:extLst>
          </p:cNvPr>
          <p:cNvSpPr>
            <a:spLocks noGrp="1"/>
          </p:cNvSpPr>
          <p:nvPr>
            <p:ph type="title"/>
          </p:nvPr>
        </p:nvSpPr>
        <p:spPr/>
        <p:txBody>
          <a:bodyPr/>
          <a:lstStyle/>
          <a:p>
            <a:r>
              <a:rPr lang="en-US"/>
              <a:t>Determining the Function 1</a:t>
            </a:r>
          </a:p>
        </p:txBody>
      </p:sp>
      <p:graphicFrame>
        <p:nvGraphicFramePr>
          <p:cNvPr id="5" name="Content Placeholder 4">
            <a:extLst>
              <a:ext uri="{FF2B5EF4-FFF2-40B4-BE49-F238E27FC236}">
                <a16:creationId xmlns:a16="http://schemas.microsoft.com/office/drawing/2014/main" id="{47781523-D001-B447-3D83-325688584B7C}"/>
              </a:ext>
            </a:extLst>
          </p:cNvPr>
          <p:cNvGraphicFramePr>
            <a:graphicFrameLocks noGrp="1"/>
          </p:cNvGraphicFramePr>
          <p:nvPr>
            <p:ph idx="1"/>
            <p:extLst>
              <p:ext uri="{D42A27DB-BD31-4B8C-83A1-F6EECF244321}">
                <p14:modId xmlns:p14="http://schemas.microsoft.com/office/powerpoint/2010/main" val="2290880186"/>
              </p:ext>
            </p:extLst>
          </p:nvPr>
        </p:nvGraphicFramePr>
        <p:xfrm>
          <a:off x="838200" y="1825625"/>
          <a:ext cx="10515597" cy="902970"/>
        </p:xfrm>
        <a:graphic>
          <a:graphicData uri="http://schemas.openxmlformats.org/drawingml/2006/table">
            <a:tbl>
              <a:tblPr firstRow="1" bandRow="1">
                <a:tableStyleId>{7DF18680-E054-41AD-8BC1-D1AEF772440D}</a:tableStyleId>
              </a:tblPr>
              <a:tblGrid>
                <a:gridCol w="3505199">
                  <a:extLst>
                    <a:ext uri="{9D8B030D-6E8A-4147-A177-3AD203B41FA5}">
                      <a16:colId xmlns:a16="http://schemas.microsoft.com/office/drawing/2014/main" val="1651255345"/>
                    </a:ext>
                  </a:extLst>
                </a:gridCol>
                <a:gridCol w="3505199">
                  <a:extLst>
                    <a:ext uri="{9D8B030D-6E8A-4147-A177-3AD203B41FA5}">
                      <a16:colId xmlns:a16="http://schemas.microsoft.com/office/drawing/2014/main" val="2129699165"/>
                    </a:ext>
                  </a:extLst>
                </a:gridCol>
                <a:gridCol w="3505199">
                  <a:extLst>
                    <a:ext uri="{9D8B030D-6E8A-4147-A177-3AD203B41FA5}">
                      <a16:colId xmlns:a16="http://schemas.microsoft.com/office/drawing/2014/main" val="2166326400"/>
                    </a:ext>
                  </a:extLst>
                </a:gridCol>
              </a:tblGrid>
              <a:tr h="370840">
                <a:tc>
                  <a:txBody>
                    <a:bodyPr/>
                    <a:lstStyle/>
                    <a:p>
                      <a:pPr algn="ctr"/>
                      <a:r>
                        <a:rPr lang="en-US" sz="2800"/>
                        <a:t>Antecedent</a:t>
                      </a:r>
                    </a:p>
                  </a:txBody>
                  <a:tcPr/>
                </a:tc>
                <a:tc>
                  <a:txBody>
                    <a:bodyPr/>
                    <a:lstStyle/>
                    <a:p>
                      <a:pPr algn="ctr"/>
                      <a:r>
                        <a:rPr lang="en-US" sz="2800"/>
                        <a:t>Behavior</a:t>
                      </a:r>
                    </a:p>
                  </a:txBody>
                  <a:tcPr/>
                </a:tc>
                <a:tc>
                  <a:txBody>
                    <a:bodyPr/>
                    <a:lstStyle/>
                    <a:p>
                      <a:pPr algn="ctr"/>
                      <a:r>
                        <a:rPr lang="en-US" sz="2800"/>
                        <a:t>Consequence</a:t>
                      </a:r>
                    </a:p>
                  </a:txBody>
                  <a:tcPr/>
                </a:tc>
                <a:extLst>
                  <a:ext uri="{0D108BD9-81ED-4DB2-BD59-A6C34878D82A}">
                    <a16:rowId xmlns:a16="http://schemas.microsoft.com/office/drawing/2014/main" val="1870734722"/>
                  </a:ext>
                </a:extLst>
              </a:tr>
              <a:tr h="370840">
                <a:tc>
                  <a:txBody>
                    <a:bodyPr/>
                    <a:lstStyle/>
                    <a:p>
                      <a:pPr marL="0" marR="0" algn="ctr">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Teacher faced away</a:t>
                      </a:r>
                    </a:p>
                  </a:txBody>
                  <a:tcPr marL="68580" marR="68580" marT="0" marB="0" anchor="ctr"/>
                </a:tc>
                <a:tc>
                  <a:txBody>
                    <a:bodyPr/>
                    <a:lstStyle/>
                    <a:p>
                      <a:pPr marL="0" marR="0" algn="ctr">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Eddie hums</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sz="2400" i="0"/>
                        <a:t>Teacher attends</a:t>
                      </a:r>
                    </a:p>
                  </a:txBody>
                  <a:tcPr marL="68580" marR="68580" marT="0" marB="0" anchor="ctr"/>
                </a:tc>
                <a:extLst>
                  <a:ext uri="{0D108BD9-81ED-4DB2-BD59-A6C34878D82A}">
                    <a16:rowId xmlns:a16="http://schemas.microsoft.com/office/drawing/2014/main" val="597652893"/>
                  </a:ext>
                </a:extLst>
              </a:tr>
            </a:tbl>
          </a:graphicData>
        </a:graphic>
      </p:graphicFrame>
    </p:spTree>
    <p:extLst>
      <p:ext uri="{BB962C8B-B14F-4D97-AF65-F5344CB8AC3E}">
        <p14:creationId xmlns:p14="http://schemas.microsoft.com/office/powerpoint/2010/main" val="3880663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A89C2-E875-D1DC-17C0-A1D5B8A55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93B7B-4044-5CA9-E374-98ABD918FC6C}"/>
              </a:ext>
            </a:extLst>
          </p:cNvPr>
          <p:cNvSpPr>
            <a:spLocks noGrp="1"/>
          </p:cNvSpPr>
          <p:nvPr>
            <p:ph type="title"/>
          </p:nvPr>
        </p:nvSpPr>
        <p:spPr/>
        <p:txBody>
          <a:bodyPr/>
          <a:lstStyle/>
          <a:p>
            <a:r>
              <a:rPr lang="en-US"/>
              <a:t>Determining the Function 2</a:t>
            </a:r>
          </a:p>
        </p:txBody>
      </p:sp>
      <p:sp>
        <p:nvSpPr>
          <p:cNvPr id="4" name="Content Placeholder 3">
            <a:extLst>
              <a:ext uri="{FF2B5EF4-FFF2-40B4-BE49-F238E27FC236}">
                <a16:creationId xmlns:a16="http://schemas.microsoft.com/office/drawing/2014/main" id="{A092324E-2DE5-AF8D-B828-F94897902CAC}"/>
              </a:ext>
            </a:extLst>
          </p:cNvPr>
          <p:cNvSpPr>
            <a:spLocks noGrp="1"/>
          </p:cNvSpPr>
          <p:nvPr>
            <p:ph idx="1"/>
          </p:nvPr>
        </p:nvSpPr>
        <p:spPr/>
        <p:txBody>
          <a:bodyPr/>
          <a:lstStyle/>
          <a:p>
            <a:pPr marL="0" indent="0">
              <a:buNone/>
            </a:pPr>
            <a:r>
              <a:rPr lang="en-US"/>
              <a:t>“If we go somewhere crowded or noisy, she immediately wants to leave or melts down.”</a:t>
            </a:r>
          </a:p>
        </p:txBody>
      </p:sp>
    </p:spTree>
    <p:extLst>
      <p:ext uri="{BB962C8B-B14F-4D97-AF65-F5344CB8AC3E}">
        <p14:creationId xmlns:p14="http://schemas.microsoft.com/office/powerpoint/2010/main" val="96451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59C30-37EC-DCD8-0E0D-7E4FCC34A3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2F6AD2-9031-F686-B1BB-32107A290DDA}"/>
              </a:ext>
            </a:extLst>
          </p:cNvPr>
          <p:cNvSpPr>
            <a:spLocks noGrp="1"/>
          </p:cNvSpPr>
          <p:nvPr>
            <p:ph type="title"/>
          </p:nvPr>
        </p:nvSpPr>
        <p:spPr/>
        <p:txBody>
          <a:bodyPr/>
          <a:lstStyle/>
          <a:p>
            <a:r>
              <a:rPr lang="en-US"/>
              <a:t>Determining the Function 3</a:t>
            </a:r>
          </a:p>
        </p:txBody>
      </p:sp>
      <p:graphicFrame>
        <p:nvGraphicFramePr>
          <p:cNvPr id="5" name="Content Placeholder 4">
            <a:extLst>
              <a:ext uri="{FF2B5EF4-FFF2-40B4-BE49-F238E27FC236}">
                <a16:creationId xmlns:a16="http://schemas.microsoft.com/office/drawing/2014/main" id="{DBA4E5AA-13F5-F645-AA79-DE566182C3A7}"/>
              </a:ext>
            </a:extLst>
          </p:cNvPr>
          <p:cNvGraphicFramePr>
            <a:graphicFrameLocks noGrp="1"/>
          </p:cNvGraphicFramePr>
          <p:nvPr>
            <p:ph idx="1"/>
            <p:extLst>
              <p:ext uri="{D42A27DB-BD31-4B8C-83A1-F6EECF244321}">
                <p14:modId xmlns:p14="http://schemas.microsoft.com/office/powerpoint/2010/main" val="2842308927"/>
              </p:ext>
            </p:extLst>
          </p:nvPr>
        </p:nvGraphicFramePr>
        <p:xfrm>
          <a:off x="838200" y="1825625"/>
          <a:ext cx="10515597" cy="2072640"/>
        </p:xfrm>
        <a:graphic>
          <a:graphicData uri="http://schemas.openxmlformats.org/drawingml/2006/table">
            <a:tbl>
              <a:tblPr firstRow="1" bandRow="1">
                <a:tableStyleId>{7DF18680-E054-41AD-8BC1-D1AEF772440D}</a:tableStyleId>
              </a:tblPr>
              <a:tblGrid>
                <a:gridCol w="3505199">
                  <a:extLst>
                    <a:ext uri="{9D8B030D-6E8A-4147-A177-3AD203B41FA5}">
                      <a16:colId xmlns:a16="http://schemas.microsoft.com/office/drawing/2014/main" val="1651255345"/>
                    </a:ext>
                  </a:extLst>
                </a:gridCol>
                <a:gridCol w="3505199">
                  <a:extLst>
                    <a:ext uri="{9D8B030D-6E8A-4147-A177-3AD203B41FA5}">
                      <a16:colId xmlns:a16="http://schemas.microsoft.com/office/drawing/2014/main" val="2129699165"/>
                    </a:ext>
                  </a:extLst>
                </a:gridCol>
                <a:gridCol w="3505199">
                  <a:extLst>
                    <a:ext uri="{9D8B030D-6E8A-4147-A177-3AD203B41FA5}">
                      <a16:colId xmlns:a16="http://schemas.microsoft.com/office/drawing/2014/main" val="2166326400"/>
                    </a:ext>
                  </a:extLst>
                </a:gridCol>
              </a:tblGrid>
              <a:tr h="370840">
                <a:tc>
                  <a:txBody>
                    <a:bodyPr/>
                    <a:lstStyle/>
                    <a:p>
                      <a:pPr algn="ctr"/>
                      <a:r>
                        <a:rPr lang="en-US" sz="2800"/>
                        <a:t>Antecedent</a:t>
                      </a:r>
                    </a:p>
                  </a:txBody>
                  <a:tcPr/>
                </a:tc>
                <a:tc>
                  <a:txBody>
                    <a:bodyPr/>
                    <a:lstStyle/>
                    <a:p>
                      <a:pPr algn="ctr"/>
                      <a:r>
                        <a:rPr lang="en-US" sz="2800"/>
                        <a:t>Behavior</a:t>
                      </a:r>
                    </a:p>
                  </a:txBody>
                  <a:tcPr/>
                </a:tc>
                <a:tc>
                  <a:txBody>
                    <a:bodyPr/>
                    <a:lstStyle/>
                    <a:p>
                      <a:pPr algn="ctr"/>
                      <a:r>
                        <a:rPr lang="en-US" sz="2800"/>
                        <a:t>Consequence</a:t>
                      </a:r>
                    </a:p>
                  </a:txBody>
                  <a:tcPr/>
                </a:tc>
                <a:extLst>
                  <a:ext uri="{0D108BD9-81ED-4DB2-BD59-A6C34878D82A}">
                    <a16:rowId xmlns:a16="http://schemas.microsoft.com/office/drawing/2014/main" val="1870734722"/>
                  </a:ext>
                </a:extLst>
              </a:tr>
              <a:tr h="370840">
                <a:tc>
                  <a:txBody>
                    <a:bodyPr/>
                    <a:lstStyle/>
                    <a:p>
                      <a:r>
                        <a:rPr lang="en-US" sz="2400"/>
                        <a:t>Teacher provides redirect “Jackson, pick up your pencil and start writing”</a:t>
                      </a:r>
                    </a:p>
                  </a:txBody>
                  <a:tcPr/>
                </a:tc>
                <a:tc>
                  <a:txBody>
                    <a:bodyPr/>
                    <a:lstStyle/>
                    <a:p>
                      <a:r>
                        <a:rPr lang="en-US" sz="2400"/>
                        <a:t>Jackson begins to tantrum (falls out of seat, kicks legs, yells “no no, no”)</a:t>
                      </a:r>
                    </a:p>
                  </a:txBody>
                  <a:tcPr/>
                </a:tc>
                <a:tc>
                  <a:txBody>
                    <a:bodyPr/>
                    <a:lstStyle/>
                    <a:p>
                      <a:r>
                        <a:rPr lang="en-US" sz="2400"/>
                        <a:t>Teacher sends Jackson to a buddy room</a:t>
                      </a:r>
                    </a:p>
                  </a:txBody>
                  <a:tcPr/>
                </a:tc>
                <a:extLst>
                  <a:ext uri="{0D108BD9-81ED-4DB2-BD59-A6C34878D82A}">
                    <a16:rowId xmlns:a16="http://schemas.microsoft.com/office/drawing/2014/main" val="597652893"/>
                  </a:ext>
                </a:extLst>
              </a:tr>
            </a:tbl>
          </a:graphicData>
        </a:graphic>
      </p:graphicFrame>
    </p:spTree>
    <p:extLst>
      <p:ext uri="{BB962C8B-B14F-4D97-AF65-F5344CB8AC3E}">
        <p14:creationId xmlns:p14="http://schemas.microsoft.com/office/powerpoint/2010/main" val="3771955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7BD0D-6630-98E6-C9C3-FBB2DA4B7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EEA5D9-44C8-4058-ECAC-F765EED7FEDA}"/>
              </a:ext>
            </a:extLst>
          </p:cNvPr>
          <p:cNvSpPr>
            <a:spLocks noGrp="1"/>
          </p:cNvSpPr>
          <p:nvPr>
            <p:ph type="title"/>
          </p:nvPr>
        </p:nvSpPr>
        <p:spPr/>
        <p:txBody>
          <a:bodyPr/>
          <a:lstStyle/>
          <a:p>
            <a:r>
              <a:rPr lang="en-US"/>
              <a:t>Determining the Function 4</a:t>
            </a:r>
          </a:p>
        </p:txBody>
      </p:sp>
      <p:sp>
        <p:nvSpPr>
          <p:cNvPr id="4" name="Content Placeholder 3">
            <a:extLst>
              <a:ext uri="{FF2B5EF4-FFF2-40B4-BE49-F238E27FC236}">
                <a16:creationId xmlns:a16="http://schemas.microsoft.com/office/drawing/2014/main" id="{DE6C1349-0D6D-E88E-D65D-3F6A13259B05}"/>
              </a:ext>
            </a:extLst>
          </p:cNvPr>
          <p:cNvSpPr>
            <a:spLocks noGrp="1"/>
          </p:cNvSpPr>
          <p:nvPr>
            <p:ph idx="1"/>
          </p:nvPr>
        </p:nvSpPr>
        <p:spPr/>
        <p:txBody>
          <a:bodyPr/>
          <a:lstStyle/>
          <a:p>
            <a:pPr marL="0" indent="0">
              <a:buNone/>
            </a:pPr>
            <a:r>
              <a:rPr lang="en-US"/>
              <a:t>“If I feel like the teacher is going to call on me, I usually put my head down or look away.”</a:t>
            </a:r>
          </a:p>
        </p:txBody>
      </p:sp>
    </p:spTree>
    <p:extLst>
      <p:ext uri="{BB962C8B-B14F-4D97-AF65-F5344CB8AC3E}">
        <p14:creationId xmlns:p14="http://schemas.microsoft.com/office/powerpoint/2010/main" val="760594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B5813-EACF-3096-A22A-FD2FA64A9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1C54CE-3D79-90FA-419D-FFFC1EB9F964}"/>
              </a:ext>
            </a:extLst>
          </p:cNvPr>
          <p:cNvSpPr>
            <a:spLocks noGrp="1"/>
          </p:cNvSpPr>
          <p:nvPr>
            <p:ph type="title"/>
          </p:nvPr>
        </p:nvSpPr>
        <p:spPr/>
        <p:txBody>
          <a:bodyPr/>
          <a:lstStyle/>
          <a:p>
            <a:r>
              <a:rPr lang="en-US"/>
              <a:t>Determining the Function 5</a:t>
            </a:r>
          </a:p>
        </p:txBody>
      </p:sp>
      <p:graphicFrame>
        <p:nvGraphicFramePr>
          <p:cNvPr id="5" name="Content Placeholder 4">
            <a:extLst>
              <a:ext uri="{FF2B5EF4-FFF2-40B4-BE49-F238E27FC236}">
                <a16:creationId xmlns:a16="http://schemas.microsoft.com/office/drawing/2014/main" id="{2F6B933D-4122-F5AA-D961-C5CCFCFACEFB}"/>
              </a:ext>
            </a:extLst>
          </p:cNvPr>
          <p:cNvGraphicFramePr>
            <a:graphicFrameLocks noGrp="1"/>
          </p:cNvGraphicFramePr>
          <p:nvPr>
            <p:ph idx="1"/>
            <p:extLst>
              <p:ext uri="{D42A27DB-BD31-4B8C-83A1-F6EECF244321}">
                <p14:modId xmlns:p14="http://schemas.microsoft.com/office/powerpoint/2010/main" val="2280087826"/>
              </p:ext>
            </p:extLst>
          </p:nvPr>
        </p:nvGraphicFramePr>
        <p:xfrm>
          <a:off x="838200" y="1825625"/>
          <a:ext cx="10515597" cy="2804160"/>
        </p:xfrm>
        <a:graphic>
          <a:graphicData uri="http://schemas.openxmlformats.org/drawingml/2006/table">
            <a:tbl>
              <a:tblPr firstRow="1" bandRow="1">
                <a:tableStyleId>{7DF18680-E054-41AD-8BC1-D1AEF772440D}</a:tableStyleId>
              </a:tblPr>
              <a:tblGrid>
                <a:gridCol w="3505199">
                  <a:extLst>
                    <a:ext uri="{9D8B030D-6E8A-4147-A177-3AD203B41FA5}">
                      <a16:colId xmlns:a16="http://schemas.microsoft.com/office/drawing/2014/main" val="1651255345"/>
                    </a:ext>
                  </a:extLst>
                </a:gridCol>
                <a:gridCol w="3505199">
                  <a:extLst>
                    <a:ext uri="{9D8B030D-6E8A-4147-A177-3AD203B41FA5}">
                      <a16:colId xmlns:a16="http://schemas.microsoft.com/office/drawing/2014/main" val="2129699165"/>
                    </a:ext>
                  </a:extLst>
                </a:gridCol>
                <a:gridCol w="3505199">
                  <a:extLst>
                    <a:ext uri="{9D8B030D-6E8A-4147-A177-3AD203B41FA5}">
                      <a16:colId xmlns:a16="http://schemas.microsoft.com/office/drawing/2014/main" val="2166326400"/>
                    </a:ext>
                  </a:extLst>
                </a:gridCol>
              </a:tblGrid>
              <a:tr h="370840">
                <a:tc>
                  <a:txBody>
                    <a:bodyPr/>
                    <a:lstStyle/>
                    <a:p>
                      <a:pPr algn="ctr"/>
                      <a:r>
                        <a:rPr lang="en-US" sz="2800"/>
                        <a:t>Antecedent</a:t>
                      </a:r>
                    </a:p>
                  </a:txBody>
                  <a:tcPr/>
                </a:tc>
                <a:tc>
                  <a:txBody>
                    <a:bodyPr/>
                    <a:lstStyle/>
                    <a:p>
                      <a:pPr algn="ctr"/>
                      <a:r>
                        <a:rPr lang="en-US" sz="2800"/>
                        <a:t>Behavior</a:t>
                      </a:r>
                    </a:p>
                  </a:txBody>
                  <a:tcPr/>
                </a:tc>
                <a:tc>
                  <a:txBody>
                    <a:bodyPr/>
                    <a:lstStyle/>
                    <a:p>
                      <a:pPr algn="ctr"/>
                      <a:r>
                        <a:rPr lang="en-US" sz="2800"/>
                        <a:t>Consequence</a:t>
                      </a:r>
                    </a:p>
                  </a:txBody>
                  <a:tcPr/>
                </a:tc>
                <a:extLst>
                  <a:ext uri="{0D108BD9-81ED-4DB2-BD59-A6C34878D82A}">
                    <a16:rowId xmlns:a16="http://schemas.microsoft.com/office/drawing/2014/main" val="1870734722"/>
                  </a:ext>
                </a:extLst>
              </a:tr>
              <a:tr h="370840">
                <a:tc>
                  <a:txBody>
                    <a:bodyPr/>
                    <a:lstStyle/>
                    <a:p>
                      <a:r>
                        <a:rPr lang="en-US" sz="2400"/>
                        <a:t>Teacher hands out math computation worksheet, starts the timer, and tells students that they will be timed in completing the math worksheet</a:t>
                      </a:r>
                    </a:p>
                  </a:txBody>
                  <a:tcPr/>
                </a:tc>
                <a:tc>
                  <a:txBody>
                    <a:bodyPr/>
                    <a:lstStyle/>
                    <a:p>
                      <a:r>
                        <a:rPr lang="en-US" sz="2400"/>
                        <a:t>The student then tears up the worksheet</a:t>
                      </a:r>
                    </a:p>
                  </a:txBody>
                  <a:tcPr/>
                </a:tc>
                <a:tc>
                  <a:txBody>
                    <a:bodyPr/>
                    <a:lstStyle/>
                    <a:p>
                      <a:r>
                        <a:rPr lang="en-US" sz="2400"/>
                        <a:t>The teacher scolds the student and has the student clean up the mess without completing the worksheet</a:t>
                      </a:r>
                    </a:p>
                  </a:txBody>
                  <a:tcPr/>
                </a:tc>
                <a:extLst>
                  <a:ext uri="{0D108BD9-81ED-4DB2-BD59-A6C34878D82A}">
                    <a16:rowId xmlns:a16="http://schemas.microsoft.com/office/drawing/2014/main" val="597652893"/>
                  </a:ext>
                </a:extLst>
              </a:tr>
            </a:tbl>
          </a:graphicData>
        </a:graphic>
      </p:graphicFrame>
    </p:spTree>
    <p:extLst>
      <p:ext uri="{BB962C8B-B14F-4D97-AF65-F5344CB8AC3E}">
        <p14:creationId xmlns:p14="http://schemas.microsoft.com/office/powerpoint/2010/main" val="5954857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59582-C40B-E777-8811-08F96F3B8A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ABC67-E747-0433-4F80-A3BBA48D2CFC}"/>
              </a:ext>
            </a:extLst>
          </p:cNvPr>
          <p:cNvSpPr>
            <a:spLocks noGrp="1"/>
          </p:cNvSpPr>
          <p:nvPr>
            <p:ph type="title"/>
          </p:nvPr>
        </p:nvSpPr>
        <p:spPr/>
        <p:txBody>
          <a:bodyPr/>
          <a:lstStyle/>
          <a:p>
            <a:r>
              <a:rPr lang="en-US"/>
              <a:t>Determining the Function 6</a:t>
            </a:r>
          </a:p>
        </p:txBody>
      </p:sp>
      <p:sp>
        <p:nvSpPr>
          <p:cNvPr id="4" name="Content Placeholder 3">
            <a:extLst>
              <a:ext uri="{FF2B5EF4-FFF2-40B4-BE49-F238E27FC236}">
                <a16:creationId xmlns:a16="http://schemas.microsoft.com/office/drawing/2014/main" id="{F41C414C-E6C1-FB8A-4860-FE294A3F16CD}"/>
              </a:ext>
            </a:extLst>
          </p:cNvPr>
          <p:cNvSpPr>
            <a:spLocks noGrp="1"/>
          </p:cNvSpPr>
          <p:nvPr>
            <p:ph idx="1"/>
          </p:nvPr>
        </p:nvSpPr>
        <p:spPr/>
        <p:txBody>
          <a:bodyPr/>
          <a:lstStyle/>
          <a:p>
            <a:pPr marL="0" indent="0">
              <a:buNone/>
            </a:pPr>
            <a:r>
              <a:rPr lang="en-US"/>
              <a:t>“If I think I’ll have to talk in front of the class, I’ll ask to go to the bathroom or try to leave.”</a:t>
            </a:r>
          </a:p>
        </p:txBody>
      </p:sp>
    </p:spTree>
    <p:extLst>
      <p:ext uri="{BB962C8B-B14F-4D97-AF65-F5344CB8AC3E}">
        <p14:creationId xmlns:p14="http://schemas.microsoft.com/office/powerpoint/2010/main" val="5387293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5F6C9-EF33-9B2C-B90E-E900A7255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45D39F-14EF-C6AB-7210-62877D636711}"/>
              </a:ext>
            </a:extLst>
          </p:cNvPr>
          <p:cNvSpPr>
            <a:spLocks noGrp="1"/>
          </p:cNvSpPr>
          <p:nvPr>
            <p:ph type="title"/>
          </p:nvPr>
        </p:nvSpPr>
        <p:spPr/>
        <p:txBody>
          <a:bodyPr/>
          <a:lstStyle/>
          <a:p>
            <a:r>
              <a:rPr lang="en-US"/>
              <a:t>Determining the Function 7</a:t>
            </a:r>
          </a:p>
        </p:txBody>
      </p:sp>
      <p:graphicFrame>
        <p:nvGraphicFramePr>
          <p:cNvPr id="5" name="Content Placeholder 4">
            <a:extLst>
              <a:ext uri="{FF2B5EF4-FFF2-40B4-BE49-F238E27FC236}">
                <a16:creationId xmlns:a16="http://schemas.microsoft.com/office/drawing/2014/main" id="{F81049BC-2672-40FD-CA70-D0BB42D63434}"/>
              </a:ext>
            </a:extLst>
          </p:cNvPr>
          <p:cNvGraphicFramePr>
            <a:graphicFrameLocks noGrp="1"/>
          </p:cNvGraphicFramePr>
          <p:nvPr>
            <p:ph idx="1"/>
            <p:extLst>
              <p:ext uri="{D42A27DB-BD31-4B8C-83A1-F6EECF244321}">
                <p14:modId xmlns:p14="http://schemas.microsoft.com/office/powerpoint/2010/main" val="4112456777"/>
              </p:ext>
            </p:extLst>
          </p:nvPr>
        </p:nvGraphicFramePr>
        <p:xfrm>
          <a:off x="838200" y="1825625"/>
          <a:ext cx="10515597" cy="2072640"/>
        </p:xfrm>
        <a:graphic>
          <a:graphicData uri="http://schemas.openxmlformats.org/drawingml/2006/table">
            <a:tbl>
              <a:tblPr firstRow="1" bandRow="1">
                <a:tableStyleId>{7DF18680-E054-41AD-8BC1-D1AEF772440D}</a:tableStyleId>
              </a:tblPr>
              <a:tblGrid>
                <a:gridCol w="3505199">
                  <a:extLst>
                    <a:ext uri="{9D8B030D-6E8A-4147-A177-3AD203B41FA5}">
                      <a16:colId xmlns:a16="http://schemas.microsoft.com/office/drawing/2014/main" val="1651255345"/>
                    </a:ext>
                  </a:extLst>
                </a:gridCol>
                <a:gridCol w="3505199">
                  <a:extLst>
                    <a:ext uri="{9D8B030D-6E8A-4147-A177-3AD203B41FA5}">
                      <a16:colId xmlns:a16="http://schemas.microsoft.com/office/drawing/2014/main" val="2129699165"/>
                    </a:ext>
                  </a:extLst>
                </a:gridCol>
                <a:gridCol w="3505199">
                  <a:extLst>
                    <a:ext uri="{9D8B030D-6E8A-4147-A177-3AD203B41FA5}">
                      <a16:colId xmlns:a16="http://schemas.microsoft.com/office/drawing/2014/main" val="2166326400"/>
                    </a:ext>
                  </a:extLst>
                </a:gridCol>
              </a:tblGrid>
              <a:tr h="370840">
                <a:tc>
                  <a:txBody>
                    <a:bodyPr/>
                    <a:lstStyle/>
                    <a:p>
                      <a:pPr algn="ctr"/>
                      <a:r>
                        <a:rPr lang="en-US" sz="2800"/>
                        <a:t>Antecedent</a:t>
                      </a:r>
                    </a:p>
                  </a:txBody>
                  <a:tcPr/>
                </a:tc>
                <a:tc>
                  <a:txBody>
                    <a:bodyPr/>
                    <a:lstStyle/>
                    <a:p>
                      <a:pPr algn="ctr"/>
                      <a:r>
                        <a:rPr lang="en-US" sz="2800"/>
                        <a:t>Behavior</a:t>
                      </a:r>
                    </a:p>
                  </a:txBody>
                  <a:tcPr/>
                </a:tc>
                <a:tc>
                  <a:txBody>
                    <a:bodyPr/>
                    <a:lstStyle/>
                    <a:p>
                      <a:pPr algn="ctr"/>
                      <a:r>
                        <a:rPr lang="en-US" sz="2800"/>
                        <a:t>Consequence</a:t>
                      </a:r>
                    </a:p>
                  </a:txBody>
                  <a:tcPr/>
                </a:tc>
                <a:extLst>
                  <a:ext uri="{0D108BD9-81ED-4DB2-BD59-A6C34878D82A}">
                    <a16:rowId xmlns:a16="http://schemas.microsoft.com/office/drawing/2014/main" val="1870734722"/>
                  </a:ext>
                </a:extLst>
              </a:tr>
              <a:tr h="370840">
                <a:tc>
                  <a:txBody>
                    <a:bodyPr/>
                    <a:lstStyle/>
                    <a:p>
                      <a:r>
                        <a:rPr lang="en-US" sz="2400"/>
                        <a:t>The teachers asks for a volunteer to answer the math question</a:t>
                      </a:r>
                    </a:p>
                  </a:txBody>
                  <a:tcPr/>
                </a:tc>
                <a:tc>
                  <a:txBody>
                    <a:bodyPr/>
                    <a:lstStyle/>
                    <a:p>
                      <a:r>
                        <a:rPr lang="en-US" sz="2400"/>
                        <a:t>Student puts her head on her desk and says that her stomach hurts.</a:t>
                      </a:r>
                    </a:p>
                  </a:txBody>
                  <a:tcPr/>
                </a:tc>
                <a:tc>
                  <a:txBody>
                    <a:bodyPr/>
                    <a:lstStyle/>
                    <a:p>
                      <a:r>
                        <a:rPr lang="en-US" sz="2400"/>
                        <a:t>Teacher asks is she is ok to stay in class or needs to go to the nurse.</a:t>
                      </a:r>
                    </a:p>
                  </a:txBody>
                  <a:tcPr/>
                </a:tc>
                <a:extLst>
                  <a:ext uri="{0D108BD9-81ED-4DB2-BD59-A6C34878D82A}">
                    <a16:rowId xmlns:a16="http://schemas.microsoft.com/office/drawing/2014/main" val="597652893"/>
                  </a:ext>
                </a:extLst>
              </a:tr>
            </a:tbl>
          </a:graphicData>
        </a:graphic>
      </p:graphicFrame>
    </p:spTree>
    <p:extLst>
      <p:ext uri="{BB962C8B-B14F-4D97-AF65-F5344CB8AC3E}">
        <p14:creationId xmlns:p14="http://schemas.microsoft.com/office/powerpoint/2010/main" val="3549318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8ABBF-2D01-B122-135B-BBE0B0515B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A8D185-EB60-B7CD-03D7-2BDF92148ED3}"/>
              </a:ext>
            </a:extLst>
          </p:cNvPr>
          <p:cNvSpPr>
            <a:spLocks noGrp="1"/>
          </p:cNvSpPr>
          <p:nvPr>
            <p:ph type="title"/>
          </p:nvPr>
        </p:nvSpPr>
        <p:spPr/>
        <p:txBody>
          <a:bodyPr/>
          <a:lstStyle/>
          <a:p>
            <a:r>
              <a:rPr lang="en-US"/>
              <a:t>Determining the Function 8</a:t>
            </a:r>
          </a:p>
        </p:txBody>
      </p:sp>
      <p:sp>
        <p:nvSpPr>
          <p:cNvPr id="4" name="Content Placeholder 3">
            <a:extLst>
              <a:ext uri="{FF2B5EF4-FFF2-40B4-BE49-F238E27FC236}">
                <a16:creationId xmlns:a16="http://schemas.microsoft.com/office/drawing/2014/main" id="{8692AD58-28F3-5718-D379-191A502FDEA8}"/>
              </a:ext>
            </a:extLst>
          </p:cNvPr>
          <p:cNvSpPr>
            <a:spLocks noGrp="1"/>
          </p:cNvSpPr>
          <p:nvPr>
            <p:ph idx="1"/>
          </p:nvPr>
        </p:nvSpPr>
        <p:spPr/>
        <p:txBody>
          <a:bodyPr/>
          <a:lstStyle/>
          <a:p>
            <a:pPr marL="0" indent="0">
              <a:buNone/>
            </a:pPr>
            <a:r>
              <a:rPr lang="en-US"/>
              <a:t>“He behaves fine when someone is playing with him, but the second I walk away, he starts throwing things.”</a:t>
            </a:r>
          </a:p>
        </p:txBody>
      </p:sp>
    </p:spTree>
    <p:extLst>
      <p:ext uri="{BB962C8B-B14F-4D97-AF65-F5344CB8AC3E}">
        <p14:creationId xmlns:p14="http://schemas.microsoft.com/office/powerpoint/2010/main" val="3411289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11AF639-516F-B4BF-B152-0E5047426693}"/>
              </a:ext>
            </a:extLst>
          </p:cNvPr>
          <p:cNvSpPr>
            <a:spLocks noGrp="1"/>
          </p:cNvSpPr>
          <p:nvPr>
            <p:ph type="title"/>
          </p:nvPr>
        </p:nvSpPr>
        <p:spPr/>
        <p:txBody>
          <a:bodyPr/>
          <a:lstStyle/>
          <a:p>
            <a:r>
              <a:rPr lang="en-US"/>
              <a:t>Hypothesized Function</a:t>
            </a:r>
          </a:p>
        </p:txBody>
      </p:sp>
      <p:pic>
        <p:nvPicPr>
          <p:cNvPr id="6" name="Picture 1" descr="A diagram of a function matrix">
            <a:extLst>
              <a:ext uri="{FF2B5EF4-FFF2-40B4-BE49-F238E27FC236}">
                <a16:creationId xmlns:a16="http://schemas.microsoft.com/office/drawing/2014/main" id="{FFF72C64-531A-7221-285C-5DE5430EE153}"/>
              </a:ext>
            </a:extLst>
          </p:cNvPr>
          <p:cNvPicPr>
            <a:picLocks noChangeAspect="1"/>
          </p:cNvPicPr>
          <p:nvPr/>
        </p:nvPicPr>
        <p:blipFill>
          <a:blip r:embed="rId2"/>
          <a:stretch/>
        </p:blipFill>
        <p:spPr>
          <a:xfrm>
            <a:off x="946451" y="1690688"/>
            <a:ext cx="3911045" cy="3022171"/>
          </a:xfrm>
          <a:prstGeom prst="rect">
            <a:avLst/>
          </a:prstGeom>
          <a:ln>
            <a:solidFill>
              <a:schemeClr val="tx1"/>
            </a:solidFill>
          </a:ln>
        </p:spPr>
      </p:pic>
      <p:sp>
        <p:nvSpPr>
          <p:cNvPr id="7" name="Arrow">
            <a:extLst>
              <a:ext uri="{FF2B5EF4-FFF2-40B4-BE49-F238E27FC236}">
                <a16:creationId xmlns:a16="http://schemas.microsoft.com/office/drawing/2014/main" id="{F4A1BEB7-1289-EA0C-31BA-3B9C0C037DFB}"/>
              </a:ext>
              <a:ext uri="{C183D7F6-B498-43B3-948B-1728B52AA6E4}">
                <adec:decorative xmlns:adec="http://schemas.microsoft.com/office/drawing/2017/decorative" val="1"/>
              </a:ext>
            </a:extLst>
          </p:cNvPr>
          <p:cNvSpPr/>
          <p:nvPr/>
        </p:nvSpPr>
        <p:spPr>
          <a:xfrm>
            <a:off x="5028646" y="2915170"/>
            <a:ext cx="791570" cy="573206"/>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Content Placeholder 1">
            <a:extLst>
              <a:ext uri="{FF2B5EF4-FFF2-40B4-BE49-F238E27FC236}">
                <a16:creationId xmlns:a16="http://schemas.microsoft.com/office/drawing/2014/main" id="{B18C2660-89BC-FAC8-2C77-D11716F95C8A}"/>
              </a:ext>
            </a:extLst>
          </p:cNvPr>
          <p:cNvSpPr>
            <a:spLocks noGrp="1"/>
          </p:cNvSpPr>
          <p:nvPr>
            <p:ph idx="1"/>
          </p:nvPr>
        </p:nvSpPr>
        <p:spPr>
          <a:xfrm>
            <a:off x="6096000" y="2439144"/>
            <a:ext cx="5730937" cy="1325563"/>
          </a:xfrm>
          <a:solidFill>
            <a:schemeClr val="accent5">
              <a:lumMod val="20000"/>
              <a:lumOff val="80000"/>
            </a:schemeClr>
          </a:solidFill>
        </p:spPr>
        <p:txBody>
          <a:bodyPr>
            <a:normAutofit/>
          </a:bodyPr>
          <a:lstStyle/>
          <a:p>
            <a:pPr marL="0" indent="0">
              <a:buNone/>
            </a:pPr>
            <a:r>
              <a:rPr lang="en-US"/>
              <a:t>During [context], [student name] engages in [target behavior] in order to [maintaining function(s)].</a:t>
            </a:r>
          </a:p>
        </p:txBody>
      </p:sp>
      <p:sp>
        <p:nvSpPr>
          <p:cNvPr id="5" name="TextBox">
            <a:extLst>
              <a:ext uri="{FF2B5EF4-FFF2-40B4-BE49-F238E27FC236}">
                <a16:creationId xmlns:a16="http://schemas.microsoft.com/office/drawing/2014/main" id="{E741C0CC-E593-5132-0B5D-40A8B980BF4E}"/>
              </a:ext>
            </a:extLst>
          </p:cNvPr>
          <p:cNvSpPr txBox="1"/>
          <p:nvPr/>
        </p:nvSpPr>
        <p:spPr>
          <a:xfrm>
            <a:off x="912709" y="4799595"/>
            <a:ext cx="10914228" cy="1938992"/>
          </a:xfrm>
          <a:prstGeom prst="rect">
            <a:avLst/>
          </a:prstGeom>
          <a:noFill/>
        </p:spPr>
        <p:txBody>
          <a:bodyPr wrap="square">
            <a:spAutoFit/>
          </a:bodyPr>
          <a:lstStyle/>
          <a:p>
            <a:r>
              <a:rPr lang="en-US" sz="2400" i="1"/>
              <a:t>Example:</a:t>
            </a:r>
            <a:r>
              <a:rPr lang="en-US" sz="2400"/>
              <a:t> </a:t>
            </a:r>
          </a:p>
          <a:p>
            <a:r>
              <a:rPr lang="en-US" sz="2400"/>
              <a:t>During independent reading activities (CONTEXT), Frank (STUDENT NAME) engages in noncompliant behavior (TARGET BEHAVIOR) to (a) escape too difficult tasks and (b) access peer and teacher attention (MAINTAINING FUNCTIONS).</a:t>
            </a:r>
          </a:p>
        </p:txBody>
      </p:sp>
    </p:spTree>
    <p:extLst>
      <p:ext uri="{BB962C8B-B14F-4D97-AF65-F5344CB8AC3E}">
        <p14:creationId xmlns:p14="http://schemas.microsoft.com/office/powerpoint/2010/main" val="2106530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5A49B-7204-94C5-4B9F-A872969AE88D}"/>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ABDD2609-5085-0096-1DD5-49827940F306}"/>
              </a:ext>
              <a:ext uri="{C183D7F6-B498-43B3-948B-1728B52AA6E4}">
                <adec:decorative xmlns:adec="http://schemas.microsoft.com/office/drawing/2017/decorative" val="0"/>
              </a:ext>
            </a:extLst>
          </p:cNvPr>
          <p:cNvSpPr>
            <a:spLocks noGrp="1"/>
          </p:cNvSpPr>
          <p:nvPr>
            <p:ph type="title"/>
          </p:nvPr>
        </p:nvSpPr>
        <p:spPr>
          <a:xfrm>
            <a:off x="844550" y="2443385"/>
            <a:ext cx="7789087" cy="2852737"/>
          </a:xfrm>
        </p:spPr>
        <p:txBody>
          <a:bodyPr>
            <a:normAutofit fontScale="90000"/>
          </a:bodyPr>
          <a:lstStyle/>
          <a:p>
            <a:r>
              <a:rPr lang="en-US"/>
              <a:t>Step 3: Collecting Baseline Data</a:t>
            </a:r>
            <a:br>
              <a:rPr lang="en-US"/>
            </a:br>
            <a:r>
              <a:rPr lang="en-US">
                <a:solidFill>
                  <a:srgbClr val="2F4E6D"/>
                </a:solidFill>
              </a:rPr>
              <a:t>Selecting A Measurement System</a:t>
            </a:r>
          </a:p>
        </p:txBody>
      </p:sp>
      <p:pic>
        <p:nvPicPr>
          <p:cNvPr id="7" name="Picture 1" descr="FABI Step 3 module cover">
            <a:extLst>
              <a:ext uri="{FF2B5EF4-FFF2-40B4-BE49-F238E27FC236}">
                <a16:creationId xmlns:a16="http://schemas.microsoft.com/office/drawing/2014/main" id="{3C878540-337E-62F0-C88F-ED0BA13A7C8F}"/>
              </a:ext>
              <a:ext uri="{C183D7F6-B498-43B3-948B-1728B52AA6E4}">
                <adec:decorative xmlns:adec="http://schemas.microsoft.com/office/drawing/2017/decorative" val="0"/>
              </a:ext>
            </a:extLst>
          </p:cNvPr>
          <p:cNvPicPr>
            <a:picLocks noChangeAspect="1" noChangeArrowheads="1"/>
          </p:cNvPicPr>
          <p:nvPr/>
        </p:nvPicPr>
        <p:blipFill>
          <a:blip r:embed="rId2"/>
          <a:srcRect/>
          <a:stretch/>
        </p:blipFill>
        <p:spPr bwMode="auto">
          <a:xfrm>
            <a:off x="8633637" y="1645943"/>
            <a:ext cx="2563812" cy="4005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838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a:xfrm>
            <a:off x="838200" y="228917"/>
            <a:ext cx="10515600" cy="1325563"/>
          </a:xfrm>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a:xfrm>
            <a:off x="838200" y="1371600"/>
            <a:ext cx="10515600" cy="5360670"/>
          </a:xfrm>
        </p:spPr>
        <p:txBody>
          <a:bodyPr>
            <a:noAutofit/>
          </a:bodyPr>
          <a:lstStyle/>
          <a:p>
            <a:pPr marL="514350" indent="-514350">
              <a:buFont typeface="+mj-lt"/>
              <a:buAutoNum type="arabicPeriod"/>
            </a:pPr>
            <a:r>
              <a:rPr lang="en-US"/>
              <a:t>Welcome</a:t>
            </a:r>
          </a:p>
          <a:p>
            <a:pPr marL="514350" indent="-514350">
              <a:buFont typeface="+mj-lt"/>
              <a:buAutoNum type="arabicPeriod"/>
              <a:defRPr/>
            </a:pPr>
            <a:r>
              <a:rPr lang="en-US"/>
              <a:t>Functional Assessment-Based Intervention (FABI)</a:t>
            </a:r>
            <a:r>
              <a:rPr kumimoji="0" lang="en-US"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a:t>FABI Step 2: Conducting the Functional Assessment</a:t>
            </a:r>
          </a:p>
          <a:p>
            <a:pPr marL="971550" lvl="1" indent="-514350">
              <a:spcBef>
                <a:spcPts val="1000"/>
              </a:spcBef>
              <a:buSzTx/>
              <a:buFont typeface="+mj-lt"/>
              <a:buAutoNum type="arabicPeriod"/>
              <a:defRPr/>
            </a:pPr>
            <a:r>
              <a:rPr lang="en-US"/>
              <a:t>Interviews and Operationally Defining Behavior</a:t>
            </a:r>
          </a:p>
          <a:p>
            <a:pPr marL="971550" lvl="1" indent="-514350">
              <a:spcBef>
                <a:spcPts val="1000"/>
              </a:spcBef>
              <a:buSzTx/>
              <a:buFont typeface="+mj-lt"/>
              <a:buAutoNum type="arabicPeriod"/>
              <a:defRPr/>
            </a:pPr>
            <a:r>
              <a:rPr lang="en-US"/>
              <a:t>ABC Data</a:t>
            </a:r>
          </a:p>
          <a:p>
            <a:pPr marL="971550" lvl="1" indent="-514350">
              <a:spcBef>
                <a:spcPts val="1000"/>
              </a:spcBef>
              <a:buSzTx/>
              <a:buFont typeface="+mj-lt"/>
              <a:buAutoNum type="arabicPeriod"/>
              <a:defRPr/>
            </a:pPr>
            <a:r>
              <a:rPr lang="en-US"/>
              <a:t>Function Matrix</a:t>
            </a:r>
          </a:p>
          <a:p>
            <a:pPr marL="514350" indent="-514350">
              <a:buFont typeface="+mj-lt"/>
              <a:buAutoNum type="arabicPeriod"/>
            </a:pPr>
            <a:r>
              <a:rPr lang="en-US"/>
              <a:t>FABI Step 3: Collecting Baseline Data</a:t>
            </a:r>
          </a:p>
          <a:p>
            <a:pPr marL="971550" lvl="1" indent="-514350">
              <a:buFont typeface="+mj-lt"/>
              <a:buAutoNum type="arabicPeriod"/>
            </a:pPr>
            <a:r>
              <a:rPr lang="en-US"/>
              <a:t>Selecting a Measurement System</a:t>
            </a:r>
          </a:p>
          <a:p>
            <a:pPr marL="971550" lvl="1" indent="-514350">
              <a:buFont typeface="+mj-lt"/>
              <a:buAutoNum type="arabicPeriod"/>
            </a:pPr>
            <a:r>
              <a:rPr lang="en-US"/>
              <a:t>Baseline Data Collection Procedures</a:t>
            </a:r>
          </a:p>
          <a:p>
            <a:pPr marL="514350" indent="-514350">
              <a:buFont typeface="+mj-lt"/>
              <a:buAutoNum type="arabicPeriod"/>
            </a:pPr>
            <a:r>
              <a:rPr lang="en-US"/>
              <a:t>Putting it All Together</a:t>
            </a:r>
          </a:p>
          <a:p>
            <a:pPr marL="514350" indent="-514350">
              <a:buFont typeface="+mj-lt"/>
              <a:buAutoNum type="arabicPeriod"/>
            </a:pPr>
            <a:r>
              <a:rPr lang="en-US"/>
              <a:t>Wrapping Up and Moving Forward</a:t>
            </a:r>
          </a:p>
        </p:txBody>
      </p:sp>
    </p:spTree>
    <p:extLst>
      <p:ext uri="{BB962C8B-B14F-4D97-AF65-F5344CB8AC3E}">
        <p14:creationId xmlns:p14="http://schemas.microsoft.com/office/powerpoint/2010/main" val="12143180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2C33-6962-FA31-8F48-EF5C24E97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AF78E-E92D-A9E3-2004-A7B64B7BBABD}"/>
              </a:ext>
              <a:ext uri="{C183D7F6-B498-43B3-948B-1728B52AA6E4}">
                <adec:decorative xmlns:adec="http://schemas.microsoft.com/office/drawing/2017/decorative" val="0"/>
              </a:ext>
            </a:extLst>
          </p:cNvPr>
          <p:cNvSpPr>
            <a:spLocks noGrp="1"/>
          </p:cNvSpPr>
          <p:nvPr>
            <p:ph type="title"/>
          </p:nvPr>
        </p:nvSpPr>
        <p:spPr/>
        <p:txBody>
          <a:bodyPr/>
          <a:lstStyle/>
          <a:p>
            <a:r>
              <a:rPr lang="en-US"/>
              <a:t>Step 3: Collecting Baseline Data</a:t>
            </a:r>
          </a:p>
        </p:txBody>
      </p:sp>
      <p:pic>
        <p:nvPicPr>
          <p:cNvPr id="8" name="Picture 7">
            <a:extLst>
              <a:ext uri="{FF2B5EF4-FFF2-40B4-BE49-F238E27FC236}">
                <a16:creationId xmlns:a16="http://schemas.microsoft.com/office/drawing/2014/main" id="{87CAB305-F231-C71C-7DDB-8E9C0D0B9C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76067" y="3058365"/>
            <a:ext cx="1294877" cy="1704607"/>
          </a:xfrm>
          <a:prstGeom prst="rect">
            <a:avLst/>
          </a:prstGeom>
          <a:ln>
            <a:solidFill>
              <a:schemeClr val="tx1"/>
            </a:solidFill>
          </a:ln>
        </p:spPr>
      </p:pic>
      <p:pic>
        <p:nvPicPr>
          <p:cNvPr id="3" name="Picture 1" descr="Image of a Step 3: Collecting Baseline Data Completion Checklist form">
            <a:extLst>
              <a:ext uri="{FF2B5EF4-FFF2-40B4-BE49-F238E27FC236}">
                <a16:creationId xmlns:a16="http://schemas.microsoft.com/office/drawing/2014/main" id="{F4A29DE1-C083-0BEF-0D9F-C826539BBF82}"/>
              </a:ext>
            </a:extLst>
          </p:cNvPr>
          <p:cNvPicPr>
            <a:picLocks noGrp="1" noChangeAspect="1"/>
          </p:cNvPicPr>
          <p:nvPr>
            <p:ph idx="1"/>
          </p:nvPr>
        </p:nvPicPr>
        <p:blipFill>
          <a:blip r:embed="rId4"/>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CA02A333-AB40-6DBB-1BA3-53938C5AAE1D}"/>
              </a:ext>
            </a:extLst>
          </p:cNvPr>
          <p:cNvSpPr txBox="1"/>
          <p:nvPr/>
        </p:nvSpPr>
        <p:spPr>
          <a:xfrm>
            <a:off x="4476997" y="1715984"/>
            <a:ext cx="71172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Determine behavioral dimension of focus</a:t>
            </a:r>
          </a:p>
          <a:p>
            <a:pPr marL="228600" indent="-228600">
              <a:buFont typeface=""/>
              <a:buChar char="•"/>
            </a:pPr>
            <a:r>
              <a:rPr lang="en-US" sz="2800">
                <a:cs typeface="Arial" panose="020B0604020202020204"/>
              </a:rPr>
              <a:t>Select a measurement system</a:t>
            </a:r>
          </a:p>
          <a:p>
            <a:pPr marL="228600" indent="-228600">
              <a:buFont typeface=""/>
              <a:buChar char="•"/>
            </a:pPr>
            <a:r>
              <a:rPr lang="en-US" sz="2800">
                <a:cs typeface="Arial" panose="020B0604020202020204"/>
              </a:rPr>
              <a:t>Develop data collection procedures</a:t>
            </a:r>
          </a:p>
          <a:p>
            <a:pPr marL="228600" indent="-228600">
              <a:buFont typeface=""/>
              <a:buChar char="•"/>
            </a:pPr>
            <a:r>
              <a:rPr lang="en-US" sz="2800">
                <a:cs typeface="Arial" panose="020B0604020202020204"/>
              </a:rPr>
              <a:t>Train data collectors</a:t>
            </a:r>
          </a:p>
          <a:p>
            <a:pPr marL="228600" indent="-228600">
              <a:buFont typeface=""/>
              <a:buChar char="•"/>
            </a:pPr>
            <a:r>
              <a:rPr lang="en-US" sz="2800">
                <a:cs typeface="Arial" panose="020B0604020202020204"/>
              </a:rPr>
              <a:t>Collect baseline data</a:t>
            </a:r>
          </a:p>
          <a:p>
            <a:pPr marL="228600" indent="-228600">
              <a:buFont typeface=""/>
              <a:buChar char="•"/>
            </a:pPr>
            <a:r>
              <a:rPr lang="en-US" sz="2800">
                <a:cs typeface="Arial" panose="020B0604020202020204"/>
              </a:rPr>
              <a:t>Graph baseline data</a:t>
            </a:r>
          </a:p>
          <a:p>
            <a:pPr marL="685800" lvl="2" indent="-228600">
              <a:buFont typeface="Courier New"/>
              <a:buChar char="o"/>
            </a:pPr>
            <a:endParaRPr lang="en-US" sz="2400">
              <a:solidFill>
                <a:srgbClr val="283375"/>
              </a:solidFill>
              <a:cs typeface="Arial"/>
            </a:endParaRPr>
          </a:p>
        </p:txBody>
      </p:sp>
      <p:pic>
        <p:nvPicPr>
          <p:cNvPr id="6146" name="Picture 2">
            <a:extLst>
              <a:ext uri="{FF2B5EF4-FFF2-40B4-BE49-F238E27FC236}">
                <a16:creationId xmlns:a16="http://schemas.microsoft.com/office/drawing/2014/main" id="{801ACBE6-AA6A-EED3-EE82-9F9814682D69}"/>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11036967" y="-3120"/>
            <a:ext cx="1160815"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346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F59B5-3BCF-3254-A14C-A12B3F01D02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8ACB0B16-6B3B-65A3-EF08-AE1FFC595F5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Dimensions of Behavior 1</a:t>
            </a:r>
          </a:p>
        </p:txBody>
      </p:sp>
      <p:pic>
        <p:nvPicPr>
          <p:cNvPr id="3" name="Picture 2" descr="Close-up of Dimensions of Behavior infographic with the following text: Frequency is the number of times a behavior occurs. The student raised their hand six times during history class. Rate is the number of times a behavior occurs per unit of time. During the 30 minute observation, the student initiated social interactions at a rate of three times per minute. Duration is the length of time the behavior occurs. The student was on-task for 4 minutes.">
            <a:extLst>
              <a:ext uri="{FF2B5EF4-FFF2-40B4-BE49-F238E27FC236}">
                <a16:creationId xmlns:a16="http://schemas.microsoft.com/office/drawing/2014/main" id="{E9F98FAD-D16C-8962-03A0-03AA996C216B}"/>
              </a:ext>
            </a:extLst>
          </p:cNvPr>
          <p:cNvPicPr>
            <a:picLocks noChangeAspect="1"/>
          </p:cNvPicPr>
          <p:nvPr/>
        </p:nvPicPr>
        <p:blipFill>
          <a:blip r:embed="rId3"/>
          <a:stretch>
            <a:fillRect/>
          </a:stretch>
        </p:blipFill>
        <p:spPr>
          <a:xfrm>
            <a:off x="1719619" y="778732"/>
            <a:ext cx="8331912" cy="10968326"/>
          </a:xfrm>
          <a:prstGeom prst="rect">
            <a:avLst/>
          </a:prstGeom>
          <a:ln>
            <a:solidFill>
              <a:schemeClr val="tx1"/>
            </a:solidFill>
          </a:ln>
        </p:spPr>
      </p:pic>
    </p:spTree>
    <p:extLst>
      <p:ext uri="{BB962C8B-B14F-4D97-AF65-F5344CB8AC3E}">
        <p14:creationId xmlns:p14="http://schemas.microsoft.com/office/powerpoint/2010/main" val="72522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FEA39-F987-ABB0-855E-4922E73112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A3A5DB-F516-4A70-F22D-029616530C6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Dimensions of Behavior 2</a:t>
            </a:r>
          </a:p>
        </p:txBody>
      </p:sp>
      <p:pic>
        <p:nvPicPr>
          <p:cNvPr id="3" name="Picture 2" descr="Close-up of Dimensions of Behavior infographic with the following text: Duration is the length of time the behavior occurs. The student was on-task for 4 minutes. Latency is the length of time bet ween the antecedent (e.g., when a behavior is requested) and the behavior. The teacher prompted the student to begin, the student picked up their pencil 15 second later. Force is the strength or intensity with which a behavior occurs. The student's pencil pressure while writing leaves a mark on the page underneath.">
            <a:extLst>
              <a:ext uri="{FF2B5EF4-FFF2-40B4-BE49-F238E27FC236}">
                <a16:creationId xmlns:a16="http://schemas.microsoft.com/office/drawing/2014/main" id="{306E2EC5-EE9C-28FB-8A52-9CEDFF3259AC}"/>
              </a:ext>
            </a:extLst>
          </p:cNvPr>
          <p:cNvPicPr>
            <a:picLocks noChangeAspect="1"/>
          </p:cNvPicPr>
          <p:nvPr/>
        </p:nvPicPr>
        <p:blipFill>
          <a:blip r:embed="rId3"/>
          <a:stretch>
            <a:fillRect/>
          </a:stretch>
        </p:blipFill>
        <p:spPr>
          <a:xfrm>
            <a:off x="1692324" y="-4298245"/>
            <a:ext cx="8331912" cy="10968326"/>
          </a:xfrm>
          <a:prstGeom prst="rect">
            <a:avLst/>
          </a:prstGeom>
          <a:ln>
            <a:solidFill>
              <a:schemeClr val="tx1"/>
            </a:solidFill>
          </a:ln>
        </p:spPr>
      </p:pic>
    </p:spTree>
    <p:extLst>
      <p:ext uri="{BB962C8B-B14F-4D97-AF65-F5344CB8AC3E}">
        <p14:creationId xmlns:p14="http://schemas.microsoft.com/office/powerpoint/2010/main" val="2704124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81D9E-451F-5A52-2781-770EDFB24135}"/>
              </a:ext>
            </a:extLst>
          </p:cNvPr>
          <p:cNvSpPr>
            <a:spLocks noGrp="1"/>
          </p:cNvSpPr>
          <p:nvPr>
            <p:ph type="title"/>
          </p:nvPr>
        </p:nvSpPr>
        <p:spPr/>
        <p:txBody>
          <a:bodyPr/>
          <a:lstStyle/>
          <a:p>
            <a:r>
              <a:rPr lang="en-US"/>
              <a:t>Dimension of Behavior Example</a:t>
            </a:r>
          </a:p>
        </p:txBody>
      </p:sp>
      <p:sp>
        <p:nvSpPr>
          <p:cNvPr id="3" name="Content Placeholder 2">
            <a:extLst>
              <a:ext uri="{FF2B5EF4-FFF2-40B4-BE49-F238E27FC236}">
                <a16:creationId xmlns:a16="http://schemas.microsoft.com/office/drawing/2014/main" id="{737F799F-CA0A-1553-6CE0-22B84DD33CC0}"/>
              </a:ext>
            </a:extLst>
          </p:cNvPr>
          <p:cNvSpPr>
            <a:spLocks noGrp="1"/>
          </p:cNvSpPr>
          <p:nvPr>
            <p:ph idx="1"/>
          </p:nvPr>
        </p:nvSpPr>
        <p:spPr>
          <a:xfrm>
            <a:off x="838200" y="1825625"/>
            <a:ext cx="7254922" cy="4351338"/>
          </a:xfrm>
        </p:spPr>
        <p:txBody>
          <a:bodyPr/>
          <a:lstStyle/>
          <a:p>
            <a:pPr marL="0" indent="0">
              <a:buNone/>
            </a:pPr>
            <a:r>
              <a:rPr lang="en-US"/>
              <a:t>Behavior = out of seat</a:t>
            </a:r>
          </a:p>
          <a:p>
            <a:r>
              <a:rPr lang="en-US"/>
              <a:t>Frequency – </a:t>
            </a:r>
            <a:r>
              <a:rPr lang="en-US" i="1"/>
              <a:t>number</a:t>
            </a:r>
            <a:r>
              <a:rPr lang="en-US"/>
              <a:t> of times out of seat</a:t>
            </a:r>
          </a:p>
          <a:p>
            <a:pPr lvl="1"/>
            <a:r>
              <a:rPr lang="en-US"/>
              <a:t>Out of seat 8x during lunch</a:t>
            </a:r>
          </a:p>
          <a:p>
            <a:r>
              <a:rPr lang="en-US"/>
              <a:t>Duration – </a:t>
            </a:r>
            <a:r>
              <a:rPr lang="en-US" i="1"/>
              <a:t>amount</a:t>
            </a:r>
            <a:r>
              <a:rPr lang="en-US"/>
              <a:t> of time out of seat</a:t>
            </a:r>
          </a:p>
          <a:p>
            <a:pPr lvl="1"/>
            <a:r>
              <a:rPr lang="en-US"/>
              <a:t>Out of seat 1-2x during lunch BUT lasts for 5+ minutes each time</a:t>
            </a:r>
          </a:p>
        </p:txBody>
      </p:sp>
      <p:pic>
        <p:nvPicPr>
          <p:cNvPr id="4" name="Picture 3">
            <a:extLst>
              <a:ext uri="{FF2B5EF4-FFF2-40B4-BE49-F238E27FC236}">
                <a16:creationId xmlns:a16="http://schemas.microsoft.com/office/drawing/2014/main" id="{D55AE37C-6C8F-D54F-0359-BDC54126380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093122" y="1825625"/>
            <a:ext cx="2998562" cy="3947378"/>
          </a:xfrm>
          <a:prstGeom prst="rect">
            <a:avLst/>
          </a:prstGeom>
          <a:ln>
            <a:solidFill>
              <a:schemeClr val="tx1"/>
            </a:solidFill>
          </a:ln>
        </p:spPr>
      </p:pic>
    </p:spTree>
    <p:extLst>
      <p:ext uri="{BB962C8B-B14F-4D97-AF65-F5344CB8AC3E}">
        <p14:creationId xmlns:p14="http://schemas.microsoft.com/office/powerpoint/2010/main" val="2098959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AE3E-28BB-38DD-4E00-20E4AA9CA560}"/>
              </a:ext>
            </a:extLst>
          </p:cNvPr>
          <p:cNvSpPr>
            <a:spLocks noGrp="1"/>
          </p:cNvSpPr>
          <p:nvPr>
            <p:ph type="title"/>
          </p:nvPr>
        </p:nvSpPr>
        <p:spPr/>
        <p:txBody>
          <a:bodyPr/>
          <a:lstStyle/>
          <a:p>
            <a:r>
              <a:rPr lang="en-US"/>
              <a:t>Select an Aligned Measurement System</a:t>
            </a:r>
          </a:p>
        </p:txBody>
      </p:sp>
      <p:sp>
        <p:nvSpPr>
          <p:cNvPr id="3" name="Content Placeholder 2">
            <a:extLst>
              <a:ext uri="{FF2B5EF4-FFF2-40B4-BE49-F238E27FC236}">
                <a16:creationId xmlns:a16="http://schemas.microsoft.com/office/drawing/2014/main" id="{0EAC7478-D627-A9A2-C3E3-014F2E16422F}"/>
              </a:ext>
            </a:extLst>
          </p:cNvPr>
          <p:cNvSpPr>
            <a:spLocks noGrp="1"/>
          </p:cNvSpPr>
          <p:nvPr>
            <p:ph idx="1"/>
          </p:nvPr>
        </p:nvSpPr>
        <p:spPr/>
        <p:txBody>
          <a:bodyPr>
            <a:normAutofit lnSpcReduction="10000"/>
          </a:bodyPr>
          <a:lstStyle/>
          <a:p>
            <a:r>
              <a:rPr lang="en-US" sz="3200"/>
              <a:t>Event-Based Methods</a:t>
            </a:r>
          </a:p>
          <a:p>
            <a:pPr lvl="1"/>
            <a:r>
              <a:rPr lang="en-US" sz="2800"/>
              <a:t>Frequency</a:t>
            </a:r>
          </a:p>
          <a:p>
            <a:pPr lvl="1"/>
            <a:r>
              <a:rPr lang="en-US" sz="2800"/>
              <a:t>Rate</a:t>
            </a:r>
          </a:p>
          <a:p>
            <a:r>
              <a:rPr lang="en-US" sz="3200"/>
              <a:t>Time-Based Methods</a:t>
            </a:r>
          </a:p>
          <a:p>
            <a:pPr lvl="1"/>
            <a:r>
              <a:rPr lang="en-US" sz="2800"/>
              <a:t>Duration</a:t>
            </a:r>
          </a:p>
          <a:p>
            <a:pPr lvl="1"/>
            <a:r>
              <a:rPr lang="en-US" sz="2800"/>
              <a:t>Latency</a:t>
            </a:r>
          </a:p>
          <a:p>
            <a:pPr lvl="1"/>
            <a:r>
              <a:rPr lang="en-US" sz="2800"/>
              <a:t>Interval Recording</a:t>
            </a:r>
          </a:p>
          <a:p>
            <a:pPr lvl="2"/>
            <a:r>
              <a:rPr lang="en-US" sz="2400"/>
              <a:t>Whole-Interval</a:t>
            </a:r>
          </a:p>
          <a:p>
            <a:pPr lvl="2"/>
            <a:r>
              <a:rPr lang="en-US" sz="2400"/>
              <a:t>Partial-Interval</a:t>
            </a:r>
          </a:p>
          <a:p>
            <a:pPr lvl="2"/>
            <a:r>
              <a:rPr lang="en-US" sz="2400"/>
              <a:t>Momentary Time Sampling</a:t>
            </a:r>
          </a:p>
        </p:txBody>
      </p:sp>
    </p:spTree>
    <p:extLst>
      <p:ext uri="{BB962C8B-B14F-4D97-AF65-F5344CB8AC3E}">
        <p14:creationId xmlns:p14="http://schemas.microsoft.com/office/powerpoint/2010/main" val="1347314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A1C019-4E82-019B-CE16-A609668C45F3}"/>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Event-Based Measurement Systems</a:t>
            </a:r>
          </a:p>
        </p:txBody>
      </p:sp>
      <p:sp>
        <p:nvSpPr>
          <p:cNvPr id="8" name="Content Placeholder 1">
            <a:extLst>
              <a:ext uri="{FF2B5EF4-FFF2-40B4-BE49-F238E27FC236}">
                <a16:creationId xmlns:a16="http://schemas.microsoft.com/office/drawing/2014/main" id="{5A5C6815-258E-02D0-EFBC-3545972227C1}"/>
              </a:ext>
            </a:extLst>
          </p:cNvPr>
          <p:cNvSpPr>
            <a:spLocks noGrp="1"/>
          </p:cNvSpPr>
          <p:nvPr>
            <p:ph type="title" idx="4294967295"/>
          </p:nvPr>
        </p:nvSpPr>
        <p:spPr>
          <a:xfrm>
            <a:off x="838200" y="1825625"/>
            <a:ext cx="6257925"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Types of event-based measurement: </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Frequency</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Rate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Most appropriate for behaviors that are:</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Countable and discrete (e.g., relatively brief, clear start and end, and uniform in length)</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Examples: talking out of turn, swearing, pushing</a:t>
            </a:r>
          </a:p>
        </p:txBody>
      </p:sp>
      <p:pic>
        <p:nvPicPr>
          <p:cNvPr id="9" name="Picture" descr="Image of a Baseline Data Collection: Event Recording form">
            <a:extLst>
              <a:ext uri="{FF2B5EF4-FFF2-40B4-BE49-F238E27FC236}">
                <a16:creationId xmlns:a16="http://schemas.microsoft.com/office/drawing/2014/main" id="{324458AF-E217-E334-6423-C5C52A7A6D81}"/>
              </a:ext>
            </a:extLst>
          </p:cNvPr>
          <p:cNvPicPr>
            <a:picLocks noChangeAspect="1"/>
          </p:cNvPicPr>
          <p:nvPr/>
        </p:nvPicPr>
        <p:blipFill>
          <a:blip r:embed="rId2"/>
          <a:stretch>
            <a:fillRect/>
          </a:stretch>
        </p:blipFill>
        <p:spPr>
          <a:xfrm>
            <a:off x="7608933" y="1791491"/>
            <a:ext cx="3336572" cy="4315993"/>
          </a:xfrm>
          <a:prstGeom prst="rect">
            <a:avLst/>
          </a:prstGeom>
          <a:ln>
            <a:solidFill>
              <a:schemeClr val="tx1"/>
            </a:solidFill>
          </a:ln>
        </p:spPr>
      </p:pic>
      <p:pic>
        <p:nvPicPr>
          <p:cNvPr id="3" name="Graphic 2">
            <a:extLst>
              <a:ext uri="{FF2B5EF4-FFF2-40B4-BE49-F238E27FC236}">
                <a16:creationId xmlns:a16="http://schemas.microsoft.com/office/drawing/2014/main" id="{D455F4A1-EC7E-776A-AA13-F669C25B3AA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4147" y="132184"/>
            <a:ext cx="1259305" cy="1259305"/>
          </a:xfrm>
          <a:prstGeom prst="rect">
            <a:avLst/>
          </a:prstGeom>
        </p:spPr>
      </p:pic>
    </p:spTree>
    <p:extLst>
      <p:ext uri="{BB962C8B-B14F-4D97-AF65-F5344CB8AC3E}">
        <p14:creationId xmlns:p14="http://schemas.microsoft.com/office/powerpoint/2010/main" val="16860242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3352-EB28-4837-C964-3A80739619FB}"/>
              </a:ext>
            </a:extLst>
          </p:cNvPr>
          <p:cNvSpPr>
            <a:spLocks noGrp="1"/>
          </p:cNvSpPr>
          <p:nvPr>
            <p:ph type="title"/>
          </p:nvPr>
        </p:nvSpPr>
        <p:spPr/>
        <p:txBody>
          <a:bodyPr/>
          <a:lstStyle/>
          <a:p>
            <a:r>
              <a:rPr lang="en-US"/>
              <a:t>Tips for Event-Based Recording</a:t>
            </a:r>
          </a:p>
        </p:txBody>
      </p:sp>
      <p:sp>
        <p:nvSpPr>
          <p:cNvPr id="3" name="Content Placeholder 2">
            <a:extLst>
              <a:ext uri="{FF2B5EF4-FFF2-40B4-BE49-F238E27FC236}">
                <a16:creationId xmlns:a16="http://schemas.microsoft.com/office/drawing/2014/main" id="{E7DDA347-CDC6-20D0-8F2E-A719C1D9CB99}"/>
              </a:ext>
            </a:extLst>
          </p:cNvPr>
          <p:cNvSpPr>
            <a:spLocks noGrp="1"/>
          </p:cNvSpPr>
          <p:nvPr>
            <p:ph idx="1"/>
          </p:nvPr>
        </p:nvSpPr>
        <p:spPr>
          <a:xfrm>
            <a:off x="838200" y="1825625"/>
            <a:ext cx="6169875" cy="4351338"/>
          </a:xfrm>
        </p:spPr>
        <p:txBody>
          <a:bodyPr>
            <a:normAutofit lnSpcReduction="10000"/>
          </a:bodyPr>
          <a:lstStyle/>
          <a:p>
            <a:r>
              <a:rPr lang="en-US"/>
              <a:t>Select a specific period for data collection (e.g., first 20 minutes of the day, recess, math block)</a:t>
            </a:r>
          </a:p>
          <a:p>
            <a:r>
              <a:rPr lang="en-US"/>
              <a:t>Keep track of each time the target behavior occurs within that specified time </a:t>
            </a:r>
          </a:p>
          <a:p>
            <a:pPr lvl="1"/>
            <a:r>
              <a:rPr lang="en-US"/>
              <a:t>Tally marks on paper (e.g., post it, label, data-collection sheet)</a:t>
            </a:r>
          </a:p>
          <a:p>
            <a:pPr lvl="1"/>
            <a:r>
              <a:rPr lang="en-US"/>
              <a:t>Move paperclips from one pocked to another</a:t>
            </a:r>
          </a:p>
          <a:p>
            <a:pPr lvl="1"/>
            <a:r>
              <a:rPr lang="en-US"/>
              <a:t>Counter</a:t>
            </a:r>
          </a:p>
        </p:txBody>
      </p:sp>
      <p:pic>
        <p:nvPicPr>
          <p:cNvPr id="5" name="Picture 4">
            <a:extLst>
              <a:ext uri="{FF2B5EF4-FFF2-40B4-BE49-F238E27FC236}">
                <a16:creationId xmlns:a16="http://schemas.microsoft.com/office/drawing/2014/main" id="{36735740-BA22-48E2-6C55-9E42F8BEE351}"/>
              </a:ext>
              <a:ext uri="{C183D7F6-B498-43B3-948B-1728B52AA6E4}">
                <adec:decorative xmlns:adec="http://schemas.microsoft.com/office/drawing/2017/decorative" val="1"/>
              </a:ext>
            </a:extLst>
          </p:cNvPr>
          <p:cNvPicPr>
            <a:picLocks noChangeAspect="1"/>
          </p:cNvPicPr>
          <p:nvPr/>
        </p:nvPicPr>
        <p:blipFill>
          <a:blip r:embed="rId2"/>
          <a:srcRect l="1157" t="20376" r="40829" b="8003"/>
          <a:stretch>
            <a:fillRect/>
          </a:stretch>
        </p:blipFill>
        <p:spPr>
          <a:xfrm>
            <a:off x="7319748" y="1825625"/>
            <a:ext cx="4034052" cy="2714898"/>
          </a:xfrm>
          <a:prstGeom prst="rect">
            <a:avLst/>
          </a:prstGeom>
        </p:spPr>
      </p:pic>
      <p:pic>
        <p:nvPicPr>
          <p:cNvPr id="6" name="Picture 1" descr="Image of a Measurement Practice form">
            <a:extLst>
              <a:ext uri="{FF2B5EF4-FFF2-40B4-BE49-F238E27FC236}">
                <a16:creationId xmlns:a16="http://schemas.microsoft.com/office/drawing/2014/main" id="{66D0D50B-13F1-F9FD-EDD6-5ABD06F3968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951307" y="3625855"/>
            <a:ext cx="2839222" cy="1829336"/>
          </a:xfrm>
          <a:prstGeom prst="rect">
            <a:avLst/>
          </a:prstGeom>
          <a:ln>
            <a:solidFill>
              <a:schemeClr val="tx1"/>
            </a:solidFill>
          </a:ln>
        </p:spPr>
      </p:pic>
      <p:pic>
        <p:nvPicPr>
          <p:cNvPr id="8" name="Graphic 7">
            <a:extLst>
              <a:ext uri="{FF2B5EF4-FFF2-40B4-BE49-F238E27FC236}">
                <a16:creationId xmlns:a16="http://schemas.microsoft.com/office/drawing/2014/main" id="{73D6BF60-15DA-4999-38D2-20109BBDF0E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4147" y="132184"/>
            <a:ext cx="1259305" cy="1259305"/>
          </a:xfrm>
          <a:prstGeom prst="rect">
            <a:avLst/>
          </a:prstGeom>
        </p:spPr>
      </p:pic>
    </p:spTree>
    <p:extLst>
      <p:ext uri="{BB962C8B-B14F-4D97-AF65-F5344CB8AC3E}">
        <p14:creationId xmlns:p14="http://schemas.microsoft.com/office/powerpoint/2010/main" val="13330642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34CB1-5574-9329-6022-1447EE4AFDB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063B5B9-D182-E808-00A9-2B1E152835DB}"/>
              </a:ext>
              <a:ext uri="{C183D7F6-B498-43B3-948B-1728B52AA6E4}">
                <adec:decorative xmlns:adec="http://schemas.microsoft.com/office/drawing/2017/decorative" val="0"/>
              </a:ext>
            </a:extLst>
          </p:cNvPr>
          <p:cNvSpPr>
            <a:spLocks noGrp="1"/>
          </p:cNvSpPr>
          <p:nvPr>
            <p:ph type="title"/>
          </p:nvPr>
        </p:nvSpPr>
        <p:spPr/>
        <p:txBody>
          <a:bodyPr/>
          <a:lstStyle/>
          <a:p>
            <a:r>
              <a:rPr lang="en-US"/>
              <a:t>Interobserver Agreement (IOA)</a:t>
            </a:r>
          </a:p>
        </p:txBody>
      </p:sp>
      <p:sp>
        <p:nvSpPr>
          <p:cNvPr id="6" name="Content Placeholder">
            <a:extLst>
              <a:ext uri="{FF2B5EF4-FFF2-40B4-BE49-F238E27FC236}">
                <a16:creationId xmlns:a16="http://schemas.microsoft.com/office/drawing/2014/main" id="{8ED5F950-768C-57BD-7333-EB481898431C}"/>
              </a:ext>
            </a:extLst>
          </p:cNvPr>
          <p:cNvSpPr>
            <a:spLocks noGrp="1"/>
          </p:cNvSpPr>
          <p:nvPr>
            <p:ph idx="1"/>
          </p:nvPr>
        </p:nvSpPr>
        <p:spPr>
          <a:xfrm>
            <a:off x="838200" y="1841667"/>
            <a:ext cx="10515600" cy="4351338"/>
          </a:xfrm>
        </p:spPr>
        <p:txBody>
          <a:bodyPr>
            <a:normAutofit/>
          </a:bodyPr>
          <a:lstStyle/>
          <a:p>
            <a:r>
              <a:rPr lang="en-US"/>
              <a:t>Interobserver agreement (IOA) is degree to which two observers are seeing the same thing</a:t>
            </a:r>
          </a:p>
          <a:p>
            <a:r>
              <a:rPr lang="en-US"/>
              <a:t>IOA provides insight on the </a:t>
            </a:r>
            <a:r>
              <a:rPr lang="en-US" i="1"/>
              <a:t>reliability</a:t>
            </a:r>
            <a:r>
              <a:rPr lang="en-US"/>
              <a:t> of data collection</a:t>
            </a:r>
          </a:p>
        </p:txBody>
      </p:sp>
      <p:grpSp>
        <p:nvGrpSpPr>
          <p:cNvPr id="9" name="Group 8" descr="A blue box withthe text &quot;to calculate IOA for frequency or rate&quot;, to the right is a gray rectangle with the IOA equation (lower #/higher#) * 100 = ___%. Underneath is another gray rectangle with the example (10/12)*100 = 83%">
            <a:extLst>
              <a:ext uri="{FF2B5EF4-FFF2-40B4-BE49-F238E27FC236}">
                <a16:creationId xmlns:a16="http://schemas.microsoft.com/office/drawing/2014/main" id="{6DB4EF4F-0F7B-1CBB-DF5D-36CE619F9D58}"/>
              </a:ext>
            </a:extLst>
          </p:cNvPr>
          <p:cNvGrpSpPr/>
          <p:nvPr/>
        </p:nvGrpSpPr>
        <p:grpSpPr>
          <a:xfrm>
            <a:off x="1287669" y="3899436"/>
            <a:ext cx="9905420" cy="1328297"/>
            <a:chOff x="1191126" y="4649465"/>
            <a:chExt cx="9905420" cy="1328297"/>
          </a:xfrm>
        </p:grpSpPr>
        <p:sp>
          <p:nvSpPr>
            <p:cNvPr id="2" name="Rectangle: Rounded Corners 1">
              <a:extLst>
                <a:ext uri="{FF2B5EF4-FFF2-40B4-BE49-F238E27FC236}">
                  <a16:creationId xmlns:a16="http://schemas.microsoft.com/office/drawing/2014/main" id="{D4B4C868-1832-C1CF-E670-DC9A19093573}"/>
                </a:ext>
              </a:extLst>
            </p:cNvPr>
            <p:cNvSpPr/>
            <p:nvPr/>
          </p:nvSpPr>
          <p:spPr>
            <a:xfrm>
              <a:off x="1191126" y="4649465"/>
              <a:ext cx="3656366" cy="132829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To calculate IOA for frequency or rate</a:t>
              </a:r>
            </a:p>
          </p:txBody>
        </p:sp>
        <p:pic>
          <p:nvPicPr>
            <p:cNvPr id="7" name="Picture 6" descr="A screenshot of a computer&#10;&#10;AI-generated content may be incorrect.">
              <a:extLst>
                <a:ext uri="{FF2B5EF4-FFF2-40B4-BE49-F238E27FC236}">
                  <a16:creationId xmlns:a16="http://schemas.microsoft.com/office/drawing/2014/main" id="{546A38A4-DED4-18DE-336F-B79CD342AB96}"/>
                </a:ext>
              </a:extLst>
            </p:cNvPr>
            <p:cNvPicPr>
              <a:picLocks noChangeAspect="1"/>
            </p:cNvPicPr>
            <p:nvPr/>
          </p:nvPicPr>
          <p:blipFill>
            <a:blip r:embed="rId2"/>
            <a:srcRect b="53693"/>
            <a:stretch>
              <a:fillRect/>
            </a:stretch>
          </p:blipFill>
          <p:spPr>
            <a:xfrm>
              <a:off x="5037800" y="5331639"/>
              <a:ext cx="6058746" cy="569067"/>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96DC34E4-1398-8452-7565-5AE2EC85F1F3}"/>
                </a:ext>
              </a:extLst>
            </p:cNvPr>
            <p:cNvPicPr>
              <a:picLocks noChangeAspect="1"/>
            </p:cNvPicPr>
            <p:nvPr/>
          </p:nvPicPr>
          <p:blipFill>
            <a:blip r:embed="rId2"/>
            <a:srcRect t="52010" b="-310"/>
            <a:stretch>
              <a:fillRect/>
            </a:stretch>
          </p:blipFill>
          <p:spPr>
            <a:xfrm>
              <a:off x="5037800" y="4649465"/>
              <a:ext cx="6058746" cy="593558"/>
            </a:xfrm>
            <a:prstGeom prst="rect">
              <a:avLst/>
            </a:prstGeom>
          </p:spPr>
        </p:pic>
      </p:grpSp>
    </p:spTree>
    <p:extLst>
      <p:ext uri="{BB962C8B-B14F-4D97-AF65-F5344CB8AC3E}">
        <p14:creationId xmlns:p14="http://schemas.microsoft.com/office/powerpoint/2010/main" val="234162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D4002-A250-8B04-E48A-A4F279FC4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EB6BF-6534-B059-6A66-28085A48B0F1}"/>
              </a:ext>
            </a:extLst>
          </p:cNvPr>
          <p:cNvSpPr>
            <a:spLocks noGrp="1"/>
          </p:cNvSpPr>
          <p:nvPr>
            <p:ph type="title"/>
          </p:nvPr>
        </p:nvSpPr>
        <p:spPr/>
        <p:txBody>
          <a:bodyPr/>
          <a:lstStyle/>
          <a:p>
            <a:r>
              <a:rPr lang="en-US"/>
              <a:t>Time-Based Measurement Systems</a:t>
            </a:r>
          </a:p>
        </p:txBody>
      </p:sp>
      <p:sp>
        <p:nvSpPr>
          <p:cNvPr id="8" name="Content Placeholder 1">
            <a:extLst>
              <a:ext uri="{FF2B5EF4-FFF2-40B4-BE49-F238E27FC236}">
                <a16:creationId xmlns:a16="http://schemas.microsoft.com/office/drawing/2014/main" id="{48A923E6-6919-62A3-CA56-840F4D782131}"/>
              </a:ext>
            </a:extLst>
          </p:cNvPr>
          <p:cNvSpPr>
            <a:spLocks noGrp="1"/>
          </p:cNvSpPr>
          <p:nvPr>
            <p:ph idx="1"/>
          </p:nvPr>
        </p:nvSpPr>
        <p:spPr/>
        <p:txBody>
          <a:bodyPr/>
          <a:lstStyle/>
          <a:p>
            <a:r>
              <a:rPr lang="en-US"/>
              <a:t>Time Based</a:t>
            </a:r>
          </a:p>
          <a:p>
            <a:pPr lvl="1"/>
            <a:r>
              <a:rPr lang="en-US"/>
              <a:t>Duration</a:t>
            </a:r>
          </a:p>
          <a:p>
            <a:pPr lvl="1"/>
            <a:r>
              <a:rPr lang="en-US"/>
              <a:t>Latency</a:t>
            </a:r>
          </a:p>
          <a:p>
            <a:pPr lvl="1"/>
            <a:r>
              <a:rPr lang="en-US"/>
              <a:t>Interval (whole-interval, partial interval, momentary time sampling)</a:t>
            </a:r>
          </a:p>
          <a:p>
            <a:r>
              <a:rPr lang="en-US"/>
              <a:t>Most appropriate for behaviors that are:</a:t>
            </a:r>
          </a:p>
          <a:p>
            <a:pPr lvl="1"/>
            <a:r>
              <a:rPr lang="en-US"/>
              <a:t>Not countable or discrete (e.g., less defined start/end, span a period of time) and/or vary in length each time</a:t>
            </a:r>
          </a:p>
          <a:p>
            <a:pPr lvl="1"/>
            <a:r>
              <a:rPr lang="en-US"/>
              <a:t>Examples of non-uniform behaviors include: academic engagement, off-task, leaving designated area (e.g., desk, carpet spot), tantrum</a:t>
            </a:r>
          </a:p>
        </p:txBody>
      </p:sp>
    </p:spTree>
    <p:extLst>
      <p:ext uri="{BB962C8B-B14F-4D97-AF65-F5344CB8AC3E}">
        <p14:creationId xmlns:p14="http://schemas.microsoft.com/office/powerpoint/2010/main" val="3067064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172E-D8E0-D868-FCBA-D8F42DD69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0EEBE-CDB3-635F-33AA-D0716D417305}"/>
              </a:ext>
              <a:ext uri="{C183D7F6-B498-43B3-948B-1728B52AA6E4}">
                <adec:decorative xmlns:adec="http://schemas.microsoft.com/office/drawing/2017/decorative" val="0"/>
              </a:ext>
            </a:extLst>
          </p:cNvPr>
          <p:cNvSpPr>
            <a:spLocks noGrp="1"/>
          </p:cNvSpPr>
          <p:nvPr>
            <p:ph type="title"/>
          </p:nvPr>
        </p:nvSpPr>
        <p:spPr/>
        <p:txBody>
          <a:bodyPr/>
          <a:lstStyle/>
          <a:p>
            <a:r>
              <a:rPr lang="en-US"/>
              <a:t>Tips for Duration and Latency</a:t>
            </a:r>
          </a:p>
        </p:txBody>
      </p:sp>
      <p:sp>
        <p:nvSpPr>
          <p:cNvPr id="3" name="Content Placeholder 2">
            <a:extLst>
              <a:ext uri="{FF2B5EF4-FFF2-40B4-BE49-F238E27FC236}">
                <a16:creationId xmlns:a16="http://schemas.microsoft.com/office/drawing/2014/main" id="{EA0B1F44-D66D-EBC5-4B01-D3D1F3AE7BA4}"/>
              </a:ext>
            </a:extLst>
          </p:cNvPr>
          <p:cNvSpPr>
            <a:spLocks noGrp="1"/>
          </p:cNvSpPr>
          <p:nvPr>
            <p:ph idx="1"/>
          </p:nvPr>
        </p:nvSpPr>
        <p:spPr/>
        <p:txBody>
          <a:bodyPr>
            <a:normAutofit/>
          </a:bodyPr>
          <a:lstStyle/>
          <a:p>
            <a:pPr marL="0" indent="0">
              <a:buNone/>
            </a:pPr>
            <a:r>
              <a:rPr lang="en-US" b="1"/>
              <a:t>Duration and Latency</a:t>
            </a:r>
          </a:p>
          <a:p>
            <a:r>
              <a:rPr lang="en-US"/>
              <a:t>Select a specific period for data collection (e.g., first 20 minutes of the day, recess, math block)</a:t>
            </a:r>
          </a:p>
          <a:p>
            <a:r>
              <a:rPr lang="en-US"/>
              <a:t>Use a stopwatch (or app) to note:</a:t>
            </a:r>
          </a:p>
          <a:p>
            <a:pPr lvl="1"/>
            <a:r>
              <a:rPr lang="en-US"/>
              <a:t>Duration – when behavior begins and ends</a:t>
            </a:r>
          </a:p>
          <a:p>
            <a:pPr lvl="1"/>
            <a:r>
              <a:rPr lang="en-US"/>
              <a:t>Latency – start timer when direction is given, stop timer when student engages in expected behavior</a:t>
            </a:r>
          </a:p>
        </p:txBody>
      </p:sp>
      <p:pic>
        <p:nvPicPr>
          <p:cNvPr id="8" name="Picture 7">
            <a:extLst>
              <a:ext uri="{FF2B5EF4-FFF2-40B4-BE49-F238E27FC236}">
                <a16:creationId xmlns:a16="http://schemas.microsoft.com/office/drawing/2014/main" id="{F1A34FDF-F747-6095-9CA0-404ECB29DBF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370184" y="0"/>
            <a:ext cx="1821816" cy="2213169"/>
          </a:xfrm>
          <a:prstGeom prst="rect">
            <a:avLst/>
          </a:prstGeom>
        </p:spPr>
      </p:pic>
    </p:spTree>
    <p:extLst>
      <p:ext uri="{BB962C8B-B14F-4D97-AF65-F5344CB8AC3E}">
        <p14:creationId xmlns:p14="http://schemas.microsoft.com/office/powerpoint/2010/main" val="2952957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2A885-7D62-1A48-8C99-AA69A86F6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EFDB38-1187-120A-2F89-7B73DC5B67B4}"/>
              </a:ext>
              <a:ext uri="{C183D7F6-B498-43B3-948B-1728B52AA6E4}">
                <adec:decorative xmlns:adec="http://schemas.microsoft.com/office/drawing/2017/decorative" val="0"/>
              </a:ext>
            </a:extLst>
          </p:cNvPr>
          <p:cNvSpPr>
            <a:spLocks noGrp="1"/>
          </p:cNvSpPr>
          <p:nvPr>
            <p:ph type="title"/>
          </p:nvPr>
        </p:nvSpPr>
        <p:spPr>
          <a:xfrm>
            <a:off x="831850" y="1709738"/>
            <a:ext cx="7741337" cy="2852737"/>
          </a:xfrm>
        </p:spPr>
        <p:txBody>
          <a:bodyPr>
            <a:normAutofit/>
          </a:bodyPr>
          <a:lstStyle/>
          <a:p>
            <a:r>
              <a:rPr lang="en-US"/>
              <a:t>Functional Assessment-Based Intervention (FABI)</a:t>
            </a:r>
          </a:p>
        </p:txBody>
      </p:sp>
      <p:pic>
        <p:nvPicPr>
          <p:cNvPr id="4" name="Picture 3" descr="Functional Assessment-Based Intervention (FABI) Introduction module cover">
            <a:extLst>
              <a:ext uri="{FF2B5EF4-FFF2-40B4-BE49-F238E27FC236}">
                <a16:creationId xmlns:a16="http://schemas.microsoft.com/office/drawing/2014/main" id="{69C17DA1-A835-84C0-F40F-2CB764EC54FD}"/>
              </a:ext>
            </a:extLst>
          </p:cNvPr>
          <p:cNvPicPr>
            <a:picLocks noChangeAspect="1"/>
          </p:cNvPicPr>
          <p:nvPr/>
        </p:nvPicPr>
        <p:blipFill>
          <a:blip r:embed="rId2"/>
          <a:srcRect/>
          <a:stretch/>
        </p:blipFill>
        <p:spPr>
          <a:xfrm>
            <a:off x="9281902" y="1888911"/>
            <a:ext cx="2260125" cy="3531446"/>
          </a:xfrm>
          <a:prstGeom prst="rect">
            <a:avLst/>
          </a:prstGeom>
        </p:spPr>
      </p:pic>
    </p:spTree>
    <p:extLst>
      <p:ext uri="{BB962C8B-B14F-4D97-AF65-F5344CB8AC3E}">
        <p14:creationId xmlns:p14="http://schemas.microsoft.com/office/powerpoint/2010/main" val="22630200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5AE54-E7C5-EFFA-C522-2E666A421BD5}"/>
              </a:ext>
            </a:extLst>
          </p:cNvPr>
          <p:cNvSpPr>
            <a:spLocks noGrp="1"/>
          </p:cNvSpPr>
          <p:nvPr>
            <p:ph type="title"/>
          </p:nvPr>
        </p:nvSpPr>
        <p:spPr/>
        <p:txBody>
          <a:bodyPr/>
          <a:lstStyle/>
          <a:p>
            <a:r>
              <a:rPr lang="en-US"/>
              <a:t>Let’s Practice: Duration Recording</a:t>
            </a:r>
          </a:p>
        </p:txBody>
      </p:sp>
      <p:graphicFrame>
        <p:nvGraphicFramePr>
          <p:cNvPr id="4" name="Content Placeholder">
            <a:extLst>
              <a:ext uri="{FF2B5EF4-FFF2-40B4-BE49-F238E27FC236}">
                <a16:creationId xmlns:a16="http://schemas.microsoft.com/office/drawing/2014/main" id="{EABD869A-AD39-04E1-4E72-CD494F51D6B4}"/>
              </a:ext>
            </a:extLst>
          </p:cNvPr>
          <p:cNvGraphicFramePr>
            <a:graphicFrameLocks noGrp="1"/>
          </p:cNvGraphicFramePr>
          <p:nvPr>
            <p:ph idx="1"/>
            <p:extLst>
              <p:ext uri="{D42A27DB-BD31-4B8C-83A1-F6EECF244321}">
                <p14:modId xmlns:p14="http://schemas.microsoft.com/office/powerpoint/2010/main" val="3998414070"/>
              </p:ext>
            </p:extLst>
          </p:nvPr>
        </p:nvGraphicFramePr>
        <p:xfrm>
          <a:off x="697576" y="1961174"/>
          <a:ext cx="7800832" cy="4101000"/>
        </p:xfrm>
        <a:graphic>
          <a:graphicData uri="http://schemas.openxmlformats.org/drawingml/2006/table">
            <a:tbl>
              <a:tblPr firstRow="1" firstCol="1" bandRow="1"/>
              <a:tblGrid>
                <a:gridCol w="2450738">
                  <a:extLst>
                    <a:ext uri="{9D8B030D-6E8A-4147-A177-3AD203B41FA5}">
                      <a16:colId xmlns:a16="http://schemas.microsoft.com/office/drawing/2014/main" val="2732474540"/>
                    </a:ext>
                  </a:extLst>
                </a:gridCol>
                <a:gridCol w="5350094">
                  <a:extLst>
                    <a:ext uri="{9D8B030D-6E8A-4147-A177-3AD203B41FA5}">
                      <a16:colId xmlns:a16="http://schemas.microsoft.com/office/drawing/2014/main" val="2470939339"/>
                    </a:ext>
                  </a:extLst>
                </a:gridCol>
              </a:tblGrid>
              <a:tr h="458640">
                <a:tc>
                  <a:txBody>
                    <a:bodyPr/>
                    <a:lstStyle/>
                    <a:p>
                      <a:pPr marL="0" marR="0">
                        <a:lnSpc>
                          <a:spcPct val="115000"/>
                        </a:lnSpc>
                        <a:spcAft>
                          <a:spcPts val="800"/>
                        </a:spcAft>
                      </a:pPr>
                      <a:r>
                        <a:rPr lang="en-US" sz="2400" b="1">
                          <a:solidFill>
                            <a:srgbClr val="FFFFFF"/>
                          </a:solidFill>
                          <a:effectLst/>
                          <a:latin typeface="Arial"/>
                          <a:ea typeface="Calibri"/>
                          <a:cs typeface="Times New Roman"/>
                        </a:rPr>
                        <a:t>Component</a:t>
                      </a:r>
                      <a:endParaRPr lang="en-US" sz="24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272743">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Off-Task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868877">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a:t>Off-Task is defined being engaged in activities other than those directed by the teacher.</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570810">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a:effectLst/>
                          <a:latin typeface="Arial" panose="020B0604020202020204" pitchFamily="34" charset="0"/>
                          <a:ea typeface="Calibri" panose="020F0502020204030204" pitchFamily="34" charset="0"/>
                          <a:cs typeface="Times New Roman" panose="02020603050405020304" pitchFamily="18" charset="0"/>
                        </a:rPr>
                        <a:t>Looking at a peer’s paper, out of location, coloring, throwing materials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698134">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a:effectLst/>
                          <a:latin typeface="Arial" panose="020B0604020202020204" pitchFamily="34" charset="0"/>
                          <a:ea typeface="Calibri" panose="020F0502020204030204" pitchFamily="34" charset="0"/>
                          <a:cs typeface="Times New Roman" panose="02020603050405020304" pitchFamily="18" charset="0"/>
                        </a:rPr>
                        <a:t>Writing, looking at the teacher or board, reading, following teacher directions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pic>
        <p:nvPicPr>
          <p:cNvPr id="6" name="Picture 5" descr="Screenshot from a video of a classroom">
            <a:extLst>
              <a:ext uri="{FF2B5EF4-FFF2-40B4-BE49-F238E27FC236}">
                <a16:creationId xmlns:a16="http://schemas.microsoft.com/office/drawing/2014/main" id="{226CA138-A81A-10B6-A468-96F8544F72C6}"/>
              </a:ext>
            </a:extLst>
          </p:cNvPr>
          <p:cNvPicPr>
            <a:picLocks noChangeAspect="1"/>
          </p:cNvPicPr>
          <p:nvPr/>
        </p:nvPicPr>
        <p:blipFill>
          <a:blip r:embed="rId2"/>
          <a:stretch>
            <a:fillRect/>
          </a:stretch>
        </p:blipFill>
        <p:spPr>
          <a:xfrm>
            <a:off x="8700540" y="2811440"/>
            <a:ext cx="3327687" cy="2400468"/>
          </a:xfrm>
          <a:prstGeom prst="rect">
            <a:avLst/>
          </a:prstGeom>
        </p:spPr>
      </p:pic>
      <p:sp>
        <p:nvSpPr>
          <p:cNvPr id="9" name="Arrow: Down 8" descr="Yellow arrow pointing to &quot;Sam&quot; a white boy in a white shirt">
            <a:extLst>
              <a:ext uri="{FF2B5EF4-FFF2-40B4-BE49-F238E27FC236}">
                <a16:creationId xmlns:a16="http://schemas.microsoft.com/office/drawing/2014/main" id="{CA432348-CBC7-07B4-307E-C7F090FB9FD2}"/>
              </a:ext>
            </a:extLst>
          </p:cNvPr>
          <p:cNvSpPr/>
          <p:nvPr/>
        </p:nvSpPr>
        <p:spPr>
          <a:xfrm>
            <a:off x="9804825" y="2287731"/>
            <a:ext cx="559558" cy="1407354"/>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7F53FB1-FAAA-8E37-04BD-1C3EDDD4CD07}"/>
              </a:ext>
            </a:extLst>
          </p:cNvPr>
          <p:cNvSpPr/>
          <p:nvPr/>
        </p:nvSpPr>
        <p:spPr>
          <a:xfrm>
            <a:off x="9641711" y="1294616"/>
            <a:ext cx="2386516" cy="9197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Sam </a:t>
            </a:r>
          </a:p>
          <a:p>
            <a:pPr algn="ctr"/>
            <a:r>
              <a:rPr lang="en-US" sz="2400"/>
              <a:t>(in white shirt)</a:t>
            </a:r>
          </a:p>
        </p:txBody>
      </p:sp>
    </p:spTree>
    <p:extLst>
      <p:ext uri="{BB962C8B-B14F-4D97-AF65-F5344CB8AC3E}">
        <p14:creationId xmlns:p14="http://schemas.microsoft.com/office/powerpoint/2010/main" val="19727478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71BED-79C9-05D4-1A40-351DF604E4E6}"/>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9F28DD54-7546-CC97-EE90-945303C38299}"/>
              </a:ext>
            </a:extLst>
          </p:cNvPr>
          <p:cNvSpPr>
            <a:spLocks noGrp="1"/>
          </p:cNvSpPr>
          <p:nvPr>
            <p:ph type="title"/>
          </p:nvPr>
        </p:nvSpPr>
        <p:spPr>
          <a:solidFill>
            <a:schemeClr val="accent5"/>
          </a:solidFill>
        </p:spPr>
        <p:txBody>
          <a:bodyPr/>
          <a:lstStyle/>
          <a:p>
            <a:r>
              <a:rPr lang="en-US">
                <a:solidFill>
                  <a:schemeClr val="bg1"/>
                </a:solidFill>
              </a:rPr>
              <a:t>Table Talk: Duration Recording</a:t>
            </a:r>
          </a:p>
        </p:txBody>
      </p:sp>
      <p:sp>
        <p:nvSpPr>
          <p:cNvPr id="3" name="Content Placeholder">
            <a:extLst>
              <a:ext uri="{FF2B5EF4-FFF2-40B4-BE49-F238E27FC236}">
                <a16:creationId xmlns:a16="http://schemas.microsoft.com/office/drawing/2014/main" id="{D1472AB7-A531-03A0-2D5F-6D856DB40220}"/>
              </a:ext>
            </a:extLst>
          </p:cNvPr>
          <p:cNvSpPr>
            <a:spLocks noGrp="1"/>
          </p:cNvSpPr>
          <p:nvPr>
            <p:ph idx="1"/>
          </p:nvPr>
        </p:nvSpPr>
        <p:spPr>
          <a:xfrm>
            <a:off x="838200" y="1825625"/>
            <a:ext cx="10515600" cy="2673639"/>
          </a:xfrm>
          <a:solidFill>
            <a:schemeClr val="accent5">
              <a:lumMod val="20000"/>
              <a:lumOff val="80000"/>
            </a:schemeClr>
          </a:solidFill>
        </p:spPr>
        <p:txBody>
          <a:bodyPr>
            <a:normAutofit/>
          </a:bodyPr>
          <a:lstStyle/>
          <a:p>
            <a:r>
              <a:rPr lang="en-US">
                <a:solidFill>
                  <a:prstClr val="black"/>
                </a:solidFill>
              </a:rPr>
              <a:t>Share your duration recording data with the people at your table</a:t>
            </a:r>
          </a:p>
          <a:p>
            <a:r>
              <a:rPr lang="en-US">
                <a:solidFill>
                  <a:prstClr val="black"/>
                </a:solidFill>
              </a:rPr>
              <a:t>Calculate interobserver agreement (smaller # / larger #) x 100</a:t>
            </a:r>
          </a:p>
          <a:p>
            <a:r>
              <a:rPr lang="en-US">
                <a:solidFill>
                  <a:prstClr val="black"/>
                </a:solidFill>
              </a:rPr>
              <a:t>What about duration recording was challenging?</a:t>
            </a:r>
          </a:p>
          <a:p>
            <a:r>
              <a:rPr lang="en-US">
                <a:solidFill>
                  <a:prstClr val="black"/>
                </a:solidFill>
              </a:rPr>
              <a:t>What challenges might you encounter if collecting duration data for your student? How might you overcome those challenges?</a:t>
            </a:r>
          </a:p>
        </p:txBody>
      </p:sp>
      <p:pic>
        <p:nvPicPr>
          <p:cNvPr id="4" name="Graphic">
            <a:extLst>
              <a:ext uri="{FF2B5EF4-FFF2-40B4-BE49-F238E27FC236}">
                <a16:creationId xmlns:a16="http://schemas.microsoft.com/office/drawing/2014/main" id="{0C1AD5D8-6E14-C88C-52E0-DE949F74716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9727516" y="525185"/>
            <a:ext cx="1501956" cy="1089373"/>
          </a:xfrm>
          <a:prstGeom prst="rect">
            <a:avLst/>
          </a:prstGeom>
        </p:spPr>
      </p:pic>
      <p:pic>
        <p:nvPicPr>
          <p:cNvPr id="5" name="Picture 41">
            <a:extLst>
              <a:ext uri="{FF2B5EF4-FFF2-40B4-BE49-F238E27FC236}">
                <a16:creationId xmlns:a16="http://schemas.microsoft.com/office/drawing/2014/main" id="{89697F5C-B049-2DB2-FC1F-53D4F981ED2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64766" y="4697674"/>
            <a:ext cx="5062467" cy="179520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0">
            <a:extLst>
              <a:ext uri="{FF2B5EF4-FFF2-40B4-BE49-F238E27FC236}">
                <a16:creationId xmlns:a16="http://schemas.microsoft.com/office/drawing/2014/main" id="{61CDB4D5-8D71-369B-32F5-53A12AA81747}"/>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64766" y="4697674"/>
            <a:ext cx="5062467" cy="179520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9">
            <a:extLst>
              <a:ext uri="{FF2B5EF4-FFF2-40B4-BE49-F238E27FC236}">
                <a16:creationId xmlns:a16="http://schemas.microsoft.com/office/drawing/2014/main" id="{0B0565EA-8C8F-9C79-22C1-34F291B7249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64766" y="4697674"/>
            <a:ext cx="5062467" cy="179520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8">
            <a:extLst>
              <a:ext uri="{FF2B5EF4-FFF2-40B4-BE49-F238E27FC236}">
                <a16:creationId xmlns:a16="http://schemas.microsoft.com/office/drawing/2014/main" id="{9C0F0D0A-B8AE-918C-D0F2-5F03C8196553}"/>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64766" y="4697674"/>
            <a:ext cx="5062467" cy="179520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3">
            <a:extLst>
              <a:ext uri="{FF2B5EF4-FFF2-40B4-BE49-F238E27FC236}">
                <a16:creationId xmlns:a16="http://schemas.microsoft.com/office/drawing/2014/main" id="{0056377A-B731-D021-717E-D76BE6213305}"/>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64766" y="4697674"/>
            <a:ext cx="5062467" cy="179520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36">
            <a:extLst>
              <a:ext uri="{FF2B5EF4-FFF2-40B4-BE49-F238E27FC236}">
                <a16:creationId xmlns:a16="http://schemas.microsoft.com/office/drawing/2014/main" id="{8D33B6AD-6244-4286-5F8C-8759549C8273}"/>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64766" y="4697674"/>
            <a:ext cx="5062467" cy="179520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32">
            <a:extLst>
              <a:ext uri="{FF2B5EF4-FFF2-40B4-BE49-F238E27FC236}">
                <a16:creationId xmlns:a16="http://schemas.microsoft.com/office/drawing/2014/main" id="{A1F466EE-C8BA-44AA-521F-569E04DF6251}"/>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64767" y="4697674"/>
            <a:ext cx="5062465" cy="179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8034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90E3BB-7E0B-E464-7314-5C430B303510}"/>
              </a:ext>
              <a:ext uri="{C183D7F6-B498-43B3-948B-1728B52AA6E4}">
                <adec:decorative xmlns:adec="http://schemas.microsoft.com/office/drawing/2017/decorative" val="0"/>
              </a:ext>
            </a:extLst>
          </p:cNvPr>
          <p:cNvSpPr>
            <a:spLocks noGrp="1"/>
          </p:cNvSpPr>
          <p:nvPr>
            <p:ph type="title"/>
          </p:nvPr>
        </p:nvSpPr>
        <p:spPr/>
        <p:txBody>
          <a:bodyPr/>
          <a:lstStyle/>
          <a:p>
            <a:r>
              <a:rPr lang="en-US"/>
              <a:t>Tips for Interval Recording</a:t>
            </a:r>
          </a:p>
        </p:txBody>
      </p:sp>
      <p:sp>
        <p:nvSpPr>
          <p:cNvPr id="6" name="Content Placeholder">
            <a:extLst>
              <a:ext uri="{FF2B5EF4-FFF2-40B4-BE49-F238E27FC236}">
                <a16:creationId xmlns:a16="http://schemas.microsoft.com/office/drawing/2014/main" id="{14577B2C-551E-A157-2261-DF8C8782A457}"/>
              </a:ext>
            </a:extLst>
          </p:cNvPr>
          <p:cNvSpPr>
            <a:spLocks noGrp="1"/>
          </p:cNvSpPr>
          <p:nvPr>
            <p:ph idx="1"/>
          </p:nvPr>
        </p:nvSpPr>
        <p:spPr/>
        <p:txBody>
          <a:bodyPr>
            <a:normAutofit lnSpcReduction="10000"/>
          </a:bodyPr>
          <a:lstStyle/>
          <a:p>
            <a:r>
              <a:rPr lang="en-US"/>
              <a:t>Select a specific period for data collection (e.g., first 20 minutes of the day, recess, math block)</a:t>
            </a:r>
          </a:p>
          <a:p>
            <a:r>
              <a:rPr lang="en-US"/>
              <a:t>Divide observation period into equal intervals (e.g., 30-second, 1 minute)</a:t>
            </a:r>
          </a:p>
          <a:p>
            <a:r>
              <a:rPr lang="en-US"/>
              <a:t>Set up cue to go off at end of each interval (e.g., audio cue, phone or watch app, MotivAider)</a:t>
            </a:r>
          </a:p>
          <a:p>
            <a:r>
              <a:rPr lang="en-US"/>
              <a:t>Record whether behavior occurred:</a:t>
            </a:r>
          </a:p>
          <a:p>
            <a:pPr lvl="1"/>
            <a:r>
              <a:rPr lang="en-US"/>
              <a:t>Whole-interval: behavior occurred the </a:t>
            </a:r>
            <a:r>
              <a:rPr lang="en-US" i="1" u="sng"/>
              <a:t>entire interval</a:t>
            </a:r>
          </a:p>
          <a:p>
            <a:pPr lvl="1"/>
            <a:r>
              <a:rPr lang="en-US"/>
              <a:t>Partial-interval: behavior occurred </a:t>
            </a:r>
            <a:r>
              <a:rPr lang="en-US" i="1" u="sng"/>
              <a:t>at any time during the interval</a:t>
            </a:r>
          </a:p>
          <a:p>
            <a:pPr lvl="1"/>
            <a:r>
              <a:rPr lang="en-US"/>
              <a:t>Momentary Time Sampling: behavior occurred at </a:t>
            </a:r>
            <a:r>
              <a:rPr lang="en-US" i="1" u="sng"/>
              <a:t>exact moment interval ends</a:t>
            </a:r>
          </a:p>
        </p:txBody>
      </p:sp>
    </p:spTree>
    <p:extLst>
      <p:ext uri="{BB962C8B-B14F-4D97-AF65-F5344CB8AC3E}">
        <p14:creationId xmlns:p14="http://schemas.microsoft.com/office/powerpoint/2010/main" val="177138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F3947-0DAB-17AA-5CB1-5984BBE0DBBB}"/>
              </a:ext>
            </a:extLst>
          </p:cNvPr>
          <p:cNvSpPr>
            <a:spLocks noGrp="1"/>
          </p:cNvSpPr>
          <p:nvPr>
            <p:ph type="title"/>
          </p:nvPr>
        </p:nvSpPr>
        <p:spPr/>
        <p:txBody>
          <a:bodyPr/>
          <a:lstStyle/>
          <a:p>
            <a:r>
              <a:rPr lang="en-US"/>
              <a:t>Momentary Time Sampling</a:t>
            </a:r>
          </a:p>
        </p:txBody>
      </p:sp>
      <p:sp>
        <p:nvSpPr>
          <p:cNvPr id="8" name="Content Placeholder 7">
            <a:extLst>
              <a:ext uri="{FF2B5EF4-FFF2-40B4-BE49-F238E27FC236}">
                <a16:creationId xmlns:a16="http://schemas.microsoft.com/office/drawing/2014/main" id="{8C807550-79B7-B39E-69C3-96C263E06ABC}"/>
              </a:ext>
            </a:extLst>
          </p:cNvPr>
          <p:cNvSpPr>
            <a:spLocks noGrp="1"/>
          </p:cNvSpPr>
          <p:nvPr>
            <p:ph sz="half" idx="1"/>
          </p:nvPr>
        </p:nvSpPr>
        <p:spPr/>
        <p:txBody>
          <a:bodyPr/>
          <a:lstStyle/>
          <a:p>
            <a:r>
              <a:rPr lang="en-US"/>
              <a:t>Record if the behavior occurs (yes / no) at the </a:t>
            </a:r>
            <a:r>
              <a:rPr lang="en-US" b="1"/>
              <a:t>exact moment</a:t>
            </a:r>
            <a:r>
              <a:rPr lang="en-US"/>
              <a:t> the </a:t>
            </a:r>
            <a:r>
              <a:rPr lang="en-US" b="1"/>
              <a:t>interval ends</a:t>
            </a:r>
          </a:p>
          <a:p>
            <a:r>
              <a:rPr lang="en-US"/>
              <a:t>Feasible as it </a:t>
            </a:r>
            <a:r>
              <a:rPr lang="en-US" i="1"/>
              <a:t>does not </a:t>
            </a:r>
            <a:r>
              <a:rPr lang="en-US"/>
              <a:t>require watching the student the entire time</a:t>
            </a:r>
          </a:p>
          <a:p>
            <a:r>
              <a:rPr lang="en-US"/>
              <a:t>Tends to </a:t>
            </a:r>
            <a:r>
              <a:rPr lang="en-US" i="1"/>
              <a:t>underestimate </a:t>
            </a:r>
            <a:r>
              <a:rPr lang="en-US"/>
              <a:t>behavior </a:t>
            </a:r>
          </a:p>
          <a:p>
            <a:endParaRPr lang="en-US"/>
          </a:p>
        </p:txBody>
      </p:sp>
      <p:pic>
        <p:nvPicPr>
          <p:cNvPr id="6" name="Content Placeholder 5" descr="A Momentary Time Sampling measurement form">
            <a:extLst>
              <a:ext uri="{FF2B5EF4-FFF2-40B4-BE49-F238E27FC236}">
                <a16:creationId xmlns:a16="http://schemas.microsoft.com/office/drawing/2014/main" id="{D5B0BD87-E719-89E3-3A4E-3A5CCB4C4416}"/>
              </a:ext>
            </a:extLst>
          </p:cNvPr>
          <p:cNvPicPr>
            <a:picLocks noGrp="1" noChangeAspect="1"/>
          </p:cNvPicPr>
          <p:nvPr>
            <p:ph sz="half" idx="2"/>
          </p:nvPr>
        </p:nvPicPr>
        <p:blipFill rotWithShape="1">
          <a:blip r:embed="rId2"/>
          <a:srcRect/>
          <a:stretch/>
        </p:blipFill>
        <p:spPr>
          <a:xfrm>
            <a:off x="6836734" y="1953329"/>
            <a:ext cx="4517065" cy="3570632"/>
          </a:xfrm>
          <a:prstGeom prst="rect">
            <a:avLst/>
          </a:prstGeom>
          <a:ln>
            <a:solidFill>
              <a:schemeClr val="tx1"/>
            </a:solidFill>
          </a:ln>
        </p:spPr>
      </p:pic>
    </p:spTree>
    <p:extLst>
      <p:ext uri="{BB962C8B-B14F-4D97-AF65-F5344CB8AC3E}">
        <p14:creationId xmlns:p14="http://schemas.microsoft.com/office/powerpoint/2010/main" val="17230618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503CF-D98C-1E5B-B907-7C45ACFB9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887623-7D58-07D2-6538-A9EE7304FD28}"/>
              </a:ext>
            </a:extLst>
          </p:cNvPr>
          <p:cNvSpPr>
            <a:spLocks noGrp="1"/>
          </p:cNvSpPr>
          <p:nvPr>
            <p:ph type="title"/>
          </p:nvPr>
        </p:nvSpPr>
        <p:spPr/>
        <p:txBody>
          <a:bodyPr/>
          <a:lstStyle/>
          <a:p>
            <a:r>
              <a:rPr lang="en-US"/>
              <a:t>Let’s Practice: Momentary Time Sampling</a:t>
            </a:r>
          </a:p>
        </p:txBody>
      </p:sp>
      <p:graphicFrame>
        <p:nvGraphicFramePr>
          <p:cNvPr id="4" name="Content Placeholder">
            <a:extLst>
              <a:ext uri="{FF2B5EF4-FFF2-40B4-BE49-F238E27FC236}">
                <a16:creationId xmlns:a16="http://schemas.microsoft.com/office/drawing/2014/main" id="{A7113F3F-20AF-5E0F-C7C6-8DFEC8E3DD77}"/>
              </a:ext>
            </a:extLst>
          </p:cNvPr>
          <p:cNvGraphicFramePr>
            <a:graphicFrameLocks noGrp="1"/>
          </p:cNvGraphicFramePr>
          <p:nvPr>
            <p:ph idx="1"/>
            <p:extLst>
              <p:ext uri="{D42A27DB-BD31-4B8C-83A1-F6EECF244321}">
                <p14:modId xmlns:p14="http://schemas.microsoft.com/office/powerpoint/2010/main" val="2108384662"/>
              </p:ext>
            </p:extLst>
          </p:nvPr>
        </p:nvGraphicFramePr>
        <p:xfrm>
          <a:off x="675672" y="1825625"/>
          <a:ext cx="10840656" cy="2981272"/>
        </p:xfrm>
        <a:graphic>
          <a:graphicData uri="http://schemas.openxmlformats.org/drawingml/2006/table">
            <a:tbl>
              <a:tblPr firstRow="1" firstCol="1" bandRow="1"/>
              <a:tblGrid>
                <a:gridCol w="2357659">
                  <a:extLst>
                    <a:ext uri="{9D8B030D-6E8A-4147-A177-3AD203B41FA5}">
                      <a16:colId xmlns:a16="http://schemas.microsoft.com/office/drawing/2014/main" val="2732474540"/>
                    </a:ext>
                  </a:extLst>
                </a:gridCol>
                <a:gridCol w="8482997">
                  <a:extLst>
                    <a:ext uri="{9D8B030D-6E8A-4147-A177-3AD203B41FA5}">
                      <a16:colId xmlns:a16="http://schemas.microsoft.com/office/drawing/2014/main" val="2470939339"/>
                    </a:ext>
                  </a:extLst>
                </a:gridCol>
              </a:tblGrid>
              <a:tr h="458640">
                <a:tc>
                  <a:txBody>
                    <a:bodyPr/>
                    <a:lstStyle/>
                    <a:p>
                      <a:pPr marL="0" marR="0">
                        <a:lnSpc>
                          <a:spcPct val="115000"/>
                        </a:lnSpc>
                        <a:spcAft>
                          <a:spcPts val="800"/>
                        </a:spcAft>
                      </a:pPr>
                      <a:r>
                        <a:rPr lang="en-US" sz="2400" b="1">
                          <a:solidFill>
                            <a:srgbClr val="FFFFFF"/>
                          </a:solidFill>
                          <a:effectLst/>
                          <a:latin typeface="Arial"/>
                          <a:ea typeface="Calibri"/>
                          <a:cs typeface="Times New Roman"/>
                        </a:rPr>
                        <a:t>Component</a:t>
                      </a:r>
                      <a:endParaRPr lang="en-US" sz="24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630658">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400" kern="1200">
                          <a:solidFill>
                            <a:schemeClr val="tx1"/>
                          </a:solidFill>
                          <a:effectLst/>
                          <a:latin typeface="+mn-lt"/>
                          <a:ea typeface="+mn-ea"/>
                          <a:cs typeface="+mn-cs"/>
                        </a:rPr>
                        <a:t>Holding microphone in left hand </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630658">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kern="1200">
                          <a:solidFill>
                            <a:schemeClr val="tx1"/>
                          </a:solidFill>
                          <a:effectLst/>
                          <a:latin typeface="+mn-lt"/>
                          <a:ea typeface="+mn-ea"/>
                          <a:cs typeface="+mn-cs"/>
                        </a:rPr>
                        <a:t>Any instance where Jim holds the microphone in his left hand</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630658">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kern="1200">
                          <a:solidFill>
                            <a:schemeClr val="tx1"/>
                          </a:solidFill>
                          <a:effectLst/>
                          <a:latin typeface="+mn-lt"/>
                          <a:ea typeface="+mn-ea"/>
                          <a:cs typeface="+mn-cs"/>
                        </a:rPr>
                        <a:t>using only the left hand to hold the microphone</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630658">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kern="1200">
                          <a:solidFill>
                            <a:schemeClr val="tx1"/>
                          </a:solidFill>
                          <a:effectLst/>
                          <a:latin typeface="+mn-lt"/>
                          <a:ea typeface="+mn-ea"/>
                          <a:cs typeface="+mn-cs"/>
                        </a:rPr>
                        <a:t>holding the microphone in the right hand or with both hands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7930681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DAC40-AB55-8AC9-5426-9365A78A766F}"/>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BA30B8F-AEDD-C8CF-35FE-19D9259E16A4}"/>
              </a:ext>
            </a:extLst>
          </p:cNvPr>
          <p:cNvSpPr>
            <a:spLocks noGrp="1"/>
          </p:cNvSpPr>
          <p:nvPr>
            <p:ph type="title"/>
          </p:nvPr>
        </p:nvSpPr>
        <p:spPr>
          <a:solidFill>
            <a:schemeClr val="accent5"/>
          </a:solidFill>
        </p:spPr>
        <p:txBody>
          <a:bodyPr/>
          <a:lstStyle/>
          <a:p>
            <a:r>
              <a:rPr lang="en-US">
                <a:solidFill>
                  <a:schemeClr val="bg1"/>
                </a:solidFill>
              </a:rPr>
              <a:t>Table Talk: Momentary Time Sampling</a:t>
            </a:r>
          </a:p>
        </p:txBody>
      </p:sp>
      <p:sp>
        <p:nvSpPr>
          <p:cNvPr id="3" name="Content Placeholder">
            <a:extLst>
              <a:ext uri="{FF2B5EF4-FFF2-40B4-BE49-F238E27FC236}">
                <a16:creationId xmlns:a16="http://schemas.microsoft.com/office/drawing/2014/main" id="{B49E6500-4539-5F4A-E5E0-63D4F7EB074E}"/>
              </a:ext>
            </a:extLst>
          </p:cNvPr>
          <p:cNvSpPr>
            <a:spLocks noGrp="1"/>
          </p:cNvSpPr>
          <p:nvPr>
            <p:ph idx="1"/>
          </p:nvPr>
        </p:nvSpPr>
        <p:spPr>
          <a:xfrm>
            <a:off x="838200" y="1825625"/>
            <a:ext cx="10515600" cy="2576254"/>
          </a:xfrm>
          <a:solidFill>
            <a:schemeClr val="accent5">
              <a:lumMod val="20000"/>
              <a:lumOff val="80000"/>
            </a:schemeClr>
          </a:solidFill>
        </p:spPr>
        <p:txBody>
          <a:bodyPr>
            <a:normAutofit/>
          </a:bodyPr>
          <a:lstStyle/>
          <a:p>
            <a:r>
              <a:rPr lang="en-US">
                <a:solidFill>
                  <a:prstClr val="black"/>
                </a:solidFill>
              </a:rPr>
              <a:t>Share your momentary time sampling data with the people at your table</a:t>
            </a:r>
          </a:p>
          <a:p>
            <a:r>
              <a:rPr lang="en-US">
                <a:solidFill>
                  <a:prstClr val="black"/>
                </a:solidFill>
              </a:rPr>
              <a:t>Calculate interobserver agreement </a:t>
            </a:r>
          </a:p>
          <a:p>
            <a:pPr lvl="1"/>
            <a:r>
              <a:rPr lang="en-US">
                <a:solidFill>
                  <a:prstClr val="black"/>
                </a:solidFill>
              </a:rPr>
              <a:t>(# intervals agree / total # of intervals) x 100</a:t>
            </a:r>
          </a:p>
          <a:p>
            <a:r>
              <a:rPr lang="en-US">
                <a:solidFill>
                  <a:prstClr val="black"/>
                </a:solidFill>
              </a:rPr>
              <a:t>What about momentary time sampling was challenging?</a:t>
            </a:r>
          </a:p>
        </p:txBody>
      </p:sp>
      <p:pic>
        <p:nvPicPr>
          <p:cNvPr id="4" name="Graphic">
            <a:extLst>
              <a:ext uri="{FF2B5EF4-FFF2-40B4-BE49-F238E27FC236}">
                <a16:creationId xmlns:a16="http://schemas.microsoft.com/office/drawing/2014/main" id="{3B5030B2-924C-55B2-DA18-9E1845D250F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10406129" y="782765"/>
            <a:ext cx="887737" cy="643878"/>
          </a:xfrm>
          <a:prstGeom prst="rect">
            <a:avLst/>
          </a:prstGeom>
        </p:spPr>
      </p:pic>
      <p:pic>
        <p:nvPicPr>
          <p:cNvPr id="13" name="Picture 36">
            <a:extLst>
              <a:ext uri="{FF2B5EF4-FFF2-40B4-BE49-F238E27FC236}">
                <a16:creationId xmlns:a16="http://schemas.microsoft.com/office/drawing/2014/main" id="{1238463F-08B7-9B4F-FB90-E5FAF110010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85579" y="4864550"/>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5">
            <a:extLst>
              <a:ext uri="{FF2B5EF4-FFF2-40B4-BE49-F238E27FC236}">
                <a16:creationId xmlns:a16="http://schemas.microsoft.com/office/drawing/2014/main" id="{052E94D5-3334-07B8-B985-5CC9FAB748FE}"/>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85579" y="4864550"/>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4">
            <a:extLst>
              <a:ext uri="{FF2B5EF4-FFF2-40B4-BE49-F238E27FC236}">
                <a16:creationId xmlns:a16="http://schemas.microsoft.com/office/drawing/2014/main" id="{5D5BA269-529A-36A8-472C-3BC9C1030716}"/>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85579" y="4864550"/>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2">
            <a:extLst>
              <a:ext uri="{FF2B5EF4-FFF2-40B4-BE49-F238E27FC236}">
                <a16:creationId xmlns:a16="http://schemas.microsoft.com/office/drawing/2014/main" id="{91930347-0949-8F8B-2F52-54A87704D919}"/>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85579" y="4864550"/>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3">
            <a:extLst>
              <a:ext uri="{FF2B5EF4-FFF2-40B4-BE49-F238E27FC236}">
                <a16:creationId xmlns:a16="http://schemas.microsoft.com/office/drawing/2014/main" id="{BCC17637-CE06-B2A6-6DCF-AB8750191158}"/>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85579" y="4864550"/>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649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300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50000"/>
                            </p:stCondLst>
                            <p:childTnLst>
                              <p:par>
                                <p:cTn id="14" presetID="1" presetClass="entr" presetSubtype="0" fill="hold" nodeType="afterEffect">
                                  <p:stCondLst>
                                    <p:cond delay="300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F8678-E541-4B7A-61E7-973801852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11EE7B-EE95-2AC9-6C94-4BACB4224F76}"/>
              </a:ext>
            </a:extLst>
          </p:cNvPr>
          <p:cNvSpPr>
            <a:spLocks noGrp="1"/>
          </p:cNvSpPr>
          <p:nvPr>
            <p:ph type="title"/>
          </p:nvPr>
        </p:nvSpPr>
        <p:spPr/>
        <p:txBody>
          <a:bodyPr/>
          <a:lstStyle/>
          <a:p>
            <a:r>
              <a:rPr lang="en-US"/>
              <a:t>Partial Interval Recording</a:t>
            </a:r>
          </a:p>
        </p:txBody>
      </p:sp>
      <p:sp>
        <p:nvSpPr>
          <p:cNvPr id="4" name="Content Placeholder 3">
            <a:extLst>
              <a:ext uri="{FF2B5EF4-FFF2-40B4-BE49-F238E27FC236}">
                <a16:creationId xmlns:a16="http://schemas.microsoft.com/office/drawing/2014/main" id="{B018B0E3-554D-926C-31B8-255D0D611E61}"/>
              </a:ext>
            </a:extLst>
          </p:cNvPr>
          <p:cNvSpPr>
            <a:spLocks noGrp="1"/>
          </p:cNvSpPr>
          <p:nvPr>
            <p:ph idx="1"/>
          </p:nvPr>
        </p:nvSpPr>
        <p:spPr/>
        <p:txBody>
          <a:bodyPr/>
          <a:lstStyle/>
          <a:p>
            <a:r>
              <a:rPr lang="en-US"/>
              <a:t>Record if the behavior occurred (yes / no) at </a:t>
            </a:r>
            <a:r>
              <a:rPr lang="en-US" b="1"/>
              <a:t>any point </a:t>
            </a:r>
            <a:r>
              <a:rPr lang="en-US"/>
              <a:t>during the interval</a:t>
            </a:r>
          </a:p>
          <a:p>
            <a:r>
              <a:rPr lang="en-US"/>
              <a:t>Requires watching the student the entire time</a:t>
            </a:r>
          </a:p>
          <a:p>
            <a:r>
              <a:rPr lang="en-US"/>
              <a:t>Tends to </a:t>
            </a:r>
            <a:r>
              <a:rPr lang="en-US" i="1"/>
              <a:t>overestimate </a:t>
            </a:r>
            <a:r>
              <a:rPr lang="en-US"/>
              <a:t>behavior </a:t>
            </a:r>
          </a:p>
        </p:txBody>
      </p:sp>
    </p:spTree>
    <p:extLst>
      <p:ext uri="{BB962C8B-B14F-4D97-AF65-F5344CB8AC3E}">
        <p14:creationId xmlns:p14="http://schemas.microsoft.com/office/powerpoint/2010/main" val="3082222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C8885-0092-A8F3-5275-C0905B0C07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64132-12D8-BA1D-2630-B83405FC4E69}"/>
              </a:ext>
            </a:extLst>
          </p:cNvPr>
          <p:cNvSpPr>
            <a:spLocks noGrp="1"/>
          </p:cNvSpPr>
          <p:nvPr>
            <p:ph type="title"/>
          </p:nvPr>
        </p:nvSpPr>
        <p:spPr/>
        <p:txBody>
          <a:bodyPr/>
          <a:lstStyle/>
          <a:p>
            <a:r>
              <a:rPr lang="en-US"/>
              <a:t>Let’s Practice: Partial Interval Recording</a:t>
            </a:r>
          </a:p>
        </p:txBody>
      </p:sp>
      <p:graphicFrame>
        <p:nvGraphicFramePr>
          <p:cNvPr id="4" name="Content Placeholder">
            <a:extLst>
              <a:ext uri="{FF2B5EF4-FFF2-40B4-BE49-F238E27FC236}">
                <a16:creationId xmlns:a16="http://schemas.microsoft.com/office/drawing/2014/main" id="{55EC7A07-0CC6-8855-06A0-25FA83165825}"/>
              </a:ext>
            </a:extLst>
          </p:cNvPr>
          <p:cNvGraphicFramePr>
            <a:graphicFrameLocks noGrp="1"/>
          </p:cNvGraphicFramePr>
          <p:nvPr>
            <p:ph idx="1"/>
            <p:extLst>
              <p:ext uri="{D42A27DB-BD31-4B8C-83A1-F6EECF244321}">
                <p14:modId xmlns:p14="http://schemas.microsoft.com/office/powerpoint/2010/main" val="884838004"/>
              </p:ext>
            </p:extLst>
          </p:nvPr>
        </p:nvGraphicFramePr>
        <p:xfrm>
          <a:off x="650594" y="1802476"/>
          <a:ext cx="10890812" cy="2981270"/>
        </p:xfrm>
        <a:graphic>
          <a:graphicData uri="http://schemas.openxmlformats.org/drawingml/2006/table">
            <a:tbl>
              <a:tblPr firstRow="1" firstCol="1" bandRow="1"/>
              <a:tblGrid>
                <a:gridCol w="2178163">
                  <a:extLst>
                    <a:ext uri="{9D8B030D-6E8A-4147-A177-3AD203B41FA5}">
                      <a16:colId xmlns:a16="http://schemas.microsoft.com/office/drawing/2014/main" val="2732474540"/>
                    </a:ext>
                  </a:extLst>
                </a:gridCol>
                <a:gridCol w="8712649">
                  <a:extLst>
                    <a:ext uri="{9D8B030D-6E8A-4147-A177-3AD203B41FA5}">
                      <a16:colId xmlns:a16="http://schemas.microsoft.com/office/drawing/2014/main" val="2470939339"/>
                    </a:ext>
                  </a:extLst>
                </a:gridCol>
              </a:tblGrid>
              <a:tr h="596254">
                <a:tc>
                  <a:txBody>
                    <a:bodyPr/>
                    <a:lstStyle/>
                    <a:p>
                      <a:pPr marL="0" marR="0">
                        <a:lnSpc>
                          <a:spcPct val="115000"/>
                        </a:lnSpc>
                        <a:spcAft>
                          <a:spcPts val="800"/>
                        </a:spcAft>
                      </a:pPr>
                      <a:r>
                        <a:rPr lang="en-US" sz="2400" b="1">
                          <a:solidFill>
                            <a:srgbClr val="FFFFFF"/>
                          </a:solidFill>
                          <a:effectLst/>
                          <a:latin typeface="Arial"/>
                          <a:ea typeface="Calibri"/>
                          <a:cs typeface="Times New Roman"/>
                        </a:rPr>
                        <a:t>Component</a:t>
                      </a:r>
                      <a:endParaRPr lang="en-US" sz="24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596254">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400" kern="1200">
                          <a:solidFill>
                            <a:schemeClr val="tx1"/>
                          </a:solidFill>
                          <a:effectLst/>
                          <a:latin typeface="+mn-lt"/>
                          <a:ea typeface="+mn-ea"/>
                          <a:cs typeface="+mn-cs"/>
                        </a:rPr>
                        <a:t>Holding microphone in left hand </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596254">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kern="1200">
                          <a:solidFill>
                            <a:schemeClr val="tx1"/>
                          </a:solidFill>
                          <a:effectLst/>
                          <a:latin typeface="+mn-lt"/>
                          <a:ea typeface="+mn-ea"/>
                          <a:cs typeface="+mn-cs"/>
                        </a:rPr>
                        <a:t>Any instance where Jim holds the microphone in his left hand</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596254">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kern="1200">
                          <a:solidFill>
                            <a:schemeClr val="tx1"/>
                          </a:solidFill>
                          <a:effectLst/>
                          <a:latin typeface="+mn-lt"/>
                          <a:ea typeface="+mn-ea"/>
                          <a:cs typeface="+mn-cs"/>
                        </a:rPr>
                        <a:t>using only the left hand to hold the microphone</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596254">
                <a:tc>
                  <a:txBody>
                    <a:bodyPr/>
                    <a:lstStyle/>
                    <a:p>
                      <a:pPr marL="0" marR="0">
                        <a:lnSpc>
                          <a:spcPct val="115000"/>
                        </a:lnSpc>
                        <a:spcAft>
                          <a:spcPts val="800"/>
                        </a:spcAft>
                      </a:pPr>
                      <a:r>
                        <a:rPr lang="en-US" sz="24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kern="1200">
                          <a:solidFill>
                            <a:schemeClr val="tx1"/>
                          </a:solidFill>
                          <a:effectLst/>
                          <a:latin typeface="+mn-lt"/>
                          <a:ea typeface="+mn-ea"/>
                          <a:cs typeface="+mn-cs"/>
                        </a:rPr>
                        <a:t>holding the microphone in the right hand or with both hands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39906537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075A7-C2AF-4305-42B0-9781E765610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4AF9A8D-8815-5CFF-9930-C35F6C0FF5E5}"/>
              </a:ext>
            </a:extLst>
          </p:cNvPr>
          <p:cNvSpPr>
            <a:spLocks noGrp="1"/>
          </p:cNvSpPr>
          <p:nvPr>
            <p:ph type="title"/>
          </p:nvPr>
        </p:nvSpPr>
        <p:spPr>
          <a:solidFill>
            <a:schemeClr val="accent5"/>
          </a:solidFill>
        </p:spPr>
        <p:txBody>
          <a:bodyPr/>
          <a:lstStyle/>
          <a:p>
            <a:r>
              <a:rPr lang="en-US">
                <a:solidFill>
                  <a:schemeClr val="bg1"/>
                </a:solidFill>
              </a:rPr>
              <a:t>Table Talk: Interval Recording</a:t>
            </a:r>
          </a:p>
        </p:txBody>
      </p:sp>
      <p:sp>
        <p:nvSpPr>
          <p:cNvPr id="3" name="Content Placeholder">
            <a:extLst>
              <a:ext uri="{FF2B5EF4-FFF2-40B4-BE49-F238E27FC236}">
                <a16:creationId xmlns:a16="http://schemas.microsoft.com/office/drawing/2014/main" id="{B5DF4C34-E35F-5D72-71D5-071F9059935E}"/>
              </a:ext>
            </a:extLst>
          </p:cNvPr>
          <p:cNvSpPr>
            <a:spLocks noGrp="1"/>
          </p:cNvSpPr>
          <p:nvPr>
            <p:ph idx="1"/>
          </p:nvPr>
        </p:nvSpPr>
        <p:spPr>
          <a:xfrm>
            <a:off x="838200" y="1825625"/>
            <a:ext cx="10515600" cy="3723120"/>
          </a:xfrm>
          <a:solidFill>
            <a:schemeClr val="accent5">
              <a:lumMod val="20000"/>
              <a:lumOff val="80000"/>
            </a:schemeClr>
          </a:solidFill>
        </p:spPr>
        <p:txBody>
          <a:bodyPr>
            <a:normAutofit/>
          </a:bodyPr>
          <a:lstStyle/>
          <a:p>
            <a:r>
              <a:rPr lang="en-US" sz="2600">
                <a:solidFill>
                  <a:prstClr val="black"/>
                </a:solidFill>
              </a:rPr>
              <a:t>Share your partial interval recording data with the people at your table</a:t>
            </a:r>
          </a:p>
          <a:p>
            <a:r>
              <a:rPr lang="en-US" sz="2600">
                <a:solidFill>
                  <a:prstClr val="black"/>
                </a:solidFill>
              </a:rPr>
              <a:t>Calculate interobserver agreement </a:t>
            </a:r>
          </a:p>
          <a:p>
            <a:pPr lvl="1"/>
            <a:r>
              <a:rPr lang="en-US">
                <a:solidFill>
                  <a:prstClr val="black"/>
                </a:solidFill>
              </a:rPr>
              <a:t>(# intervals agree / total # of intervals) x 100</a:t>
            </a:r>
          </a:p>
          <a:p>
            <a:r>
              <a:rPr lang="en-US" sz="2600">
                <a:solidFill>
                  <a:prstClr val="black"/>
                </a:solidFill>
              </a:rPr>
              <a:t>How did data from partial interval recording compare to data collected using momentary time sampling?</a:t>
            </a:r>
          </a:p>
          <a:p>
            <a:r>
              <a:rPr lang="en-US" sz="2600">
                <a:solidFill>
                  <a:prstClr val="black"/>
                </a:solidFill>
              </a:rPr>
              <a:t>What challenges might you encounter if collecting data using interval recording for your student? How might you overcome those challenges?</a:t>
            </a:r>
          </a:p>
        </p:txBody>
      </p:sp>
      <p:pic>
        <p:nvPicPr>
          <p:cNvPr id="4" name="Graphic">
            <a:extLst>
              <a:ext uri="{FF2B5EF4-FFF2-40B4-BE49-F238E27FC236}">
                <a16:creationId xmlns:a16="http://schemas.microsoft.com/office/drawing/2014/main" id="{77D30107-A92D-59B7-B8D9-C4CBF3421DA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9890974" y="607830"/>
            <a:ext cx="1235466" cy="896087"/>
          </a:xfrm>
          <a:prstGeom prst="rect">
            <a:avLst/>
          </a:prstGeom>
        </p:spPr>
      </p:pic>
      <p:pic>
        <p:nvPicPr>
          <p:cNvPr id="5" name="Picture 41">
            <a:extLst>
              <a:ext uri="{FF2B5EF4-FFF2-40B4-BE49-F238E27FC236}">
                <a16:creationId xmlns:a16="http://schemas.microsoft.com/office/drawing/2014/main" id="{A3C22500-2F95-AD54-1F2D-C7702BB1E2B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71999" y="5652849"/>
            <a:ext cx="2986288" cy="105896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0">
            <a:extLst>
              <a:ext uri="{FF2B5EF4-FFF2-40B4-BE49-F238E27FC236}">
                <a16:creationId xmlns:a16="http://schemas.microsoft.com/office/drawing/2014/main" id="{1FD29090-1D83-A5B9-1E3E-79C26092344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71999" y="5652849"/>
            <a:ext cx="2986288" cy="105896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9">
            <a:extLst>
              <a:ext uri="{FF2B5EF4-FFF2-40B4-BE49-F238E27FC236}">
                <a16:creationId xmlns:a16="http://schemas.microsoft.com/office/drawing/2014/main" id="{279EC43F-6EC2-E26C-03B4-F995DCC7F5D6}"/>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571999" y="5652849"/>
            <a:ext cx="2986288" cy="1058967"/>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8">
            <a:extLst>
              <a:ext uri="{FF2B5EF4-FFF2-40B4-BE49-F238E27FC236}">
                <a16:creationId xmlns:a16="http://schemas.microsoft.com/office/drawing/2014/main" id="{4911D089-DB32-F5CC-F80D-37CD90C985E9}"/>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571999" y="5652849"/>
            <a:ext cx="2986288" cy="105896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3">
            <a:extLst>
              <a:ext uri="{FF2B5EF4-FFF2-40B4-BE49-F238E27FC236}">
                <a16:creationId xmlns:a16="http://schemas.microsoft.com/office/drawing/2014/main" id="{E43679DF-D5E2-F7BC-707E-B435EFA1D069}"/>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571999" y="5652849"/>
            <a:ext cx="2986288" cy="105896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36">
            <a:extLst>
              <a:ext uri="{FF2B5EF4-FFF2-40B4-BE49-F238E27FC236}">
                <a16:creationId xmlns:a16="http://schemas.microsoft.com/office/drawing/2014/main" id="{F17E803D-DD08-09A3-9F93-A2C95F50C4F6}"/>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571999" y="5652849"/>
            <a:ext cx="2986288" cy="105896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32">
            <a:extLst>
              <a:ext uri="{FF2B5EF4-FFF2-40B4-BE49-F238E27FC236}">
                <a16:creationId xmlns:a16="http://schemas.microsoft.com/office/drawing/2014/main" id="{79D162FC-7735-8999-21D6-E86D5CE02F18}"/>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572000" y="5652847"/>
            <a:ext cx="2986286" cy="105896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8360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E6A83-B917-8B83-D8B8-B2F0C0FAA4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08B73-5B87-B277-9FE2-73D128A2D374}"/>
              </a:ext>
            </a:extLst>
          </p:cNvPr>
          <p:cNvSpPr>
            <a:spLocks noGrp="1"/>
          </p:cNvSpPr>
          <p:nvPr>
            <p:ph type="title"/>
          </p:nvPr>
        </p:nvSpPr>
        <p:spPr>
          <a:noFill/>
        </p:spPr>
        <p:txBody>
          <a:bodyPr/>
          <a:lstStyle/>
          <a:p>
            <a:r>
              <a:rPr lang="en-US"/>
              <a:t>Capture Questions in the Parking Lot!</a:t>
            </a:r>
          </a:p>
        </p:txBody>
      </p:sp>
      <p:sp>
        <p:nvSpPr>
          <p:cNvPr id="3" name="Content Placeholder 2">
            <a:extLst>
              <a:ext uri="{FF2B5EF4-FFF2-40B4-BE49-F238E27FC236}">
                <a16:creationId xmlns:a16="http://schemas.microsoft.com/office/drawing/2014/main" id="{721C4BB4-CA3F-7036-0D53-68DB5CE479F3}"/>
              </a:ext>
            </a:extLst>
          </p:cNvPr>
          <p:cNvSpPr>
            <a:spLocks noGrp="1"/>
          </p:cNvSpPr>
          <p:nvPr>
            <p:ph idx="1"/>
          </p:nvPr>
        </p:nvSpPr>
        <p:spPr>
          <a:xfrm>
            <a:off x="838200" y="1825625"/>
            <a:ext cx="6970295" cy="4351338"/>
          </a:xfrm>
        </p:spPr>
        <p:txBody>
          <a:bodyPr>
            <a:normAutofit/>
          </a:bodyPr>
          <a:lstStyle/>
          <a:p>
            <a:pPr marL="0" indent="0">
              <a:buNone/>
            </a:pPr>
            <a:r>
              <a:rPr lang="en-US" sz="3600"/>
              <a:t>Use a sticky note to add any questions to the Parking Lot</a:t>
            </a:r>
          </a:p>
        </p:txBody>
      </p:sp>
      <p:sp>
        <p:nvSpPr>
          <p:cNvPr id="6" name="Rectangle 5">
            <a:extLst>
              <a:ext uri="{FF2B5EF4-FFF2-40B4-BE49-F238E27FC236}">
                <a16:creationId xmlns:a16="http://schemas.microsoft.com/office/drawing/2014/main" id="{EEE46E81-8BB0-0532-545F-9D336C768FBB}"/>
              </a:ext>
            </a:extLst>
          </p:cNvPr>
          <p:cNvSpPr/>
          <p:nvPr/>
        </p:nvSpPr>
        <p:spPr>
          <a:xfrm>
            <a:off x="8009020" y="2273133"/>
            <a:ext cx="2839452" cy="345632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Parking Lot</a:t>
            </a:r>
          </a:p>
          <a:p>
            <a:pPr algn="ctr"/>
            <a:endParaRPr lang="en-US" sz="2400">
              <a:solidFill>
                <a:schemeClr val="tx1"/>
              </a:solidFill>
            </a:endParaRPr>
          </a:p>
          <a:p>
            <a:pPr algn="ctr"/>
            <a:r>
              <a:rPr lang="en-US" sz="2400">
                <a:solidFill>
                  <a:schemeClr val="tx1"/>
                </a:solidFill>
              </a:rPr>
              <a:t>Add questions here!</a:t>
            </a:r>
          </a:p>
          <a:p>
            <a:pPr algn="ctr"/>
            <a:endParaRPr lang="en-US" sz="2400">
              <a:solidFill>
                <a:schemeClr val="tx1"/>
              </a:solidFill>
            </a:endParaRPr>
          </a:p>
          <a:p>
            <a:pPr algn="ctr"/>
            <a:endParaRPr lang="en-US" sz="2400">
              <a:solidFill>
                <a:schemeClr val="tx1"/>
              </a:solidFill>
            </a:endParaRPr>
          </a:p>
          <a:p>
            <a:pPr algn="ctr"/>
            <a:endParaRPr lang="en-US">
              <a:solidFill>
                <a:schemeClr val="tx1"/>
              </a:solidFill>
            </a:endParaRPr>
          </a:p>
        </p:txBody>
      </p:sp>
    </p:spTree>
    <p:extLst>
      <p:ext uri="{BB962C8B-B14F-4D97-AF65-F5344CB8AC3E}">
        <p14:creationId xmlns:p14="http://schemas.microsoft.com/office/powerpoint/2010/main" val="2358882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39401-B37C-A000-3686-0B8089FDF6EA}"/>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71FD1C92-C9B7-7B8F-2FE8-0778D39AA56D}"/>
              </a:ext>
              <a:ext uri="{C183D7F6-B498-43B3-948B-1728B52AA6E4}">
                <adec:decorative xmlns:adec="http://schemas.microsoft.com/office/drawing/2017/decorative" val="0"/>
              </a:ext>
            </a:extLst>
          </p:cNvPr>
          <p:cNvSpPr>
            <a:spLocks noGrp="1"/>
          </p:cNvSpPr>
          <p:nvPr>
            <p:ph type="title"/>
          </p:nvPr>
        </p:nvSpPr>
        <p:spPr>
          <a:xfrm>
            <a:off x="730250" y="2489056"/>
            <a:ext cx="8156994" cy="2852737"/>
          </a:xfrm>
        </p:spPr>
        <p:txBody>
          <a:bodyPr>
            <a:normAutofit fontScale="90000"/>
          </a:bodyPr>
          <a:lstStyle/>
          <a:p>
            <a:r>
              <a:rPr lang="en-US"/>
              <a:t>Step 3: Collecting Baseline Data</a:t>
            </a:r>
            <a:br>
              <a:rPr lang="en-US"/>
            </a:br>
            <a:r>
              <a:rPr lang="en-US">
                <a:solidFill>
                  <a:srgbClr val="2F4E6D"/>
                </a:solidFill>
              </a:rPr>
              <a:t>Baseline Data Collection Procedures</a:t>
            </a:r>
          </a:p>
        </p:txBody>
      </p:sp>
      <p:pic>
        <p:nvPicPr>
          <p:cNvPr id="7" name="Picture 1" descr="FABI Step 3 module cover">
            <a:extLst>
              <a:ext uri="{FF2B5EF4-FFF2-40B4-BE49-F238E27FC236}">
                <a16:creationId xmlns:a16="http://schemas.microsoft.com/office/drawing/2014/main" id="{02F37571-6625-9FAE-090A-39D18C22C6DF}"/>
              </a:ext>
              <a:ext uri="{C183D7F6-B498-43B3-948B-1728B52AA6E4}">
                <adec:decorative xmlns:adec="http://schemas.microsoft.com/office/drawing/2017/decorative" val="0"/>
              </a:ext>
            </a:extLst>
          </p:cNvPr>
          <p:cNvPicPr>
            <a:picLocks noChangeAspect="1" noChangeArrowheads="1"/>
          </p:cNvPicPr>
          <p:nvPr/>
        </p:nvPicPr>
        <p:blipFill>
          <a:blip r:embed="rId2"/>
          <a:srcRect/>
          <a:stretch/>
        </p:blipFill>
        <p:spPr bwMode="auto">
          <a:xfrm>
            <a:off x="9105756" y="1592276"/>
            <a:ext cx="2563812" cy="4005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4550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C9B1-1D0F-0D20-2599-E9A4333EE299}"/>
              </a:ext>
            </a:extLst>
          </p:cNvPr>
          <p:cNvSpPr>
            <a:spLocks noGrp="1"/>
          </p:cNvSpPr>
          <p:nvPr>
            <p:ph type="title"/>
          </p:nvPr>
        </p:nvSpPr>
        <p:spPr/>
        <p:txBody>
          <a:bodyPr/>
          <a:lstStyle/>
          <a:p>
            <a:r>
              <a:rPr lang="en-US"/>
              <a:t>Data Collection Procedures: Materials</a:t>
            </a:r>
          </a:p>
        </p:txBody>
      </p:sp>
      <p:sp>
        <p:nvSpPr>
          <p:cNvPr id="3" name="Content Placeholder 2">
            <a:extLst>
              <a:ext uri="{FF2B5EF4-FFF2-40B4-BE49-F238E27FC236}">
                <a16:creationId xmlns:a16="http://schemas.microsoft.com/office/drawing/2014/main" id="{B07937B1-1EB9-E4EB-70F8-37D54409D64A}"/>
              </a:ext>
            </a:extLst>
          </p:cNvPr>
          <p:cNvSpPr>
            <a:spLocks noGrp="1"/>
          </p:cNvSpPr>
          <p:nvPr>
            <p:ph idx="1"/>
          </p:nvPr>
        </p:nvSpPr>
        <p:spPr/>
        <p:txBody>
          <a:bodyPr/>
          <a:lstStyle/>
          <a:p>
            <a:r>
              <a:rPr lang="en-US"/>
              <a:t>Create data collection forms</a:t>
            </a:r>
          </a:p>
          <a:p>
            <a:pPr lvl="1"/>
            <a:r>
              <a:rPr lang="en-US"/>
              <a:t>Student’s Name</a:t>
            </a:r>
          </a:p>
          <a:p>
            <a:pPr lvl="1"/>
            <a:r>
              <a:rPr lang="en-US"/>
              <a:t>Observer’s name</a:t>
            </a:r>
          </a:p>
          <a:p>
            <a:pPr lvl="1"/>
            <a:r>
              <a:rPr lang="en-US"/>
              <a:t>Date</a:t>
            </a:r>
          </a:p>
          <a:p>
            <a:pPr lvl="1"/>
            <a:r>
              <a:rPr lang="en-US"/>
              <a:t>Setting</a:t>
            </a:r>
          </a:p>
          <a:p>
            <a:pPr lvl="1"/>
            <a:r>
              <a:rPr lang="en-US"/>
              <a:t>Operational Definition</a:t>
            </a:r>
          </a:p>
          <a:p>
            <a:pPr lvl="1"/>
            <a:r>
              <a:rPr lang="en-US"/>
              <a:t>Time observation started and ended</a:t>
            </a:r>
          </a:p>
          <a:p>
            <a:r>
              <a:rPr lang="en-US"/>
              <a:t>Materials (e.g., stopwatch, phone app)</a:t>
            </a:r>
          </a:p>
          <a:p>
            <a:r>
              <a:rPr lang="en-US"/>
              <a:t>System to organize and store data forms (e.g., clipboard, folder)</a:t>
            </a:r>
          </a:p>
        </p:txBody>
      </p:sp>
    </p:spTree>
    <p:extLst>
      <p:ext uri="{BB962C8B-B14F-4D97-AF65-F5344CB8AC3E}">
        <p14:creationId xmlns:p14="http://schemas.microsoft.com/office/powerpoint/2010/main" val="21376470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E0804-4E8D-A9BB-F41E-62DE3C723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F8BF40-5570-CDAB-4CDC-7FB9D5E6C15F}"/>
              </a:ext>
            </a:extLst>
          </p:cNvPr>
          <p:cNvSpPr>
            <a:spLocks noGrp="1"/>
          </p:cNvSpPr>
          <p:nvPr>
            <p:ph type="title"/>
          </p:nvPr>
        </p:nvSpPr>
        <p:spPr/>
        <p:txBody>
          <a:bodyPr/>
          <a:lstStyle/>
          <a:p>
            <a:r>
              <a:rPr lang="en-US"/>
              <a:t>Data Collection Procedures: Logistics</a:t>
            </a:r>
          </a:p>
        </p:txBody>
      </p:sp>
      <p:sp>
        <p:nvSpPr>
          <p:cNvPr id="3" name="Content Placeholder 2">
            <a:extLst>
              <a:ext uri="{FF2B5EF4-FFF2-40B4-BE49-F238E27FC236}">
                <a16:creationId xmlns:a16="http://schemas.microsoft.com/office/drawing/2014/main" id="{1A3874DA-996D-5F0D-50F1-376A72185140}"/>
              </a:ext>
            </a:extLst>
          </p:cNvPr>
          <p:cNvSpPr>
            <a:spLocks noGrp="1"/>
          </p:cNvSpPr>
          <p:nvPr>
            <p:ph idx="1"/>
          </p:nvPr>
        </p:nvSpPr>
        <p:spPr/>
        <p:txBody>
          <a:bodyPr>
            <a:normAutofit/>
          </a:bodyPr>
          <a:lstStyle/>
          <a:p>
            <a:r>
              <a:rPr lang="en-US"/>
              <a:t>Choosing when to observe</a:t>
            </a:r>
          </a:p>
          <a:p>
            <a:pPr lvl="1"/>
            <a:r>
              <a:rPr lang="en-US"/>
              <a:t>Setting where behavior most likely to occur and / or most problematic</a:t>
            </a:r>
          </a:p>
          <a:p>
            <a:pPr lvl="1"/>
            <a:r>
              <a:rPr lang="en-US"/>
              <a:t>Consistent time (e.g., 1:00-1:30, lunch, first 20 minutes of independent work)</a:t>
            </a:r>
          </a:p>
          <a:p>
            <a:r>
              <a:rPr lang="en-US"/>
              <a:t>Choosing where to sit</a:t>
            </a:r>
          </a:p>
          <a:p>
            <a:pPr lvl="1"/>
            <a:r>
              <a:rPr lang="en-US"/>
              <a:t>Student within line of sight</a:t>
            </a:r>
          </a:p>
          <a:p>
            <a:pPr lvl="1"/>
            <a:r>
              <a:rPr lang="en-US"/>
              <a:t>Close enough to hear (if applicable)</a:t>
            </a:r>
          </a:p>
          <a:p>
            <a:pPr lvl="1"/>
            <a:r>
              <a:rPr lang="en-US"/>
              <a:t>Unobtrusive</a:t>
            </a:r>
          </a:p>
          <a:p>
            <a:pPr lvl="1"/>
            <a:r>
              <a:rPr lang="en-US"/>
              <a:t>Discrete</a:t>
            </a:r>
          </a:p>
        </p:txBody>
      </p:sp>
    </p:spTree>
    <p:extLst>
      <p:ext uri="{BB962C8B-B14F-4D97-AF65-F5344CB8AC3E}">
        <p14:creationId xmlns:p14="http://schemas.microsoft.com/office/powerpoint/2010/main" val="32497342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55BD5-A18C-6F1C-F651-5E11A62FE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CC4EBD-03C6-4D6B-D888-E47CA7CADB8C}"/>
              </a:ext>
            </a:extLst>
          </p:cNvPr>
          <p:cNvSpPr>
            <a:spLocks noGrp="1"/>
          </p:cNvSpPr>
          <p:nvPr>
            <p:ph type="title"/>
          </p:nvPr>
        </p:nvSpPr>
        <p:spPr/>
        <p:txBody>
          <a:bodyPr/>
          <a:lstStyle/>
          <a:p>
            <a:r>
              <a:rPr lang="en-US"/>
              <a:t>Training Observers</a:t>
            </a:r>
          </a:p>
        </p:txBody>
      </p:sp>
      <p:sp>
        <p:nvSpPr>
          <p:cNvPr id="3" name="Content Placeholder 2">
            <a:extLst>
              <a:ext uri="{FF2B5EF4-FFF2-40B4-BE49-F238E27FC236}">
                <a16:creationId xmlns:a16="http://schemas.microsoft.com/office/drawing/2014/main" id="{BA80FA66-290A-79BC-4798-CB568B74639C}"/>
              </a:ext>
            </a:extLst>
          </p:cNvPr>
          <p:cNvSpPr>
            <a:spLocks noGrp="1"/>
          </p:cNvSpPr>
          <p:nvPr>
            <p:ph idx="1"/>
          </p:nvPr>
        </p:nvSpPr>
        <p:spPr/>
        <p:txBody>
          <a:bodyPr>
            <a:normAutofit/>
          </a:bodyPr>
          <a:lstStyle/>
          <a:p>
            <a:r>
              <a:rPr lang="en-US"/>
              <a:t>Identify primary and secondary observers</a:t>
            </a:r>
          </a:p>
          <a:p>
            <a:r>
              <a:rPr lang="en-US"/>
              <a:t>Training focuses on:</a:t>
            </a:r>
          </a:p>
          <a:p>
            <a:pPr lvl="1"/>
            <a:r>
              <a:rPr lang="en-US"/>
              <a:t>Operational definition of behavior being measured</a:t>
            </a:r>
          </a:p>
          <a:p>
            <a:pPr lvl="1"/>
            <a:r>
              <a:rPr lang="en-US"/>
              <a:t>How to record behavior using selected measurement system</a:t>
            </a:r>
          </a:p>
          <a:p>
            <a:r>
              <a:rPr lang="en-US"/>
              <a:t>Conduct practice sessions until reach 90% accuracy across </a:t>
            </a:r>
            <a:r>
              <a:rPr lang="en-US">
                <a:solidFill>
                  <a:schemeClr val="tx1"/>
                </a:solidFill>
              </a:rPr>
              <a:t>three consecutive sessions</a:t>
            </a:r>
            <a:endParaRPr lang="en-US"/>
          </a:p>
        </p:txBody>
      </p:sp>
    </p:spTree>
    <p:extLst>
      <p:ext uri="{BB962C8B-B14F-4D97-AF65-F5344CB8AC3E}">
        <p14:creationId xmlns:p14="http://schemas.microsoft.com/office/powerpoint/2010/main" val="12798906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0BDA5-E697-D14E-4FD3-23414BDC9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2CD92C-85FD-9BDD-1C57-EBC05F07C6FD}"/>
              </a:ext>
            </a:extLst>
          </p:cNvPr>
          <p:cNvSpPr>
            <a:spLocks noGrp="1"/>
          </p:cNvSpPr>
          <p:nvPr>
            <p:ph type="title"/>
          </p:nvPr>
        </p:nvSpPr>
        <p:spPr/>
        <p:txBody>
          <a:bodyPr/>
          <a:lstStyle/>
          <a:p>
            <a:r>
              <a:rPr lang="en-US"/>
              <a:t>Collect and Graph Baseline Data</a:t>
            </a:r>
          </a:p>
        </p:txBody>
      </p:sp>
      <p:sp>
        <p:nvSpPr>
          <p:cNvPr id="3" name="Content Placeholder 2">
            <a:extLst>
              <a:ext uri="{FF2B5EF4-FFF2-40B4-BE49-F238E27FC236}">
                <a16:creationId xmlns:a16="http://schemas.microsoft.com/office/drawing/2014/main" id="{504A251F-8CCC-DD35-992B-1FAE9563E3C4}"/>
              </a:ext>
            </a:extLst>
          </p:cNvPr>
          <p:cNvSpPr>
            <a:spLocks noGrp="1"/>
          </p:cNvSpPr>
          <p:nvPr>
            <p:ph sz="half" idx="1"/>
          </p:nvPr>
        </p:nvSpPr>
        <p:spPr/>
        <p:txBody>
          <a:bodyPr>
            <a:normAutofit/>
          </a:bodyPr>
          <a:lstStyle/>
          <a:p>
            <a:r>
              <a:rPr lang="en-US"/>
              <a:t>Baseline data serves as the </a:t>
            </a:r>
            <a:r>
              <a:rPr lang="en-US" b="1"/>
              <a:t>control condition</a:t>
            </a:r>
            <a:r>
              <a:rPr lang="en-US"/>
              <a:t> to compare against data collected when the FABI is introduced</a:t>
            </a:r>
          </a:p>
          <a:p>
            <a:r>
              <a:rPr lang="en-US"/>
              <a:t>Collect a minimum of 3-5 baseline data points</a:t>
            </a:r>
          </a:p>
          <a:p>
            <a:r>
              <a:rPr lang="en-US"/>
              <a:t>Collect IOA for 25% of baseline data collection sessions</a:t>
            </a:r>
          </a:p>
        </p:txBody>
      </p:sp>
      <p:pic>
        <p:nvPicPr>
          <p:cNvPr id="5" name="Content Placeholder 4" descr="A sample graph titled &quot;Ima Sample FABI Data: On-Task&quot; with dates on the x-axis, percentage of time on-task ranging from 0-100 on the y-axis, and eight data points in the baseline phase with engagement between 25%-35%.">
            <a:extLst>
              <a:ext uri="{FF2B5EF4-FFF2-40B4-BE49-F238E27FC236}">
                <a16:creationId xmlns:a16="http://schemas.microsoft.com/office/drawing/2014/main" id="{557F8EB9-969E-5E1B-61CA-5D7E3E544126}"/>
              </a:ext>
            </a:extLst>
          </p:cNvPr>
          <p:cNvPicPr>
            <a:picLocks noGrp="1" noChangeAspect="1"/>
          </p:cNvPicPr>
          <p:nvPr>
            <p:ph sz="half" idx="2"/>
          </p:nvPr>
        </p:nvPicPr>
        <p:blipFill>
          <a:blip r:embed="rId3"/>
          <a:srcRect/>
          <a:stretch/>
        </p:blipFill>
        <p:spPr>
          <a:xfrm>
            <a:off x="6576646" y="2166824"/>
            <a:ext cx="4777154" cy="3274481"/>
          </a:xfrm>
          <a:prstGeom prst="rect">
            <a:avLst/>
          </a:prstGeom>
          <a:ln>
            <a:solidFill>
              <a:schemeClr val="tx1"/>
            </a:solidFill>
          </a:ln>
        </p:spPr>
      </p:pic>
    </p:spTree>
    <p:extLst>
      <p:ext uri="{BB962C8B-B14F-4D97-AF65-F5344CB8AC3E}">
        <p14:creationId xmlns:p14="http://schemas.microsoft.com/office/powerpoint/2010/main" val="38896960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E682-1BF3-11CB-DB54-8C4F86F925B4}"/>
              </a:ext>
            </a:extLst>
          </p:cNvPr>
          <p:cNvSpPr>
            <a:spLocks noGrp="1"/>
          </p:cNvSpPr>
          <p:nvPr>
            <p:ph type="title"/>
          </p:nvPr>
        </p:nvSpPr>
        <p:spPr/>
        <p:txBody>
          <a:bodyPr/>
          <a:lstStyle/>
          <a:p>
            <a:r>
              <a:rPr lang="en-US"/>
              <a:t>FABI Data Manager</a:t>
            </a:r>
          </a:p>
        </p:txBody>
      </p:sp>
      <p:pic>
        <p:nvPicPr>
          <p:cNvPr id="9" name="Content Placeholder 8" descr="A screenshot of the FABI Data Manager with space to enter data for the primary observer using an A-B-A-B design">
            <a:extLst>
              <a:ext uri="{FF2B5EF4-FFF2-40B4-BE49-F238E27FC236}">
                <a16:creationId xmlns:a16="http://schemas.microsoft.com/office/drawing/2014/main" id="{8ECCE998-6B0C-2187-B3BC-82DC7D35E09B}"/>
              </a:ext>
            </a:extLst>
          </p:cNvPr>
          <p:cNvPicPr>
            <a:picLocks noGrp="1" noChangeAspect="1"/>
          </p:cNvPicPr>
          <p:nvPr>
            <p:ph idx="1"/>
          </p:nvPr>
        </p:nvPicPr>
        <p:blipFill>
          <a:blip r:embed="rId2"/>
          <a:stretch>
            <a:fillRect/>
          </a:stretch>
        </p:blipFill>
        <p:spPr>
          <a:xfrm>
            <a:off x="1445508" y="1825625"/>
            <a:ext cx="9300984" cy="4351338"/>
          </a:xfrm>
          <a:prstGeom prst="rect">
            <a:avLst/>
          </a:prstGeom>
          <a:ln>
            <a:solidFill>
              <a:schemeClr val="tx1"/>
            </a:solidFill>
          </a:ln>
        </p:spPr>
      </p:pic>
    </p:spTree>
    <p:extLst>
      <p:ext uri="{BB962C8B-B14F-4D97-AF65-F5344CB8AC3E}">
        <p14:creationId xmlns:p14="http://schemas.microsoft.com/office/powerpoint/2010/main" val="29706376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33AFB-D513-B5C1-7A3A-701BEB3980BB}"/>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6DDF645D-8942-9E6A-BD8E-8E47AFC06A02}"/>
              </a:ext>
              <a:ext uri="{C183D7F6-B498-43B3-948B-1728B52AA6E4}">
                <adec:decorative xmlns:adec="http://schemas.microsoft.com/office/drawing/2017/decorative" val="0"/>
              </a:ext>
            </a:extLst>
          </p:cNvPr>
          <p:cNvSpPr>
            <a:spLocks noGrp="1"/>
          </p:cNvSpPr>
          <p:nvPr>
            <p:ph type="title"/>
          </p:nvPr>
        </p:nvSpPr>
        <p:spPr>
          <a:xfrm>
            <a:off x="831850" y="1709738"/>
            <a:ext cx="8156994" cy="2852737"/>
          </a:xfrm>
        </p:spPr>
        <p:txBody>
          <a:bodyPr/>
          <a:lstStyle/>
          <a:p>
            <a:r>
              <a:rPr lang="en-US"/>
              <a:t>Putting it All Together</a:t>
            </a:r>
          </a:p>
        </p:txBody>
      </p:sp>
      <p:pic>
        <p:nvPicPr>
          <p:cNvPr id="4" name="Picture 2" descr="FABI Step 1 module cover">
            <a:extLst>
              <a:ext uri="{FF2B5EF4-FFF2-40B4-BE49-F238E27FC236}">
                <a16:creationId xmlns:a16="http://schemas.microsoft.com/office/drawing/2014/main" id="{87DA2C82-1A9D-BAE6-BF33-E955B1621AE3}"/>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FABI Step 2 module cover">
            <a:extLst>
              <a:ext uri="{FF2B5EF4-FFF2-40B4-BE49-F238E27FC236}">
                <a16:creationId xmlns:a16="http://schemas.microsoft.com/office/drawing/2014/main" id="{0407A22C-CE89-31CA-2E87-AE623259B488}"/>
              </a:ext>
              <a:ext uri="{C183D7F6-B498-43B3-948B-1728B52AA6E4}">
                <adec:decorative xmlns:adec="http://schemas.microsoft.com/office/drawing/2017/decorative" val="0"/>
              </a:ext>
            </a:extLst>
          </p:cNvPr>
          <p:cNvPicPr>
            <a:picLocks noChangeAspect="1" noChangeArrowheads="1"/>
          </p:cNvPicPr>
          <p:nvPr/>
        </p:nvPicPr>
        <p:blipFill>
          <a:blip r:embed="rId3"/>
          <a:srcRect/>
          <a:stretch/>
        </p:blipFill>
        <p:spPr bwMode="auto">
          <a:xfrm>
            <a:off x="11021483" y="1993107"/>
            <a:ext cx="117828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FABI Step 3 module cover">
            <a:extLst>
              <a:ext uri="{FF2B5EF4-FFF2-40B4-BE49-F238E27FC236}">
                <a16:creationId xmlns:a16="http://schemas.microsoft.com/office/drawing/2014/main" id="{52EB1AC8-9E52-CA64-1A03-3395818E67DF}"/>
              </a:ext>
              <a:ext uri="{C183D7F6-B498-43B3-948B-1728B52AA6E4}">
                <adec:decorative xmlns:adec="http://schemas.microsoft.com/office/drawing/2017/decorative" val="0"/>
              </a:ext>
            </a:extLst>
          </p:cNvPr>
          <p:cNvPicPr>
            <a:picLocks noChangeAspect="1" noChangeArrowheads="1"/>
          </p:cNvPicPr>
          <p:nvPr/>
        </p:nvPicPr>
        <p:blipFill>
          <a:blip r:embed="rId4"/>
          <a:srcRect/>
          <a:stretch/>
        </p:blipFill>
        <p:spPr bwMode="auto">
          <a:xfrm>
            <a:off x="11021483" y="3986214"/>
            <a:ext cx="117043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0425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FF5A5-E7B2-5D08-FC1D-DB079F126F72}"/>
              </a:ext>
            </a:extLst>
          </p:cNvPr>
          <p:cNvSpPr>
            <a:spLocks noGrp="1"/>
          </p:cNvSpPr>
          <p:nvPr>
            <p:ph type="title"/>
          </p:nvPr>
        </p:nvSpPr>
        <p:spPr>
          <a:solidFill>
            <a:schemeClr val="accent5"/>
          </a:solidFill>
        </p:spPr>
        <p:txBody>
          <a:bodyPr/>
          <a:lstStyle/>
          <a:p>
            <a:r>
              <a:rPr lang="en-US">
                <a:solidFill>
                  <a:schemeClr val="bg1"/>
                </a:solidFill>
              </a:rPr>
              <a:t>Let’s Practice: Designing Measurement Systems</a:t>
            </a:r>
          </a:p>
        </p:txBody>
      </p:sp>
      <p:sp>
        <p:nvSpPr>
          <p:cNvPr id="3" name="Content Placeholder 2">
            <a:extLst>
              <a:ext uri="{FF2B5EF4-FFF2-40B4-BE49-F238E27FC236}">
                <a16:creationId xmlns:a16="http://schemas.microsoft.com/office/drawing/2014/main" id="{6F69BCBA-1359-00CC-48CA-3DD49F4B73F5}"/>
              </a:ext>
              <a:ext uri="{C183D7F6-B498-43B3-948B-1728B52AA6E4}">
                <adec:decorative xmlns:adec="http://schemas.microsoft.com/office/drawing/2017/decorative" val="0"/>
              </a:ext>
            </a:extLst>
          </p:cNvPr>
          <p:cNvSpPr>
            <a:spLocks noGrp="1"/>
          </p:cNvSpPr>
          <p:nvPr>
            <p:ph idx="1"/>
          </p:nvPr>
        </p:nvSpPr>
        <p:spPr>
          <a:xfrm>
            <a:off x="838200" y="1825625"/>
            <a:ext cx="10515600" cy="3232083"/>
          </a:xfrm>
          <a:solidFill>
            <a:schemeClr val="accent5">
              <a:lumMod val="20000"/>
              <a:lumOff val="80000"/>
            </a:schemeClr>
          </a:solidFill>
        </p:spPr>
        <p:txBody>
          <a:bodyPr/>
          <a:lstStyle/>
          <a:p>
            <a:pPr marL="514350" indent="-514350">
              <a:buFont typeface="+mj-lt"/>
              <a:buAutoNum type="arabicPeriod"/>
            </a:pPr>
            <a:r>
              <a:rPr lang="en-US"/>
              <a:t>Choose an example article (pre-k, elementary, middle school)</a:t>
            </a:r>
          </a:p>
          <a:p>
            <a:pPr marL="514350" indent="-514350">
              <a:buFont typeface="+mj-lt"/>
              <a:buAutoNum type="arabicPeriod"/>
            </a:pPr>
            <a:r>
              <a:rPr lang="en-US"/>
              <a:t>Review content in article related to FABI Step 2</a:t>
            </a:r>
          </a:p>
          <a:p>
            <a:pPr marL="514350" indent="-514350">
              <a:buFont typeface="+mj-lt"/>
              <a:buAutoNum type="arabicPeriod"/>
            </a:pPr>
            <a:r>
              <a:rPr lang="en-US"/>
              <a:t>Work with your group to draft measurement procedures</a:t>
            </a:r>
          </a:p>
          <a:p>
            <a:pPr marL="514350" indent="-514350">
              <a:buFont typeface="+mj-lt"/>
              <a:buAutoNum type="arabicPeriod"/>
            </a:pPr>
            <a:r>
              <a:rPr lang="en-US"/>
              <a:t>Compare your measurement procedures to those used in the article</a:t>
            </a:r>
          </a:p>
          <a:p>
            <a:pPr marL="971550" lvl="1" indent="-514350">
              <a:buFont typeface="+mj-lt"/>
              <a:buAutoNum type="arabicPeriod"/>
            </a:pPr>
            <a:r>
              <a:rPr lang="en-US"/>
              <a:t>How are the procedures similar? </a:t>
            </a:r>
          </a:p>
          <a:p>
            <a:pPr marL="971550" lvl="1" indent="-514350">
              <a:buFont typeface="+mj-lt"/>
              <a:buAutoNum type="arabicPeriod"/>
            </a:pPr>
            <a:r>
              <a:rPr lang="en-US"/>
              <a:t>How are they different?</a:t>
            </a:r>
          </a:p>
        </p:txBody>
      </p:sp>
      <p:pic>
        <p:nvPicPr>
          <p:cNvPr id="4" name="Picture 47">
            <a:extLst>
              <a:ext uri="{FF2B5EF4-FFF2-40B4-BE49-F238E27FC236}">
                <a16:creationId xmlns:a16="http://schemas.microsoft.com/office/drawing/2014/main" id="{ADBAEB45-C9F0-B4D7-9783-AEB9BCD2AEC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a:ln w="9525">
            <a:noFill/>
            <a:miter lim="800000"/>
            <a:headEnd/>
            <a:tailEnd/>
          </a:ln>
        </p:spPr>
      </p:pic>
      <p:pic>
        <p:nvPicPr>
          <p:cNvPr id="5" name="Picture 46">
            <a:extLst>
              <a:ext uri="{FF2B5EF4-FFF2-40B4-BE49-F238E27FC236}">
                <a16:creationId xmlns:a16="http://schemas.microsoft.com/office/drawing/2014/main" id="{9819EBBF-49CD-9EE1-2787-D88E8047DE0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a:ln w="9525">
            <a:noFill/>
            <a:miter lim="800000"/>
            <a:headEnd/>
            <a:tailEnd/>
          </a:ln>
        </p:spPr>
      </p:pic>
      <p:pic>
        <p:nvPicPr>
          <p:cNvPr id="6" name="Picture 45">
            <a:extLst>
              <a:ext uri="{FF2B5EF4-FFF2-40B4-BE49-F238E27FC236}">
                <a16:creationId xmlns:a16="http://schemas.microsoft.com/office/drawing/2014/main" id="{B8BA6186-65B9-70DF-8DF5-F4C4C87DDD1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a:ln w="9525">
            <a:noFill/>
            <a:miter lim="800000"/>
            <a:headEnd/>
            <a:tailEnd/>
          </a:ln>
        </p:spPr>
      </p:pic>
      <p:pic>
        <p:nvPicPr>
          <p:cNvPr id="7" name="Picture 44">
            <a:extLst>
              <a:ext uri="{FF2B5EF4-FFF2-40B4-BE49-F238E27FC236}">
                <a16:creationId xmlns:a16="http://schemas.microsoft.com/office/drawing/2014/main" id="{3ADB31B2-5176-C34C-D419-6B9D3F02B70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a:ln w="9525">
            <a:noFill/>
            <a:miter lim="800000"/>
            <a:headEnd/>
            <a:tailEnd/>
          </a:ln>
        </p:spPr>
      </p:pic>
      <p:pic>
        <p:nvPicPr>
          <p:cNvPr id="8" name="Picture 43">
            <a:extLst>
              <a:ext uri="{FF2B5EF4-FFF2-40B4-BE49-F238E27FC236}">
                <a16:creationId xmlns:a16="http://schemas.microsoft.com/office/drawing/2014/main" id="{3F25FBFB-2EBF-2217-FACA-6F25FDCDE0B0}"/>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a:ln w="9525">
            <a:noFill/>
            <a:miter lim="800000"/>
            <a:headEnd/>
            <a:tailEnd/>
          </a:ln>
        </p:spPr>
      </p:pic>
      <p:pic>
        <p:nvPicPr>
          <p:cNvPr id="9" name="Picture 41">
            <a:extLst>
              <a:ext uri="{FF2B5EF4-FFF2-40B4-BE49-F238E27FC236}">
                <a16:creationId xmlns:a16="http://schemas.microsoft.com/office/drawing/2014/main" id="{A8CCB690-00A0-ED95-1267-C34742CF0786}"/>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a:ln w="9525">
            <a:noFill/>
            <a:miter lim="800000"/>
            <a:headEnd/>
            <a:tailEnd/>
          </a:ln>
        </p:spPr>
      </p:pic>
      <p:pic>
        <p:nvPicPr>
          <p:cNvPr id="10" name="Picture 40">
            <a:extLst>
              <a:ext uri="{FF2B5EF4-FFF2-40B4-BE49-F238E27FC236}">
                <a16:creationId xmlns:a16="http://schemas.microsoft.com/office/drawing/2014/main" id="{C34FF178-9CCD-C747-12CD-B6617AA207B0}"/>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a:ln w="9525">
            <a:noFill/>
            <a:miter lim="800000"/>
            <a:headEnd/>
            <a:tailEnd/>
          </a:ln>
        </p:spPr>
      </p:pic>
      <p:pic>
        <p:nvPicPr>
          <p:cNvPr id="11" name="Picture 39">
            <a:extLst>
              <a:ext uri="{FF2B5EF4-FFF2-40B4-BE49-F238E27FC236}">
                <a16:creationId xmlns:a16="http://schemas.microsoft.com/office/drawing/2014/main" id="{B641E0CF-3705-BA30-CB7E-E7931162114C}"/>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a:ln w="9525">
            <a:noFill/>
            <a:miter lim="800000"/>
            <a:headEnd/>
            <a:tailEnd/>
          </a:ln>
        </p:spPr>
      </p:pic>
      <p:pic>
        <p:nvPicPr>
          <p:cNvPr id="12" name="Picture 38">
            <a:extLst>
              <a:ext uri="{FF2B5EF4-FFF2-40B4-BE49-F238E27FC236}">
                <a16:creationId xmlns:a16="http://schemas.microsoft.com/office/drawing/2014/main" id="{126EDC53-DAED-E3DD-4923-26648D3E59A2}"/>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a:ln w="9525">
            <a:noFill/>
            <a:miter lim="800000"/>
            <a:headEnd/>
            <a:tailEnd/>
          </a:ln>
        </p:spPr>
      </p:pic>
      <p:pic>
        <p:nvPicPr>
          <p:cNvPr id="13" name="Picture 33">
            <a:extLst>
              <a:ext uri="{FF2B5EF4-FFF2-40B4-BE49-F238E27FC236}">
                <a16:creationId xmlns:a16="http://schemas.microsoft.com/office/drawing/2014/main" id="{F7D84A71-5F07-BE39-A817-2A819EA5D775}"/>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a:ln w="9525">
            <a:noFill/>
            <a:miter lim="800000"/>
            <a:headEnd/>
            <a:tailEnd/>
          </a:ln>
        </p:spPr>
      </p:pic>
      <p:pic>
        <p:nvPicPr>
          <p:cNvPr id="14" name="Picture 36">
            <a:extLst>
              <a:ext uri="{FF2B5EF4-FFF2-40B4-BE49-F238E27FC236}">
                <a16:creationId xmlns:a16="http://schemas.microsoft.com/office/drawing/2014/main" id="{78C4B4EC-635D-78E3-A19D-816E9B91997C}"/>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a:ln w="9525">
            <a:noFill/>
            <a:miter lim="800000"/>
            <a:headEnd/>
            <a:tailEnd/>
          </a:ln>
        </p:spPr>
      </p:pic>
      <p:pic>
        <p:nvPicPr>
          <p:cNvPr id="15" name="Picture 32">
            <a:extLst>
              <a:ext uri="{FF2B5EF4-FFF2-40B4-BE49-F238E27FC236}">
                <a16:creationId xmlns:a16="http://schemas.microsoft.com/office/drawing/2014/main" id="{13BD4106-441F-94FC-E8B2-7B2425148FA2}"/>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a:ln w="9525">
            <a:noFill/>
            <a:miter lim="800000"/>
            <a:headEnd/>
            <a:tailEnd/>
          </a:ln>
        </p:spPr>
      </p:pic>
    </p:spTree>
    <p:extLst>
      <p:ext uri="{BB962C8B-B14F-4D97-AF65-F5344CB8AC3E}">
        <p14:creationId xmlns:p14="http://schemas.microsoft.com/office/powerpoint/2010/main" val="396105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BF7F8-B6A6-C419-4D29-4DC1793074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191DF-B945-367E-3324-103E2734A235}"/>
              </a:ext>
            </a:extLst>
          </p:cNvPr>
          <p:cNvSpPr>
            <a:spLocks noGrp="1"/>
          </p:cNvSpPr>
          <p:nvPr>
            <p:ph type="title"/>
          </p:nvPr>
        </p:nvSpPr>
        <p:spPr>
          <a:solidFill>
            <a:schemeClr val="accent5"/>
          </a:solidFill>
        </p:spPr>
        <p:txBody>
          <a:bodyPr/>
          <a:lstStyle/>
          <a:p>
            <a:r>
              <a:rPr lang="en-US">
                <a:solidFill>
                  <a:schemeClr val="bg1"/>
                </a:solidFill>
              </a:rPr>
              <a:t>Connect – Extend – Challenge Reflection</a:t>
            </a:r>
          </a:p>
        </p:txBody>
      </p:sp>
      <p:sp>
        <p:nvSpPr>
          <p:cNvPr id="3" name="Content Placeholder 2">
            <a:extLst>
              <a:ext uri="{FF2B5EF4-FFF2-40B4-BE49-F238E27FC236}">
                <a16:creationId xmlns:a16="http://schemas.microsoft.com/office/drawing/2014/main" id="{479C28E1-699D-62D8-04D5-84F8611FDA3C}"/>
              </a:ext>
            </a:extLst>
          </p:cNvPr>
          <p:cNvSpPr>
            <a:spLocks noGrp="1"/>
          </p:cNvSpPr>
          <p:nvPr>
            <p:ph idx="1"/>
          </p:nvPr>
        </p:nvSpPr>
        <p:spPr>
          <a:xfrm>
            <a:off x="838200" y="1825625"/>
            <a:ext cx="10515600" cy="3742074"/>
          </a:xfrm>
          <a:solidFill>
            <a:schemeClr val="accent5">
              <a:lumMod val="20000"/>
              <a:lumOff val="80000"/>
            </a:schemeClr>
          </a:solidFill>
        </p:spPr>
        <p:txBody>
          <a:bodyPr/>
          <a:lstStyle/>
          <a:p>
            <a:r>
              <a:rPr lang="en-US"/>
              <a:t>Consider:</a:t>
            </a:r>
          </a:p>
          <a:p>
            <a:pPr lvl="1"/>
            <a:r>
              <a:rPr lang="en-US"/>
              <a:t>How are the ideas and information presented </a:t>
            </a:r>
            <a:r>
              <a:rPr lang="en-US" b="1"/>
              <a:t>connected</a:t>
            </a:r>
            <a:r>
              <a:rPr lang="en-US"/>
              <a:t> to what you already know or do?</a:t>
            </a:r>
          </a:p>
          <a:p>
            <a:pPr lvl="1"/>
            <a:r>
              <a:rPr lang="en-US"/>
              <a:t>What new ideas did you get that </a:t>
            </a:r>
            <a:r>
              <a:rPr lang="en-US" b="1"/>
              <a:t>extended</a:t>
            </a:r>
            <a:r>
              <a:rPr lang="en-US"/>
              <a:t> or broadened your thinking?</a:t>
            </a:r>
          </a:p>
          <a:p>
            <a:pPr lvl="1"/>
            <a:r>
              <a:rPr lang="en-US"/>
              <a:t>What </a:t>
            </a:r>
            <a:r>
              <a:rPr lang="en-US" b="1"/>
              <a:t>challenges</a:t>
            </a:r>
            <a:r>
              <a:rPr lang="en-US"/>
              <a:t> or puzzles have come up in your mind from the ideas and information presented?</a:t>
            </a:r>
          </a:p>
          <a:p>
            <a:r>
              <a:rPr lang="en-US"/>
              <a:t>Add your reflections to each poster</a:t>
            </a:r>
          </a:p>
          <a:p>
            <a:r>
              <a:rPr lang="en-US"/>
              <a:t>Read and respond to (e.g., star, heart, add a note) to the reflections at each poster</a:t>
            </a:r>
          </a:p>
        </p:txBody>
      </p:sp>
      <p:pic>
        <p:nvPicPr>
          <p:cNvPr id="4" name="Picture 41">
            <a:extLst>
              <a:ext uri="{FF2B5EF4-FFF2-40B4-BE49-F238E27FC236}">
                <a16:creationId xmlns:a16="http://schemas.microsoft.com/office/drawing/2014/main" id="{970F30B6-DFFB-811F-9D7E-F0FEABF9DAF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77877" y="5567699"/>
            <a:ext cx="3436248" cy="121852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0">
            <a:extLst>
              <a:ext uri="{FF2B5EF4-FFF2-40B4-BE49-F238E27FC236}">
                <a16:creationId xmlns:a16="http://schemas.microsoft.com/office/drawing/2014/main" id="{C4CF5357-96C7-79F0-59AE-344E59AEF26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77877" y="5567699"/>
            <a:ext cx="3436248" cy="121852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39">
            <a:extLst>
              <a:ext uri="{FF2B5EF4-FFF2-40B4-BE49-F238E27FC236}">
                <a16:creationId xmlns:a16="http://schemas.microsoft.com/office/drawing/2014/main" id="{F5B31577-95FC-C4C2-2806-18D4DD9AF3B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77877" y="5567699"/>
            <a:ext cx="3436248" cy="121852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8">
            <a:extLst>
              <a:ext uri="{FF2B5EF4-FFF2-40B4-BE49-F238E27FC236}">
                <a16:creationId xmlns:a16="http://schemas.microsoft.com/office/drawing/2014/main" id="{F9875688-F910-C458-A93C-A2406949A13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77877" y="5567699"/>
            <a:ext cx="3436248" cy="1218527"/>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3">
            <a:extLst>
              <a:ext uri="{FF2B5EF4-FFF2-40B4-BE49-F238E27FC236}">
                <a16:creationId xmlns:a16="http://schemas.microsoft.com/office/drawing/2014/main" id="{FA9AED49-20A6-D5CD-EAC7-6BE6DF92600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77877" y="5567699"/>
            <a:ext cx="3436248" cy="121852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6">
            <a:extLst>
              <a:ext uri="{FF2B5EF4-FFF2-40B4-BE49-F238E27FC236}">
                <a16:creationId xmlns:a16="http://schemas.microsoft.com/office/drawing/2014/main" id="{162EC1C1-BF99-8F08-562F-65F8FFFE08F2}"/>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77877" y="5567699"/>
            <a:ext cx="3436248" cy="121852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32">
            <a:extLst>
              <a:ext uri="{FF2B5EF4-FFF2-40B4-BE49-F238E27FC236}">
                <a16:creationId xmlns:a16="http://schemas.microsoft.com/office/drawing/2014/main" id="{E8535E59-502F-F0A7-7E63-089259D18EFE}"/>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77876" y="5567699"/>
            <a:ext cx="3436247" cy="121852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9070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AB19-0A52-A138-8554-A34A8E015FAF}"/>
              </a:ext>
            </a:extLst>
          </p:cNvPr>
          <p:cNvSpPr>
            <a:spLocks noGrp="1"/>
          </p:cNvSpPr>
          <p:nvPr>
            <p:ph type="title"/>
          </p:nvPr>
        </p:nvSpPr>
        <p:spPr>
          <a:solidFill>
            <a:srgbClr val="2F4E6D"/>
          </a:solidFill>
        </p:spPr>
        <p:txBody>
          <a:bodyPr>
            <a:noAutofit/>
          </a:bodyPr>
          <a:lstStyle/>
          <a:p>
            <a:r>
              <a:rPr lang="en-US">
                <a:solidFill>
                  <a:schemeClr val="bg1"/>
                </a:solidFill>
              </a:rPr>
              <a:t>Work Time: Calendar FABI Steps 2 and 3</a:t>
            </a:r>
          </a:p>
        </p:txBody>
      </p:sp>
      <p:sp>
        <p:nvSpPr>
          <p:cNvPr id="3" name="Content Placeholder 2">
            <a:extLst>
              <a:ext uri="{FF2B5EF4-FFF2-40B4-BE49-F238E27FC236}">
                <a16:creationId xmlns:a16="http://schemas.microsoft.com/office/drawing/2014/main" id="{7F70C461-B6D0-F547-4E93-CC2AE85CC730}"/>
              </a:ext>
            </a:extLst>
          </p:cNvPr>
          <p:cNvSpPr>
            <a:spLocks noGrp="1"/>
          </p:cNvSpPr>
          <p:nvPr>
            <p:ph sz="half" idx="1"/>
          </p:nvPr>
        </p:nvSpPr>
        <p:spPr>
          <a:xfrm>
            <a:off x="838199" y="1825625"/>
            <a:ext cx="10515600" cy="2395612"/>
          </a:xfrm>
          <a:solidFill>
            <a:schemeClr val="accent5">
              <a:lumMod val="20000"/>
              <a:lumOff val="80000"/>
            </a:schemeClr>
          </a:solidFill>
        </p:spPr>
        <p:txBody>
          <a:bodyPr>
            <a:normAutofit/>
          </a:bodyPr>
          <a:lstStyle/>
          <a:p>
            <a:pPr marL="514350" indent="-514350">
              <a:buFont typeface="+mj-lt"/>
              <a:buAutoNum type="arabicPeriod"/>
            </a:pPr>
            <a:r>
              <a:rPr lang="en-US"/>
              <a:t>Review FABI Step 2 and FABI Step 3 Implementation Checklists</a:t>
            </a:r>
          </a:p>
          <a:p>
            <a:pPr marL="514350" indent="-514350">
              <a:buFont typeface="+mj-lt"/>
              <a:buAutoNum type="arabicPeriod"/>
            </a:pPr>
            <a:r>
              <a:rPr lang="en-US"/>
              <a:t>Consider </a:t>
            </a:r>
            <a:r>
              <a:rPr lang="en-US" b="1"/>
              <a:t>when</a:t>
            </a:r>
            <a:r>
              <a:rPr lang="en-US"/>
              <a:t> and </a:t>
            </a:r>
            <a:r>
              <a:rPr lang="en-US" b="1"/>
              <a:t>how</a:t>
            </a:r>
            <a:r>
              <a:rPr lang="en-US"/>
              <a:t> you will complete each item</a:t>
            </a:r>
          </a:p>
          <a:p>
            <a:pPr marL="514350" indent="-514350">
              <a:buFont typeface="+mj-lt"/>
              <a:buAutoNum type="arabicPeriod"/>
            </a:pPr>
            <a:r>
              <a:rPr lang="en-US"/>
              <a:t>Add action items to your calendar</a:t>
            </a:r>
          </a:p>
        </p:txBody>
      </p:sp>
      <p:pic>
        <p:nvPicPr>
          <p:cNvPr id="18" name="Content Placeholder 17" descr="Diagram of a human heart with labeled parts including right atrium, right ventricle, left atrium, left ventricle, pulmonary artery, pulmonary vein, aorta, and vena cava. The diagram uses black lines and arrows to indicate blood flow direction and highlights oxygenated and deoxygenated blood pathways.&#10;&#10;AI-generated content may be incorrect.">
            <a:extLst>
              <a:ext uri="{FF2B5EF4-FFF2-40B4-BE49-F238E27FC236}">
                <a16:creationId xmlns:a16="http://schemas.microsoft.com/office/drawing/2014/main" id="{C240A054-4E01-702D-B048-3AA600CA69A5}"/>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7942521" y="4044110"/>
            <a:ext cx="2448765" cy="2448765"/>
          </a:xfrm>
          <a:prstGeom prst="rect">
            <a:avLst/>
          </a:prstGeom>
        </p:spPr>
      </p:pic>
      <p:pic>
        <p:nvPicPr>
          <p:cNvPr id="5" name="Picture 47">
            <a:extLst>
              <a:ext uri="{FF2B5EF4-FFF2-40B4-BE49-F238E27FC236}">
                <a16:creationId xmlns:a16="http://schemas.microsoft.com/office/drawing/2014/main" id="{A630A17D-E5BD-5D06-DC0E-72EB3A8C8C4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55550" y="4496919"/>
            <a:ext cx="5628597" cy="1995956"/>
          </a:xfrm>
          <a:prstGeom prst="rect">
            <a:avLst/>
          </a:prstGeom>
          <a:noFill/>
          <a:ln w="9525">
            <a:noFill/>
            <a:miter lim="800000"/>
            <a:headEnd/>
            <a:tailEnd/>
          </a:ln>
        </p:spPr>
      </p:pic>
      <p:pic>
        <p:nvPicPr>
          <p:cNvPr id="6" name="Picture 46">
            <a:extLst>
              <a:ext uri="{FF2B5EF4-FFF2-40B4-BE49-F238E27FC236}">
                <a16:creationId xmlns:a16="http://schemas.microsoft.com/office/drawing/2014/main" id="{9CD8120D-111E-9257-74E8-829514176D2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055550" y="4496919"/>
            <a:ext cx="5628597" cy="1995956"/>
          </a:xfrm>
          <a:prstGeom prst="rect">
            <a:avLst/>
          </a:prstGeom>
          <a:noFill/>
          <a:ln w="9525">
            <a:noFill/>
            <a:miter lim="800000"/>
            <a:headEnd/>
            <a:tailEnd/>
          </a:ln>
        </p:spPr>
      </p:pic>
      <p:pic>
        <p:nvPicPr>
          <p:cNvPr id="7" name="Picture 45">
            <a:extLst>
              <a:ext uri="{FF2B5EF4-FFF2-40B4-BE49-F238E27FC236}">
                <a16:creationId xmlns:a16="http://schemas.microsoft.com/office/drawing/2014/main" id="{826EDE33-8029-E789-5610-1AF56CCE89CD}"/>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055550" y="4496919"/>
            <a:ext cx="5628597" cy="1995956"/>
          </a:xfrm>
          <a:prstGeom prst="rect">
            <a:avLst/>
          </a:prstGeom>
          <a:noFill/>
          <a:ln w="9525">
            <a:noFill/>
            <a:miter lim="800000"/>
            <a:headEnd/>
            <a:tailEnd/>
          </a:ln>
        </p:spPr>
      </p:pic>
      <p:pic>
        <p:nvPicPr>
          <p:cNvPr id="8" name="Picture 44">
            <a:extLst>
              <a:ext uri="{FF2B5EF4-FFF2-40B4-BE49-F238E27FC236}">
                <a16:creationId xmlns:a16="http://schemas.microsoft.com/office/drawing/2014/main" id="{1DDB6410-54D2-6E64-1CD7-99ACD5160C89}"/>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055550" y="4496919"/>
            <a:ext cx="5628597" cy="1995956"/>
          </a:xfrm>
          <a:prstGeom prst="rect">
            <a:avLst/>
          </a:prstGeom>
          <a:noFill/>
          <a:ln w="9525">
            <a:noFill/>
            <a:miter lim="800000"/>
            <a:headEnd/>
            <a:tailEnd/>
          </a:ln>
        </p:spPr>
      </p:pic>
      <p:pic>
        <p:nvPicPr>
          <p:cNvPr id="9" name="Picture 43">
            <a:extLst>
              <a:ext uri="{FF2B5EF4-FFF2-40B4-BE49-F238E27FC236}">
                <a16:creationId xmlns:a16="http://schemas.microsoft.com/office/drawing/2014/main" id="{DEC8E069-8130-3131-146E-324BDA28F485}"/>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055550" y="4496919"/>
            <a:ext cx="5628597" cy="1995956"/>
          </a:xfrm>
          <a:prstGeom prst="rect">
            <a:avLst/>
          </a:prstGeom>
          <a:noFill/>
          <a:ln w="9525">
            <a:noFill/>
            <a:miter lim="800000"/>
            <a:headEnd/>
            <a:tailEnd/>
          </a:ln>
        </p:spPr>
      </p:pic>
      <p:pic>
        <p:nvPicPr>
          <p:cNvPr id="10" name="Picture 41">
            <a:extLst>
              <a:ext uri="{FF2B5EF4-FFF2-40B4-BE49-F238E27FC236}">
                <a16:creationId xmlns:a16="http://schemas.microsoft.com/office/drawing/2014/main" id="{2D4BA032-E519-BBC9-C70B-E9ADC624C76F}"/>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055550" y="4496919"/>
            <a:ext cx="5628597" cy="1995956"/>
          </a:xfrm>
          <a:prstGeom prst="rect">
            <a:avLst/>
          </a:prstGeom>
          <a:noFill/>
          <a:ln w="9525">
            <a:noFill/>
            <a:miter lim="800000"/>
            <a:headEnd/>
            <a:tailEnd/>
          </a:ln>
        </p:spPr>
      </p:pic>
      <p:pic>
        <p:nvPicPr>
          <p:cNvPr id="11" name="Picture 40">
            <a:extLst>
              <a:ext uri="{FF2B5EF4-FFF2-40B4-BE49-F238E27FC236}">
                <a16:creationId xmlns:a16="http://schemas.microsoft.com/office/drawing/2014/main" id="{8F21C885-8E98-4A1E-6054-1396715EF3DD}"/>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055550" y="4496919"/>
            <a:ext cx="5628597" cy="1995956"/>
          </a:xfrm>
          <a:prstGeom prst="rect">
            <a:avLst/>
          </a:prstGeom>
          <a:noFill/>
          <a:ln w="9525">
            <a:noFill/>
            <a:miter lim="800000"/>
            <a:headEnd/>
            <a:tailEnd/>
          </a:ln>
        </p:spPr>
      </p:pic>
      <p:pic>
        <p:nvPicPr>
          <p:cNvPr id="12" name="Picture 39">
            <a:extLst>
              <a:ext uri="{FF2B5EF4-FFF2-40B4-BE49-F238E27FC236}">
                <a16:creationId xmlns:a16="http://schemas.microsoft.com/office/drawing/2014/main" id="{F6575D6A-9B02-0AD3-F5C3-A29C2964D61C}"/>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055550" y="4496919"/>
            <a:ext cx="5628597" cy="1995956"/>
          </a:xfrm>
          <a:prstGeom prst="rect">
            <a:avLst/>
          </a:prstGeom>
          <a:noFill/>
          <a:ln w="9525">
            <a:noFill/>
            <a:miter lim="800000"/>
            <a:headEnd/>
            <a:tailEnd/>
          </a:ln>
        </p:spPr>
      </p:pic>
      <p:pic>
        <p:nvPicPr>
          <p:cNvPr id="13" name="Picture 38">
            <a:extLst>
              <a:ext uri="{FF2B5EF4-FFF2-40B4-BE49-F238E27FC236}">
                <a16:creationId xmlns:a16="http://schemas.microsoft.com/office/drawing/2014/main" id="{8520F99B-5C78-BE2C-F9FB-346F5C8F5883}"/>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055550" y="4496919"/>
            <a:ext cx="5628597" cy="1995956"/>
          </a:xfrm>
          <a:prstGeom prst="rect">
            <a:avLst/>
          </a:prstGeom>
          <a:noFill/>
          <a:ln w="9525">
            <a:noFill/>
            <a:miter lim="800000"/>
            <a:headEnd/>
            <a:tailEnd/>
          </a:ln>
        </p:spPr>
      </p:pic>
      <p:pic>
        <p:nvPicPr>
          <p:cNvPr id="14" name="Picture 33">
            <a:extLst>
              <a:ext uri="{FF2B5EF4-FFF2-40B4-BE49-F238E27FC236}">
                <a16:creationId xmlns:a16="http://schemas.microsoft.com/office/drawing/2014/main" id="{5E254ED6-51CF-99C1-D242-1F393CD992D6}"/>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055550" y="4496919"/>
            <a:ext cx="5628597" cy="1995956"/>
          </a:xfrm>
          <a:prstGeom prst="rect">
            <a:avLst/>
          </a:prstGeom>
          <a:noFill/>
          <a:ln w="9525">
            <a:noFill/>
            <a:miter lim="800000"/>
            <a:headEnd/>
            <a:tailEnd/>
          </a:ln>
        </p:spPr>
      </p:pic>
      <p:pic>
        <p:nvPicPr>
          <p:cNvPr id="15" name="Picture 36">
            <a:extLst>
              <a:ext uri="{FF2B5EF4-FFF2-40B4-BE49-F238E27FC236}">
                <a16:creationId xmlns:a16="http://schemas.microsoft.com/office/drawing/2014/main" id="{040C4858-29C2-EA94-7001-2E730849319B}"/>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055550" y="4496919"/>
            <a:ext cx="5628597" cy="1995956"/>
          </a:xfrm>
          <a:prstGeom prst="rect">
            <a:avLst/>
          </a:prstGeom>
          <a:noFill/>
          <a:ln w="9525">
            <a:noFill/>
            <a:miter lim="800000"/>
            <a:headEnd/>
            <a:tailEnd/>
          </a:ln>
        </p:spPr>
      </p:pic>
      <p:pic>
        <p:nvPicPr>
          <p:cNvPr id="16" name="Picture 32">
            <a:extLst>
              <a:ext uri="{FF2B5EF4-FFF2-40B4-BE49-F238E27FC236}">
                <a16:creationId xmlns:a16="http://schemas.microsoft.com/office/drawing/2014/main" id="{8EFCAAEB-0ABF-5B12-4EB6-E6C9026ABA97}"/>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055550" y="4496919"/>
            <a:ext cx="5628597" cy="1995956"/>
          </a:xfrm>
          <a:prstGeom prst="rect">
            <a:avLst/>
          </a:prstGeom>
          <a:noFill/>
          <a:ln w="9525">
            <a:noFill/>
            <a:miter lim="800000"/>
            <a:headEnd/>
            <a:tailEnd/>
          </a:ln>
        </p:spPr>
      </p:pic>
    </p:spTree>
    <p:extLst>
      <p:ext uri="{BB962C8B-B14F-4D97-AF65-F5344CB8AC3E}">
        <p14:creationId xmlns:p14="http://schemas.microsoft.com/office/powerpoint/2010/main" val="398539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07CEC89-B1C5-E2E0-DD06-B1AD1B90CB7C}"/>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4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400" kern="0" noProof="0">
                <a:solidFill>
                  <a:prstClr val="white"/>
                </a:solidFill>
                <a:latin typeface="Calibri" panose="020F0502020204030204"/>
                <a:ea typeface="MS PGothic" charset="-128"/>
              </a:rPr>
              <a:t>Interventions</a:t>
            </a: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DC8C5-151D-F399-B054-2C5E046333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2EDBEC-54B4-397B-A2A7-B315A11EE36D}"/>
              </a:ext>
            </a:extLst>
          </p:cNvPr>
          <p:cNvSpPr>
            <a:spLocks noGrp="1"/>
          </p:cNvSpPr>
          <p:nvPr>
            <p:ph type="title"/>
          </p:nvPr>
        </p:nvSpPr>
        <p:spPr/>
        <p:txBody>
          <a:bodyPr>
            <a:normAutofit/>
          </a:bodyPr>
          <a:lstStyle/>
          <a:p>
            <a:r>
              <a:rPr lang="en-US" sz="3600"/>
              <a:t>Learning Exchange Series Progression: Next Steps</a:t>
            </a:r>
          </a:p>
        </p:txBody>
      </p:sp>
      <p:pic>
        <p:nvPicPr>
          <p:cNvPr id="3" name="Content Placeholder 4" descr="An image showing the progression of the LPS Learning Exchange Series. Session 1 hosted on October 10, 2025 covers the content of FABI Overview and Step 1: Identifying Students Who May Benefit from a FABI with homework of FABI Step 1 and FABI Step 2 with an asterik. Session 2 hosted on January 5, 2026 covers content of Step 2L Conducting the Functional Assessment and Step 3: Collecting Baseline Data with Homework of FABI Step 2 and FABI Step 3. Session 3 is hosted on April 17, 2026 with content of Steep 4: Designing the Intervention and Step 5: Testing the Intervention with homework of FABI Step 4 and FABI Step 5.">
            <a:extLst>
              <a:ext uri="{FF2B5EF4-FFF2-40B4-BE49-F238E27FC236}">
                <a16:creationId xmlns:a16="http://schemas.microsoft.com/office/drawing/2014/main" id="{1479878D-9DBA-7417-8682-02110BEA009B}"/>
              </a:ext>
            </a:extLst>
          </p:cNvPr>
          <p:cNvPicPr>
            <a:picLocks noGrp="1" noChangeAspect="1"/>
          </p:cNvPicPr>
          <p:nvPr>
            <p:ph idx="1"/>
          </p:nvPr>
        </p:nvPicPr>
        <p:blipFill>
          <a:blip r:embed="rId2"/>
          <a:stretch>
            <a:fillRect/>
          </a:stretch>
        </p:blipFill>
        <p:spPr>
          <a:xfrm>
            <a:off x="838200" y="1814993"/>
            <a:ext cx="10515600" cy="4351338"/>
          </a:xfrm>
        </p:spPr>
      </p:pic>
    </p:spTree>
    <p:extLst>
      <p:ext uri="{BB962C8B-B14F-4D97-AF65-F5344CB8AC3E}">
        <p14:creationId xmlns:p14="http://schemas.microsoft.com/office/powerpoint/2010/main" val="1358581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CD17E-7F55-5EC4-3508-74DF7011D056}"/>
              </a:ext>
            </a:extLst>
          </p:cNvPr>
          <p:cNvSpPr>
            <a:spLocks noGrp="1"/>
          </p:cNvSpPr>
          <p:nvPr>
            <p:ph type="title"/>
          </p:nvPr>
        </p:nvSpPr>
        <p:spPr/>
        <p:txBody>
          <a:bodyPr/>
          <a:lstStyle/>
          <a:p>
            <a:r>
              <a:rPr lang="en-US"/>
              <a:t>Action Items: Between Session 2 and 3</a:t>
            </a:r>
          </a:p>
        </p:txBody>
      </p:sp>
      <p:pic>
        <p:nvPicPr>
          <p:cNvPr id="5" name="Picture 4" descr="Screenshot of FABI Step 2 Implementation Checklist">
            <a:extLst>
              <a:ext uri="{FF2B5EF4-FFF2-40B4-BE49-F238E27FC236}">
                <a16:creationId xmlns:a16="http://schemas.microsoft.com/office/drawing/2014/main" id="{8D773128-F84C-5CFE-94A9-6BF02BE17910}"/>
              </a:ext>
            </a:extLst>
          </p:cNvPr>
          <p:cNvPicPr>
            <a:picLocks noChangeAspect="1"/>
          </p:cNvPicPr>
          <p:nvPr/>
        </p:nvPicPr>
        <p:blipFill>
          <a:blip r:embed="rId2"/>
          <a:stretch>
            <a:fillRect/>
          </a:stretch>
        </p:blipFill>
        <p:spPr>
          <a:xfrm>
            <a:off x="1193513" y="1705448"/>
            <a:ext cx="3478590" cy="4499811"/>
          </a:xfrm>
          <a:prstGeom prst="rect">
            <a:avLst/>
          </a:prstGeom>
          <a:ln>
            <a:solidFill>
              <a:schemeClr val="tx1"/>
            </a:solidFill>
          </a:ln>
        </p:spPr>
      </p:pic>
      <p:pic>
        <p:nvPicPr>
          <p:cNvPr id="7" name="Picture 6" descr="Screenshot of FABI Step 3 Implementation Checklist">
            <a:extLst>
              <a:ext uri="{FF2B5EF4-FFF2-40B4-BE49-F238E27FC236}">
                <a16:creationId xmlns:a16="http://schemas.microsoft.com/office/drawing/2014/main" id="{17BF1366-FEDF-F53E-FA48-7AFEDA261884}"/>
              </a:ext>
            </a:extLst>
          </p:cNvPr>
          <p:cNvPicPr>
            <a:picLocks noChangeAspect="1"/>
          </p:cNvPicPr>
          <p:nvPr/>
        </p:nvPicPr>
        <p:blipFill>
          <a:blip r:embed="rId3"/>
          <a:srcRect/>
          <a:stretch/>
        </p:blipFill>
        <p:spPr>
          <a:xfrm>
            <a:off x="4863223" y="1720207"/>
            <a:ext cx="3478591" cy="4485052"/>
          </a:xfrm>
          <a:prstGeom prst="rect">
            <a:avLst/>
          </a:prstGeom>
          <a:ln>
            <a:solidFill>
              <a:schemeClr val="tx1"/>
            </a:solidFill>
          </a:ln>
        </p:spPr>
      </p:pic>
      <p:pic>
        <p:nvPicPr>
          <p:cNvPr id="6" name="Graphic 5" descr="Daily calendar outline">
            <a:extLst>
              <a:ext uri="{FF2B5EF4-FFF2-40B4-BE49-F238E27FC236}">
                <a16:creationId xmlns:a16="http://schemas.microsoft.com/office/drawing/2014/main" id="{CC0F1393-2ED3-B11C-F1AF-9C860AF7CD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7211" y="2454693"/>
            <a:ext cx="2971802" cy="2971802"/>
          </a:xfrm>
          <a:prstGeom prst="rect">
            <a:avLst/>
          </a:prstGeom>
        </p:spPr>
      </p:pic>
      <p:pic>
        <p:nvPicPr>
          <p:cNvPr id="12" name="Graphic 11" descr="Pen outline">
            <a:extLst>
              <a:ext uri="{FF2B5EF4-FFF2-40B4-BE49-F238E27FC236}">
                <a16:creationId xmlns:a16="http://schemas.microsoft.com/office/drawing/2014/main" id="{845473B9-9940-B362-6193-0569FED9A3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47707" y="2924177"/>
            <a:ext cx="1227221" cy="1227221"/>
          </a:xfrm>
          <a:prstGeom prst="rect">
            <a:avLst/>
          </a:prstGeom>
        </p:spPr>
      </p:pic>
    </p:spTree>
    <p:extLst>
      <p:ext uri="{BB962C8B-B14F-4D97-AF65-F5344CB8AC3E}">
        <p14:creationId xmlns:p14="http://schemas.microsoft.com/office/powerpoint/2010/main" val="32591322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B9728-77B5-BCDE-D20A-F0277E0666AE}"/>
              </a:ext>
            </a:extLst>
          </p:cNvPr>
          <p:cNvSpPr>
            <a:spLocks noGrp="1"/>
          </p:cNvSpPr>
          <p:nvPr>
            <p:ph type="title"/>
          </p:nvPr>
        </p:nvSpPr>
        <p:spPr/>
        <p:txBody>
          <a:bodyPr/>
          <a:lstStyle/>
          <a:p>
            <a:r>
              <a:rPr lang="en-US"/>
              <a:t>Optional: FABI Support</a:t>
            </a:r>
          </a:p>
        </p:txBody>
      </p:sp>
      <p:sp>
        <p:nvSpPr>
          <p:cNvPr id="3" name="Content Placeholder 2">
            <a:extLst>
              <a:ext uri="{FF2B5EF4-FFF2-40B4-BE49-F238E27FC236}">
                <a16:creationId xmlns:a16="http://schemas.microsoft.com/office/drawing/2014/main" id="{1113BA54-F488-4A93-2D10-66B35C6741FB}"/>
              </a:ext>
            </a:extLst>
          </p:cNvPr>
          <p:cNvSpPr>
            <a:spLocks noGrp="1"/>
          </p:cNvSpPr>
          <p:nvPr>
            <p:ph idx="1"/>
          </p:nvPr>
        </p:nvSpPr>
        <p:spPr>
          <a:xfrm>
            <a:off x="838200" y="1825625"/>
            <a:ext cx="6922477" cy="4351338"/>
          </a:xfrm>
        </p:spPr>
        <p:txBody>
          <a:bodyPr/>
          <a:lstStyle/>
          <a:p>
            <a:r>
              <a:rPr lang="fi-FI"/>
              <a:t>We are happy to provide support as you complete FABI Steps 2 and 3 </a:t>
            </a:r>
            <a:r>
              <a:rPr lang="fi-FI">
                <a:sym typeface="Wingdings" panose="05000000000000000000" pitchFamily="2" charset="2"/>
              </a:rPr>
              <a:t></a:t>
            </a:r>
            <a:endParaRPr lang="fi-FI"/>
          </a:p>
          <a:p>
            <a:r>
              <a:rPr lang="fi-FI"/>
              <a:t>Please email us to schedule a zoom call!</a:t>
            </a:r>
          </a:p>
          <a:p>
            <a:pPr lvl="1"/>
            <a:r>
              <a:rPr lang="fi-FI"/>
              <a:t>Kathleen Lynne Lane </a:t>
            </a:r>
            <a:r>
              <a:rPr lang="fi-FI">
                <a:hlinkClick r:id="rId2"/>
              </a:rPr>
              <a:t>kathleen.lane@ku.edu</a:t>
            </a:r>
            <a:r>
              <a:rPr lang="fi-FI"/>
              <a:t>  </a:t>
            </a:r>
          </a:p>
          <a:p>
            <a:pPr lvl="1"/>
            <a:r>
              <a:rPr lang="fi-FI"/>
              <a:t>Elise Sarasin </a:t>
            </a:r>
            <a:r>
              <a:rPr lang="fi-FI">
                <a:hlinkClick r:id="rId3"/>
              </a:rPr>
              <a:t>elise.sarasin@ku.edu</a:t>
            </a:r>
            <a:endParaRPr lang="fi-FI"/>
          </a:p>
        </p:txBody>
      </p:sp>
      <p:grpSp>
        <p:nvGrpSpPr>
          <p:cNvPr id="4" name="Group 3">
            <a:extLst>
              <a:ext uri="{FF2B5EF4-FFF2-40B4-BE49-F238E27FC236}">
                <a16:creationId xmlns:a16="http://schemas.microsoft.com/office/drawing/2014/main" id="{573EDB18-B095-22D4-2E33-1B7D7F1ED766}"/>
              </a:ext>
              <a:ext uri="{C183D7F6-B498-43B3-948B-1728B52AA6E4}">
                <adec:decorative xmlns:adec="http://schemas.microsoft.com/office/drawing/2017/decorative" val="1"/>
              </a:ext>
            </a:extLst>
          </p:cNvPr>
          <p:cNvGrpSpPr/>
          <p:nvPr/>
        </p:nvGrpSpPr>
        <p:grpSpPr>
          <a:xfrm>
            <a:off x="7840663" y="1450487"/>
            <a:ext cx="4351337" cy="4351337"/>
            <a:chOff x="7445542" y="1825625"/>
            <a:chExt cx="4351337" cy="4351337"/>
          </a:xfrm>
        </p:grpSpPr>
        <p:pic>
          <p:nvPicPr>
            <p:cNvPr id="6" name="Graphic 5" descr="Monitor outline">
              <a:extLst>
                <a:ext uri="{FF2B5EF4-FFF2-40B4-BE49-F238E27FC236}">
                  <a16:creationId xmlns:a16="http://schemas.microsoft.com/office/drawing/2014/main" id="{8503378E-CC28-FE36-F1B3-601606197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45542" y="1825625"/>
              <a:ext cx="4351337" cy="4351337"/>
            </a:xfrm>
            <a:prstGeom prst="rect">
              <a:avLst/>
            </a:prstGeom>
          </p:spPr>
        </p:pic>
        <p:sp>
          <p:nvSpPr>
            <p:cNvPr id="8" name="Rectangle 7">
              <a:extLst>
                <a:ext uri="{FF2B5EF4-FFF2-40B4-BE49-F238E27FC236}">
                  <a16:creationId xmlns:a16="http://schemas.microsoft.com/office/drawing/2014/main" id="{4C7EEBFA-B5F3-9D00-C413-665F8E83ECB7}"/>
                </a:ext>
              </a:extLst>
            </p:cNvPr>
            <p:cNvSpPr/>
            <p:nvPr/>
          </p:nvSpPr>
          <p:spPr>
            <a:xfrm>
              <a:off x="9621211" y="2968373"/>
              <a:ext cx="938463"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398D8E89-9422-2C5B-6CB7-20C351C3F266}"/>
                </a:ext>
              </a:extLst>
            </p:cNvPr>
            <p:cNvSpPr/>
            <p:nvPr/>
          </p:nvSpPr>
          <p:spPr>
            <a:xfrm>
              <a:off x="8512300" y="3765048"/>
              <a:ext cx="938463"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2B09E822-91B2-7B72-33F1-3BED91C52857}"/>
                </a:ext>
              </a:extLst>
            </p:cNvPr>
            <p:cNvSpPr/>
            <p:nvPr/>
          </p:nvSpPr>
          <p:spPr>
            <a:xfrm>
              <a:off x="9621211" y="3765048"/>
              <a:ext cx="938463"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B9157561-0FA1-F92E-226D-2C063601CB6A}"/>
                </a:ext>
              </a:extLst>
            </p:cNvPr>
            <p:cNvSpPr/>
            <p:nvPr/>
          </p:nvSpPr>
          <p:spPr>
            <a:xfrm>
              <a:off x="8512299" y="2968373"/>
              <a:ext cx="938463"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7" name="Graphic 16" descr="Call center outline">
              <a:extLst>
                <a:ext uri="{FF2B5EF4-FFF2-40B4-BE49-F238E27FC236}">
                  <a16:creationId xmlns:a16="http://schemas.microsoft.com/office/drawing/2014/main" id="{9CFFEB3A-F25C-4956-DD7A-82480FEC4E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64545" y="2920941"/>
              <a:ext cx="822960" cy="822960"/>
            </a:xfrm>
            <a:prstGeom prst="rect">
              <a:avLst/>
            </a:prstGeom>
          </p:spPr>
        </p:pic>
        <p:pic>
          <p:nvPicPr>
            <p:cNvPr id="19" name="Graphic 18" descr="Call center outline">
              <a:extLst>
                <a:ext uri="{FF2B5EF4-FFF2-40B4-BE49-F238E27FC236}">
                  <a16:creationId xmlns:a16="http://schemas.microsoft.com/office/drawing/2014/main" id="{0364A754-CEBB-B551-B005-30C4B66A9D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0052" y="2942087"/>
              <a:ext cx="822960" cy="822960"/>
            </a:xfrm>
            <a:prstGeom prst="rect">
              <a:avLst/>
            </a:prstGeom>
          </p:spPr>
        </p:pic>
        <p:pic>
          <p:nvPicPr>
            <p:cNvPr id="20" name="Graphic 19" descr="Call center outline">
              <a:extLst>
                <a:ext uri="{FF2B5EF4-FFF2-40B4-BE49-F238E27FC236}">
                  <a16:creationId xmlns:a16="http://schemas.microsoft.com/office/drawing/2014/main" id="{A4C7CCE8-10C9-CBA8-7A36-F80D77CEE1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8962" y="3696468"/>
              <a:ext cx="822960" cy="822960"/>
            </a:xfrm>
            <a:prstGeom prst="rect">
              <a:avLst/>
            </a:prstGeom>
          </p:spPr>
        </p:pic>
        <p:pic>
          <p:nvPicPr>
            <p:cNvPr id="21" name="Graphic 20" descr="Call center outline">
              <a:extLst>
                <a:ext uri="{FF2B5EF4-FFF2-40B4-BE49-F238E27FC236}">
                  <a16:creationId xmlns:a16="http://schemas.microsoft.com/office/drawing/2014/main" id="{8DB12B75-AD07-E3C6-88CE-0BAD2C7CDC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91719" y="3709552"/>
              <a:ext cx="822960" cy="822960"/>
            </a:xfrm>
            <a:prstGeom prst="rect">
              <a:avLst/>
            </a:prstGeom>
          </p:spPr>
        </p:pic>
      </p:grpSp>
    </p:spTree>
    <p:extLst>
      <p:ext uri="{BB962C8B-B14F-4D97-AF65-F5344CB8AC3E}">
        <p14:creationId xmlns:p14="http://schemas.microsoft.com/office/powerpoint/2010/main" val="21869895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E64E-3914-1320-64F8-510209F33C9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8D039F-DAA0-92E5-74CA-A928A3C8DA9C}"/>
              </a:ext>
              <a:ext uri="{C183D7F6-B498-43B3-948B-1728B52AA6E4}">
                <adec:decorative xmlns:adec="http://schemas.microsoft.com/office/drawing/2017/decorative" val="0"/>
              </a:ext>
            </a:extLst>
          </p:cNvPr>
          <p:cNvSpPr>
            <a:spLocks noGrp="1"/>
          </p:cNvSpPr>
          <p:nvPr>
            <p:ph type="title"/>
          </p:nvPr>
        </p:nvSpPr>
        <p:spPr/>
        <p:txBody>
          <a:bodyPr/>
          <a:lstStyle/>
          <a:p>
            <a:r>
              <a:rPr lang="en-US"/>
              <a:t>Opportunities to Learn More</a:t>
            </a:r>
          </a:p>
        </p:txBody>
      </p:sp>
      <p:pic>
        <p:nvPicPr>
          <p:cNvPr id="7" name="Picture 1" descr="Screenshot of the Ci3T Website Ci3T: FABI page">
            <a:extLst>
              <a:ext uri="{FF2B5EF4-FFF2-40B4-BE49-F238E27FC236}">
                <a16:creationId xmlns:a16="http://schemas.microsoft.com/office/drawing/2014/main" id="{DF29A3F7-B5C0-35FA-5E46-9664FFA44044}"/>
              </a:ext>
            </a:extLst>
          </p:cNvPr>
          <p:cNvPicPr>
            <a:picLocks noChangeAspect="1"/>
          </p:cNvPicPr>
          <p:nvPr/>
        </p:nvPicPr>
        <p:blipFill>
          <a:blip r:embed="rId2"/>
          <a:stretch>
            <a:fillRect/>
          </a:stretch>
        </p:blipFill>
        <p:spPr>
          <a:xfrm>
            <a:off x="1773565" y="1690688"/>
            <a:ext cx="4615414" cy="2805994"/>
          </a:xfrm>
          <a:prstGeom prst="rect">
            <a:avLst/>
          </a:prstGeom>
          <a:ln>
            <a:solidFill>
              <a:schemeClr val="tx1"/>
            </a:solidFill>
          </a:ln>
        </p:spPr>
      </p:pic>
      <p:pic>
        <p:nvPicPr>
          <p:cNvPr id="9" name="Picture 2" descr="Image of Functional Assessment-Based Intervention book cover">
            <a:extLst>
              <a:ext uri="{FF2B5EF4-FFF2-40B4-BE49-F238E27FC236}">
                <a16:creationId xmlns:a16="http://schemas.microsoft.com/office/drawing/2014/main" id="{73E95254-8F80-601D-C389-87AD38474733}"/>
              </a:ext>
            </a:extLst>
          </p:cNvPr>
          <p:cNvPicPr>
            <a:picLocks noGrp="1" noChangeAspect="1"/>
          </p:cNvPicPr>
          <p:nvPr>
            <p:ph idx="1"/>
          </p:nvPr>
        </p:nvPicPr>
        <p:blipFill>
          <a:blip r:embed="rId3"/>
          <a:stretch>
            <a:fillRect/>
          </a:stretch>
        </p:blipFill>
        <p:spPr>
          <a:xfrm>
            <a:off x="7324344" y="1690688"/>
            <a:ext cx="2181606" cy="2863358"/>
          </a:xfrm>
        </p:spPr>
      </p:pic>
      <p:pic>
        <p:nvPicPr>
          <p:cNvPr id="5" name="Picture 3" descr="Image of FABI Step 1, FABI Step 2, FABI Step 3, FABI Step 4, and FABI Step 5 module covers">
            <a:extLst>
              <a:ext uri="{FF2B5EF4-FFF2-40B4-BE49-F238E27FC236}">
                <a16:creationId xmlns:a16="http://schemas.microsoft.com/office/drawing/2014/main" id="{4DD892AE-E338-E068-BE78-92C670A043B0}"/>
              </a:ext>
            </a:extLst>
          </p:cNvPr>
          <p:cNvPicPr>
            <a:picLocks noChangeAspect="1"/>
          </p:cNvPicPr>
          <p:nvPr/>
        </p:nvPicPr>
        <p:blipFill>
          <a:blip r:embed="rId4"/>
          <a:stretch>
            <a:fillRect/>
          </a:stretch>
        </p:blipFill>
        <p:spPr>
          <a:xfrm>
            <a:off x="2931065" y="4894541"/>
            <a:ext cx="5834569" cy="1855408"/>
          </a:xfrm>
          <a:prstGeom prst="rect">
            <a:avLst/>
          </a:prstGeom>
        </p:spPr>
      </p:pic>
    </p:spTree>
    <p:extLst>
      <p:ext uri="{BB962C8B-B14F-4D97-AF65-F5344CB8AC3E}">
        <p14:creationId xmlns:p14="http://schemas.microsoft.com/office/powerpoint/2010/main" val="9263480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3"/>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27585403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6E3B-1BC6-363E-32C3-EBD32F8F54FA}"/>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07691B08-6773-AB55-14BB-CC8B0DE1BC9D}"/>
              </a:ext>
              <a:ext uri="{C183D7F6-B498-43B3-948B-1728B52AA6E4}">
                <adec:decorative xmlns:adec="http://schemas.microsoft.com/office/drawing/2017/decorative" val="0"/>
              </a:ext>
            </a:extLst>
          </p:cNvPr>
          <p:cNvSpPr>
            <a:spLocks noGrp="1"/>
          </p:cNvSpPr>
          <p:nvPr>
            <p:ph type="title"/>
          </p:nvPr>
        </p:nvSpPr>
        <p:spPr>
          <a:xfrm>
            <a:off x="1047089" y="133805"/>
            <a:ext cx="10515600" cy="1325563"/>
          </a:xfrm>
        </p:spPr>
        <p:txBody>
          <a:bodyPr/>
          <a:lstStyle/>
          <a:p>
            <a:r>
              <a:rPr lang="en-US"/>
              <a:t>Reminder: Knowledge, Application, Impact Points</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B60E6EFA-5D5B-D04D-29C0-45E7808CF591}"/>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FBFAD0DE-ADE2-9AFB-D6AC-550B6850D420}"/>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45C81F28-0687-C825-E14F-3A35AFAB1A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71DCB956-8D2C-B814-6452-AB689249C21C}"/>
                </a:ext>
              </a:extLst>
            </p:cNvPr>
            <p:cNvPicPr>
              <a:picLocks noChangeAspect="1"/>
            </p:cNvPicPr>
            <p:nvPr/>
          </p:nvPicPr>
          <p:blipFill>
            <a:blip r:embed="rId6"/>
            <a:srcRect/>
            <a:stretch/>
          </p:blipFill>
          <p:spPr>
            <a:xfrm>
              <a:off x="1282028" y="3832476"/>
              <a:ext cx="1876365" cy="1047751"/>
            </a:xfrm>
            <a:prstGeom prst="rect">
              <a:avLst/>
            </a:prstGeom>
          </p:spPr>
        </p:pic>
      </p:grpSp>
      <p:pic>
        <p:nvPicPr>
          <p:cNvPr id="10" name="Checklist" descr="An example of a treatment integrity checklist as the Application component">
            <a:extLst>
              <a:ext uri="{FF2B5EF4-FFF2-40B4-BE49-F238E27FC236}">
                <a16:creationId xmlns:a16="http://schemas.microsoft.com/office/drawing/2014/main" id="{96EAD863-E580-5085-0D78-879D3E8F296E}"/>
              </a:ext>
            </a:extLst>
          </p:cNvPr>
          <p:cNvPicPr>
            <a:picLocks noChangeAspect="1"/>
          </p:cNvPicPr>
          <p:nvPr/>
        </p:nvPicPr>
        <p:blipFill>
          <a:blip r:embed="rId7"/>
          <a:stretch>
            <a:fillRect/>
          </a:stretch>
        </p:blipFill>
        <p:spPr>
          <a:xfrm>
            <a:off x="5017037" y="3522308"/>
            <a:ext cx="2575707" cy="1980378"/>
          </a:xfrm>
          <a:prstGeom prst="rect">
            <a:avLst/>
          </a:prstGeom>
          <a:ln>
            <a:solidFill>
              <a:schemeClr val="tx1"/>
            </a:solidFill>
          </a:ln>
        </p:spPr>
      </p:pic>
      <p:grpSp>
        <p:nvGrpSpPr>
          <p:cNvPr id="2" name="Graph" descr="An example of a graph as the Impact component">
            <a:extLst>
              <a:ext uri="{FF2B5EF4-FFF2-40B4-BE49-F238E27FC236}">
                <a16:creationId xmlns:a16="http://schemas.microsoft.com/office/drawing/2014/main" id="{0C2B372A-DE58-A302-7FF7-85FB5F8397EF}"/>
              </a:ext>
            </a:extLst>
          </p:cNvPr>
          <p:cNvGrpSpPr/>
          <p:nvPr/>
        </p:nvGrpSpPr>
        <p:grpSpPr>
          <a:xfrm>
            <a:off x="9017719" y="3532468"/>
            <a:ext cx="2732610" cy="1980378"/>
            <a:chOff x="8835510" y="2955396"/>
            <a:chExt cx="3035382" cy="2061099"/>
          </a:xfrm>
        </p:grpSpPr>
        <p:pic>
          <p:nvPicPr>
            <p:cNvPr id="11" name="Graph Image">
              <a:extLst>
                <a:ext uri="{FF2B5EF4-FFF2-40B4-BE49-F238E27FC236}">
                  <a16:creationId xmlns:a16="http://schemas.microsoft.com/office/drawing/2014/main" id="{B478D219-2092-F552-53B0-BB64BC0ACD22}"/>
                </a:ext>
              </a:extLst>
            </p:cNvPr>
            <p:cNvPicPr>
              <a:picLocks noChangeAspect="1"/>
            </p:cNvPicPr>
            <p:nvPr/>
          </p:nvPicPr>
          <p:blipFill>
            <a:blip r:embed="rId8"/>
            <a:srcRect/>
            <a:stretch/>
          </p:blipFill>
          <p:spPr>
            <a:xfrm>
              <a:off x="8835510" y="2955396"/>
              <a:ext cx="3035382" cy="2061099"/>
            </a:xfrm>
            <a:prstGeom prst="rect">
              <a:avLst/>
            </a:prstGeom>
            <a:ln>
              <a:solidFill>
                <a:schemeClr val="tx1"/>
              </a:solidFill>
            </a:ln>
          </p:spPr>
        </p:pic>
        <p:sp>
          <p:nvSpPr>
            <p:cNvPr id="4" name="Graph Title">
              <a:extLst>
                <a:ext uri="{FF2B5EF4-FFF2-40B4-BE49-F238E27FC236}">
                  <a16:creationId xmlns:a16="http://schemas.microsoft.com/office/drawing/2014/main" id="{BEB67614-19CA-D41A-AA11-10628AA77AC4}"/>
                </a:ext>
              </a:extLst>
            </p:cNvPr>
            <p:cNvSpPr/>
            <p:nvPr/>
          </p:nvSpPr>
          <p:spPr>
            <a:xfrm>
              <a:off x="9676586" y="2974785"/>
              <a:ext cx="1330657" cy="165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On-Task Behavior: Jackson</a:t>
              </a:r>
            </a:p>
          </p:txBody>
        </p:sp>
      </p:grpSp>
      <p:sp>
        <p:nvSpPr>
          <p:cNvPr id="3" name="Textbox">
            <a:extLst>
              <a:ext uri="{FF2B5EF4-FFF2-40B4-BE49-F238E27FC236}">
                <a16:creationId xmlns:a16="http://schemas.microsoft.com/office/drawing/2014/main" id="{75191563-AD5C-7B9A-8E3F-B4CF8E662209}"/>
              </a:ext>
            </a:extLst>
          </p:cNvPr>
          <p:cNvSpPr/>
          <p:nvPr/>
        </p:nvSpPr>
        <p:spPr>
          <a:xfrm>
            <a:off x="838200" y="5757560"/>
            <a:ext cx="10076358"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In Kansas, you can earn 2 x PD points for application and 3 x for impact! </a:t>
            </a:r>
          </a:p>
          <a:p>
            <a:pPr algn="ctr"/>
            <a:r>
              <a:rPr lang="en-US" sz="2400"/>
              <a:t>We are happy to review your materials before you upload!</a:t>
            </a:r>
          </a:p>
        </p:txBody>
      </p:sp>
    </p:spTree>
    <p:extLst>
      <p:ext uri="{BB962C8B-B14F-4D97-AF65-F5344CB8AC3E}">
        <p14:creationId xmlns:p14="http://schemas.microsoft.com/office/powerpoint/2010/main" val="18376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BDAB3C42-C5BF-C503-AD79-59BC6C5A30CC}"/>
            </a:ext>
          </a:extLst>
        </p:cNvPr>
        <p:cNvGrpSpPr/>
        <p:nvPr/>
      </p:nvGrpSpPr>
      <p:grpSpPr>
        <a:xfrm>
          <a:off x="0" y="0"/>
          <a:ext cx="0" cy="0"/>
          <a:chOff x="0" y="0"/>
          <a:chExt cx="0" cy="0"/>
        </a:xfrm>
      </p:grpSpPr>
      <p:sp>
        <p:nvSpPr>
          <p:cNvPr id="248" name="Google Shape;248;p28">
            <a:extLst>
              <a:ext uri="{FF2B5EF4-FFF2-40B4-BE49-F238E27FC236}">
                <a16:creationId xmlns:a16="http://schemas.microsoft.com/office/drawing/2014/main" id="{68F92BEA-3AAA-67D7-7D35-408BD9347F78}"/>
              </a:ext>
            </a:extLst>
          </p:cNvPr>
          <p:cNvSpPr txBox="1">
            <a:spLocks noGrp="1"/>
          </p:cNvSpPr>
          <p:nvPr>
            <p:ph type="title" idx="4294967295"/>
          </p:nvPr>
        </p:nvSpPr>
        <p:spPr>
          <a:xfrm>
            <a:off x="0" y="0"/>
            <a:ext cx="12192000" cy="935937"/>
          </a:xfrm>
          <a:prstGeom prst="rect">
            <a:avLst/>
          </a:prstGeom>
          <a:solidFill>
            <a:srgbClr val="0082CC"/>
          </a:solid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lt1"/>
                </a:solidFill>
                <a:effectLst/>
                <a:uLnTx/>
                <a:uFillTx/>
                <a:latin typeface="Georgia"/>
                <a:ea typeface="Georgia"/>
                <a:cs typeface="Georgia"/>
                <a:sym typeface="Georgia"/>
              </a:rPr>
              <a:t>Application &amp; Impact </a:t>
            </a:r>
          </a:p>
        </p:txBody>
      </p:sp>
      <p:sp>
        <p:nvSpPr>
          <p:cNvPr id="262" name="Google Shape;262;p28">
            <a:extLst>
              <a:ext uri="{FF2B5EF4-FFF2-40B4-BE49-F238E27FC236}">
                <a16:creationId xmlns:a16="http://schemas.microsoft.com/office/drawing/2014/main" id="{448B1D25-611A-8A06-DDFB-C6945C7C155F}"/>
              </a:ext>
            </a:extLst>
          </p:cNvPr>
          <p:cNvSpPr txBox="1"/>
          <p:nvPr/>
        </p:nvSpPr>
        <p:spPr>
          <a:xfrm>
            <a:off x="66113" y="864427"/>
            <a:ext cx="12173600" cy="2769949"/>
          </a:xfrm>
          <a:prstGeom prst="rect">
            <a:avLst/>
          </a:prstGeom>
          <a:noFill/>
          <a:ln>
            <a:noFill/>
          </a:ln>
        </p:spPr>
        <p:txBody>
          <a:bodyPr spcFirstLastPara="1" wrap="square" lIns="121900" tIns="121900" rIns="121900" bIns="121900" anchor="t" anchorCtr="0">
            <a:spAutoFit/>
          </a:bodyPr>
          <a:lstStyle/>
          <a:p>
            <a:r>
              <a:rPr lang="en" sz="2400">
                <a:solidFill>
                  <a:srgbClr val="0082CC"/>
                </a:solidFill>
                <a:latin typeface="Montserrat"/>
                <a:ea typeface="Montserrat"/>
                <a:cs typeface="Montserrat"/>
                <a:sym typeface="Montserrat"/>
              </a:rPr>
              <a:t>Also, did you know when you apply your learning…</a:t>
            </a:r>
            <a:endParaRPr sz="2400">
              <a:solidFill>
                <a:srgbClr val="0082CC"/>
              </a:solidFill>
              <a:latin typeface="Montserrat"/>
              <a:ea typeface="Montserrat"/>
              <a:cs typeface="Montserrat"/>
              <a:sym typeface="Montserrat"/>
            </a:endParaRPr>
          </a:p>
          <a:p>
            <a:endParaRPr sz="1000">
              <a:solidFill>
                <a:srgbClr val="0082CC"/>
              </a:solidFill>
              <a:latin typeface="Montserrat"/>
              <a:ea typeface="Montserrat"/>
              <a:cs typeface="Montserrat"/>
              <a:sym typeface="Montserrat"/>
            </a:endParaRPr>
          </a:p>
          <a:p>
            <a:pPr marL="609585" indent="-431789">
              <a:buClr>
                <a:srgbClr val="0082CC"/>
              </a:buClr>
              <a:buSzPts val="1500"/>
              <a:buFont typeface="Montserrat"/>
              <a:buChar char="●"/>
            </a:pPr>
            <a:r>
              <a:rPr lang="en" sz="2400">
                <a:solidFill>
                  <a:srgbClr val="0082CC"/>
                </a:solidFill>
                <a:latin typeface="Montserrat"/>
                <a:ea typeface="Montserrat"/>
                <a:cs typeface="Montserrat"/>
                <a:sym typeface="Montserrat"/>
              </a:rPr>
              <a:t>you can take your learning activity in MLP to “Application” and earn double the points?</a:t>
            </a:r>
            <a:endParaRPr sz="2400">
              <a:solidFill>
                <a:srgbClr val="0082CC"/>
              </a:solidFill>
              <a:latin typeface="Montserrat"/>
              <a:ea typeface="Montserrat"/>
              <a:cs typeface="Montserrat"/>
              <a:sym typeface="Montserrat"/>
            </a:endParaRPr>
          </a:p>
          <a:p>
            <a:pPr marL="609585" indent="-431789">
              <a:buClr>
                <a:srgbClr val="0082CC"/>
              </a:buClr>
              <a:buSzPts val="1500"/>
              <a:buFont typeface="Montserrat"/>
              <a:buChar char="●"/>
            </a:pPr>
            <a:r>
              <a:rPr lang="en" sz="2400">
                <a:solidFill>
                  <a:srgbClr val="0082CC"/>
                </a:solidFill>
                <a:latin typeface="Montserrat"/>
                <a:ea typeface="Montserrat"/>
                <a:cs typeface="Montserrat"/>
                <a:sym typeface="Montserrat"/>
              </a:rPr>
              <a:t>and demonstrate its’ impact, you can get triple your original knowledge points? </a:t>
            </a:r>
            <a:endParaRPr lang="en-US" sz="2400">
              <a:solidFill>
                <a:srgbClr val="0082CC"/>
              </a:solidFill>
              <a:latin typeface="Montserrat"/>
              <a:ea typeface="Montserrat"/>
              <a:cs typeface="Montserrat"/>
              <a:sym typeface="Montserrat"/>
            </a:endParaRPr>
          </a:p>
          <a:p>
            <a:pPr marL="609585"/>
            <a:endParaRPr lang="en-US" sz="1000">
              <a:solidFill>
                <a:srgbClr val="0082CC"/>
              </a:solidFill>
              <a:latin typeface="Montserrat"/>
              <a:ea typeface="Montserrat"/>
              <a:cs typeface="Montserrat"/>
              <a:sym typeface="Montserrat"/>
            </a:endParaRPr>
          </a:p>
          <a:p>
            <a:r>
              <a:rPr lang="en" sz="2400">
                <a:solidFill>
                  <a:srgbClr val="0082CC"/>
                </a:solidFill>
                <a:latin typeface="Montserrat"/>
                <a:ea typeface="Montserrat"/>
                <a:cs typeface="Montserrat"/>
                <a:sym typeface="Montserrat"/>
              </a:rPr>
              <a:t>Check out the example below!</a:t>
            </a:r>
            <a:endParaRPr sz="2400">
              <a:solidFill>
                <a:srgbClr val="0082CC"/>
              </a:solidFill>
              <a:latin typeface="Montserrat"/>
              <a:ea typeface="Montserrat"/>
              <a:cs typeface="Montserrat"/>
              <a:sym typeface="Montserrat"/>
            </a:endParaRPr>
          </a:p>
        </p:txBody>
      </p:sp>
      <p:sp>
        <p:nvSpPr>
          <p:cNvPr id="249" name="Google Shape;249;p28">
            <a:extLst>
              <a:ext uri="{FF2B5EF4-FFF2-40B4-BE49-F238E27FC236}">
                <a16:creationId xmlns:a16="http://schemas.microsoft.com/office/drawing/2014/main" id="{4128BB45-2E9E-AC2E-446E-BF08278C97BB}"/>
              </a:ext>
            </a:extLst>
          </p:cNvPr>
          <p:cNvSpPr/>
          <p:nvPr/>
        </p:nvSpPr>
        <p:spPr>
          <a:xfrm>
            <a:off x="66113" y="3507283"/>
            <a:ext cx="3369887" cy="1259742"/>
          </a:xfrm>
          <a:prstGeom prst="rect">
            <a:avLst/>
          </a:prstGeom>
          <a:solidFill>
            <a:srgbClr val="13426B"/>
          </a:solidFill>
          <a:ln>
            <a:noFill/>
          </a:ln>
        </p:spPr>
        <p:txBody>
          <a:bodyPr spcFirstLastPara="1" wrap="square" lIns="121900" tIns="121900" rIns="121900" bIns="121900" anchor="ctr" anchorCtr="0">
            <a:noAutofit/>
          </a:bodyPr>
          <a:lstStyle/>
          <a:p>
            <a:pPr algn="ctr"/>
            <a:r>
              <a:rPr lang="en">
                <a:solidFill>
                  <a:schemeClr val="lt1"/>
                </a:solidFill>
                <a:latin typeface="Montserrat"/>
                <a:ea typeface="Montserrat"/>
                <a:cs typeface="Montserrat"/>
                <a:sym typeface="Montserrat"/>
              </a:rPr>
              <a:t>Original Activity = 2 points</a:t>
            </a:r>
            <a:endParaRPr>
              <a:solidFill>
                <a:schemeClr val="lt1"/>
              </a:solidFill>
              <a:latin typeface="Montserrat"/>
              <a:ea typeface="Montserrat"/>
              <a:cs typeface="Montserrat"/>
              <a:sym typeface="Montserrat"/>
            </a:endParaRPr>
          </a:p>
          <a:p>
            <a:pPr algn="ctr"/>
            <a:r>
              <a:rPr lang="en" sz="1400">
                <a:solidFill>
                  <a:schemeClr val="lt1"/>
                </a:solidFill>
                <a:latin typeface="Montserrat"/>
                <a:ea typeface="Montserrat"/>
                <a:cs typeface="Montserrat"/>
                <a:sym typeface="Montserrat"/>
              </a:rPr>
              <a:t>These are “knowledge </a:t>
            </a:r>
            <a:endParaRPr sz="1400">
              <a:solidFill>
                <a:schemeClr val="lt1"/>
              </a:solidFill>
              <a:latin typeface="Montserrat"/>
              <a:ea typeface="Montserrat"/>
              <a:cs typeface="Montserrat"/>
              <a:sym typeface="Montserrat"/>
            </a:endParaRPr>
          </a:p>
          <a:p>
            <a:pPr algn="ctr"/>
            <a:r>
              <a:rPr lang="en" sz="1400">
                <a:solidFill>
                  <a:schemeClr val="lt1"/>
                </a:solidFill>
                <a:latin typeface="Montserrat"/>
                <a:ea typeface="Montserrat"/>
                <a:cs typeface="Montserrat"/>
                <a:sym typeface="Montserrat"/>
              </a:rPr>
              <a:t>points” and can be used for </a:t>
            </a:r>
            <a:endParaRPr sz="1400">
              <a:solidFill>
                <a:schemeClr val="lt1"/>
              </a:solidFill>
              <a:latin typeface="Montserrat"/>
              <a:ea typeface="Montserrat"/>
              <a:cs typeface="Montserrat"/>
              <a:sym typeface="Montserrat"/>
            </a:endParaRPr>
          </a:p>
          <a:p>
            <a:pPr algn="ctr"/>
            <a:r>
              <a:rPr lang="en" sz="1400">
                <a:solidFill>
                  <a:schemeClr val="lt1"/>
                </a:solidFill>
                <a:latin typeface="Montserrat"/>
                <a:ea typeface="Montserrat"/>
                <a:cs typeface="Montserrat"/>
                <a:sym typeface="Montserrat"/>
              </a:rPr>
              <a:t>relicensure.</a:t>
            </a:r>
          </a:p>
          <a:p>
            <a:pPr algn="ctr"/>
            <a:endParaRPr sz="1400">
              <a:solidFill>
                <a:schemeClr val="lt1"/>
              </a:solidFill>
              <a:latin typeface="Montserrat"/>
              <a:ea typeface="Montserrat"/>
              <a:cs typeface="Montserrat"/>
              <a:sym typeface="Montserrat"/>
            </a:endParaRPr>
          </a:p>
        </p:txBody>
      </p:sp>
      <p:sp>
        <p:nvSpPr>
          <p:cNvPr id="250" name="Google Shape;250;p28">
            <a:extLst>
              <a:ext uri="{FF2B5EF4-FFF2-40B4-BE49-F238E27FC236}">
                <a16:creationId xmlns:a16="http://schemas.microsoft.com/office/drawing/2014/main" id="{A4F151A9-FD7A-4713-6727-B264B53B210F}"/>
              </a:ext>
            </a:extLst>
          </p:cNvPr>
          <p:cNvSpPr/>
          <p:nvPr/>
        </p:nvSpPr>
        <p:spPr>
          <a:xfrm>
            <a:off x="3435999" y="3507383"/>
            <a:ext cx="3165233" cy="1259641"/>
          </a:xfrm>
          <a:prstGeom prst="rect">
            <a:avLst/>
          </a:prstGeom>
          <a:solidFill>
            <a:srgbClr val="13426B"/>
          </a:solidFill>
          <a:ln>
            <a:noFill/>
          </a:ln>
        </p:spPr>
        <p:txBody>
          <a:bodyPr spcFirstLastPara="1" wrap="square" lIns="121900" tIns="121900" rIns="121900" bIns="121900" anchor="ctr" anchorCtr="0">
            <a:noAutofit/>
          </a:bodyPr>
          <a:lstStyle/>
          <a:p>
            <a:pPr algn="ctr"/>
            <a:r>
              <a:rPr lang="en">
                <a:solidFill>
                  <a:schemeClr val="lt1"/>
                </a:solidFill>
                <a:latin typeface="Montserrat"/>
                <a:ea typeface="Montserrat"/>
                <a:cs typeface="Montserrat"/>
                <a:sym typeface="Montserrat"/>
              </a:rPr>
              <a:t>Application = 4 points</a:t>
            </a:r>
            <a:endParaRPr>
              <a:solidFill>
                <a:schemeClr val="lt1"/>
              </a:solidFill>
              <a:latin typeface="Montserrat"/>
              <a:ea typeface="Montserrat"/>
              <a:cs typeface="Montserrat"/>
              <a:sym typeface="Montserrat"/>
            </a:endParaRPr>
          </a:p>
          <a:p>
            <a:pPr algn="ctr"/>
            <a:r>
              <a:rPr lang="en" sz="1400">
                <a:solidFill>
                  <a:schemeClr val="lt1"/>
                </a:solidFill>
                <a:latin typeface="Montserrat"/>
                <a:ea typeface="Montserrat"/>
                <a:cs typeface="Montserrat"/>
                <a:sym typeface="Montserrat"/>
              </a:rPr>
              <a:t>These are “application points” </a:t>
            </a:r>
            <a:endParaRPr sz="1400">
              <a:solidFill>
                <a:schemeClr val="lt1"/>
              </a:solidFill>
              <a:latin typeface="Montserrat"/>
              <a:ea typeface="Montserrat"/>
              <a:cs typeface="Montserrat"/>
              <a:sym typeface="Montserrat"/>
            </a:endParaRPr>
          </a:p>
          <a:p>
            <a:pPr algn="ctr"/>
            <a:r>
              <a:rPr lang="en" sz="1400">
                <a:solidFill>
                  <a:schemeClr val="lt1"/>
                </a:solidFill>
                <a:latin typeface="Montserrat"/>
                <a:ea typeface="Montserrat"/>
                <a:cs typeface="Montserrat"/>
                <a:sym typeface="Montserrat"/>
              </a:rPr>
              <a:t>and can be used towards horizontal movement on the salary schedule.</a:t>
            </a:r>
            <a:endParaRPr sz="1400">
              <a:solidFill>
                <a:schemeClr val="lt1"/>
              </a:solidFill>
              <a:latin typeface="Montserrat"/>
              <a:ea typeface="Montserrat"/>
              <a:cs typeface="Montserrat"/>
              <a:sym typeface="Montserrat"/>
            </a:endParaRPr>
          </a:p>
        </p:txBody>
      </p:sp>
      <p:sp>
        <p:nvSpPr>
          <p:cNvPr id="251" name="Google Shape;251;p28">
            <a:extLst>
              <a:ext uri="{FF2B5EF4-FFF2-40B4-BE49-F238E27FC236}">
                <a16:creationId xmlns:a16="http://schemas.microsoft.com/office/drawing/2014/main" id="{08F7F05B-846F-936D-19C6-8D546DD7DD70}"/>
              </a:ext>
            </a:extLst>
          </p:cNvPr>
          <p:cNvSpPr/>
          <p:nvPr/>
        </p:nvSpPr>
        <p:spPr>
          <a:xfrm>
            <a:off x="6579139" y="3507282"/>
            <a:ext cx="3165233" cy="1259641"/>
          </a:xfrm>
          <a:prstGeom prst="rect">
            <a:avLst/>
          </a:prstGeom>
          <a:solidFill>
            <a:srgbClr val="13426B"/>
          </a:solidFill>
          <a:ln>
            <a:noFill/>
          </a:ln>
        </p:spPr>
        <p:txBody>
          <a:bodyPr spcFirstLastPara="1" wrap="square" lIns="121900" tIns="121900" rIns="121900" bIns="121900" anchor="ctr" anchorCtr="0">
            <a:noAutofit/>
          </a:bodyPr>
          <a:lstStyle/>
          <a:p>
            <a:pPr algn="ctr"/>
            <a:r>
              <a:rPr lang="en">
                <a:solidFill>
                  <a:schemeClr val="lt1"/>
                </a:solidFill>
                <a:latin typeface="Montserrat"/>
                <a:ea typeface="Montserrat"/>
                <a:cs typeface="Montserrat"/>
                <a:sym typeface="Montserrat"/>
              </a:rPr>
              <a:t>Impact = 2 add’l points</a:t>
            </a:r>
            <a:endParaRPr>
              <a:solidFill>
                <a:schemeClr val="lt1"/>
              </a:solidFill>
              <a:latin typeface="Montserrat"/>
              <a:ea typeface="Montserrat"/>
              <a:cs typeface="Montserrat"/>
              <a:sym typeface="Montserrat"/>
            </a:endParaRPr>
          </a:p>
          <a:p>
            <a:pPr algn="ctr"/>
            <a:r>
              <a:rPr lang="en" sz="1400">
                <a:solidFill>
                  <a:schemeClr val="lt1"/>
                </a:solidFill>
                <a:latin typeface="Montserrat"/>
                <a:ea typeface="Montserrat"/>
                <a:cs typeface="Montserrat"/>
                <a:sym typeface="Montserrat"/>
              </a:rPr>
              <a:t>These are “impact points” and can be used towards horizontal movement on the salary schedule</a:t>
            </a:r>
            <a:r>
              <a:rPr lang="en" sz="1067">
                <a:solidFill>
                  <a:schemeClr val="lt1"/>
                </a:solidFill>
                <a:latin typeface="Montserrat"/>
                <a:ea typeface="Montserrat"/>
                <a:cs typeface="Montserrat"/>
                <a:sym typeface="Montserrat"/>
              </a:rPr>
              <a:t>.</a:t>
            </a:r>
            <a:endParaRPr sz="1067">
              <a:solidFill>
                <a:schemeClr val="lt1"/>
              </a:solidFill>
              <a:latin typeface="Montserrat"/>
              <a:ea typeface="Montserrat"/>
              <a:cs typeface="Montserrat"/>
              <a:sym typeface="Montserrat"/>
            </a:endParaRPr>
          </a:p>
        </p:txBody>
      </p:sp>
      <p:sp>
        <p:nvSpPr>
          <p:cNvPr id="258" name="Google Shape;258;p28" descr="equals sign">
            <a:extLst>
              <a:ext uri="{FF2B5EF4-FFF2-40B4-BE49-F238E27FC236}">
                <a16:creationId xmlns:a16="http://schemas.microsoft.com/office/drawing/2014/main" id="{6B08F56A-C1C2-8F33-D4B7-8175B247D704}"/>
              </a:ext>
              <a:ext uri="{C183D7F6-B498-43B3-948B-1728B52AA6E4}">
                <adec:decorative xmlns:adec="http://schemas.microsoft.com/office/drawing/2017/decorative" val="0"/>
              </a:ext>
            </a:extLst>
          </p:cNvPr>
          <p:cNvSpPr/>
          <p:nvPr/>
        </p:nvSpPr>
        <p:spPr>
          <a:xfrm>
            <a:off x="9723023" y="3943894"/>
            <a:ext cx="403727" cy="376400"/>
          </a:xfrm>
          <a:prstGeom prst="mathEqual">
            <a:avLst>
              <a:gd name="adj1" fmla="val 23520"/>
              <a:gd name="adj2" fmla="val 11760"/>
            </a:avLst>
          </a:prstGeom>
          <a:solidFill>
            <a:srgbClr val="0082CC"/>
          </a:solidFill>
          <a:ln w="9525" cap="flat" cmpd="sng">
            <a:solidFill>
              <a:srgbClr val="13426B"/>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9" name="Google Shape;259;p28">
            <a:extLst>
              <a:ext uri="{FF2B5EF4-FFF2-40B4-BE49-F238E27FC236}">
                <a16:creationId xmlns:a16="http://schemas.microsoft.com/office/drawing/2014/main" id="{7A633FA9-F9D4-D701-4F5E-CD88CB119197}"/>
              </a:ext>
            </a:extLst>
          </p:cNvPr>
          <p:cNvSpPr/>
          <p:nvPr/>
        </p:nvSpPr>
        <p:spPr>
          <a:xfrm>
            <a:off x="10126750" y="3227637"/>
            <a:ext cx="2028932" cy="1647200"/>
          </a:xfrm>
          <a:prstGeom prst="ellipse">
            <a:avLst/>
          </a:prstGeom>
          <a:solidFill>
            <a:srgbClr val="13426B"/>
          </a:solidFill>
          <a:ln w="9525" cap="flat" cmpd="sng">
            <a:solidFill>
              <a:srgbClr val="13426B"/>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b="1">
                <a:solidFill>
                  <a:schemeClr val="lt1"/>
                </a:solidFill>
                <a:latin typeface="Montserrat"/>
                <a:ea typeface="Montserrat"/>
                <a:cs typeface="Montserrat"/>
                <a:sym typeface="Montserrat"/>
              </a:rPr>
              <a:t>A total of 6 points</a:t>
            </a:r>
          </a:p>
          <a:p>
            <a:pPr algn="ctr"/>
            <a:r>
              <a:rPr lang="en" sz="1200" b="1">
                <a:solidFill>
                  <a:schemeClr val="lt1"/>
                </a:solidFill>
                <a:latin typeface="Montserrat"/>
                <a:ea typeface="Montserrat"/>
                <a:cs typeface="Montserrat"/>
                <a:sym typeface="Montserrat"/>
              </a:rPr>
              <a:t>for Salary Enhancement</a:t>
            </a:r>
            <a:endParaRPr sz="1200" b="1">
              <a:solidFill>
                <a:schemeClr val="lt1"/>
              </a:solidFill>
              <a:latin typeface="Montserrat"/>
              <a:ea typeface="Montserrat"/>
              <a:cs typeface="Montserrat"/>
              <a:sym typeface="Montserrat"/>
            </a:endParaRPr>
          </a:p>
        </p:txBody>
      </p:sp>
      <p:sp>
        <p:nvSpPr>
          <p:cNvPr id="263" name="Google Shape;263;p28">
            <a:extLst>
              <a:ext uri="{FF2B5EF4-FFF2-40B4-BE49-F238E27FC236}">
                <a16:creationId xmlns:a16="http://schemas.microsoft.com/office/drawing/2014/main" id="{D01A6EF5-55F8-C258-2865-943ED7D3F017}"/>
              </a:ext>
            </a:extLst>
          </p:cNvPr>
          <p:cNvSpPr txBox="1"/>
          <p:nvPr/>
        </p:nvSpPr>
        <p:spPr>
          <a:xfrm>
            <a:off x="3468300" y="4767024"/>
            <a:ext cx="4000000" cy="677068"/>
          </a:xfrm>
          <a:prstGeom prst="rect">
            <a:avLst/>
          </a:prstGeom>
          <a:noFill/>
          <a:ln>
            <a:noFill/>
          </a:ln>
        </p:spPr>
        <p:txBody>
          <a:bodyPr spcFirstLastPara="1" wrap="square" lIns="121900" tIns="121900" rIns="121900" bIns="121900" anchor="t" anchorCtr="0">
            <a:spAutoFit/>
          </a:bodyPr>
          <a:lstStyle/>
          <a:p>
            <a:pPr algn="ctr"/>
            <a:r>
              <a:rPr lang="en" sz="2800">
                <a:solidFill>
                  <a:srgbClr val="0082CC"/>
                </a:solidFill>
                <a:latin typeface="Montserrat"/>
                <a:ea typeface="Montserrat"/>
                <a:cs typeface="Montserrat"/>
                <a:sym typeface="Montserrat"/>
              </a:rPr>
              <a:t>And, the </a:t>
            </a:r>
            <a:r>
              <a:rPr lang="en" sz="2800" b="1">
                <a:solidFill>
                  <a:srgbClr val="0082CC"/>
                </a:solidFill>
                <a:latin typeface="Bubblegum Sans"/>
                <a:ea typeface="Bubblegum Sans"/>
                <a:cs typeface="Bubblegum Sans"/>
                <a:sym typeface="Bubblegum Sans"/>
              </a:rPr>
              <a:t>BEST</a:t>
            </a:r>
            <a:r>
              <a:rPr lang="en" sz="2800">
                <a:solidFill>
                  <a:srgbClr val="0082CC"/>
                </a:solidFill>
                <a:latin typeface="Montserrat"/>
                <a:ea typeface="Montserrat"/>
                <a:cs typeface="Montserrat"/>
                <a:sym typeface="Montserrat"/>
              </a:rPr>
              <a:t> part?</a:t>
            </a:r>
            <a:endParaRPr sz="2800">
              <a:solidFill>
                <a:srgbClr val="0082CC"/>
              </a:solidFill>
            </a:endParaRPr>
          </a:p>
        </p:txBody>
      </p:sp>
      <p:sp>
        <p:nvSpPr>
          <p:cNvPr id="260" name="Google Shape;260;p28">
            <a:extLst>
              <a:ext uri="{FF2B5EF4-FFF2-40B4-BE49-F238E27FC236}">
                <a16:creationId xmlns:a16="http://schemas.microsoft.com/office/drawing/2014/main" id="{4B11CCCC-87C4-3C4B-4BDE-9C89011AF6D1}"/>
              </a:ext>
            </a:extLst>
          </p:cNvPr>
          <p:cNvSpPr txBox="1"/>
          <p:nvPr/>
        </p:nvSpPr>
        <p:spPr>
          <a:xfrm>
            <a:off x="1340248" y="5217183"/>
            <a:ext cx="10100510" cy="1723508"/>
          </a:xfrm>
          <a:prstGeom prst="rect">
            <a:avLst/>
          </a:prstGeom>
          <a:noFill/>
          <a:ln>
            <a:noFill/>
          </a:ln>
        </p:spPr>
        <p:txBody>
          <a:bodyPr spcFirstLastPara="1" wrap="square" lIns="121900" tIns="121900" rIns="121900" bIns="121900" anchor="t" anchorCtr="0">
            <a:spAutoFit/>
          </a:bodyPr>
          <a:lstStyle/>
          <a:p>
            <a:pPr algn="ctr"/>
            <a:r>
              <a:rPr lang="en" sz="2400">
                <a:solidFill>
                  <a:srgbClr val="0082CC"/>
                </a:solidFill>
                <a:latin typeface="Montserrat"/>
                <a:ea typeface="Montserrat"/>
                <a:cs typeface="Montserrat"/>
                <a:sym typeface="Montserrat"/>
              </a:rPr>
              <a:t>Application and Impact points can be used to move horizontally </a:t>
            </a:r>
            <a:endParaRPr sz="2400">
              <a:solidFill>
                <a:srgbClr val="0082CC"/>
              </a:solidFill>
              <a:latin typeface="Montserrat"/>
              <a:ea typeface="Montserrat"/>
              <a:cs typeface="Montserrat"/>
              <a:sym typeface="Montserrat"/>
            </a:endParaRPr>
          </a:p>
          <a:p>
            <a:pPr algn="ctr"/>
            <a:r>
              <a:rPr lang="en" sz="2400">
                <a:solidFill>
                  <a:srgbClr val="0082CC"/>
                </a:solidFill>
                <a:latin typeface="Montserrat"/>
                <a:ea typeface="Montserrat"/>
                <a:cs typeface="Montserrat"/>
                <a:sym typeface="Montserrat"/>
              </a:rPr>
              <a:t>on the salary schedule! </a:t>
            </a:r>
            <a:r>
              <a:rPr lang="en" sz="2400" u="sng">
                <a:solidFill>
                  <a:srgbClr val="0082CC"/>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Click HERE</a:t>
            </a:r>
            <a:r>
              <a:rPr lang="en" sz="2400">
                <a:solidFill>
                  <a:srgbClr val="0082CC"/>
                </a:solidFill>
                <a:latin typeface="Montserrat"/>
                <a:ea typeface="Montserrat"/>
                <a:cs typeface="Montserrat"/>
                <a:sym typeface="Montserrat"/>
              </a:rPr>
              <a:t> to learn more (or use the QR code). See your PDC Representative if you have questions!  </a:t>
            </a:r>
            <a:endParaRPr sz="2400">
              <a:solidFill>
                <a:srgbClr val="0082CC"/>
              </a:solidFill>
              <a:latin typeface="Montserrat"/>
              <a:ea typeface="Montserrat"/>
              <a:cs typeface="Montserrat"/>
              <a:sym typeface="Montserrat"/>
            </a:endParaRPr>
          </a:p>
          <a:p>
            <a:pPr algn="ctr"/>
            <a:r>
              <a:rPr lang="en" sz="2400">
                <a:solidFill>
                  <a:srgbClr val="0082CC"/>
                </a:solidFill>
                <a:latin typeface="Montserrat"/>
                <a:ea typeface="Montserrat"/>
                <a:cs typeface="Montserrat"/>
                <a:sym typeface="Montserrat"/>
              </a:rPr>
              <a:t>Use code: lnhgi6q</a:t>
            </a:r>
            <a:endParaRPr sz="2400">
              <a:solidFill>
                <a:srgbClr val="0082CC"/>
              </a:solidFill>
              <a:latin typeface="Montserrat"/>
              <a:ea typeface="Montserrat"/>
              <a:cs typeface="Montserrat"/>
              <a:sym typeface="Montserrat"/>
            </a:endParaRPr>
          </a:p>
        </p:txBody>
      </p:sp>
      <p:pic>
        <p:nvPicPr>
          <p:cNvPr id="264" name="Google Shape;264;p28" descr="QR code">
            <a:extLst>
              <a:ext uri="{FF2B5EF4-FFF2-40B4-BE49-F238E27FC236}">
                <a16:creationId xmlns:a16="http://schemas.microsoft.com/office/drawing/2014/main" id="{C4817D13-6516-0D1B-49DC-BE69BA98A500}"/>
              </a:ex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0" y="5343380"/>
            <a:ext cx="1495767" cy="1495767"/>
          </a:xfrm>
          <a:prstGeom prst="rect">
            <a:avLst/>
          </a:prstGeom>
          <a:noFill/>
          <a:ln>
            <a:noFill/>
          </a:ln>
        </p:spPr>
      </p:pic>
      <p:cxnSp>
        <p:nvCxnSpPr>
          <p:cNvPr id="265" name="Google Shape;265;p28">
            <a:extLst>
              <a:ext uri="{FF2B5EF4-FFF2-40B4-BE49-F238E27FC236}">
                <a16:creationId xmlns:a16="http://schemas.microsoft.com/office/drawing/2014/main" id="{0E081362-CE60-18A0-0704-C48C192BD2E5}"/>
              </a:ext>
              <a:ext uri="{C183D7F6-B498-43B3-948B-1728B52AA6E4}">
                <adec:decorative xmlns:adec="http://schemas.microsoft.com/office/drawing/2017/decorative" val="1"/>
              </a:ext>
            </a:extLst>
          </p:cNvPr>
          <p:cNvCxnSpPr/>
          <p:nvPr/>
        </p:nvCxnSpPr>
        <p:spPr>
          <a:xfrm>
            <a:off x="4600" y="-7565"/>
            <a:ext cx="12182800" cy="0"/>
          </a:xfrm>
          <a:prstGeom prst="straightConnector1">
            <a:avLst/>
          </a:prstGeom>
          <a:noFill/>
          <a:ln w="28575" cap="flat" cmpd="sng">
            <a:solidFill>
              <a:srgbClr val="FFAB40"/>
            </a:solidFill>
            <a:prstDash val="solid"/>
            <a:round/>
            <a:headEnd type="none" w="med" len="med"/>
            <a:tailEnd type="none" w="med" len="med"/>
          </a:ln>
        </p:spPr>
      </p:cxnSp>
      <p:cxnSp>
        <p:nvCxnSpPr>
          <p:cNvPr id="266" name="Google Shape;266;p28">
            <a:extLst>
              <a:ext uri="{FF2B5EF4-FFF2-40B4-BE49-F238E27FC236}">
                <a16:creationId xmlns:a16="http://schemas.microsoft.com/office/drawing/2014/main" id="{CFB1C3D0-7690-0E41-5919-F78A8397CCBF}"/>
              </a:ext>
              <a:ext uri="{C183D7F6-B498-43B3-948B-1728B52AA6E4}">
                <adec:decorative xmlns:adec="http://schemas.microsoft.com/office/drawing/2017/decorative" val="1"/>
              </a:ext>
            </a:extLst>
          </p:cNvPr>
          <p:cNvCxnSpPr/>
          <p:nvPr/>
        </p:nvCxnSpPr>
        <p:spPr>
          <a:xfrm>
            <a:off x="0" y="932452"/>
            <a:ext cx="12182800" cy="0"/>
          </a:xfrm>
          <a:prstGeom prst="straightConnector1">
            <a:avLst/>
          </a:prstGeom>
          <a:noFill/>
          <a:ln w="28575" cap="flat" cmpd="sng">
            <a:solidFill>
              <a:srgbClr val="FFAB40"/>
            </a:solidFill>
            <a:prstDash val="solid"/>
            <a:round/>
            <a:headEnd type="none" w="med" len="med"/>
            <a:tailEnd type="none" w="med" len="med"/>
          </a:ln>
        </p:spPr>
      </p:cxnSp>
      <p:grpSp>
        <p:nvGrpSpPr>
          <p:cNvPr id="255" name="Google Shape;255;p28">
            <a:extLst>
              <a:ext uri="{FF2B5EF4-FFF2-40B4-BE49-F238E27FC236}">
                <a16:creationId xmlns:a16="http://schemas.microsoft.com/office/drawing/2014/main" id="{FAA8700C-745E-16D6-7843-843EFB769B54}"/>
              </a:ext>
              <a:ext uri="{C183D7F6-B498-43B3-948B-1728B52AA6E4}">
                <adec:decorative xmlns:adec="http://schemas.microsoft.com/office/drawing/2017/decorative" val="1"/>
              </a:ext>
            </a:extLst>
          </p:cNvPr>
          <p:cNvGrpSpPr/>
          <p:nvPr/>
        </p:nvGrpSpPr>
        <p:grpSpPr>
          <a:xfrm>
            <a:off x="6390503" y="4051237"/>
            <a:ext cx="290707" cy="314917"/>
            <a:chOff x="3157188" y="909150"/>
            <a:chExt cx="470400" cy="470400"/>
          </a:xfrm>
        </p:grpSpPr>
        <p:sp>
          <p:nvSpPr>
            <p:cNvPr id="256" name="Google Shape;256;p28">
              <a:extLst>
                <a:ext uri="{FF2B5EF4-FFF2-40B4-BE49-F238E27FC236}">
                  <a16:creationId xmlns:a16="http://schemas.microsoft.com/office/drawing/2014/main" id="{870526F9-8DFA-89FF-BD85-0C705DFF9532}"/>
                </a:ext>
              </a:extLst>
            </p:cNvPr>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257" name="Google Shape;257;p28">
              <a:extLst>
                <a:ext uri="{FF2B5EF4-FFF2-40B4-BE49-F238E27FC236}">
                  <a16:creationId xmlns:a16="http://schemas.microsoft.com/office/drawing/2014/main" id="{BCDB1ECE-BE7A-28D4-EADA-DC050D1DEB2E}"/>
                </a:ext>
              </a:extLst>
            </p:cNvPr>
            <p:cNvSpPr/>
            <p:nvPr/>
          </p:nvSpPr>
          <p:spPr>
            <a:xfrm>
              <a:off x="3243138" y="995100"/>
              <a:ext cx="298500" cy="298500"/>
            </a:xfrm>
            <a:prstGeom prst="mathPlus">
              <a:avLst>
                <a:gd name="adj1" fmla="val 9900"/>
              </a:avLst>
            </a:prstGeom>
            <a:solidFill>
              <a:srgbClr val="307BF3"/>
            </a:solidFill>
            <a:ln>
              <a:noFill/>
            </a:ln>
          </p:spPr>
          <p:txBody>
            <a:bodyPr spcFirstLastPara="1" wrap="square" lIns="121900" tIns="121900" rIns="121900" bIns="121900" anchor="ctr" anchorCtr="0">
              <a:noAutofit/>
            </a:bodyPr>
            <a:lstStyle/>
            <a:p>
              <a:endParaRPr sz="2400"/>
            </a:p>
          </p:txBody>
        </p:sp>
      </p:grpSp>
      <p:grpSp>
        <p:nvGrpSpPr>
          <p:cNvPr id="252" name="Google Shape;252;p28">
            <a:extLst>
              <a:ext uri="{FF2B5EF4-FFF2-40B4-BE49-F238E27FC236}">
                <a16:creationId xmlns:a16="http://schemas.microsoft.com/office/drawing/2014/main" id="{D3CD3BA5-CA87-4DA3-CBAD-C861CD137BF1}"/>
              </a:ext>
              <a:ext uri="{C183D7F6-B498-43B3-948B-1728B52AA6E4}">
                <adec:decorative xmlns:adec="http://schemas.microsoft.com/office/drawing/2017/decorative" val="1"/>
              </a:ext>
            </a:extLst>
          </p:cNvPr>
          <p:cNvGrpSpPr/>
          <p:nvPr/>
        </p:nvGrpSpPr>
        <p:grpSpPr>
          <a:xfrm>
            <a:off x="3290644" y="4035246"/>
            <a:ext cx="290707" cy="314917"/>
            <a:chOff x="3157188" y="909150"/>
            <a:chExt cx="470400" cy="470400"/>
          </a:xfrm>
        </p:grpSpPr>
        <p:sp>
          <p:nvSpPr>
            <p:cNvPr id="253" name="Google Shape;253;p28">
              <a:extLst>
                <a:ext uri="{FF2B5EF4-FFF2-40B4-BE49-F238E27FC236}">
                  <a16:creationId xmlns:a16="http://schemas.microsoft.com/office/drawing/2014/main" id="{F1E6303A-BC8E-68BA-91A7-0DC1860B17B0}"/>
                </a:ext>
              </a:extLst>
            </p:cNvPr>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254" name="Google Shape;254;p28">
              <a:extLst>
                <a:ext uri="{FF2B5EF4-FFF2-40B4-BE49-F238E27FC236}">
                  <a16:creationId xmlns:a16="http://schemas.microsoft.com/office/drawing/2014/main" id="{99E763D9-AEF1-72D3-FF5D-04C0912550F6}"/>
                </a:ext>
              </a:extLst>
            </p:cNvPr>
            <p:cNvSpPr/>
            <p:nvPr/>
          </p:nvSpPr>
          <p:spPr>
            <a:xfrm>
              <a:off x="3243138" y="995100"/>
              <a:ext cx="298500" cy="298500"/>
            </a:xfrm>
            <a:prstGeom prst="mathPlus">
              <a:avLst>
                <a:gd name="adj1" fmla="val 9900"/>
              </a:avLst>
            </a:prstGeom>
            <a:solidFill>
              <a:srgbClr val="307BF3"/>
            </a:solidFill>
            <a:ln>
              <a:noFill/>
            </a:ln>
          </p:spPr>
          <p:txBody>
            <a:bodyPr spcFirstLastPara="1" wrap="square" lIns="121900" tIns="121900" rIns="121900" bIns="121900" anchor="ctr" anchorCtr="0">
              <a:noAutofit/>
            </a:bodyPr>
            <a:lstStyle/>
            <a:p>
              <a:endParaRPr sz="2400"/>
            </a:p>
          </p:txBody>
        </p:sp>
      </p:grpSp>
      <p:pic>
        <p:nvPicPr>
          <p:cNvPr id="247" name="Google Shape;247;p28">
            <a:extLst>
              <a:ext uri="{FF2B5EF4-FFF2-40B4-BE49-F238E27FC236}">
                <a16:creationId xmlns:a16="http://schemas.microsoft.com/office/drawing/2014/main" id="{DF5A90B7-88D8-D4B6-EF41-84D4340B0D3A}"/>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1180198" y="6091264"/>
            <a:ext cx="935333" cy="702467"/>
          </a:xfrm>
          <a:prstGeom prst="rect">
            <a:avLst/>
          </a:prstGeom>
          <a:noFill/>
          <a:ln>
            <a:noFill/>
          </a:ln>
        </p:spPr>
      </p:pic>
    </p:spTree>
    <p:extLst>
      <p:ext uri="{BB962C8B-B14F-4D97-AF65-F5344CB8AC3E}">
        <p14:creationId xmlns:p14="http://schemas.microsoft.com/office/powerpoint/2010/main" val="93253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5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5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2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6" name="Google Shape;276;p29"/>
          <p:cNvSpPr txBox="1">
            <a:spLocks noGrp="1"/>
          </p:cNvSpPr>
          <p:nvPr>
            <p:ph type="title" idx="4294967295"/>
          </p:nvPr>
        </p:nvSpPr>
        <p:spPr>
          <a:xfrm>
            <a:off x="2151234" y="1389933"/>
            <a:ext cx="7982800" cy="1139868"/>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a:ln>
                  <a:noFill/>
                </a:ln>
                <a:solidFill>
                  <a:srgbClr val="FFAB40"/>
                </a:solidFill>
                <a:effectLst/>
                <a:uLnTx/>
                <a:uFillTx/>
                <a:latin typeface="Montserrat"/>
                <a:ea typeface="Montserrat"/>
                <a:cs typeface="Montserrat"/>
                <a:sym typeface="Montserrat"/>
              </a:rPr>
              <a:t>Thank You!</a:t>
            </a:r>
          </a:p>
        </p:txBody>
      </p:sp>
      <p:sp>
        <p:nvSpPr>
          <p:cNvPr id="272" name="Google Shape;272;p29">
            <a:extLst>
              <a:ext uri="{C183D7F6-B498-43B3-948B-1728B52AA6E4}">
                <adec:decorative xmlns:adec="http://schemas.microsoft.com/office/drawing/2017/decorative" val="1"/>
              </a:ext>
            </a:extLst>
          </p:cNvPr>
          <p:cNvSpPr txBox="1"/>
          <p:nvPr/>
        </p:nvSpPr>
        <p:spPr>
          <a:xfrm>
            <a:off x="-681232" y="7513070"/>
            <a:ext cx="12113200" cy="2016400"/>
          </a:xfrm>
          <a:prstGeom prst="rect">
            <a:avLst/>
          </a:prstGeom>
          <a:noFill/>
          <a:ln>
            <a:noFill/>
          </a:ln>
        </p:spPr>
        <p:txBody>
          <a:bodyPr spcFirstLastPara="1" wrap="square" lIns="121900" tIns="121900" rIns="121900" bIns="121900" anchor="t" anchorCtr="0">
            <a:noAutofit/>
          </a:bodyPr>
          <a:lstStyle/>
          <a:p>
            <a:pPr>
              <a:lnSpc>
                <a:spcPct val="80000"/>
              </a:lnSpc>
            </a:pPr>
            <a:endParaRPr sz="5333" b="1">
              <a:solidFill>
                <a:srgbClr val="0082CC"/>
              </a:solidFill>
              <a:latin typeface="Montserrat"/>
              <a:ea typeface="Montserrat"/>
              <a:cs typeface="Montserrat"/>
              <a:sym typeface="Montserrat"/>
            </a:endParaRPr>
          </a:p>
        </p:txBody>
      </p:sp>
      <p:pic>
        <p:nvPicPr>
          <p:cNvPr id="273" name="Google Shape;273;p29">
            <a:extLst>
              <a:ext uri="{C183D7F6-B498-43B3-948B-1728B52AA6E4}">
                <adec:decorative xmlns:adec="http://schemas.microsoft.com/office/drawing/2017/decorative" val="1"/>
              </a:ext>
            </a:extLst>
          </p:cNvPr>
          <p:cNvPicPr preferRelativeResize="0"/>
          <p:nvPr/>
        </p:nvPicPr>
        <p:blipFill rotWithShape="1">
          <a:blip r:embed="rId3">
            <a:alphaModFix/>
          </a:blip>
          <a:srcRect r="61280"/>
          <a:stretch/>
        </p:blipFill>
        <p:spPr>
          <a:xfrm>
            <a:off x="1295181" y="3068501"/>
            <a:ext cx="1536352" cy="1261366"/>
          </a:xfrm>
          <a:prstGeom prst="rect">
            <a:avLst/>
          </a:prstGeom>
          <a:noFill/>
          <a:ln>
            <a:noFill/>
          </a:ln>
        </p:spPr>
      </p:pic>
      <p:sp>
        <p:nvSpPr>
          <p:cNvPr id="274" name="Google Shape;274;p29"/>
          <p:cNvSpPr txBox="1"/>
          <p:nvPr/>
        </p:nvSpPr>
        <p:spPr>
          <a:xfrm>
            <a:off x="2609867" y="3019457"/>
            <a:ext cx="7451182" cy="2370001"/>
          </a:xfrm>
          <a:prstGeom prst="rect">
            <a:avLst/>
          </a:prstGeom>
          <a:noFill/>
          <a:ln>
            <a:noFill/>
          </a:ln>
        </p:spPr>
        <p:txBody>
          <a:bodyPr spcFirstLastPara="1" wrap="square" lIns="121900" tIns="121900" rIns="121900" bIns="121900" anchor="t" anchorCtr="0">
            <a:noAutofit/>
          </a:bodyPr>
          <a:lstStyle/>
          <a:p>
            <a:pPr algn="ctr">
              <a:lnSpc>
                <a:spcPct val="80000"/>
              </a:lnSpc>
            </a:pPr>
            <a:r>
              <a:rPr lang="en-US" sz="3200" b="1">
                <a:solidFill>
                  <a:srgbClr val="13426B"/>
                </a:solidFill>
                <a:latin typeface="Montserrat"/>
                <a:ea typeface="Montserrat"/>
                <a:cs typeface="Montserrat"/>
                <a:sym typeface="Montserrat"/>
              </a:rPr>
              <a:t>Elise Sarasin</a:t>
            </a:r>
            <a:endParaRPr sz="3200" b="1">
              <a:solidFill>
                <a:srgbClr val="13426B"/>
              </a:solidFill>
              <a:latin typeface="Montserrat"/>
              <a:ea typeface="Montserrat"/>
              <a:cs typeface="Montserrat"/>
              <a:sym typeface="Montserrat"/>
            </a:endParaRPr>
          </a:p>
          <a:p>
            <a:pPr algn="ctr">
              <a:lnSpc>
                <a:spcPct val="80000"/>
              </a:lnSpc>
            </a:pPr>
            <a:r>
              <a:rPr lang="en-US" sz="3200">
                <a:solidFill>
                  <a:srgbClr val="13426B"/>
                </a:solidFill>
                <a:latin typeface="Montserrat"/>
                <a:ea typeface="Montserrat"/>
                <a:cs typeface="Montserrat"/>
                <a:sym typeface="Montserrat"/>
                <a:hlinkClick r:id="rId4"/>
              </a:rPr>
              <a:t>e</a:t>
            </a:r>
            <a:r>
              <a:rPr lang="en" sz="3200">
                <a:solidFill>
                  <a:srgbClr val="13426B"/>
                </a:solidFill>
                <a:latin typeface="Montserrat"/>
                <a:ea typeface="Montserrat"/>
                <a:cs typeface="Montserrat"/>
                <a:sym typeface="Montserrat"/>
                <a:hlinkClick r:id="rId4"/>
              </a:rPr>
              <a:t>lise.sarasin@ku.edu</a:t>
            </a:r>
            <a:endParaRPr lang="en" sz="3200">
              <a:solidFill>
                <a:srgbClr val="13426B"/>
              </a:solidFill>
              <a:latin typeface="Montserrat"/>
              <a:ea typeface="Montserrat"/>
              <a:cs typeface="Montserrat"/>
              <a:sym typeface="Montserrat"/>
            </a:endParaRPr>
          </a:p>
          <a:p>
            <a:pPr algn="ctr">
              <a:lnSpc>
                <a:spcPct val="80000"/>
              </a:lnSpc>
            </a:pPr>
            <a:endParaRPr lang="en" sz="3200">
              <a:solidFill>
                <a:srgbClr val="13426B"/>
              </a:solidFill>
              <a:latin typeface="Montserrat"/>
              <a:ea typeface="Montserrat"/>
              <a:cs typeface="Montserrat"/>
              <a:sym typeface="Montserrat"/>
            </a:endParaRPr>
          </a:p>
          <a:p>
            <a:pPr algn="ctr">
              <a:lnSpc>
                <a:spcPct val="80000"/>
              </a:lnSpc>
            </a:pPr>
            <a:r>
              <a:rPr lang="en" sz="3200" b="1">
                <a:solidFill>
                  <a:srgbClr val="13426B"/>
                </a:solidFill>
                <a:latin typeface="Montserrat"/>
                <a:ea typeface="Montserrat"/>
                <a:cs typeface="Montserrat"/>
                <a:sym typeface="Montserrat"/>
              </a:rPr>
              <a:t>Kathleen Lynne Lane</a:t>
            </a:r>
          </a:p>
          <a:p>
            <a:pPr algn="ctr">
              <a:lnSpc>
                <a:spcPct val="80000"/>
              </a:lnSpc>
            </a:pPr>
            <a:r>
              <a:rPr lang="en-US" sz="3200">
                <a:solidFill>
                  <a:srgbClr val="13426B"/>
                </a:solidFill>
                <a:latin typeface="Montserrat"/>
                <a:ea typeface="Montserrat"/>
                <a:cs typeface="Montserrat"/>
                <a:sym typeface="Montserrat"/>
                <a:hlinkClick r:id="rId5"/>
              </a:rPr>
              <a:t>k</a:t>
            </a:r>
            <a:r>
              <a:rPr lang="en" sz="3200">
                <a:solidFill>
                  <a:srgbClr val="13426B"/>
                </a:solidFill>
                <a:latin typeface="Montserrat"/>
                <a:ea typeface="Montserrat"/>
                <a:cs typeface="Montserrat"/>
                <a:sym typeface="Montserrat"/>
                <a:hlinkClick r:id="rId5"/>
              </a:rPr>
              <a:t>athleen.lane@ku.edu</a:t>
            </a:r>
            <a:r>
              <a:rPr lang="en" sz="3200">
                <a:solidFill>
                  <a:srgbClr val="13426B"/>
                </a:solidFill>
                <a:latin typeface="Montserrat"/>
                <a:ea typeface="Montserrat"/>
                <a:cs typeface="Montserrat"/>
                <a:sym typeface="Montserrat"/>
              </a:rPr>
              <a:t> </a:t>
            </a:r>
            <a:endParaRPr sz="3200">
              <a:solidFill>
                <a:srgbClr val="13426B"/>
              </a:solidFill>
              <a:latin typeface="Montserrat"/>
              <a:ea typeface="Montserrat"/>
              <a:cs typeface="Montserrat"/>
              <a:sym typeface="Montserrat"/>
            </a:endParaRPr>
          </a:p>
        </p:txBody>
      </p:sp>
      <p:pic>
        <p:nvPicPr>
          <p:cNvPr id="275" name="Google Shape;275;p29">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200346" y="4521794"/>
            <a:ext cx="1901775" cy="515586"/>
          </a:xfrm>
          <a:prstGeom prst="rect">
            <a:avLst/>
          </a:prstGeom>
          <a:noFill/>
          <a:ln>
            <a:noFill/>
          </a:ln>
        </p:spPr>
      </p:pic>
      <p:cxnSp>
        <p:nvCxnSpPr>
          <p:cNvPr id="277" name="Google Shape;277;p29">
            <a:extLst>
              <a:ext uri="{C183D7F6-B498-43B3-948B-1728B52AA6E4}">
                <adec:decorative xmlns:adec="http://schemas.microsoft.com/office/drawing/2017/decorative" val="1"/>
              </a:ext>
            </a:extLst>
          </p:cNvPr>
          <p:cNvCxnSpPr/>
          <p:nvPr/>
        </p:nvCxnSpPr>
        <p:spPr>
          <a:xfrm>
            <a:off x="2609867" y="1163900"/>
            <a:ext cx="7794400" cy="30400"/>
          </a:xfrm>
          <a:prstGeom prst="straightConnector1">
            <a:avLst/>
          </a:prstGeom>
          <a:noFill/>
          <a:ln w="28575" cap="flat" cmpd="sng">
            <a:solidFill>
              <a:srgbClr val="FFAB40"/>
            </a:solidFill>
            <a:prstDash val="solid"/>
            <a:round/>
            <a:headEnd type="none" w="med" len="med"/>
            <a:tailEnd type="none" w="med" len="med"/>
          </a:ln>
          <a:effectLst>
            <a:reflection endPos="55000" dist="38100" dir="5400000" fadeDir="5400012" sy="-100000" algn="bl" rotWithShape="0"/>
          </a:effectLst>
        </p:spPr>
      </p:cxnSp>
      <p:cxnSp>
        <p:nvCxnSpPr>
          <p:cNvPr id="278" name="Google Shape;278;p29">
            <a:extLst>
              <a:ext uri="{C183D7F6-B498-43B3-948B-1728B52AA6E4}">
                <adec:decorative xmlns:adec="http://schemas.microsoft.com/office/drawing/2017/decorative" val="1"/>
              </a:ext>
            </a:extLst>
          </p:cNvPr>
          <p:cNvCxnSpPr/>
          <p:nvPr/>
        </p:nvCxnSpPr>
        <p:spPr>
          <a:xfrm>
            <a:off x="2609867" y="2529900"/>
            <a:ext cx="7794400" cy="30400"/>
          </a:xfrm>
          <a:prstGeom prst="straightConnector1">
            <a:avLst/>
          </a:prstGeom>
          <a:noFill/>
          <a:ln w="28575" cap="flat" cmpd="sng">
            <a:solidFill>
              <a:srgbClr val="FFAB40"/>
            </a:solidFill>
            <a:prstDash val="solid"/>
            <a:round/>
            <a:headEnd type="none" w="med" len="med"/>
            <a:tailEnd type="none" w="med" len="med"/>
          </a:ln>
          <a:effectLst>
            <a:reflection endPos="55000" dist="38100" dir="5400000" fadeDir="5400012" sy="-100000" algn="bl" rotWithShape="0"/>
          </a:effectLst>
        </p:spPr>
      </p:cxnSp>
      <p:sp>
        <p:nvSpPr>
          <p:cNvPr id="279" name="Google Shape;279;p29">
            <a:extLst>
              <a:ext uri="{C183D7F6-B498-43B3-948B-1728B52AA6E4}">
                <adec:decorative xmlns:adec="http://schemas.microsoft.com/office/drawing/2017/decorative" val="1"/>
              </a:ext>
            </a:extLst>
          </p:cNvPr>
          <p:cNvSpPr/>
          <p:nvPr/>
        </p:nvSpPr>
        <p:spPr>
          <a:xfrm rot="-2700326">
            <a:off x="-1000351" y="-321494"/>
            <a:ext cx="2987101" cy="1592971"/>
          </a:xfrm>
          <a:prstGeom prst="triangle">
            <a:avLst>
              <a:gd name="adj" fmla="val 51497"/>
            </a:avLst>
          </a:prstGeom>
          <a:solidFill>
            <a:srgbClr val="FFAB40"/>
          </a:solidFill>
          <a:ln w="9525" cap="flat" cmpd="sng">
            <a:solidFill>
              <a:srgbClr val="FFAB4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80" name="Google Shape;280;p29">
            <a:extLst>
              <a:ext uri="{C183D7F6-B498-43B3-948B-1728B52AA6E4}">
                <adec:decorative xmlns:adec="http://schemas.microsoft.com/office/drawing/2017/decorative" val="1"/>
              </a:ext>
            </a:extLst>
          </p:cNvPr>
          <p:cNvSpPr txBox="1"/>
          <p:nvPr/>
        </p:nvSpPr>
        <p:spPr>
          <a:xfrm>
            <a:off x="0" y="5801300"/>
            <a:ext cx="12192000" cy="1056800"/>
          </a:xfrm>
          <a:prstGeom prst="rect">
            <a:avLst/>
          </a:prstGeom>
          <a:solidFill>
            <a:srgbClr val="FFFFFF"/>
          </a:solidFill>
          <a:ln>
            <a:noFill/>
          </a:ln>
        </p:spPr>
        <p:txBody>
          <a:bodyPr spcFirstLastPara="1" wrap="square" lIns="121900" tIns="121900" rIns="121900" bIns="121900" anchor="t" anchorCtr="0">
            <a:noAutofit/>
          </a:bodyPr>
          <a:lstStyle/>
          <a:p>
            <a:endParaRPr sz="2400">
              <a:solidFill>
                <a:schemeClr val="dk2"/>
              </a:solidFill>
            </a:endParaRPr>
          </a:p>
        </p:txBody>
      </p:sp>
      <p:cxnSp>
        <p:nvCxnSpPr>
          <p:cNvPr id="281" name="Google Shape;281;p29">
            <a:extLst>
              <a:ext uri="{C183D7F6-B498-43B3-948B-1728B52AA6E4}">
                <adec:decorative xmlns:adec="http://schemas.microsoft.com/office/drawing/2017/decorative" val="1"/>
              </a:ext>
            </a:extLst>
          </p:cNvPr>
          <p:cNvCxnSpPr/>
          <p:nvPr/>
        </p:nvCxnSpPr>
        <p:spPr>
          <a:xfrm>
            <a:off x="6267" y="5801300"/>
            <a:ext cx="12182800" cy="0"/>
          </a:xfrm>
          <a:prstGeom prst="straightConnector1">
            <a:avLst/>
          </a:prstGeom>
          <a:noFill/>
          <a:ln w="28575" cap="flat" cmpd="sng">
            <a:solidFill>
              <a:srgbClr val="FFAB40"/>
            </a:solidFill>
            <a:prstDash val="solid"/>
            <a:round/>
            <a:headEnd type="none" w="med" len="med"/>
            <a:tailEnd type="none" w="med" len="med"/>
          </a:ln>
        </p:spPr>
      </p:cxnSp>
      <p:cxnSp>
        <p:nvCxnSpPr>
          <p:cNvPr id="282" name="Google Shape;282;p29">
            <a:extLst>
              <a:ext uri="{C183D7F6-B498-43B3-948B-1728B52AA6E4}">
                <adec:decorative xmlns:adec="http://schemas.microsoft.com/office/drawing/2017/decorative" val="1"/>
              </a:ext>
            </a:extLst>
          </p:cNvPr>
          <p:cNvCxnSpPr/>
          <p:nvPr/>
        </p:nvCxnSpPr>
        <p:spPr>
          <a:xfrm>
            <a:off x="6267" y="6858000"/>
            <a:ext cx="12182800" cy="0"/>
          </a:xfrm>
          <a:prstGeom prst="straightConnector1">
            <a:avLst/>
          </a:prstGeom>
          <a:noFill/>
          <a:ln w="28575" cap="flat" cmpd="sng">
            <a:solidFill>
              <a:srgbClr val="FFAB40"/>
            </a:solidFill>
            <a:prstDash val="solid"/>
            <a:round/>
            <a:headEnd type="none" w="med" len="med"/>
            <a:tailEnd type="none" w="med" len="med"/>
          </a:ln>
        </p:spPr>
      </p:cxnSp>
      <p:pic>
        <p:nvPicPr>
          <p:cNvPr id="283" name="Google Shape;283;p29">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4095600" y="5939518"/>
            <a:ext cx="3467931" cy="778151"/>
          </a:xfrm>
          <a:prstGeom prst="rect">
            <a:avLst/>
          </a:prstGeom>
          <a:noFill/>
          <a:ln>
            <a:noFill/>
          </a:ln>
        </p:spPr>
      </p:pic>
      <p:pic>
        <p:nvPicPr>
          <p:cNvPr id="2" name="Picture 1">
            <a:extLst>
              <a:ext uri="{FF2B5EF4-FFF2-40B4-BE49-F238E27FC236}">
                <a16:creationId xmlns:a16="http://schemas.microsoft.com/office/drawing/2014/main" id="{61535C0D-2EBB-6E5D-6D22-FCA529CA878F}"/>
              </a:ext>
              <a:ext uri="{C183D7F6-B498-43B3-948B-1728B52AA6E4}">
                <adec:decorative xmlns:adec="http://schemas.microsoft.com/office/drawing/2017/decorative" val="1"/>
              </a:ext>
            </a:extLst>
          </p:cNvPr>
          <p:cNvPicPr>
            <a:picLocks noChangeAspect="1"/>
          </p:cNvPicPr>
          <p:nvPr/>
        </p:nvPicPr>
        <p:blipFill rotWithShape="1">
          <a:blip r:embed="rId8"/>
          <a:srcRect t="347" b="347"/>
          <a:stretch/>
        </p:blipFill>
        <p:spPr>
          <a:xfrm>
            <a:off x="9715143" y="3054058"/>
            <a:ext cx="1758428" cy="17229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additive="base">
                                        <p:cTn id="7" dur="1000"/>
                                        <p:tgtEl>
                                          <p:spTgt spid="277"/>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76"/>
                                        </p:tgtEl>
                                        <p:attrNameLst>
                                          <p:attrName>style.visibility</p:attrName>
                                        </p:attrNameLst>
                                      </p:cBhvr>
                                      <p:to>
                                        <p:strVal val="visible"/>
                                      </p:to>
                                    </p:set>
                                    <p:anim calcmode="lin" valueType="num">
                                      <p:cBhvr additive="base">
                                        <p:cTn id="10" dur="2200"/>
                                        <p:tgtEl>
                                          <p:spTgt spid="276"/>
                                        </p:tgtEl>
                                        <p:attrNameLst>
                                          <p:attrName>ppt_w</p:attrName>
                                        </p:attrNameLst>
                                      </p:cBhvr>
                                      <p:tavLst>
                                        <p:tav tm="0">
                                          <p:val>
                                            <p:strVal val="0"/>
                                          </p:val>
                                        </p:tav>
                                        <p:tav tm="100000">
                                          <p:val>
                                            <p:strVal val="#ppt_w"/>
                                          </p:val>
                                        </p:tav>
                                      </p:tavLst>
                                    </p:anim>
                                    <p:anim calcmode="lin" valueType="num">
                                      <p:cBhvr additive="base">
                                        <p:cTn id="11" dur="2200"/>
                                        <p:tgtEl>
                                          <p:spTgt spid="276"/>
                                        </p:tgtEl>
                                        <p:attrNameLst>
                                          <p:attrName>ppt_h</p:attrName>
                                        </p:attrNameLst>
                                      </p:cBhvr>
                                      <p:tavLst>
                                        <p:tav tm="0">
                                          <p:val>
                                            <p:strVal val="0"/>
                                          </p:val>
                                        </p:tav>
                                        <p:tav tm="100000">
                                          <p:val>
                                            <p:strVal val="#ppt_h"/>
                                          </p:val>
                                        </p:tav>
                                      </p:tavLst>
                                    </p:anim>
                                  </p:childTnLst>
                                </p:cTn>
                              </p:par>
                              <p:par>
                                <p:cTn id="12" presetID="2" presetClass="entr" presetSubtype="8" fill="hold" nodeType="withEffect">
                                  <p:stCondLst>
                                    <p:cond delay="0"/>
                                  </p:stCondLst>
                                  <p:childTnLst>
                                    <p:set>
                                      <p:cBhvr>
                                        <p:cTn id="13" dur="1" fill="hold">
                                          <p:stCondLst>
                                            <p:cond delay="0"/>
                                          </p:stCondLst>
                                        </p:cTn>
                                        <p:tgtEl>
                                          <p:spTgt spid="278"/>
                                        </p:tgtEl>
                                        <p:attrNameLst>
                                          <p:attrName>style.visibility</p:attrName>
                                        </p:attrNameLst>
                                      </p:cBhvr>
                                      <p:to>
                                        <p:strVal val="visible"/>
                                      </p:to>
                                    </p:set>
                                    <p:anim calcmode="lin" valueType="num">
                                      <p:cBhvr additive="base">
                                        <p:cTn id="14" dur="1000"/>
                                        <p:tgtEl>
                                          <p:spTgt spid="27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2" ma:contentTypeDescription="Create a new document." ma:contentTypeScope="" ma:versionID="b7954c5a1e59e88e7e36117b96778184">
  <xsd:schema xmlns:xsd="http://www.w3.org/2001/XMLSchema" xmlns:xs="http://www.w3.org/2001/XMLSchema" xmlns:p="http://schemas.microsoft.com/office/2006/metadata/properties" xmlns:ns2="5bf7570c-6c37-441f-917e-903e84070e08" targetNamespace="http://schemas.microsoft.com/office/2006/metadata/properties" ma:root="true" ma:fieldsID="84c88b14f7dd366a6a38e30e106d1d92"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purl.org/dc/terms/"/>
    <ds:schemaRef ds:uri="5bf7570c-6c37-441f-917e-903e84070e08"/>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B3F47656-8A76-46B4-8AE4-9B866EF69705}">
  <ds:schemaRefs>
    <ds:schemaRef ds:uri="5bf7570c-6c37-441f-917e-903e84070e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4806</Words>
  <Application>Microsoft Macintosh PowerPoint</Application>
  <PresentationFormat>Widescreen</PresentationFormat>
  <Paragraphs>609</Paragraphs>
  <Slides>98</Slides>
  <Notes>50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98</vt:i4>
      </vt:variant>
    </vt:vector>
  </HeadingPairs>
  <TitlesOfParts>
    <vt:vector size="115" baseType="lpstr">
      <vt:lpstr>ＭＳ Ｐゴシック</vt:lpstr>
      <vt:lpstr>Aptos</vt:lpstr>
      <vt:lpstr>Arial</vt:lpstr>
      <vt:lpstr>Bradley Hand ITC</vt:lpstr>
      <vt:lpstr>Bubblegum Sans</vt:lpstr>
      <vt:lpstr>Calibri</vt:lpstr>
      <vt:lpstr>Century Gothic</vt:lpstr>
      <vt:lpstr>Courier New</vt:lpstr>
      <vt:lpstr>Georgia</vt:lpstr>
      <vt:lpstr>Montserrat</vt:lpstr>
      <vt:lpstr>Montserrat ExtraBold</vt:lpstr>
      <vt:lpstr>System Font Regular</vt:lpstr>
      <vt:lpstr>Times New Roman</vt:lpstr>
      <vt:lpstr>Wingdings</vt:lpstr>
      <vt:lpstr>Ci3T</vt:lpstr>
      <vt:lpstr>1_Ci3T</vt:lpstr>
      <vt:lpstr>Simple Light</vt:lpstr>
      <vt:lpstr>Welcome: LPS Learning Exchange Session 2</vt:lpstr>
      <vt:lpstr>Reflect &amp; Connect: Ci3T</vt:lpstr>
      <vt:lpstr>LPS Learning Exchange Series Progression</vt:lpstr>
      <vt:lpstr>Knowledge, Application, Impact Points</vt:lpstr>
      <vt:lpstr>Session 1 Outcomes</vt:lpstr>
      <vt:lpstr>Agenda</vt:lpstr>
      <vt:lpstr>Functional Assessment-Based Intervention (FABI)</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What is Functional Assessment-Based Intervention (FABI)?</vt:lpstr>
      <vt:lpstr>5 Steps to Design, Implement, and Evaluate FABI 1</vt:lpstr>
      <vt:lpstr>5 Steps to Design, Implement, and Evaluate FABI 2</vt:lpstr>
      <vt:lpstr>Building Your FABI Team</vt:lpstr>
      <vt:lpstr>Action Items: Between Session 1 and 2</vt:lpstr>
      <vt:lpstr>Step 1: Identifying Students Who May Need a FABI</vt:lpstr>
      <vt:lpstr>Step 2: Conducting the Functional Assessment</vt:lpstr>
      <vt:lpstr>Understanding the Learning Environment and Context: School Context</vt:lpstr>
      <vt:lpstr>Understanding the Learning Environment and Context: Classroom Context</vt:lpstr>
      <vt:lpstr>Records Review:  School Archival Records Search (SARS)</vt:lpstr>
      <vt:lpstr>Table Talk: Describe Your Student*</vt:lpstr>
      <vt:lpstr>Step 2: Conducting the Functional Assessment Interviews and Operationally Defining Behavior </vt:lpstr>
      <vt:lpstr>Teacher Interview</vt:lpstr>
      <vt:lpstr>Family and Student Interviews</vt:lpstr>
      <vt:lpstr>Rating Scale</vt:lpstr>
      <vt:lpstr>Operationally Defining the Target Behavior</vt:lpstr>
      <vt:lpstr>Defining Behaviors 1</vt:lpstr>
      <vt:lpstr>Defining Behaviors 2</vt:lpstr>
      <vt:lpstr>Example Operational Definition: Off-Task</vt:lpstr>
      <vt:lpstr>Example Operational Definition: Verbal Aggression</vt:lpstr>
      <vt:lpstr>Operational Definition Tips</vt:lpstr>
      <vt:lpstr>Let’s Practice – Revising an Operational Definition</vt:lpstr>
      <vt:lpstr>Revising an Operational Definition: Example Revisions</vt:lpstr>
      <vt:lpstr>Let’s Practice: Operational Definitions</vt:lpstr>
      <vt:lpstr>Step 2: Conducting the Functional Assessment ABC Data Collection</vt:lpstr>
      <vt:lpstr>The ABCs of Behavior: A Focus on the Before and After</vt:lpstr>
      <vt:lpstr>A-B-C Data Example</vt:lpstr>
      <vt:lpstr>Direct Observation (A-B-C Data Collection)</vt:lpstr>
      <vt:lpstr>A-B-C Data Collection Example</vt:lpstr>
      <vt:lpstr>Let’s Practice A-B-C Data Collection!</vt:lpstr>
      <vt:lpstr>A-B-C Data Practice Video #1 Debrief</vt:lpstr>
      <vt:lpstr>Table Talk: A-B-C Data Collection</vt:lpstr>
      <vt:lpstr>Break</vt:lpstr>
      <vt:lpstr>Step 2: Conducting the Functional Assessment The Function Matrix</vt:lpstr>
      <vt:lpstr>Using the Function Matrix to identify the hypothesized function(s)</vt:lpstr>
      <vt:lpstr>Function Matrix</vt:lpstr>
      <vt:lpstr>Let’s Practice – Determining the Function</vt:lpstr>
      <vt:lpstr>Determining the Function 1</vt:lpstr>
      <vt:lpstr>Determining the Function 2</vt:lpstr>
      <vt:lpstr>Determining the Function 3</vt:lpstr>
      <vt:lpstr>Determining the Function 4</vt:lpstr>
      <vt:lpstr>Determining the Function 5</vt:lpstr>
      <vt:lpstr>Determining the Function 6</vt:lpstr>
      <vt:lpstr>Determining the Function 7</vt:lpstr>
      <vt:lpstr>Determining the Function 8</vt:lpstr>
      <vt:lpstr>Hypothesized Function</vt:lpstr>
      <vt:lpstr>Step 3: Collecting Baseline Data Selecting A Measurement System</vt:lpstr>
      <vt:lpstr>Step 3: Collecting Baseline Data</vt:lpstr>
      <vt:lpstr>Dimensions of Behavior 1</vt:lpstr>
      <vt:lpstr>Dimensions of Behavior 2</vt:lpstr>
      <vt:lpstr>Dimension of Behavior Example</vt:lpstr>
      <vt:lpstr>Select an Aligned Measurement System</vt:lpstr>
      <vt:lpstr>Types of event-based measurement:  Frequency Rate Most appropriate for behaviors that are: Countable and discrete (e.g., relatively brief, clear start and end, and uniform in length) Examples: talking out of turn, swearing, pushing</vt:lpstr>
      <vt:lpstr>Tips for Event-Based Recording</vt:lpstr>
      <vt:lpstr>Interobserver Agreement (IOA)</vt:lpstr>
      <vt:lpstr>Time-Based Measurement Systems</vt:lpstr>
      <vt:lpstr>Tips for Duration and Latency</vt:lpstr>
      <vt:lpstr>Let’s Practice: Duration Recording</vt:lpstr>
      <vt:lpstr>Table Talk: Duration Recording</vt:lpstr>
      <vt:lpstr>Tips for Interval Recording</vt:lpstr>
      <vt:lpstr>Momentary Time Sampling</vt:lpstr>
      <vt:lpstr>Let’s Practice: Momentary Time Sampling</vt:lpstr>
      <vt:lpstr>Table Talk: Momentary Time Sampling</vt:lpstr>
      <vt:lpstr>Partial Interval Recording</vt:lpstr>
      <vt:lpstr>Let’s Practice: Partial Interval Recording</vt:lpstr>
      <vt:lpstr>Table Talk: Interval Recording</vt:lpstr>
      <vt:lpstr>Capture Questions in the Parking Lot!</vt:lpstr>
      <vt:lpstr>Step 3: Collecting Baseline Data Baseline Data Collection Procedures</vt:lpstr>
      <vt:lpstr>Data Collection Procedures: Materials</vt:lpstr>
      <vt:lpstr>Data Collection Procedures: Logistics</vt:lpstr>
      <vt:lpstr>Training Observers</vt:lpstr>
      <vt:lpstr>Collect and Graph Baseline Data</vt:lpstr>
      <vt:lpstr>FABI Data Manager</vt:lpstr>
      <vt:lpstr>Putting it All Together</vt:lpstr>
      <vt:lpstr>Let’s Practice: Designing Measurement Systems</vt:lpstr>
      <vt:lpstr>Connect – Extend – Challenge Reflection</vt:lpstr>
      <vt:lpstr>Work Time: Calendar FABI Steps 2 and 3</vt:lpstr>
      <vt:lpstr>Wrapping Up and Moving Forward</vt:lpstr>
      <vt:lpstr>Learning Exchange Series Progression: Next Steps</vt:lpstr>
      <vt:lpstr>Action Items: Between Session 2 and 3</vt:lpstr>
      <vt:lpstr>Optional: FABI Support</vt:lpstr>
      <vt:lpstr>Opportunities to Learn More</vt:lpstr>
      <vt:lpstr>Project EMPOWER+</vt:lpstr>
      <vt:lpstr>Reminder: Knowledge, Application, Impact Points</vt:lpstr>
      <vt:lpstr>Application &amp; Impact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cp:lastPrinted>2025-10-09T20:11:15Z</cp:lastPrinted>
  <dcterms:created xsi:type="dcterms:W3CDTF">2020-08-09T02:04:37Z</dcterms:created>
  <dcterms:modified xsi:type="dcterms:W3CDTF">2026-01-04T14:29:47Z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