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177"/>
  </p:notesMasterIdLst>
  <p:handoutMasterIdLst>
    <p:handoutMasterId r:id="rId178"/>
  </p:handoutMasterIdLst>
  <p:sldIdLst>
    <p:sldId id="257" r:id="rId6"/>
    <p:sldId id="2359" r:id="rId7"/>
    <p:sldId id="2299" r:id="rId8"/>
    <p:sldId id="1962" r:id="rId9"/>
    <p:sldId id="2307" r:id="rId10"/>
    <p:sldId id="1969" r:id="rId11"/>
    <p:sldId id="1970" r:id="rId12"/>
    <p:sldId id="2358" r:id="rId13"/>
    <p:sldId id="1929" r:id="rId14"/>
    <p:sldId id="2312" r:id="rId15"/>
    <p:sldId id="2318" r:id="rId16"/>
    <p:sldId id="2016" r:id="rId17"/>
    <p:sldId id="2017" r:id="rId18"/>
    <p:sldId id="2020" r:id="rId19"/>
    <p:sldId id="1866" r:id="rId20"/>
    <p:sldId id="1305" r:id="rId21"/>
    <p:sldId id="1306" r:id="rId22"/>
    <p:sldId id="2363" r:id="rId23"/>
    <p:sldId id="2186" r:id="rId24"/>
    <p:sldId id="2187" r:id="rId25"/>
    <p:sldId id="2364" r:id="rId26"/>
    <p:sldId id="2336" r:id="rId27"/>
    <p:sldId id="2340" r:id="rId28"/>
    <p:sldId id="2331" r:id="rId29"/>
    <p:sldId id="2365" r:id="rId30"/>
    <p:sldId id="2024" r:id="rId31"/>
    <p:sldId id="2046" r:id="rId32"/>
    <p:sldId id="2058" r:id="rId33"/>
    <p:sldId id="2133" r:id="rId34"/>
    <p:sldId id="2238" r:id="rId35"/>
    <p:sldId id="2239" r:id="rId36"/>
    <p:sldId id="2135" r:id="rId37"/>
    <p:sldId id="2030" r:id="rId38"/>
    <p:sldId id="2056" r:id="rId39"/>
    <p:sldId id="2189" r:id="rId40"/>
    <p:sldId id="2190" r:id="rId41"/>
    <p:sldId id="2036" r:id="rId42"/>
    <p:sldId id="2356" r:id="rId43"/>
    <p:sldId id="2167" r:id="rId44"/>
    <p:sldId id="342" r:id="rId45"/>
    <p:sldId id="2022" r:id="rId46"/>
    <p:sldId id="2192" r:id="rId47"/>
    <p:sldId id="2193" r:id="rId48"/>
    <p:sldId id="2194" r:id="rId49"/>
    <p:sldId id="2122" r:id="rId50"/>
    <p:sldId id="2195" r:id="rId51"/>
    <p:sldId id="2196" r:id="rId52"/>
    <p:sldId id="2260" r:id="rId53"/>
    <p:sldId id="2191" r:id="rId54"/>
    <p:sldId id="2179" r:id="rId55"/>
    <p:sldId id="2240" r:id="rId56"/>
    <p:sldId id="2244" r:id="rId57"/>
    <p:sldId id="2197" r:id="rId58"/>
    <p:sldId id="2204" r:id="rId59"/>
    <p:sldId id="2245" r:id="rId60"/>
    <p:sldId id="2246" r:id="rId61"/>
    <p:sldId id="2198" r:id="rId62"/>
    <p:sldId id="2249" r:id="rId63"/>
    <p:sldId id="2251" r:id="rId64"/>
    <p:sldId id="2252" r:id="rId65"/>
    <p:sldId id="2261" r:id="rId66"/>
    <p:sldId id="2253" r:id="rId67"/>
    <p:sldId id="2254" r:id="rId68"/>
    <p:sldId id="2256" r:id="rId69"/>
    <p:sldId id="2259" r:id="rId70"/>
    <p:sldId id="2257" r:id="rId71"/>
    <p:sldId id="2262" r:id="rId72"/>
    <p:sldId id="2255" r:id="rId73"/>
    <p:sldId id="2263" r:id="rId74"/>
    <p:sldId id="2183" r:id="rId75"/>
    <p:sldId id="2264" r:id="rId76"/>
    <p:sldId id="2265" r:id="rId77"/>
    <p:sldId id="2266" r:id="rId78"/>
    <p:sldId id="2267" r:id="rId79"/>
    <p:sldId id="2268" r:id="rId80"/>
    <p:sldId id="2228" r:id="rId81"/>
    <p:sldId id="2270" r:id="rId82"/>
    <p:sldId id="2368" r:id="rId83"/>
    <p:sldId id="2283" r:id="rId84"/>
    <p:sldId id="2269" r:id="rId85"/>
    <p:sldId id="2229" r:id="rId86"/>
    <p:sldId id="2272" r:id="rId87"/>
    <p:sldId id="2281" r:id="rId88"/>
    <p:sldId id="2273" r:id="rId89"/>
    <p:sldId id="2274" r:id="rId90"/>
    <p:sldId id="2275" r:id="rId91"/>
    <p:sldId id="2276" r:id="rId92"/>
    <p:sldId id="2277" r:id="rId93"/>
    <p:sldId id="2233" r:id="rId94"/>
    <p:sldId id="2278" r:id="rId95"/>
    <p:sldId id="2279" r:id="rId96"/>
    <p:sldId id="2297" r:id="rId97"/>
    <p:sldId id="2287" r:id="rId98"/>
    <p:sldId id="2288" r:id="rId99"/>
    <p:sldId id="2289" r:id="rId100"/>
    <p:sldId id="2290" r:id="rId101"/>
    <p:sldId id="2291" r:id="rId102"/>
    <p:sldId id="2292" r:id="rId103"/>
    <p:sldId id="2293" r:id="rId104"/>
    <p:sldId id="413" r:id="rId105"/>
    <p:sldId id="2298" r:id="rId106"/>
    <p:sldId id="2294" r:id="rId107"/>
    <p:sldId id="2295" r:id="rId108"/>
    <p:sldId id="2236" r:id="rId109"/>
    <p:sldId id="2237" r:id="rId110"/>
    <p:sldId id="2185" r:id="rId111"/>
    <p:sldId id="558" r:id="rId112"/>
    <p:sldId id="559" r:id="rId113"/>
    <p:sldId id="560" r:id="rId114"/>
    <p:sldId id="561" r:id="rId115"/>
    <p:sldId id="562" r:id="rId116"/>
    <p:sldId id="2357" r:id="rId117"/>
    <p:sldId id="427" r:id="rId118"/>
    <p:sldId id="434" r:id="rId119"/>
    <p:sldId id="2285" r:id="rId120"/>
    <p:sldId id="2286" r:id="rId121"/>
    <p:sldId id="2280" r:id="rId122"/>
    <p:sldId id="2202" r:id="rId123"/>
    <p:sldId id="2284" r:id="rId124"/>
    <p:sldId id="2282" r:id="rId125"/>
    <p:sldId id="2241" r:id="rId126"/>
    <p:sldId id="2362" r:id="rId127"/>
    <p:sldId id="1792" r:id="rId128"/>
    <p:sldId id="1447" r:id="rId129"/>
    <p:sldId id="1772" r:id="rId130"/>
    <p:sldId id="1450" r:id="rId131"/>
    <p:sldId id="1451" r:id="rId132"/>
    <p:sldId id="1452" r:id="rId133"/>
    <p:sldId id="1441" r:id="rId134"/>
    <p:sldId id="1811" r:id="rId135"/>
    <p:sldId id="1774" r:id="rId136"/>
    <p:sldId id="1773" r:id="rId137"/>
    <p:sldId id="1813" r:id="rId138"/>
    <p:sldId id="1814" r:id="rId139"/>
    <p:sldId id="1815" r:id="rId140"/>
    <p:sldId id="1816" r:id="rId141"/>
    <p:sldId id="1838" r:id="rId142"/>
    <p:sldId id="1817" r:id="rId143"/>
    <p:sldId id="1818" r:id="rId144"/>
    <p:sldId id="1819" r:id="rId145"/>
    <p:sldId id="1820" r:id="rId146"/>
    <p:sldId id="2367" r:id="rId147"/>
    <p:sldId id="1821" r:id="rId148"/>
    <p:sldId id="1822" r:id="rId149"/>
    <p:sldId id="1823" r:id="rId150"/>
    <p:sldId id="1824" r:id="rId151"/>
    <p:sldId id="1825" r:id="rId152"/>
    <p:sldId id="1826" r:id="rId153"/>
    <p:sldId id="1827" r:id="rId154"/>
    <p:sldId id="1828" r:id="rId155"/>
    <p:sldId id="1829" r:id="rId156"/>
    <p:sldId id="1830" r:id="rId157"/>
    <p:sldId id="1832" r:id="rId158"/>
    <p:sldId id="1831" r:id="rId159"/>
    <p:sldId id="1833" r:id="rId160"/>
    <p:sldId id="1834" r:id="rId161"/>
    <p:sldId id="1835" r:id="rId162"/>
    <p:sldId id="1836" r:id="rId163"/>
    <p:sldId id="1466" r:id="rId164"/>
    <p:sldId id="1837" r:id="rId165"/>
    <p:sldId id="1443" r:id="rId166"/>
    <p:sldId id="1781" r:id="rId167"/>
    <p:sldId id="1839" r:id="rId168"/>
    <p:sldId id="1840" r:id="rId169"/>
    <p:sldId id="1757" r:id="rId170"/>
    <p:sldId id="2366" r:id="rId171"/>
    <p:sldId id="2317" r:id="rId172"/>
    <p:sldId id="2305" r:id="rId173"/>
    <p:sldId id="2301" r:id="rId174"/>
    <p:sldId id="2329" r:id="rId175"/>
    <p:sldId id="1995"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7"/>
            <p14:sldId id="2359"/>
            <p14:sldId id="2299"/>
            <p14:sldId id="1962"/>
            <p14:sldId id="2307"/>
            <p14:sldId id="1969"/>
            <p14:sldId id="1970"/>
            <p14:sldId id="2358"/>
            <p14:sldId id="1929"/>
          </p14:sldIdLst>
        </p14:section>
        <p14:section name="Situating Tertiary (Tier 3) Interventions in Ci3T Models" id="{75086F08-2AE5-4E45-99BE-978631DC664B}">
          <p14:sldIdLst>
            <p14:sldId id="2312"/>
            <p14:sldId id="2318"/>
            <p14:sldId id="2016"/>
            <p14:sldId id="2017"/>
            <p14:sldId id="2020"/>
            <p14:sldId id="1866"/>
            <p14:sldId id="1305"/>
            <p14:sldId id="1306"/>
            <p14:sldId id="2363"/>
            <p14:sldId id="2186"/>
            <p14:sldId id="2187"/>
            <p14:sldId id="2364"/>
            <p14:sldId id="2336"/>
            <p14:sldId id="2340"/>
            <p14:sldId id="2331"/>
            <p14:sldId id="2365"/>
            <p14:sldId id="2024"/>
            <p14:sldId id="2046"/>
            <p14:sldId id="2058"/>
            <p14:sldId id="2133"/>
            <p14:sldId id="2238"/>
            <p14:sldId id="2239"/>
            <p14:sldId id="2135"/>
            <p14:sldId id="2030"/>
            <p14:sldId id="2056"/>
            <p14:sldId id="2189"/>
            <p14:sldId id="2190"/>
            <p14:sldId id="2036"/>
            <p14:sldId id="2356"/>
            <p14:sldId id="2167"/>
          </p14:sldIdLst>
        </p14:section>
        <p14:section name="Functional Assessment-Based Intervention (FABI)" id="{409EC56E-FE7F-4FD9-A5FF-7FB46D39DC46}">
          <p14:sldIdLst>
            <p14:sldId id="342"/>
            <p14:sldId id="2022"/>
            <p14:sldId id="2192"/>
            <p14:sldId id="2193"/>
            <p14:sldId id="2194"/>
            <p14:sldId id="2122"/>
            <p14:sldId id="2195"/>
            <p14:sldId id="2196"/>
            <p14:sldId id="2260"/>
          </p14:sldIdLst>
        </p14:section>
        <p14:section name="A 5-Step Process to Implement FABI" id="{55BD1977-3141-40B3-9CF3-48D37D6E88A5}">
          <p14:sldIdLst>
            <p14:sldId id="2191"/>
            <p14:sldId id="2179"/>
            <p14:sldId id="2240"/>
          </p14:sldIdLst>
        </p14:section>
        <p14:section name="Step 1" id="{80854B76-A24F-4DBA-9842-448C4E301DAB}">
          <p14:sldIdLst>
            <p14:sldId id="2244"/>
            <p14:sldId id="2197"/>
            <p14:sldId id="2204"/>
            <p14:sldId id="2245"/>
          </p14:sldIdLst>
        </p14:section>
        <p14:section name="Step 2" id="{32403B6C-E66B-4C7B-AD1B-1D051F5A75E6}">
          <p14:sldIdLst>
            <p14:sldId id="2246"/>
            <p14:sldId id="2198"/>
            <p14:sldId id="2249"/>
            <p14:sldId id="2251"/>
            <p14:sldId id="2252"/>
            <p14:sldId id="2261"/>
            <p14:sldId id="2253"/>
            <p14:sldId id="2254"/>
            <p14:sldId id="2256"/>
            <p14:sldId id="2259"/>
            <p14:sldId id="2257"/>
            <p14:sldId id="2262"/>
            <p14:sldId id="2255"/>
            <p14:sldId id="2263"/>
            <p14:sldId id="2183"/>
          </p14:sldIdLst>
        </p14:section>
        <p14:section name="Step 3" id="{FCF3C53B-8A95-4BD5-AFB1-6C38AEA66BEB}">
          <p14:sldIdLst>
            <p14:sldId id="2264"/>
            <p14:sldId id="2265"/>
            <p14:sldId id="2266"/>
            <p14:sldId id="2267"/>
            <p14:sldId id="2268"/>
            <p14:sldId id="2228"/>
            <p14:sldId id="2270"/>
            <p14:sldId id="2368"/>
            <p14:sldId id="2283"/>
            <p14:sldId id="2269"/>
            <p14:sldId id="2229"/>
            <p14:sldId id="2272"/>
            <p14:sldId id="2281"/>
          </p14:sldIdLst>
        </p14:section>
        <p14:section name="Step 4" id="{6D5187B0-5DBC-4708-B507-16EBFF15199A}">
          <p14:sldIdLst>
            <p14:sldId id="2273"/>
            <p14:sldId id="2274"/>
            <p14:sldId id="2275"/>
            <p14:sldId id="2276"/>
            <p14:sldId id="2277"/>
            <p14:sldId id="2233"/>
            <p14:sldId id="2278"/>
            <p14:sldId id="2279"/>
            <p14:sldId id="2297"/>
            <p14:sldId id="2287"/>
            <p14:sldId id="2288"/>
            <p14:sldId id="2289"/>
            <p14:sldId id="2290"/>
            <p14:sldId id="2291"/>
            <p14:sldId id="2292"/>
            <p14:sldId id="2293"/>
            <p14:sldId id="413"/>
            <p14:sldId id="2298"/>
            <p14:sldId id="2294"/>
            <p14:sldId id="2295"/>
            <p14:sldId id="2236"/>
            <p14:sldId id="2237"/>
            <p14:sldId id="2185"/>
          </p14:sldIdLst>
        </p14:section>
        <p14:section name="Breakout Room" id="{F1A5AB30-1BC8-47BC-A3A5-DFCFEFF08110}">
          <p14:sldIdLst>
            <p14:sldId id="558"/>
            <p14:sldId id="559"/>
            <p14:sldId id="560"/>
            <p14:sldId id="561"/>
            <p14:sldId id="562"/>
            <p14:sldId id="2357"/>
            <p14:sldId id="427"/>
            <p14:sldId id="434"/>
            <p14:sldId id="2285"/>
            <p14:sldId id="2286"/>
          </p14:sldIdLst>
        </p14:section>
        <p14:section name="Step 5" id="{4A6E7A06-96FD-4001-9477-CF3A566E9EAD}">
          <p14:sldIdLst>
            <p14:sldId id="2280"/>
            <p14:sldId id="2202"/>
            <p14:sldId id="2284"/>
            <p14:sldId id="2282"/>
            <p14:sldId id="2241"/>
          </p14:sldIdLst>
        </p14:section>
        <p14:section name="Managing Acting Out Behavior" id="{C21FE1AD-CD26-4FD2-A4C5-D3ED80326534}">
          <p14:sldIdLst>
            <p14:sldId id="2362"/>
            <p14:sldId id="1792"/>
            <p14:sldId id="1447"/>
            <p14:sldId id="1772"/>
            <p14:sldId id="1450"/>
            <p14:sldId id="1451"/>
            <p14:sldId id="1452"/>
            <p14:sldId id="1441"/>
            <p14:sldId id="1811"/>
            <p14:sldId id="1774"/>
            <p14:sldId id="1773"/>
            <p14:sldId id="1813"/>
            <p14:sldId id="1814"/>
            <p14:sldId id="1815"/>
            <p14:sldId id="1816"/>
            <p14:sldId id="1838"/>
            <p14:sldId id="1817"/>
            <p14:sldId id="1818"/>
            <p14:sldId id="1819"/>
            <p14:sldId id="1820"/>
            <p14:sldId id="2367"/>
            <p14:sldId id="1821"/>
            <p14:sldId id="1822"/>
            <p14:sldId id="1823"/>
            <p14:sldId id="1824"/>
            <p14:sldId id="1825"/>
            <p14:sldId id="1826"/>
            <p14:sldId id="1827"/>
            <p14:sldId id="1828"/>
            <p14:sldId id="1829"/>
            <p14:sldId id="1830"/>
            <p14:sldId id="1832"/>
            <p14:sldId id="1831"/>
            <p14:sldId id="1833"/>
            <p14:sldId id="1834"/>
            <p14:sldId id="1835"/>
            <p14:sldId id="1836"/>
            <p14:sldId id="1466"/>
            <p14:sldId id="1837"/>
            <p14:sldId id="1443"/>
            <p14:sldId id="1781"/>
            <p14:sldId id="1839"/>
            <p14:sldId id="1840"/>
            <p14:sldId id="1757"/>
            <p14:sldId id="2366"/>
            <p14:sldId id="2317"/>
            <p14:sldId id="2305"/>
            <p14:sldId id="2301"/>
            <p14:sldId id="2329"/>
            <p14:sldId id="199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F63B"/>
    <a:srgbClr val="63A4F7"/>
    <a:srgbClr val="FFFCC5"/>
    <a:srgbClr val="FFFDD5"/>
    <a:srgbClr val="FFFDB9"/>
    <a:srgbClr val="D9F2D0"/>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16CCBE-B4DD-E74A-A946-F03171528F62}" v="2" dt="2025-12-02T18:36:10.900"/>
    <p1510:client id="{54E1088D-86ED-48F5-852D-01CBD845D7A8}" v="980" dt="2025-12-01T22:16:23.438"/>
    <p1510:client id="{DF13FA01-9A6B-4B6F-A26E-45214E49BD06}" v="1118" dt="2025-12-02T15:51:30.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96"/>
  </p:normalViewPr>
  <p:slideViewPr>
    <p:cSldViewPr snapToGrid="0">
      <p:cViewPr varScale="1">
        <p:scale>
          <a:sx n="105" d="100"/>
          <a:sy n="105" d="100"/>
        </p:scale>
        <p:origin x="864"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tableStyles" Target="tableStyles.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notesMaster" Target="notesMasters/notesMaster1.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handoutMaster" Target="handoutMasters/handoutMaster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presProps" Target="pres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viewProps" Target="viewProps.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ffington, Amy Andreasen" userId="b608fb05-5811-43f5-a448-39c6c0976a85" providerId="ADAL" clId="{B3EDF138-9ABC-4CF4-9BA5-BCD2FA0BFC49}"/>
    <pc:docChg chg="undo custSel addSld delSld modSld modSection">
      <pc:chgData name="Buffington, Amy Andreasen" userId="b608fb05-5811-43f5-a448-39c6c0976a85" providerId="ADAL" clId="{B3EDF138-9ABC-4CF4-9BA5-BCD2FA0BFC49}" dt="2025-12-01T22:16:42.710" v="2793" actId="962"/>
      <pc:docMkLst>
        <pc:docMk/>
      </pc:docMkLst>
      <pc:sldChg chg="modSp mod">
        <pc:chgData name="Buffington, Amy Andreasen" userId="b608fb05-5811-43f5-a448-39c6c0976a85" providerId="ADAL" clId="{B3EDF138-9ABC-4CF4-9BA5-BCD2FA0BFC49}" dt="2025-11-24T19:34:01.487" v="7" actId="13244"/>
        <pc:sldMkLst>
          <pc:docMk/>
          <pc:sldMk cId="25972479" sldId="257"/>
        </pc:sldMkLst>
        <pc:picChg chg="mod ord">
          <ac:chgData name="Buffington, Amy Andreasen" userId="b608fb05-5811-43f5-a448-39c6c0976a85" providerId="ADAL" clId="{B3EDF138-9ABC-4CF4-9BA5-BCD2FA0BFC49}" dt="2025-11-24T19:33:57.680" v="6" actId="13244"/>
          <ac:picMkLst>
            <pc:docMk/>
            <pc:sldMk cId="25972479" sldId="257"/>
            <ac:picMk id="9" creationId="{4E102F85-217B-4FCB-D5E8-0DB32ACD003F}"/>
          </ac:picMkLst>
        </pc:picChg>
        <pc:picChg chg="mod">
          <ac:chgData name="Buffington, Amy Andreasen" userId="b608fb05-5811-43f5-a448-39c6c0976a85" providerId="ADAL" clId="{B3EDF138-9ABC-4CF4-9BA5-BCD2FA0BFC49}" dt="2025-11-24T19:33:54.364" v="5" actId="13244"/>
          <ac:picMkLst>
            <pc:docMk/>
            <pc:sldMk cId="25972479" sldId="257"/>
            <ac:picMk id="1028" creationId="{305C2F85-D98A-B3E6-01A1-90E391B4B4D7}"/>
          </ac:picMkLst>
        </pc:picChg>
        <pc:picChg chg="mod">
          <ac:chgData name="Buffington, Amy Andreasen" userId="b608fb05-5811-43f5-a448-39c6c0976a85" providerId="ADAL" clId="{B3EDF138-9ABC-4CF4-9BA5-BCD2FA0BFC49}" dt="2025-11-24T19:34:01.487" v="7" actId="13244"/>
          <ac:picMkLst>
            <pc:docMk/>
            <pc:sldMk cId="25972479" sldId="257"/>
            <ac:picMk id="1032" creationId="{A77F2B3C-5941-B7C2-D868-F9403A9739C1}"/>
          </ac:picMkLst>
        </pc:picChg>
      </pc:sldChg>
      <pc:sldChg chg="addSp modSp mod">
        <pc:chgData name="Buffington, Amy Andreasen" userId="b608fb05-5811-43f5-a448-39c6c0976a85" providerId="ADAL" clId="{B3EDF138-9ABC-4CF4-9BA5-BCD2FA0BFC49}" dt="2025-11-24T20:02:23.513" v="261" actId="20577"/>
        <pc:sldMkLst>
          <pc:docMk/>
          <pc:sldMk cId="333181506" sldId="559"/>
        </pc:sldMkLst>
        <pc:spChg chg="add mod">
          <ac:chgData name="Buffington, Amy Andreasen" userId="b608fb05-5811-43f5-a448-39c6c0976a85" providerId="ADAL" clId="{B3EDF138-9ABC-4CF4-9BA5-BCD2FA0BFC49}" dt="2025-11-24T20:02:23.513" v="261" actId="20577"/>
          <ac:spMkLst>
            <pc:docMk/>
            <pc:sldMk cId="333181506" sldId="559"/>
            <ac:spMk id="3" creationId="{4D6E9809-5E6A-A973-F3B0-CDDDC02CC053}"/>
          </ac:spMkLst>
        </pc:spChg>
      </pc:sldChg>
      <pc:sldChg chg="modSp">
        <pc:chgData name="Buffington, Amy Andreasen" userId="b608fb05-5811-43f5-a448-39c6c0976a85" providerId="ADAL" clId="{B3EDF138-9ABC-4CF4-9BA5-BCD2FA0BFC49}" dt="2025-12-01T16:31:27.598" v="1122" actId="962"/>
        <pc:sldMkLst>
          <pc:docMk/>
          <pc:sldMk cId="1266788421" sldId="1441"/>
        </pc:sldMkLst>
        <pc:picChg chg="mod">
          <ac:chgData name="Buffington, Amy Andreasen" userId="b608fb05-5811-43f5-a448-39c6c0976a85" providerId="ADAL" clId="{B3EDF138-9ABC-4CF4-9BA5-BCD2FA0BFC49}" dt="2025-12-01T16:31:27.598" v="1122" actId="962"/>
          <ac:picMkLst>
            <pc:docMk/>
            <pc:sldMk cId="1266788421" sldId="1441"/>
            <ac:picMk id="7" creationId="{9329D842-F90E-D9FF-7D0C-D991B8E50C9A}"/>
          </ac:picMkLst>
        </pc:picChg>
      </pc:sldChg>
      <pc:sldChg chg="modSp">
        <pc:chgData name="Buffington, Amy Andreasen" userId="b608fb05-5811-43f5-a448-39c6c0976a85" providerId="ADAL" clId="{B3EDF138-9ABC-4CF4-9BA5-BCD2FA0BFC49}" dt="2025-12-01T20:29:33.059" v="2185" actId="962"/>
        <pc:sldMkLst>
          <pc:docMk/>
          <pc:sldMk cId="4155900735" sldId="1443"/>
        </pc:sldMkLst>
        <pc:picChg chg="mod">
          <ac:chgData name="Buffington, Amy Andreasen" userId="b608fb05-5811-43f5-a448-39c6c0976a85" providerId="ADAL" clId="{B3EDF138-9ABC-4CF4-9BA5-BCD2FA0BFC49}" dt="2025-12-01T20:29:33.059" v="2185" actId="962"/>
          <ac:picMkLst>
            <pc:docMk/>
            <pc:sldMk cId="4155900735" sldId="1443"/>
            <ac:picMk id="5" creationId="{7F6EF23E-2CE3-01CC-0E07-0D40B0457C7E}"/>
          </ac:picMkLst>
        </pc:picChg>
      </pc:sldChg>
      <pc:sldChg chg="modSp mod">
        <pc:chgData name="Buffington, Amy Andreasen" userId="b608fb05-5811-43f5-a448-39c6c0976a85" providerId="ADAL" clId="{B3EDF138-9ABC-4CF4-9BA5-BCD2FA0BFC49}" dt="2025-11-24T20:38:19.492" v="288" actId="207"/>
        <pc:sldMkLst>
          <pc:docMk/>
          <pc:sldMk cId="3116049157" sldId="1447"/>
        </pc:sldMkLst>
        <pc:spChg chg="mod">
          <ac:chgData name="Buffington, Amy Andreasen" userId="b608fb05-5811-43f5-a448-39c6c0976a85" providerId="ADAL" clId="{B3EDF138-9ABC-4CF4-9BA5-BCD2FA0BFC49}" dt="2025-11-24T20:30:01.392" v="283" actId="33553"/>
          <ac:spMkLst>
            <pc:docMk/>
            <pc:sldMk cId="3116049157" sldId="1447"/>
            <ac:spMk id="2" creationId="{408DBD6C-5EE5-4031-85FF-21AB45ACC90A}"/>
          </ac:spMkLst>
        </pc:spChg>
        <pc:spChg chg="ord">
          <ac:chgData name="Buffington, Amy Andreasen" userId="b608fb05-5811-43f5-a448-39c6c0976a85" providerId="ADAL" clId="{B3EDF138-9ABC-4CF4-9BA5-BCD2FA0BFC49}" dt="2025-11-24T20:11:19.759" v="277" actId="13244"/>
          <ac:spMkLst>
            <pc:docMk/>
            <pc:sldMk cId="3116049157" sldId="1447"/>
            <ac:spMk id="4" creationId="{B71B07D1-3FFD-46EF-8FE6-BAEB4C76C6C8}"/>
          </ac:spMkLst>
        </pc:spChg>
        <pc:spChg chg="mod ord">
          <ac:chgData name="Buffington, Amy Andreasen" userId="b608fb05-5811-43f5-a448-39c6c0976a85" providerId="ADAL" clId="{B3EDF138-9ABC-4CF4-9BA5-BCD2FA0BFC49}" dt="2025-11-24T20:30:19.255" v="284" actId="207"/>
          <ac:spMkLst>
            <pc:docMk/>
            <pc:sldMk cId="3116049157" sldId="1447"/>
            <ac:spMk id="5" creationId="{AA2938AE-BF8A-4BE9-B6E1-16FABCF3D8F6}"/>
          </ac:spMkLst>
        </pc:spChg>
        <pc:spChg chg="mod ord">
          <ac:chgData name="Buffington, Amy Andreasen" userId="b608fb05-5811-43f5-a448-39c6c0976a85" providerId="ADAL" clId="{B3EDF138-9ABC-4CF4-9BA5-BCD2FA0BFC49}" dt="2025-11-24T20:29:49.394" v="282" actId="962"/>
          <ac:spMkLst>
            <pc:docMk/>
            <pc:sldMk cId="3116049157" sldId="1447"/>
            <ac:spMk id="6" creationId="{B79675D5-0E33-4272-A15F-0A3F49D260FE}"/>
          </ac:spMkLst>
        </pc:spChg>
        <pc:graphicFrameChg chg="mod modGraphic">
          <ac:chgData name="Buffington, Amy Andreasen" userId="b608fb05-5811-43f5-a448-39c6c0976a85" providerId="ADAL" clId="{B3EDF138-9ABC-4CF4-9BA5-BCD2FA0BFC49}" dt="2025-11-24T20:38:19.492" v="288" actId="207"/>
          <ac:graphicFrameMkLst>
            <pc:docMk/>
            <pc:sldMk cId="3116049157" sldId="1447"/>
            <ac:graphicFrameMk id="3" creationId="{FE369685-B3CD-41DF-A699-F5213B563FA5}"/>
          </ac:graphicFrameMkLst>
        </pc:graphicFrameChg>
      </pc:sldChg>
      <pc:sldChg chg="modSp mod">
        <pc:chgData name="Buffington, Amy Andreasen" userId="b608fb05-5811-43f5-a448-39c6c0976a85" providerId="ADAL" clId="{B3EDF138-9ABC-4CF4-9BA5-BCD2FA0BFC49}" dt="2025-11-24T20:42:23.279" v="307" actId="33553"/>
        <pc:sldMkLst>
          <pc:docMk/>
          <pc:sldMk cId="1486301564" sldId="1450"/>
        </pc:sldMkLst>
        <pc:spChg chg="mod ord">
          <ac:chgData name="Buffington, Amy Andreasen" userId="b608fb05-5811-43f5-a448-39c6c0976a85" providerId="ADAL" clId="{B3EDF138-9ABC-4CF4-9BA5-BCD2FA0BFC49}" dt="2025-11-24T20:42:23.279" v="307" actId="33553"/>
          <ac:spMkLst>
            <pc:docMk/>
            <pc:sldMk cId="1486301564" sldId="1450"/>
            <ac:spMk id="10" creationId="{5DF1A7D4-E1A2-461F-9EC5-9A641266CBF8}"/>
          </ac:spMkLst>
        </pc:spChg>
        <pc:spChg chg="mod ord">
          <ac:chgData name="Buffington, Amy Andreasen" userId="b608fb05-5811-43f5-a448-39c6c0976a85" providerId="ADAL" clId="{B3EDF138-9ABC-4CF4-9BA5-BCD2FA0BFC49}" dt="2025-11-24T20:41:20.550" v="300" actId="13244"/>
          <ac:spMkLst>
            <pc:docMk/>
            <pc:sldMk cId="1486301564" sldId="1450"/>
            <ac:spMk id="11" creationId="{4634768B-A588-4E9A-94C3-FEF27B12768D}"/>
          </ac:spMkLst>
        </pc:spChg>
        <pc:picChg chg="mod">
          <ac:chgData name="Buffington, Amy Andreasen" userId="b608fb05-5811-43f5-a448-39c6c0976a85" providerId="ADAL" clId="{B3EDF138-9ABC-4CF4-9BA5-BCD2FA0BFC49}" dt="2025-11-24T20:40:48.014" v="291" actId="962"/>
          <ac:picMkLst>
            <pc:docMk/>
            <pc:sldMk cId="1486301564" sldId="1450"/>
            <ac:picMk id="2" creationId="{EA82D097-DAF5-458C-86A4-7E10C54BD2F8}"/>
          </ac:picMkLst>
        </pc:picChg>
        <pc:picChg chg="mod">
          <ac:chgData name="Buffington, Amy Andreasen" userId="b608fb05-5811-43f5-a448-39c6c0976a85" providerId="ADAL" clId="{B3EDF138-9ABC-4CF4-9BA5-BCD2FA0BFC49}" dt="2025-11-24T20:40:52.197" v="292" actId="962"/>
          <ac:picMkLst>
            <pc:docMk/>
            <pc:sldMk cId="1486301564" sldId="1450"/>
            <ac:picMk id="3" creationId="{19D429D3-29CD-4A59-A600-603AC53328E3}"/>
          </ac:picMkLst>
        </pc:picChg>
        <pc:picChg chg="mod">
          <ac:chgData name="Buffington, Amy Andreasen" userId="b608fb05-5811-43f5-a448-39c6c0976a85" providerId="ADAL" clId="{B3EDF138-9ABC-4CF4-9BA5-BCD2FA0BFC49}" dt="2025-11-24T20:40:54.195" v="293" actId="962"/>
          <ac:picMkLst>
            <pc:docMk/>
            <pc:sldMk cId="1486301564" sldId="1450"/>
            <ac:picMk id="4" creationId="{414426F2-81C0-4958-87C0-9DEF5D0B937A}"/>
          </ac:picMkLst>
        </pc:picChg>
        <pc:picChg chg="mod ord">
          <ac:chgData name="Buffington, Amy Andreasen" userId="b608fb05-5811-43f5-a448-39c6c0976a85" providerId="ADAL" clId="{B3EDF138-9ABC-4CF4-9BA5-BCD2FA0BFC49}" dt="2025-11-24T20:41:53.715" v="304" actId="13244"/>
          <ac:picMkLst>
            <pc:docMk/>
            <pc:sldMk cId="1486301564" sldId="1450"/>
            <ac:picMk id="5" creationId="{784F7B93-3956-48A0-B954-E27F310920D0}"/>
          </ac:picMkLst>
        </pc:picChg>
        <pc:picChg chg="mod">
          <ac:chgData name="Buffington, Amy Andreasen" userId="b608fb05-5811-43f5-a448-39c6c0976a85" providerId="ADAL" clId="{B3EDF138-9ABC-4CF4-9BA5-BCD2FA0BFC49}" dt="2025-11-24T20:41:02.569" v="295" actId="962"/>
          <ac:picMkLst>
            <pc:docMk/>
            <pc:sldMk cId="1486301564" sldId="1450"/>
            <ac:picMk id="6" creationId="{79E7C480-0D6B-424C-A3DC-CEFA19CFFE40}"/>
          </ac:picMkLst>
        </pc:picChg>
        <pc:picChg chg="mod ord">
          <ac:chgData name="Buffington, Amy Andreasen" userId="b608fb05-5811-43f5-a448-39c6c0976a85" providerId="ADAL" clId="{B3EDF138-9ABC-4CF4-9BA5-BCD2FA0BFC49}" dt="2025-11-24T20:41:43.923" v="303" actId="13244"/>
          <ac:picMkLst>
            <pc:docMk/>
            <pc:sldMk cId="1486301564" sldId="1450"/>
            <ac:picMk id="7" creationId="{BC5EED89-866D-4E35-A5C8-A93423538A07}"/>
          </ac:picMkLst>
        </pc:picChg>
        <pc:picChg chg="mod">
          <ac:chgData name="Buffington, Amy Andreasen" userId="b608fb05-5811-43f5-a448-39c6c0976a85" providerId="ADAL" clId="{B3EDF138-9ABC-4CF4-9BA5-BCD2FA0BFC49}" dt="2025-11-24T20:41:07.279" v="297" actId="962"/>
          <ac:picMkLst>
            <pc:docMk/>
            <pc:sldMk cId="1486301564" sldId="1450"/>
            <ac:picMk id="8" creationId="{058445A8-31B2-452B-ABDC-64E7500BE447}"/>
          </ac:picMkLst>
        </pc:picChg>
        <pc:picChg chg="mod ord">
          <ac:chgData name="Buffington, Amy Andreasen" userId="b608fb05-5811-43f5-a448-39c6c0976a85" providerId="ADAL" clId="{B3EDF138-9ABC-4CF4-9BA5-BCD2FA0BFC49}" dt="2025-11-24T20:42:19.839" v="306" actId="962"/>
          <ac:picMkLst>
            <pc:docMk/>
            <pc:sldMk cId="1486301564" sldId="1450"/>
            <ac:picMk id="9" creationId="{15D45910-6685-4D49-BE4E-D2CEA8FF3D26}"/>
          </ac:picMkLst>
        </pc:picChg>
      </pc:sldChg>
      <pc:sldChg chg="modSp mod">
        <pc:chgData name="Buffington, Amy Andreasen" userId="b608fb05-5811-43f5-a448-39c6c0976a85" providerId="ADAL" clId="{B3EDF138-9ABC-4CF4-9BA5-BCD2FA0BFC49}" dt="2025-11-24T21:14:53.377" v="313" actId="962"/>
        <pc:sldMkLst>
          <pc:docMk/>
          <pc:sldMk cId="4147889224" sldId="1451"/>
        </pc:sldMkLst>
        <pc:picChg chg="mod">
          <ac:chgData name="Buffington, Amy Andreasen" userId="b608fb05-5811-43f5-a448-39c6c0976a85" providerId="ADAL" clId="{B3EDF138-9ABC-4CF4-9BA5-BCD2FA0BFC49}" dt="2025-11-24T21:14:50.093" v="311" actId="962"/>
          <ac:picMkLst>
            <pc:docMk/>
            <pc:sldMk cId="4147889224" sldId="1451"/>
            <ac:picMk id="4" creationId="{F0647922-4378-45A7-8117-DDC7D4FD9070}"/>
          </ac:picMkLst>
        </pc:picChg>
        <pc:picChg chg="mod">
          <ac:chgData name="Buffington, Amy Andreasen" userId="b608fb05-5811-43f5-a448-39c6c0976a85" providerId="ADAL" clId="{B3EDF138-9ABC-4CF4-9BA5-BCD2FA0BFC49}" dt="2025-11-24T21:14:51.601" v="312" actId="962"/>
          <ac:picMkLst>
            <pc:docMk/>
            <pc:sldMk cId="4147889224" sldId="1451"/>
            <ac:picMk id="5" creationId="{16D357F0-8358-4CF4-956B-503BDFBA79AE}"/>
          </ac:picMkLst>
        </pc:picChg>
        <pc:picChg chg="mod">
          <ac:chgData name="Buffington, Amy Andreasen" userId="b608fb05-5811-43f5-a448-39c6c0976a85" providerId="ADAL" clId="{B3EDF138-9ABC-4CF4-9BA5-BCD2FA0BFC49}" dt="2025-11-24T21:14:53.377" v="313" actId="962"/>
          <ac:picMkLst>
            <pc:docMk/>
            <pc:sldMk cId="4147889224" sldId="1451"/>
            <ac:picMk id="6" creationId="{62CA073C-3A6C-4E54-B48D-F640213666EB}"/>
          </ac:picMkLst>
        </pc:picChg>
      </pc:sldChg>
      <pc:sldChg chg="modSp">
        <pc:chgData name="Buffington, Amy Andreasen" userId="b608fb05-5811-43f5-a448-39c6c0976a85" providerId="ADAL" clId="{B3EDF138-9ABC-4CF4-9BA5-BCD2FA0BFC49}" dt="2025-11-24T21:15:45.103" v="314" actId="962"/>
        <pc:sldMkLst>
          <pc:docMk/>
          <pc:sldMk cId="4046534620" sldId="1452"/>
        </pc:sldMkLst>
        <pc:picChg chg="mod">
          <ac:chgData name="Buffington, Amy Andreasen" userId="b608fb05-5811-43f5-a448-39c6c0976a85" providerId="ADAL" clId="{B3EDF138-9ABC-4CF4-9BA5-BCD2FA0BFC49}" dt="2025-11-24T21:15:45.103" v="314" actId="962"/>
          <ac:picMkLst>
            <pc:docMk/>
            <pc:sldMk cId="4046534620" sldId="1452"/>
            <ac:picMk id="4" creationId="{D559544C-E4E3-427E-9BFE-064A4ABB2FB4}"/>
          </ac:picMkLst>
        </pc:picChg>
      </pc:sldChg>
      <pc:sldChg chg="modSp mod">
        <pc:chgData name="Buffington, Amy Andreasen" userId="b608fb05-5811-43f5-a448-39c6c0976a85" providerId="ADAL" clId="{B3EDF138-9ABC-4CF4-9BA5-BCD2FA0BFC49}" dt="2025-12-01T20:58:08.969" v="2702" actId="962"/>
        <pc:sldMkLst>
          <pc:docMk/>
          <pc:sldMk cId="2066693957" sldId="1757"/>
        </pc:sldMkLst>
        <pc:grpChg chg="mod ord">
          <ac:chgData name="Buffington, Amy Andreasen" userId="b608fb05-5811-43f5-a448-39c6c0976a85" providerId="ADAL" clId="{B3EDF138-9ABC-4CF4-9BA5-BCD2FA0BFC49}" dt="2025-12-01T20:58:08.969" v="2702" actId="962"/>
          <ac:grpSpMkLst>
            <pc:docMk/>
            <pc:sldMk cId="2066693957" sldId="1757"/>
            <ac:grpSpMk id="14" creationId="{57A2F626-4B04-2575-F3E5-105ACB6C672A}"/>
          </ac:grpSpMkLst>
        </pc:grpChg>
      </pc:sldChg>
      <pc:sldChg chg="addSp modSp mod">
        <pc:chgData name="Buffington, Amy Andreasen" userId="b608fb05-5811-43f5-a448-39c6c0976a85" providerId="ADAL" clId="{B3EDF138-9ABC-4CF4-9BA5-BCD2FA0BFC49}" dt="2025-12-01T22:06:25.503" v="2703" actId="962"/>
        <pc:sldMkLst>
          <pc:docMk/>
          <pc:sldMk cId="1794784211" sldId="1772"/>
        </pc:sldMkLst>
        <pc:spChg chg="add mod ord">
          <ac:chgData name="Buffington, Amy Andreasen" userId="b608fb05-5811-43f5-a448-39c6c0976a85" providerId="ADAL" clId="{B3EDF138-9ABC-4CF4-9BA5-BCD2FA0BFC49}" dt="2025-12-01T16:54:32.480" v="1908" actId="13244"/>
          <ac:spMkLst>
            <pc:docMk/>
            <pc:sldMk cId="1794784211" sldId="1772"/>
            <ac:spMk id="3" creationId="{81CE67A2-A9C7-65BB-FE89-2B2D740F9326}"/>
          </ac:spMkLst>
        </pc:spChg>
        <pc:picChg chg="mod">
          <ac:chgData name="Buffington, Amy Andreasen" userId="b608fb05-5811-43f5-a448-39c6c0976a85" providerId="ADAL" clId="{B3EDF138-9ABC-4CF4-9BA5-BCD2FA0BFC49}" dt="2025-12-01T20:11:12.880" v="1955" actId="962"/>
          <ac:picMkLst>
            <pc:docMk/>
            <pc:sldMk cId="1794784211" sldId="1772"/>
            <ac:picMk id="2" creationId="{6B92D006-F324-6DFD-85CB-C5229A91002E}"/>
          </ac:picMkLst>
        </pc:picChg>
        <pc:picChg chg="mod">
          <ac:chgData name="Buffington, Amy Andreasen" userId="b608fb05-5811-43f5-a448-39c6c0976a85" providerId="ADAL" clId="{B3EDF138-9ABC-4CF4-9BA5-BCD2FA0BFC49}" dt="2025-12-01T22:06:25.503" v="2703" actId="962"/>
          <ac:picMkLst>
            <pc:docMk/>
            <pc:sldMk cId="1794784211" sldId="1772"/>
            <ac:picMk id="2050" creationId="{5F0490E2-7CA3-700A-7A04-2352013E7446}"/>
          </ac:picMkLst>
        </pc:picChg>
      </pc:sldChg>
      <pc:sldChg chg="addSp modSp mod">
        <pc:chgData name="Buffington, Amy Andreasen" userId="b608fb05-5811-43f5-a448-39c6c0976a85" providerId="ADAL" clId="{B3EDF138-9ABC-4CF4-9BA5-BCD2FA0BFC49}" dt="2025-12-01T22:09:00.518" v="2717" actId="962"/>
        <pc:sldMkLst>
          <pc:docMk/>
          <pc:sldMk cId="2337503466" sldId="1773"/>
        </pc:sldMkLst>
        <pc:spChg chg="add mod ord">
          <ac:chgData name="Buffington, Amy Andreasen" userId="b608fb05-5811-43f5-a448-39c6c0976a85" providerId="ADAL" clId="{B3EDF138-9ABC-4CF4-9BA5-BCD2FA0BFC49}" dt="2025-11-24T22:37:08.333" v="613" actId="13244"/>
          <ac:spMkLst>
            <pc:docMk/>
            <pc:sldMk cId="2337503466" sldId="1773"/>
            <ac:spMk id="2" creationId="{ACF53660-39BF-D484-E18E-7CB3BBA6E9CD}"/>
          </ac:spMkLst>
        </pc:spChg>
        <pc:spChg chg="mod ord">
          <ac:chgData name="Buffington, Amy Andreasen" userId="b608fb05-5811-43f5-a448-39c6c0976a85" providerId="ADAL" clId="{B3EDF138-9ABC-4CF4-9BA5-BCD2FA0BFC49}" dt="2025-11-24T22:37:13.626" v="615" actId="962"/>
          <ac:spMkLst>
            <pc:docMk/>
            <pc:sldMk cId="2337503466" sldId="1773"/>
            <ac:spMk id="10" creationId="{362F634A-69BF-F108-2E5B-24F519BE6669}"/>
          </ac:spMkLst>
        </pc:spChg>
        <pc:spChg chg="mod">
          <ac:chgData name="Buffington, Amy Andreasen" userId="b608fb05-5811-43f5-a448-39c6c0976a85" providerId="ADAL" clId="{B3EDF138-9ABC-4CF4-9BA5-BCD2FA0BFC49}" dt="2025-12-01T22:08:55.956" v="2716" actId="962"/>
          <ac:spMkLst>
            <pc:docMk/>
            <pc:sldMk cId="2337503466" sldId="1773"/>
            <ac:spMk id="15" creationId="{4DA9B1AE-94BE-50D5-FF15-102A63969E28}"/>
          </ac:spMkLst>
        </pc:spChg>
        <pc:picChg chg="mod">
          <ac:chgData name="Buffington, Amy Andreasen" userId="b608fb05-5811-43f5-a448-39c6c0976a85" providerId="ADAL" clId="{B3EDF138-9ABC-4CF4-9BA5-BCD2FA0BFC49}" dt="2025-12-01T22:09:00.518" v="2717" actId="962"/>
          <ac:picMkLst>
            <pc:docMk/>
            <pc:sldMk cId="2337503466" sldId="1773"/>
            <ac:picMk id="13" creationId="{3D5AB84B-172F-5078-C86B-D20D4145B129}"/>
          </ac:picMkLst>
        </pc:picChg>
      </pc:sldChg>
      <pc:sldChg chg="addSp delSp modSp mod">
        <pc:chgData name="Buffington, Amy Andreasen" userId="b608fb05-5811-43f5-a448-39c6c0976a85" providerId="ADAL" clId="{B3EDF138-9ABC-4CF4-9BA5-BCD2FA0BFC49}" dt="2025-12-01T22:08:39.192" v="2713" actId="962"/>
        <pc:sldMkLst>
          <pc:docMk/>
          <pc:sldMk cId="1066679720" sldId="1774"/>
        </pc:sldMkLst>
        <pc:spChg chg="mod ord">
          <ac:chgData name="Buffington, Amy Andreasen" userId="b608fb05-5811-43f5-a448-39c6c0976a85" providerId="ADAL" clId="{B3EDF138-9ABC-4CF4-9BA5-BCD2FA0BFC49}" dt="2025-11-24T21:17:18.063" v="434" actId="13244"/>
          <ac:spMkLst>
            <pc:docMk/>
            <pc:sldMk cId="1066679720" sldId="1774"/>
            <ac:spMk id="2" creationId="{51FEEF75-6225-4E76-814A-9E491F75322A}"/>
          </ac:spMkLst>
        </pc:spChg>
        <pc:spChg chg="ord">
          <ac:chgData name="Buffington, Amy Andreasen" userId="b608fb05-5811-43f5-a448-39c6c0976a85" providerId="ADAL" clId="{B3EDF138-9ABC-4CF4-9BA5-BCD2FA0BFC49}" dt="2025-11-24T21:16:57.434" v="429" actId="13244"/>
          <ac:spMkLst>
            <pc:docMk/>
            <pc:sldMk cId="1066679720" sldId="1774"/>
            <ac:spMk id="3" creationId="{8300FC2F-5BD0-4862-8440-EFEA88DDC4F8}"/>
          </ac:spMkLst>
        </pc:spChg>
        <pc:spChg chg="add mod ord">
          <ac:chgData name="Buffington, Amy Andreasen" userId="b608fb05-5811-43f5-a448-39c6c0976a85" providerId="ADAL" clId="{B3EDF138-9ABC-4CF4-9BA5-BCD2FA0BFC49}" dt="2025-11-24T21:17:14.882" v="433" actId="13244"/>
          <ac:spMkLst>
            <pc:docMk/>
            <pc:sldMk cId="1066679720" sldId="1774"/>
            <ac:spMk id="4" creationId="{ADD1258A-9781-CB1B-F02B-36AAFCA348DE}"/>
          </ac:spMkLst>
        </pc:spChg>
        <pc:spChg chg="ord">
          <ac:chgData name="Buffington, Amy Andreasen" userId="b608fb05-5811-43f5-a448-39c6c0976a85" providerId="ADAL" clId="{B3EDF138-9ABC-4CF4-9BA5-BCD2FA0BFC49}" dt="2025-11-24T21:17:03.371" v="431" actId="13244"/>
          <ac:spMkLst>
            <pc:docMk/>
            <pc:sldMk cId="1066679720" sldId="1774"/>
            <ac:spMk id="5" creationId="{28C6E3C5-6C22-4CBD-9D4B-C381ADF351EE}"/>
          </ac:spMkLst>
        </pc:spChg>
        <pc:spChg chg="add del mod ord">
          <ac:chgData name="Buffington, Amy Andreasen" userId="b608fb05-5811-43f5-a448-39c6c0976a85" providerId="ADAL" clId="{B3EDF138-9ABC-4CF4-9BA5-BCD2FA0BFC49}" dt="2025-12-01T22:08:39.192" v="2713" actId="962"/>
          <ac:spMkLst>
            <pc:docMk/>
            <pc:sldMk cId="1066679720" sldId="1774"/>
            <ac:spMk id="7" creationId="{6115CC3D-F93A-9D4B-5F60-EED27E0AFD5D}"/>
          </ac:spMkLst>
        </pc:spChg>
        <pc:picChg chg="mod">
          <ac:chgData name="Buffington, Amy Andreasen" userId="b608fb05-5811-43f5-a448-39c6c0976a85" providerId="ADAL" clId="{B3EDF138-9ABC-4CF4-9BA5-BCD2FA0BFC49}" dt="2025-12-01T22:07:41.668" v="2708" actId="962"/>
          <ac:picMkLst>
            <pc:docMk/>
            <pc:sldMk cId="1066679720" sldId="1774"/>
            <ac:picMk id="6" creationId="{CC462E1F-21CD-6067-2FB4-23960E5BE9AA}"/>
          </ac:picMkLst>
        </pc:picChg>
      </pc:sldChg>
      <pc:sldChg chg="modSp mod">
        <pc:chgData name="Buffington, Amy Andreasen" userId="b608fb05-5811-43f5-a448-39c6c0976a85" providerId="ADAL" clId="{B3EDF138-9ABC-4CF4-9BA5-BCD2FA0BFC49}" dt="2025-12-01T20:56:48.975" v="2700" actId="962"/>
        <pc:sldMkLst>
          <pc:docMk/>
          <pc:sldMk cId="983152347" sldId="1781"/>
        </pc:sldMkLst>
        <pc:spChg chg="ord">
          <ac:chgData name="Buffington, Amy Andreasen" userId="b608fb05-5811-43f5-a448-39c6c0976a85" providerId="ADAL" clId="{B3EDF138-9ABC-4CF4-9BA5-BCD2FA0BFC49}" dt="2025-12-01T20:30:26.615" v="2190" actId="13244"/>
          <ac:spMkLst>
            <pc:docMk/>
            <pc:sldMk cId="983152347" sldId="1781"/>
            <ac:spMk id="2" creationId="{DCC223D1-54E1-4678-8F08-DC2043865867}"/>
          </ac:spMkLst>
        </pc:spChg>
        <pc:picChg chg="mod ord">
          <ac:chgData name="Buffington, Amy Andreasen" userId="b608fb05-5811-43f5-a448-39c6c0976a85" providerId="ADAL" clId="{B3EDF138-9ABC-4CF4-9BA5-BCD2FA0BFC49}" dt="2025-12-01T20:52:47.095" v="2362" actId="962"/>
          <ac:picMkLst>
            <pc:docMk/>
            <pc:sldMk cId="983152347" sldId="1781"/>
            <ac:picMk id="7" creationId="{82CDF5A9-C573-1F1D-2358-F4E0A608AC39}"/>
          </ac:picMkLst>
        </pc:picChg>
        <pc:picChg chg="mod ord">
          <ac:chgData name="Buffington, Amy Andreasen" userId="b608fb05-5811-43f5-a448-39c6c0976a85" providerId="ADAL" clId="{B3EDF138-9ABC-4CF4-9BA5-BCD2FA0BFC49}" dt="2025-12-01T20:55:46.109" v="2548" actId="962"/>
          <ac:picMkLst>
            <pc:docMk/>
            <pc:sldMk cId="983152347" sldId="1781"/>
            <ac:picMk id="9" creationId="{C090BF90-E8EE-7697-3013-7936A6508760}"/>
          </ac:picMkLst>
        </pc:picChg>
        <pc:picChg chg="mod">
          <ac:chgData name="Buffington, Amy Andreasen" userId="b608fb05-5811-43f5-a448-39c6c0976a85" providerId="ADAL" clId="{B3EDF138-9ABC-4CF4-9BA5-BCD2FA0BFC49}" dt="2025-12-01T20:55:58.783" v="2550" actId="962"/>
          <ac:picMkLst>
            <pc:docMk/>
            <pc:sldMk cId="983152347" sldId="1781"/>
            <ac:picMk id="11" creationId="{21E74A86-1BB0-BC7F-F563-5F478C015A03}"/>
          </ac:picMkLst>
        </pc:picChg>
        <pc:picChg chg="mod">
          <ac:chgData name="Buffington, Amy Andreasen" userId="b608fb05-5811-43f5-a448-39c6c0976a85" providerId="ADAL" clId="{B3EDF138-9ABC-4CF4-9BA5-BCD2FA0BFC49}" dt="2025-12-01T20:56:48.975" v="2700" actId="962"/>
          <ac:picMkLst>
            <pc:docMk/>
            <pc:sldMk cId="983152347" sldId="1781"/>
            <ac:picMk id="5124" creationId="{79027034-4BB2-F32D-7C9B-F6A95B72B1A3}"/>
          </ac:picMkLst>
        </pc:picChg>
      </pc:sldChg>
      <pc:sldChg chg="modSp">
        <pc:chgData name="Buffington, Amy Andreasen" userId="b608fb05-5811-43f5-a448-39c6c0976a85" providerId="ADAL" clId="{B3EDF138-9ABC-4CF4-9BA5-BCD2FA0BFC49}" dt="2025-11-24T20:09:56.234" v="273" actId="962"/>
        <pc:sldMkLst>
          <pc:docMk/>
          <pc:sldMk cId="3552377703" sldId="1792"/>
        </pc:sldMkLst>
        <pc:picChg chg="mod">
          <ac:chgData name="Buffington, Amy Andreasen" userId="b608fb05-5811-43f5-a448-39c6c0976a85" providerId="ADAL" clId="{B3EDF138-9ABC-4CF4-9BA5-BCD2FA0BFC49}" dt="2025-11-24T20:09:56.234" v="273" actId="962"/>
          <ac:picMkLst>
            <pc:docMk/>
            <pc:sldMk cId="3552377703" sldId="1792"/>
            <ac:picMk id="4" creationId="{2C84DCC5-3101-4E0A-9D11-8B5069CBD3D6}"/>
          </ac:picMkLst>
        </pc:picChg>
        <pc:picChg chg="mod">
          <ac:chgData name="Buffington, Amy Andreasen" userId="b608fb05-5811-43f5-a448-39c6c0976a85" providerId="ADAL" clId="{B3EDF138-9ABC-4CF4-9BA5-BCD2FA0BFC49}" dt="2025-11-24T20:09:53.509" v="272" actId="962"/>
          <ac:picMkLst>
            <pc:docMk/>
            <pc:sldMk cId="3552377703" sldId="1792"/>
            <ac:picMk id="4098" creationId="{B7966354-3FC3-AA5F-FE17-1363BE5E057D}"/>
          </ac:picMkLst>
        </pc:picChg>
      </pc:sldChg>
      <pc:sldChg chg="addSp modSp mod">
        <pc:chgData name="Buffington, Amy Andreasen" userId="b608fb05-5811-43f5-a448-39c6c0976a85" providerId="ADAL" clId="{B3EDF138-9ABC-4CF4-9BA5-BCD2FA0BFC49}" dt="2025-12-01T22:08:27.718" v="2712" actId="962"/>
        <pc:sldMkLst>
          <pc:docMk/>
          <pc:sldMk cId="282541287" sldId="1811"/>
        </pc:sldMkLst>
        <pc:spChg chg="mod">
          <ac:chgData name="Buffington, Amy Andreasen" userId="b608fb05-5811-43f5-a448-39c6c0976a85" providerId="ADAL" clId="{B3EDF138-9ABC-4CF4-9BA5-BCD2FA0BFC49}" dt="2025-12-01T16:55:21.561" v="1911" actId="962"/>
          <ac:spMkLst>
            <pc:docMk/>
            <pc:sldMk cId="282541287" sldId="1811"/>
            <ac:spMk id="2" creationId="{9DCBEC8E-6C72-433C-B945-52647E2C4C5A}"/>
          </ac:spMkLst>
        </pc:spChg>
        <pc:spChg chg="mod">
          <ac:chgData name="Buffington, Amy Andreasen" userId="b608fb05-5811-43f5-a448-39c6c0976a85" providerId="ADAL" clId="{B3EDF138-9ABC-4CF4-9BA5-BCD2FA0BFC49}" dt="2025-12-01T22:08:27.718" v="2712" actId="962"/>
          <ac:spMkLst>
            <pc:docMk/>
            <pc:sldMk cId="282541287" sldId="1811"/>
            <ac:spMk id="3" creationId="{E9626FC1-AC97-0C2F-9DBC-1C134EAB5C80}"/>
          </ac:spMkLst>
        </pc:spChg>
        <pc:spChg chg="add mod ord">
          <ac:chgData name="Buffington, Amy Andreasen" userId="b608fb05-5811-43f5-a448-39c6c0976a85" providerId="ADAL" clId="{B3EDF138-9ABC-4CF4-9BA5-BCD2FA0BFC49}" dt="2025-12-01T16:55:19.278" v="1910" actId="13244"/>
          <ac:spMkLst>
            <pc:docMk/>
            <pc:sldMk cId="282541287" sldId="1811"/>
            <ac:spMk id="4" creationId="{4CE142DD-6B54-8A43-CC4F-1D3F2A0E04C1}"/>
          </ac:spMkLst>
        </pc:spChg>
        <pc:picChg chg="mod">
          <ac:chgData name="Buffington, Amy Andreasen" userId="b608fb05-5811-43f5-a448-39c6c0976a85" providerId="ADAL" clId="{B3EDF138-9ABC-4CF4-9BA5-BCD2FA0BFC49}" dt="2025-12-01T22:06:56.415" v="2704" actId="962"/>
          <ac:picMkLst>
            <pc:docMk/>
            <pc:sldMk cId="282541287" sldId="1811"/>
            <ac:picMk id="7" creationId="{9329D842-F90E-D9FF-7D0C-D991B8E50C9A}"/>
          </ac:picMkLst>
        </pc:picChg>
      </pc:sldChg>
      <pc:sldChg chg="addSp modSp mod">
        <pc:chgData name="Buffington, Amy Andreasen" userId="b608fb05-5811-43f5-a448-39c6c0976a85" providerId="ADAL" clId="{B3EDF138-9ABC-4CF4-9BA5-BCD2FA0BFC49}" dt="2025-12-01T22:09:14.661" v="2720" actId="962"/>
        <pc:sldMkLst>
          <pc:docMk/>
          <pc:sldMk cId="2492060013" sldId="1813"/>
        </pc:sldMkLst>
        <pc:spChg chg="add mod ord">
          <ac:chgData name="Buffington, Amy Andreasen" userId="b608fb05-5811-43f5-a448-39c6c0976a85" providerId="ADAL" clId="{B3EDF138-9ABC-4CF4-9BA5-BCD2FA0BFC49}" dt="2025-11-24T22:36:53.615" v="610" actId="20577"/>
          <ac:spMkLst>
            <pc:docMk/>
            <pc:sldMk cId="2492060013" sldId="1813"/>
            <ac:spMk id="2" creationId="{DD59187B-5EA2-1923-85AB-8D621F65AFCF}"/>
          </ac:spMkLst>
        </pc:spChg>
        <pc:spChg chg="mod">
          <ac:chgData name="Buffington, Amy Andreasen" userId="b608fb05-5811-43f5-a448-39c6c0976a85" providerId="ADAL" clId="{B3EDF138-9ABC-4CF4-9BA5-BCD2FA0BFC49}" dt="2025-12-01T22:09:14.661" v="2720" actId="962"/>
          <ac:spMkLst>
            <pc:docMk/>
            <pc:sldMk cId="2492060013" sldId="1813"/>
            <ac:spMk id="8" creationId="{56626144-DC3C-2FEE-C7A6-9CC83607E038}"/>
          </ac:spMkLst>
        </pc:spChg>
        <pc:spChg chg="mod ord">
          <ac:chgData name="Buffington, Amy Andreasen" userId="b608fb05-5811-43f5-a448-39c6c0976a85" providerId="ADAL" clId="{B3EDF138-9ABC-4CF4-9BA5-BCD2FA0BFC49}" dt="2025-11-24T22:37:01.040" v="612" actId="962"/>
          <ac:spMkLst>
            <pc:docMk/>
            <pc:sldMk cId="2492060013" sldId="1813"/>
            <ac:spMk id="10" creationId="{362F634A-69BF-F108-2E5B-24F519BE6669}"/>
          </ac:spMkLst>
        </pc:spChg>
        <pc:picChg chg="mod">
          <ac:chgData name="Buffington, Amy Andreasen" userId="b608fb05-5811-43f5-a448-39c6c0976a85" providerId="ADAL" clId="{B3EDF138-9ABC-4CF4-9BA5-BCD2FA0BFC49}" dt="2025-12-01T16:32:04.046" v="1130" actId="962"/>
          <ac:picMkLst>
            <pc:docMk/>
            <pc:sldMk cId="2492060013" sldId="1813"/>
            <ac:picMk id="7" creationId="{43A7969C-D27D-A7AE-3FA5-AC1D83584513}"/>
          </ac:picMkLst>
        </pc:picChg>
      </pc:sldChg>
      <pc:sldChg chg="modSp mod">
        <pc:chgData name="Buffington, Amy Andreasen" userId="b608fb05-5811-43f5-a448-39c6c0976a85" providerId="ADAL" clId="{B3EDF138-9ABC-4CF4-9BA5-BCD2FA0BFC49}" dt="2025-12-01T22:09:45.587" v="2723" actId="962"/>
        <pc:sldMkLst>
          <pc:docMk/>
          <pc:sldMk cId="2530824334" sldId="1814"/>
        </pc:sldMkLst>
        <pc:spChg chg="mod">
          <ac:chgData name="Buffington, Amy Andreasen" userId="b608fb05-5811-43f5-a448-39c6c0976a85" providerId="ADAL" clId="{B3EDF138-9ABC-4CF4-9BA5-BCD2FA0BFC49}" dt="2025-12-01T22:09:45.587" v="2723" actId="962"/>
          <ac:spMkLst>
            <pc:docMk/>
            <pc:sldMk cId="2530824334" sldId="1814"/>
            <ac:spMk id="3" creationId="{E9626FC1-AC97-0C2F-9DBC-1C134EAB5C80}"/>
          </ac:spMkLst>
        </pc:spChg>
        <pc:picChg chg="mod">
          <ac:chgData name="Buffington, Amy Andreasen" userId="b608fb05-5811-43f5-a448-39c6c0976a85" providerId="ADAL" clId="{B3EDF138-9ABC-4CF4-9BA5-BCD2FA0BFC49}" dt="2025-12-01T22:09:40.694" v="2721" actId="962"/>
          <ac:picMkLst>
            <pc:docMk/>
            <pc:sldMk cId="2530824334" sldId="1814"/>
            <ac:picMk id="7" creationId="{9329D842-F90E-D9FF-7D0C-D991B8E50C9A}"/>
          </ac:picMkLst>
        </pc:picChg>
      </pc:sldChg>
      <pc:sldChg chg="modSp mod">
        <pc:chgData name="Buffington, Amy Andreasen" userId="b608fb05-5811-43f5-a448-39c6c0976a85" providerId="ADAL" clId="{B3EDF138-9ABC-4CF4-9BA5-BCD2FA0BFC49}" dt="2025-12-01T22:10:31.296" v="2726" actId="962"/>
        <pc:sldMkLst>
          <pc:docMk/>
          <pc:sldMk cId="3328589026" sldId="1815"/>
        </pc:sldMkLst>
        <pc:spChg chg="mod">
          <ac:chgData name="Buffington, Amy Andreasen" userId="b608fb05-5811-43f5-a448-39c6c0976a85" providerId="ADAL" clId="{B3EDF138-9ABC-4CF4-9BA5-BCD2FA0BFC49}" dt="2025-12-01T22:10:31.296" v="2726" actId="962"/>
          <ac:spMkLst>
            <pc:docMk/>
            <pc:sldMk cId="3328589026" sldId="1815"/>
            <ac:spMk id="7" creationId="{DDA9F321-378B-A0FB-1DB5-B48914AF33BD}"/>
          </ac:spMkLst>
        </pc:spChg>
        <pc:picChg chg="mod">
          <ac:chgData name="Buffington, Amy Andreasen" userId="b608fb05-5811-43f5-a448-39c6c0976a85" providerId="ADAL" clId="{B3EDF138-9ABC-4CF4-9BA5-BCD2FA0BFC49}" dt="2025-12-01T22:10:27.768" v="2724" actId="962"/>
          <ac:picMkLst>
            <pc:docMk/>
            <pc:sldMk cId="3328589026" sldId="1815"/>
            <ac:picMk id="6" creationId="{A6D153B3-8DC3-DA5D-5325-A6B798371BBD}"/>
          </ac:picMkLst>
        </pc:picChg>
      </pc:sldChg>
      <pc:sldChg chg="addSp modSp mod">
        <pc:chgData name="Buffington, Amy Andreasen" userId="b608fb05-5811-43f5-a448-39c6c0976a85" providerId="ADAL" clId="{B3EDF138-9ABC-4CF4-9BA5-BCD2FA0BFC49}" dt="2025-12-01T22:10:41.463" v="2728" actId="962"/>
        <pc:sldMkLst>
          <pc:docMk/>
          <pc:sldMk cId="555860558" sldId="1816"/>
        </pc:sldMkLst>
        <pc:spChg chg="mod">
          <ac:chgData name="Buffington, Amy Andreasen" userId="b608fb05-5811-43f5-a448-39c6c0976a85" providerId="ADAL" clId="{B3EDF138-9ABC-4CF4-9BA5-BCD2FA0BFC49}" dt="2025-11-24T22:37:57.270" v="617" actId="962"/>
          <ac:spMkLst>
            <pc:docMk/>
            <pc:sldMk cId="555860558" sldId="1816"/>
            <ac:spMk id="2" creationId="{65148D2E-87EC-0BFF-3F87-38687DB9625A}"/>
          </ac:spMkLst>
        </pc:spChg>
        <pc:spChg chg="mod">
          <ac:chgData name="Buffington, Amy Andreasen" userId="b608fb05-5811-43f5-a448-39c6c0976a85" providerId="ADAL" clId="{B3EDF138-9ABC-4CF4-9BA5-BCD2FA0BFC49}" dt="2025-12-01T22:10:41.463" v="2728" actId="962"/>
          <ac:spMkLst>
            <pc:docMk/>
            <pc:sldMk cId="555860558" sldId="1816"/>
            <ac:spMk id="5" creationId="{9D00F32D-3804-7D40-5D2F-541DD50B63BB}"/>
          </ac:spMkLst>
        </pc:spChg>
        <pc:spChg chg="add mod ord">
          <ac:chgData name="Buffington, Amy Andreasen" userId="b608fb05-5811-43f5-a448-39c6c0976a85" providerId="ADAL" clId="{B3EDF138-9ABC-4CF4-9BA5-BCD2FA0BFC49}" dt="2025-11-24T22:37:55.806" v="616" actId="13244"/>
          <ac:spMkLst>
            <pc:docMk/>
            <pc:sldMk cId="555860558" sldId="1816"/>
            <ac:spMk id="7" creationId="{7B0790B1-7142-B11D-B2B3-F4BD0D98C6F1}"/>
          </ac:spMkLst>
        </pc:spChg>
        <pc:picChg chg="mod">
          <ac:chgData name="Buffington, Amy Andreasen" userId="b608fb05-5811-43f5-a448-39c6c0976a85" providerId="ADAL" clId="{B3EDF138-9ABC-4CF4-9BA5-BCD2FA0BFC49}" dt="2025-12-01T16:32:20.654" v="1136" actId="962"/>
          <ac:picMkLst>
            <pc:docMk/>
            <pc:sldMk cId="555860558" sldId="1816"/>
            <ac:picMk id="4" creationId="{F310A919-7D94-B41B-3FAF-6F4403F3A70B}"/>
          </ac:picMkLst>
        </pc:picChg>
      </pc:sldChg>
      <pc:sldChg chg="addSp modSp mod">
        <pc:chgData name="Buffington, Amy Andreasen" userId="b608fb05-5811-43f5-a448-39c6c0976a85" providerId="ADAL" clId="{B3EDF138-9ABC-4CF4-9BA5-BCD2FA0BFC49}" dt="2025-12-01T22:11:01.553" v="2733" actId="962"/>
        <pc:sldMkLst>
          <pc:docMk/>
          <pc:sldMk cId="4011289494" sldId="1817"/>
        </pc:sldMkLst>
        <pc:spChg chg="mod">
          <ac:chgData name="Buffington, Amy Andreasen" userId="b608fb05-5811-43f5-a448-39c6c0976a85" providerId="ADAL" clId="{B3EDF138-9ABC-4CF4-9BA5-BCD2FA0BFC49}" dt="2025-12-01T22:11:01.553" v="2733" actId="962"/>
          <ac:spMkLst>
            <pc:docMk/>
            <pc:sldMk cId="4011289494" sldId="1817"/>
            <ac:spMk id="5" creationId="{9D00F32D-3804-7D40-5D2F-541DD50B63BB}"/>
          </ac:spMkLst>
        </pc:spChg>
        <pc:spChg chg="add mod">
          <ac:chgData name="Buffington, Amy Andreasen" userId="b608fb05-5811-43f5-a448-39c6c0976a85" providerId="ADAL" clId="{B3EDF138-9ABC-4CF4-9BA5-BCD2FA0BFC49}" dt="2025-12-01T20:14:10.191" v="1959" actId="20577"/>
          <ac:spMkLst>
            <pc:docMk/>
            <pc:sldMk cId="4011289494" sldId="1817"/>
            <ac:spMk id="6" creationId="{9D8456CE-8EB3-9A12-CABA-70885AE0EDC8}"/>
          </ac:spMkLst>
        </pc:spChg>
        <pc:picChg chg="mod">
          <ac:chgData name="Buffington, Amy Andreasen" userId="b608fb05-5811-43f5-a448-39c6c0976a85" providerId="ADAL" clId="{B3EDF138-9ABC-4CF4-9BA5-BCD2FA0BFC49}" dt="2025-12-01T16:32:30.874" v="1140" actId="962"/>
          <ac:picMkLst>
            <pc:docMk/>
            <pc:sldMk cId="4011289494" sldId="1817"/>
            <ac:picMk id="4" creationId="{F310A919-7D94-B41B-3FAF-6F4403F3A70B}"/>
          </ac:picMkLst>
        </pc:picChg>
      </pc:sldChg>
      <pc:sldChg chg="modSp mod">
        <pc:chgData name="Buffington, Amy Andreasen" userId="b608fb05-5811-43f5-a448-39c6c0976a85" providerId="ADAL" clId="{B3EDF138-9ABC-4CF4-9BA5-BCD2FA0BFC49}" dt="2025-12-01T22:12:18.746" v="2743" actId="962"/>
        <pc:sldMkLst>
          <pc:docMk/>
          <pc:sldMk cId="3031361042" sldId="1818"/>
        </pc:sldMkLst>
        <pc:spChg chg="mod">
          <ac:chgData name="Buffington, Amy Andreasen" userId="b608fb05-5811-43f5-a448-39c6c0976a85" providerId="ADAL" clId="{B3EDF138-9ABC-4CF4-9BA5-BCD2FA0BFC49}" dt="2025-12-01T22:11:36.987" v="2736" actId="962"/>
          <ac:spMkLst>
            <pc:docMk/>
            <pc:sldMk cId="3031361042" sldId="1818"/>
            <ac:spMk id="3" creationId="{E9626FC1-AC97-0C2F-9DBC-1C134EAB5C80}"/>
          </ac:spMkLst>
        </pc:spChg>
        <pc:picChg chg="mod">
          <ac:chgData name="Buffington, Amy Andreasen" userId="b608fb05-5811-43f5-a448-39c6c0976a85" providerId="ADAL" clId="{B3EDF138-9ABC-4CF4-9BA5-BCD2FA0BFC49}" dt="2025-12-01T22:12:18.746" v="2743" actId="962"/>
          <ac:picMkLst>
            <pc:docMk/>
            <pc:sldMk cId="3031361042" sldId="1818"/>
            <ac:picMk id="7" creationId="{9329D842-F90E-D9FF-7D0C-D991B8E50C9A}"/>
          </ac:picMkLst>
        </pc:picChg>
      </pc:sldChg>
      <pc:sldChg chg="modSp mod">
        <pc:chgData name="Buffington, Amy Andreasen" userId="b608fb05-5811-43f5-a448-39c6c0976a85" providerId="ADAL" clId="{B3EDF138-9ABC-4CF4-9BA5-BCD2FA0BFC49}" dt="2025-12-01T22:11:56.560" v="2739" actId="962"/>
        <pc:sldMkLst>
          <pc:docMk/>
          <pc:sldMk cId="123791398" sldId="1819"/>
        </pc:sldMkLst>
        <pc:spChg chg="mod">
          <ac:chgData name="Buffington, Amy Andreasen" userId="b608fb05-5811-43f5-a448-39c6c0976a85" providerId="ADAL" clId="{B3EDF138-9ABC-4CF4-9BA5-BCD2FA0BFC49}" dt="2025-12-01T22:11:56.560" v="2739" actId="962"/>
          <ac:spMkLst>
            <pc:docMk/>
            <pc:sldMk cId="123791398" sldId="1819"/>
            <ac:spMk id="8" creationId="{717F2DD1-95F7-8C4C-0553-ECB2AD649997}"/>
          </ac:spMkLst>
        </pc:spChg>
        <pc:picChg chg="mod">
          <ac:chgData name="Buffington, Amy Andreasen" userId="b608fb05-5811-43f5-a448-39c6c0976a85" providerId="ADAL" clId="{B3EDF138-9ABC-4CF4-9BA5-BCD2FA0BFC49}" dt="2025-12-01T16:34:36.934" v="1450" actId="962"/>
          <ac:picMkLst>
            <pc:docMk/>
            <pc:sldMk cId="123791398" sldId="1819"/>
            <ac:picMk id="7" creationId="{C5494C09-153E-47FD-BDDC-2282B3AF1312}"/>
          </ac:picMkLst>
        </pc:picChg>
      </pc:sldChg>
      <pc:sldChg chg="mod modShow">
        <pc:chgData name="Buffington, Amy Andreasen" userId="b608fb05-5811-43f5-a448-39c6c0976a85" providerId="ADAL" clId="{B3EDF138-9ABC-4CF4-9BA5-BCD2FA0BFC49}" dt="2025-12-01T20:17:13.888" v="1966" actId="729"/>
        <pc:sldMkLst>
          <pc:docMk/>
          <pc:sldMk cId="3497066131" sldId="1820"/>
        </pc:sldMkLst>
      </pc:sldChg>
      <pc:sldChg chg="addSp modSp mod">
        <pc:chgData name="Buffington, Amy Andreasen" userId="b608fb05-5811-43f5-a448-39c6c0976a85" providerId="ADAL" clId="{B3EDF138-9ABC-4CF4-9BA5-BCD2FA0BFC49}" dt="2025-12-01T22:12:08.937" v="2742" actId="962"/>
        <pc:sldMkLst>
          <pc:docMk/>
          <pc:sldMk cId="2060863907" sldId="1821"/>
        </pc:sldMkLst>
        <pc:spChg chg="add mod ord">
          <ac:chgData name="Buffington, Amy Andreasen" userId="b608fb05-5811-43f5-a448-39c6c0976a85" providerId="ADAL" clId="{B3EDF138-9ABC-4CF4-9BA5-BCD2FA0BFC49}" dt="2025-11-24T22:39:40.969" v="673" actId="13244"/>
          <ac:spMkLst>
            <pc:docMk/>
            <pc:sldMk cId="2060863907" sldId="1821"/>
            <ac:spMk id="2" creationId="{B1EA5D18-6891-0D4B-E29F-50023DEAE35E}"/>
          </ac:spMkLst>
        </pc:spChg>
        <pc:spChg chg="mod">
          <ac:chgData name="Buffington, Amy Andreasen" userId="b608fb05-5811-43f5-a448-39c6c0976a85" providerId="ADAL" clId="{B3EDF138-9ABC-4CF4-9BA5-BCD2FA0BFC49}" dt="2025-11-24T22:39:42.575" v="674" actId="962"/>
          <ac:spMkLst>
            <pc:docMk/>
            <pc:sldMk cId="2060863907" sldId="1821"/>
            <ac:spMk id="5" creationId="{E6C44736-48E2-D49C-CD85-E17FEBE161BB}"/>
          </ac:spMkLst>
        </pc:spChg>
        <pc:spChg chg="mod">
          <ac:chgData name="Buffington, Amy Andreasen" userId="b608fb05-5811-43f5-a448-39c6c0976a85" providerId="ADAL" clId="{B3EDF138-9ABC-4CF4-9BA5-BCD2FA0BFC49}" dt="2025-12-01T22:12:08.937" v="2742" actId="962"/>
          <ac:spMkLst>
            <pc:docMk/>
            <pc:sldMk cId="2060863907" sldId="1821"/>
            <ac:spMk id="8" creationId="{717F2DD1-95F7-8C4C-0553-ECB2AD649997}"/>
          </ac:spMkLst>
        </pc:spChg>
        <pc:picChg chg="mod">
          <ac:chgData name="Buffington, Amy Andreasen" userId="b608fb05-5811-43f5-a448-39c6c0976a85" providerId="ADAL" clId="{B3EDF138-9ABC-4CF4-9BA5-BCD2FA0BFC49}" dt="2025-12-01T16:34:45.513" v="1452" actId="962"/>
          <ac:picMkLst>
            <pc:docMk/>
            <pc:sldMk cId="2060863907" sldId="1821"/>
            <ac:picMk id="7" creationId="{C5494C09-153E-47FD-BDDC-2282B3AF1312}"/>
          </ac:picMkLst>
        </pc:picChg>
      </pc:sldChg>
      <pc:sldChg chg="addSp modSp mod">
        <pc:chgData name="Buffington, Amy Andreasen" userId="b608fb05-5811-43f5-a448-39c6c0976a85" providerId="ADAL" clId="{B3EDF138-9ABC-4CF4-9BA5-BCD2FA0BFC49}" dt="2025-12-01T22:12:48.807" v="2746" actId="962"/>
        <pc:sldMkLst>
          <pc:docMk/>
          <pc:sldMk cId="3876277774" sldId="1822"/>
        </pc:sldMkLst>
        <pc:spChg chg="mod">
          <ac:chgData name="Buffington, Amy Andreasen" userId="b608fb05-5811-43f5-a448-39c6c0976a85" providerId="ADAL" clId="{B3EDF138-9ABC-4CF4-9BA5-BCD2FA0BFC49}" dt="2025-12-01T22:12:48.807" v="2746" actId="962"/>
          <ac:spMkLst>
            <pc:docMk/>
            <pc:sldMk cId="3876277774" sldId="1822"/>
            <ac:spMk id="3" creationId="{E9626FC1-AC97-0C2F-9DBC-1C134EAB5C80}"/>
          </ac:spMkLst>
        </pc:spChg>
        <pc:spChg chg="add mod">
          <ac:chgData name="Buffington, Amy Andreasen" userId="b608fb05-5811-43f5-a448-39c6c0976a85" providerId="ADAL" clId="{B3EDF138-9ABC-4CF4-9BA5-BCD2FA0BFC49}" dt="2025-12-01T20:20:13.944" v="2013" actId="20577"/>
          <ac:spMkLst>
            <pc:docMk/>
            <pc:sldMk cId="3876277774" sldId="1822"/>
            <ac:spMk id="4" creationId="{87A84FF7-BAF6-BA58-E102-8108A7D4A70F}"/>
          </ac:spMkLst>
        </pc:spChg>
        <pc:picChg chg="mod">
          <ac:chgData name="Buffington, Amy Andreasen" userId="b608fb05-5811-43f5-a448-39c6c0976a85" providerId="ADAL" clId="{B3EDF138-9ABC-4CF4-9BA5-BCD2FA0BFC49}" dt="2025-12-01T16:35:09.010" v="1580" actId="962"/>
          <ac:picMkLst>
            <pc:docMk/>
            <pc:sldMk cId="3876277774" sldId="1822"/>
            <ac:picMk id="7" creationId="{9329D842-F90E-D9FF-7D0C-D991B8E50C9A}"/>
          </ac:picMkLst>
        </pc:picChg>
      </pc:sldChg>
      <pc:sldChg chg="addSp modSp mod">
        <pc:chgData name="Buffington, Amy Andreasen" userId="b608fb05-5811-43f5-a448-39c6c0976a85" providerId="ADAL" clId="{B3EDF138-9ABC-4CF4-9BA5-BCD2FA0BFC49}" dt="2025-12-01T22:13:01.433" v="2748" actId="962"/>
        <pc:sldMkLst>
          <pc:docMk/>
          <pc:sldMk cId="828588391" sldId="1823"/>
        </pc:sldMkLst>
        <pc:spChg chg="mod">
          <ac:chgData name="Buffington, Amy Andreasen" userId="b608fb05-5811-43f5-a448-39c6c0976a85" providerId="ADAL" clId="{B3EDF138-9ABC-4CF4-9BA5-BCD2FA0BFC49}" dt="2025-12-01T20:20:55.054" v="2043" actId="962"/>
          <ac:spMkLst>
            <pc:docMk/>
            <pc:sldMk cId="828588391" sldId="1823"/>
            <ac:spMk id="2" creationId="{A4B87052-64BB-5E09-2F62-A32149F5F9A1}"/>
          </ac:spMkLst>
        </pc:spChg>
        <pc:spChg chg="mod">
          <ac:chgData name="Buffington, Amy Andreasen" userId="b608fb05-5811-43f5-a448-39c6c0976a85" providerId="ADAL" clId="{B3EDF138-9ABC-4CF4-9BA5-BCD2FA0BFC49}" dt="2025-12-01T22:13:01.433" v="2748" actId="962"/>
          <ac:spMkLst>
            <pc:docMk/>
            <pc:sldMk cId="828588391" sldId="1823"/>
            <ac:spMk id="5" creationId="{229535D3-92C3-9A3F-A1A6-FDDC9B59589E}"/>
          </ac:spMkLst>
        </pc:spChg>
        <pc:spChg chg="add mod ord">
          <ac:chgData name="Buffington, Amy Andreasen" userId="b608fb05-5811-43f5-a448-39c6c0976a85" providerId="ADAL" clId="{B3EDF138-9ABC-4CF4-9BA5-BCD2FA0BFC49}" dt="2025-12-01T20:20:51.520" v="2042" actId="13244"/>
          <ac:spMkLst>
            <pc:docMk/>
            <pc:sldMk cId="828588391" sldId="1823"/>
            <ac:spMk id="7" creationId="{04DCF3B8-C0B1-A215-D022-E64B247F94B0}"/>
          </ac:spMkLst>
        </pc:spChg>
        <pc:picChg chg="mod">
          <ac:chgData name="Buffington, Amy Andreasen" userId="b608fb05-5811-43f5-a448-39c6c0976a85" providerId="ADAL" clId="{B3EDF138-9ABC-4CF4-9BA5-BCD2FA0BFC49}" dt="2025-12-01T16:35:15.503" v="1582" actId="962"/>
          <ac:picMkLst>
            <pc:docMk/>
            <pc:sldMk cId="828588391" sldId="1823"/>
            <ac:picMk id="4" creationId="{BC37D117-EF99-CD72-AC1B-196E74197EFF}"/>
          </ac:picMkLst>
        </pc:picChg>
      </pc:sldChg>
      <pc:sldChg chg="addSp modSp mod">
        <pc:chgData name="Buffington, Amy Andreasen" userId="b608fb05-5811-43f5-a448-39c6c0976a85" providerId="ADAL" clId="{B3EDF138-9ABC-4CF4-9BA5-BCD2FA0BFC49}" dt="2025-12-01T22:13:47.083" v="2751" actId="962"/>
        <pc:sldMkLst>
          <pc:docMk/>
          <pc:sldMk cId="2864656029" sldId="1824"/>
        </pc:sldMkLst>
        <pc:spChg chg="mod">
          <ac:chgData name="Buffington, Amy Andreasen" userId="b608fb05-5811-43f5-a448-39c6c0976a85" providerId="ADAL" clId="{B3EDF138-9ABC-4CF4-9BA5-BCD2FA0BFC49}" dt="2025-11-24T22:41:05.683" v="731" actId="962"/>
          <ac:spMkLst>
            <pc:docMk/>
            <pc:sldMk cId="2864656029" sldId="1824"/>
            <ac:spMk id="2" creationId="{F7A93C43-1E82-7F23-5A4F-03B2CEBD8FF5}"/>
          </ac:spMkLst>
        </pc:spChg>
        <pc:spChg chg="mod">
          <ac:chgData name="Buffington, Amy Andreasen" userId="b608fb05-5811-43f5-a448-39c6c0976a85" providerId="ADAL" clId="{B3EDF138-9ABC-4CF4-9BA5-BCD2FA0BFC49}" dt="2025-12-01T22:13:47.083" v="2751" actId="962"/>
          <ac:spMkLst>
            <pc:docMk/>
            <pc:sldMk cId="2864656029" sldId="1824"/>
            <ac:spMk id="5" creationId="{BE389B45-02AC-DB8E-BB56-3FD3FAF624DD}"/>
          </ac:spMkLst>
        </pc:spChg>
        <pc:spChg chg="add mod ord">
          <ac:chgData name="Buffington, Amy Andreasen" userId="b608fb05-5811-43f5-a448-39c6c0976a85" providerId="ADAL" clId="{B3EDF138-9ABC-4CF4-9BA5-BCD2FA0BFC49}" dt="2025-11-24T22:41:04.397" v="730" actId="13244"/>
          <ac:spMkLst>
            <pc:docMk/>
            <pc:sldMk cId="2864656029" sldId="1824"/>
            <ac:spMk id="6" creationId="{74EB5FC6-9F1A-2228-78D0-B522AFA082B2}"/>
          </ac:spMkLst>
        </pc:spChg>
        <pc:picChg chg="mod">
          <ac:chgData name="Buffington, Amy Andreasen" userId="b608fb05-5811-43f5-a448-39c6c0976a85" providerId="ADAL" clId="{B3EDF138-9ABC-4CF4-9BA5-BCD2FA0BFC49}" dt="2025-12-01T16:35:19.677" v="1584" actId="962"/>
          <ac:picMkLst>
            <pc:docMk/>
            <pc:sldMk cId="2864656029" sldId="1824"/>
            <ac:picMk id="4" creationId="{C87C53BB-4C7D-A49C-CAD4-AF0344F119FD}"/>
          </ac:picMkLst>
        </pc:picChg>
        <pc:picChg chg="mod">
          <ac:chgData name="Buffington, Amy Andreasen" userId="b608fb05-5811-43f5-a448-39c6c0976a85" providerId="ADAL" clId="{B3EDF138-9ABC-4CF4-9BA5-BCD2FA0BFC49}" dt="2025-12-01T20:21:38.220" v="2044" actId="962"/>
          <ac:picMkLst>
            <pc:docMk/>
            <pc:sldMk cId="2864656029" sldId="1824"/>
            <ac:picMk id="7" creationId="{491B3B5E-2E6C-5524-DBE9-44642219465E}"/>
          </ac:picMkLst>
        </pc:picChg>
      </pc:sldChg>
      <pc:sldChg chg="addSp modSp mod">
        <pc:chgData name="Buffington, Amy Andreasen" userId="b608fb05-5811-43f5-a448-39c6c0976a85" providerId="ADAL" clId="{B3EDF138-9ABC-4CF4-9BA5-BCD2FA0BFC49}" dt="2025-12-01T22:13:55.459" v="2754" actId="962"/>
        <pc:sldMkLst>
          <pc:docMk/>
          <pc:sldMk cId="3628910998" sldId="1825"/>
        </pc:sldMkLst>
        <pc:spChg chg="mod">
          <ac:chgData name="Buffington, Amy Andreasen" userId="b608fb05-5811-43f5-a448-39c6c0976a85" providerId="ADAL" clId="{B3EDF138-9ABC-4CF4-9BA5-BCD2FA0BFC49}" dt="2025-11-24T22:41:48.964" v="786" actId="962"/>
          <ac:spMkLst>
            <pc:docMk/>
            <pc:sldMk cId="3628910998" sldId="1825"/>
            <ac:spMk id="2" creationId="{F7A93C43-1E82-7F23-5A4F-03B2CEBD8FF5}"/>
          </ac:spMkLst>
        </pc:spChg>
        <pc:spChg chg="mod">
          <ac:chgData name="Buffington, Amy Andreasen" userId="b608fb05-5811-43f5-a448-39c6c0976a85" providerId="ADAL" clId="{B3EDF138-9ABC-4CF4-9BA5-BCD2FA0BFC49}" dt="2025-12-01T22:13:55.459" v="2754" actId="962"/>
          <ac:spMkLst>
            <pc:docMk/>
            <pc:sldMk cId="3628910998" sldId="1825"/>
            <ac:spMk id="5" creationId="{BE389B45-02AC-DB8E-BB56-3FD3FAF624DD}"/>
          </ac:spMkLst>
        </pc:spChg>
        <pc:spChg chg="add mod ord">
          <ac:chgData name="Buffington, Amy Andreasen" userId="b608fb05-5811-43f5-a448-39c6c0976a85" providerId="ADAL" clId="{B3EDF138-9ABC-4CF4-9BA5-BCD2FA0BFC49}" dt="2025-11-24T22:41:47.601" v="785" actId="13244"/>
          <ac:spMkLst>
            <pc:docMk/>
            <pc:sldMk cId="3628910998" sldId="1825"/>
            <ac:spMk id="6" creationId="{A2ACDB03-586D-5B38-EE42-C058EAB30524}"/>
          </ac:spMkLst>
        </pc:spChg>
        <pc:picChg chg="mod">
          <ac:chgData name="Buffington, Amy Andreasen" userId="b608fb05-5811-43f5-a448-39c6c0976a85" providerId="ADAL" clId="{B3EDF138-9ABC-4CF4-9BA5-BCD2FA0BFC49}" dt="2025-12-01T16:35:24.777" v="1586" actId="962"/>
          <ac:picMkLst>
            <pc:docMk/>
            <pc:sldMk cId="3628910998" sldId="1825"/>
            <ac:picMk id="4" creationId="{C87C53BB-4C7D-A49C-CAD4-AF0344F119FD}"/>
          </ac:picMkLst>
        </pc:picChg>
      </pc:sldChg>
      <pc:sldChg chg="addSp modSp mod">
        <pc:chgData name="Buffington, Amy Andreasen" userId="b608fb05-5811-43f5-a448-39c6c0976a85" providerId="ADAL" clId="{B3EDF138-9ABC-4CF4-9BA5-BCD2FA0BFC49}" dt="2025-12-01T22:14:29.497" v="2759" actId="962"/>
        <pc:sldMkLst>
          <pc:docMk/>
          <pc:sldMk cId="3642384532" sldId="1826"/>
        </pc:sldMkLst>
        <pc:spChg chg="mod">
          <ac:chgData name="Buffington, Amy Andreasen" userId="b608fb05-5811-43f5-a448-39c6c0976a85" providerId="ADAL" clId="{B3EDF138-9ABC-4CF4-9BA5-BCD2FA0BFC49}" dt="2025-11-24T22:42:31.106" v="844" actId="962"/>
          <ac:spMkLst>
            <pc:docMk/>
            <pc:sldMk cId="3642384532" sldId="1826"/>
            <ac:spMk id="2" creationId="{9DCBEC8E-6C72-433C-B945-52647E2C4C5A}"/>
          </ac:spMkLst>
        </pc:spChg>
        <pc:spChg chg="mod">
          <ac:chgData name="Buffington, Amy Andreasen" userId="b608fb05-5811-43f5-a448-39c6c0976a85" providerId="ADAL" clId="{B3EDF138-9ABC-4CF4-9BA5-BCD2FA0BFC49}" dt="2025-12-01T22:14:29.497" v="2759" actId="962"/>
          <ac:spMkLst>
            <pc:docMk/>
            <pc:sldMk cId="3642384532" sldId="1826"/>
            <ac:spMk id="3" creationId="{E9626FC1-AC97-0C2F-9DBC-1C134EAB5C80}"/>
          </ac:spMkLst>
        </pc:spChg>
        <pc:spChg chg="add mod ord">
          <ac:chgData name="Buffington, Amy Andreasen" userId="b608fb05-5811-43f5-a448-39c6c0976a85" providerId="ADAL" clId="{B3EDF138-9ABC-4CF4-9BA5-BCD2FA0BFC49}" dt="2025-11-24T22:42:29.858" v="843" actId="13244"/>
          <ac:spMkLst>
            <pc:docMk/>
            <pc:sldMk cId="3642384532" sldId="1826"/>
            <ac:spMk id="4" creationId="{E53AB5D3-17F1-FBB4-ADE7-2AE3EC2CBAAB}"/>
          </ac:spMkLst>
        </pc:spChg>
        <pc:picChg chg="mod">
          <ac:chgData name="Buffington, Amy Andreasen" userId="b608fb05-5811-43f5-a448-39c6c0976a85" providerId="ADAL" clId="{B3EDF138-9ABC-4CF4-9BA5-BCD2FA0BFC49}" dt="2025-12-01T22:14:23.185" v="2758" actId="962"/>
          <ac:picMkLst>
            <pc:docMk/>
            <pc:sldMk cId="3642384532" sldId="1826"/>
            <ac:picMk id="7" creationId="{9329D842-F90E-D9FF-7D0C-D991B8E50C9A}"/>
          </ac:picMkLst>
        </pc:picChg>
      </pc:sldChg>
      <pc:sldChg chg="addSp modSp mod">
        <pc:chgData name="Buffington, Amy Andreasen" userId="b608fb05-5811-43f5-a448-39c6c0976a85" providerId="ADAL" clId="{B3EDF138-9ABC-4CF4-9BA5-BCD2FA0BFC49}" dt="2025-12-01T22:14:36.058" v="2762" actId="962"/>
        <pc:sldMkLst>
          <pc:docMk/>
          <pc:sldMk cId="1887279431" sldId="1827"/>
        </pc:sldMkLst>
        <pc:spChg chg="mod">
          <ac:chgData name="Buffington, Amy Andreasen" userId="b608fb05-5811-43f5-a448-39c6c0976a85" providerId="ADAL" clId="{B3EDF138-9ABC-4CF4-9BA5-BCD2FA0BFC49}" dt="2025-11-24T22:43:02.467" v="904" actId="962"/>
          <ac:spMkLst>
            <pc:docMk/>
            <pc:sldMk cId="1887279431" sldId="1827"/>
            <ac:spMk id="2" creationId="{45D8D455-7C7C-612D-6343-D803881B1733}"/>
          </ac:spMkLst>
        </pc:spChg>
        <pc:spChg chg="mod">
          <ac:chgData name="Buffington, Amy Andreasen" userId="b608fb05-5811-43f5-a448-39c6c0976a85" providerId="ADAL" clId="{B3EDF138-9ABC-4CF4-9BA5-BCD2FA0BFC49}" dt="2025-12-01T22:14:36.058" v="2762" actId="962"/>
          <ac:spMkLst>
            <pc:docMk/>
            <pc:sldMk cId="1887279431" sldId="1827"/>
            <ac:spMk id="5" creationId="{19B024FD-5669-E9FF-58C1-A242B99E5500}"/>
          </ac:spMkLst>
        </pc:spChg>
        <pc:spChg chg="add mod ord">
          <ac:chgData name="Buffington, Amy Andreasen" userId="b608fb05-5811-43f5-a448-39c6c0976a85" providerId="ADAL" clId="{B3EDF138-9ABC-4CF4-9BA5-BCD2FA0BFC49}" dt="2025-11-24T22:43:01.330" v="903" actId="13244"/>
          <ac:spMkLst>
            <pc:docMk/>
            <pc:sldMk cId="1887279431" sldId="1827"/>
            <ac:spMk id="7" creationId="{FCA2773F-C22A-42BC-FEDE-2712D4537D5C}"/>
          </ac:spMkLst>
        </pc:spChg>
        <pc:picChg chg="mod">
          <ac:chgData name="Buffington, Amy Andreasen" userId="b608fb05-5811-43f5-a448-39c6c0976a85" providerId="ADAL" clId="{B3EDF138-9ABC-4CF4-9BA5-BCD2FA0BFC49}" dt="2025-12-01T16:35:42.016" v="1668" actId="962"/>
          <ac:picMkLst>
            <pc:docMk/>
            <pc:sldMk cId="1887279431" sldId="1827"/>
            <ac:picMk id="4" creationId="{325C24A6-A3FC-1F70-DAC5-48AA2FEFA53D}"/>
          </ac:picMkLst>
        </pc:picChg>
      </pc:sldChg>
      <pc:sldChg chg="addSp modSp mod">
        <pc:chgData name="Buffington, Amy Andreasen" userId="b608fb05-5811-43f5-a448-39c6c0976a85" providerId="ADAL" clId="{B3EDF138-9ABC-4CF4-9BA5-BCD2FA0BFC49}" dt="2025-12-01T22:14:39.252" v="2764" actId="962"/>
        <pc:sldMkLst>
          <pc:docMk/>
          <pc:sldMk cId="2394319583" sldId="1828"/>
        </pc:sldMkLst>
        <pc:spChg chg="mod">
          <ac:chgData name="Buffington, Amy Andreasen" userId="b608fb05-5811-43f5-a448-39c6c0976a85" providerId="ADAL" clId="{B3EDF138-9ABC-4CF4-9BA5-BCD2FA0BFC49}" dt="2025-11-24T22:43:52.104" v="962" actId="962"/>
          <ac:spMkLst>
            <pc:docMk/>
            <pc:sldMk cId="2394319583" sldId="1828"/>
            <ac:spMk id="2" creationId="{A03E0A97-A799-C1FA-0A77-2D4DD9DADD05}"/>
          </ac:spMkLst>
        </pc:spChg>
        <pc:spChg chg="mod">
          <ac:chgData name="Buffington, Amy Andreasen" userId="b608fb05-5811-43f5-a448-39c6c0976a85" providerId="ADAL" clId="{B3EDF138-9ABC-4CF4-9BA5-BCD2FA0BFC49}" dt="2025-12-01T22:14:39.252" v="2764" actId="962"/>
          <ac:spMkLst>
            <pc:docMk/>
            <pc:sldMk cId="2394319583" sldId="1828"/>
            <ac:spMk id="5" creationId="{E2B68D86-6277-2411-F39F-FA5B0CBA75C3}"/>
          </ac:spMkLst>
        </pc:spChg>
        <pc:spChg chg="add mod ord">
          <ac:chgData name="Buffington, Amy Andreasen" userId="b608fb05-5811-43f5-a448-39c6c0976a85" providerId="ADAL" clId="{B3EDF138-9ABC-4CF4-9BA5-BCD2FA0BFC49}" dt="2025-11-24T22:43:50.747" v="961" actId="13244"/>
          <ac:spMkLst>
            <pc:docMk/>
            <pc:sldMk cId="2394319583" sldId="1828"/>
            <ac:spMk id="6" creationId="{F1F048CB-37CE-94ED-47AF-D19268ED0CFE}"/>
          </ac:spMkLst>
        </pc:spChg>
        <pc:picChg chg="mod">
          <ac:chgData name="Buffington, Amy Andreasen" userId="b608fb05-5811-43f5-a448-39c6c0976a85" providerId="ADAL" clId="{B3EDF138-9ABC-4CF4-9BA5-BCD2FA0BFC49}" dt="2025-12-01T16:35:46.673" v="1670" actId="962"/>
          <ac:picMkLst>
            <pc:docMk/>
            <pc:sldMk cId="2394319583" sldId="1828"/>
            <ac:picMk id="4" creationId="{5EDA0230-9253-5198-D473-ED7753256681}"/>
          </ac:picMkLst>
        </pc:picChg>
      </pc:sldChg>
      <pc:sldChg chg="addSp modSp mod">
        <pc:chgData name="Buffington, Amy Andreasen" userId="b608fb05-5811-43f5-a448-39c6c0976a85" providerId="ADAL" clId="{B3EDF138-9ABC-4CF4-9BA5-BCD2FA0BFC49}" dt="2025-12-01T22:14:51.319" v="2767" actId="962"/>
        <pc:sldMkLst>
          <pc:docMk/>
          <pc:sldMk cId="386160378" sldId="1829"/>
        </pc:sldMkLst>
        <pc:spChg chg="mod">
          <ac:chgData name="Buffington, Amy Andreasen" userId="b608fb05-5811-43f5-a448-39c6c0976a85" providerId="ADAL" clId="{B3EDF138-9ABC-4CF4-9BA5-BCD2FA0BFC49}" dt="2025-12-01T20:26:41.815" v="2174" actId="962"/>
          <ac:spMkLst>
            <pc:docMk/>
            <pc:sldMk cId="386160378" sldId="1829"/>
            <ac:spMk id="2" creationId="{A03E0A97-A799-C1FA-0A77-2D4DD9DADD05}"/>
          </ac:spMkLst>
        </pc:spChg>
        <pc:spChg chg="mod">
          <ac:chgData name="Buffington, Amy Andreasen" userId="b608fb05-5811-43f5-a448-39c6c0976a85" providerId="ADAL" clId="{B3EDF138-9ABC-4CF4-9BA5-BCD2FA0BFC49}" dt="2025-12-01T22:14:51.319" v="2767" actId="962"/>
          <ac:spMkLst>
            <pc:docMk/>
            <pc:sldMk cId="386160378" sldId="1829"/>
            <ac:spMk id="5" creationId="{E2B68D86-6277-2411-F39F-FA5B0CBA75C3}"/>
          </ac:spMkLst>
        </pc:spChg>
        <pc:spChg chg="add mod ord">
          <ac:chgData name="Buffington, Amy Andreasen" userId="b608fb05-5811-43f5-a448-39c6c0976a85" providerId="ADAL" clId="{B3EDF138-9ABC-4CF4-9BA5-BCD2FA0BFC49}" dt="2025-12-01T20:26:59.696" v="2176" actId="20577"/>
          <ac:spMkLst>
            <pc:docMk/>
            <pc:sldMk cId="386160378" sldId="1829"/>
            <ac:spMk id="6" creationId="{16BE5B01-7CA0-CC81-A53D-9FCAD9712263}"/>
          </ac:spMkLst>
        </pc:spChg>
        <pc:picChg chg="mod">
          <ac:chgData name="Buffington, Amy Andreasen" userId="b608fb05-5811-43f5-a448-39c6c0976a85" providerId="ADAL" clId="{B3EDF138-9ABC-4CF4-9BA5-BCD2FA0BFC49}" dt="2025-12-01T16:35:51.182" v="1672" actId="962"/>
          <ac:picMkLst>
            <pc:docMk/>
            <pc:sldMk cId="386160378" sldId="1829"/>
            <ac:picMk id="4" creationId="{5EDA0230-9253-5198-D473-ED7753256681}"/>
          </ac:picMkLst>
        </pc:picChg>
      </pc:sldChg>
      <pc:sldChg chg="modSp mod">
        <pc:chgData name="Buffington, Amy Andreasen" userId="b608fb05-5811-43f5-a448-39c6c0976a85" providerId="ADAL" clId="{B3EDF138-9ABC-4CF4-9BA5-BCD2FA0BFC49}" dt="2025-12-01T22:15:23.929" v="2771" actId="962"/>
        <pc:sldMkLst>
          <pc:docMk/>
          <pc:sldMk cId="94956902" sldId="1830"/>
        </pc:sldMkLst>
        <pc:spChg chg="mod">
          <ac:chgData name="Buffington, Amy Andreasen" userId="b608fb05-5811-43f5-a448-39c6c0976a85" providerId="ADAL" clId="{B3EDF138-9ABC-4CF4-9BA5-BCD2FA0BFC49}" dt="2025-12-01T22:15:23.929" v="2771" actId="962"/>
          <ac:spMkLst>
            <pc:docMk/>
            <pc:sldMk cId="94956902" sldId="1830"/>
            <ac:spMk id="3" creationId="{E9626FC1-AC97-0C2F-9DBC-1C134EAB5C80}"/>
          </ac:spMkLst>
        </pc:spChg>
        <pc:picChg chg="mod">
          <ac:chgData name="Buffington, Amy Andreasen" userId="b608fb05-5811-43f5-a448-39c6c0976a85" providerId="ADAL" clId="{B3EDF138-9ABC-4CF4-9BA5-BCD2FA0BFC49}" dt="2025-12-01T22:15:00.769" v="2768" actId="962"/>
          <ac:picMkLst>
            <pc:docMk/>
            <pc:sldMk cId="94956902" sldId="1830"/>
            <ac:picMk id="7" creationId="{9329D842-F90E-D9FF-7D0C-D991B8E50C9A}"/>
          </ac:picMkLst>
        </pc:picChg>
      </pc:sldChg>
      <pc:sldChg chg="addSp modSp mod">
        <pc:chgData name="Buffington, Amy Andreasen" userId="b608fb05-5811-43f5-a448-39c6c0976a85" providerId="ADAL" clId="{B3EDF138-9ABC-4CF4-9BA5-BCD2FA0BFC49}" dt="2025-12-01T22:15:47.930" v="2777" actId="962"/>
        <pc:sldMkLst>
          <pc:docMk/>
          <pc:sldMk cId="947642486" sldId="1831"/>
        </pc:sldMkLst>
        <pc:spChg chg="mod">
          <ac:chgData name="Buffington, Amy Andreasen" userId="b608fb05-5811-43f5-a448-39c6c0976a85" providerId="ADAL" clId="{B3EDF138-9ABC-4CF4-9BA5-BCD2FA0BFC49}" dt="2025-12-01T20:25:25.787" v="2152" actId="962"/>
          <ac:spMkLst>
            <pc:docMk/>
            <pc:sldMk cId="947642486" sldId="1831"/>
            <ac:spMk id="2" creationId="{A03E0A97-A799-C1FA-0A77-2D4DD9DADD05}"/>
          </ac:spMkLst>
        </pc:spChg>
        <pc:spChg chg="mod">
          <ac:chgData name="Buffington, Amy Andreasen" userId="b608fb05-5811-43f5-a448-39c6c0976a85" providerId="ADAL" clId="{B3EDF138-9ABC-4CF4-9BA5-BCD2FA0BFC49}" dt="2025-12-01T22:15:47.930" v="2777" actId="962"/>
          <ac:spMkLst>
            <pc:docMk/>
            <pc:sldMk cId="947642486" sldId="1831"/>
            <ac:spMk id="5" creationId="{E2B68D86-6277-2411-F39F-FA5B0CBA75C3}"/>
          </ac:spMkLst>
        </pc:spChg>
        <pc:spChg chg="add mod ord">
          <ac:chgData name="Buffington, Amy Andreasen" userId="b608fb05-5811-43f5-a448-39c6c0976a85" providerId="ADAL" clId="{B3EDF138-9ABC-4CF4-9BA5-BCD2FA0BFC49}" dt="2025-12-01T20:25:24.836" v="2151" actId="13244"/>
          <ac:spMkLst>
            <pc:docMk/>
            <pc:sldMk cId="947642486" sldId="1831"/>
            <ac:spMk id="6" creationId="{40F526B8-0A81-AFAD-04F3-B41958C2BCAC}"/>
          </ac:spMkLst>
        </pc:spChg>
        <pc:picChg chg="mod">
          <ac:chgData name="Buffington, Amy Andreasen" userId="b608fb05-5811-43f5-a448-39c6c0976a85" providerId="ADAL" clId="{B3EDF138-9ABC-4CF4-9BA5-BCD2FA0BFC49}" dt="2025-12-01T16:36:22.409" v="1786" actId="962"/>
          <ac:picMkLst>
            <pc:docMk/>
            <pc:sldMk cId="947642486" sldId="1831"/>
            <ac:picMk id="4" creationId="{5EDA0230-9253-5198-D473-ED7753256681}"/>
          </ac:picMkLst>
        </pc:picChg>
      </pc:sldChg>
      <pc:sldChg chg="modSp mod">
        <pc:chgData name="Buffington, Amy Andreasen" userId="b608fb05-5811-43f5-a448-39c6c0976a85" providerId="ADAL" clId="{B3EDF138-9ABC-4CF4-9BA5-BCD2FA0BFC49}" dt="2025-12-01T22:15:40.920" v="2774" actId="962"/>
        <pc:sldMkLst>
          <pc:docMk/>
          <pc:sldMk cId="2482083031" sldId="1832"/>
        </pc:sldMkLst>
        <pc:spChg chg="mod">
          <ac:chgData name="Buffington, Amy Andreasen" userId="b608fb05-5811-43f5-a448-39c6c0976a85" providerId="ADAL" clId="{B3EDF138-9ABC-4CF4-9BA5-BCD2FA0BFC49}" dt="2025-12-01T22:15:40.920" v="2774" actId="962"/>
          <ac:spMkLst>
            <pc:docMk/>
            <pc:sldMk cId="2482083031" sldId="1832"/>
            <ac:spMk id="5" creationId="{E2B68D86-6277-2411-F39F-FA5B0CBA75C3}"/>
          </ac:spMkLst>
        </pc:spChg>
        <pc:picChg chg="mod">
          <ac:chgData name="Buffington, Amy Andreasen" userId="b608fb05-5811-43f5-a448-39c6c0976a85" providerId="ADAL" clId="{B3EDF138-9ABC-4CF4-9BA5-BCD2FA0BFC49}" dt="2025-12-01T16:36:17.209" v="1784" actId="962"/>
          <ac:picMkLst>
            <pc:docMk/>
            <pc:sldMk cId="2482083031" sldId="1832"/>
            <ac:picMk id="4" creationId="{5EDA0230-9253-5198-D473-ED7753256681}"/>
          </ac:picMkLst>
        </pc:picChg>
      </pc:sldChg>
      <pc:sldChg chg="addSp modSp mod">
        <pc:chgData name="Buffington, Amy Andreasen" userId="b608fb05-5811-43f5-a448-39c6c0976a85" providerId="ADAL" clId="{B3EDF138-9ABC-4CF4-9BA5-BCD2FA0BFC49}" dt="2025-12-01T22:15:53.860" v="2780" actId="962"/>
        <pc:sldMkLst>
          <pc:docMk/>
          <pc:sldMk cId="2854373957" sldId="1833"/>
        </pc:sldMkLst>
        <pc:spChg chg="mod">
          <ac:chgData name="Buffington, Amy Andreasen" userId="b608fb05-5811-43f5-a448-39c6c0976a85" providerId="ADAL" clId="{B3EDF138-9ABC-4CF4-9BA5-BCD2FA0BFC49}" dt="2025-12-01T20:26:20.586" v="2169" actId="962"/>
          <ac:spMkLst>
            <pc:docMk/>
            <pc:sldMk cId="2854373957" sldId="1833"/>
            <ac:spMk id="2" creationId="{A03E0A97-A799-C1FA-0A77-2D4DD9DADD05}"/>
          </ac:spMkLst>
        </pc:spChg>
        <pc:spChg chg="mod">
          <ac:chgData name="Buffington, Amy Andreasen" userId="b608fb05-5811-43f5-a448-39c6c0976a85" providerId="ADAL" clId="{B3EDF138-9ABC-4CF4-9BA5-BCD2FA0BFC49}" dt="2025-12-01T22:15:53.860" v="2780" actId="962"/>
          <ac:spMkLst>
            <pc:docMk/>
            <pc:sldMk cId="2854373957" sldId="1833"/>
            <ac:spMk id="5" creationId="{E2B68D86-6277-2411-F39F-FA5B0CBA75C3}"/>
          </ac:spMkLst>
        </pc:spChg>
        <pc:spChg chg="add mod ord">
          <ac:chgData name="Buffington, Amy Andreasen" userId="b608fb05-5811-43f5-a448-39c6c0976a85" providerId="ADAL" clId="{B3EDF138-9ABC-4CF4-9BA5-BCD2FA0BFC49}" dt="2025-12-01T20:27:08.941" v="2178" actId="20577"/>
          <ac:spMkLst>
            <pc:docMk/>
            <pc:sldMk cId="2854373957" sldId="1833"/>
            <ac:spMk id="6" creationId="{89936273-EBCD-BEDE-8B61-B04187BEFD35}"/>
          </ac:spMkLst>
        </pc:spChg>
        <pc:picChg chg="mod">
          <ac:chgData name="Buffington, Amy Andreasen" userId="b608fb05-5811-43f5-a448-39c6c0976a85" providerId="ADAL" clId="{B3EDF138-9ABC-4CF4-9BA5-BCD2FA0BFC49}" dt="2025-12-01T16:36:27.895" v="1788" actId="962"/>
          <ac:picMkLst>
            <pc:docMk/>
            <pc:sldMk cId="2854373957" sldId="1833"/>
            <ac:picMk id="4" creationId="{5EDA0230-9253-5198-D473-ED7753256681}"/>
          </ac:picMkLst>
        </pc:picChg>
      </pc:sldChg>
      <pc:sldChg chg="addSp modSp mod">
        <pc:chgData name="Buffington, Amy Andreasen" userId="b608fb05-5811-43f5-a448-39c6c0976a85" providerId="ADAL" clId="{B3EDF138-9ABC-4CF4-9BA5-BCD2FA0BFC49}" dt="2025-12-01T22:16:23.438" v="2784" actId="962"/>
        <pc:sldMkLst>
          <pc:docMk/>
          <pc:sldMk cId="3656554997" sldId="1834"/>
        </pc:sldMkLst>
        <pc:spChg chg="mod">
          <ac:chgData name="Buffington, Amy Andreasen" userId="b608fb05-5811-43f5-a448-39c6c0976a85" providerId="ADAL" clId="{B3EDF138-9ABC-4CF4-9BA5-BCD2FA0BFC49}" dt="2025-12-01T20:24:35.546" v="2105" actId="962"/>
          <ac:spMkLst>
            <pc:docMk/>
            <pc:sldMk cId="3656554997" sldId="1834"/>
            <ac:spMk id="2" creationId="{9DCBEC8E-6C72-433C-B945-52647E2C4C5A}"/>
          </ac:spMkLst>
        </pc:spChg>
        <pc:spChg chg="mod">
          <ac:chgData name="Buffington, Amy Andreasen" userId="b608fb05-5811-43f5-a448-39c6c0976a85" providerId="ADAL" clId="{B3EDF138-9ABC-4CF4-9BA5-BCD2FA0BFC49}" dt="2025-12-01T22:16:16.798" v="2783" actId="962"/>
          <ac:spMkLst>
            <pc:docMk/>
            <pc:sldMk cId="3656554997" sldId="1834"/>
            <ac:spMk id="3" creationId="{E9626FC1-AC97-0C2F-9DBC-1C134EAB5C80}"/>
          </ac:spMkLst>
        </pc:spChg>
        <pc:spChg chg="add mod ord">
          <ac:chgData name="Buffington, Amy Andreasen" userId="b608fb05-5811-43f5-a448-39c6c0976a85" providerId="ADAL" clId="{B3EDF138-9ABC-4CF4-9BA5-BCD2FA0BFC49}" dt="2025-12-01T20:24:34.363" v="2104" actId="13244"/>
          <ac:spMkLst>
            <pc:docMk/>
            <pc:sldMk cId="3656554997" sldId="1834"/>
            <ac:spMk id="4" creationId="{9703911F-241E-D2BB-CFD3-2EC023D6D9A9}"/>
          </ac:spMkLst>
        </pc:spChg>
        <pc:picChg chg="mod">
          <ac:chgData name="Buffington, Amy Andreasen" userId="b608fb05-5811-43f5-a448-39c6c0976a85" providerId="ADAL" clId="{B3EDF138-9ABC-4CF4-9BA5-BCD2FA0BFC49}" dt="2025-12-01T22:16:23.438" v="2784" actId="962"/>
          <ac:picMkLst>
            <pc:docMk/>
            <pc:sldMk cId="3656554997" sldId="1834"/>
            <ac:picMk id="7" creationId="{9329D842-F90E-D9FF-7D0C-D991B8E50C9A}"/>
          </ac:picMkLst>
        </pc:picChg>
      </pc:sldChg>
      <pc:sldChg chg="addSp modSp mod">
        <pc:chgData name="Buffington, Amy Andreasen" userId="b608fb05-5811-43f5-a448-39c6c0976a85" providerId="ADAL" clId="{B3EDF138-9ABC-4CF4-9BA5-BCD2FA0BFC49}" dt="2025-12-01T22:16:29.515" v="2787" actId="962"/>
        <pc:sldMkLst>
          <pc:docMk/>
          <pc:sldMk cId="2808682670" sldId="1835"/>
        </pc:sldMkLst>
        <pc:spChg chg="mod">
          <ac:chgData name="Buffington, Amy Andreasen" userId="b608fb05-5811-43f5-a448-39c6c0976a85" providerId="ADAL" clId="{B3EDF138-9ABC-4CF4-9BA5-BCD2FA0BFC49}" dt="2025-12-01T20:24:21.780" v="2103" actId="962"/>
          <ac:spMkLst>
            <pc:docMk/>
            <pc:sldMk cId="2808682670" sldId="1835"/>
            <ac:spMk id="2" creationId="{A03E0A97-A799-C1FA-0A77-2D4DD9DADD05}"/>
          </ac:spMkLst>
        </pc:spChg>
        <pc:spChg chg="mod">
          <ac:chgData name="Buffington, Amy Andreasen" userId="b608fb05-5811-43f5-a448-39c6c0976a85" providerId="ADAL" clId="{B3EDF138-9ABC-4CF4-9BA5-BCD2FA0BFC49}" dt="2025-12-01T22:16:29.515" v="2787" actId="962"/>
          <ac:spMkLst>
            <pc:docMk/>
            <pc:sldMk cId="2808682670" sldId="1835"/>
            <ac:spMk id="5" creationId="{E2B68D86-6277-2411-F39F-FA5B0CBA75C3}"/>
          </ac:spMkLst>
        </pc:spChg>
        <pc:spChg chg="add mod ord">
          <ac:chgData name="Buffington, Amy Andreasen" userId="b608fb05-5811-43f5-a448-39c6c0976a85" providerId="ADAL" clId="{B3EDF138-9ABC-4CF4-9BA5-BCD2FA0BFC49}" dt="2025-12-01T20:24:20.759" v="2102" actId="13244"/>
          <ac:spMkLst>
            <pc:docMk/>
            <pc:sldMk cId="2808682670" sldId="1835"/>
            <ac:spMk id="6" creationId="{67A3C940-C1E9-F389-8CAB-C69B4F06FD27}"/>
          </ac:spMkLst>
        </pc:spChg>
        <pc:picChg chg="mod">
          <ac:chgData name="Buffington, Amy Andreasen" userId="b608fb05-5811-43f5-a448-39c6c0976a85" providerId="ADAL" clId="{B3EDF138-9ABC-4CF4-9BA5-BCD2FA0BFC49}" dt="2025-12-01T16:36:49.805" v="1886" actId="962"/>
          <ac:picMkLst>
            <pc:docMk/>
            <pc:sldMk cId="2808682670" sldId="1835"/>
            <ac:picMk id="4" creationId="{5EDA0230-9253-5198-D473-ED7753256681}"/>
          </ac:picMkLst>
        </pc:picChg>
      </pc:sldChg>
      <pc:sldChg chg="addSp modSp mod">
        <pc:chgData name="Buffington, Amy Andreasen" userId="b608fb05-5811-43f5-a448-39c6c0976a85" providerId="ADAL" clId="{B3EDF138-9ABC-4CF4-9BA5-BCD2FA0BFC49}" dt="2025-12-01T22:16:35.365" v="2790" actId="962"/>
        <pc:sldMkLst>
          <pc:docMk/>
          <pc:sldMk cId="3600071998" sldId="1836"/>
        </pc:sldMkLst>
        <pc:spChg chg="mod">
          <ac:chgData name="Buffington, Amy Andreasen" userId="b608fb05-5811-43f5-a448-39c6c0976a85" providerId="ADAL" clId="{B3EDF138-9ABC-4CF4-9BA5-BCD2FA0BFC49}" dt="2025-12-01T20:25:35.634" v="2156" actId="962"/>
          <ac:spMkLst>
            <pc:docMk/>
            <pc:sldMk cId="3600071998" sldId="1836"/>
            <ac:spMk id="2" creationId="{A03E0A97-A799-C1FA-0A77-2D4DD9DADD05}"/>
          </ac:spMkLst>
        </pc:spChg>
        <pc:spChg chg="add mod ord">
          <ac:chgData name="Buffington, Amy Andreasen" userId="b608fb05-5811-43f5-a448-39c6c0976a85" providerId="ADAL" clId="{B3EDF138-9ABC-4CF4-9BA5-BCD2FA0BFC49}" dt="2025-12-01T20:25:34.380" v="2155" actId="13244"/>
          <ac:spMkLst>
            <pc:docMk/>
            <pc:sldMk cId="3600071998" sldId="1836"/>
            <ac:spMk id="4" creationId="{CEE1C3E5-1DDB-9931-23F1-F79DBA9A6E3D}"/>
          </ac:spMkLst>
        </pc:spChg>
        <pc:spChg chg="mod">
          <ac:chgData name="Buffington, Amy Andreasen" userId="b608fb05-5811-43f5-a448-39c6c0976a85" providerId="ADAL" clId="{B3EDF138-9ABC-4CF4-9BA5-BCD2FA0BFC49}" dt="2025-12-01T22:16:35.365" v="2790" actId="962"/>
          <ac:spMkLst>
            <pc:docMk/>
            <pc:sldMk cId="3600071998" sldId="1836"/>
            <ac:spMk id="8" creationId="{842243EE-ACB0-068A-5B42-1B99EB5BA1CB}"/>
          </ac:spMkLst>
        </pc:spChg>
        <pc:picChg chg="mod">
          <ac:chgData name="Buffington, Amy Andreasen" userId="b608fb05-5811-43f5-a448-39c6c0976a85" providerId="ADAL" clId="{B3EDF138-9ABC-4CF4-9BA5-BCD2FA0BFC49}" dt="2025-12-01T16:36:54.426" v="1888" actId="962"/>
          <ac:picMkLst>
            <pc:docMk/>
            <pc:sldMk cId="3600071998" sldId="1836"/>
            <ac:picMk id="6" creationId="{1811CEAD-6538-24E8-5901-7C8987737B1F}"/>
          </ac:picMkLst>
        </pc:picChg>
      </pc:sldChg>
      <pc:sldChg chg="addSp modSp mod">
        <pc:chgData name="Buffington, Amy Andreasen" userId="b608fb05-5811-43f5-a448-39c6c0976a85" providerId="ADAL" clId="{B3EDF138-9ABC-4CF4-9BA5-BCD2FA0BFC49}" dt="2025-12-01T22:16:42.710" v="2793" actId="962"/>
        <pc:sldMkLst>
          <pc:docMk/>
          <pc:sldMk cId="1716381570" sldId="1837"/>
        </pc:sldMkLst>
        <pc:spChg chg="mod">
          <ac:chgData name="Buffington, Amy Andreasen" userId="b608fb05-5811-43f5-a448-39c6c0976a85" providerId="ADAL" clId="{B3EDF138-9ABC-4CF4-9BA5-BCD2FA0BFC49}" dt="2025-12-01T20:27:54.666" v="2183" actId="962"/>
          <ac:spMkLst>
            <pc:docMk/>
            <pc:sldMk cId="1716381570" sldId="1837"/>
            <ac:spMk id="2" creationId="{A03E0A97-A799-C1FA-0A77-2D4DD9DADD05}"/>
          </ac:spMkLst>
        </pc:spChg>
        <pc:spChg chg="add mod ord">
          <ac:chgData name="Buffington, Amy Andreasen" userId="b608fb05-5811-43f5-a448-39c6c0976a85" providerId="ADAL" clId="{B3EDF138-9ABC-4CF4-9BA5-BCD2FA0BFC49}" dt="2025-12-01T20:27:53.580" v="2182" actId="13244"/>
          <ac:spMkLst>
            <pc:docMk/>
            <pc:sldMk cId="1716381570" sldId="1837"/>
            <ac:spMk id="4" creationId="{58420D68-593B-E682-A630-05A4BE160AB5}"/>
          </ac:spMkLst>
        </pc:spChg>
        <pc:spChg chg="mod">
          <ac:chgData name="Buffington, Amy Andreasen" userId="b608fb05-5811-43f5-a448-39c6c0976a85" providerId="ADAL" clId="{B3EDF138-9ABC-4CF4-9BA5-BCD2FA0BFC49}" dt="2025-12-01T22:16:42.710" v="2793" actId="962"/>
          <ac:spMkLst>
            <pc:docMk/>
            <pc:sldMk cId="1716381570" sldId="1837"/>
            <ac:spMk id="8" creationId="{842243EE-ACB0-068A-5B42-1B99EB5BA1CB}"/>
          </ac:spMkLst>
        </pc:spChg>
        <pc:picChg chg="mod">
          <ac:chgData name="Buffington, Amy Andreasen" userId="b608fb05-5811-43f5-a448-39c6c0976a85" providerId="ADAL" clId="{B3EDF138-9ABC-4CF4-9BA5-BCD2FA0BFC49}" dt="2025-12-01T16:36:59.196" v="1890" actId="962"/>
          <ac:picMkLst>
            <pc:docMk/>
            <pc:sldMk cId="1716381570" sldId="1837"/>
            <ac:picMk id="6" creationId="{1811CEAD-6538-24E8-5901-7C8987737B1F}"/>
          </ac:picMkLst>
        </pc:picChg>
      </pc:sldChg>
      <pc:sldChg chg="addSp modSp mod">
        <pc:chgData name="Buffington, Amy Andreasen" userId="b608fb05-5811-43f5-a448-39c6c0976a85" providerId="ADAL" clId="{B3EDF138-9ABC-4CF4-9BA5-BCD2FA0BFC49}" dt="2025-12-01T22:10:49.545" v="2730" actId="962"/>
        <pc:sldMkLst>
          <pc:docMk/>
          <pc:sldMk cId="2846423218" sldId="1838"/>
        </pc:sldMkLst>
        <pc:spChg chg="add mod ord">
          <ac:chgData name="Buffington, Amy Andreasen" userId="b608fb05-5811-43f5-a448-39c6c0976a85" providerId="ADAL" clId="{B3EDF138-9ABC-4CF4-9BA5-BCD2FA0BFC49}" dt="2025-12-01T16:59:11.035" v="1924" actId="13244"/>
          <ac:spMkLst>
            <pc:docMk/>
            <pc:sldMk cId="2846423218" sldId="1838"/>
            <ac:spMk id="2" creationId="{FA9FDAFA-EAAB-BB4D-3C85-697785E98056}"/>
          </ac:spMkLst>
        </pc:spChg>
        <pc:spChg chg="mod ord">
          <ac:chgData name="Buffington, Amy Andreasen" userId="b608fb05-5811-43f5-a448-39c6c0976a85" providerId="ADAL" clId="{B3EDF138-9ABC-4CF4-9BA5-BCD2FA0BFC49}" dt="2025-12-01T22:10:49.545" v="2730" actId="962"/>
          <ac:spMkLst>
            <pc:docMk/>
            <pc:sldMk cId="2846423218" sldId="1838"/>
            <ac:spMk id="5" creationId="{9D00F32D-3804-7D40-5D2F-541DD50B63BB}"/>
          </ac:spMkLst>
        </pc:spChg>
        <pc:picChg chg="mod">
          <ac:chgData name="Buffington, Amy Andreasen" userId="b608fb05-5811-43f5-a448-39c6c0976a85" providerId="ADAL" clId="{B3EDF138-9ABC-4CF4-9BA5-BCD2FA0BFC49}" dt="2025-12-01T16:59:06.308" v="1923" actId="13244"/>
          <ac:picMkLst>
            <pc:docMk/>
            <pc:sldMk cId="2846423218" sldId="1838"/>
            <ac:picMk id="4" creationId="{F310A919-7D94-B41B-3FAF-6F4403F3A70B}"/>
          </ac:picMkLst>
        </pc:picChg>
        <pc:picChg chg="mod">
          <ac:chgData name="Buffington, Amy Andreasen" userId="b608fb05-5811-43f5-a448-39c6c0976a85" providerId="ADAL" clId="{B3EDF138-9ABC-4CF4-9BA5-BCD2FA0BFC49}" dt="2025-11-24T22:38:06.872" v="618" actId="962"/>
          <ac:picMkLst>
            <pc:docMk/>
            <pc:sldMk cId="2846423218" sldId="1838"/>
            <ac:picMk id="9" creationId="{0221094A-C519-2723-9910-CF749EE799D7}"/>
          </ac:picMkLst>
        </pc:picChg>
      </pc:sldChg>
      <pc:sldChg chg="modSp mod">
        <pc:chgData name="Buffington, Amy Andreasen" userId="b608fb05-5811-43f5-a448-39c6c0976a85" providerId="ADAL" clId="{B3EDF138-9ABC-4CF4-9BA5-BCD2FA0BFC49}" dt="2025-12-01T17:47:12.766" v="1948" actId="962"/>
        <pc:sldMkLst>
          <pc:docMk/>
          <pc:sldMk cId="8967996" sldId="1839"/>
        </pc:sldMkLst>
        <pc:graphicFrameChg chg="mod">
          <ac:chgData name="Buffington, Amy Andreasen" userId="b608fb05-5811-43f5-a448-39c6c0976a85" providerId="ADAL" clId="{B3EDF138-9ABC-4CF4-9BA5-BCD2FA0BFC49}" dt="2025-12-01T17:47:12.766" v="1948" actId="962"/>
          <ac:graphicFrameMkLst>
            <pc:docMk/>
            <pc:sldMk cId="8967996" sldId="1839"/>
            <ac:graphicFrameMk id="6" creationId="{426002F3-E3AE-5643-9F11-B82DC5A957CD}"/>
          </ac:graphicFrameMkLst>
        </pc:graphicFrameChg>
        <pc:picChg chg="mod">
          <ac:chgData name="Buffington, Amy Andreasen" userId="b608fb05-5811-43f5-a448-39c6c0976a85" providerId="ADAL" clId="{B3EDF138-9ABC-4CF4-9BA5-BCD2FA0BFC49}" dt="2025-12-01T17:45:44.924" v="1947" actId="13244"/>
          <ac:picMkLst>
            <pc:docMk/>
            <pc:sldMk cId="8967996" sldId="1839"/>
            <ac:picMk id="3" creationId="{7608C44F-534E-DDEE-1562-784A8CECA6C1}"/>
          </ac:picMkLst>
        </pc:picChg>
        <pc:picChg chg="mod">
          <ac:chgData name="Buffington, Amy Andreasen" userId="b608fb05-5811-43f5-a448-39c6c0976a85" providerId="ADAL" clId="{B3EDF138-9ABC-4CF4-9BA5-BCD2FA0BFC49}" dt="2025-11-24T22:46:30.496" v="973" actId="962"/>
          <ac:picMkLst>
            <pc:docMk/>
            <pc:sldMk cId="8967996" sldId="1839"/>
            <ac:picMk id="4" creationId="{3DDA880B-3D26-DD40-CE0C-91B3545A27FF}"/>
          </ac:picMkLst>
        </pc:picChg>
        <pc:picChg chg="mod">
          <ac:chgData name="Buffington, Amy Andreasen" userId="b608fb05-5811-43f5-a448-39c6c0976a85" providerId="ADAL" clId="{B3EDF138-9ABC-4CF4-9BA5-BCD2FA0BFC49}" dt="2025-11-24T22:46:31.233" v="974" actId="962"/>
          <ac:picMkLst>
            <pc:docMk/>
            <pc:sldMk cId="8967996" sldId="1839"/>
            <ac:picMk id="5" creationId="{48D67729-BB64-9FB2-F3A6-37CE5EF2C017}"/>
          </ac:picMkLst>
        </pc:picChg>
        <pc:picChg chg="mod">
          <ac:chgData name="Buffington, Amy Andreasen" userId="b608fb05-5811-43f5-a448-39c6c0976a85" providerId="ADAL" clId="{B3EDF138-9ABC-4CF4-9BA5-BCD2FA0BFC49}" dt="2025-11-24T22:46:32.675" v="975" actId="962"/>
          <ac:picMkLst>
            <pc:docMk/>
            <pc:sldMk cId="8967996" sldId="1839"/>
            <ac:picMk id="7" creationId="{92A73B00-063A-B1E2-EA3D-BACA56E6E2D3}"/>
          </ac:picMkLst>
        </pc:picChg>
        <pc:picChg chg="mod">
          <ac:chgData name="Buffington, Amy Andreasen" userId="b608fb05-5811-43f5-a448-39c6c0976a85" providerId="ADAL" clId="{B3EDF138-9ABC-4CF4-9BA5-BCD2FA0BFC49}" dt="2025-11-24T22:46:29.817" v="972" actId="962"/>
          <ac:picMkLst>
            <pc:docMk/>
            <pc:sldMk cId="8967996" sldId="1839"/>
            <ac:picMk id="34" creationId="{66C9EEB0-99C8-9648-AFE9-863AA00ABB1D}"/>
          </ac:picMkLst>
        </pc:picChg>
      </pc:sldChg>
      <pc:sldChg chg="modSp mod">
        <pc:chgData name="Buffington, Amy Andreasen" userId="b608fb05-5811-43f5-a448-39c6c0976a85" providerId="ADAL" clId="{B3EDF138-9ABC-4CF4-9BA5-BCD2FA0BFC49}" dt="2025-11-24T22:46:17.785" v="971" actId="962"/>
        <pc:sldMkLst>
          <pc:docMk/>
          <pc:sldMk cId="3939116928" sldId="1840"/>
        </pc:sldMkLst>
        <pc:picChg chg="mod">
          <ac:chgData name="Buffington, Amy Andreasen" userId="b608fb05-5811-43f5-a448-39c6c0976a85" providerId="ADAL" clId="{B3EDF138-9ABC-4CF4-9BA5-BCD2FA0BFC49}" dt="2025-11-24T22:45:39.835" v="966" actId="962"/>
          <ac:picMkLst>
            <pc:docMk/>
            <pc:sldMk cId="3939116928" sldId="1840"/>
            <ac:picMk id="3" creationId="{7608C44F-534E-DDEE-1562-784A8CECA6C1}"/>
          </ac:picMkLst>
        </pc:picChg>
        <pc:picChg chg="mod">
          <ac:chgData name="Buffington, Amy Andreasen" userId="b608fb05-5811-43f5-a448-39c6c0976a85" providerId="ADAL" clId="{B3EDF138-9ABC-4CF4-9BA5-BCD2FA0BFC49}" dt="2025-11-24T22:46:14.536" v="967" actId="962"/>
          <ac:picMkLst>
            <pc:docMk/>
            <pc:sldMk cId="3939116928" sldId="1840"/>
            <ac:picMk id="4" creationId="{181116C4-2976-AF91-9963-18178898007B}"/>
          </ac:picMkLst>
        </pc:picChg>
        <pc:picChg chg="mod">
          <ac:chgData name="Buffington, Amy Andreasen" userId="b608fb05-5811-43f5-a448-39c6c0976a85" providerId="ADAL" clId="{B3EDF138-9ABC-4CF4-9BA5-BCD2FA0BFC49}" dt="2025-11-24T22:46:15.242" v="968" actId="962"/>
          <ac:picMkLst>
            <pc:docMk/>
            <pc:sldMk cId="3939116928" sldId="1840"/>
            <ac:picMk id="5" creationId="{3ACEC14B-02EC-9729-BE31-84B1AA9242F6}"/>
          </ac:picMkLst>
        </pc:picChg>
        <pc:picChg chg="mod">
          <ac:chgData name="Buffington, Amy Andreasen" userId="b608fb05-5811-43f5-a448-39c6c0976a85" providerId="ADAL" clId="{B3EDF138-9ABC-4CF4-9BA5-BCD2FA0BFC49}" dt="2025-11-24T22:46:15.909" v="969" actId="962"/>
          <ac:picMkLst>
            <pc:docMk/>
            <pc:sldMk cId="3939116928" sldId="1840"/>
            <ac:picMk id="7" creationId="{6266C990-283A-E310-D7F4-35CB04AC89CD}"/>
          </ac:picMkLst>
        </pc:picChg>
        <pc:picChg chg="mod">
          <ac:chgData name="Buffington, Amy Andreasen" userId="b608fb05-5811-43f5-a448-39c6c0976a85" providerId="ADAL" clId="{B3EDF138-9ABC-4CF4-9BA5-BCD2FA0BFC49}" dt="2025-11-24T22:46:16.590" v="970" actId="962"/>
          <ac:picMkLst>
            <pc:docMk/>
            <pc:sldMk cId="3939116928" sldId="1840"/>
            <ac:picMk id="8" creationId="{742C644A-0C69-AB7C-16C4-9DCBF0B2477C}"/>
          </ac:picMkLst>
        </pc:picChg>
        <pc:picChg chg="mod">
          <ac:chgData name="Buffington, Amy Andreasen" userId="b608fb05-5811-43f5-a448-39c6c0976a85" providerId="ADAL" clId="{B3EDF138-9ABC-4CF4-9BA5-BCD2FA0BFC49}" dt="2025-11-24T22:46:17.785" v="971" actId="962"/>
          <ac:picMkLst>
            <pc:docMk/>
            <pc:sldMk cId="3939116928" sldId="1840"/>
            <ac:picMk id="9" creationId="{F7982320-BFCB-49F7-2D4A-F0F4F0D857EC}"/>
          </ac:picMkLst>
        </pc:picChg>
      </pc:sldChg>
      <pc:sldChg chg="modSp mod">
        <pc:chgData name="Buffington, Amy Andreasen" userId="b608fb05-5811-43f5-a448-39c6c0976a85" providerId="ADAL" clId="{B3EDF138-9ABC-4CF4-9BA5-BCD2FA0BFC49}" dt="2025-11-24T19:37:46.168" v="15" actId="962"/>
        <pc:sldMkLst>
          <pc:docMk/>
          <pc:sldMk cId="3632093077" sldId="1866"/>
        </pc:sldMkLst>
        <pc:grpChg chg="mod">
          <ac:chgData name="Buffington, Amy Andreasen" userId="b608fb05-5811-43f5-a448-39c6c0976a85" providerId="ADAL" clId="{B3EDF138-9ABC-4CF4-9BA5-BCD2FA0BFC49}" dt="2025-11-24T19:37:37.320" v="14" actId="13244"/>
          <ac:grpSpMkLst>
            <pc:docMk/>
            <pc:sldMk cId="3632093077" sldId="1866"/>
            <ac:grpSpMk id="4" creationId="{77420DA6-2479-92CD-8CD0-294D0983BC0D}"/>
          </ac:grpSpMkLst>
        </pc:grpChg>
        <pc:picChg chg="mod">
          <ac:chgData name="Buffington, Amy Andreasen" userId="b608fb05-5811-43f5-a448-39c6c0976a85" providerId="ADAL" clId="{B3EDF138-9ABC-4CF4-9BA5-BCD2FA0BFC49}" dt="2025-11-24T19:37:46.168" v="15" actId="962"/>
          <ac:picMkLst>
            <pc:docMk/>
            <pc:sldMk cId="3632093077" sldId="1866"/>
            <ac:picMk id="8" creationId="{6B92BC57-C69D-1E20-B0BF-966594EBF98E}"/>
          </ac:picMkLst>
        </pc:picChg>
      </pc:sldChg>
      <pc:sldChg chg="modSp mod">
        <pc:chgData name="Buffington, Amy Andreasen" userId="b608fb05-5811-43f5-a448-39c6c0976a85" providerId="ADAL" clId="{B3EDF138-9ABC-4CF4-9BA5-BCD2FA0BFC49}" dt="2025-12-01T14:24:50.233" v="1069" actId="962"/>
        <pc:sldMkLst>
          <pc:docMk/>
          <pc:sldMk cId="2003908291" sldId="2255"/>
        </pc:sldMkLst>
        <pc:spChg chg="ord">
          <ac:chgData name="Buffington, Amy Andreasen" userId="b608fb05-5811-43f5-a448-39c6c0976a85" providerId="ADAL" clId="{B3EDF138-9ABC-4CF4-9BA5-BCD2FA0BFC49}" dt="2025-11-24T19:44:57.280" v="24" actId="13244"/>
          <ac:spMkLst>
            <pc:docMk/>
            <pc:sldMk cId="2003908291" sldId="2255"/>
            <ac:spMk id="3" creationId="{C39BDFD1-6E30-8122-996A-AA222E3622FF}"/>
          </ac:spMkLst>
        </pc:spChg>
        <pc:spChg chg="mod">
          <ac:chgData name="Buffington, Amy Andreasen" userId="b608fb05-5811-43f5-a448-39c6c0976a85" providerId="ADAL" clId="{B3EDF138-9ABC-4CF4-9BA5-BCD2FA0BFC49}" dt="2025-12-01T14:24:27.340" v="1061" actId="962"/>
          <ac:spMkLst>
            <pc:docMk/>
            <pc:sldMk cId="2003908291" sldId="2255"/>
            <ac:spMk id="11" creationId="{81420D8F-6878-967C-3287-64962E08A544}"/>
          </ac:spMkLst>
        </pc:spChg>
        <pc:spChg chg="mod">
          <ac:chgData name="Buffington, Amy Andreasen" userId="b608fb05-5811-43f5-a448-39c6c0976a85" providerId="ADAL" clId="{B3EDF138-9ABC-4CF4-9BA5-BCD2FA0BFC49}" dt="2025-12-01T14:24:39.073" v="1063" actId="962"/>
          <ac:spMkLst>
            <pc:docMk/>
            <pc:sldMk cId="2003908291" sldId="2255"/>
            <ac:spMk id="13" creationId="{1D2FF2BD-4E4C-4B60-CDDA-F46D53043333}"/>
          </ac:spMkLst>
        </pc:spChg>
        <pc:spChg chg="mod">
          <ac:chgData name="Buffington, Amy Andreasen" userId="b608fb05-5811-43f5-a448-39c6c0976a85" providerId="ADAL" clId="{B3EDF138-9ABC-4CF4-9BA5-BCD2FA0BFC49}" dt="2025-12-01T14:24:43.156" v="1065" actId="962"/>
          <ac:spMkLst>
            <pc:docMk/>
            <pc:sldMk cId="2003908291" sldId="2255"/>
            <ac:spMk id="14" creationId="{EF7F7D89-E0BE-9576-D6CC-51FA1BEBE5B1}"/>
          </ac:spMkLst>
        </pc:spChg>
        <pc:spChg chg="mod">
          <ac:chgData name="Buffington, Amy Andreasen" userId="b608fb05-5811-43f5-a448-39c6c0976a85" providerId="ADAL" clId="{B3EDF138-9ABC-4CF4-9BA5-BCD2FA0BFC49}" dt="2025-12-01T14:24:46.612" v="1067" actId="962"/>
          <ac:spMkLst>
            <pc:docMk/>
            <pc:sldMk cId="2003908291" sldId="2255"/>
            <ac:spMk id="15" creationId="{DAE809C5-355E-05F0-8127-12D7B65D27F4}"/>
          </ac:spMkLst>
        </pc:spChg>
        <pc:spChg chg="mod">
          <ac:chgData name="Buffington, Amy Andreasen" userId="b608fb05-5811-43f5-a448-39c6c0976a85" providerId="ADAL" clId="{B3EDF138-9ABC-4CF4-9BA5-BCD2FA0BFC49}" dt="2025-12-01T14:24:50.233" v="1069" actId="962"/>
          <ac:spMkLst>
            <pc:docMk/>
            <pc:sldMk cId="2003908291" sldId="2255"/>
            <ac:spMk id="16" creationId="{B13EF328-91B1-B45F-1791-E1FD25BAFFBF}"/>
          </ac:spMkLst>
        </pc:spChg>
      </pc:sldChg>
      <pc:sldChg chg="modSp mod">
        <pc:chgData name="Buffington, Amy Andreasen" userId="b608fb05-5811-43f5-a448-39c6c0976a85" providerId="ADAL" clId="{B3EDF138-9ABC-4CF4-9BA5-BCD2FA0BFC49}" dt="2025-11-24T19:44:20.904" v="23" actId="962"/>
        <pc:sldMkLst>
          <pc:docMk/>
          <pc:sldMk cId="4060283256" sldId="2259"/>
        </pc:sldMkLst>
        <pc:spChg chg="mod">
          <ac:chgData name="Buffington, Amy Andreasen" userId="b608fb05-5811-43f5-a448-39c6c0976a85" providerId="ADAL" clId="{B3EDF138-9ABC-4CF4-9BA5-BCD2FA0BFC49}" dt="2025-11-24T19:44:17.648" v="17" actId="962"/>
          <ac:spMkLst>
            <pc:docMk/>
            <pc:sldMk cId="4060283256" sldId="2259"/>
            <ac:spMk id="7" creationId="{D772BF3A-78BC-039F-ABC0-D77C0407612B}"/>
          </ac:spMkLst>
        </pc:spChg>
        <pc:spChg chg="mod">
          <ac:chgData name="Buffington, Amy Andreasen" userId="b608fb05-5811-43f5-a448-39c6c0976a85" providerId="ADAL" clId="{B3EDF138-9ABC-4CF4-9BA5-BCD2FA0BFC49}" dt="2025-11-24T19:44:19.180" v="19" actId="962"/>
          <ac:spMkLst>
            <pc:docMk/>
            <pc:sldMk cId="4060283256" sldId="2259"/>
            <ac:spMk id="8" creationId="{FCF8AF30-879E-32F9-FA56-0A629F88C469}"/>
          </ac:spMkLst>
        </pc:spChg>
        <pc:spChg chg="mod">
          <ac:chgData name="Buffington, Amy Andreasen" userId="b608fb05-5811-43f5-a448-39c6c0976a85" providerId="ADAL" clId="{B3EDF138-9ABC-4CF4-9BA5-BCD2FA0BFC49}" dt="2025-11-24T19:44:20.028" v="21" actId="962"/>
          <ac:spMkLst>
            <pc:docMk/>
            <pc:sldMk cId="4060283256" sldId="2259"/>
            <ac:spMk id="9" creationId="{52100D91-FC54-84F1-76A0-356AB0914933}"/>
          </ac:spMkLst>
        </pc:spChg>
        <pc:spChg chg="mod">
          <ac:chgData name="Buffington, Amy Andreasen" userId="b608fb05-5811-43f5-a448-39c6c0976a85" providerId="ADAL" clId="{B3EDF138-9ABC-4CF4-9BA5-BCD2FA0BFC49}" dt="2025-11-24T19:44:20.904" v="23" actId="962"/>
          <ac:spMkLst>
            <pc:docMk/>
            <pc:sldMk cId="4060283256" sldId="2259"/>
            <ac:spMk id="10" creationId="{71C4954B-CFD0-0C92-F61B-F4F3AC489591}"/>
          </ac:spMkLst>
        </pc:spChg>
      </pc:sldChg>
      <pc:sldChg chg="modSp mod">
        <pc:chgData name="Buffington, Amy Andreasen" userId="b608fb05-5811-43f5-a448-39c6c0976a85" providerId="ADAL" clId="{B3EDF138-9ABC-4CF4-9BA5-BCD2FA0BFC49}" dt="2025-11-24T19:49:12.102" v="25" actId="962"/>
        <pc:sldMkLst>
          <pc:docMk/>
          <pc:sldMk cId="201568616" sldId="2283"/>
        </pc:sldMkLst>
        <pc:picChg chg="mod">
          <ac:chgData name="Buffington, Amy Andreasen" userId="b608fb05-5811-43f5-a448-39c6c0976a85" providerId="ADAL" clId="{B3EDF138-9ABC-4CF4-9BA5-BCD2FA0BFC49}" dt="2025-11-24T19:49:12.102" v="25" actId="962"/>
          <ac:picMkLst>
            <pc:docMk/>
            <pc:sldMk cId="201568616" sldId="2283"/>
            <ac:picMk id="8" creationId="{C3CA6BC6-891C-5428-6224-267670F72438}"/>
          </ac:picMkLst>
        </pc:picChg>
      </pc:sldChg>
      <pc:sldChg chg="addSp modSp mod">
        <pc:chgData name="Buffington, Amy Andreasen" userId="b608fb05-5811-43f5-a448-39c6c0976a85" providerId="ADAL" clId="{B3EDF138-9ABC-4CF4-9BA5-BCD2FA0BFC49}" dt="2025-11-24T20:01:18.271" v="110" actId="20577"/>
        <pc:sldMkLst>
          <pc:docMk/>
          <pc:sldMk cId="523943991" sldId="2287"/>
        </pc:sldMkLst>
        <pc:spChg chg="add mod">
          <ac:chgData name="Buffington, Amy Andreasen" userId="b608fb05-5811-43f5-a448-39c6c0976a85" providerId="ADAL" clId="{B3EDF138-9ABC-4CF4-9BA5-BCD2FA0BFC49}" dt="2025-11-24T20:01:18.271" v="110" actId="20577"/>
          <ac:spMkLst>
            <pc:docMk/>
            <pc:sldMk cId="523943991" sldId="2287"/>
            <ac:spMk id="3" creationId="{77E2BEAE-6A7C-658A-D5AA-EE6F901B83A7}"/>
          </ac:spMkLst>
        </pc:spChg>
      </pc:sldChg>
      <pc:sldChg chg="addSp delSp modSp mod">
        <pc:chgData name="Buffington, Amy Andreasen" userId="b608fb05-5811-43f5-a448-39c6c0976a85" providerId="ADAL" clId="{B3EDF138-9ABC-4CF4-9BA5-BCD2FA0BFC49}" dt="2025-11-24T20:03:02.756" v="262" actId="478"/>
        <pc:sldMkLst>
          <pc:docMk/>
          <pc:sldMk cId="1251352385" sldId="2288"/>
        </pc:sldMkLst>
      </pc:sldChg>
      <pc:sldChg chg="modSp mod">
        <pc:chgData name="Buffington, Amy Andreasen" userId="b608fb05-5811-43f5-a448-39c6c0976a85" providerId="ADAL" clId="{B3EDF138-9ABC-4CF4-9BA5-BCD2FA0BFC49}" dt="2025-12-01T20:08:11.079" v="1951" actId="962"/>
        <pc:sldMkLst>
          <pc:docMk/>
          <pc:sldMk cId="1871230986" sldId="2297"/>
        </pc:sldMkLst>
        <pc:spChg chg="mod">
          <ac:chgData name="Buffington, Amy Andreasen" userId="b608fb05-5811-43f5-a448-39c6c0976a85" providerId="ADAL" clId="{B3EDF138-9ABC-4CF4-9BA5-BCD2FA0BFC49}" dt="2025-12-01T20:07:50.031" v="1949" actId="962"/>
          <ac:spMkLst>
            <pc:docMk/>
            <pc:sldMk cId="1871230986" sldId="2297"/>
            <ac:spMk id="4" creationId="{9A9F79D7-6237-8D66-90EC-8E1454417F24}"/>
          </ac:spMkLst>
        </pc:spChg>
        <pc:picChg chg="mod ord">
          <ac:chgData name="Buffington, Amy Andreasen" userId="b608fb05-5811-43f5-a448-39c6c0976a85" providerId="ADAL" clId="{B3EDF138-9ABC-4CF4-9BA5-BCD2FA0BFC49}" dt="2025-12-01T20:08:11.079" v="1951" actId="962"/>
          <ac:picMkLst>
            <pc:docMk/>
            <pc:sldMk cId="1871230986" sldId="2297"/>
            <ac:picMk id="7" creationId="{19BA75ED-B023-E55B-A981-EA80B51D7FB7}"/>
          </ac:picMkLst>
        </pc:picChg>
      </pc:sldChg>
      <pc:sldChg chg="modSp mod">
        <pc:chgData name="Buffington, Amy Andreasen" userId="b608fb05-5811-43f5-a448-39c6c0976a85" providerId="ADAL" clId="{B3EDF138-9ABC-4CF4-9BA5-BCD2FA0BFC49}" dt="2025-11-24T19:36:59.455" v="13" actId="962"/>
        <pc:sldMkLst>
          <pc:docMk/>
          <pc:sldMk cId="3409106967" sldId="2318"/>
        </pc:sldMkLst>
        <pc:spChg chg="ord">
          <ac:chgData name="Buffington, Amy Andreasen" userId="b608fb05-5811-43f5-a448-39c6c0976a85" providerId="ADAL" clId="{B3EDF138-9ABC-4CF4-9BA5-BCD2FA0BFC49}" dt="2025-11-24T19:36:49.245" v="11" actId="13244"/>
          <ac:spMkLst>
            <pc:docMk/>
            <pc:sldMk cId="3409106967" sldId="2318"/>
            <ac:spMk id="5" creationId="{8DBF2FE9-A154-2615-DBC7-F5AC28195900}"/>
          </ac:spMkLst>
        </pc:spChg>
        <pc:picChg chg="mod ord">
          <ac:chgData name="Buffington, Amy Andreasen" userId="b608fb05-5811-43f5-a448-39c6c0976a85" providerId="ADAL" clId="{B3EDF138-9ABC-4CF4-9BA5-BCD2FA0BFC49}" dt="2025-11-24T19:36:59.455" v="13" actId="962"/>
          <ac:picMkLst>
            <pc:docMk/>
            <pc:sldMk cId="3409106967" sldId="2318"/>
            <ac:picMk id="8" creationId="{91C471A6-C438-FC40-8F70-16BCA2D6FA8F}"/>
          </ac:picMkLst>
        </pc:picChg>
      </pc:sldChg>
      <pc:sldChg chg="modSp mod">
        <pc:chgData name="Buffington, Amy Andreasen" userId="b608fb05-5811-43f5-a448-39c6c0976a85" providerId="ADAL" clId="{B3EDF138-9ABC-4CF4-9BA5-BCD2FA0BFC49}" dt="2025-11-24T19:35:52.268" v="10" actId="962"/>
        <pc:sldMkLst>
          <pc:docMk/>
          <pc:sldMk cId="3570216533" sldId="2358"/>
        </pc:sldMkLst>
        <pc:spChg chg="ord">
          <ac:chgData name="Buffington, Amy Andreasen" userId="b608fb05-5811-43f5-a448-39c6c0976a85" providerId="ADAL" clId="{B3EDF138-9ABC-4CF4-9BA5-BCD2FA0BFC49}" dt="2025-11-24T19:35:42.581" v="9" actId="13244"/>
          <ac:spMkLst>
            <pc:docMk/>
            <pc:sldMk cId="3570216533" sldId="2358"/>
            <ac:spMk id="5" creationId="{5B8621A5-9088-AA88-8E25-99BFB883513B}"/>
          </ac:spMkLst>
        </pc:spChg>
        <pc:picChg chg="mod">
          <ac:chgData name="Buffington, Amy Andreasen" userId="b608fb05-5811-43f5-a448-39c6c0976a85" providerId="ADAL" clId="{B3EDF138-9ABC-4CF4-9BA5-BCD2FA0BFC49}" dt="2025-11-24T19:35:52.268" v="10" actId="962"/>
          <ac:picMkLst>
            <pc:docMk/>
            <pc:sldMk cId="3570216533" sldId="2358"/>
            <ac:picMk id="9" creationId="{C5E39D8D-2B94-A069-C98F-EB8BE31FC9F6}"/>
          </ac:picMkLst>
        </pc:picChg>
      </pc:sldChg>
      <pc:sldChg chg="modSp mod">
        <pc:chgData name="Buffington, Amy Andreasen" userId="b608fb05-5811-43f5-a448-39c6c0976a85" providerId="ADAL" clId="{B3EDF138-9ABC-4CF4-9BA5-BCD2FA0BFC49}" dt="2025-12-01T20:10:29.312" v="1953" actId="962"/>
        <pc:sldMkLst>
          <pc:docMk/>
          <pc:sldMk cId="2318764850" sldId="2362"/>
        </pc:sldMkLst>
        <pc:picChg chg="mod">
          <ac:chgData name="Buffington, Amy Andreasen" userId="b608fb05-5811-43f5-a448-39c6c0976a85" providerId="ADAL" clId="{B3EDF138-9ABC-4CF4-9BA5-BCD2FA0BFC49}" dt="2025-12-01T20:10:23.993" v="1952" actId="962"/>
          <ac:picMkLst>
            <pc:docMk/>
            <pc:sldMk cId="2318764850" sldId="2362"/>
            <ac:picMk id="6" creationId="{2216B116-6F9B-CAFD-C5C8-CD93034EB85F}"/>
          </ac:picMkLst>
        </pc:picChg>
        <pc:picChg chg="mod">
          <ac:chgData name="Buffington, Amy Andreasen" userId="b608fb05-5811-43f5-a448-39c6c0976a85" providerId="ADAL" clId="{B3EDF138-9ABC-4CF4-9BA5-BCD2FA0BFC49}" dt="2025-12-01T20:10:29.312" v="1953" actId="962"/>
          <ac:picMkLst>
            <pc:docMk/>
            <pc:sldMk cId="2318764850" sldId="2362"/>
            <ac:picMk id="7" creationId="{AA350907-034B-018F-F0FC-A17711D644CF}"/>
          </ac:picMkLst>
        </pc:picChg>
        <pc:picChg chg="mod">
          <ac:chgData name="Buffington, Amy Andreasen" userId="b608fb05-5811-43f5-a448-39c6c0976a85" providerId="ADAL" clId="{B3EDF138-9ABC-4CF4-9BA5-BCD2FA0BFC49}" dt="2025-11-24T20:08:23.816" v="268" actId="962"/>
          <ac:picMkLst>
            <pc:docMk/>
            <pc:sldMk cId="2318764850" sldId="2362"/>
            <ac:picMk id="9" creationId="{2C3FDE31-CD7D-F157-9BBD-1E31B2800257}"/>
          </ac:picMkLst>
        </pc:picChg>
      </pc:sldChg>
      <pc:sldChg chg="modSp mod">
        <pc:chgData name="Buffington, Amy Andreasen" userId="b608fb05-5811-43f5-a448-39c6c0976a85" providerId="ADAL" clId="{B3EDF138-9ABC-4CF4-9BA5-BCD2FA0BFC49}" dt="2025-12-01T17:44:45.497" v="1945" actId="13244"/>
        <pc:sldMkLst>
          <pc:docMk/>
          <pc:sldMk cId="1160519369" sldId="2366"/>
        </pc:sldMkLst>
        <pc:spChg chg="mod ord">
          <ac:chgData name="Buffington, Amy Andreasen" userId="b608fb05-5811-43f5-a448-39c6c0976a85" providerId="ADAL" clId="{B3EDF138-9ABC-4CF4-9BA5-BCD2FA0BFC49}" dt="2025-12-01T17:44:45.497" v="1945" actId="13244"/>
          <ac:spMkLst>
            <pc:docMk/>
            <pc:sldMk cId="1160519369" sldId="2366"/>
            <ac:spMk id="3" creationId="{999E85B5-45AA-4A6A-9D13-457D7C3F77AF}"/>
          </ac:spMkLst>
        </pc:spChg>
        <pc:spChg chg="ord">
          <ac:chgData name="Buffington, Amy Andreasen" userId="b608fb05-5811-43f5-a448-39c6c0976a85" providerId="ADAL" clId="{B3EDF138-9ABC-4CF4-9BA5-BCD2FA0BFC49}" dt="2025-11-24T22:44:41.002" v="963" actId="13244"/>
          <ac:spMkLst>
            <pc:docMk/>
            <pc:sldMk cId="1160519369" sldId="2366"/>
            <ac:spMk id="5" creationId="{0DE76110-F800-CF92-8F3B-A937C6C00AD7}"/>
          </ac:spMkLst>
        </pc:spChg>
        <pc:picChg chg="mod">
          <ac:chgData name="Buffington, Amy Andreasen" userId="b608fb05-5811-43f5-a448-39c6c0976a85" providerId="ADAL" clId="{B3EDF138-9ABC-4CF4-9BA5-BCD2FA0BFC49}" dt="2025-11-24T22:44:51.816" v="964" actId="962"/>
          <ac:picMkLst>
            <pc:docMk/>
            <pc:sldMk cId="1160519369" sldId="2366"/>
            <ac:picMk id="9" creationId="{AED97099-5F83-2824-D97A-177ACC849C0B}"/>
          </ac:picMkLst>
        </pc:picChg>
      </pc:sldChg>
      <pc:sldChg chg="delSp modSp add mod">
        <pc:chgData name="Buffington, Amy Andreasen" userId="b608fb05-5811-43f5-a448-39c6c0976a85" providerId="ADAL" clId="{B3EDF138-9ABC-4CF4-9BA5-BCD2FA0BFC49}" dt="2025-12-01T20:17:35.035" v="1968" actId="20577"/>
        <pc:sldMkLst>
          <pc:docMk/>
          <pc:sldMk cId="3674426383" sldId="2367"/>
        </pc:sldMkLst>
        <pc:spChg chg="mod">
          <ac:chgData name="Buffington, Amy Andreasen" userId="b608fb05-5811-43f5-a448-39c6c0976a85" providerId="ADAL" clId="{B3EDF138-9ABC-4CF4-9BA5-BCD2FA0BFC49}" dt="2025-12-01T20:17:35.035" v="1968" actId="20577"/>
          <ac:spMkLst>
            <pc:docMk/>
            <pc:sldMk cId="3674426383" sldId="2367"/>
            <ac:spMk id="2" creationId="{FEEB8060-BDBF-6D75-86A2-B313C9AE19F3}"/>
          </ac:spMkLst>
        </pc:spChg>
        <pc:picChg chg="mod">
          <ac:chgData name="Buffington, Amy Andreasen" userId="b608fb05-5811-43f5-a448-39c6c0976a85" providerId="ADAL" clId="{B3EDF138-9ABC-4CF4-9BA5-BCD2FA0BFC49}" dt="2025-12-01T20:16:53.811" v="1965" actId="14100"/>
          <ac:picMkLst>
            <pc:docMk/>
            <pc:sldMk cId="3674426383" sldId="2367"/>
            <ac:picMk id="5" creationId="{FEC917D5-8098-A4A2-DD3F-CAB2D1891D42}"/>
          </ac:picMkLst>
        </pc:picChg>
        <pc:picChg chg="del">
          <ac:chgData name="Buffington, Amy Andreasen" userId="b608fb05-5811-43f5-a448-39c6c0976a85" providerId="ADAL" clId="{B3EDF138-9ABC-4CF4-9BA5-BCD2FA0BFC49}" dt="2025-12-01T20:16:39.486" v="1961" actId="478"/>
          <ac:picMkLst>
            <pc:docMk/>
            <pc:sldMk cId="3674426383" sldId="2367"/>
            <ac:picMk id="6" creationId="{8136E577-EFF1-6638-B016-DDA734F6185F}"/>
          </ac:picMkLst>
        </pc:picChg>
      </pc:sldChg>
      <pc:sldChg chg="add del">
        <pc:chgData name="Buffington, Amy Andreasen" userId="b608fb05-5811-43f5-a448-39c6c0976a85" providerId="ADAL" clId="{B3EDF138-9ABC-4CF4-9BA5-BCD2FA0BFC49}" dt="2025-12-01T20:19:41.642" v="1971" actId="47"/>
        <pc:sldMkLst>
          <pc:docMk/>
          <pc:sldMk cId="1863356223" sldId="2368"/>
        </pc:sldMkLst>
      </pc:sldChg>
    </pc:docChg>
  </pc:docChgLst>
  <pc:docChgLst>
    <pc:chgData name="Lane, Kathleen" userId="d8586a00-d571-4eeb-bfc3-f42bf250439e" providerId="ADAL" clId="{E1366D70-4A94-4546-8E7E-BEA1DFC76EB0}"/>
    <pc:docChg chg="undo custSel addSld delSld modSld sldOrd delSection modSection">
      <pc:chgData name="Lane, Kathleen" userId="d8586a00-d571-4eeb-bfc3-f42bf250439e" providerId="ADAL" clId="{E1366D70-4A94-4546-8E7E-BEA1DFC76EB0}" dt="2025-11-30T18:57:46.994" v="324" actId="20577"/>
      <pc:docMkLst>
        <pc:docMk/>
      </pc:docMkLst>
      <pc:sldChg chg="modSp mod">
        <pc:chgData name="Lane, Kathleen" userId="d8586a00-d571-4eeb-bfc3-f42bf250439e" providerId="ADAL" clId="{E1366D70-4A94-4546-8E7E-BEA1DFC76EB0}" dt="2025-11-30T18:57:46.994" v="324" actId="20577"/>
        <pc:sldMkLst>
          <pc:docMk/>
          <pc:sldMk cId="25972479" sldId="257"/>
        </pc:sldMkLst>
        <pc:spChg chg="mod">
          <ac:chgData name="Lane, Kathleen" userId="d8586a00-d571-4eeb-bfc3-f42bf250439e" providerId="ADAL" clId="{E1366D70-4A94-4546-8E7E-BEA1DFC76EB0}" dt="2025-11-30T18:57:46.994" v="324" actId="20577"/>
          <ac:spMkLst>
            <pc:docMk/>
            <pc:sldMk cId="25972479" sldId="257"/>
            <ac:spMk id="4" creationId="{3A74C436-694B-AD4B-AFE2-7598E61AD5C6}"/>
          </ac:spMkLst>
        </pc:spChg>
      </pc:sldChg>
      <pc:sldChg chg="modSp mod">
        <pc:chgData name="Lane, Kathleen" userId="d8586a00-d571-4eeb-bfc3-f42bf250439e" providerId="ADAL" clId="{E1366D70-4A94-4546-8E7E-BEA1DFC76EB0}" dt="2025-11-19T18:18:35.946" v="160" actId="20577"/>
        <pc:sldMkLst>
          <pc:docMk/>
          <pc:sldMk cId="3552377703" sldId="1792"/>
        </pc:sldMkLst>
        <pc:spChg chg="mod">
          <ac:chgData name="Lane, Kathleen" userId="d8586a00-d571-4eeb-bfc3-f42bf250439e" providerId="ADAL" clId="{E1366D70-4A94-4546-8E7E-BEA1DFC76EB0}" dt="2025-11-19T18:18:35.946" v="160" actId="20577"/>
          <ac:spMkLst>
            <pc:docMk/>
            <pc:sldMk cId="3552377703" sldId="1792"/>
            <ac:spMk id="2" creationId="{C4078EB3-7153-4984-8EB5-B575B5D6CD0C}"/>
          </ac:spMkLst>
        </pc:spChg>
      </pc:sldChg>
      <pc:sldChg chg="addSp delSp modSp mod">
        <pc:chgData name="Lane, Kathleen" userId="d8586a00-d571-4eeb-bfc3-f42bf250439e" providerId="ADAL" clId="{E1366D70-4A94-4546-8E7E-BEA1DFC76EB0}" dt="2025-11-19T18:25:08.465" v="316" actId="1076"/>
        <pc:sldMkLst>
          <pc:docMk/>
          <pc:sldMk cId="1179565250" sldId="1995"/>
        </pc:sldMkLst>
        <pc:spChg chg="add mod">
          <ac:chgData name="Lane, Kathleen" userId="d8586a00-d571-4eeb-bfc3-f42bf250439e" providerId="ADAL" clId="{E1366D70-4A94-4546-8E7E-BEA1DFC76EB0}" dt="2025-11-19T18:24:10.224" v="305" actId="1076"/>
          <ac:spMkLst>
            <pc:docMk/>
            <pc:sldMk cId="1179565250" sldId="1995"/>
            <ac:spMk id="2" creationId="{BC58B6E3-BBAA-3D8F-58C7-2E1163E83166}"/>
          </ac:spMkLst>
        </pc:spChg>
        <pc:picChg chg="add mod">
          <ac:chgData name="Lane, Kathleen" userId="d8586a00-d571-4eeb-bfc3-f42bf250439e" providerId="ADAL" clId="{E1366D70-4A94-4546-8E7E-BEA1DFC76EB0}" dt="2025-11-19T18:25:03.799" v="315" actId="1076"/>
          <ac:picMkLst>
            <pc:docMk/>
            <pc:sldMk cId="1179565250" sldId="1995"/>
            <ac:picMk id="3" creationId="{81EDB3DE-E608-67D3-7358-8993EE936053}"/>
          </ac:picMkLst>
        </pc:picChg>
        <pc:picChg chg="add mod">
          <ac:chgData name="Lane, Kathleen" userId="d8586a00-d571-4eeb-bfc3-f42bf250439e" providerId="ADAL" clId="{E1366D70-4A94-4546-8E7E-BEA1DFC76EB0}" dt="2025-11-19T18:25:08.465" v="316" actId="1076"/>
          <ac:picMkLst>
            <pc:docMk/>
            <pc:sldMk cId="1179565250" sldId="1995"/>
            <ac:picMk id="7" creationId="{C0C1CCE3-AD2E-104D-56FD-652C2ECDB93E}"/>
          </ac:picMkLst>
        </pc:picChg>
        <pc:picChg chg="add mod">
          <ac:chgData name="Lane, Kathleen" userId="d8586a00-d571-4eeb-bfc3-f42bf250439e" providerId="ADAL" clId="{E1366D70-4A94-4546-8E7E-BEA1DFC76EB0}" dt="2025-11-19T18:24:57.540" v="313" actId="1076"/>
          <ac:picMkLst>
            <pc:docMk/>
            <pc:sldMk cId="1179565250" sldId="1995"/>
            <ac:picMk id="8" creationId="{037C84A0-96B6-4CCD-89F2-66ADE6B13342}"/>
          </ac:picMkLst>
        </pc:picChg>
      </pc:sldChg>
      <pc:sldChg chg="ord">
        <pc:chgData name="Lane, Kathleen" userId="d8586a00-d571-4eeb-bfc3-f42bf250439e" providerId="ADAL" clId="{E1366D70-4A94-4546-8E7E-BEA1DFC76EB0}" dt="2025-11-19T18:11:49.564" v="3"/>
        <pc:sldMkLst>
          <pc:docMk/>
          <pc:sldMk cId="926348048" sldId="2241"/>
        </pc:sldMkLst>
      </pc:sldChg>
      <pc:sldChg chg="addSp delSp modSp mod">
        <pc:chgData name="Lane, Kathleen" userId="d8586a00-d571-4eeb-bfc3-f42bf250439e" providerId="ADAL" clId="{E1366D70-4A94-4546-8E7E-BEA1DFC76EB0}" dt="2025-11-19T18:23:12.569" v="294" actId="21"/>
        <pc:sldMkLst>
          <pc:docMk/>
          <pc:sldMk cId="473130021" sldId="2305"/>
        </pc:sldMkLst>
        <pc:graphicFrameChg chg="mod modGraphic">
          <ac:chgData name="Lane, Kathleen" userId="d8586a00-d571-4eeb-bfc3-f42bf250439e" providerId="ADAL" clId="{E1366D70-4A94-4546-8E7E-BEA1DFC76EB0}" dt="2025-11-19T18:20:45.901" v="257" actId="20577"/>
          <ac:graphicFrameMkLst>
            <pc:docMk/>
            <pc:sldMk cId="473130021" sldId="2305"/>
            <ac:graphicFrameMk id="3" creationId="{B2257AC1-3AC9-6BC2-4BF9-030AE14267CF}"/>
          </ac:graphicFrameMkLst>
        </pc:graphicFrameChg>
      </pc:sldChg>
      <pc:sldChg chg="addSp delSp modSp mod">
        <pc:chgData name="Lane, Kathleen" userId="d8586a00-d571-4eeb-bfc3-f42bf250439e" providerId="ADAL" clId="{E1366D70-4A94-4546-8E7E-BEA1DFC76EB0}" dt="2025-11-19T18:13:58.664" v="33" actId="14100"/>
        <pc:sldMkLst>
          <pc:docMk/>
          <pc:sldMk cId="2318764850" sldId="2362"/>
        </pc:sldMkLst>
        <pc:spChg chg="mod">
          <ac:chgData name="Lane, Kathleen" userId="d8586a00-d571-4eeb-bfc3-f42bf250439e" providerId="ADAL" clId="{E1366D70-4A94-4546-8E7E-BEA1DFC76EB0}" dt="2025-11-19T18:13:50.298" v="30" actId="1076"/>
          <ac:spMkLst>
            <pc:docMk/>
            <pc:sldMk cId="2318764850" sldId="2362"/>
            <ac:spMk id="2" creationId="{50D058D4-E1F1-863E-1F11-D72E634782C6}"/>
          </ac:spMkLst>
        </pc:spChg>
        <pc:picChg chg="add mod">
          <ac:chgData name="Lane, Kathleen" userId="d8586a00-d571-4eeb-bfc3-f42bf250439e" providerId="ADAL" clId="{E1366D70-4A94-4546-8E7E-BEA1DFC76EB0}" dt="2025-11-19T18:12:58.695" v="18" actId="1076"/>
          <ac:picMkLst>
            <pc:docMk/>
            <pc:sldMk cId="2318764850" sldId="2362"/>
            <ac:picMk id="6" creationId="{2216B116-6F9B-CAFD-C5C8-CD93034EB85F}"/>
          </ac:picMkLst>
        </pc:picChg>
        <pc:picChg chg="add mod">
          <ac:chgData name="Lane, Kathleen" userId="d8586a00-d571-4eeb-bfc3-f42bf250439e" providerId="ADAL" clId="{E1366D70-4A94-4546-8E7E-BEA1DFC76EB0}" dt="2025-11-19T18:13:03.470" v="19" actId="14100"/>
          <ac:picMkLst>
            <pc:docMk/>
            <pc:sldMk cId="2318764850" sldId="2362"/>
            <ac:picMk id="7" creationId="{AA350907-034B-018F-F0FC-A17711D644CF}"/>
          </ac:picMkLst>
        </pc:picChg>
        <pc:picChg chg="add mod">
          <ac:chgData name="Lane, Kathleen" userId="d8586a00-d571-4eeb-bfc3-f42bf250439e" providerId="ADAL" clId="{E1366D70-4A94-4546-8E7E-BEA1DFC76EB0}" dt="2025-11-19T18:13:58.664" v="33" actId="14100"/>
          <ac:picMkLst>
            <pc:docMk/>
            <pc:sldMk cId="2318764850" sldId="2362"/>
            <ac:picMk id="9" creationId="{2C3FDE31-CD7D-F157-9BBD-1E31B2800257}"/>
          </ac:picMkLst>
        </pc:picChg>
      </pc:sldChg>
      <pc:sldChg chg="addSp modSp add mod">
        <pc:chgData name="Lane, Kathleen" userId="d8586a00-d571-4eeb-bfc3-f42bf250439e" providerId="ADAL" clId="{E1366D70-4A94-4546-8E7E-BEA1DFC76EB0}" dt="2025-11-19T18:26:41.525" v="321" actId="208"/>
        <pc:sldMkLst>
          <pc:docMk/>
          <pc:sldMk cId="1160519369" sldId="2366"/>
        </pc:sldMkLst>
        <pc:spChg chg="add mod">
          <ac:chgData name="Lane, Kathleen" userId="d8586a00-d571-4eeb-bfc3-f42bf250439e" providerId="ADAL" clId="{E1366D70-4A94-4546-8E7E-BEA1DFC76EB0}" dt="2025-11-19T18:26:41.525" v="321" actId="208"/>
          <ac:spMkLst>
            <pc:docMk/>
            <pc:sldMk cId="1160519369" sldId="2366"/>
            <ac:spMk id="3" creationId="{999E85B5-45AA-4A6A-9D13-457D7C3F77AF}"/>
          </ac:spMkLst>
        </pc:spChg>
      </pc:sldChg>
    </pc:docChg>
  </pc:docChgLst>
  <pc:docChgLst>
    <pc:chgData name="Sarasin, Elise" userId="051ede2b-3008-44c0-bb19-c9bb04b8c5c9" providerId="ADAL" clId="{97B5C01D-41EC-517B-9054-1C19EC229BF9}"/>
    <pc:docChg chg="undo redo custSel addSld delSld modSld modSection">
      <pc:chgData name="Sarasin, Elise" userId="051ede2b-3008-44c0-bb19-c9bb04b8c5c9" providerId="ADAL" clId="{97B5C01D-41EC-517B-9054-1C19EC229BF9}" dt="2025-12-02T18:36:12.652" v="450" actId="2696"/>
      <pc:docMkLst>
        <pc:docMk/>
      </pc:docMkLst>
      <pc:sldChg chg="modSp">
        <pc:chgData name="Sarasin, Elise" userId="051ede2b-3008-44c0-bb19-c9bb04b8c5c9" providerId="ADAL" clId="{97B5C01D-41EC-517B-9054-1C19EC229BF9}" dt="2025-12-02T18:35:00.317" v="448" actId="18331"/>
        <pc:sldMkLst>
          <pc:docMk/>
          <pc:sldMk cId="25972479" sldId="257"/>
        </pc:sldMkLst>
        <pc:picChg chg="mod">
          <ac:chgData name="Sarasin, Elise" userId="051ede2b-3008-44c0-bb19-c9bb04b8c5c9" providerId="ADAL" clId="{97B5C01D-41EC-517B-9054-1C19EC229BF9}" dt="2025-12-02T18:35:00.317" v="448" actId="18331"/>
          <ac:picMkLst>
            <pc:docMk/>
            <pc:sldMk cId="25972479" sldId="257"/>
            <ac:picMk id="1032" creationId="{A77F2B3C-5941-B7C2-D868-F9403A9739C1}"/>
          </ac:picMkLst>
        </pc:picChg>
      </pc:sldChg>
      <pc:sldChg chg="delSp modSp">
        <pc:chgData name="Sarasin, Elise" userId="051ede2b-3008-44c0-bb19-c9bb04b8c5c9" providerId="ADAL" clId="{97B5C01D-41EC-517B-9054-1C19EC229BF9}" dt="2025-12-01T17:47:12.104" v="4" actId="14826"/>
        <pc:sldMkLst>
          <pc:docMk/>
          <pc:sldMk cId="4155900735" sldId="1443"/>
        </pc:sldMkLst>
        <pc:picChg chg="del">
          <ac:chgData name="Sarasin, Elise" userId="051ede2b-3008-44c0-bb19-c9bb04b8c5c9" providerId="ADAL" clId="{97B5C01D-41EC-517B-9054-1C19EC229BF9}" dt="2025-12-01T17:47:07.368" v="3" actId="478"/>
          <ac:picMkLst>
            <pc:docMk/>
            <pc:sldMk cId="4155900735" sldId="1443"/>
            <ac:picMk id="4" creationId="{31083993-18A4-5CD2-E3A6-08147F2DDBE8}"/>
          </ac:picMkLst>
        </pc:picChg>
        <pc:picChg chg="mod">
          <ac:chgData name="Sarasin, Elise" userId="051ede2b-3008-44c0-bb19-c9bb04b8c5c9" providerId="ADAL" clId="{97B5C01D-41EC-517B-9054-1C19EC229BF9}" dt="2025-12-01T17:47:12.104" v="4" actId="14826"/>
          <ac:picMkLst>
            <pc:docMk/>
            <pc:sldMk cId="4155900735" sldId="1443"/>
            <ac:picMk id="5" creationId="{7F6EF23E-2CE3-01CC-0E07-0D40B0457C7E}"/>
          </ac:picMkLst>
        </pc:picChg>
      </pc:sldChg>
      <pc:sldChg chg="addSp modSp mod">
        <pc:chgData name="Sarasin, Elise" userId="051ede2b-3008-44c0-bb19-c9bb04b8c5c9" providerId="ADAL" clId="{97B5C01D-41EC-517B-9054-1C19EC229BF9}" dt="2025-12-01T17:50:49.779" v="447" actId="962"/>
        <pc:sldMkLst>
          <pc:docMk/>
          <pc:sldMk cId="2066693957" sldId="1757"/>
        </pc:sldMkLst>
        <pc:spChg chg="mod">
          <ac:chgData name="Sarasin, Elise" userId="051ede2b-3008-44c0-bb19-c9bb04b8c5c9" providerId="ADAL" clId="{97B5C01D-41EC-517B-9054-1C19EC229BF9}" dt="2025-12-01T17:49:10.530" v="21" actId="164"/>
          <ac:spMkLst>
            <pc:docMk/>
            <pc:sldMk cId="2066693957" sldId="1757"/>
            <ac:spMk id="19" creationId="{A81EB752-0F09-82B9-9383-4DEC52D322E7}"/>
          </ac:spMkLst>
        </pc:spChg>
        <pc:grpChg chg="add mod">
          <ac:chgData name="Sarasin, Elise" userId="051ede2b-3008-44c0-bb19-c9bb04b8c5c9" providerId="ADAL" clId="{97B5C01D-41EC-517B-9054-1C19EC229BF9}" dt="2025-12-01T17:50:49.779" v="447" actId="962"/>
          <ac:grpSpMkLst>
            <pc:docMk/>
            <pc:sldMk cId="2066693957" sldId="1757"/>
            <ac:grpSpMk id="14" creationId="{57A2F626-4B04-2575-F3E5-105ACB6C672A}"/>
          </ac:grpSpMkLst>
        </pc:grpChg>
        <pc:picChg chg="mod">
          <ac:chgData name="Sarasin, Elise" userId="051ede2b-3008-44c0-bb19-c9bb04b8c5c9" providerId="ADAL" clId="{97B5C01D-41EC-517B-9054-1C19EC229BF9}" dt="2025-12-01T17:49:10.530" v="21" actId="164"/>
          <ac:picMkLst>
            <pc:docMk/>
            <pc:sldMk cId="2066693957" sldId="1757"/>
            <ac:picMk id="15" creationId="{8CD8863C-D176-EF19-9BB8-7D6D2DE569F9}"/>
          </ac:picMkLst>
        </pc:picChg>
        <pc:picChg chg="mod">
          <ac:chgData name="Sarasin, Elise" userId="051ede2b-3008-44c0-bb19-c9bb04b8c5c9" providerId="ADAL" clId="{97B5C01D-41EC-517B-9054-1C19EC229BF9}" dt="2025-12-01T17:49:10.530" v="21" actId="164"/>
          <ac:picMkLst>
            <pc:docMk/>
            <pc:sldMk cId="2066693957" sldId="1757"/>
            <ac:picMk id="23" creationId="{51FE6D81-4469-96FC-F066-E287DB6370DA}"/>
          </ac:picMkLst>
        </pc:picChg>
      </pc:sldChg>
      <pc:sldChg chg="modSp">
        <pc:chgData name="Sarasin, Elise" userId="051ede2b-3008-44c0-bb19-c9bb04b8c5c9" providerId="ADAL" clId="{97B5C01D-41EC-517B-9054-1C19EC229BF9}" dt="2025-12-01T17:45:59.193" v="2" actId="14826"/>
        <pc:sldMkLst>
          <pc:docMk/>
          <pc:sldMk cId="1794784211" sldId="1772"/>
        </pc:sldMkLst>
        <pc:picChg chg="mod">
          <ac:chgData name="Sarasin, Elise" userId="051ede2b-3008-44c0-bb19-c9bb04b8c5c9" providerId="ADAL" clId="{97B5C01D-41EC-517B-9054-1C19EC229BF9}" dt="2025-12-01T17:45:59.193" v="2" actId="14826"/>
          <ac:picMkLst>
            <pc:docMk/>
            <pc:sldMk cId="1794784211" sldId="1772"/>
            <ac:picMk id="2" creationId="{6B92D006-F324-6DFD-85CB-C5229A91002E}"/>
          </ac:picMkLst>
        </pc:picChg>
      </pc:sldChg>
      <pc:sldChg chg="modSp">
        <pc:chgData name="Sarasin, Elise" userId="051ede2b-3008-44c0-bb19-c9bb04b8c5c9" providerId="ADAL" clId="{97B5C01D-41EC-517B-9054-1C19EC229BF9}" dt="2025-12-01T17:47:18.700" v="5" actId="14826"/>
        <pc:sldMkLst>
          <pc:docMk/>
          <pc:sldMk cId="983152347" sldId="1781"/>
        </pc:sldMkLst>
        <pc:picChg chg="mod">
          <ac:chgData name="Sarasin, Elise" userId="051ede2b-3008-44c0-bb19-c9bb04b8c5c9" providerId="ADAL" clId="{97B5C01D-41EC-517B-9054-1C19EC229BF9}" dt="2025-12-01T17:47:18.700" v="5" actId="14826"/>
          <ac:picMkLst>
            <pc:docMk/>
            <pc:sldMk cId="983152347" sldId="1781"/>
            <ac:picMk id="5124" creationId="{79027034-4BB2-F32D-7C9B-F6A95B72B1A3}"/>
          </ac:picMkLst>
        </pc:picChg>
      </pc:sldChg>
      <pc:sldChg chg="modSp">
        <pc:chgData name="Sarasin, Elise" userId="051ede2b-3008-44c0-bb19-c9bb04b8c5c9" providerId="ADAL" clId="{97B5C01D-41EC-517B-9054-1C19EC229BF9}" dt="2025-12-01T17:45:52.050" v="1" actId="14826"/>
        <pc:sldMkLst>
          <pc:docMk/>
          <pc:sldMk cId="3552377703" sldId="1792"/>
        </pc:sldMkLst>
        <pc:picChg chg="mod">
          <ac:chgData name="Sarasin, Elise" userId="051ede2b-3008-44c0-bb19-c9bb04b8c5c9" providerId="ADAL" clId="{97B5C01D-41EC-517B-9054-1C19EC229BF9}" dt="2025-12-01T17:45:52.050" v="1" actId="14826"/>
          <ac:picMkLst>
            <pc:docMk/>
            <pc:sldMk cId="3552377703" sldId="1792"/>
            <ac:picMk id="4" creationId="{2C84DCC5-3101-4E0A-9D11-8B5069CBD3D6}"/>
          </ac:picMkLst>
        </pc:picChg>
      </pc:sldChg>
      <pc:sldChg chg="modSp">
        <pc:chgData name="Sarasin, Elise" userId="051ede2b-3008-44c0-bb19-c9bb04b8c5c9" providerId="ADAL" clId="{97B5C01D-41EC-517B-9054-1C19EC229BF9}" dt="2025-12-01T17:47:25.487" v="6" actId="14826"/>
        <pc:sldMkLst>
          <pc:docMk/>
          <pc:sldMk cId="8967996" sldId="1839"/>
        </pc:sldMkLst>
        <pc:picChg chg="mod">
          <ac:chgData name="Sarasin, Elise" userId="051ede2b-3008-44c0-bb19-c9bb04b8c5c9" providerId="ADAL" clId="{97B5C01D-41EC-517B-9054-1C19EC229BF9}" dt="2025-12-01T17:47:25.487" v="6" actId="14826"/>
          <ac:picMkLst>
            <pc:docMk/>
            <pc:sldMk cId="8967996" sldId="1839"/>
            <ac:picMk id="3" creationId="{7608C44F-534E-DDEE-1562-784A8CECA6C1}"/>
          </ac:picMkLst>
        </pc:picChg>
      </pc:sldChg>
      <pc:sldChg chg="modSp">
        <pc:chgData name="Sarasin, Elise" userId="051ede2b-3008-44c0-bb19-c9bb04b8c5c9" providerId="ADAL" clId="{97B5C01D-41EC-517B-9054-1C19EC229BF9}" dt="2025-12-01T17:47:32.369" v="7" actId="14826"/>
        <pc:sldMkLst>
          <pc:docMk/>
          <pc:sldMk cId="3939116928" sldId="1840"/>
        </pc:sldMkLst>
        <pc:picChg chg="mod">
          <ac:chgData name="Sarasin, Elise" userId="051ede2b-3008-44c0-bb19-c9bb04b8c5c9" providerId="ADAL" clId="{97B5C01D-41EC-517B-9054-1C19EC229BF9}" dt="2025-12-01T17:47:32.369" v="7" actId="14826"/>
          <ac:picMkLst>
            <pc:docMk/>
            <pc:sldMk cId="3939116928" sldId="1840"/>
            <ac:picMk id="3" creationId="{7608C44F-534E-DDEE-1562-784A8CECA6C1}"/>
          </ac:picMkLst>
        </pc:picChg>
      </pc:sldChg>
      <pc:sldChg chg="del">
        <pc:chgData name="Sarasin, Elise" userId="051ede2b-3008-44c0-bb19-c9bb04b8c5c9" providerId="ADAL" clId="{97B5C01D-41EC-517B-9054-1C19EC229BF9}" dt="2025-12-02T18:36:12.652" v="450" actId="2696"/>
        <pc:sldMkLst>
          <pc:docMk/>
          <pc:sldMk cId="1763219537" sldId="2230"/>
        </pc:sldMkLst>
      </pc:sldChg>
      <pc:sldChg chg="modSp">
        <pc:chgData name="Sarasin, Elise" userId="051ede2b-3008-44c0-bb19-c9bb04b8c5c9" providerId="ADAL" clId="{97B5C01D-41EC-517B-9054-1C19EC229BF9}" dt="2025-12-01T17:45:44.093" v="0" actId="14826"/>
        <pc:sldMkLst>
          <pc:docMk/>
          <pc:sldMk cId="2318764850" sldId="2362"/>
        </pc:sldMkLst>
        <pc:picChg chg="mod">
          <ac:chgData name="Sarasin, Elise" userId="051ede2b-3008-44c0-bb19-c9bb04b8c5c9" providerId="ADAL" clId="{97B5C01D-41EC-517B-9054-1C19EC229BF9}" dt="2025-12-01T17:45:44.093" v="0" actId="14826"/>
          <ac:picMkLst>
            <pc:docMk/>
            <pc:sldMk cId="2318764850" sldId="2362"/>
            <ac:picMk id="6" creationId="{2216B116-6F9B-CAFD-C5C8-CD93034EB85F}"/>
          </ac:picMkLst>
        </pc:picChg>
      </pc:sldChg>
      <pc:sldChg chg="add">
        <pc:chgData name="Sarasin, Elise" userId="051ede2b-3008-44c0-bb19-c9bb04b8c5c9" providerId="ADAL" clId="{97B5C01D-41EC-517B-9054-1C19EC229BF9}" dt="2025-12-02T18:36:10.900" v="449"/>
        <pc:sldMkLst>
          <pc:docMk/>
          <pc:sldMk cId="568007075" sldId="2368"/>
        </pc:sldMkLst>
      </pc:sldChg>
    </pc:docChg>
  </pc:docChgLst>
  <pc:docChgLst>
    <pc:chgData name="Johnson, Kathryn" userId="fc636950-33c7-4c5b-91a9-d3d6a86c01b7" providerId="ADAL" clId="{E949A7CB-FD96-4D97-9610-72060ABE7B91}"/>
    <pc:docChg chg="undo custSel modSld">
      <pc:chgData name="Johnson, Kathryn" userId="fc636950-33c7-4c5b-91a9-d3d6a86c01b7" providerId="ADAL" clId="{E949A7CB-FD96-4D97-9610-72060ABE7B91}" dt="2025-12-02T15:51:30.615" v="1114" actId="478"/>
      <pc:docMkLst>
        <pc:docMk/>
      </pc:docMkLst>
      <pc:sldChg chg="modSp mod">
        <pc:chgData name="Johnson, Kathryn" userId="fc636950-33c7-4c5b-91a9-d3d6a86c01b7" providerId="ADAL" clId="{E949A7CB-FD96-4D97-9610-72060ABE7B91}" dt="2025-12-02T15:27:28.592" v="23" actId="962"/>
        <pc:sldMkLst>
          <pc:docMk/>
          <pc:sldMk cId="333181506" sldId="559"/>
        </pc:sldMkLst>
        <pc:spChg chg="mod">
          <ac:chgData name="Johnson, Kathryn" userId="fc636950-33c7-4c5b-91a9-d3d6a86c01b7" providerId="ADAL" clId="{E949A7CB-FD96-4D97-9610-72060ABE7B91}" dt="2025-12-02T15:27:28.592" v="23" actId="962"/>
          <ac:spMkLst>
            <pc:docMk/>
            <pc:sldMk cId="333181506" sldId="559"/>
            <ac:spMk id="2" creationId="{00000000-0000-0000-0000-000000000000}"/>
          </ac:spMkLst>
        </pc:spChg>
        <pc:spChg chg="ord">
          <ac:chgData name="Johnson, Kathryn" userId="fc636950-33c7-4c5b-91a9-d3d6a86c01b7" providerId="ADAL" clId="{E949A7CB-FD96-4D97-9610-72060ABE7B91}" dt="2025-12-02T15:27:27.453" v="22" actId="13244"/>
          <ac:spMkLst>
            <pc:docMk/>
            <pc:sldMk cId="333181506" sldId="559"/>
            <ac:spMk id="3" creationId="{4D6E9809-5E6A-A973-F3B0-CDDDC02CC053}"/>
          </ac:spMkLst>
        </pc:spChg>
      </pc:sldChg>
      <pc:sldChg chg="modSp mod">
        <pc:chgData name="Johnson, Kathryn" userId="fc636950-33c7-4c5b-91a9-d3d6a86c01b7" providerId="ADAL" clId="{E949A7CB-FD96-4D97-9610-72060ABE7B91}" dt="2025-12-02T15:34:54.797" v="332" actId="1582"/>
        <pc:sldMkLst>
          <pc:docMk/>
          <pc:sldMk cId="3116049157" sldId="1447"/>
        </pc:sldMkLst>
        <pc:spChg chg="mod">
          <ac:chgData name="Johnson, Kathryn" userId="fc636950-33c7-4c5b-91a9-d3d6a86c01b7" providerId="ADAL" clId="{E949A7CB-FD96-4D97-9610-72060ABE7B91}" dt="2025-12-02T15:34:54.797" v="332" actId="1582"/>
          <ac:spMkLst>
            <pc:docMk/>
            <pc:sldMk cId="3116049157" sldId="1447"/>
            <ac:spMk id="5" creationId="{AA2938AE-BF8A-4BE9-B6E1-16FABCF3D8F6}"/>
          </ac:spMkLst>
        </pc:spChg>
        <pc:spChg chg="mod">
          <ac:chgData name="Johnson, Kathryn" userId="fc636950-33c7-4c5b-91a9-d3d6a86c01b7" providerId="ADAL" clId="{E949A7CB-FD96-4D97-9610-72060ABE7B91}" dt="2025-12-02T15:34:14.450" v="329" actId="207"/>
          <ac:spMkLst>
            <pc:docMk/>
            <pc:sldMk cId="3116049157" sldId="1447"/>
            <ac:spMk id="6" creationId="{B79675D5-0E33-4272-A15F-0A3F49D260FE}"/>
          </ac:spMkLst>
        </pc:spChg>
        <pc:graphicFrameChg chg="mod modGraphic">
          <ac:chgData name="Johnson, Kathryn" userId="fc636950-33c7-4c5b-91a9-d3d6a86c01b7" providerId="ADAL" clId="{E949A7CB-FD96-4D97-9610-72060ABE7B91}" dt="2025-12-02T15:34:15.350" v="330" actId="207"/>
          <ac:graphicFrameMkLst>
            <pc:docMk/>
            <pc:sldMk cId="3116049157" sldId="1447"/>
            <ac:graphicFrameMk id="3" creationId="{FE369685-B3CD-41DF-A699-F5213B563FA5}"/>
          </ac:graphicFrameMkLst>
        </pc:graphicFrameChg>
      </pc:sldChg>
      <pc:sldChg chg="modSp">
        <pc:chgData name="Johnson, Kathryn" userId="fc636950-33c7-4c5b-91a9-d3d6a86c01b7" providerId="ADAL" clId="{E949A7CB-FD96-4D97-9610-72060ABE7B91}" dt="2025-12-02T15:35:54.696" v="335" actId="962"/>
        <pc:sldMkLst>
          <pc:docMk/>
          <pc:sldMk cId="4046534620" sldId="1452"/>
        </pc:sldMkLst>
        <pc:picChg chg="mod">
          <ac:chgData name="Johnson, Kathryn" userId="fc636950-33c7-4c5b-91a9-d3d6a86c01b7" providerId="ADAL" clId="{E949A7CB-FD96-4D97-9610-72060ABE7B91}" dt="2025-12-02T15:35:54.696" v="335" actId="962"/>
          <ac:picMkLst>
            <pc:docMk/>
            <pc:sldMk cId="4046534620" sldId="1452"/>
            <ac:picMk id="4" creationId="{D559544C-E4E3-427E-9BFE-064A4ABB2FB4}"/>
          </ac:picMkLst>
        </pc:picChg>
      </pc:sldChg>
      <pc:sldChg chg="addSp delSp modSp mod delAnim modAnim">
        <pc:chgData name="Johnson, Kathryn" userId="fc636950-33c7-4c5b-91a9-d3d6a86c01b7" providerId="ADAL" clId="{E949A7CB-FD96-4D97-9610-72060ABE7B91}" dt="2025-12-02T15:51:30.615" v="1114" actId="478"/>
        <pc:sldMkLst>
          <pc:docMk/>
          <pc:sldMk cId="2066693957" sldId="1757"/>
        </pc:sldMkLst>
        <pc:picChg chg="del">
          <ac:chgData name="Johnson, Kathryn" userId="fc636950-33c7-4c5b-91a9-d3d6a86c01b7" providerId="ADAL" clId="{E949A7CB-FD96-4D97-9610-72060ABE7B91}" dt="2025-12-02T15:50:31.618" v="1106" actId="478"/>
          <ac:picMkLst>
            <pc:docMk/>
            <pc:sldMk cId="2066693957" sldId="1757"/>
            <ac:picMk id="2" creationId="{18B94CF0-2674-4869-B55A-C155C16317F3}"/>
          </ac:picMkLst>
        </pc:picChg>
        <pc:picChg chg="del">
          <ac:chgData name="Johnson, Kathryn" userId="fc636950-33c7-4c5b-91a9-d3d6a86c01b7" providerId="ADAL" clId="{E949A7CB-FD96-4D97-9610-72060ABE7B91}" dt="2025-12-02T15:50:30.287" v="1105" actId="478"/>
          <ac:picMkLst>
            <pc:docMk/>
            <pc:sldMk cId="2066693957" sldId="1757"/>
            <ac:picMk id="3" creationId="{D08840A9-2B55-4E5A-9DDA-314BBC8365CD}"/>
          </ac:picMkLst>
        </pc:picChg>
        <pc:picChg chg="del">
          <ac:chgData name="Johnson, Kathryn" userId="fc636950-33c7-4c5b-91a9-d3d6a86c01b7" providerId="ADAL" clId="{E949A7CB-FD96-4D97-9610-72060ABE7B91}" dt="2025-12-02T15:50:29.396" v="1104" actId="478"/>
          <ac:picMkLst>
            <pc:docMk/>
            <pc:sldMk cId="2066693957" sldId="1757"/>
            <ac:picMk id="4" creationId="{3462F65E-2563-4970-B2C3-3286D18A09A4}"/>
          </ac:picMkLst>
        </pc:picChg>
        <pc:picChg chg="del">
          <ac:chgData name="Johnson, Kathryn" userId="fc636950-33c7-4c5b-91a9-d3d6a86c01b7" providerId="ADAL" clId="{E949A7CB-FD96-4D97-9610-72060ABE7B91}" dt="2025-12-02T15:50:28.888" v="1103" actId="478"/>
          <ac:picMkLst>
            <pc:docMk/>
            <pc:sldMk cId="2066693957" sldId="1757"/>
            <ac:picMk id="5" creationId="{DE4AE3CC-0822-4EF9-9A1C-D91E2C005037}"/>
          </ac:picMkLst>
        </pc:picChg>
        <pc:picChg chg="del">
          <ac:chgData name="Johnson, Kathryn" userId="fc636950-33c7-4c5b-91a9-d3d6a86c01b7" providerId="ADAL" clId="{E949A7CB-FD96-4D97-9610-72060ABE7B91}" dt="2025-12-02T15:50:28.403" v="1102" actId="478"/>
          <ac:picMkLst>
            <pc:docMk/>
            <pc:sldMk cId="2066693957" sldId="1757"/>
            <ac:picMk id="6" creationId="{4A2C9BD1-C982-436E-BCBE-6E457C6353C0}"/>
          </ac:picMkLst>
        </pc:picChg>
        <pc:picChg chg="del">
          <ac:chgData name="Johnson, Kathryn" userId="fc636950-33c7-4c5b-91a9-d3d6a86c01b7" providerId="ADAL" clId="{E949A7CB-FD96-4D97-9610-72060ABE7B91}" dt="2025-12-02T15:50:27.955" v="1101" actId="478"/>
          <ac:picMkLst>
            <pc:docMk/>
            <pc:sldMk cId="2066693957" sldId="1757"/>
            <ac:picMk id="7" creationId="{7D66EF99-1813-4250-ACF2-081BA51D6783}"/>
          </ac:picMkLst>
        </pc:picChg>
        <pc:picChg chg="del">
          <ac:chgData name="Johnson, Kathryn" userId="fc636950-33c7-4c5b-91a9-d3d6a86c01b7" providerId="ADAL" clId="{E949A7CB-FD96-4D97-9610-72060ABE7B91}" dt="2025-12-02T15:50:27.504" v="1100" actId="478"/>
          <ac:picMkLst>
            <pc:docMk/>
            <pc:sldMk cId="2066693957" sldId="1757"/>
            <ac:picMk id="8" creationId="{1DE960E7-C73F-473D-8B0B-F2C23018F79D}"/>
          </ac:picMkLst>
        </pc:picChg>
        <pc:picChg chg="del">
          <ac:chgData name="Johnson, Kathryn" userId="fc636950-33c7-4c5b-91a9-d3d6a86c01b7" providerId="ADAL" clId="{E949A7CB-FD96-4D97-9610-72060ABE7B91}" dt="2025-12-02T15:50:27.102" v="1099" actId="478"/>
          <ac:picMkLst>
            <pc:docMk/>
            <pc:sldMk cId="2066693957" sldId="1757"/>
            <ac:picMk id="9" creationId="{81067CD6-71C6-417C-93C2-409BD0A7AC89}"/>
          </ac:picMkLst>
        </pc:picChg>
        <pc:picChg chg="del">
          <ac:chgData name="Johnson, Kathryn" userId="fc636950-33c7-4c5b-91a9-d3d6a86c01b7" providerId="ADAL" clId="{E949A7CB-FD96-4D97-9610-72060ABE7B91}" dt="2025-12-02T15:50:26.676" v="1098" actId="478"/>
          <ac:picMkLst>
            <pc:docMk/>
            <pc:sldMk cId="2066693957" sldId="1757"/>
            <ac:picMk id="10" creationId="{3B9E6E3B-D7DB-4DED-ADDC-9B88AACFFEDA}"/>
          </ac:picMkLst>
        </pc:picChg>
        <pc:picChg chg="del">
          <ac:chgData name="Johnson, Kathryn" userId="fc636950-33c7-4c5b-91a9-d3d6a86c01b7" providerId="ADAL" clId="{E949A7CB-FD96-4D97-9610-72060ABE7B91}" dt="2025-12-02T15:50:26.313" v="1097" actId="478"/>
          <ac:picMkLst>
            <pc:docMk/>
            <pc:sldMk cId="2066693957" sldId="1757"/>
            <ac:picMk id="11" creationId="{3BFBDFAB-1269-4339-8E68-567F963644E8}"/>
          </ac:picMkLst>
        </pc:picChg>
        <pc:picChg chg="del">
          <ac:chgData name="Johnson, Kathryn" userId="fc636950-33c7-4c5b-91a9-d3d6a86c01b7" providerId="ADAL" clId="{E949A7CB-FD96-4D97-9610-72060ABE7B91}" dt="2025-12-02T15:50:25.657" v="1096" actId="478"/>
          <ac:picMkLst>
            <pc:docMk/>
            <pc:sldMk cId="2066693957" sldId="1757"/>
            <ac:picMk id="12" creationId="{12B03C41-BEF6-44CB-9ADD-7F1848B574B3}"/>
          </ac:picMkLst>
        </pc:picChg>
        <pc:picChg chg="del">
          <ac:chgData name="Johnson, Kathryn" userId="fc636950-33c7-4c5b-91a9-d3d6a86c01b7" providerId="ADAL" clId="{E949A7CB-FD96-4D97-9610-72060ABE7B91}" dt="2025-12-02T15:50:22.665" v="1095" actId="478"/>
          <ac:picMkLst>
            <pc:docMk/>
            <pc:sldMk cId="2066693957" sldId="1757"/>
            <ac:picMk id="13" creationId="{6DDD500C-0BF3-47A8-91EC-8A64D392E629}"/>
          </ac:picMkLst>
        </pc:picChg>
        <pc:picChg chg="add del mod">
          <ac:chgData name="Johnson, Kathryn" userId="fc636950-33c7-4c5b-91a9-d3d6a86c01b7" providerId="ADAL" clId="{E949A7CB-FD96-4D97-9610-72060ABE7B91}" dt="2025-12-02T15:51:27.485" v="1110" actId="478"/>
          <ac:picMkLst>
            <pc:docMk/>
            <pc:sldMk cId="2066693957" sldId="1757"/>
            <ac:picMk id="22" creationId="{C22BAD10-82E2-F8AC-78C4-D3A0A31AB8AD}"/>
          </ac:picMkLst>
        </pc:picChg>
        <pc:picChg chg="del">
          <ac:chgData name="Johnson, Kathryn" userId="fc636950-33c7-4c5b-91a9-d3d6a86c01b7" providerId="ADAL" clId="{E949A7CB-FD96-4D97-9610-72060ABE7B91}" dt="2025-12-02T15:51:28.342" v="1111" actId="478"/>
          <ac:picMkLst>
            <pc:docMk/>
            <pc:sldMk cId="2066693957" sldId="1757"/>
            <ac:picMk id="24" creationId="{80E100E2-B550-DA89-E394-94AD58530D76}"/>
          </ac:picMkLst>
        </pc:picChg>
        <pc:picChg chg="del">
          <ac:chgData name="Johnson, Kathryn" userId="fc636950-33c7-4c5b-91a9-d3d6a86c01b7" providerId="ADAL" clId="{E949A7CB-FD96-4D97-9610-72060ABE7B91}" dt="2025-12-02T15:51:29.101" v="1112" actId="478"/>
          <ac:picMkLst>
            <pc:docMk/>
            <pc:sldMk cId="2066693957" sldId="1757"/>
            <ac:picMk id="25" creationId="{544EA1B9-47F5-DEF2-50C5-B84B8DA00EDF}"/>
          </ac:picMkLst>
        </pc:picChg>
        <pc:picChg chg="add del mod">
          <ac:chgData name="Johnson, Kathryn" userId="fc636950-33c7-4c5b-91a9-d3d6a86c01b7" providerId="ADAL" clId="{E949A7CB-FD96-4D97-9610-72060ABE7B91}" dt="2025-12-02T15:51:29.778" v="1113" actId="478"/>
          <ac:picMkLst>
            <pc:docMk/>
            <pc:sldMk cId="2066693957" sldId="1757"/>
            <ac:picMk id="26" creationId="{3BFFCFBA-5F6D-C716-BB36-0866D89392D8}"/>
          </ac:picMkLst>
        </pc:picChg>
        <pc:picChg chg="del">
          <ac:chgData name="Johnson, Kathryn" userId="fc636950-33c7-4c5b-91a9-d3d6a86c01b7" providerId="ADAL" clId="{E949A7CB-FD96-4D97-9610-72060ABE7B91}" dt="2025-12-02T15:51:30.615" v="1114" actId="478"/>
          <ac:picMkLst>
            <pc:docMk/>
            <pc:sldMk cId="2066693957" sldId="1757"/>
            <ac:picMk id="27" creationId="{EAACB8A9-ADC2-BC71-B568-079651E51C28}"/>
          </ac:picMkLst>
        </pc:picChg>
        <pc:picChg chg="add mod">
          <ac:chgData name="Johnson, Kathryn" userId="fc636950-33c7-4c5b-91a9-d3d6a86c01b7" providerId="ADAL" clId="{E949A7CB-FD96-4D97-9610-72060ABE7B91}" dt="2025-12-02T15:51:21.977" v="1109" actId="1076"/>
          <ac:picMkLst>
            <pc:docMk/>
            <pc:sldMk cId="2066693957" sldId="1757"/>
            <ac:picMk id="28" creationId="{DC218624-6A64-BB5A-6E20-7386BBD8E70D}"/>
          </ac:picMkLst>
        </pc:picChg>
        <pc:picChg chg="add mod">
          <ac:chgData name="Johnson, Kathryn" userId="fc636950-33c7-4c5b-91a9-d3d6a86c01b7" providerId="ADAL" clId="{E949A7CB-FD96-4D97-9610-72060ABE7B91}" dt="2025-12-02T15:51:21.977" v="1109" actId="1076"/>
          <ac:picMkLst>
            <pc:docMk/>
            <pc:sldMk cId="2066693957" sldId="1757"/>
            <ac:picMk id="30" creationId="{2E613746-0A5A-36DA-F9E9-C59DC9587960}"/>
          </ac:picMkLst>
        </pc:picChg>
        <pc:picChg chg="add mod">
          <ac:chgData name="Johnson, Kathryn" userId="fc636950-33c7-4c5b-91a9-d3d6a86c01b7" providerId="ADAL" clId="{E949A7CB-FD96-4D97-9610-72060ABE7B91}" dt="2025-12-02T15:51:21.977" v="1109" actId="1076"/>
          <ac:picMkLst>
            <pc:docMk/>
            <pc:sldMk cId="2066693957" sldId="1757"/>
            <ac:picMk id="31" creationId="{2ED23B0E-7AFF-03FB-B3B3-5188991596B9}"/>
          </ac:picMkLst>
        </pc:picChg>
        <pc:picChg chg="add mod">
          <ac:chgData name="Johnson, Kathryn" userId="fc636950-33c7-4c5b-91a9-d3d6a86c01b7" providerId="ADAL" clId="{E949A7CB-FD96-4D97-9610-72060ABE7B91}" dt="2025-12-02T15:51:21.977" v="1109" actId="1076"/>
          <ac:picMkLst>
            <pc:docMk/>
            <pc:sldMk cId="2066693957" sldId="1757"/>
            <ac:picMk id="32" creationId="{46B9938F-5D01-F15D-E268-F3DDEDFCA431}"/>
          </ac:picMkLst>
        </pc:picChg>
        <pc:picChg chg="add mod">
          <ac:chgData name="Johnson, Kathryn" userId="fc636950-33c7-4c5b-91a9-d3d6a86c01b7" providerId="ADAL" clId="{E949A7CB-FD96-4D97-9610-72060ABE7B91}" dt="2025-12-02T15:51:21.977" v="1109" actId="1076"/>
          <ac:picMkLst>
            <pc:docMk/>
            <pc:sldMk cId="2066693957" sldId="1757"/>
            <ac:picMk id="34" creationId="{D78F0473-8BD8-7217-7FD8-85993FFDE7DB}"/>
          </ac:picMkLst>
        </pc:picChg>
        <pc:picChg chg="add mod">
          <ac:chgData name="Johnson, Kathryn" userId="fc636950-33c7-4c5b-91a9-d3d6a86c01b7" providerId="ADAL" clId="{E949A7CB-FD96-4D97-9610-72060ABE7B91}" dt="2025-12-02T15:51:21.977" v="1109" actId="1076"/>
          <ac:picMkLst>
            <pc:docMk/>
            <pc:sldMk cId="2066693957" sldId="1757"/>
            <ac:picMk id="35" creationId="{7D21A306-F6F7-5B5B-F997-30AC25723EF3}"/>
          </ac:picMkLst>
        </pc:picChg>
        <pc:picChg chg="add mod">
          <ac:chgData name="Johnson, Kathryn" userId="fc636950-33c7-4c5b-91a9-d3d6a86c01b7" providerId="ADAL" clId="{E949A7CB-FD96-4D97-9610-72060ABE7B91}" dt="2025-12-02T15:51:21.977" v="1109" actId="1076"/>
          <ac:picMkLst>
            <pc:docMk/>
            <pc:sldMk cId="2066693957" sldId="1757"/>
            <ac:picMk id="36" creationId="{FA15F773-DCA1-82B7-2E88-D3332ADF25A2}"/>
          </ac:picMkLst>
        </pc:picChg>
        <pc:picChg chg="add mod">
          <ac:chgData name="Johnson, Kathryn" userId="fc636950-33c7-4c5b-91a9-d3d6a86c01b7" providerId="ADAL" clId="{E949A7CB-FD96-4D97-9610-72060ABE7B91}" dt="2025-12-02T15:51:21.977" v="1109" actId="1076"/>
          <ac:picMkLst>
            <pc:docMk/>
            <pc:sldMk cId="2066693957" sldId="1757"/>
            <ac:picMk id="38" creationId="{7117E69F-CA87-6B19-80A8-6102F937AE49}"/>
          </ac:picMkLst>
        </pc:picChg>
      </pc:sldChg>
      <pc:sldChg chg="modSp">
        <pc:chgData name="Johnson, Kathryn" userId="fc636950-33c7-4c5b-91a9-d3d6a86c01b7" providerId="ADAL" clId="{E949A7CB-FD96-4D97-9610-72060ABE7B91}" dt="2025-12-02T15:35:27.715" v="334" actId="962"/>
        <pc:sldMkLst>
          <pc:docMk/>
          <pc:sldMk cId="1794784211" sldId="1772"/>
        </pc:sldMkLst>
        <pc:picChg chg="mod">
          <ac:chgData name="Johnson, Kathryn" userId="fc636950-33c7-4c5b-91a9-d3d6a86c01b7" providerId="ADAL" clId="{E949A7CB-FD96-4D97-9610-72060ABE7B91}" dt="2025-12-02T15:35:27.715" v="334" actId="962"/>
          <ac:picMkLst>
            <pc:docMk/>
            <pc:sldMk cId="1794784211" sldId="1772"/>
            <ac:picMk id="2" creationId="{6B92D006-F324-6DFD-85CB-C5229A91002E}"/>
          </ac:picMkLst>
        </pc:picChg>
      </pc:sldChg>
      <pc:sldChg chg="modSp mod">
        <pc:chgData name="Johnson, Kathryn" userId="fc636950-33c7-4c5b-91a9-d3d6a86c01b7" providerId="ADAL" clId="{E949A7CB-FD96-4D97-9610-72060ABE7B91}" dt="2025-12-02T15:37:54.249" v="370" actId="962"/>
        <pc:sldMkLst>
          <pc:docMk/>
          <pc:sldMk cId="2337503466" sldId="1773"/>
        </pc:sldMkLst>
        <pc:spChg chg="mod ord">
          <ac:chgData name="Johnson, Kathryn" userId="fc636950-33c7-4c5b-91a9-d3d6a86c01b7" providerId="ADAL" clId="{E949A7CB-FD96-4D97-9610-72060ABE7B91}" dt="2025-12-02T15:37:54.249" v="370" actId="962"/>
          <ac:spMkLst>
            <pc:docMk/>
            <pc:sldMk cId="2337503466" sldId="1773"/>
            <ac:spMk id="5" creationId="{28C6E3C5-6C22-4CBD-9D4B-C381ADF351EE}"/>
          </ac:spMkLst>
        </pc:spChg>
      </pc:sldChg>
      <pc:sldChg chg="modSp mod">
        <pc:chgData name="Johnson, Kathryn" userId="fc636950-33c7-4c5b-91a9-d3d6a86c01b7" providerId="ADAL" clId="{E949A7CB-FD96-4D97-9610-72060ABE7B91}" dt="2025-12-02T15:36:39" v="338" actId="13244"/>
        <pc:sldMkLst>
          <pc:docMk/>
          <pc:sldMk cId="2492060013" sldId="1813"/>
        </pc:sldMkLst>
        <pc:spChg chg="ord">
          <ac:chgData name="Johnson, Kathryn" userId="fc636950-33c7-4c5b-91a9-d3d6a86c01b7" providerId="ADAL" clId="{E949A7CB-FD96-4D97-9610-72060ABE7B91}" dt="2025-12-02T15:36:39" v="338" actId="13244"/>
          <ac:spMkLst>
            <pc:docMk/>
            <pc:sldMk cId="2492060013" sldId="1813"/>
            <ac:spMk id="5" creationId="{28C6E3C5-6C22-4CBD-9D4B-C381ADF351EE}"/>
          </ac:spMkLst>
        </pc:spChg>
      </pc:sldChg>
      <pc:sldChg chg="modSp mod">
        <pc:chgData name="Johnson, Kathryn" userId="fc636950-33c7-4c5b-91a9-d3d6a86c01b7" providerId="ADAL" clId="{E949A7CB-FD96-4D97-9610-72060ABE7B91}" dt="2025-12-02T15:37:06.596" v="366" actId="962"/>
        <pc:sldMkLst>
          <pc:docMk/>
          <pc:sldMk cId="2530824334" sldId="1814"/>
        </pc:sldMkLst>
        <pc:spChg chg="mod">
          <ac:chgData name="Johnson, Kathryn" userId="fc636950-33c7-4c5b-91a9-d3d6a86c01b7" providerId="ADAL" clId="{E949A7CB-FD96-4D97-9610-72060ABE7B91}" dt="2025-12-02T15:37:06.596" v="366" actId="962"/>
          <ac:spMkLst>
            <pc:docMk/>
            <pc:sldMk cId="2530824334" sldId="1814"/>
            <ac:spMk id="3" creationId="{E9626FC1-AC97-0C2F-9DBC-1C134EAB5C80}"/>
          </ac:spMkLst>
        </pc:spChg>
      </pc:sldChg>
      <pc:sldChg chg="modSp mod">
        <pc:chgData name="Johnson, Kathryn" userId="fc636950-33c7-4c5b-91a9-d3d6a86c01b7" providerId="ADAL" clId="{E949A7CB-FD96-4D97-9610-72060ABE7B91}" dt="2025-12-02T15:37:44.010" v="368" actId="962"/>
        <pc:sldMkLst>
          <pc:docMk/>
          <pc:sldMk cId="3328589026" sldId="1815"/>
        </pc:sldMkLst>
        <pc:spChg chg="mod">
          <ac:chgData name="Johnson, Kathryn" userId="fc636950-33c7-4c5b-91a9-d3d6a86c01b7" providerId="ADAL" clId="{E949A7CB-FD96-4D97-9610-72060ABE7B91}" dt="2025-12-02T15:37:44.010" v="368" actId="962"/>
          <ac:spMkLst>
            <pc:docMk/>
            <pc:sldMk cId="3328589026" sldId="1815"/>
            <ac:spMk id="7" creationId="{DDA9F321-378B-A0FB-1DB5-B48914AF33BD}"/>
          </ac:spMkLst>
        </pc:spChg>
      </pc:sldChg>
      <pc:sldChg chg="modSp mod">
        <pc:chgData name="Johnson, Kathryn" userId="fc636950-33c7-4c5b-91a9-d3d6a86c01b7" providerId="ADAL" clId="{E949A7CB-FD96-4D97-9610-72060ABE7B91}" dt="2025-12-02T15:38:10.699" v="372" actId="962"/>
        <pc:sldMkLst>
          <pc:docMk/>
          <pc:sldMk cId="555860558" sldId="1816"/>
        </pc:sldMkLst>
        <pc:spChg chg="mod">
          <ac:chgData name="Johnson, Kathryn" userId="fc636950-33c7-4c5b-91a9-d3d6a86c01b7" providerId="ADAL" clId="{E949A7CB-FD96-4D97-9610-72060ABE7B91}" dt="2025-12-02T15:38:10.699" v="372" actId="962"/>
          <ac:spMkLst>
            <pc:docMk/>
            <pc:sldMk cId="555860558" sldId="1816"/>
            <ac:spMk id="5" creationId="{9D00F32D-3804-7D40-5D2F-541DD50B63BB}"/>
          </ac:spMkLst>
        </pc:spChg>
      </pc:sldChg>
      <pc:sldChg chg="modSp mod">
        <pc:chgData name="Johnson, Kathryn" userId="fc636950-33c7-4c5b-91a9-d3d6a86c01b7" providerId="ADAL" clId="{E949A7CB-FD96-4D97-9610-72060ABE7B91}" dt="2025-12-02T15:38:40.170" v="376" actId="962"/>
        <pc:sldMkLst>
          <pc:docMk/>
          <pc:sldMk cId="4011289494" sldId="1817"/>
        </pc:sldMkLst>
        <pc:spChg chg="mod">
          <ac:chgData name="Johnson, Kathryn" userId="fc636950-33c7-4c5b-91a9-d3d6a86c01b7" providerId="ADAL" clId="{E949A7CB-FD96-4D97-9610-72060ABE7B91}" dt="2025-12-02T15:38:40.170" v="376" actId="962"/>
          <ac:spMkLst>
            <pc:docMk/>
            <pc:sldMk cId="4011289494" sldId="1817"/>
            <ac:spMk id="2" creationId="{65148D2E-87EC-0BFF-3F87-38687DB9625A}"/>
          </ac:spMkLst>
        </pc:spChg>
        <pc:spChg chg="ord">
          <ac:chgData name="Johnson, Kathryn" userId="fc636950-33c7-4c5b-91a9-d3d6a86c01b7" providerId="ADAL" clId="{E949A7CB-FD96-4D97-9610-72060ABE7B91}" dt="2025-12-02T15:38:38.319" v="375" actId="13244"/>
          <ac:spMkLst>
            <pc:docMk/>
            <pc:sldMk cId="4011289494" sldId="1817"/>
            <ac:spMk id="6" creationId="{9D8456CE-8EB3-9A12-CABA-70885AE0EDC8}"/>
          </ac:spMkLst>
        </pc:spChg>
      </pc:sldChg>
      <pc:sldChg chg="addSp delSp modSp mod modAnim modShow">
        <pc:chgData name="Johnson, Kathryn" userId="fc636950-33c7-4c5b-91a9-d3d6a86c01b7" providerId="ADAL" clId="{E949A7CB-FD96-4D97-9610-72060ABE7B91}" dt="2025-12-02T15:41:46.480" v="387" actId="13244"/>
        <pc:sldMkLst>
          <pc:docMk/>
          <pc:sldMk cId="3497066131" sldId="1820"/>
        </pc:sldMkLst>
        <pc:spChg chg="del">
          <ac:chgData name="Johnson, Kathryn" userId="fc636950-33c7-4c5b-91a9-d3d6a86c01b7" providerId="ADAL" clId="{E949A7CB-FD96-4D97-9610-72060ABE7B91}" dt="2025-12-02T15:41:34.866" v="385" actId="478"/>
          <ac:spMkLst>
            <pc:docMk/>
            <pc:sldMk cId="3497066131" sldId="1820"/>
            <ac:spMk id="3" creationId="{36ED648A-0DBA-014A-C1BB-AD751F799FED}"/>
          </ac:spMkLst>
        </pc:spChg>
        <pc:spChg chg="ord">
          <ac:chgData name="Johnson, Kathryn" userId="fc636950-33c7-4c5b-91a9-d3d6a86c01b7" providerId="ADAL" clId="{E949A7CB-FD96-4D97-9610-72060ABE7B91}" dt="2025-12-02T15:41:46.480" v="387" actId="13244"/>
          <ac:spMkLst>
            <pc:docMk/>
            <pc:sldMk cId="3497066131" sldId="1820"/>
            <ac:spMk id="5" creationId="{28C6E3C5-6C22-4CBD-9D4B-C381ADF351EE}"/>
          </ac:spMkLst>
        </pc:spChg>
        <pc:spChg chg="add mod">
          <ac:chgData name="Johnson, Kathryn" userId="fc636950-33c7-4c5b-91a9-d3d6a86c01b7" providerId="ADAL" clId="{E949A7CB-FD96-4D97-9610-72060ABE7B91}" dt="2025-12-02T15:41:43.154" v="386"/>
          <ac:spMkLst>
            <pc:docMk/>
            <pc:sldMk cId="3497066131" sldId="1820"/>
            <ac:spMk id="7" creationId="{F25F3349-BB2F-8E56-7951-31911B1F179F}"/>
          </ac:spMkLst>
        </pc:spChg>
        <pc:picChg chg="del">
          <ac:chgData name="Johnson, Kathryn" userId="fc636950-33c7-4c5b-91a9-d3d6a86c01b7" providerId="ADAL" clId="{E949A7CB-FD96-4D97-9610-72060ABE7B91}" dt="2025-12-02T15:41:33.011" v="384" actId="478"/>
          <ac:picMkLst>
            <pc:docMk/>
            <pc:sldMk cId="3497066131" sldId="1820"/>
            <ac:picMk id="2" creationId="{4AD7F25D-9D27-AC72-D1A8-A5C6B21CFFB7}"/>
          </ac:picMkLst>
        </pc:picChg>
        <pc:picChg chg="add del mod">
          <ac:chgData name="Johnson, Kathryn" userId="fc636950-33c7-4c5b-91a9-d3d6a86c01b7" providerId="ADAL" clId="{E949A7CB-FD96-4D97-9610-72060ABE7B91}" dt="2025-12-02T15:41:14.174" v="381" actId="478"/>
          <ac:picMkLst>
            <pc:docMk/>
            <pc:sldMk cId="3497066131" sldId="1820"/>
            <ac:picMk id="4" creationId="{22A5CA8D-4003-CDF1-3990-A00108F62DAA}"/>
          </ac:picMkLst>
        </pc:picChg>
        <pc:picChg chg="add mod">
          <ac:chgData name="Johnson, Kathryn" userId="fc636950-33c7-4c5b-91a9-d3d6a86c01b7" providerId="ADAL" clId="{E949A7CB-FD96-4D97-9610-72060ABE7B91}" dt="2025-12-02T15:41:43.154" v="386"/>
          <ac:picMkLst>
            <pc:docMk/>
            <pc:sldMk cId="3497066131" sldId="1820"/>
            <ac:picMk id="6" creationId="{099B7F43-62FC-773C-B540-592458AC3F8D}"/>
          </ac:picMkLst>
        </pc:picChg>
      </pc:sldChg>
      <pc:sldChg chg="modSp mod">
        <pc:chgData name="Johnson, Kathryn" userId="fc636950-33c7-4c5b-91a9-d3d6a86c01b7" providerId="ADAL" clId="{E949A7CB-FD96-4D97-9610-72060ABE7B91}" dt="2025-12-02T15:42:05.799" v="389" actId="962"/>
        <pc:sldMkLst>
          <pc:docMk/>
          <pc:sldMk cId="3876277774" sldId="1822"/>
        </pc:sldMkLst>
        <pc:spChg chg="mod">
          <ac:chgData name="Johnson, Kathryn" userId="fc636950-33c7-4c5b-91a9-d3d6a86c01b7" providerId="ADAL" clId="{E949A7CB-FD96-4D97-9610-72060ABE7B91}" dt="2025-12-02T15:42:05.799" v="389" actId="962"/>
          <ac:spMkLst>
            <pc:docMk/>
            <pc:sldMk cId="3876277774" sldId="1822"/>
            <ac:spMk id="2" creationId="{9DCBEC8E-6C72-433C-B945-52647E2C4C5A}"/>
          </ac:spMkLst>
        </pc:spChg>
        <pc:spChg chg="ord">
          <ac:chgData name="Johnson, Kathryn" userId="fc636950-33c7-4c5b-91a9-d3d6a86c01b7" providerId="ADAL" clId="{E949A7CB-FD96-4D97-9610-72060ABE7B91}" dt="2025-12-02T15:42:04.515" v="388" actId="13244"/>
          <ac:spMkLst>
            <pc:docMk/>
            <pc:sldMk cId="3876277774" sldId="1822"/>
            <ac:spMk id="4" creationId="{87A84FF7-BAF6-BA58-E102-8108A7D4A70F}"/>
          </ac:spMkLst>
        </pc:spChg>
      </pc:sldChg>
      <pc:sldChg chg="modSp mod">
        <pc:chgData name="Johnson, Kathryn" userId="fc636950-33c7-4c5b-91a9-d3d6a86c01b7" providerId="ADAL" clId="{E949A7CB-FD96-4D97-9610-72060ABE7B91}" dt="2025-12-02T15:42:30.132" v="391" actId="962"/>
        <pc:sldMkLst>
          <pc:docMk/>
          <pc:sldMk cId="828588391" sldId="1823"/>
        </pc:sldMkLst>
        <pc:spChg chg="mod">
          <ac:chgData name="Johnson, Kathryn" userId="fc636950-33c7-4c5b-91a9-d3d6a86c01b7" providerId="ADAL" clId="{E949A7CB-FD96-4D97-9610-72060ABE7B91}" dt="2025-12-02T15:42:30.132" v="391" actId="962"/>
          <ac:spMkLst>
            <pc:docMk/>
            <pc:sldMk cId="828588391" sldId="1823"/>
            <ac:spMk id="5" creationId="{229535D3-92C3-9A3F-A1A6-FDDC9B59589E}"/>
          </ac:spMkLst>
        </pc:spChg>
      </pc:sldChg>
      <pc:sldChg chg="modSp mod">
        <pc:chgData name="Johnson, Kathryn" userId="fc636950-33c7-4c5b-91a9-d3d6a86c01b7" providerId="ADAL" clId="{E949A7CB-FD96-4D97-9610-72060ABE7B91}" dt="2025-12-02T15:44:02.940" v="907" actId="962"/>
        <pc:sldMkLst>
          <pc:docMk/>
          <pc:sldMk cId="2864656029" sldId="1824"/>
        </pc:sldMkLst>
        <pc:picChg chg="mod">
          <ac:chgData name="Johnson, Kathryn" userId="fc636950-33c7-4c5b-91a9-d3d6a86c01b7" providerId="ADAL" clId="{E949A7CB-FD96-4D97-9610-72060ABE7B91}" dt="2025-12-02T15:44:02.940" v="907" actId="962"/>
          <ac:picMkLst>
            <pc:docMk/>
            <pc:sldMk cId="2864656029" sldId="1824"/>
            <ac:picMk id="7" creationId="{491B3B5E-2E6C-5524-DBE9-44642219465E}"/>
          </ac:picMkLst>
        </pc:picChg>
      </pc:sldChg>
      <pc:sldChg chg="modSp mod">
        <pc:chgData name="Johnson, Kathryn" userId="fc636950-33c7-4c5b-91a9-d3d6a86c01b7" providerId="ADAL" clId="{E949A7CB-FD96-4D97-9610-72060ABE7B91}" dt="2025-12-02T15:44:52.375" v="909" actId="962"/>
        <pc:sldMkLst>
          <pc:docMk/>
          <pc:sldMk cId="2394319583" sldId="1828"/>
        </pc:sldMkLst>
        <pc:spChg chg="mod">
          <ac:chgData name="Johnson, Kathryn" userId="fc636950-33c7-4c5b-91a9-d3d6a86c01b7" providerId="ADAL" clId="{E949A7CB-FD96-4D97-9610-72060ABE7B91}" dt="2025-12-02T15:44:52.375" v="909" actId="962"/>
          <ac:spMkLst>
            <pc:docMk/>
            <pc:sldMk cId="2394319583" sldId="1828"/>
            <ac:spMk id="5" creationId="{E2B68D86-6277-2411-F39F-FA5B0CBA75C3}"/>
          </ac:spMkLst>
        </pc:spChg>
      </pc:sldChg>
      <pc:sldChg chg="modSp mod">
        <pc:chgData name="Johnson, Kathryn" userId="fc636950-33c7-4c5b-91a9-d3d6a86c01b7" providerId="ADAL" clId="{E949A7CB-FD96-4D97-9610-72060ABE7B91}" dt="2025-12-02T15:45:35.535" v="910" actId="13244"/>
        <pc:sldMkLst>
          <pc:docMk/>
          <pc:sldMk cId="3600071998" sldId="1836"/>
        </pc:sldMkLst>
        <pc:spChg chg="ord">
          <ac:chgData name="Johnson, Kathryn" userId="fc636950-33c7-4c5b-91a9-d3d6a86c01b7" providerId="ADAL" clId="{E949A7CB-FD96-4D97-9610-72060ABE7B91}" dt="2025-12-02T15:45:35.535" v="910" actId="13244"/>
          <ac:spMkLst>
            <pc:docMk/>
            <pc:sldMk cId="3600071998" sldId="1836"/>
            <ac:spMk id="7" creationId="{CC3C2CCD-97F7-DF3E-10ED-C51719D1FDB0}"/>
          </ac:spMkLst>
        </pc:spChg>
      </pc:sldChg>
      <pc:sldChg chg="modSp mod">
        <pc:chgData name="Johnson, Kathryn" userId="fc636950-33c7-4c5b-91a9-d3d6a86c01b7" providerId="ADAL" clId="{E949A7CB-FD96-4D97-9610-72060ABE7B91}" dt="2025-12-02T15:38:28.861" v="374" actId="962"/>
        <pc:sldMkLst>
          <pc:docMk/>
          <pc:sldMk cId="2846423218" sldId="1838"/>
        </pc:sldMkLst>
        <pc:spChg chg="mod">
          <ac:chgData name="Johnson, Kathryn" userId="fc636950-33c7-4c5b-91a9-d3d6a86c01b7" providerId="ADAL" clId="{E949A7CB-FD96-4D97-9610-72060ABE7B91}" dt="2025-12-02T15:38:28.861" v="374" actId="962"/>
          <ac:spMkLst>
            <pc:docMk/>
            <pc:sldMk cId="2846423218" sldId="1838"/>
            <ac:spMk id="5" creationId="{9D00F32D-3804-7D40-5D2F-541DD50B63BB}"/>
          </ac:spMkLst>
        </pc:spChg>
      </pc:sldChg>
      <pc:sldChg chg="modSp">
        <pc:chgData name="Johnson, Kathryn" userId="fc636950-33c7-4c5b-91a9-d3d6a86c01b7" providerId="ADAL" clId="{E949A7CB-FD96-4D97-9610-72060ABE7B91}" dt="2025-12-02T15:48:38.021" v="1000" actId="962"/>
        <pc:sldMkLst>
          <pc:docMk/>
          <pc:sldMk cId="8967996" sldId="1839"/>
        </pc:sldMkLst>
        <pc:graphicFrameChg chg="mod">
          <ac:chgData name="Johnson, Kathryn" userId="fc636950-33c7-4c5b-91a9-d3d6a86c01b7" providerId="ADAL" clId="{E949A7CB-FD96-4D97-9610-72060ABE7B91}" dt="2025-12-02T15:48:38.021" v="1000" actId="962"/>
          <ac:graphicFrameMkLst>
            <pc:docMk/>
            <pc:sldMk cId="8967996" sldId="1839"/>
            <ac:graphicFrameMk id="6" creationId="{426002F3-E3AE-5643-9F11-B82DC5A957CD}"/>
          </ac:graphicFrameMkLst>
        </pc:graphicFrameChg>
        <pc:picChg chg="mod">
          <ac:chgData name="Johnson, Kathryn" userId="fc636950-33c7-4c5b-91a9-d3d6a86c01b7" providerId="ADAL" clId="{E949A7CB-FD96-4D97-9610-72060ABE7B91}" dt="2025-12-02T15:46:18.275" v="912" actId="962"/>
          <ac:picMkLst>
            <pc:docMk/>
            <pc:sldMk cId="8967996" sldId="1839"/>
            <ac:picMk id="3" creationId="{7608C44F-534E-DDEE-1562-784A8CECA6C1}"/>
          </ac:picMkLst>
        </pc:picChg>
      </pc:sldChg>
      <pc:sldChg chg="modSp">
        <pc:chgData name="Johnson, Kathryn" userId="fc636950-33c7-4c5b-91a9-d3d6a86c01b7" providerId="ADAL" clId="{E949A7CB-FD96-4D97-9610-72060ABE7B91}" dt="2025-12-02T15:50:05.703" v="1094" actId="962"/>
        <pc:sldMkLst>
          <pc:docMk/>
          <pc:sldMk cId="3939116928" sldId="1840"/>
        </pc:sldMkLst>
        <pc:graphicFrameChg chg="mod">
          <ac:chgData name="Johnson, Kathryn" userId="fc636950-33c7-4c5b-91a9-d3d6a86c01b7" providerId="ADAL" clId="{E949A7CB-FD96-4D97-9610-72060ABE7B91}" dt="2025-12-02T15:50:05.703" v="1094" actId="962"/>
          <ac:graphicFrameMkLst>
            <pc:docMk/>
            <pc:sldMk cId="3939116928" sldId="1840"/>
            <ac:graphicFrameMk id="6" creationId="{426002F3-E3AE-5643-9F11-B82DC5A957CD}"/>
          </ac:graphicFrameMkLst>
        </pc:graphicFrameChg>
        <pc:picChg chg="mod">
          <ac:chgData name="Johnson, Kathryn" userId="fc636950-33c7-4c5b-91a9-d3d6a86c01b7" providerId="ADAL" clId="{E949A7CB-FD96-4D97-9610-72060ABE7B91}" dt="2025-12-02T15:46:31.858" v="914" actId="962"/>
          <ac:picMkLst>
            <pc:docMk/>
            <pc:sldMk cId="3939116928" sldId="1840"/>
            <ac:picMk id="3" creationId="{7608C44F-534E-DDEE-1562-784A8CECA6C1}"/>
          </ac:picMkLst>
        </pc:picChg>
      </pc:sldChg>
      <pc:sldChg chg="modSp mod">
        <pc:chgData name="Johnson, Kathryn" userId="fc636950-33c7-4c5b-91a9-d3d6a86c01b7" providerId="ADAL" clId="{E949A7CB-FD96-4D97-9610-72060ABE7B91}" dt="2025-12-02T15:20:13.237" v="13" actId="962"/>
        <pc:sldMkLst>
          <pc:docMk/>
          <pc:sldMk cId="2003908291" sldId="2255"/>
        </pc:sldMkLst>
        <pc:spChg chg="mod">
          <ac:chgData name="Johnson, Kathryn" userId="fc636950-33c7-4c5b-91a9-d3d6a86c01b7" providerId="ADAL" clId="{E949A7CB-FD96-4D97-9610-72060ABE7B91}" dt="2025-12-02T15:19:40.944" v="8" actId="962"/>
          <ac:spMkLst>
            <pc:docMk/>
            <pc:sldMk cId="2003908291" sldId="2255"/>
            <ac:spMk id="11" creationId="{81420D8F-6878-967C-3287-64962E08A544}"/>
          </ac:spMkLst>
        </pc:spChg>
        <pc:spChg chg="mod">
          <ac:chgData name="Johnson, Kathryn" userId="fc636950-33c7-4c5b-91a9-d3d6a86c01b7" providerId="ADAL" clId="{E949A7CB-FD96-4D97-9610-72060ABE7B91}" dt="2025-12-02T15:19:41.446" v="9" actId="962"/>
          <ac:spMkLst>
            <pc:docMk/>
            <pc:sldMk cId="2003908291" sldId="2255"/>
            <ac:spMk id="13" creationId="{1D2FF2BD-4E4C-4B60-CDDA-F46D53043333}"/>
          </ac:spMkLst>
        </pc:spChg>
        <pc:spChg chg="mod">
          <ac:chgData name="Johnson, Kathryn" userId="fc636950-33c7-4c5b-91a9-d3d6a86c01b7" providerId="ADAL" clId="{E949A7CB-FD96-4D97-9610-72060ABE7B91}" dt="2025-12-02T15:19:41.901" v="10" actId="962"/>
          <ac:spMkLst>
            <pc:docMk/>
            <pc:sldMk cId="2003908291" sldId="2255"/>
            <ac:spMk id="14" creationId="{EF7F7D89-E0BE-9576-D6CC-51FA1BEBE5B1}"/>
          </ac:spMkLst>
        </pc:spChg>
        <pc:spChg chg="mod">
          <ac:chgData name="Johnson, Kathryn" userId="fc636950-33c7-4c5b-91a9-d3d6a86c01b7" providerId="ADAL" clId="{E949A7CB-FD96-4D97-9610-72060ABE7B91}" dt="2025-12-02T15:19:42.538" v="11" actId="962"/>
          <ac:spMkLst>
            <pc:docMk/>
            <pc:sldMk cId="2003908291" sldId="2255"/>
            <ac:spMk id="15" creationId="{DAE809C5-355E-05F0-8127-12D7B65D27F4}"/>
          </ac:spMkLst>
        </pc:spChg>
        <pc:spChg chg="mod">
          <ac:chgData name="Johnson, Kathryn" userId="fc636950-33c7-4c5b-91a9-d3d6a86c01b7" providerId="ADAL" clId="{E949A7CB-FD96-4D97-9610-72060ABE7B91}" dt="2025-12-02T15:19:42.990" v="12" actId="962"/>
          <ac:spMkLst>
            <pc:docMk/>
            <pc:sldMk cId="2003908291" sldId="2255"/>
            <ac:spMk id="16" creationId="{B13EF328-91B1-B45F-1791-E1FD25BAFFBF}"/>
          </ac:spMkLst>
        </pc:spChg>
        <pc:picChg chg="mod">
          <ac:chgData name="Johnson, Kathryn" userId="fc636950-33c7-4c5b-91a9-d3d6a86c01b7" providerId="ADAL" clId="{E949A7CB-FD96-4D97-9610-72060ABE7B91}" dt="2025-12-02T15:20:13.237" v="13" actId="962"/>
          <ac:picMkLst>
            <pc:docMk/>
            <pc:sldMk cId="2003908291" sldId="2255"/>
            <ac:picMk id="5" creationId="{174BB579-7EBE-CF05-F516-28A0B2FD1740}"/>
          </ac:picMkLst>
        </pc:picChg>
      </pc:sldChg>
      <pc:sldChg chg="modSp mod">
        <pc:chgData name="Johnson, Kathryn" userId="fc636950-33c7-4c5b-91a9-d3d6a86c01b7" providerId="ADAL" clId="{E949A7CB-FD96-4D97-9610-72060ABE7B91}" dt="2025-12-02T15:18:25.642" v="7" actId="962"/>
        <pc:sldMkLst>
          <pc:docMk/>
          <pc:sldMk cId="719885329" sldId="2262"/>
        </pc:sldMkLst>
        <pc:spChg chg="mod">
          <ac:chgData name="Johnson, Kathryn" userId="fc636950-33c7-4c5b-91a9-d3d6a86c01b7" providerId="ADAL" clId="{E949A7CB-FD96-4D97-9610-72060ABE7B91}" dt="2025-12-02T15:18:24.221" v="5" actId="962"/>
          <ac:spMkLst>
            <pc:docMk/>
            <pc:sldMk cId="719885329" sldId="2262"/>
            <ac:spMk id="18" creationId="{F0904525-9FED-ED40-B2F7-758354A6C8C1}"/>
          </ac:spMkLst>
        </pc:spChg>
        <pc:spChg chg="mod">
          <ac:chgData name="Johnson, Kathryn" userId="fc636950-33c7-4c5b-91a9-d3d6a86c01b7" providerId="ADAL" clId="{E949A7CB-FD96-4D97-9610-72060ABE7B91}" dt="2025-12-02T15:18:25.642" v="7" actId="962"/>
          <ac:spMkLst>
            <pc:docMk/>
            <pc:sldMk cId="719885329" sldId="2262"/>
            <ac:spMk id="19" creationId="{3C15F6F4-F6D8-4142-3F51-1C6C038401D4}"/>
          </ac:spMkLst>
        </pc:spChg>
      </pc:sldChg>
      <pc:sldChg chg="modSp mod">
        <pc:chgData name="Johnson, Kathryn" userId="fc636950-33c7-4c5b-91a9-d3d6a86c01b7" providerId="ADAL" clId="{E949A7CB-FD96-4D97-9610-72060ABE7B91}" dt="2025-12-02T15:21:07.591" v="14" actId="962"/>
        <pc:sldMkLst>
          <pc:docMk/>
          <pc:sldMk cId="2704124158" sldId="2267"/>
        </pc:sldMkLst>
        <pc:picChg chg="mod">
          <ac:chgData name="Johnson, Kathryn" userId="fc636950-33c7-4c5b-91a9-d3d6a86c01b7" providerId="ADAL" clId="{E949A7CB-FD96-4D97-9610-72060ABE7B91}" dt="2025-12-02T15:21:07.591" v="14" actId="962"/>
          <ac:picMkLst>
            <pc:docMk/>
            <pc:sldMk cId="2704124158" sldId="2267"/>
            <ac:picMk id="3" creationId="{306E2EC5-EE9C-28FB-8A52-9CEDFF3259AC}"/>
          </ac:picMkLst>
        </pc:picChg>
      </pc:sldChg>
      <pc:sldChg chg="modSp mod">
        <pc:chgData name="Johnson, Kathryn" userId="fc636950-33c7-4c5b-91a9-d3d6a86c01b7" providerId="ADAL" clId="{E949A7CB-FD96-4D97-9610-72060ABE7B91}" dt="2025-12-02T15:29:20.641" v="313" actId="962"/>
        <pc:sldMkLst>
          <pc:docMk/>
          <pc:sldMk cId="1572877573" sldId="2284"/>
        </pc:sldMkLst>
        <pc:picChg chg="mod">
          <ac:chgData name="Johnson, Kathryn" userId="fc636950-33c7-4c5b-91a9-d3d6a86c01b7" providerId="ADAL" clId="{E949A7CB-FD96-4D97-9610-72060ABE7B91}" dt="2025-12-02T15:29:20.641" v="313" actId="962"/>
          <ac:picMkLst>
            <pc:docMk/>
            <pc:sldMk cId="1572877573" sldId="2284"/>
            <ac:picMk id="5" creationId="{D1B65E25-B516-6BAD-2002-AFEEB60D4F45}"/>
          </ac:picMkLst>
        </pc:picChg>
      </pc:sldChg>
      <pc:sldChg chg="modSp mod">
        <pc:chgData name="Johnson, Kathryn" userId="fc636950-33c7-4c5b-91a9-d3d6a86c01b7" providerId="ADAL" clId="{E949A7CB-FD96-4D97-9610-72060ABE7B91}" dt="2025-12-02T15:25:38.707" v="21" actId="962"/>
        <pc:sldMkLst>
          <pc:docMk/>
          <pc:sldMk cId="523943991" sldId="2287"/>
        </pc:sldMkLst>
        <pc:spChg chg="mod">
          <ac:chgData name="Johnson, Kathryn" userId="fc636950-33c7-4c5b-91a9-d3d6a86c01b7" providerId="ADAL" clId="{E949A7CB-FD96-4D97-9610-72060ABE7B91}" dt="2025-12-02T15:25:38.707" v="21" actId="962"/>
          <ac:spMkLst>
            <pc:docMk/>
            <pc:sldMk cId="523943991" sldId="2287"/>
            <ac:spMk id="2" creationId="{7DDFDC0E-3C74-297D-F8BC-28DF401B5A55}"/>
          </ac:spMkLst>
        </pc:spChg>
        <pc:spChg chg="ord">
          <ac:chgData name="Johnson, Kathryn" userId="fc636950-33c7-4c5b-91a9-d3d6a86c01b7" providerId="ADAL" clId="{E949A7CB-FD96-4D97-9610-72060ABE7B91}" dt="2025-12-02T15:25:37.062" v="20" actId="13244"/>
          <ac:spMkLst>
            <pc:docMk/>
            <pc:sldMk cId="523943991" sldId="2287"/>
            <ac:spMk id="3" creationId="{77E2BEAE-6A7C-658A-D5AA-EE6F901B83A7}"/>
          </ac:spMkLst>
        </pc:spChg>
      </pc:sldChg>
      <pc:sldChg chg="delSp mod">
        <pc:chgData name="Johnson, Kathryn" userId="fc636950-33c7-4c5b-91a9-d3d6a86c01b7" providerId="ADAL" clId="{E949A7CB-FD96-4D97-9610-72060ABE7B91}" dt="2025-12-02T15:24:17.375" v="18" actId="478"/>
        <pc:sldMkLst>
          <pc:docMk/>
          <pc:sldMk cId="1871230986" sldId="2297"/>
        </pc:sldMkLst>
        <pc:spChg chg="del">
          <ac:chgData name="Johnson, Kathryn" userId="fc636950-33c7-4c5b-91a9-d3d6a86c01b7" providerId="ADAL" clId="{E949A7CB-FD96-4D97-9610-72060ABE7B91}" dt="2025-12-02T15:24:17.375" v="18" actId="478"/>
          <ac:spMkLst>
            <pc:docMk/>
            <pc:sldMk cId="1871230986" sldId="2297"/>
            <ac:spMk id="4" creationId="{9A9F79D7-6237-8D66-90EC-8E1454417F24}"/>
          </ac:spMkLst>
        </pc:spChg>
        <pc:spChg chg="del">
          <ac:chgData name="Johnson, Kathryn" userId="fc636950-33c7-4c5b-91a9-d3d6a86c01b7" providerId="ADAL" clId="{E949A7CB-FD96-4D97-9610-72060ABE7B91}" dt="2025-12-02T15:24:02.290" v="16" actId="478"/>
          <ac:spMkLst>
            <pc:docMk/>
            <pc:sldMk cId="1871230986" sldId="2297"/>
            <ac:spMk id="5" creationId="{7C238F06-A4CB-3FA6-4341-D68F905503C3}"/>
          </ac:spMkLst>
        </pc:spChg>
        <pc:picChg chg="del">
          <ac:chgData name="Johnson, Kathryn" userId="fc636950-33c7-4c5b-91a9-d3d6a86c01b7" providerId="ADAL" clId="{E949A7CB-FD96-4D97-9610-72060ABE7B91}" dt="2025-12-02T15:24:00.189" v="15" actId="478"/>
          <ac:picMkLst>
            <pc:docMk/>
            <pc:sldMk cId="1871230986" sldId="2297"/>
            <ac:picMk id="6" creationId="{C6335435-7B1C-E36E-DD9D-98186764CC66}"/>
          </ac:picMkLst>
        </pc:picChg>
        <pc:picChg chg="del">
          <ac:chgData name="Johnson, Kathryn" userId="fc636950-33c7-4c5b-91a9-d3d6a86c01b7" providerId="ADAL" clId="{E949A7CB-FD96-4D97-9610-72060ABE7B91}" dt="2025-12-02T15:24:07.843" v="17" actId="478"/>
          <ac:picMkLst>
            <pc:docMk/>
            <pc:sldMk cId="1871230986" sldId="2297"/>
            <ac:picMk id="7" creationId="{19BA75ED-B023-E55B-A981-EA80B51D7FB7}"/>
          </ac:picMkLst>
        </pc:picChg>
      </pc:sldChg>
      <pc:sldChg chg="modSp mod">
        <pc:chgData name="Johnson, Kathryn" userId="fc636950-33c7-4c5b-91a9-d3d6a86c01b7" providerId="ADAL" clId="{E949A7CB-FD96-4D97-9610-72060ABE7B91}" dt="2025-12-02T15:12:09.491" v="3" actId="962"/>
        <pc:sldMkLst>
          <pc:docMk/>
          <pc:sldMk cId="834672616" sldId="2359"/>
        </pc:sldMkLst>
        <pc:picChg chg="mod">
          <ac:chgData name="Johnson, Kathryn" userId="fc636950-33c7-4c5b-91a9-d3d6a86c01b7" providerId="ADAL" clId="{E949A7CB-FD96-4D97-9610-72060ABE7B91}" dt="2025-12-02T15:12:09.491" v="3" actId="962"/>
          <ac:picMkLst>
            <pc:docMk/>
            <pc:sldMk cId="834672616" sldId="2359"/>
            <ac:picMk id="8" creationId="{081C68EC-5D61-C680-A454-6B309F5E5BB3}"/>
          </ac:picMkLst>
        </pc:picChg>
      </pc:sldChg>
    </pc:docChg>
  </pc:docChgLst>
  <pc:docChgLst>
    <pc:chgData name="Lane, Kathleen" userId="d8586a00-d571-4eeb-bfc3-f42bf250439e" providerId="ADAL" clId="{8577ED6C-C0DA-4D4B-9539-F2730A2AF55F}"/>
    <pc:docChg chg="delSld modSld modSection">
      <pc:chgData name="Lane, Kathleen" userId="d8586a00-d571-4eeb-bfc3-f42bf250439e" providerId="ADAL" clId="{8577ED6C-C0DA-4D4B-9539-F2730A2AF55F}" dt="2025-12-01T17:33:04.660" v="17"/>
      <pc:docMkLst>
        <pc:docMk/>
      </pc:docMkLst>
      <pc:sldChg chg="addSp delSp modSp">
        <pc:chgData name="Lane, Kathleen" userId="d8586a00-d571-4eeb-bfc3-f42bf250439e" providerId="ADAL" clId="{8577ED6C-C0DA-4D4B-9539-F2730A2AF55F}" dt="2025-12-01T17:33:04.660" v="17"/>
        <pc:sldMkLst>
          <pc:docMk/>
          <pc:sldMk cId="4155900735" sldId="1443"/>
        </pc:sldMkLst>
        <pc:spChg chg="add del mod">
          <ac:chgData name="Lane, Kathleen" userId="d8586a00-d571-4eeb-bfc3-f42bf250439e" providerId="ADAL" clId="{8577ED6C-C0DA-4D4B-9539-F2730A2AF55F}" dt="2025-12-01T17:33:04.660" v="17"/>
          <ac:spMkLst>
            <pc:docMk/>
            <pc:sldMk cId="4155900735" sldId="1443"/>
            <ac:spMk id="3" creationId="{5E4AA003-2A66-3EA5-8B98-669FF245B44B}"/>
          </ac:spMkLst>
        </pc:spChg>
        <pc:picChg chg="add mod">
          <ac:chgData name="Lane, Kathleen" userId="d8586a00-d571-4eeb-bfc3-f42bf250439e" providerId="ADAL" clId="{8577ED6C-C0DA-4D4B-9539-F2730A2AF55F}" dt="2025-12-01T17:32:25.004" v="16"/>
          <ac:picMkLst>
            <pc:docMk/>
            <pc:sldMk cId="4155900735" sldId="1443"/>
            <ac:picMk id="4" creationId="{31083993-18A4-5CD2-E3A6-08147F2DDBE8}"/>
          </ac:picMkLst>
        </pc:picChg>
        <pc:picChg chg="add mod">
          <ac:chgData name="Lane, Kathleen" userId="d8586a00-d571-4eeb-bfc3-f42bf250439e" providerId="ADAL" clId="{8577ED6C-C0DA-4D4B-9539-F2730A2AF55F}" dt="2025-12-01T17:33:04.660" v="17"/>
          <ac:picMkLst>
            <pc:docMk/>
            <pc:sldMk cId="4155900735" sldId="1443"/>
            <ac:picMk id="5" creationId="{7F6EF23E-2CE3-01CC-0E07-0D40B0457C7E}"/>
          </ac:picMkLst>
        </pc:picChg>
        <pc:picChg chg="del">
          <ac:chgData name="Lane, Kathleen" userId="d8586a00-d571-4eeb-bfc3-f42bf250439e" providerId="ADAL" clId="{8577ED6C-C0DA-4D4B-9539-F2730A2AF55F}" dt="2025-12-01T17:32:24.476" v="15" actId="478"/>
          <ac:picMkLst>
            <pc:docMk/>
            <pc:sldMk cId="4155900735" sldId="1443"/>
            <ac:picMk id="6" creationId="{C8A0B3BB-AC8C-ED99-DBE9-098D577A3401}"/>
          </ac:picMkLst>
        </pc:picChg>
      </pc:sldChg>
      <pc:sldChg chg="modSp mod">
        <pc:chgData name="Lane, Kathleen" userId="d8586a00-d571-4eeb-bfc3-f42bf250439e" providerId="ADAL" clId="{8577ED6C-C0DA-4D4B-9539-F2730A2AF55F}" dt="2025-12-01T17:32:20.626" v="14" actId="20577"/>
        <pc:sldMkLst>
          <pc:docMk/>
          <pc:sldMk cId="2066693957" sldId="1757"/>
        </pc:sldMkLst>
        <pc:spChg chg="mod">
          <ac:chgData name="Lane, Kathleen" userId="d8586a00-d571-4eeb-bfc3-f42bf250439e" providerId="ADAL" clId="{8577ED6C-C0DA-4D4B-9539-F2730A2AF55F}" dt="2025-12-01T17:32:20.626" v="14" actId="20577"/>
          <ac:spMkLst>
            <pc:docMk/>
            <pc:sldMk cId="2066693957" sldId="1757"/>
            <ac:spMk id="18" creationId="{A0380CCF-33DC-D384-2140-4D8E28AA7702}"/>
          </ac:spMkLst>
        </pc:spChg>
      </pc:sldChg>
      <pc:sldChg chg="del">
        <pc:chgData name="Lane, Kathleen" userId="d8586a00-d571-4eeb-bfc3-f42bf250439e" providerId="ADAL" clId="{8577ED6C-C0DA-4D4B-9539-F2730A2AF55F}" dt="2025-12-01T17:31:22.434" v="0" actId="47"/>
        <pc:sldMkLst>
          <pc:docMk/>
          <pc:sldMk cId="2251542975" sldId="2367"/>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2.6497245642611411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092E-3"/>
                  <c:y val="-1.0598898257044661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8.0755112075650733E-3"/>
                  <c:y val="-7.949173692783423E-3"/>
                </c:manualLayout>
              </c:layout>
              <c:tx>
                <c:rich>
                  <a:bodyPr/>
                  <a:lstStyle/>
                  <a:p>
                    <a:fld id="{3BB863BB-8298-4345-B281-A9D2A33D95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0382800124012237E-2"/>
                  <c:y val="-1.5898347385566846E-2"/>
                </c:manualLayout>
              </c:layout>
              <c:tx>
                <c:rich>
                  <a:bodyPr/>
                  <a:lstStyle/>
                  <a:p>
                    <a:fld id="{7DDC17A0-6571-CA49-9280-92E8329343F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9.2291556657885711E-3"/>
                  <c:y val="-1.5898347385566846E-2"/>
                </c:manualLayout>
              </c:layout>
              <c:tx>
                <c:rich>
                  <a:bodyPr/>
                  <a:lstStyle/>
                  <a:p>
                    <a:fld id="{92702E6B-3471-CF48-B72E-4B98802AB51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829-4CF5-B4D7-0FC79382E850}"/>
                </c:ext>
              </c:extLst>
            </c:dLbl>
            <c:dLbl>
              <c:idx val="6"/>
              <c:layout>
                <c:manualLayout>
                  <c:x val="9.2291556657885711E-3"/>
                  <c:y val="3.9745868463917117E-2"/>
                </c:manualLayout>
              </c:layout>
              <c:tx>
                <c:rich>
                  <a:bodyPr/>
                  <a:lstStyle/>
                  <a:p>
                    <a:fld id="{0E8C9543-AC51-4340-AC1A-5B985C57300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829-4CF5-B4D7-0FC79382E850}"/>
                </c:ext>
              </c:extLst>
            </c:dLbl>
            <c:dLbl>
              <c:idx val="7"/>
              <c:layout>
                <c:manualLayout>
                  <c:x val="9.2291556657886561E-3"/>
                  <c:y val="2.6497245642610437E-3"/>
                </c:manualLayout>
              </c:layout>
              <c:tx>
                <c:rich>
                  <a:bodyPr/>
                  <a:lstStyle/>
                  <a:p>
                    <a:fld id="{2BC27E71-D392-CC42-85E5-B4A972E0C4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829-4CF5-B4D7-0FC79382E850}"/>
                </c:ext>
              </c:extLst>
            </c:dLbl>
            <c:dLbl>
              <c:idx val="8"/>
              <c:layout>
                <c:manualLayout>
                  <c:x val="9.2291556657886561E-3"/>
                  <c:y val="2.6497245642611409E-3"/>
                </c:manualLayout>
              </c:layout>
              <c:tx>
                <c:rich>
                  <a:bodyPr/>
                  <a:lstStyle/>
                  <a:p>
                    <a:fld id="{1B8E4C2E-B2B6-374A-A989-444DF8553D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829-4CF5-B4D7-0FC79382E850}"/>
                </c:ext>
              </c:extLst>
            </c:dLbl>
            <c:dLbl>
              <c:idx val="9"/>
              <c:layout>
                <c:manualLayout>
                  <c:x val="9.2291556657886561E-3"/>
                  <c:y val="-2.6497245642611314E-2"/>
                </c:manualLayout>
              </c:layout>
              <c:tx>
                <c:rich>
                  <a:bodyPr/>
                  <a:lstStyle/>
                  <a:p>
                    <a:fld id="{6D06B60D-B61A-0648-B7E5-55559D3F9D1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829-4CF5-B4D7-0FC79382E850}"/>
                </c:ext>
              </c:extLst>
            </c:dLbl>
            <c:dLbl>
              <c:idx val="10"/>
              <c:layout>
                <c:manualLayout>
                  <c:x val="1.0382800124012067E-2"/>
                  <c:y val="-1.0598898257044661E-2"/>
                </c:manualLayout>
              </c:layout>
              <c:tx>
                <c:rich>
                  <a:bodyPr/>
                  <a:lstStyle/>
                  <a:p>
                    <a:fld id="{F731CA1C-9C82-CC46-9C26-D6DC32D18C8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829-4CF5-B4D7-0FC79382E850}"/>
                </c:ext>
              </c:extLst>
            </c:dLbl>
            <c:dLbl>
              <c:idx val="11"/>
              <c:layout>
                <c:manualLayout>
                  <c:x val="2.9994755913813131E-2"/>
                  <c:y val="0.16163319841992951"/>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0829-4CF5-B4D7-0FC79382E850}"/>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0.000000</c:formatCode>
                <c:ptCount val="11"/>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pt idx="9">
                  <c:v>0.7319</c:v>
                </c:pt>
                <c:pt idx="10">
                  <c:v>0.78210000000000002</c:v>
                </c:pt>
              </c:numCache>
            </c:numRef>
          </c:val>
          <c:extLst>
            <c:ext xmlns:c15="http://schemas.microsoft.com/office/drawing/2012/chart" uri="{02D57815-91ED-43cb-92C2-25804820EDAC}">
              <c15:datalabelsRange>
                <c15:f>Sheet1!$K$2:$K$1048570</c15:f>
                <c15:dlblRangeCache>
                  <c:ptCount val="1048569"/>
                  <c:pt idx="0">
                    <c:v>63.6% 
(n=283)</c:v>
                  </c:pt>
                  <c:pt idx="1">
                    <c:v>65.87% 
(n=276)</c:v>
                  </c:pt>
                  <c:pt idx="2">
                    <c:v>71.73% 
(n=335)</c:v>
                  </c:pt>
                  <c:pt idx="3">
                    <c:v>73.11% 
(n=329)</c:v>
                  </c:pt>
                  <c:pt idx="4">
                    <c:v>71.5% 
(n=306)</c:v>
                  </c:pt>
                  <c:pt idx="5">
                    <c:v>72.35% 
(n=293)</c:v>
                  </c:pt>
                  <c:pt idx="6">
                    <c:v>90.24% 
(n=333)</c:v>
                  </c:pt>
                  <c:pt idx="7">
                    <c:v>80.09% 
(n=346)</c:v>
                  </c:pt>
                  <c:pt idx="8">
                    <c:v>80.92% 
(n=352)</c:v>
                  </c:pt>
                  <c:pt idx="9">
                    <c:v>73.19% 
(n=314)</c:v>
                  </c:pt>
                  <c:pt idx="10">
                    <c:v>78.21% 
(n=341)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3.9223911579601783E-2"/>
                  <c:y val="-4.2395593028178281E-2"/>
                </c:manualLayout>
              </c:layout>
              <c:tx>
                <c:rich>
                  <a:bodyPr/>
                  <a:lstStyle/>
                  <a:p>
                    <a:fld id="{B48E19CF-7770-5F4C-8EB5-A1CAA13AC3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28E-2"/>
                  <c:y val="-3.9745868463917138E-2"/>
                </c:manualLayout>
              </c:layout>
              <c:tx>
                <c:rich>
                  <a:bodyPr/>
                  <a:lstStyle/>
                  <a:p>
                    <a:fld id="{752C8472-D233-A945-948C-16E601B16F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1531200496048949E-2"/>
                  <c:y val="-2.1197796514089127E-2"/>
                </c:manualLayout>
              </c:layout>
              <c:tx>
                <c:rich>
                  <a:bodyPr/>
                  <a:lstStyle/>
                  <a:p>
                    <a:fld id="{E614F2D2-AC77-954C-A3E9-520E72DD1B8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3.92239115796017E-2"/>
                  <c:y val="-1.0598898257044563E-2"/>
                </c:manualLayout>
              </c:layout>
              <c:tx>
                <c:rich>
                  <a:bodyPr/>
                  <a:lstStyle/>
                  <a:p>
                    <a:fld id="{4E475E38-4450-0C48-A092-29924C3648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4.1531200496048866E-2"/>
                  <c:y val="-2.3847521078350292E-2"/>
                </c:manualLayout>
              </c:layout>
              <c:tx>
                <c:rich>
                  <a:bodyPr/>
                  <a:lstStyle/>
                  <a:p>
                    <a:fld id="{BF34AF6A-CF06-6148-920E-9DA9D4EE3B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037755603782537E-2"/>
                  <c:y val="-1.8548071949828011E-2"/>
                </c:manualLayout>
              </c:layout>
              <c:tx>
                <c:rich>
                  <a:bodyPr/>
                  <a:lstStyle/>
                  <a:p>
                    <a:fld id="{1D7E3019-05D7-334E-A611-800D6786AC4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829-4CF5-B4D7-0FC79382E850}"/>
                </c:ext>
              </c:extLst>
            </c:dLbl>
            <c:dLbl>
              <c:idx val="6"/>
              <c:layout>
                <c:manualLayout>
                  <c:x val="4.3838489412496032E-2"/>
                  <c:y val="6.3593389542267384E-2"/>
                </c:manualLayout>
              </c:layout>
              <c:tx>
                <c:rich>
                  <a:bodyPr/>
                  <a:lstStyle/>
                  <a:p>
                    <a:fld id="{7EE1D8BD-5854-7848-AE83-2758D4B1279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829-4CF5-B4D7-0FC79382E850}"/>
                </c:ext>
              </c:extLst>
            </c:dLbl>
            <c:dLbl>
              <c:idx val="7"/>
              <c:layout>
                <c:manualLayout>
                  <c:x val="4.037755603782537E-2"/>
                  <c:y val="1.5898347385566822E-2"/>
                </c:manualLayout>
              </c:layout>
              <c:tx>
                <c:rich>
                  <a:bodyPr/>
                  <a:lstStyle/>
                  <a:p>
                    <a:fld id="{B17C3BA5-4344-A143-A3CF-2ECD3CCCCF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829-4CF5-B4D7-0FC79382E850}"/>
                </c:ext>
              </c:extLst>
            </c:dLbl>
            <c:dLbl>
              <c:idx val="8"/>
              <c:layout>
                <c:manualLayout>
                  <c:x val="4.3838489412495941E-2"/>
                  <c:y val="1.3248622821305706E-2"/>
                </c:manualLayout>
              </c:layout>
              <c:tx>
                <c:rich>
                  <a:bodyPr/>
                  <a:lstStyle/>
                  <a:p>
                    <a:fld id="{3E8957C9-C83C-A349-BC3C-A6FD48BB616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829-4CF5-B4D7-0FC79382E850}"/>
                </c:ext>
              </c:extLst>
            </c:dLbl>
            <c:dLbl>
              <c:idx val="9"/>
              <c:layout>
                <c:manualLayout>
                  <c:x val="4.2684844954272362E-2"/>
                  <c:y val="-2.3847521078350267E-2"/>
                </c:manualLayout>
              </c:layout>
              <c:tx>
                <c:rich>
                  <a:bodyPr/>
                  <a:lstStyle/>
                  <a:p>
                    <a:fld id="{1CE8E517-A84A-3645-9871-352DF9D0ACB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829-4CF5-B4D7-0FC79382E850}"/>
                </c:ext>
              </c:extLst>
            </c:dLbl>
            <c:dLbl>
              <c:idx val="10"/>
              <c:layout>
                <c:manualLayout>
                  <c:x val="4.037755603782537E-2"/>
                  <c:y val="-5.299449128522306E-3"/>
                </c:manualLayout>
              </c:layout>
              <c:tx>
                <c:rich>
                  <a:bodyPr/>
                  <a:lstStyle/>
                  <a:p>
                    <a:fld id="{36DCC29C-F94D-334C-A319-D0AF32D05FB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829-4CF5-B4D7-0FC79382E850}"/>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0.000000</c:formatCode>
                <c:ptCount val="11"/>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pt idx="9">
                  <c:v>0.1981</c:v>
                </c:pt>
                <c:pt idx="10">
                  <c:v>0.156</c:v>
                </c:pt>
              </c:numCache>
            </c:numRef>
          </c:val>
          <c:extLst>
            <c:ext xmlns:c15="http://schemas.microsoft.com/office/drawing/2012/chart" uri="{02D57815-91ED-43cb-92C2-25804820EDAC}">
              <c15:datalabelsRange>
                <c15:f>Sheet1!$L$2:$L$1048570</c15:f>
                <c15:dlblRangeCache>
                  <c:ptCount val="1048569"/>
                  <c:pt idx="0">
                    <c:v>26.52% 
(n=118)</c:v>
                  </c:pt>
                  <c:pt idx="1">
                    <c:v>23.87% 
(n=100)</c:v>
                  </c:pt>
                  <c:pt idx="2">
                    <c:v>18.2% 
(n=85)</c:v>
                  </c:pt>
                  <c:pt idx="3">
                    <c:v>20.89% 
(n=94)</c:v>
                  </c:pt>
                  <c:pt idx="4">
                    <c:v>20.09% 
(n=86)</c:v>
                  </c:pt>
                  <c:pt idx="5">
                    <c:v>20.49% 
(n=83)</c:v>
                  </c:pt>
                  <c:pt idx="6">
                    <c:v>8.13% 
(n=30)</c:v>
                  </c:pt>
                  <c:pt idx="7">
                    <c:v>15.97% 
(n=69)</c:v>
                  </c:pt>
                  <c:pt idx="8">
                    <c:v>14.02% 
(n=61)</c:v>
                  </c:pt>
                  <c:pt idx="9">
                    <c:v>19.81% 
(n=85)</c:v>
                  </c:pt>
                  <c:pt idx="10">
                    <c:v>15.6% 
(n=68)</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3.6916622663154625E-2"/>
                  <c:y val="-6.3080970366690581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1531200496048949E-2"/>
                  <c:y val="-6.4354507275371689E-2"/>
                </c:manualLayout>
              </c:layout>
              <c:tx>
                <c:rich>
                  <a:bodyPr/>
                  <a:lstStyle/>
                  <a:p>
                    <a:fld id="{0AC1CEE6-9E4F-8B42-9626-DD3E65E606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1531200496048949E-2"/>
                  <c:y val="-6.368080958891506E-2"/>
                </c:manualLayout>
              </c:layout>
              <c:tx>
                <c:rich>
                  <a:bodyPr/>
                  <a:lstStyle/>
                  <a:p>
                    <a:fld id="{4BB192AA-183C-AB45-8BE0-8A7E8C750C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3.8647089350489994E-2"/>
                  <c:y val="-4.9873449572090348E-2"/>
                </c:manualLayout>
              </c:layout>
              <c:tx>
                <c:rich>
                  <a:bodyPr/>
                  <a:lstStyle/>
                  <a:p>
                    <a:fld id="{A14DD0A2-B862-7A4D-AA8B-8482C8BAAEF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4.2684844954272529E-2"/>
                  <c:y val="-5.8065062630517188E-2"/>
                </c:manualLayout>
              </c:layout>
              <c:tx>
                <c:rich>
                  <a:bodyPr/>
                  <a:lstStyle/>
                  <a:p>
                    <a:fld id="{AAB0A25A-219A-FF41-9786-0697F1CCC5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1531200496048949E-2"/>
                  <c:y val="-5.3816114539873242E-2"/>
                </c:manualLayout>
              </c:layout>
              <c:tx>
                <c:rich>
                  <a:bodyPr/>
                  <a:lstStyle/>
                  <a:p>
                    <a:fld id="{0F0D8EA3-3737-8C48-90B2-DA92C867362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336-4F2B-A05E-761B872B7CD0}"/>
                </c:ext>
              </c:extLst>
            </c:dLbl>
            <c:dLbl>
              <c:idx val="6"/>
              <c:layout>
                <c:manualLayout>
                  <c:x val="3.92239115796017E-2"/>
                  <c:y val="-3.4446419335394836E-2"/>
                </c:manualLayout>
              </c:layout>
              <c:tx>
                <c:rich>
                  <a:bodyPr/>
                  <a:lstStyle/>
                  <a:p>
                    <a:fld id="{1C6D3085-AAD8-6644-AFBC-369435DBBA0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336-4F2B-A05E-761B872B7CD0}"/>
                </c:ext>
              </c:extLst>
            </c:dLbl>
            <c:dLbl>
              <c:idx val="7"/>
              <c:layout>
                <c:manualLayout>
                  <c:x val="4.037755603782528E-2"/>
                  <c:y val="-4.2875255766228366E-2"/>
                </c:manualLayout>
              </c:layout>
              <c:tx>
                <c:rich>
                  <a:bodyPr/>
                  <a:lstStyle/>
                  <a:p>
                    <a:fld id="{5123B266-9B10-2A40-B0CE-DF574E5A77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336-4F2B-A05E-761B872B7CD0}"/>
                </c:ext>
              </c:extLst>
            </c:dLbl>
            <c:dLbl>
              <c:idx val="8"/>
              <c:layout>
                <c:manualLayout>
                  <c:x val="3.8070267121378204E-2"/>
                  <c:y val="-4.6680218512561468E-2"/>
                </c:manualLayout>
              </c:layout>
              <c:tx>
                <c:rich>
                  <a:bodyPr/>
                  <a:lstStyle/>
                  <a:p>
                    <a:fld id="{50DC6470-6412-2145-8A3F-503A722F201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336-4F2B-A05E-761B872B7CD0}"/>
                </c:ext>
              </c:extLst>
            </c:dLbl>
            <c:dLbl>
              <c:idx val="9"/>
              <c:layout>
                <c:manualLayout>
                  <c:x val="4.037755603782537E-2"/>
                  <c:y val="-5.3239225687890405E-2"/>
                </c:manualLayout>
              </c:layout>
              <c:tx>
                <c:rich>
                  <a:bodyPr/>
                  <a:lstStyle/>
                  <a:p>
                    <a:fld id="{BEE287E6-570D-1644-8644-10BD64ECDBF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829-4CF5-B4D7-0FC79382E850}"/>
                </c:ext>
              </c:extLst>
            </c:dLbl>
            <c:dLbl>
              <c:idx val="10"/>
              <c:layout>
                <c:manualLayout>
                  <c:x val="3.9223911579601783E-2"/>
                  <c:y val="-5.0518980895068615E-2"/>
                </c:manualLayout>
              </c:layout>
              <c:tx>
                <c:rich>
                  <a:bodyPr/>
                  <a:lstStyle/>
                  <a:p>
                    <a:fld id="{665709FB-E5B2-2741-9B9A-D27A0D76129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0829-4CF5-B4D7-0FC79382E850}"/>
                </c:ext>
              </c:extLst>
            </c:dLbl>
            <c:dLbl>
              <c:idx val="11"/>
              <c:layout>
                <c:manualLayout>
                  <c:x val="3.4609333746705765E-3"/>
                  <c:y val="-3.8613372012357317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0829-4CF5-B4D7-0FC79382E850}"/>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0.000000</c:formatCode>
                <c:ptCount val="11"/>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pt idx="9">
                  <c:v>6.9900000000000004E-2</c:v>
                </c:pt>
                <c:pt idx="10">
                  <c:v>6.1899999999999997E-2</c:v>
                </c:pt>
              </c:numCache>
            </c:numRef>
          </c:val>
          <c:extLst>
            <c:ext xmlns:c15="http://schemas.microsoft.com/office/drawing/2012/chart" uri="{02D57815-91ED-43cb-92C2-25804820EDAC}">
              <c15:datalabelsRange>
                <c15:f>Sheet1!$M$2:$M$1048570</c15:f>
                <c15:dlblRangeCache>
                  <c:ptCount val="1048569"/>
                  <c:pt idx="0">
                    <c:v>9.89% 
(n=44)</c:v>
                  </c:pt>
                  <c:pt idx="1">
                    <c:v>10.26% 
(n=43)</c:v>
                  </c:pt>
                  <c:pt idx="2">
                    <c:v>10.06% 
(n=47)</c:v>
                  </c:pt>
                  <c:pt idx="3">
                    <c:v>6% 
(n=27)</c:v>
                  </c:pt>
                  <c:pt idx="4">
                    <c:v>8.41% 
(n=36)</c:v>
                  </c:pt>
                  <c:pt idx="5">
                    <c:v>7.16% 
(n=29)</c:v>
                  </c:pt>
                  <c:pt idx="6">
                    <c:v>1.63% 
(n=6)</c:v>
                  </c:pt>
                  <c:pt idx="7">
                    <c:v>3.94% 
(n=17)</c:v>
                  </c:pt>
                  <c:pt idx="8">
                    <c:v>5.06% 
(n=22)</c:v>
                  </c:pt>
                  <c:pt idx="9">
                    <c:v>6.99% 
(n=30)</c:v>
                  </c:pt>
                  <c:pt idx="10">
                    <c:v>6.19% 
(n=27)</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0.63600000000000001</c:v>
                      </c:pt>
                      <c:pt idx="1">
                        <c:v>0.65869999999999995</c:v>
                      </c:pt>
                      <c:pt idx="2">
                        <c:v>0.71730000000000005</c:v>
                      </c:pt>
                      <c:pt idx="3">
                        <c:v>0.73109999999999997</c:v>
                      </c:pt>
                      <c:pt idx="4">
                        <c:v>0.71499999999999997</c:v>
                      </c:pt>
                      <c:pt idx="5">
                        <c:v>0.72350000000000003</c:v>
                      </c:pt>
                      <c:pt idx="6">
                        <c:v>0.90239999999999998</c:v>
                      </c:pt>
                      <c:pt idx="7">
                        <c:v>0.80089999999999995</c:v>
                      </c:pt>
                      <c:pt idx="8">
                        <c:v>0.80920000000000003</c:v>
                      </c:pt>
                      <c:pt idx="9">
                        <c:v>0.7319</c:v>
                      </c:pt>
                      <c:pt idx="10">
                        <c:v>0.78210000000000002</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0.26519999999999999</c:v>
                      </c:pt>
                      <c:pt idx="1">
                        <c:v>0.2387</c:v>
                      </c:pt>
                      <c:pt idx="2">
                        <c:v>0.182</c:v>
                      </c:pt>
                      <c:pt idx="3">
                        <c:v>0.2089</c:v>
                      </c:pt>
                      <c:pt idx="4">
                        <c:v>0.2009</c:v>
                      </c:pt>
                      <c:pt idx="5">
                        <c:v>0.2049</c:v>
                      </c:pt>
                      <c:pt idx="6">
                        <c:v>8.1299999999999997E-2</c:v>
                      </c:pt>
                      <c:pt idx="7">
                        <c:v>0.15970000000000001</c:v>
                      </c:pt>
                      <c:pt idx="8">
                        <c:v>0.14019999999999999</c:v>
                      </c:pt>
                      <c:pt idx="9">
                        <c:v>0.1981</c:v>
                      </c:pt>
                      <c:pt idx="10">
                        <c:v>0.156</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9.8900000000000002E-2</c:v>
                      </c:pt>
                      <c:pt idx="1">
                        <c:v>0.1026</c:v>
                      </c:pt>
                      <c:pt idx="2">
                        <c:v>0.10059999999999999</c:v>
                      </c:pt>
                      <c:pt idx="3">
                        <c:v>0.06</c:v>
                      </c:pt>
                      <c:pt idx="4">
                        <c:v>8.4099999999999994E-2</c:v>
                      </c:pt>
                      <c:pt idx="5">
                        <c:v>7.1599999999999997E-2</c:v>
                      </c:pt>
                      <c:pt idx="6">
                        <c:v>1.6299999999999999E-2</c:v>
                      </c:pt>
                      <c:pt idx="7">
                        <c:v>3.9399999999999998E-2</c:v>
                      </c:pt>
                      <c:pt idx="8">
                        <c:v>5.0599999999999999E-2</c:v>
                      </c:pt>
                      <c:pt idx="9">
                        <c:v>6.9900000000000004E-2</c:v>
                      </c:pt>
                      <c:pt idx="10">
                        <c:v>6.1899999999999997E-2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283</c:v>
                      </c:pt>
                      <c:pt idx="1">
                        <c:v>276</c:v>
                      </c:pt>
                      <c:pt idx="2">
                        <c:v>335</c:v>
                      </c:pt>
                      <c:pt idx="3">
                        <c:v>329</c:v>
                      </c:pt>
                      <c:pt idx="4">
                        <c:v>306</c:v>
                      </c:pt>
                      <c:pt idx="5">
                        <c:v>293</c:v>
                      </c:pt>
                      <c:pt idx="6">
                        <c:v>333</c:v>
                      </c:pt>
                      <c:pt idx="7">
                        <c:v>346</c:v>
                      </c:pt>
                      <c:pt idx="8">
                        <c:v>352</c:v>
                      </c:pt>
                      <c:pt idx="9">
                        <c:v>314</c:v>
                      </c:pt>
                      <c:pt idx="10">
                        <c:v>341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118</c:v>
                      </c:pt>
                      <c:pt idx="1">
                        <c:v>100</c:v>
                      </c:pt>
                      <c:pt idx="2">
                        <c:v>85</c:v>
                      </c:pt>
                      <c:pt idx="3">
                        <c:v>94</c:v>
                      </c:pt>
                      <c:pt idx="4">
                        <c:v>86</c:v>
                      </c:pt>
                      <c:pt idx="5">
                        <c:v>83</c:v>
                      </c:pt>
                      <c:pt idx="6">
                        <c:v>30</c:v>
                      </c:pt>
                      <c:pt idx="7">
                        <c:v>69</c:v>
                      </c:pt>
                      <c:pt idx="8">
                        <c:v>61</c:v>
                      </c:pt>
                      <c:pt idx="9">
                        <c:v>85</c:v>
                      </c:pt>
                      <c:pt idx="10">
                        <c:v>68</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44</c:v>
                      </c:pt>
                      <c:pt idx="1">
                        <c:v>43</c:v>
                      </c:pt>
                      <c:pt idx="2">
                        <c:v>47</c:v>
                      </c:pt>
                      <c:pt idx="3">
                        <c:v>27</c:v>
                      </c:pt>
                      <c:pt idx="4">
                        <c:v>36</c:v>
                      </c:pt>
                      <c:pt idx="5">
                        <c:v>29</c:v>
                      </c:pt>
                      <c:pt idx="6">
                        <c:v>6</c:v>
                      </c:pt>
                      <c:pt idx="7">
                        <c:v>17</c:v>
                      </c:pt>
                      <c:pt idx="8">
                        <c:v>22</c:v>
                      </c:pt>
                      <c:pt idx="9">
                        <c:v>30</c:v>
                      </c:pt>
                      <c:pt idx="10">
                        <c:v>27</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281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BAA-45C5-8201-526D6CDF61ED}"/>
                </c:ext>
              </c:extLst>
            </c:dLbl>
            <c:dLbl>
              <c:idx val="1"/>
              <c:layout>
                <c:manualLayout>
                  <c:x val="1.1536444582235818E-2"/>
                  <c:y val="-3.1796694771133692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AA-45C5-8201-526D6CDF61ED}"/>
                </c:ext>
              </c:extLst>
            </c:dLbl>
            <c:dLbl>
              <c:idx val="2"/>
              <c:layout>
                <c:manualLayout>
                  <c:x val="1.0382800124012237E-2"/>
                  <c:y val="-7.949173692783423E-3"/>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BAA-45C5-8201-526D6CDF61ED}"/>
                </c:ext>
              </c:extLst>
            </c:dLbl>
            <c:dLbl>
              <c:idx val="3"/>
              <c:layout>
                <c:manualLayout>
                  <c:x val="5.7682222911179092E-3"/>
                  <c:y val="-1.5898347385566943E-2"/>
                </c:manualLayout>
              </c:layout>
              <c:tx>
                <c:rich>
                  <a:bodyPr/>
                  <a:lstStyle/>
                  <a:p>
                    <a:fld id="{E4F5101B-FFFE-FF42-858B-9E4C5D2DCC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BAA-45C5-8201-526D6CDF61ED}"/>
                </c:ext>
              </c:extLst>
            </c:dLbl>
            <c:dLbl>
              <c:idx val="4"/>
              <c:layout>
                <c:manualLayout>
                  <c:x val="8.0755112075650733E-3"/>
                  <c:y val="5.2994491285222817E-3"/>
                </c:manualLayout>
              </c:layout>
              <c:tx>
                <c:rich>
                  <a:bodyPr/>
                  <a:lstStyle/>
                  <a:p>
                    <a:fld id="{786968F4-49D4-BC4C-8A75-F71A6BCB435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BAA-45C5-8201-526D6CDF61ED}"/>
                </c:ext>
              </c:extLst>
            </c:dLbl>
            <c:dLbl>
              <c:idx val="5"/>
              <c:layout>
                <c:manualLayout>
                  <c:x val="1.0382800124012237E-2"/>
                  <c:y val="5.2994491285223303E-3"/>
                </c:manualLayout>
              </c:layout>
              <c:tx>
                <c:rich>
                  <a:bodyPr/>
                  <a:lstStyle/>
                  <a:p>
                    <a:fld id="{76E71B6E-9709-DA4D-94C7-1846D2AA738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B50-4089-8FFE-C5D871197C71}"/>
                </c:ext>
              </c:extLst>
            </c:dLbl>
            <c:dLbl>
              <c:idx val="6"/>
              <c:layout>
                <c:manualLayout>
                  <c:x val="5.7682222911179092E-3"/>
                  <c:y val="1.3248622821305754E-2"/>
                </c:manualLayout>
              </c:layout>
              <c:tx>
                <c:rich>
                  <a:bodyPr/>
                  <a:lstStyle/>
                  <a:p>
                    <a:fld id="{3B7E7F7C-9EA6-BD41-9154-80DD422CD3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B50-4089-8FFE-C5D871197C71}"/>
                </c:ext>
              </c:extLst>
            </c:dLbl>
            <c:dLbl>
              <c:idx val="7"/>
              <c:layout>
                <c:manualLayout>
                  <c:x val="6.9218667493414071E-3"/>
                  <c:y val="-2.1197796514089127E-2"/>
                </c:manualLayout>
              </c:layout>
              <c:tx>
                <c:rich>
                  <a:bodyPr/>
                  <a:lstStyle/>
                  <a:p>
                    <a:fld id="{F1FECF2B-0DFC-D444-AEA2-ACD1D8DD63A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B50-4089-8FFE-C5D871197C71}"/>
                </c:ext>
              </c:extLst>
            </c:dLbl>
            <c:dLbl>
              <c:idx val="8"/>
              <c:layout>
                <c:manualLayout>
                  <c:x val="5.7682222911179092E-3"/>
                  <c:y val="-2.1197796514089127E-2"/>
                </c:manualLayout>
              </c:layout>
              <c:tx>
                <c:rich>
                  <a:bodyPr/>
                  <a:lstStyle/>
                  <a:p>
                    <a:fld id="{BAE266EB-C228-684E-BAEE-A1320757F2B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B50-4089-8FFE-C5D871197C71}"/>
                </c:ext>
              </c:extLst>
            </c:dLbl>
            <c:dLbl>
              <c:idx val="9"/>
              <c:layout>
                <c:manualLayout>
                  <c:x val="5.7682222911179092E-3"/>
                  <c:y val="-2.9146970206872552E-2"/>
                </c:manualLayout>
              </c:layout>
              <c:tx>
                <c:rich>
                  <a:bodyPr/>
                  <a:lstStyle/>
                  <a:p>
                    <a:fld id="{032A46AE-DEB3-6240-A18B-DA3009C5D7E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B50-4089-8FFE-C5D871197C71}"/>
                </c:ext>
              </c:extLst>
            </c:dLbl>
            <c:dLbl>
              <c:idx val="10"/>
              <c:layout>
                <c:manualLayout>
                  <c:x val="6.9218667493413221E-3"/>
                  <c:y val="-7.9491736927835201E-3"/>
                </c:manualLayout>
              </c:layout>
              <c:tx>
                <c:rich>
                  <a:bodyPr/>
                  <a:lstStyle/>
                  <a:p>
                    <a:fld id="{29D9F8E9-4B7F-0D4A-8362-CFEF4A85F1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B50-4089-8FFE-C5D871197C71}"/>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c:formatCode>
                <c:ptCount val="11"/>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pt idx="9">
                  <c:v>0.76919999999999999</c:v>
                </c:pt>
                <c:pt idx="10">
                  <c:v>0.83489999999999998</c:v>
                </c:pt>
              </c:numCache>
            </c:numRef>
          </c:val>
          <c:extLst>
            <c:ext xmlns:c15="http://schemas.microsoft.com/office/drawing/2012/chart" uri="{02D57815-91ED-43cb-92C2-25804820EDAC}">
              <c15:datalabelsRange>
                <c15:f>Sheet1!$K$2:$K$1048570</c15:f>
                <c15:dlblRangeCache>
                  <c:ptCount val="1048569"/>
                  <c:pt idx="0">
                    <c:v>68.31% 
(n=304)</c:v>
                  </c:pt>
                  <c:pt idx="1">
                    <c:v>69.69% 
(n=292)</c:v>
                  </c:pt>
                  <c:pt idx="2">
                    <c:v>77.3% 
(n=361)</c:v>
                  </c:pt>
                  <c:pt idx="3">
                    <c:v>75.11% 
(n=338)</c:v>
                  </c:pt>
                  <c:pt idx="4">
                    <c:v>82.01% 
(n=351)</c:v>
                  </c:pt>
                  <c:pt idx="5">
                    <c:v>83.95% 
(n=340)</c:v>
                  </c:pt>
                  <c:pt idx="6">
                    <c:v>86.99% 
(n=321)</c:v>
                  </c:pt>
                  <c:pt idx="7">
                    <c:v>78.24% 
(n=338)</c:v>
                  </c:pt>
                  <c:pt idx="8">
                    <c:v>78.85% 
(n=343)</c:v>
                  </c:pt>
                  <c:pt idx="9">
                    <c:v>76.92% 
(n=330)</c:v>
                  </c:pt>
                  <c:pt idx="10">
                    <c:v>83.49% 
(n=364)</c:v>
                  </c:pt>
                </c15:dlblRangeCache>
              </c15:datalabelsRange>
            </c:ext>
            <c:ext xmlns:c16="http://schemas.microsoft.com/office/drawing/2014/chart" uri="{C3380CC4-5D6E-409C-BE32-E72D297353CC}">
              <c16:uniqueId val="{00000005-9BAA-45C5-8201-526D6CDF61ED}"/>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3.9223911579601742E-2"/>
                  <c:y val="-6.0943664978006268E-2"/>
                </c:manualLayout>
              </c:layout>
              <c:tx>
                <c:rich>
                  <a:bodyPr/>
                  <a:lstStyle/>
                  <a:p>
                    <a:fld id="{33513165-0141-1949-BD76-15F6ABCD06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BAA-45C5-8201-526D6CDF61ED}"/>
                </c:ext>
              </c:extLst>
            </c:dLbl>
            <c:dLbl>
              <c:idx val="1"/>
              <c:layout>
                <c:manualLayout>
                  <c:x val="4.037755603782537E-2"/>
                  <c:y val="-6.6243114106528528E-2"/>
                </c:manualLayout>
              </c:layout>
              <c:tx>
                <c:rich>
                  <a:bodyPr/>
                  <a:lstStyle/>
                  <a:p>
                    <a:fld id="{7FFA3614-3927-9841-9DF1-568DF16BF8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BAA-45C5-8201-526D6CDF61ED}"/>
                </c:ext>
              </c:extLst>
            </c:dLbl>
            <c:dLbl>
              <c:idx val="2"/>
              <c:layout>
                <c:manualLayout>
                  <c:x val="3.9223911579601742E-2"/>
                  <c:y val="-2.3847521078350267E-2"/>
                </c:manualLayout>
              </c:layout>
              <c:tx>
                <c:rich>
                  <a:bodyPr/>
                  <a:lstStyle/>
                  <a:p>
                    <a:fld id="{0E14E58D-9DEF-4745-8A68-87FF823A348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BAA-45C5-8201-526D6CDF61ED}"/>
                </c:ext>
              </c:extLst>
            </c:dLbl>
            <c:dLbl>
              <c:idx val="3"/>
              <c:layout>
                <c:manualLayout>
                  <c:x val="4.3838489412496115E-2"/>
                  <c:y val="-3.7096143899655973E-2"/>
                </c:manualLayout>
              </c:layout>
              <c:tx>
                <c:rich>
                  <a:bodyPr/>
                  <a:lstStyle/>
                  <a:p>
                    <a:fld id="{CBA61114-3784-5B45-9248-3686F63B9C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AA-45C5-8201-526D6CDF61ED}"/>
                </c:ext>
              </c:extLst>
            </c:dLbl>
            <c:dLbl>
              <c:idx val="4"/>
              <c:layout>
                <c:manualLayout>
                  <c:x val="4.037755603782537E-2"/>
                  <c:y val="-1.3248622821305706E-2"/>
                </c:manualLayout>
              </c:layout>
              <c:tx>
                <c:rich>
                  <a:bodyPr/>
                  <a:lstStyle/>
                  <a:p>
                    <a:fld id="{906A608C-8F3A-4CF3-9B2E-39E2D902473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BAA-45C5-8201-526D6CDF61ED}"/>
                </c:ext>
              </c:extLst>
            </c:dLbl>
            <c:dLbl>
              <c:idx val="5"/>
              <c:layout>
                <c:manualLayout>
                  <c:x val="4.1531200496048949E-2"/>
                  <c:y val="5.2994491285222817E-3"/>
                </c:manualLayout>
              </c:layout>
              <c:tx>
                <c:rich>
                  <a:bodyPr/>
                  <a:lstStyle/>
                  <a:p>
                    <a:fld id="{2C00F335-0B87-D241-8E51-1E4B9CA2780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B50-4089-8FFE-C5D871197C71}"/>
                </c:ext>
              </c:extLst>
            </c:dLbl>
            <c:dLbl>
              <c:idx val="6"/>
              <c:layout>
                <c:manualLayout>
                  <c:x val="3.8070267121378204E-2"/>
                  <c:y val="2.1197796514089127E-2"/>
                </c:manualLayout>
              </c:layout>
              <c:tx>
                <c:rich>
                  <a:bodyPr/>
                  <a:lstStyle/>
                  <a:p>
                    <a:fld id="{21269893-64F7-1647-8036-2944EAAF797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B50-4089-8FFE-C5D871197C71}"/>
                </c:ext>
              </c:extLst>
            </c:dLbl>
            <c:dLbl>
              <c:idx val="7"/>
              <c:layout>
                <c:manualLayout>
                  <c:x val="4.3838489412496115E-2"/>
                  <c:y val="-1.8548071949827986E-2"/>
                </c:manualLayout>
              </c:layout>
              <c:tx>
                <c:rich>
                  <a:bodyPr/>
                  <a:lstStyle/>
                  <a:p>
                    <a:fld id="{0FE6CC02-CE55-9B4B-89EA-96BB4E461AA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B50-4089-8FFE-C5D871197C71}"/>
                </c:ext>
              </c:extLst>
            </c:dLbl>
            <c:dLbl>
              <c:idx val="8"/>
              <c:layout>
                <c:manualLayout>
                  <c:x val="4.1531200496048949E-2"/>
                  <c:y val="-5.299449128522306E-3"/>
                </c:manualLayout>
              </c:layout>
              <c:tx>
                <c:rich>
                  <a:bodyPr/>
                  <a:lstStyle/>
                  <a:p>
                    <a:fld id="{2DE93720-20E6-3B48-B1E3-5587DEC8F94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B50-4089-8FFE-C5D871197C71}"/>
                </c:ext>
              </c:extLst>
            </c:dLbl>
            <c:dLbl>
              <c:idx val="9"/>
              <c:layout>
                <c:manualLayout>
                  <c:x val="3.9223911579601617E-2"/>
                  <c:y val="-2.3847521078350267E-2"/>
                </c:manualLayout>
              </c:layout>
              <c:tx>
                <c:rich>
                  <a:bodyPr/>
                  <a:lstStyle/>
                  <a:p>
                    <a:fld id="{86F2A667-58C5-B74E-AB89-8F8A3A5D071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B50-4089-8FFE-C5D871197C71}"/>
                </c:ext>
              </c:extLst>
            </c:dLbl>
            <c:dLbl>
              <c:idx val="10"/>
              <c:layout>
                <c:manualLayout>
                  <c:x val="5.0760356161837605E-2"/>
                  <c:y val="1.0598898257044539E-2"/>
                </c:manualLayout>
              </c:layout>
              <c:tx>
                <c:rich>
                  <a:bodyPr/>
                  <a:lstStyle/>
                  <a:p>
                    <a:fld id="{3342A947-6E46-3841-9268-E1D261C778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B50-4089-8FFE-C5D871197C71}"/>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c:formatCode>
                <c:ptCount val="11"/>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pt idx="9">
                  <c:v>0.1469</c:v>
                </c:pt>
                <c:pt idx="10">
                  <c:v>0.11700000000000001</c:v>
                </c:pt>
              </c:numCache>
            </c:numRef>
          </c:val>
          <c:extLst>
            <c:ext xmlns:c15="http://schemas.microsoft.com/office/drawing/2012/chart" uri="{02D57815-91ED-43cb-92C2-25804820EDAC}">
              <c15:datalabelsRange>
                <c15:f>Sheet1!$L$2:$L$1048570</c15:f>
                <c15:dlblRangeCache>
                  <c:ptCount val="1048569"/>
                  <c:pt idx="0">
                    <c:v>18.43% 
(n=82)</c:v>
                  </c:pt>
                  <c:pt idx="1">
                    <c:v>15.51% 
(n=65)</c:v>
                  </c:pt>
                  <c:pt idx="2">
                    <c:v>14.35% 
(n=67)</c:v>
                  </c:pt>
                  <c:pt idx="3">
                    <c:v>16.22% 
(n=73)</c:v>
                  </c:pt>
                  <c:pt idx="4">
                    <c:v>10.75% 
(n=46)</c:v>
                  </c:pt>
                  <c:pt idx="5">
                    <c:v>11.6% 
(n=47)</c:v>
                  </c:pt>
                  <c:pt idx="6">
                    <c:v>9.49% 
(n=35)</c:v>
                  </c:pt>
                  <c:pt idx="7">
                    <c:v>14.35% 
(n=62)</c:v>
                  </c:pt>
                  <c:pt idx="8">
                    <c:v>15.86% 
(n=69)</c:v>
                  </c:pt>
                  <c:pt idx="9">
                    <c:v>14.69% 
(n=63)</c:v>
                  </c:pt>
                  <c:pt idx="10">
                    <c:v>11.7% 
(n=51)</c:v>
                  </c:pt>
                </c15:dlblRangeCache>
              </c15:datalabelsRange>
            </c:ext>
            <c:ext xmlns:c16="http://schemas.microsoft.com/office/drawing/2014/chart" uri="{C3380CC4-5D6E-409C-BE32-E72D297353CC}">
              <c16:uniqueId val="{0000000B-9BAA-45C5-8201-526D6CDF61ED}"/>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0377556037825328E-2"/>
                  <c:y val="-6.7749075673838519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BAA-45C5-8201-526D6CDF61ED}"/>
                </c:ext>
              </c:extLst>
            </c:dLbl>
            <c:dLbl>
              <c:idx val="1"/>
              <c:layout>
                <c:manualLayout>
                  <c:x val="4.1531200496048949E-2"/>
                  <c:y val="-7.5626268659955004E-2"/>
                </c:manualLayout>
              </c:layout>
              <c:tx>
                <c:rich>
                  <a:bodyPr/>
                  <a:lstStyle/>
                  <a:p>
                    <a:fld id="{B4158EEB-AB6D-7948-B7AF-B71579836A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BAA-45C5-8201-526D6CDF61ED}"/>
                </c:ext>
              </c:extLst>
            </c:dLbl>
            <c:dLbl>
              <c:idx val="2"/>
              <c:layout>
                <c:manualLayout>
                  <c:x val="4.3838489412496115E-2"/>
                  <c:y val="-5.3727442654848759E-2"/>
                </c:manualLayout>
              </c:layout>
              <c:tx>
                <c:rich>
                  <a:bodyPr/>
                  <a:lstStyle/>
                  <a:p>
                    <a:fld id="{C09FE3F5-0923-1C45-B94A-986AE527E2F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BAA-45C5-8201-526D6CDF61ED}"/>
                </c:ext>
              </c:extLst>
            </c:dLbl>
            <c:dLbl>
              <c:idx val="3"/>
              <c:layout>
                <c:manualLayout>
                  <c:x val="5.0183533932725816E-2"/>
                  <c:y val="-6.05459976536376E-2"/>
                </c:manualLayout>
              </c:layout>
              <c:tx>
                <c:rich>
                  <a:bodyPr/>
                  <a:lstStyle/>
                  <a:p>
                    <a:fld id="{9DAE54F7-819B-AC46-9F2A-C910E7146B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BAA-45C5-8201-526D6CDF61ED}"/>
                </c:ext>
              </c:extLst>
            </c:dLbl>
            <c:dLbl>
              <c:idx val="4"/>
              <c:layout>
                <c:manualLayout>
                  <c:x val="4.1531200496048949E-2"/>
                  <c:y val="-4.996274737630324E-2"/>
                </c:manualLayout>
              </c:layout>
              <c:tx>
                <c:rich>
                  <a:bodyPr/>
                  <a:lstStyle/>
                  <a:p>
                    <a:fld id="{52684814-D0AA-9242-92AB-168B6FE7AA9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BAA-45C5-8201-526D6CDF61ED}"/>
                </c:ext>
              </c:extLst>
            </c:dLbl>
            <c:dLbl>
              <c:idx val="5"/>
              <c:layout>
                <c:manualLayout>
                  <c:x val="4.1531200496048949E-2"/>
                  <c:y val="-3.7096143899655973E-2"/>
                </c:manualLayout>
              </c:layout>
              <c:tx>
                <c:rich>
                  <a:bodyPr/>
                  <a:lstStyle/>
                  <a:p>
                    <a:fld id="{FC7EEE5E-9299-8244-A76C-F3EAC4D7AC8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B50-4089-8FFE-C5D871197C71}"/>
                </c:ext>
              </c:extLst>
            </c:dLbl>
            <c:dLbl>
              <c:idx val="6"/>
              <c:layout>
                <c:manualLayout>
                  <c:x val="4.1531200496048949E-2"/>
                  <c:y val="-3.7096143899655973E-2"/>
                </c:manualLayout>
              </c:layout>
              <c:tx>
                <c:rich>
                  <a:bodyPr/>
                  <a:lstStyle/>
                  <a:p>
                    <a:fld id="{12AE68C9-A4CF-584E-9562-14100F45D7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B50-4089-8FFE-C5D871197C71}"/>
                </c:ext>
              </c:extLst>
            </c:dLbl>
            <c:dLbl>
              <c:idx val="7"/>
              <c:layout>
                <c:manualLayout>
                  <c:x val="4.6145778328943274E-2"/>
                  <c:y val="-4.7695042156700534E-2"/>
                </c:manualLayout>
              </c:layout>
              <c:tx>
                <c:rich>
                  <a:bodyPr/>
                  <a:lstStyle/>
                  <a:p>
                    <a:fld id="{2AC888A7-55A9-6F47-9F0E-0EFA1567ED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B50-4089-8FFE-C5D871197C71}"/>
                </c:ext>
              </c:extLst>
            </c:dLbl>
            <c:dLbl>
              <c:idx val="8"/>
              <c:layout>
                <c:manualLayout>
                  <c:x val="4.3838489412495941E-2"/>
                  <c:y val="-3.8028554850654636E-2"/>
                </c:manualLayout>
              </c:layout>
              <c:tx>
                <c:rich>
                  <a:bodyPr/>
                  <a:lstStyle/>
                  <a:p>
                    <a:fld id="{744630DE-2675-014A-AAC1-3ACC630CB34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B50-4089-8FFE-C5D871197C71}"/>
                </c:ext>
              </c:extLst>
            </c:dLbl>
            <c:dLbl>
              <c:idx val="9"/>
              <c:layout>
                <c:manualLayout>
                  <c:x val="4.3838489412496115E-2"/>
                  <c:y val="-5.1209787039341731E-2"/>
                </c:manualLayout>
              </c:layout>
              <c:tx>
                <c:rich>
                  <a:bodyPr/>
                  <a:lstStyle/>
                  <a:p>
                    <a:fld id="{30E8E63A-86AB-8743-82DB-88BF1349330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B50-4089-8FFE-C5D871197C71}"/>
                </c:ext>
              </c:extLst>
            </c:dLbl>
            <c:dLbl>
              <c:idx val="10"/>
              <c:layout>
                <c:manualLayout>
                  <c:x val="4.729942278716686E-2"/>
                  <c:y val="-3.7096143899655973E-2"/>
                </c:manualLayout>
              </c:layout>
              <c:tx>
                <c:rich>
                  <a:bodyPr/>
                  <a:lstStyle/>
                  <a:p>
                    <a:fld id="{6D5F5FDF-F591-2743-A01F-210D11A5BE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B50-4089-8FFE-C5D871197C71}"/>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c:formatCode>
                <c:ptCount val="11"/>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pt idx="9">
                  <c:v>8.3900000000000002E-2</c:v>
                </c:pt>
                <c:pt idx="10">
                  <c:v>4.82E-2</c:v>
                </c:pt>
              </c:numCache>
            </c:numRef>
          </c:val>
          <c:extLst>
            <c:ext xmlns:c15="http://schemas.microsoft.com/office/drawing/2012/chart" uri="{02D57815-91ED-43cb-92C2-25804820EDAC}">
              <c15:datalabelsRange>
                <c15:f>Sheet1!$M$2:$M$1048570</c15:f>
                <c15:dlblRangeCache>
                  <c:ptCount val="1048569"/>
                  <c:pt idx="0">
                    <c:v>13.26% 
(n=59)</c:v>
                  </c:pt>
                  <c:pt idx="1">
                    <c:v>14.8% 
(n=62)</c:v>
                  </c:pt>
                  <c:pt idx="2">
                    <c:v>8.35% 
(n=39)</c:v>
                  </c:pt>
                  <c:pt idx="3">
                    <c:v>8.67% 
(n=39)</c:v>
                  </c:pt>
                  <c:pt idx="4">
                    <c:v>7.24% 
(n=31)</c:v>
                  </c:pt>
                  <c:pt idx="5">
                    <c:v>4.44% 
(n=18)</c:v>
                  </c:pt>
                  <c:pt idx="6">
                    <c:v>3.52% 
(n=13)</c:v>
                  </c:pt>
                  <c:pt idx="7">
                    <c:v>7.41% 
(n=32)</c:v>
                  </c:pt>
                  <c:pt idx="8">
                    <c:v>5.29% 
(n=23)</c:v>
                  </c:pt>
                  <c:pt idx="9">
                    <c:v>8.39% 
(n=36)</c:v>
                  </c:pt>
                  <c:pt idx="10">
                    <c:v>4.82% 
(n=21)</c:v>
                  </c:pt>
                </c15:dlblRangeCache>
              </c15:datalabelsRange>
            </c:ext>
            <c:ext xmlns:c16="http://schemas.microsoft.com/office/drawing/2014/chart" uri="{C3380CC4-5D6E-409C-BE32-E72D297353CC}">
              <c16:uniqueId val="{00000011-9BAA-45C5-8201-526D6CDF61ED}"/>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pt idx="9">
                        <c:v>0.76919999999999999</c:v>
                      </c:pt>
                      <c:pt idx="10">
                        <c:v>0.83489999999999998</c:v>
                      </c:pt>
                    </c:numCache>
                  </c:numRef>
                </c:val>
                <c:extLst>
                  <c:ext xmlns:c16="http://schemas.microsoft.com/office/drawing/2014/chart" uri="{C3380CC4-5D6E-409C-BE32-E72D297353CC}">
                    <c16:uniqueId val="{00000012-9BAA-45C5-8201-526D6CDF61E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pt idx="9">
                        <c:v>0.1469</c:v>
                      </c:pt>
                      <c:pt idx="10">
                        <c:v>0.11700000000000001</c:v>
                      </c:pt>
                    </c:numCache>
                  </c:numRef>
                </c:val>
                <c:extLst xmlns:c15="http://schemas.microsoft.com/office/drawing/2012/chart">
                  <c:ext xmlns:c16="http://schemas.microsoft.com/office/drawing/2014/chart" uri="{C3380CC4-5D6E-409C-BE32-E72D297353CC}">
                    <c16:uniqueId val="{00000013-9BAA-45C5-8201-526D6CDF61E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pt idx="9">
                        <c:v>8.3900000000000002E-2</c:v>
                      </c:pt>
                      <c:pt idx="10">
                        <c:v>4.82E-2</c:v>
                      </c:pt>
                    </c:numCache>
                  </c:numRef>
                </c:val>
                <c:extLst xmlns:c15="http://schemas.microsoft.com/office/drawing/2012/chart">
                  <c:ext xmlns:c16="http://schemas.microsoft.com/office/drawing/2014/chart" uri="{C3380CC4-5D6E-409C-BE32-E72D297353CC}">
                    <c16:uniqueId val="{00000014-9BAA-45C5-8201-526D6CDF61E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304</c:v>
                      </c:pt>
                      <c:pt idx="1">
                        <c:v>292</c:v>
                      </c:pt>
                      <c:pt idx="2">
                        <c:v>361</c:v>
                      </c:pt>
                      <c:pt idx="3">
                        <c:v>338</c:v>
                      </c:pt>
                      <c:pt idx="4">
                        <c:v>351</c:v>
                      </c:pt>
                      <c:pt idx="5">
                        <c:v>340</c:v>
                      </c:pt>
                      <c:pt idx="6">
                        <c:v>321</c:v>
                      </c:pt>
                      <c:pt idx="7">
                        <c:v>338</c:v>
                      </c:pt>
                      <c:pt idx="8">
                        <c:v>343</c:v>
                      </c:pt>
                      <c:pt idx="9">
                        <c:v>330</c:v>
                      </c:pt>
                      <c:pt idx="10">
                        <c:v>364</c:v>
                      </c:pt>
                    </c:numCache>
                  </c:numRef>
                </c:val>
                <c:extLst xmlns:c15="http://schemas.microsoft.com/office/drawing/2012/chart">
                  <c:ext xmlns:c16="http://schemas.microsoft.com/office/drawing/2014/chart" uri="{C3380CC4-5D6E-409C-BE32-E72D297353CC}">
                    <c16:uniqueId val="{00000015-9BAA-45C5-8201-526D6CDF61E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82</c:v>
                      </c:pt>
                      <c:pt idx="1">
                        <c:v>65</c:v>
                      </c:pt>
                      <c:pt idx="2">
                        <c:v>67</c:v>
                      </c:pt>
                      <c:pt idx="3">
                        <c:v>73</c:v>
                      </c:pt>
                      <c:pt idx="4">
                        <c:v>46</c:v>
                      </c:pt>
                      <c:pt idx="5">
                        <c:v>47</c:v>
                      </c:pt>
                      <c:pt idx="6">
                        <c:v>35</c:v>
                      </c:pt>
                      <c:pt idx="7">
                        <c:v>62</c:v>
                      </c:pt>
                      <c:pt idx="8">
                        <c:v>69</c:v>
                      </c:pt>
                      <c:pt idx="9">
                        <c:v>63</c:v>
                      </c:pt>
                      <c:pt idx="10">
                        <c:v>51</c:v>
                      </c:pt>
                    </c:numCache>
                  </c:numRef>
                </c:val>
                <c:extLst xmlns:c15="http://schemas.microsoft.com/office/drawing/2012/chart">
                  <c:ext xmlns:c16="http://schemas.microsoft.com/office/drawing/2014/chart" uri="{C3380CC4-5D6E-409C-BE32-E72D297353CC}">
                    <c16:uniqueId val="{00000016-9BAA-45C5-8201-526D6CDF61E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59</c:v>
                      </c:pt>
                      <c:pt idx="1">
                        <c:v>62</c:v>
                      </c:pt>
                      <c:pt idx="2">
                        <c:v>39</c:v>
                      </c:pt>
                      <c:pt idx="3">
                        <c:v>39</c:v>
                      </c:pt>
                      <c:pt idx="4">
                        <c:v>31</c:v>
                      </c:pt>
                      <c:pt idx="5">
                        <c:v>18</c:v>
                      </c:pt>
                      <c:pt idx="6">
                        <c:v>13</c:v>
                      </c:pt>
                      <c:pt idx="7">
                        <c:v>32</c:v>
                      </c:pt>
                      <c:pt idx="8">
                        <c:v>23</c:v>
                      </c:pt>
                      <c:pt idx="9">
                        <c:v>36</c:v>
                      </c:pt>
                      <c:pt idx="10">
                        <c:v>21</c:v>
                      </c:pt>
                    </c:numCache>
                  </c:numRef>
                </c:val>
                <c:extLst xmlns:c15="http://schemas.microsoft.com/office/drawing/2012/chart">
                  <c:ext xmlns:c16="http://schemas.microsoft.com/office/drawing/2014/chart" uri="{C3380CC4-5D6E-409C-BE32-E72D297353CC}">
                    <c16:uniqueId val="{00000017-9BAA-45C5-8201-526D6CDF61E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8-9BAA-45C5-8201-526D6CDF61E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9-9BAA-45C5-8201-526D6CDF61E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A-9BAA-45C5-8201-526D6CDF61ED}"/>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9347385B-C724-481D-B0E5-638334FC7BF3}">
      <dgm:prSet phldrT="[Text]"/>
      <dgm:spPr/>
      <dgm:t>
        <a:bodyPr/>
        <a:lstStyle/>
        <a:p>
          <a:r>
            <a:rPr lang="en-US"/>
            <a:t>Examples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dgm:spPr/>
      <dgm:t>
        <a:bodyPr/>
        <a:lstStyle/>
        <a:p>
          <a:r>
            <a:rPr lang="en-US">
              <a:ea typeface="ＭＳ Ｐゴシック" pitchFamily="34" charset="-128"/>
            </a:rPr>
            <a:t>Playing with materials inappropriately, talking to peers, putting head on the desk, drawing, and looking around the room </a:t>
          </a:r>
          <a:endParaRPr lang="en-US"/>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dgm:spPr/>
      <dgm:t>
        <a:bodyPr/>
        <a:lstStyle/>
        <a:p>
          <a:r>
            <a:rPr lang="en-US"/>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dgm:spPr/>
      <dgm:t>
        <a:bodyPr/>
        <a:lstStyle/>
        <a:p>
          <a:r>
            <a:rPr lang="en-US">
              <a:ea typeface="ＭＳ Ｐゴシック" pitchFamily="34" charset="-128"/>
            </a:rPr>
            <a:t>Completing assignments using materials only for assignments, and watching the teacher when delivering instruction </a:t>
          </a:r>
          <a:endParaRPr lang="en-US"/>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Y="343438">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Y="343438">
        <dgm:presLayoutVars>
          <dgm:chMax val="0"/>
          <dgm:bulletEnabled val="1"/>
        </dgm:presLayoutVars>
      </dgm:prSet>
      <dgm:spPr/>
    </dgm:pt>
  </dgm:ptLst>
  <dgm:cxnLst>
    <dgm:cxn modelId="{18535824-9CFB-40F8-8587-23935281092C}" type="presOf" srcId="{6F206671-0B92-405F-BBCE-FC326D4CB70E}" destId="{B90D90C2-88BE-4A1E-8654-2DB737B159DE}" srcOrd="0" destOrd="0" presId="urn:microsoft.com/office/officeart/2005/8/layout/lProcess1"/>
    <dgm:cxn modelId="{6F078939-A411-4D5F-9840-772154F8C434}" type="presOf" srcId="{60A7D325-DF86-4847-882F-2884FABE09AA}" destId="{168C2B03-E34A-4F83-AC97-ED474ADB088D}" srcOrd="0" destOrd="0" presId="urn:microsoft.com/office/officeart/2005/8/layout/lProcess1"/>
    <dgm:cxn modelId="{C8460F48-E255-4D1E-9E1C-EC1703FAD7B3}" srcId="{345F0912-D404-4C98-B764-3D0CA460829E}" destId="{9347385B-C724-481D-B0E5-638334FC7BF3}" srcOrd="0" destOrd="0" parTransId="{985D1A9A-980E-4D4A-A309-900EC7090B0B}" sibTransId="{8E05606B-7A21-49EF-A9B2-A1F5D58BF958}"/>
    <dgm:cxn modelId="{EFFB7D49-ABA7-4DB8-94DF-6FE5ABC958C9}" type="presOf" srcId="{9347385B-C724-481D-B0E5-638334FC7BF3}" destId="{61810119-9FD1-4502-859B-81378FFB2621}" srcOrd="0" destOrd="0" presId="urn:microsoft.com/office/officeart/2005/8/layout/lProcess1"/>
    <dgm:cxn modelId="{E9F34253-4A09-4AE4-A73D-61B4C446B6E8}" type="presOf" srcId="{7223CF74-CC0F-4A39-9B4E-4977DBBDA207}" destId="{AC2BB946-F5CA-46EA-A75E-A8DCA1C4A609}" srcOrd="0" destOrd="0" presId="urn:microsoft.com/office/officeart/2005/8/layout/lProcess1"/>
    <dgm:cxn modelId="{8C66C85A-4672-46CF-96F5-6DA93B681D4B}" type="presOf" srcId="{345F0912-D404-4C98-B764-3D0CA460829E}" destId="{2DE543A2-B75A-44B6-969F-2C17833C5FCE}"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6D775B9D-D30B-4767-8AB0-7B8CF353779F}" srcId="{345F0912-D404-4C98-B764-3D0CA460829E}" destId="{6F206671-0B92-405F-BBCE-FC326D4CB70E}" srcOrd="1" destOrd="0" parTransId="{B788FF36-9813-41E3-882A-93615760BE2B}" sibTransId="{D549127A-50EB-4973-BB92-5644C3842961}"/>
    <dgm:cxn modelId="{49911EB9-AC33-437E-970B-5B0DA6637B4A}" srcId="{6F206671-0B92-405F-BBCE-FC326D4CB70E}" destId="{60A7D325-DF86-4847-882F-2884FABE09AA}" srcOrd="0" destOrd="0" parTransId="{76B82881-C02A-4C7D-BC8D-BBF2345A5D77}" sibTransId="{7C62860B-BD82-42DA-AC37-08DE06321D9C}"/>
    <dgm:cxn modelId="{8D283EEA-8FD8-4314-B686-34EED3DE3EC5}" type="presOf" srcId="{76B82881-C02A-4C7D-BC8D-BBF2345A5D77}" destId="{2279E2D5-3084-4F9D-8B11-BD38ED7400F4}" srcOrd="0" destOrd="0" presId="urn:microsoft.com/office/officeart/2005/8/layout/lProcess1"/>
    <dgm:cxn modelId="{93D94BF4-B6F7-4361-ADCD-8C82D3DD49AB}" type="presOf" srcId="{90F127C3-EBF0-44E0-A4EA-B272A69E938F}" destId="{466F577E-1545-4897-AD1A-6F02986F12E6}" srcOrd="0" destOrd="0" presId="urn:microsoft.com/office/officeart/2005/8/layout/lProcess1"/>
    <dgm:cxn modelId="{417B4770-D0BA-4660-85EA-FD1486DD6703}" type="presParOf" srcId="{2DE543A2-B75A-44B6-969F-2C17833C5FCE}" destId="{8B793EE5-7BC8-44E2-9D95-23D5B56A1EBE}" srcOrd="0" destOrd="0" presId="urn:microsoft.com/office/officeart/2005/8/layout/lProcess1"/>
    <dgm:cxn modelId="{63EE3D24-D1B9-4A06-961F-01A70A2EF263}" type="presParOf" srcId="{8B793EE5-7BC8-44E2-9D95-23D5B56A1EBE}" destId="{61810119-9FD1-4502-859B-81378FFB2621}" srcOrd="0" destOrd="0" presId="urn:microsoft.com/office/officeart/2005/8/layout/lProcess1"/>
    <dgm:cxn modelId="{39CD3FE6-1EEB-4F7B-93C0-3CED9D222437}" type="presParOf" srcId="{8B793EE5-7BC8-44E2-9D95-23D5B56A1EBE}" destId="{AC2BB946-F5CA-46EA-A75E-A8DCA1C4A609}" srcOrd="1" destOrd="0" presId="urn:microsoft.com/office/officeart/2005/8/layout/lProcess1"/>
    <dgm:cxn modelId="{EF93B12A-4013-4234-A45F-9F5D42BE16FC}" type="presParOf" srcId="{8B793EE5-7BC8-44E2-9D95-23D5B56A1EBE}" destId="{466F577E-1545-4897-AD1A-6F02986F12E6}" srcOrd="2" destOrd="0" presId="urn:microsoft.com/office/officeart/2005/8/layout/lProcess1"/>
    <dgm:cxn modelId="{5F434ED5-2C7E-47DB-BA67-80561F9CF5F1}" type="presParOf" srcId="{2DE543A2-B75A-44B6-969F-2C17833C5FCE}" destId="{E3D4EC42-60DF-43A2-BB70-F862CA2184F3}" srcOrd="1" destOrd="0" presId="urn:microsoft.com/office/officeart/2005/8/layout/lProcess1"/>
    <dgm:cxn modelId="{54C447D0-E503-42E3-959D-527468B0F027}" type="presParOf" srcId="{2DE543A2-B75A-44B6-969F-2C17833C5FCE}" destId="{1A72B524-0988-47DC-8A98-4CFBD66BBF80}" srcOrd="2" destOrd="0" presId="urn:microsoft.com/office/officeart/2005/8/layout/lProcess1"/>
    <dgm:cxn modelId="{8064AE9B-EEF2-4907-8851-17BCB9791CDC}" type="presParOf" srcId="{1A72B524-0988-47DC-8A98-4CFBD66BBF80}" destId="{B90D90C2-88BE-4A1E-8654-2DB737B159DE}" srcOrd="0" destOrd="0" presId="urn:microsoft.com/office/officeart/2005/8/layout/lProcess1"/>
    <dgm:cxn modelId="{126413E3-DBD3-4F4A-9380-D5975F40B040}" type="presParOf" srcId="{1A72B524-0988-47DC-8A98-4CFBD66BBF80}" destId="{2279E2D5-3084-4F9D-8B11-BD38ED7400F4}" srcOrd="1" destOrd="0" presId="urn:microsoft.com/office/officeart/2005/8/layout/lProcess1"/>
    <dgm:cxn modelId="{7817907F-AE95-4F41-B32B-581C65EF4F1F}"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9347385B-C724-481D-B0E5-638334FC7BF3}">
      <dgm:prSet phldrT="[Text]"/>
      <dgm:spPr/>
      <dgm:t>
        <a:bodyPr/>
        <a:lstStyle/>
        <a:p>
          <a:r>
            <a:rPr lang="en-US"/>
            <a:t>Examples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dgm:spPr/>
      <dgm:t>
        <a:bodyPr/>
        <a:lstStyle/>
        <a:p>
          <a:r>
            <a:rPr lang="en-US">
              <a:ea typeface="ＭＳ Ｐゴシック" pitchFamily="34" charset="-128"/>
            </a:rPr>
            <a:t>Completing assignments using materials only for assignments, and watching the teacher when delivering instruction</a:t>
          </a:r>
          <a:endParaRPr lang="en-US"/>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dgm:spPr/>
      <dgm:t>
        <a:bodyPr/>
        <a:lstStyle/>
        <a:p>
          <a:r>
            <a:rPr lang="en-US"/>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dgm:spPr/>
      <dgm:t>
        <a:bodyPr/>
        <a:lstStyle/>
        <a:p>
          <a:r>
            <a:rPr lang="en-US">
              <a:ea typeface="ＭＳ Ｐゴシック" pitchFamily="34" charset="-128"/>
            </a:rPr>
            <a:t>Playing with materials inappropriately, talking to peers, putting head on the desk, drawing, and looking around the room </a:t>
          </a:r>
          <a:endParaRPr lang="en-US"/>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Y="343438">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Y="343438">
        <dgm:presLayoutVars>
          <dgm:chMax val="0"/>
          <dgm:bulletEnabled val="1"/>
        </dgm:presLayoutVars>
      </dgm:prSet>
      <dgm:spPr/>
    </dgm:pt>
  </dgm:ptLst>
  <dgm:cxnLst>
    <dgm:cxn modelId="{C8460F48-E255-4D1E-9E1C-EC1703FAD7B3}" srcId="{345F0912-D404-4C98-B764-3D0CA460829E}" destId="{9347385B-C724-481D-B0E5-638334FC7BF3}" srcOrd="0" destOrd="0" parTransId="{985D1A9A-980E-4D4A-A309-900EC7090B0B}" sibTransId="{8E05606B-7A21-49EF-A9B2-A1F5D58BF958}"/>
    <dgm:cxn modelId="{7779974F-8221-43CC-8761-02040CF5F953}" type="presOf" srcId="{90F127C3-EBF0-44E0-A4EA-B272A69E938F}" destId="{466F577E-1545-4897-AD1A-6F02986F12E6}"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9B6E7B8B-4842-4AAD-811D-DB95556CA3E1}" type="presOf" srcId="{9347385B-C724-481D-B0E5-638334FC7BF3}" destId="{61810119-9FD1-4502-859B-81378FFB2621}" srcOrd="0" destOrd="0" presId="urn:microsoft.com/office/officeart/2005/8/layout/lProcess1"/>
    <dgm:cxn modelId="{4EAEE99A-F717-4950-BDD5-D3DFEF6E989D}" type="presOf" srcId="{7223CF74-CC0F-4A39-9B4E-4977DBBDA207}" destId="{AC2BB946-F5CA-46EA-A75E-A8DCA1C4A609}" srcOrd="0" destOrd="0" presId="urn:microsoft.com/office/officeart/2005/8/layout/lProcess1"/>
    <dgm:cxn modelId="{6D775B9D-D30B-4767-8AB0-7B8CF353779F}" srcId="{345F0912-D404-4C98-B764-3D0CA460829E}" destId="{6F206671-0B92-405F-BBCE-FC326D4CB70E}" srcOrd="1" destOrd="0" parTransId="{B788FF36-9813-41E3-882A-93615760BE2B}" sibTransId="{D549127A-50EB-4973-BB92-5644C3842961}"/>
    <dgm:cxn modelId="{7E0554B6-AA10-4DAB-9915-3C0013D22557}" type="presOf" srcId="{60A7D325-DF86-4847-882F-2884FABE09AA}" destId="{168C2B03-E34A-4F83-AC97-ED474ADB088D}" srcOrd="0" destOrd="0" presId="urn:microsoft.com/office/officeart/2005/8/layout/lProcess1"/>
    <dgm:cxn modelId="{AFFE73B8-B6BC-4942-BE47-C3D9A0495E23}" type="presOf" srcId="{345F0912-D404-4C98-B764-3D0CA460829E}" destId="{2DE543A2-B75A-44B6-969F-2C17833C5FCE}" srcOrd="0" destOrd="0" presId="urn:microsoft.com/office/officeart/2005/8/layout/lProcess1"/>
    <dgm:cxn modelId="{49911EB9-AC33-437E-970B-5B0DA6637B4A}" srcId="{6F206671-0B92-405F-BBCE-FC326D4CB70E}" destId="{60A7D325-DF86-4847-882F-2884FABE09AA}" srcOrd="0" destOrd="0" parTransId="{76B82881-C02A-4C7D-BC8D-BBF2345A5D77}" sibTransId="{7C62860B-BD82-42DA-AC37-08DE06321D9C}"/>
    <dgm:cxn modelId="{77E366E5-C2AC-42C4-BCB0-3129DC1FA65F}" type="presOf" srcId="{6F206671-0B92-405F-BBCE-FC326D4CB70E}" destId="{B90D90C2-88BE-4A1E-8654-2DB737B159DE}" srcOrd="0" destOrd="0" presId="urn:microsoft.com/office/officeart/2005/8/layout/lProcess1"/>
    <dgm:cxn modelId="{01EF51FE-1140-4536-962E-DF0D328AE553}" type="presOf" srcId="{76B82881-C02A-4C7D-BC8D-BBF2345A5D77}" destId="{2279E2D5-3084-4F9D-8B11-BD38ED7400F4}" srcOrd="0" destOrd="0" presId="urn:microsoft.com/office/officeart/2005/8/layout/lProcess1"/>
    <dgm:cxn modelId="{5202D08B-AE81-45C0-90EC-526CE031CA38}" type="presParOf" srcId="{2DE543A2-B75A-44B6-969F-2C17833C5FCE}" destId="{8B793EE5-7BC8-44E2-9D95-23D5B56A1EBE}" srcOrd="0" destOrd="0" presId="urn:microsoft.com/office/officeart/2005/8/layout/lProcess1"/>
    <dgm:cxn modelId="{22555381-C4F8-4E5E-BA6B-CD7F953B3E06}" type="presParOf" srcId="{8B793EE5-7BC8-44E2-9D95-23D5B56A1EBE}" destId="{61810119-9FD1-4502-859B-81378FFB2621}" srcOrd="0" destOrd="0" presId="urn:microsoft.com/office/officeart/2005/8/layout/lProcess1"/>
    <dgm:cxn modelId="{39AF3940-9F90-4D64-B1D2-498C74BB3ABF}" type="presParOf" srcId="{8B793EE5-7BC8-44E2-9D95-23D5B56A1EBE}" destId="{AC2BB946-F5CA-46EA-A75E-A8DCA1C4A609}" srcOrd="1" destOrd="0" presId="urn:microsoft.com/office/officeart/2005/8/layout/lProcess1"/>
    <dgm:cxn modelId="{FD4B15C9-64C2-43B6-A4B5-FE8802092764}" type="presParOf" srcId="{8B793EE5-7BC8-44E2-9D95-23D5B56A1EBE}" destId="{466F577E-1545-4897-AD1A-6F02986F12E6}" srcOrd="2" destOrd="0" presId="urn:microsoft.com/office/officeart/2005/8/layout/lProcess1"/>
    <dgm:cxn modelId="{3FB017CC-DBC7-4C18-B1FB-65ACBF30A344}" type="presParOf" srcId="{2DE543A2-B75A-44B6-969F-2C17833C5FCE}" destId="{E3D4EC42-60DF-43A2-BB70-F862CA2184F3}" srcOrd="1" destOrd="0" presId="urn:microsoft.com/office/officeart/2005/8/layout/lProcess1"/>
    <dgm:cxn modelId="{AF410CD2-95A4-4DEE-83AE-639F7744CA7F}" type="presParOf" srcId="{2DE543A2-B75A-44B6-969F-2C17833C5FCE}" destId="{1A72B524-0988-47DC-8A98-4CFBD66BBF80}" srcOrd="2" destOrd="0" presId="urn:microsoft.com/office/officeart/2005/8/layout/lProcess1"/>
    <dgm:cxn modelId="{725CFE5D-DE77-4C02-B8BB-69959CD3F3A4}" type="presParOf" srcId="{1A72B524-0988-47DC-8A98-4CFBD66BBF80}" destId="{B90D90C2-88BE-4A1E-8654-2DB737B159DE}" srcOrd="0" destOrd="0" presId="urn:microsoft.com/office/officeart/2005/8/layout/lProcess1"/>
    <dgm:cxn modelId="{E832DCB6-B054-4C99-B742-75B7CFFD10D3}" type="presParOf" srcId="{1A72B524-0988-47DC-8A98-4CFBD66BBF80}" destId="{2279E2D5-3084-4F9D-8B11-BD38ED7400F4}" srcOrd="1" destOrd="0" presId="urn:microsoft.com/office/officeart/2005/8/layout/lProcess1"/>
    <dgm:cxn modelId="{49B146FF-1741-4918-82B3-6C7C46EECF52}"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7E0FB4-18BA-42BE-8FE6-F242FEBF6B6D}" type="doc">
      <dgm:prSet loTypeId="urn:microsoft.com/office/officeart/2005/8/layout/hProcess9" loCatId="process" qsTypeId="urn:microsoft.com/office/officeart/2005/8/quickstyle/simple1" qsCatId="simple" csTypeId="urn:microsoft.com/office/officeart/2005/8/colors/accent5_2" csCatId="accent5" phldr="1"/>
      <dgm:spPr/>
      <dgm:t>
        <a:bodyPr/>
        <a:lstStyle/>
        <a:p>
          <a:endParaRPr lang="en-US"/>
        </a:p>
      </dgm:t>
    </dgm:pt>
    <dgm:pt modelId="{D292761E-AF35-4C43-A002-8473F8234448}">
      <dgm:prSet/>
      <dgm:spPr>
        <a:solidFill>
          <a:srgbClr val="0070C0"/>
        </a:solidFill>
      </dgm:spPr>
      <dgm:t>
        <a:bodyPr/>
        <a:lstStyle/>
        <a:p>
          <a:pPr rtl="0"/>
          <a:r>
            <a:rPr lang="en-US">
              <a:solidFill>
                <a:srgbClr val="FFFCC5"/>
              </a:solidFill>
            </a:rPr>
            <a:t>A</a:t>
          </a:r>
        </a:p>
      </dgm:t>
    </dgm:pt>
    <dgm:pt modelId="{AC28820A-CEBE-481D-AAEA-85B9326EB73F}" type="parTrans" cxnId="{89A7D769-A2C3-4B03-A9C3-BA3DBBB0AE3A}">
      <dgm:prSet/>
      <dgm:spPr/>
      <dgm:t>
        <a:bodyPr/>
        <a:lstStyle/>
        <a:p>
          <a:endParaRPr lang="en-US"/>
        </a:p>
      </dgm:t>
    </dgm:pt>
    <dgm:pt modelId="{0742196C-2865-4B3A-8690-8C683780EBAC}" type="sibTrans" cxnId="{89A7D769-A2C3-4B03-A9C3-BA3DBBB0AE3A}">
      <dgm:prSet/>
      <dgm:spPr/>
      <dgm:t>
        <a:bodyPr/>
        <a:lstStyle/>
        <a:p>
          <a:endParaRPr lang="en-US"/>
        </a:p>
      </dgm:t>
    </dgm:pt>
    <dgm:pt modelId="{29B9CF9F-AB53-485B-ABF6-CA4D24248B5F}">
      <dgm:prSet/>
      <dgm:spPr>
        <a:solidFill>
          <a:srgbClr val="63A4F7"/>
        </a:solidFill>
      </dgm:spPr>
      <dgm:t>
        <a:bodyPr/>
        <a:lstStyle/>
        <a:p>
          <a:pPr rtl="0"/>
          <a:r>
            <a:rPr lang="en-US">
              <a:solidFill>
                <a:schemeClr val="tx1">
                  <a:lumMod val="85000"/>
                  <a:lumOff val="15000"/>
                </a:schemeClr>
              </a:solidFill>
            </a:rPr>
            <a:t>B</a:t>
          </a:r>
        </a:p>
      </dgm:t>
    </dgm:pt>
    <dgm:pt modelId="{24EDE08D-9177-47C5-87C4-D30EB921BCD4}" type="parTrans" cxnId="{8DB0E89F-3539-45E0-A878-3EF42381439D}">
      <dgm:prSet/>
      <dgm:spPr/>
      <dgm:t>
        <a:bodyPr/>
        <a:lstStyle/>
        <a:p>
          <a:endParaRPr lang="en-US"/>
        </a:p>
      </dgm:t>
    </dgm:pt>
    <dgm:pt modelId="{CB50EDFE-CF63-46B2-A20D-E965F45AE274}" type="sibTrans" cxnId="{8DB0E89F-3539-45E0-A878-3EF42381439D}">
      <dgm:prSet/>
      <dgm:spPr/>
      <dgm:t>
        <a:bodyPr/>
        <a:lstStyle/>
        <a:p>
          <a:endParaRPr lang="en-US"/>
        </a:p>
      </dgm:t>
    </dgm:pt>
    <dgm:pt modelId="{C77B2836-53E3-48A2-8E03-E769AE41BCC1}">
      <dgm:prSet/>
      <dgm:spPr>
        <a:solidFill>
          <a:srgbClr val="63A4F7"/>
        </a:solidFill>
      </dgm:spPr>
      <dgm:t>
        <a:bodyPr/>
        <a:lstStyle/>
        <a:p>
          <a:pPr rtl="0"/>
          <a:r>
            <a:rPr lang="en-US">
              <a:solidFill>
                <a:schemeClr val="tx1"/>
              </a:solidFill>
            </a:rPr>
            <a:t>C</a:t>
          </a:r>
        </a:p>
      </dgm:t>
    </dgm:pt>
    <dgm:pt modelId="{26434683-8742-4FDB-8195-BD023CC06C50}" type="parTrans" cxnId="{769A2BB3-1F24-4B29-8C27-AF3267B6BDF3}">
      <dgm:prSet/>
      <dgm:spPr/>
      <dgm:t>
        <a:bodyPr/>
        <a:lstStyle/>
        <a:p>
          <a:endParaRPr lang="en-US"/>
        </a:p>
      </dgm:t>
    </dgm:pt>
    <dgm:pt modelId="{586CFD86-9F41-4FD0-805C-C5E4738887D9}" type="sibTrans" cxnId="{769A2BB3-1F24-4B29-8C27-AF3267B6BDF3}">
      <dgm:prSet/>
      <dgm:spPr/>
      <dgm:t>
        <a:bodyPr/>
        <a:lstStyle/>
        <a:p>
          <a:endParaRPr lang="en-US"/>
        </a:p>
      </dgm:t>
    </dgm:pt>
    <dgm:pt modelId="{45B98964-995D-4568-8F96-27456C92A668}" type="pres">
      <dgm:prSet presAssocID="{927E0FB4-18BA-42BE-8FE6-F242FEBF6B6D}" presName="CompostProcess" presStyleCnt="0">
        <dgm:presLayoutVars>
          <dgm:dir/>
          <dgm:resizeHandles val="exact"/>
        </dgm:presLayoutVars>
      </dgm:prSet>
      <dgm:spPr/>
    </dgm:pt>
    <dgm:pt modelId="{4257443A-46EF-4549-BC7D-86ABBD0784B6}" type="pres">
      <dgm:prSet presAssocID="{927E0FB4-18BA-42BE-8FE6-F242FEBF6B6D}" presName="arrow" presStyleLbl="bgShp" presStyleIdx="0" presStyleCnt="1"/>
      <dgm:spPr>
        <a:solidFill>
          <a:schemeClr val="accent5">
            <a:lumMod val="20000"/>
            <a:lumOff val="80000"/>
          </a:schemeClr>
        </a:solidFill>
      </dgm:spPr>
    </dgm:pt>
    <dgm:pt modelId="{67D68169-DB4C-4A85-801E-A8EB74455352}" type="pres">
      <dgm:prSet presAssocID="{927E0FB4-18BA-42BE-8FE6-F242FEBF6B6D}" presName="linearProcess" presStyleCnt="0"/>
      <dgm:spPr/>
    </dgm:pt>
    <dgm:pt modelId="{6B94074D-FFCE-4899-B4AF-74F0DC344816}" type="pres">
      <dgm:prSet presAssocID="{D292761E-AF35-4C43-A002-8473F8234448}" presName="textNode" presStyleLbl="node1" presStyleIdx="0" presStyleCnt="3">
        <dgm:presLayoutVars>
          <dgm:bulletEnabled val="1"/>
        </dgm:presLayoutVars>
      </dgm:prSet>
      <dgm:spPr/>
    </dgm:pt>
    <dgm:pt modelId="{6CF53277-D1C6-464F-989F-B6893A180D69}" type="pres">
      <dgm:prSet presAssocID="{0742196C-2865-4B3A-8690-8C683780EBAC}" presName="sibTrans" presStyleCnt="0"/>
      <dgm:spPr/>
    </dgm:pt>
    <dgm:pt modelId="{A97D351E-DE50-4CF6-909F-0F412218AF7E}" type="pres">
      <dgm:prSet presAssocID="{29B9CF9F-AB53-485B-ABF6-CA4D24248B5F}" presName="textNode" presStyleLbl="node1" presStyleIdx="1" presStyleCnt="3">
        <dgm:presLayoutVars>
          <dgm:bulletEnabled val="1"/>
        </dgm:presLayoutVars>
      </dgm:prSet>
      <dgm:spPr/>
    </dgm:pt>
    <dgm:pt modelId="{EACA4D32-0108-4EE7-9072-807993E30FD0}" type="pres">
      <dgm:prSet presAssocID="{CB50EDFE-CF63-46B2-A20D-E965F45AE274}" presName="sibTrans" presStyleCnt="0"/>
      <dgm:spPr/>
    </dgm:pt>
    <dgm:pt modelId="{F984329C-E97B-4E89-B5C5-4A58DA58D4FD}" type="pres">
      <dgm:prSet presAssocID="{C77B2836-53E3-48A2-8E03-E769AE41BCC1}" presName="textNode" presStyleLbl="node1" presStyleIdx="2" presStyleCnt="3" custLinFactNeighborX="6890" custLinFactNeighborY="0">
        <dgm:presLayoutVars>
          <dgm:bulletEnabled val="1"/>
        </dgm:presLayoutVars>
      </dgm:prSet>
      <dgm:spPr/>
    </dgm:pt>
  </dgm:ptLst>
  <dgm:cxnLst>
    <dgm:cxn modelId="{ABF3912E-93E4-4066-8404-22C521F0A4C8}" type="presOf" srcId="{927E0FB4-18BA-42BE-8FE6-F242FEBF6B6D}" destId="{45B98964-995D-4568-8F96-27456C92A668}" srcOrd="0" destOrd="0" presId="urn:microsoft.com/office/officeart/2005/8/layout/hProcess9"/>
    <dgm:cxn modelId="{89A7D769-A2C3-4B03-A9C3-BA3DBBB0AE3A}" srcId="{927E0FB4-18BA-42BE-8FE6-F242FEBF6B6D}" destId="{D292761E-AF35-4C43-A002-8473F8234448}" srcOrd="0" destOrd="0" parTransId="{AC28820A-CEBE-481D-AAEA-85B9326EB73F}" sibTransId="{0742196C-2865-4B3A-8690-8C683780EBAC}"/>
    <dgm:cxn modelId="{A1608E6F-549E-4D4F-9075-DD64EC55E728}" type="presOf" srcId="{C77B2836-53E3-48A2-8E03-E769AE41BCC1}" destId="{F984329C-E97B-4E89-B5C5-4A58DA58D4FD}" srcOrd="0" destOrd="0" presId="urn:microsoft.com/office/officeart/2005/8/layout/hProcess9"/>
    <dgm:cxn modelId="{56B06B9C-A6E1-424C-BF63-E78CC13F542F}" type="presOf" srcId="{D292761E-AF35-4C43-A002-8473F8234448}" destId="{6B94074D-FFCE-4899-B4AF-74F0DC344816}" srcOrd="0" destOrd="0" presId="urn:microsoft.com/office/officeart/2005/8/layout/hProcess9"/>
    <dgm:cxn modelId="{8DB0E89F-3539-45E0-A878-3EF42381439D}" srcId="{927E0FB4-18BA-42BE-8FE6-F242FEBF6B6D}" destId="{29B9CF9F-AB53-485B-ABF6-CA4D24248B5F}" srcOrd="1" destOrd="0" parTransId="{24EDE08D-9177-47C5-87C4-D30EB921BCD4}" sibTransId="{CB50EDFE-CF63-46B2-A20D-E965F45AE274}"/>
    <dgm:cxn modelId="{769A2BB3-1F24-4B29-8C27-AF3267B6BDF3}" srcId="{927E0FB4-18BA-42BE-8FE6-F242FEBF6B6D}" destId="{C77B2836-53E3-48A2-8E03-E769AE41BCC1}" srcOrd="2" destOrd="0" parTransId="{26434683-8742-4FDB-8195-BD023CC06C50}" sibTransId="{586CFD86-9F41-4FD0-805C-C5E4738887D9}"/>
    <dgm:cxn modelId="{A7143DC4-18A2-48BF-A17D-488D5BD48A75}" type="presOf" srcId="{29B9CF9F-AB53-485B-ABF6-CA4D24248B5F}" destId="{A97D351E-DE50-4CF6-909F-0F412218AF7E}" srcOrd="0" destOrd="0" presId="urn:microsoft.com/office/officeart/2005/8/layout/hProcess9"/>
    <dgm:cxn modelId="{E2F49079-0059-4E78-BF19-B6927216C7F8}" type="presParOf" srcId="{45B98964-995D-4568-8F96-27456C92A668}" destId="{4257443A-46EF-4549-BC7D-86ABBD0784B6}" srcOrd="0" destOrd="0" presId="urn:microsoft.com/office/officeart/2005/8/layout/hProcess9"/>
    <dgm:cxn modelId="{685A7041-AD96-4953-AC52-12EB309B4306}" type="presParOf" srcId="{45B98964-995D-4568-8F96-27456C92A668}" destId="{67D68169-DB4C-4A85-801E-A8EB74455352}" srcOrd="1" destOrd="0" presId="urn:microsoft.com/office/officeart/2005/8/layout/hProcess9"/>
    <dgm:cxn modelId="{59CC313F-58CE-4B3A-932C-5B4C07FEA03C}" type="presParOf" srcId="{67D68169-DB4C-4A85-801E-A8EB74455352}" destId="{6B94074D-FFCE-4899-B4AF-74F0DC344816}" srcOrd="0" destOrd="0" presId="urn:microsoft.com/office/officeart/2005/8/layout/hProcess9"/>
    <dgm:cxn modelId="{B9D46B9C-61C5-46F9-9BA8-C650D7AAA4F5}" type="presParOf" srcId="{67D68169-DB4C-4A85-801E-A8EB74455352}" destId="{6CF53277-D1C6-464F-989F-B6893A180D69}" srcOrd="1" destOrd="0" presId="urn:microsoft.com/office/officeart/2005/8/layout/hProcess9"/>
    <dgm:cxn modelId="{91274876-1D44-419A-A7F4-9C7E4E000D1D}" type="presParOf" srcId="{67D68169-DB4C-4A85-801E-A8EB74455352}" destId="{A97D351E-DE50-4CF6-909F-0F412218AF7E}" srcOrd="2" destOrd="0" presId="urn:microsoft.com/office/officeart/2005/8/layout/hProcess9"/>
    <dgm:cxn modelId="{473E6098-8D24-46CE-8EA4-A8EA216B51F0}" type="presParOf" srcId="{67D68169-DB4C-4A85-801E-A8EB74455352}" destId="{EACA4D32-0108-4EE7-9072-807993E30FD0}" srcOrd="3" destOrd="0" presId="urn:microsoft.com/office/officeart/2005/8/layout/hProcess9"/>
    <dgm:cxn modelId="{6A621285-D64D-4975-BFAE-491DE5290F14}" type="presParOf" srcId="{67D68169-DB4C-4A85-801E-A8EB74455352}" destId="{F984329C-E97B-4E89-B5C5-4A58DA58D4F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CC3293-75B5-8447-8170-C4E8934FB902}" type="doc">
      <dgm:prSet loTypeId="urn:microsoft.com/office/officeart/2005/8/layout/vList5" loCatId="" qsTypeId="urn:microsoft.com/office/officeart/2005/8/quickstyle/simple1" qsCatId="simple" csTypeId="urn:microsoft.com/office/officeart/2005/8/colors/accent5_2" csCatId="accent5" phldr="1"/>
      <dgm:spPr/>
      <dgm:t>
        <a:bodyPr/>
        <a:lstStyle/>
        <a:p>
          <a:endParaRPr lang="en-US"/>
        </a:p>
      </dgm:t>
    </dgm:pt>
    <dgm:pt modelId="{405084CE-926D-AD4F-9D93-E610AB4C4D66}">
      <dgm:prSet phldrT="[Text]" custT="1"/>
      <dgm:spPr/>
      <dgm:t>
        <a:bodyPr/>
        <a:lstStyle/>
        <a:p>
          <a:r>
            <a:rPr lang="en-US" sz="2700" b="0"/>
            <a:t>Step 1</a:t>
          </a:r>
        </a:p>
      </dgm:t>
    </dgm:pt>
    <dgm:pt modelId="{9FD91256-823D-384D-873D-F963E00DF039}" type="parTrans" cxnId="{F1FB8D5B-B88D-2E4A-B805-C60D57834A22}">
      <dgm:prSet/>
      <dgm:spPr/>
      <dgm:t>
        <a:bodyPr/>
        <a:lstStyle/>
        <a:p>
          <a:endParaRPr lang="en-US"/>
        </a:p>
      </dgm:t>
    </dgm:pt>
    <dgm:pt modelId="{F38733D9-0C5D-2A47-9325-CA3DDF1F1F55}" type="sibTrans" cxnId="{F1FB8D5B-B88D-2E4A-B805-C60D57834A22}">
      <dgm:prSet/>
      <dgm:spPr/>
      <dgm:t>
        <a:bodyPr/>
        <a:lstStyle/>
        <a:p>
          <a:endParaRPr lang="en-US"/>
        </a:p>
      </dgm:t>
    </dgm:pt>
    <dgm:pt modelId="{E32198C8-2C8B-014E-87A2-DBCC91A7E5F8}">
      <dgm:prSet custT="1"/>
      <dgm:spPr/>
      <dgm:t>
        <a:bodyPr/>
        <a:lstStyle/>
        <a:p>
          <a:r>
            <a:rPr lang="en-US" sz="2700"/>
            <a:t>Step 3</a:t>
          </a:r>
        </a:p>
      </dgm:t>
    </dgm:pt>
    <dgm:pt modelId="{1697CDD7-15F2-784E-8637-9C8666E72816}" type="parTrans" cxnId="{2259A693-B0FB-204D-97FC-4F55408329F9}">
      <dgm:prSet/>
      <dgm:spPr/>
      <dgm:t>
        <a:bodyPr/>
        <a:lstStyle/>
        <a:p>
          <a:endParaRPr lang="en-US"/>
        </a:p>
      </dgm:t>
    </dgm:pt>
    <dgm:pt modelId="{7FA6C476-0D23-A94F-9A49-172A8F18695F}" type="sibTrans" cxnId="{2259A693-B0FB-204D-97FC-4F55408329F9}">
      <dgm:prSet/>
      <dgm:spPr/>
      <dgm:t>
        <a:bodyPr/>
        <a:lstStyle/>
        <a:p>
          <a:endParaRPr lang="en-US"/>
        </a:p>
      </dgm:t>
    </dgm:pt>
    <dgm:pt modelId="{B35706E1-D39C-1C40-B98A-1962A4E79EE7}">
      <dgm:prSet custT="1"/>
      <dgm:spPr/>
      <dgm:t>
        <a:bodyPr/>
        <a:lstStyle/>
        <a:p>
          <a:r>
            <a:rPr lang="en-US" sz="2700"/>
            <a:t>Step 4</a:t>
          </a:r>
        </a:p>
      </dgm:t>
    </dgm:pt>
    <dgm:pt modelId="{2D11E973-C89D-EF4B-9DB5-E88CA60FDC4B}" type="parTrans" cxnId="{BCB0F98B-4A2E-6C42-8BC4-A08B3F2C6806}">
      <dgm:prSet/>
      <dgm:spPr/>
      <dgm:t>
        <a:bodyPr/>
        <a:lstStyle/>
        <a:p>
          <a:endParaRPr lang="en-US"/>
        </a:p>
      </dgm:t>
    </dgm:pt>
    <dgm:pt modelId="{FA1BD9EB-E067-3447-A85E-1927C4D23989}" type="sibTrans" cxnId="{BCB0F98B-4A2E-6C42-8BC4-A08B3F2C6806}">
      <dgm:prSet/>
      <dgm:spPr/>
      <dgm:t>
        <a:bodyPr/>
        <a:lstStyle/>
        <a:p>
          <a:endParaRPr lang="en-US"/>
        </a:p>
      </dgm:t>
    </dgm:pt>
    <dgm:pt modelId="{1CB9B93E-9639-CA4A-9E5E-44323591FE73}">
      <dgm:prSet phldrT="[Text]"/>
      <dgm:spPr/>
      <dgm:t>
        <a:bodyPr/>
        <a:lstStyle/>
        <a:p>
          <a:pPr>
            <a:buNone/>
          </a:pPr>
          <a:r>
            <a:rPr lang="en-US" b="0"/>
            <a:t>Use the Tertiary (Tier 3) Intervention Grid to identify students who need an Individualized De-escalation Plan</a:t>
          </a:r>
        </a:p>
      </dgm:t>
    </dgm:pt>
    <dgm:pt modelId="{6E1D166F-56BC-484A-929F-80AEC99ED0F2}" type="parTrans" cxnId="{C7B527E1-2023-8346-ADB3-1FE91AF09D19}">
      <dgm:prSet/>
      <dgm:spPr/>
      <dgm:t>
        <a:bodyPr/>
        <a:lstStyle/>
        <a:p>
          <a:endParaRPr lang="en-US"/>
        </a:p>
      </dgm:t>
    </dgm:pt>
    <dgm:pt modelId="{92218C23-D1B7-4A44-90A4-D3C79EA8BA4F}" type="sibTrans" cxnId="{C7B527E1-2023-8346-ADB3-1FE91AF09D19}">
      <dgm:prSet/>
      <dgm:spPr/>
      <dgm:t>
        <a:bodyPr/>
        <a:lstStyle/>
        <a:p>
          <a:endParaRPr lang="en-US"/>
        </a:p>
      </dgm:t>
    </dgm:pt>
    <dgm:pt modelId="{5E82D5A8-2BD4-024C-B910-9779921AF0DE}">
      <dgm:prSet/>
      <dgm:spPr/>
      <dgm:t>
        <a:bodyPr/>
        <a:lstStyle/>
        <a:p>
          <a:pPr>
            <a:buNone/>
          </a:pPr>
          <a:r>
            <a:rPr lang="en-US"/>
            <a:t>Identify a team and prepare for team meeting by gathering existing data, collecting new data (if needed), and summarizing all information</a:t>
          </a:r>
        </a:p>
      </dgm:t>
    </dgm:pt>
    <dgm:pt modelId="{15FD3DFA-7751-0C43-AB29-111FB91FC2C1}" type="parTrans" cxnId="{B0AA9F79-3176-AE4D-AB25-20FE2AEC8357}">
      <dgm:prSet/>
      <dgm:spPr/>
      <dgm:t>
        <a:bodyPr/>
        <a:lstStyle/>
        <a:p>
          <a:endParaRPr lang="en-US"/>
        </a:p>
      </dgm:t>
    </dgm:pt>
    <dgm:pt modelId="{B50B8E53-5AD1-9546-8258-457987B75B80}" type="sibTrans" cxnId="{B0AA9F79-3176-AE4D-AB25-20FE2AEC8357}">
      <dgm:prSet/>
      <dgm:spPr/>
      <dgm:t>
        <a:bodyPr/>
        <a:lstStyle/>
        <a:p>
          <a:endParaRPr lang="en-US"/>
        </a:p>
      </dgm:t>
    </dgm:pt>
    <dgm:pt modelId="{35DA852C-7D41-3B46-93DB-911BD1158C63}">
      <dgm:prSet/>
      <dgm:spPr/>
      <dgm:t>
        <a:bodyPr/>
        <a:lstStyle/>
        <a:p>
          <a:pPr>
            <a:buNone/>
          </a:pPr>
          <a:r>
            <a:rPr lang="en-US"/>
            <a:t>Conduct team meeting to draft Individualized De-escalation Plan, including describing student behaviors across the acting-out cycle, identifying strategies, and creating goals</a:t>
          </a:r>
        </a:p>
      </dgm:t>
    </dgm:pt>
    <dgm:pt modelId="{5773065B-5F5C-F84A-9D8B-9330A3925593}" type="parTrans" cxnId="{0322B5B5-AA34-1744-BDF3-B2FB342A1D8B}">
      <dgm:prSet/>
      <dgm:spPr/>
      <dgm:t>
        <a:bodyPr/>
        <a:lstStyle/>
        <a:p>
          <a:endParaRPr lang="en-US"/>
        </a:p>
      </dgm:t>
    </dgm:pt>
    <dgm:pt modelId="{89F875E9-2B74-2C46-86F6-CB8DD70D10ED}" type="sibTrans" cxnId="{0322B5B5-AA34-1744-BDF3-B2FB342A1D8B}">
      <dgm:prSet/>
      <dgm:spPr/>
      <dgm:t>
        <a:bodyPr/>
        <a:lstStyle/>
        <a:p>
          <a:endParaRPr lang="en-US"/>
        </a:p>
      </dgm:t>
    </dgm:pt>
    <dgm:pt modelId="{445E1FDC-16BD-BF4E-9CB0-161055ACBE45}">
      <dgm:prSet custT="1"/>
      <dgm:spPr/>
      <dgm:t>
        <a:bodyPr/>
        <a:lstStyle/>
        <a:p>
          <a:r>
            <a:rPr lang="en-US" sz="2700"/>
            <a:t>Step 2</a:t>
          </a:r>
        </a:p>
      </dgm:t>
    </dgm:pt>
    <dgm:pt modelId="{A6A66F54-9E71-B240-BD17-C6AC2AE65DC5}" type="parTrans" cxnId="{FA99091F-1EC1-FE48-9230-1DE944B6F32A}">
      <dgm:prSet/>
      <dgm:spPr/>
      <dgm:t>
        <a:bodyPr/>
        <a:lstStyle/>
        <a:p>
          <a:endParaRPr lang="en-US"/>
        </a:p>
      </dgm:t>
    </dgm:pt>
    <dgm:pt modelId="{5614E054-39E2-3444-AE92-FDE9DAC29A49}" type="sibTrans" cxnId="{FA99091F-1EC1-FE48-9230-1DE944B6F32A}">
      <dgm:prSet/>
      <dgm:spPr/>
      <dgm:t>
        <a:bodyPr/>
        <a:lstStyle/>
        <a:p>
          <a:endParaRPr lang="en-US"/>
        </a:p>
      </dgm:t>
    </dgm:pt>
    <dgm:pt modelId="{867CA5A2-A2F6-9946-B381-861CA3D5CDF0}">
      <dgm:prSet/>
      <dgm:spPr/>
      <dgm:t>
        <a:bodyPr/>
        <a:lstStyle/>
        <a:p>
          <a:pPr>
            <a:buNone/>
          </a:pPr>
          <a:r>
            <a:rPr lang="en-US"/>
            <a:t>Contact parents, guardians, and/or family members as appropriate</a:t>
          </a:r>
        </a:p>
      </dgm:t>
    </dgm:pt>
    <dgm:pt modelId="{8E6624EC-49AA-8043-AB64-938E43F6253E}" type="parTrans" cxnId="{804A33A6-0D84-394A-9A3D-B23921F731D6}">
      <dgm:prSet/>
      <dgm:spPr/>
      <dgm:t>
        <a:bodyPr/>
        <a:lstStyle/>
        <a:p>
          <a:endParaRPr lang="en-US"/>
        </a:p>
      </dgm:t>
    </dgm:pt>
    <dgm:pt modelId="{48CE4E9E-1288-DC44-8456-C9FA0C116A5B}" type="sibTrans" cxnId="{804A33A6-0D84-394A-9A3D-B23921F731D6}">
      <dgm:prSet/>
      <dgm:spPr/>
      <dgm:t>
        <a:bodyPr/>
        <a:lstStyle/>
        <a:p>
          <a:endParaRPr lang="en-US"/>
        </a:p>
      </dgm:t>
    </dgm:pt>
    <dgm:pt modelId="{CF21C243-A4E2-2C4A-A564-D0CA0869E794}" type="pres">
      <dgm:prSet presAssocID="{7BCC3293-75B5-8447-8170-C4E8934FB902}" presName="Name0" presStyleCnt="0">
        <dgm:presLayoutVars>
          <dgm:dir/>
          <dgm:animLvl val="lvl"/>
          <dgm:resizeHandles val="exact"/>
        </dgm:presLayoutVars>
      </dgm:prSet>
      <dgm:spPr/>
    </dgm:pt>
    <dgm:pt modelId="{B730CB37-55D5-7B4F-BD8A-0756EC0F623E}" type="pres">
      <dgm:prSet presAssocID="{405084CE-926D-AD4F-9D93-E610AB4C4D66}" presName="linNode" presStyleCnt="0"/>
      <dgm:spPr/>
    </dgm:pt>
    <dgm:pt modelId="{282E72A9-0034-5D45-9F0B-C70F5D9BE19B}" type="pres">
      <dgm:prSet presAssocID="{405084CE-926D-AD4F-9D93-E610AB4C4D66}" presName="parentText" presStyleLbl="node1" presStyleIdx="0" presStyleCnt="4" custScaleX="34461" custLinFactNeighborX="-17634">
        <dgm:presLayoutVars>
          <dgm:chMax val="1"/>
          <dgm:bulletEnabled val="1"/>
        </dgm:presLayoutVars>
      </dgm:prSet>
      <dgm:spPr/>
    </dgm:pt>
    <dgm:pt modelId="{B8091374-B37C-F84E-9DBD-CE4AD180C3FD}" type="pres">
      <dgm:prSet presAssocID="{405084CE-926D-AD4F-9D93-E610AB4C4D66}" presName="descendantText" presStyleLbl="alignAccFollowNode1" presStyleIdx="0" presStyleCnt="4" custScaleX="136605" custScaleY="123415">
        <dgm:presLayoutVars>
          <dgm:bulletEnabled val="1"/>
        </dgm:presLayoutVars>
      </dgm:prSet>
      <dgm:spPr/>
    </dgm:pt>
    <dgm:pt modelId="{53CFA171-5A28-7941-B9F8-1A41EE0A06C2}" type="pres">
      <dgm:prSet presAssocID="{F38733D9-0C5D-2A47-9325-CA3DDF1F1F55}" presName="sp" presStyleCnt="0"/>
      <dgm:spPr/>
    </dgm:pt>
    <dgm:pt modelId="{F5E85FA1-B09F-E649-88C7-668B5C024068}" type="pres">
      <dgm:prSet presAssocID="{445E1FDC-16BD-BF4E-9CB0-161055ACBE45}" presName="linNode" presStyleCnt="0"/>
      <dgm:spPr/>
    </dgm:pt>
    <dgm:pt modelId="{17385E87-049B-A74C-8539-E3649C9FE29C}" type="pres">
      <dgm:prSet presAssocID="{445E1FDC-16BD-BF4E-9CB0-161055ACBE45}" presName="parentText" presStyleLbl="node1" presStyleIdx="1" presStyleCnt="4" custScaleX="34461" custLinFactNeighborX="-17634">
        <dgm:presLayoutVars>
          <dgm:chMax val="1"/>
          <dgm:bulletEnabled val="1"/>
        </dgm:presLayoutVars>
      </dgm:prSet>
      <dgm:spPr/>
    </dgm:pt>
    <dgm:pt modelId="{EBA06CAC-2E60-4340-B90F-F797AF5C5E77}" type="pres">
      <dgm:prSet presAssocID="{445E1FDC-16BD-BF4E-9CB0-161055ACBE45}" presName="descendantText" presStyleLbl="alignAccFollowNode1" presStyleIdx="1" presStyleCnt="4" custScaleX="136605" custScaleY="123415">
        <dgm:presLayoutVars>
          <dgm:bulletEnabled val="1"/>
        </dgm:presLayoutVars>
      </dgm:prSet>
      <dgm:spPr/>
    </dgm:pt>
    <dgm:pt modelId="{D1C90AB4-A318-1C48-B2BA-00A806EDA11F}" type="pres">
      <dgm:prSet presAssocID="{5614E054-39E2-3444-AE92-FDE9DAC29A49}" presName="sp" presStyleCnt="0"/>
      <dgm:spPr/>
    </dgm:pt>
    <dgm:pt modelId="{EE414D08-03E3-2E43-93DA-C1A045FA43BC}" type="pres">
      <dgm:prSet presAssocID="{E32198C8-2C8B-014E-87A2-DBCC91A7E5F8}" presName="linNode" presStyleCnt="0"/>
      <dgm:spPr/>
    </dgm:pt>
    <dgm:pt modelId="{2DC58AAF-AAF4-CB46-B390-255C03F3DA38}" type="pres">
      <dgm:prSet presAssocID="{E32198C8-2C8B-014E-87A2-DBCC91A7E5F8}" presName="parentText" presStyleLbl="node1" presStyleIdx="2" presStyleCnt="4" custScaleX="34461" custLinFactNeighborX="-17634">
        <dgm:presLayoutVars>
          <dgm:chMax val="1"/>
          <dgm:bulletEnabled val="1"/>
        </dgm:presLayoutVars>
      </dgm:prSet>
      <dgm:spPr/>
    </dgm:pt>
    <dgm:pt modelId="{57842EF9-24EE-9B41-8E07-4B0087AC2F53}" type="pres">
      <dgm:prSet presAssocID="{E32198C8-2C8B-014E-87A2-DBCC91A7E5F8}" presName="descendantText" presStyleLbl="alignAccFollowNode1" presStyleIdx="2" presStyleCnt="4" custScaleX="136605" custScaleY="123415">
        <dgm:presLayoutVars>
          <dgm:bulletEnabled val="1"/>
        </dgm:presLayoutVars>
      </dgm:prSet>
      <dgm:spPr/>
    </dgm:pt>
    <dgm:pt modelId="{8316C13F-4B87-3F40-A37E-A6247BB3B35C}" type="pres">
      <dgm:prSet presAssocID="{7FA6C476-0D23-A94F-9A49-172A8F18695F}" presName="sp" presStyleCnt="0"/>
      <dgm:spPr/>
    </dgm:pt>
    <dgm:pt modelId="{0699DB07-58DB-7547-926A-0C5C7E8DA0E9}" type="pres">
      <dgm:prSet presAssocID="{B35706E1-D39C-1C40-B98A-1962A4E79EE7}" presName="linNode" presStyleCnt="0"/>
      <dgm:spPr/>
    </dgm:pt>
    <dgm:pt modelId="{1D3F3D73-436E-0E4D-96AD-2865CC2A1FD0}" type="pres">
      <dgm:prSet presAssocID="{B35706E1-D39C-1C40-B98A-1962A4E79EE7}" presName="parentText" presStyleLbl="node1" presStyleIdx="3" presStyleCnt="4" custScaleX="34461" custLinFactNeighborX="-17634">
        <dgm:presLayoutVars>
          <dgm:chMax val="1"/>
          <dgm:bulletEnabled val="1"/>
        </dgm:presLayoutVars>
      </dgm:prSet>
      <dgm:spPr/>
    </dgm:pt>
    <dgm:pt modelId="{F361F0A4-7BA7-2144-9066-819829C3BB7E}" type="pres">
      <dgm:prSet presAssocID="{B35706E1-D39C-1C40-B98A-1962A4E79EE7}" presName="descendantText" presStyleLbl="alignAccFollowNode1" presStyleIdx="3" presStyleCnt="4" custScaleX="136605" custScaleY="123415">
        <dgm:presLayoutVars>
          <dgm:bulletEnabled val="1"/>
        </dgm:presLayoutVars>
      </dgm:prSet>
      <dgm:spPr/>
    </dgm:pt>
  </dgm:ptLst>
  <dgm:cxnLst>
    <dgm:cxn modelId="{FA99091F-1EC1-FE48-9230-1DE944B6F32A}" srcId="{7BCC3293-75B5-8447-8170-C4E8934FB902}" destId="{445E1FDC-16BD-BF4E-9CB0-161055ACBE45}" srcOrd="1" destOrd="0" parTransId="{A6A66F54-9E71-B240-BD17-C6AC2AE65DC5}" sibTransId="{5614E054-39E2-3444-AE92-FDE9DAC29A49}"/>
    <dgm:cxn modelId="{E684A72D-C77A-4E40-80FD-1DCFB24A796A}" type="presOf" srcId="{B35706E1-D39C-1C40-B98A-1962A4E79EE7}" destId="{1D3F3D73-436E-0E4D-96AD-2865CC2A1FD0}" srcOrd="0" destOrd="0" presId="urn:microsoft.com/office/officeart/2005/8/layout/vList5"/>
    <dgm:cxn modelId="{14465D3F-06AE-7D48-B9B9-35508E45AD1B}" type="presOf" srcId="{405084CE-926D-AD4F-9D93-E610AB4C4D66}" destId="{282E72A9-0034-5D45-9F0B-C70F5D9BE19B}" srcOrd="0" destOrd="0" presId="urn:microsoft.com/office/officeart/2005/8/layout/vList5"/>
    <dgm:cxn modelId="{F1FB8D5B-B88D-2E4A-B805-C60D57834A22}" srcId="{7BCC3293-75B5-8447-8170-C4E8934FB902}" destId="{405084CE-926D-AD4F-9D93-E610AB4C4D66}" srcOrd="0" destOrd="0" parTransId="{9FD91256-823D-384D-873D-F963E00DF039}" sibTransId="{F38733D9-0C5D-2A47-9325-CA3DDF1F1F55}"/>
    <dgm:cxn modelId="{16895867-16DC-7E4C-84F5-72296C05EC8B}" type="presOf" srcId="{445E1FDC-16BD-BF4E-9CB0-161055ACBE45}" destId="{17385E87-049B-A74C-8539-E3649C9FE29C}" srcOrd="0" destOrd="0" presId="urn:microsoft.com/office/officeart/2005/8/layout/vList5"/>
    <dgm:cxn modelId="{B0AA9F79-3176-AE4D-AB25-20FE2AEC8357}" srcId="{E32198C8-2C8B-014E-87A2-DBCC91A7E5F8}" destId="{5E82D5A8-2BD4-024C-B910-9779921AF0DE}" srcOrd="0" destOrd="0" parTransId="{15FD3DFA-7751-0C43-AB29-111FB91FC2C1}" sibTransId="{B50B8E53-5AD1-9546-8258-457987B75B80}"/>
    <dgm:cxn modelId="{BCB0F98B-4A2E-6C42-8BC4-A08B3F2C6806}" srcId="{7BCC3293-75B5-8447-8170-C4E8934FB902}" destId="{B35706E1-D39C-1C40-B98A-1962A4E79EE7}" srcOrd="3" destOrd="0" parTransId="{2D11E973-C89D-EF4B-9DB5-E88CA60FDC4B}" sibTransId="{FA1BD9EB-E067-3447-A85E-1927C4D23989}"/>
    <dgm:cxn modelId="{2259A693-B0FB-204D-97FC-4F55408329F9}" srcId="{7BCC3293-75B5-8447-8170-C4E8934FB902}" destId="{E32198C8-2C8B-014E-87A2-DBCC91A7E5F8}" srcOrd="2" destOrd="0" parTransId="{1697CDD7-15F2-784E-8637-9C8666E72816}" sibTransId="{7FA6C476-0D23-A94F-9A49-172A8F18695F}"/>
    <dgm:cxn modelId="{804A33A6-0D84-394A-9A3D-B23921F731D6}" srcId="{445E1FDC-16BD-BF4E-9CB0-161055ACBE45}" destId="{867CA5A2-A2F6-9946-B381-861CA3D5CDF0}" srcOrd="0" destOrd="0" parTransId="{8E6624EC-49AA-8043-AB64-938E43F6253E}" sibTransId="{48CE4E9E-1288-DC44-8456-C9FA0C116A5B}"/>
    <dgm:cxn modelId="{6A3902A7-56F4-E347-9615-839776FE49E8}" type="presOf" srcId="{867CA5A2-A2F6-9946-B381-861CA3D5CDF0}" destId="{EBA06CAC-2E60-4340-B90F-F797AF5C5E77}" srcOrd="0" destOrd="0" presId="urn:microsoft.com/office/officeart/2005/8/layout/vList5"/>
    <dgm:cxn modelId="{0322B5B5-AA34-1744-BDF3-B2FB342A1D8B}" srcId="{B35706E1-D39C-1C40-B98A-1962A4E79EE7}" destId="{35DA852C-7D41-3B46-93DB-911BD1158C63}" srcOrd="0" destOrd="0" parTransId="{5773065B-5F5C-F84A-9D8B-9330A3925593}" sibTransId="{89F875E9-2B74-2C46-86F6-CB8DD70D10ED}"/>
    <dgm:cxn modelId="{35BDB7B5-21B9-B544-9BDB-90FB012AD68B}" type="presOf" srcId="{7BCC3293-75B5-8447-8170-C4E8934FB902}" destId="{CF21C243-A4E2-2C4A-A564-D0CA0869E794}" srcOrd="0" destOrd="0" presId="urn:microsoft.com/office/officeart/2005/8/layout/vList5"/>
    <dgm:cxn modelId="{05A2AEC7-7FAA-194D-8885-13FE90EF30D4}" type="presOf" srcId="{35DA852C-7D41-3B46-93DB-911BD1158C63}" destId="{F361F0A4-7BA7-2144-9066-819829C3BB7E}" srcOrd="0" destOrd="0" presId="urn:microsoft.com/office/officeart/2005/8/layout/vList5"/>
    <dgm:cxn modelId="{AC6702CF-E729-374E-B5A1-3A3D9EFE1A04}" type="presOf" srcId="{E32198C8-2C8B-014E-87A2-DBCC91A7E5F8}" destId="{2DC58AAF-AAF4-CB46-B390-255C03F3DA38}" srcOrd="0" destOrd="0" presId="urn:microsoft.com/office/officeart/2005/8/layout/vList5"/>
    <dgm:cxn modelId="{C7B527E1-2023-8346-ADB3-1FE91AF09D19}" srcId="{405084CE-926D-AD4F-9D93-E610AB4C4D66}" destId="{1CB9B93E-9639-CA4A-9E5E-44323591FE73}" srcOrd="0" destOrd="0" parTransId="{6E1D166F-56BC-484A-929F-80AEC99ED0F2}" sibTransId="{92218C23-D1B7-4A44-90A4-D3C79EA8BA4F}"/>
    <dgm:cxn modelId="{D63F49E1-FD2F-6E4D-9E40-4EDE335B1069}" type="presOf" srcId="{1CB9B93E-9639-CA4A-9E5E-44323591FE73}" destId="{B8091374-B37C-F84E-9DBD-CE4AD180C3FD}" srcOrd="0" destOrd="0" presId="urn:microsoft.com/office/officeart/2005/8/layout/vList5"/>
    <dgm:cxn modelId="{836356F8-61F7-C344-B1B8-D1892813422A}" type="presOf" srcId="{5E82D5A8-2BD4-024C-B910-9779921AF0DE}" destId="{57842EF9-24EE-9B41-8E07-4B0087AC2F53}" srcOrd="0" destOrd="0" presId="urn:microsoft.com/office/officeart/2005/8/layout/vList5"/>
    <dgm:cxn modelId="{7B9E35A7-18AB-094F-BDEC-2B2F4F0B27FF}" type="presParOf" srcId="{CF21C243-A4E2-2C4A-A564-D0CA0869E794}" destId="{B730CB37-55D5-7B4F-BD8A-0756EC0F623E}" srcOrd="0" destOrd="0" presId="urn:microsoft.com/office/officeart/2005/8/layout/vList5"/>
    <dgm:cxn modelId="{D39A7E59-1D0F-A545-A90C-7119E635C6D6}" type="presParOf" srcId="{B730CB37-55D5-7B4F-BD8A-0756EC0F623E}" destId="{282E72A9-0034-5D45-9F0B-C70F5D9BE19B}" srcOrd="0" destOrd="0" presId="urn:microsoft.com/office/officeart/2005/8/layout/vList5"/>
    <dgm:cxn modelId="{B351D50B-EC35-3643-9421-864F1AF94110}" type="presParOf" srcId="{B730CB37-55D5-7B4F-BD8A-0756EC0F623E}" destId="{B8091374-B37C-F84E-9DBD-CE4AD180C3FD}" srcOrd="1" destOrd="0" presId="urn:microsoft.com/office/officeart/2005/8/layout/vList5"/>
    <dgm:cxn modelId="{46DDBA3F-4346-E04E-B536-42B2B39BD8DC}" type="presParOf" srcId="{CF21C243-A4E2-2C4A-A564-D0CA0869E794}" destId="{53CFA171-5A28-7941-B9F8-1A41EE0A06C2}" srcOrd="1" destOrd="0" presId="urn:microsoft.com/office/officeart/2005/8/layout/vList5"/>
    <dgm:cxn modelId="{A836FE3D-2DB8-A44A-8F73-96ECA70523B4}" type="presParOf" srcId="{CF21C243-A4E2-2C4A-A564-D0CA0869E794}" destId="{F5E85FA1-B09F-E649-88C7-668B5C024068}" srcOrd="2" destOrd="0" presId="urn:microsoft.com/office/officeart/2005/8/layout/vList5"/>
    <dgm:cxn modelId="{D15CAB4A-8CE8-2544-AA0E-C76E144C1FB2}" type="presParOf" srcId="{F5E85FA1-B09F-E649-88C7-668B5C024068}" destId="{17385E87-049B-A74C-8539-E3649C9FE29C}" srcOrd="0" destOrd="0" presId="urn:microsoft.com/office/officeart/2005/8/layout/vList5"/>
    <dgm:cxn modelId="{34BE4E55-83BC-0042-8EAA-2353EBB6B898}" type="presParOf" srcId="{F5E85FA1-B09F-E649-88C7-668B5C024068}" destId="{EBA06CAC-2E60-4340-B90F-F797AF5C5E77}" srcOrd="1" destOrd="0" presId="urn:microsoft.com/office/officeart/2005/8/layout/vList5"/>
    <dgm:cxn modelId="{0C674DB7-54D2-E44E-ADAB-EC40B56B1B36}" type="presParOf" srcId="{CF21C243-A4E2-2C4A-A564-D0CA0869E794}" destId="{D1C90AB4-A318-1C48-B2BA-00A806EDA11F}" srcOrd="3" destOrd="0" presId="urn:microsoft.com/office/officeart/2005/8/layout/vList5"/>
    <dgm:cxn modelId="{87FEFC8D-85B7-5F42-8B92-AE86F7C618B8}" type="presParOf" srcId="{CF21C243-A4E2-2C4A-A564-D0CA0869E794}" destId="{EE414D08-03E3-2E43-93DA-C1A045FA43BC}" srcOrd="4" destOrd="0" presId="urn:microsoft.com/office/officeart/2005/8/layout/vList5"/>
    <dgm:cxn modelId="{1448EFA2-6CB8-D24E-9EE0-B341731DEC82}" type="presParOf" srcId="{EE414D08-03E3-2E43-93DA-C1A045FA43BC}" destId="{2DC58AAF-AAF4-CB46-B390-255C03F3DA38}" srcOrd="0" destOrd="0" presId="urn:microsoft.com/office/officeart/2005/8/layout/vList5"/>
    <dgm:cxn modelId="{3FC02AF0-C662-4544-89F8-55D6D562F665}" type="presParOf" srcId="{EE414D08-03E3-2E43-93DA-C1A045FA43BC}" destId="{57842EF9-24EE-9B41-8E07-4B0087AC2F53}" srcOrd="1" destOrd="0" presId="urn:microsoft.com/office/officeart/2005/8/layout/vList5"/>
    <dgm:cxn modelId="{D7C7A40C-361E-6B4F-9495-F38F59C5CDFB}" type="presParOf" srcId="{CF21C243-A4E2-2C4A-A564-D0CA0869E794}" destId="{8316C13F-4B87-3F40-A37E-A6247BB3B35C}" srcOrd="5" destOrd="0" presId="urn:microsoft.com/office/officeart/2005/8/layout/vList5"/>
    <dgm:cxn modelId="{C80D65CA-5943-5549-B766-57C5034112F5}" type="presParOf" srcId="{CF21C243-A4E2-2C4A-A564-D0CA0869E794}" destId="{0699DB07-58DB-7547-926A-0C5C7E8DA0E9}" srcOrd="6" destOrd="0" presId="urn:microsoft.com/office/officeart/2005/8/layout/vList5"/>
    <dgm:cxn modelId="{3E3CE4F8-16BD-CF4C-A8BA-2D8FDC911E91}" type="presParOf" srcId="{0699DB07-58DB-7547-926A-0C5C7E8DA0E9}" destId="{1D3F3D73-436E-0E4D-96AD-2865CC2A1FD0}" srcOrd="0" destOrd="0" presId="urn:microsoft.com/office/officeart/2005/8/layout/vList5"/>
    <dgm:cxn modelId="{FF79D898-B606-A74C-89B5-E1A53C1F246C}" type="presParOf" srcId="{0699DB07-58DB-7547-926A-0C5C7E8DA0E9}" destId="{F361F0A4-7BA7-2144-9066-819829C3BB7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CC3293-75B5-8447-8170-C4E8934FB902}" type="doc">
      <dgm:prSet loTypeId="urn:microsoft.com/office/officeart/2005/8/layout/vList5" loCatId="" qsTypeId="urn:microsoft.com/office/officeart/2005/8/quickstyle/simple1" qsCatId="simple" csTypeId="urn:microsoft.com/office/officeart/2005/8/colors/accent5_2" csCatId="accent5" phldr="1"/>
      <dgm:spPr/>
      <dgm:t>
        <a:bodyPr/>
        <a:lstStyle/>
        <a:p>
          <a:endParaRPr lang="en-US"/>
        </a:p>
      </dgm:t>
    </dgm:pt>
    <dgm:pt modelId="{94E2219F-979D-AE48-8335-D9D3C9489F22}">
      <dgm:prSet/>
      <dgm:spPr/>
      <dgm:t>
        <a:bodyPr/>
        <a:lstStyle/>
        <a:p>
          <a:r>
            <a:rPr lang="en-US"/>
            <a:t>Step 5</a:t>
          </a:r>
        </a:p>
      </dgm:t>
    </dgm:pt>
    <dgm:pt modelId="{7777C923-A327-A541-B212-BC90E42459DE}" type="parTrans" cxnId="{B27D9F0A-F90D-AB49-A634-0708B1DD54FC}">
      <dgm:prSet/>
      <dgm:spPr/>
      <dgm:t>
        <a:bodyPr/>
        <a:lstStyle/>
        <a:p>
          <a:endParaRPr lang="en-US"/>
        </a:p>
      </dgm:t>
    </dgm:pt>
    <dgm:pt modelId="{8C83CE58-1960-3542-9BCD-6E6CDD8F2AC4}" type="sibTrans" cxnId="{B27D9F0A-F90D-AB49-A634-0708B1DD54FC}">
      <dgm:prSet/>
      <dgm:spPr/>
      <dgm:t>
        <a:bodyPr/>
        <a:lstStyle/>
        <a:p>
          <a:endParaRPr lang="en-US"/>
        </a:p>
      </dgm:t>
    </dgm:pt>
    <dgm:pt modelId="{FC0DFC5E-E2A0-654D-8319-4BF823DC52B0}">
      <dgm:prSet/>
      <dgm:spPr/>
      <dgm:t>
        <a:bodyPr/>
        <a:lstStyle/>
        <a:p>
          <a:r>
            <a:rPr lang="en-US"/>
            <a:t>Step 6</a:t>
          </a:r>
        </a:p>
      </dgm:t>
    </dgm:pt>
    <dgm:pt modelId="{8B803A00-EE57-7A4A-96F1-656DE0805FDB}" type="parTrans" cxnId="{5EEE1E8E-8D5E-EF4F-A873-3266C8007E3C}">
      <dgm:prSet/>
      <dgm:spPr/>
      <dgm:t>
        <a:bodyPr/>
        <a:lstStyle/>
        <a:p>
          <a:endParaRPr lang="en-US"/>
        </a:p>
      </dgm:t>
    </dgm:pt>
    <dgm:pt modelId="{1446EDDD-FF5E-7B47-8A96-376B7C918BF5}" type="sibTrans" cxnId="{5EEE1E8E-8D5E-EF4F-A873-3266C8007E3C}">
      <dgm:prSet/>
      <dgm:spPr/>
      <dgm:t>
        <a:bodyPr/>
        <a:lstStyle/>
        <a:p>
          <a:endParaRPr lang="en-US"/>
        </a:p>
      </dgm:t>
    </dgm:pt>
    <dgm:pt modelId="{2C7B28D2-E908-D249-82AD-E43D3E1B0C73}">
      <dgm:prSet/>
      <dgm:spPr/>
      <dgm:t>
        <a:bodyPr/>
        <a:lstStyle/>
        <a:p>
          <a:r>
            <a:rPr lang="en-US"/>
            <a:t>Step 7</a:t>
          </a:r>
        </a:p>
      </dgm:t>
    </dgm:pt>
    <dgm:pt modelId="{FE395F10-EBF6-E54E-AA62-BCBE4A4B5973}" type="parTrans" cxnId="{2CEB9F5A-3F47-2948-BB73-637E3AB6C73E}">
      <dgm:prSet/>
      <dgm:spPr/>
      <dgm:t>
        <a:bodyPr/>
        <a:lstStyle/>
        <a:p>
          <a:endParaRPr lang="en-US"/>
        </a:p>
      </dgm:t>
    </dgm:pt>
    <dgm:pt modelId="{90A2F1EE-94EC-A840-8013-A4D1DFC97B52}" type="sibTrans" cxnId="{2CEB9F5A-3F47-2948-BB73-637E3AB6C73E}">
      <dgm:prSet/>
      <dgm:spPr/>
      <dgm:t>
        <a:bodyPr/>
        <a:lstStyle/>
        <a:p>
          <a:endParaRPr lang="en-US"/>
        </a:p>
      </dgm:t>
    </dgm:pt>
    <dgm:pt modelId="{E5BE19E9-07ED-344F-9125-2A4DBF126DD4}">
      <dgm:prSet/>
      <dgm:spPr/>
      <dgm:t>
        <a:bodyPr/>
        <a:lstStyle/>
        <a:p>
          <a:r>
            <a:rPr lang="en-US"/>
            <a:t>Step 8</a:t>
          </a:r>
        </a:p>
      </dgm:t>
    </dgm:pt>
    <dgm:pt modelId="{66C28907-93D2-344A-9148-21A5DDCC4F89}" type="parTrans" cxnId="{7F4DBA50-AB6E-124B-AEF8-A7FB9466876A}">
      <dgm:prSet/>
      <dgm:spPr/>
      <dgm:t>
        <a:bodyPr/>
        <a:lstStyle/>
        <a:p>
          <a:endParaRPr lang="en-US"/>
        </a:p>
      </dgm:t>
    </dgm:pt>
    <dgm:pt modelId="{560354F2-3926-9D49-B6BB-C5F94A35D711}" type="sibTrans" cxnId="{7F4DBA50-AB6E-124B-AEF8-A7FB9466876A}">
      <dgm:prSet/>
      <dgm:spPr/>
      <dgm:t>
        <a:bodyPr/>
        <a:lstStyle/>
        <a:p>
          <a:endParaRPr lang="en-US"/>
        </a:p>
      </dgm:t>
    </dgm:pt>
    <dgm:pt modelId="{B44AB0F0-1616-9E46-99CD-811DE9E30DAA}">
      <dgm:prSet/>
      <dgm:spPr/>
      <dgm:t>
        <a:bodyPr/>
        <a:lstStyle/>
        <a:p>
          <a:r>
            <a:rPr lang="en-US"/>
            <a:t>Step 9</a:t>
          </a:r>
        </a:p>
      </dgm:t>
    </dgm:pt>
    <dgm:pt modelId="{4BA3B845-CC94-2A4C-AE18-452AC6105CE4}" type="parTrans" cxnId="{FFEE1DB1-AAAB-7E41-8680-D48868DB6F32}">
      <dgm:prSet/>
      <dgm:spPr/>
      <dgm:t>
        <a:bodyPr/>
        <a:lstStyle/>
        <a:p>
          <a:endParaRPr lang="en-US"/>
        </a:p>
      </dgm:t>
    </dgm:pt>
    <dgm:pt modelId="{410FA60E-9397-DD48-8942-4E28F72B7503}" type="sibTrans" cxnId="{FFEE1DB1-AAAB-7E41-8680-D48868DB6F32}">
      <dgm:prSet/>
      <dgm:spPr/>
      <dgm:t>
        <a:bodyPr/>
        <a:lstStyle/>
        <a:p>
          <a:endParaRPr lang="en-US"/>
        </a:p>
      </dgm:t>
    </dgm:pt>
    <dgm:pt modelId="{26DA5B83-E84B-7C48-A787-7AF53DD2D572}">
      <dgm:prSet/>
      <dgm:spPr/>
      <dgm:t>
        <a:bodyPr/>
        <a:lstStyle/>
        <a:p>
          <a:pPr>
            <a:buNone/>
          </a:pPr>
          <a:r>
            <a:rPr lang="en-US"/>
            <a:t>Solicit stakeholder input (student, family, teacher) via social validity forms</a:t>
          </a:r>
        </a:p>
      </dgm:t>
    </dgm:pt>
    <dgm:pt modelId="{7DD7D09D-B3D3-E442-A9A1-3F81354AC3DA}" type="parTrans" cxnId="{7E4B0EED-05B4-3C4E-B580-C4CAD6684279}">
      <dgm:prSet/>
      <dgm:spPr/>
      <dgm:t>
        <a:bodyPr/>
        <a:lstStyle/>
        <a:p>
          <a:endParaRPr lang="en-US"/>
        </a:p>
      </dgm:t>
    </dgm:pt>
    <dgm:pt modelId="{7AFEB5E6-9742-2A4F-A301-F207007B8491}" type="sibTrans" cxnId="{7E4B0EED-05B4-3C4E-B580-C4CAD6684279}">
      <dgm:prSet/>
      <dgm:spPr/>
      <dgm:t>
        <a:bodyPr/>
        <a:lstStyle/>
        <a:p>
          <a:endParaRPr lang="en-US"/>
        </a:p>
      </dgm:t>
    </dgm:pt>
    <dgm:pt modelId="{E7CE4511-AFD6-3B47-BB0D-E8CB89399143}">
      <dgm:prSet/>
      <dgm:spPr/>
      <dgm:t>
        <a:bodyPr/>
        <a:lstStyle/>
        <a:p>
          <a:pPr>
            <a:buNone/>
          </a:pPr>
          <a:r>
            <a:rPr lang="en-US"/>
            <a:t>Create treatment integrity checklist and any necessary intervention materials</a:t>
          </a:r>
        </a:p>
      </dgm:t>
    </dgm:pt>
    <dgm:pt modelId="{E714032F-4436-FB47-A8B8-8D9CE9799232}" type="parTrans" cxnId="{4CD4F369-2BD3-AA45-9086-2C062DE1E983}">
      <dgm:prSet/>
      <dgm:spPr/>
      <dgm:t>
        <a:bodyPr/>
        <a:lstStyle/>
        <a:p>
          <a:endParaRPr lang="en-US"/>
        </a:p>
      </dgm:t>
    </dgm:pt>
    <dgm:pt modelId="{939B4307-FE79-3143-94B2-1C38DF6B0B38}" type="sibTrans" cxnId="{4CD4F369-2BD3-AA45-9086-2C062DE1E983}">
      <dgm:prSet/>
      <dgm:spPr/>
      <dgm:t>
        <a:bodyPr/>
        <a:lstStyle/>
        <a:p>
          <a:endParaRPr lang="en-US"/>
        </a:p>
      </dgm:t>
    </dgm:pt>
    <dgm:pt modelId="{9B5B66FE-16D7-3242-8E4C-24F6A5C069C5}">
      <dgm:prSet/>
      <dgm:spPr/>
      <dgm:t>
        <a:bodyPr/>
        <a:lstStyle/>
        <a:p>
          <a:pPr>
            <a:buNone/>
          </a:pPr>
          <a:r>
            <a:rPr lang="en-US"/>
            <a:t>Provide opportunities to check for understanding of procedures from adults who will use the intervention</a:t>
          </a:r>
        </a:p>
      </dgm:t>
    </dgm:pt>
    <dgm:pt modelId="{DC585C83-C90F-4C40-ACA6-9B07194226BA}" type="parTrans" cxnId="{183EA674-2E7E-2D47-A8C2-FA4CD48BBCD6}">
      <dgm:prSet/>
      <dgm:spPr/>
      <dgm:t>
        <a:bodyPr/>
        <a:lstStyle/>
        <a:p>
          <a:endParaRPr lang="en-US"/>
        </a:p>
      </dgm:t>
    </dgm:pt>
    <dgm:pt modelId="{D1549F4F-F9A4-294F-9C6A-BDFD92CA57DE}" type="sibTrans" cxnId="{183EA674-2E7E-2D47-A8C2-FA4CD48BBCD6}">
      <dgm:prSet/>
      <dgm:spPr/>
      <dgm:t>
        <a:bodyPr/>
        <a:lstStyle/>
        <a:p>
          <a:endParaRPr lang="en-US"/>
        </a:p>
      </dgm:t>
    </dgm:pt>
    <dgm:pt modelId="{9FECF89A-6F20-684E-81FB-8E712FE73B70}">
      <dgm:prSet/>
      <dgm:spPr/>
      <dgm:t>
        <a:bodyPr/>
        <a:lstStyle/>
        <a:p>
          <a:pPr>
            <a:buNone/>
          </a:pPr>
          <a:r>
            <a:rPr lang="en-US"/>
            <a:t>Teach student and provide practice for strategies across phases of acting-out cycle. Provide opportunities to check for student understanding</a:t>
          </a:r>
        </a:p>
      </dgm:t>
    </dgm:pt>
    <dgm:pt modelId="{1650A246-3700-964F-9537-404F457F9CAA}" type="parTrans" cxnId="{09B9A46E-3CE3-CD40-82FA-BC9A65D77A15}">
      <dgm:prSet/>
      <dgm:spPr/>
      <dgm:t>
        <a:bodyPr/>
        <a:lstStyle/>
        <a:p>
          <a:endParaRPr lang="en-US"/>
        </a:p>
      </dgm:t>
    </dgm:pt>
    <dgm:pt modelId="{7FD7A5B0-490D-B249-B62C-D476F57AF710}" type="sibTrans" cxnId="{09B9A46E-3CE3-CD40-82FA-BC9A65D77A15}">
      <dgm:prSet/>
      <dgm:spPr/>
      <dgm:t>
        <a:bodyPr/>
        <a:lstStyle/>
        <a:p>
          <a:endParaRPr lang="en-US"/>
        </a:p>
      </dgm:t>
    </dgm:pt>
    <dgm:pt modelId="{E6A2ECF5-4EA1-9B41-AE0A-C9ED90B17EFE}">
      <dgm:prSet/>
      <dgm:spPr/>
      <dgm:t>
        <a:bodyPr/>
        <a:lstStyle/>
        <a:p>
          <a:pPr>
            <a:buNone/>
          </a:pPr>
          <a:r>
            <a:rPr lang="en-US"/>
            <a:t>Implement and evaluate Individualized De-escalation Plan; monitor treatment integrity, social validity, and student outcome data</a:t>
          </a:r>
        </a:p>
      </dgm:t>
    </dgm:pt>
    <dgm:pt modelId="{760B6D5E-6F8F-5442-AC76-C812A79FED09}" type="parTrans" cxnId="{1B896C5D-E337-A747-ACD8-29E388559E4F}">
      <dgm:prSet/>
      <dgm:spPr/>
      <dgm:t>
        <a:bodyPr/>
        <a:lstStyle/>
        <a:p>
          <a:endParaRPr lang="en-US"/>
        </a:p>
      </dgm:t>
    </dgm:pt>
    <dgm:pt modelId="{89891246-96E2-0F44-9F7E-A3744AAEA8F0}" type="sibTrans" cxnId="{1B896C5D-E337-A747-ACD8-29E388559E4F}">
      <dgm:prSet/>
      <dgm:spPr/>
      <dgm:t>
        <a:bodyPr/>
        <a:lstStyle/>
        <a:p>
          <a:endParaRPr lang="en-US"/>
        </a:p>
      </dgm:t>
    </dgm:pt>
    <dgm:pt modelId="{CF21C243-A4E2-2C4A-A564-D0CA0869E794}" type="pres">
      <dgm:prSet presAssocID="{7BCC3293-75B5-8447-8170-C4E8934FB902}" presName="Name0" presStyleCnt="0">
        <dgm:presLayoutVars>
          <dgm:dir/>
          <dgm:animLvl val="lvl"/>
          <dgm:resizeHandles val="exact"/>
        </dgm:presLayoutVars>
      </dgm:prSet>
      <dgm:spPr/>
    </dgm:pt>
    <dgm:pt modelId="{C35D4238-D544-5D4F-9E0B-E2FBF24C145A}" type="pres">
      <dgm:prSet presAssocID="{94E2219F-979D-AE48-8335-D9D3C9489F22}" presName="linNode" presStyleCnt="0"/>
      <dgm:spPr/>
    </dgm:pt>
    <dgm:pt modelId="{6B1DAF6C-F8EC-3442-860B-4DC151F49B6D}" type="pres">
      <dgm:prSet presAssocID="{94E2219F-979D-AE48-8335-D9D3C9489F22}" presName="parentText" presStyleLbl="node1" presStyleIdx="0" presStyleCnt="5" custScaleX="34461" custLinFactNeighborX="-17634">
        <dgm:presLayoutVars>
          <dgm:chMax val="1"/>
          <dgm:bulletEnabled val="1"/>
        </dgm:presLayoutVars>
      </dgm:prSet>
      <dgm:spPr/>
    </dgm:pt>
    <dgm:pt modelId="{0321820E-F8D0-3C4C-AD4C-73FEB7935E65}" type="pres">
      <dgm:prSet presAssocID="{94E2219F-979D-AE48-8335-D9D3C9489F22}" presName="descendantText" presStyleLbl="alignAccFollowNode1" presStyleIdx="0" presStyleCnt="5" custScaleX="136605" custScaleY="123415">
        <dgm:presLayoutVars>
          <dgm:bulletEnabled val="1"/>
        </dgm:presLayoutVars>
      </dgm:prSet>
      <dgm:spPr/>
    </dgm:pt>
    <dgm:pt modelId="{B53AD2C8-1FF3-D142-A086-2AA66FC2E9CA}" type="pres">
      <dgm:prSet presAssocID="{8C83CE58-1960-3542-9BCD-6E6CDD8F2AC4}" presName="sp" presStyleCnt="0"/>
      <dgm:spPr/>
    </dgm:pt>
    <dgm:pt modelId="{1890F795-243D-8742-A2F6-E8AB39BDDD35}" type="pres">
      <dgm:prSet presAssocID="{FC0DFC5E-E2A0-654D-8319-4BF823DC52B0}" presName="linNode" presStyleCnt="0"/>
      <dgm:spPr/>
    </dgm:pt>
    <dgm:pt modelId="{052E203E-6563-204D-BEBD-771528A6C616}" type="pres">
      <dgm:prSet presAssocID="{FC0DFC5E-E2A0-654D-8319-4BF823DC52B0}" presName="parentText" presStyleLbl="node1" presStyleIdx="1" presStyleCnt="5" custScaleX="34461" custLinFactNeighborX="-17634">
        <dgm:presLayoutVars>
          <dgm:chMax val="1"/>
          <dgm:bulletEnabled val="1"/>
        </dgm:presLayoutVars>
      </dgm:prSet>
      <dgm:spPr/>
    </dgm:pt>
    <dgm:pt modelId="{B0C1FB0D-2E05-2F4B-87F3-BE44A68199E2}" type="pres">
      <dgm:prSet presAssocID="{FC0DFC5E-E2A0-654D-8319-4BF823DC52B0}" presName="descendantText" presStyleLbl="alignAccFollowNode1" presStyleIdx="1" presStyleCnt="5" custScaleX="136605" custScaleY="123415">
        <dgm:presLayoutVars>
          <dgm:bulletEnabled val="1"/>
        </dgm:presLayoutVars>
      </dgm:prSet>
      <dgm:spPr/>
    </dgm:pt>
    <dgm:pt modelId="{BCAA69E5-0818-EC48-A81E-F166EF27AC24}" type="pres">
      <dgm:prSet presAssocID="{1446EDDD-FF5E-7B47-8A96-376B7C918BF5}" presName="sp" presStyleCnt="0"/>
      <dgm:spPr/>
    </dgm:pt>
    <dgm:pt modelId="{3FA1C59D-5C76-7A42-AC94-832A3F229467}" type="pres">
      <dgm:prSet presAssocID="{2C7B28D2-E908-D249-82AD-E43D3E1B0C73}" presName="linNode" presStyleCnt="0"/>
      <dgm:spPr/>
    </dgm:pt>
    <dgm:pt modelId="{1AC62E5B-02A7-874B-82DC-C7D494E744C9}" type="pres">
      <dgm:prSet presAssocID="{2C7B28D2-E908-D249-82AD-E43D3E1B0C73}" presName="parentText" presStyleLbl="node1" presStyleIdx="2" presStyleCnt="5" custScaleX="34461" custLinFactNeighborX="-17634">
        <dgm:presLayoutVars>
          <dgm:chMax val="1"/>
          <dgm:bulletEnabled val="1"/>
        </dgm:presLayoutVars>
      </dgm:prSet>
      <dgm:spPr/>
    </dgm:pt>
    <dgm:pt modelId="{837D300C-F1AC-434F-B1DF-6E3396FC73CC}" type="pres">
      <dgm:prSet presAssocID="{2C7B28D2-E908-D249-82AD-E43D3E1B0C73}" presName="descendantText" presStyleLbl="alignAccFollowNode1" presStyleIdx="2" presStyleCnt="5" custScaleX="136605" custScaleY="123415">
        <dgm:presLayoutVars>
          <dgm:bulletEnabled val="1"/>
        </dgm:presLayoutVars>
      </dgm:prSet>
      <dgm:spPr/>
    </dgm:pt>
    <dgm:pt modelId="{5F04CEB3-4851-B04A-B378-70608F9BEA58}" type="pres">
      <dgm:prSet presAssocID="{90A2F1EE-94EC-A840-8013-A4D1DFC97B52}" presName="sp" presStyleCnt="0"/>
      <dgm:spPr/>
    </dgm:pt>
    <dgm:pt modelId="{866131F0-D13B-C047-B396-667515C610F3}" type="pres">
      <dgm:prSet presAssocID="{E5BE19E9-07ED-344F-9125-2A4DBF126DD4}" presName="linNode" presStyleCnt="0"/>
      <dgm:spPr/>
    </dgm:pt>
    <dgm:pt modelId="{D72D18D6-81A7-BF4C-B80D-7530C060F318}" type="pres">
      <dgm:prSet presAssocID="{E5BE19E9-07ED-344F-9125-2A4DBF126DD4}" presName="parentText" presStyleLbl="node1" presStyleIdx="3" presStyleCnt="5" custScaleX="34461" custLinFactNeighborX="-17634">
        <dgm:presLayoutVars>
          <dgm:chMax val="1"/>
          <dgm:bulletEnabled val="1"/>
        </dgm:presLayoutVars>
      </dgm:prSet>
      <dgm:spPr/>
    </dgm:pt>
    <dgm:pt modelId="{AA7077AF-6680-DE45-9FA3-E6FC9792EAEC}" type="pres">
      <dgm:prSet presAssocID="{E5BE19E9-07ED-344F-9125-2A4DBF126DD4}" presName="descendantText" presStyleLbl="alignAccFollowNode1" presStyleIdx="3" presStyleCnt="5" custScaleX="136605" custScaleY="123415">
        <dgm:presLayoutVars>
          <dgm:bulletEnabled val="1"/>
        </dgm:presLayoutVars>
      </dgm:prSet>
      <dgm:spPr/>
    </dgm:pt>
    <dgm:pt modelId="{E0AECFAD-9EEE-B841-9392-D4000D3BBBCF}" type="pres">
      <dgm:prSet presAssocID="{560354F2-3926-9D49-B6BB-C5F94A35D711}" presName="sp" presStyleCnt="0"/>
      <dgm:spPr/>
    </dgm:pt>
    <dgm:pt modelId="{C70D1E82-8B72-074F-BA3B-2B53A253885F}" type="pres">
      <dgm:prSet presAssocID="{B44AB0F0-1616-9E46-99CD-811DE9E30DAA}" presName="linNode" presStyleCnt="0"/>
      <dgm:spPr/>
    </dgm:pt>
    <dgm:pt modelId="{9D9D9C45-6E69-604D-B675-CAAAF30896BC}" type="pres">
      <dgm:prSet presAssocID="{B44AB0F0-1616-9E46-99CD-811DE9E30DAA}" presName="parentText" presStyleLbl="node1" presStyleIdx="4" presStyleCnt="5" custScaleX="34461" custLinFactNeighborX="-17634">
        <dgm:presLayoutVars>
          <dgm:chMax val="1"/>
          <dgm:bulletEnabled val="1"/>
        </dgm:presLayoutVars>
      </dgm:prSet>
      <dgm:spPr/>
    </dgm:pt>
    <dgm:pt modelId="{66D71880-2B6A-DF4F-8AAD-DFF703CD84BD}" type="pres">
      <dgm:prSet presAssocID="{B44AB0F0-1616-9E46-99CD-811DE9E30DAA}" presName="descendantText" presStyleLbl="alignAccFollowNode1" presStyleIdx="4" presStyleCnt="5" custScaleX="136605" custScaleY="123415">
        <dgm:presLayoutVars>
          <dgm:bulletEnabled val="1"/>
        </dgm:presLayoutVars>
      </dgm:prSet>
      <dgm:spPr/>
    </dgm:pt>
  </dgm:ptLst>
  <dgm:cxnLst>
    <dgm:cxn modelId="{B27D9F0A-F90D-AB49-A634-0708B1DD54FC}" srcId="{7BCC3293-75B5-8447-8170-C4E8934FB902}" destId="{94E2219F-979D-AE48-8335-D9D3C9489F22}" srcOrd="0" destOrd="0" parTransId="{7777C923-A327-A541-B212-BC90E42459DE}" sibTransId="{8C83CE58-1960-3542-9BCD-6E6CDD8F2AC4}"/>
    <dgm:cxn modelId="{93BB2E0C-3558-CC43-9245-983D21348AD1}" type="presOf" srcId="{E5BE19E9-07ED-344F-9125-2A4DBF126DD4}" destId="{D72D18D6-81A7-BF4C-B80D-7530C060F318}" srcOrd="0" destOrd="0" presId="urn:microsoft.com/office/officeart/2005/8/layout/vList5"/>
    <dgm:cxn modelId="{A2AE6D2E-6EBB-5649-A228-065094643281}" type="presOf" srcId="{E6A2ECF5-4EA1-9B41-AE0A-C9ED90B17EFE}" destId="{66D71880-2B6A-DF4F-8AAD-DFF703CD84BD}" srcOrd="0" destOrd="0" presId="urn:microsoft.com/office/officeart/2005/8/layout/vList5"/>
    <dgm:cxn modelId="{79D53C43-F1DD-AD49-BE37-DB632D7BDA06}" type="presOf" srcId="{94E2219F-979D-AE48-8335-D9D3C9489F22}" destId="{6B1DAF6C-F8EC-3442-860B-4DC151F49B6D}" srcOrd="0" destOrd="0" presId="urn:microsoft.com/office/officeart/2005/8/layout/vList5"/>
    <dgm:cxn modelId="{7F4DBA50-AB6E-124B-AEF8-A7FB9466876A}" srcId="{7BCC3293-75B5-8447-8170-C4E8934FB902}" destId="{E5BE19E9-07ED-344F-9125-2A4DBF126DD4}" srcOrd="3" destOrd="0" parTransId="{66C28907-93D2-344A-9148-21A5DDCC4F89}" sibTransId="{560354F2-3926-9D49-B6BB-C5F94A35D711}"/>
    <dgm:cxn modelId="{2CEB9F5A-3F47-2948-BB73-637E3AB6C73E}" srcId="{7BCC3293-75B5-8447-8170-C4E8934FB902}" destId="{2C7B28D2-E908-D249-82AD-E43D3E1B0C73}" srcOrd="2" destOrd="0" parTransId="{FE395F10-EBF6-E54E-AA62-BCBE4A4B5973}" sibTransId="{90A2F1EE-94EC-A840-8013-A4D1DFC97B52}"/>
    <dgm:cxn modelId="{1B896C5D-E337-A747-ACD8-29E388559E4F}" srcId="{B44AB0F0-1616-9E46-99CD-811DE9E30DAA}" destId="{E6A2ECF5-4EA1-9B41-AE0A-C9ED90B17EFE}" srcOrd="0" destOrd="0" parTransId="{760B6D5E-6F8F-5442-AC76-C812A79FED09}" sibTransId="{89891246-96E2-0F44-9F7E-A3744AAEA8F0}"/>
    <dgm:cxn modelId="{CEA7BC68-DD31-704C-AEA7-9ED6A6454EE4}" type="presOf" srcId="{B44AB0F0-1616-9E46-99CD-811DE9E30DAA}" destId="{9D9D9C45-6E69-604D-B675-CAAAF30896BC}" srcOrd="0" destOrd="0" presId="urn:microsoft.com/office/officeart/2005/8/layout/vList5"/>
    <dgm:cxn modelId="{4CD4F369-2BD3-AA45-9086-2C062DE1E983}" srcId="{FC0DFC5E-E2A0-654D-8319-4BF823DC52B0}" destId="{E7CE4511-AFD6-3B47-BB0D-E8CB89399143}" srcOrd="0" destOrd="0" parTransId="{E714032F-4436-FB47-A8B8-8D9CE9799232}" sibTransId="{939B4307-FE79-3143-94B2-1C38DF6B0B38}"/>
    <dgm:cxn modelId="{09B9A46E-3CE3-CD40-82FA-BC9A65D77A15}" srcId="{E5BE19E9-07ED-344F-9125-2A4DBF126DD4}" destId="{9FECF89A-6F20-684E-81FB-8E712FE73B70}" srcOrd="0" destOrd="0" parTransId="{1650A246-3700-964F-9537-404F457F9CAA}" sibTransId="{7FD7A5B0-490D-B249-B62C-D476F57AF710}"/>
    <dgm:cxn modelId="{183EA674-2E7E-2D47-A8C2-FA4CD48BBCD6}" srcId="{2C7B28D2-E908-D249-82AD-E43D3E1B0C73}" destId="{9B5B66FE-16D7-3242-8E4C-24F6A5C069C5}" srcOrd="0" destOrd="0" parTransId="{DC585C83-C90F-4C40-ACA6-9B07194226BA}" sibTransId="{D1549F4F-F9A4-294F-9C6A-BDFD92CA57DE}"/>
    <dgm:cxn modelId="{691AF475-23C4-1048-B7DE-BE6C38791656}" type="presOf" srcId="{E7CE4511-AFD6-3B47-BB0D-E8CB89399143}" destId="{B0C1FB0D-2E05-2F4B-87F3-BE44A68199E2}" srcOrd="0" destOrd="0" presId="urn:microsoft.com/office/officeart/2005/8/layout/vList5"/>
    <dgm:cxn modelId="{5EEE1E8E-8D5E-EF4F-A873-3266C8007E3C}" srcId="{7BCC3293-75B5-8447-8170-C4E8934FB902}" destId="{FC0DFC5E-E2A0-654D-8319-4BF823DC52B0}" srcOrd="1" destOrd="0" parTransId="{8B803A00-EE57-7A4A-96F1-656DE0805FDB}" sibTransId="{1446EDDD-FF5E-7B47-8A96-376B7C918BF5}"/>
    <dgm:cxn modelId="{FFEE1DB1-AAAB-7E41-8680-D48868DB6F32}" srcId="{7BCC3293-75B5-8447-8170-C4E8934FB902}" destId="{B44AB0F0-1616-9E46-99CD-811DE9E30DAA}" srcOrd="4" destOrd="0" parTransId="{4BA3B845-CC94-2A4C-AE18-452AC6105CE4}" sibTransId="{410FA60E-9397-DD48-8942-4E28F72B7503}"/>
    <dgm:cxn modelId="{35BDB7B5-21B9-B544-9BDB-90FB012AD68B}" type="presOf" srcId="{7BCC3293-75B5-8447-8170-C4E8934FB902}" destId="{CF21C243-A4E2-2C4A-A564-D0CA0869E794}" srcOrd="0" destOrd="0" presId="urn:microsoft.com/office/officeart/2005/8/layout/vList5"/>
    <dgm:cxn modelId="{849CE9D8-7ED0-B642-8771-C0E85940C0CA}" type="presOf" srcId="{9B5B66FE-16D7-3242-8E4C-24F6A5C069C5}" destId="{837D300C-F1AC-434F-B1DF-6E3396FC73CC}" srcOrd="0" destOrd="0" presId="urn:microsoft.com/office/officeart/2005/8/layout/vList5"/>
    <dgm:cxn modelId="{2BCC99E0-C93D-2A40-908B-1ADEE513CBB8}" type="presOf" srcId="{9FECF89A-6F20-684E-81FB-8E712FE73B70}" destId="{AA7077AF-6680-DE45-9FA3-E6FC9792EAEC}" srcOrd="0" destOrd="0" presId="urn:microsoft.com/office/officeart/2005/8/layout/vList5"/>
    <dgm:cxn modelId="{7E4B0EED-05B4-3C4E-B580-C4CAD6684279}" srcId="{94E2219F-979D-AE48-8335-D9D3C9489F22}" destId="{26DA5B83-E84B-7C48-A787-7AF53DD2D572}" srcOrd="0" destOrd="0" parTransId="{7DD7D09D-B3D3-E442-A9A1-3F81354AC3DA}" sibTransId="{7AFEB5E6-9742-2A4F-A301-F207007B8491}"/>
    <dgm:cxn modelId="{975C43EE-A2ED-9B4F-97C1-4C7C6C2117CE}" type="presOf" srcId="{FC0DFC5E-E2A0-654D-8319-4BF823DC52B0}" destId="{052E203E-6563-204D-BEBD-771528A6C616}" srcOrd="0" destOrd="0" presId="urn:microsoft.com/office/officeart/2005/8/layout/vList5"/>
    <dgm:cxn modelId="{D5D7E0F2-D274-3A4E-B710-C8E3F7BB804F}" type="presOf" srcId="{26DA5B83-E84B-7C48-A787-7AF53DD2D572}" destId="{0321820E-F8D0-3C4C-AD4C-73FEB7935E65}" srcOrd="0" destOrd="0" presId="urn:microsoft.com/office/officeart/2005/8/layout/vList5"/>
    <dgm:cxn modelId="{3D34D4FE-7329-944B-AC37-5DD5558F0A3C}" type="presOf" srcId="{2C7B28D2-E908-D249-82AD-E43D3E1B0C73}" destId="{1AC62E5B-02A7-874B-82DC-C7D494E744C9}" srcOrd="0" destOrd="0" presId="urn:microsoft.com/office/officeart/2005/8/layout/vList5"/>
    <dgm:cxn modelId="{CF691A47-B3D5-534A-9417-EBF9B744CFF2}" type="presParOf" srcId="{CF21C243-A4E2-2C4A-A564-D0CA0869E794}" destId="{C35D4238-D544-5D4F-9E0B-E2FBF24C145A}" srcOrd="0" destOrd="0" presId="urn:microsoft.com/office/officeart/2005/8/layout/vList5"/>
    <dgm:cxn modelId="{C90BE492-A909-F048-8870-FD8C9BB64509}" type="presParOf" srcId="{C35D4238-D544-5D4F-9E0B-E2FBF24C145A}" destId="{6B1DAF6C-F8EC-3442-860B-4DC151F49B6D}" srcOrd="0" destOrd="0" presId="urn:microsoft.com/office/officeart/2005/8/layout/vList5"/>
    <dgm:cxn modelId="{394DD9C5-4E1E-3B40-BAF8-1F66D3D5C5D9}" type="presParOf" srcId="{C35D4238-D544-5D4F-9E0B-E2FBF24C145A}" destId="{0321820E-F8D0-3C4C-AD4C-73FEB7935E65}" srcOrd="1" destOrd="0" presId="urn:microsoft.com/office/officeart/2005/8/layout/vList5"/>
    <dgm:cxn modelId="{AB0D3999-CAB6-4F44-9839-6052415115D9}" type="presParOf" srcId="{CF21C243-A4E2-2C4A-A564-D0CA0869E794}" destId="{B53AD2C8-1FF3-D142-A086-2AA66FC2E9CA}" srcOrd="1" destOrd="0" presId="urn:microsoft.com/office/officeart/2005/8/layout/vList5"/>
    <dgm:cxn modelId="{E72B1FFC-A262-F849-9BE0-BC441109D22D}" type="presParOf" srcId="{CF21C243-A4E2-2C4A-A564-D0CA0869E794}" destId="{1890F795-243D-8742-A2F6-E8AB39BDDD35}" srcOrd="2" destOrd="0" presId="urn:microsoft.com/office/officeart/2005/8/layout/vList5"/>
    <dgm:cxn modelId="{FFD9DE94-12BA-9844-AF7A-0DCF7A6B4B73}" type="presParOf" srcId="{1890F795-243D-8742-A2F6-E8AB39BDDD35}" destId="{052E203E-6563-204D-BEBD-771528A6C616}" srcOrd="0" destOrd="0" presId="urn:microsoft.com/office/officeart/2005/8/layout/vList5"/>
    <dgm:cxn modelId="{7D8007FF-A6A8-9D48-8E41-7E68842CCFC3}" type="presParOf" srcId="{1890F795-243D-8742-A2F6-E8AB39BDDD35}" destId="{B0C1FB0D-2E05-2F4B-87F3-BE44A68199E2}" srcOrd="1" destOrd="0" presId="urn:microsoft.com/office/officeart/2005/8/layout/vList5"/>
    <dgm:cxn modelId="{FE027415-CD05-8A45-A153-962461A0F50F}" type="presParOf" srcId="{CF21C243-A4E2-2C4A-A564-D0CA0869E794}" destId="{BCAA69E5-0818-EC48-A81E-F166EF27AC24}" srcOrd="3" destOrd="0" presId="urn:microsoft.com/office/officeart/2005/8/layout/vList5"/>
    <dgm:cxn modelId="{079480E3-6919-1B42-82EF-158640C1800A}" type="presParOf" srcId="{CF21C243-A4E2-2C4A-A564-D0CA0869E794}" destId="{3FA1C59D-5C76-7A42-AC94-832A3F229467}" srcOrd="4" destOrd="0" presId="urn:microsoft.com/office/officeart/2005/8/layout/vList5"/>
    <dgm:cxn modelId="{42BB67BA-DAF0-9C48-91F4-62CCF0E7AD47}" type="presParOf" srcId="{3FA1C59D-5C76-7A42-AC94-832A3F229467}" destId="{1AC62E5B-02A7-874B-82DC-C7D494E744C9}" srcOrd="0" destOrd="0" presId="urn:microsoft.com/office/officeart/2005/8/layout/vList5"/>
    <dgm:cxn modelId="{0D01C829-5F05-3249-ADAA-FE1E6A4DE255}" type="presParOf" srcId="{3FA1C59D-5C76-7A42-AC94-832A3F229467}" destId="{837D300C-F1AC-434F-B1DF-6E3396FC73CC}" srcOrd="1" destOrd="0" presId="urn:microsoft.com/office/officeart/2005/8/layout/vList5"/>
    <dgm:cxn modelId="{DD8794DF-93EE-9A47-AF6B-D063697DB98C}" type="presParOf" srcId="{CF21C243-A4E2-2C4A-A564-D0CA0869E794}" destId="{5F04CEB3-4851-B04A-B378-70608F9BEA58}" srcOrd="5" destOrd="0" presId="urn:microsoft.com/office/officeart/2005/8/layout/vList5"/>
    <dgm:cxn modelId="{5E03598A-A9F2-EF46-AA5E-AAE0808C2294}" type="presParOf" srcId="{CF21C243-A4E2-2C4A-A564-D0CA0869E794}" destId="{866131F0-D13B-C047-B396-667515C610F3}" srcOrd="6" destOrd="0" presId="urn:microsoft.com/office/officeart/2005/8/layout/vList5"/>
    <dgm:cxn modelId="{7E54BFF1-B191-3744-9E88-CEAD506AA9B7}" type="presParOf" srcId="{866131F0-D13B-C047-B396-667515C610F3}" destId="{D72D18D6-81A7-BF4C-B80D-7530C060F318}" srcOrd="0" destOrd="0" presId="urn:microsoft.com/office/officeart/2005/8/layout/vList5"/>
    <dgm:cxn modelId="{CF7336E3-23A8-9C4E-8C22-BFF3C9067041}" type="presParOf" srcId="{866131F0-D13B-C047-B396-667515C610F3}" destId="{AA7077AF-6680-DE45-9FA3-E6FC9792EAEC}" srcOrd="1" destOrd="0" presId="urn:microsoft.com/office/officeart/2005/8/layout/vList5"/>
    <dgm:cxn modelId="{28349A57-4D7C-A243-BE79-FB20415ADF41}" type="presParOf" srcId="{CF21C243-A4E2-2C4A-A564-D0CA0869E794}" destId="{E0AECFAD-9EEE-B841-9392-D4000D3BBBCF}" srcOrd="7" destOrd="0" presId="urn:microsoft.com/office/officeart/2005/8/layout/vList5"/>
    <dgm:cxn modelId="{372D22AC-ADB5-A94A-BB89-64215D8A876B}" type="presParOf" srcId="{CF21C243-A4E2-2C4A-A564-D0CA0869E794}" destId="{C70D1E82-8B72-074F-BA3B-2B53A253885F}" srcOrd="8" destOrd="0" presId="urn:microsoft.com/office/officeart/2005/8/layout/vList5"/>
    <dgm:cxn modelId="{88DEADD9-B7FB-D84F-B98D-7172F393FFC0}" type="presParOf" srcId="{C70D1E82-8B72-074F-BA3B-2B53A253885F}" destId="{9D9D9C45-6E69-604D-B675-CAAAF30896BC}" srcOrd="0" destOrd="0" presId="urn:microsoft.com/office/officeart/2005/8/layout/vList5"/>
    <dgm:cxn modelId="{311576E3-1EBC-B741-9B48-F4AAC12E804B}" type="presParOf" srcId="{C70D1E82-8B72-074F-BA3B-2B53A253885F}" destId="{66D71880-2B6A-DF4F-8AAD-DFF703CD84B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1830887" y="231"/>
          <a:ext cx="2775432" cy="6938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Examples </a:t>
          </a:r>
        </a:p>
      </dsp:txBody>
      <dsp:txXfrm>
        <a:off x="1851209" y="20553"/>
        <a:ext cx="2734788" cy="653214"/>
      </dsp:txXfrm>
    </dsp:sp>
    <dsp:sp modelId="{AC2BB946-F5CA-46EA-A75E-A8DCA1C4A609}">
      <dsp:nvSpPr>
        <dsp:cNvPr id="0" name=""/>
        <dsp:cNvSpPr/>
      </dsp:nvSpPr>
      <dsp:spPr>
        <a:xfrm rot="5400000">
          <a:off x="3157891" y="754801"/>
          <a:ext cx="121425" cy="121425"/>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1830887" y="936939"/>
          <a:ext cx="2775432" cy="2382972"/>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Playing with materials inappropriately, talking to peers, putting head on the desk, drawing, and looking around the room </a:t>
          </a:r>
          <a:endParaRPr lang="en-US" sz="2100" kern="1200"/>
        </a:p>
      </dsp:txBody>
      <dsp:txXfrm>
        <a:off x="1900682" y="1006734"/>
        <a:ext cx="2635842" cy="2243382"/>
      </dsp:txXfrm>
    </dsp:sp>
    <dsp:sp modelId="{B90D90C2-88BE-4A1E-8654-2DB737B159DE}">
      <dsp:nvSpPr>
        <dsp:cNvPr id="0" name=""/>
        <dsp:cNvSpPr/>
      </dsp:nvSpPr>
      <dsp:spPr>
        <a:xfrm>
          <a:off x="4994880" y="231"/>
          <a:ext cx="2775432" cy="6938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Non-examples</a:t>
          </a:r>
        </a:p>
      </dsp:txBody>
      <dsp:txXfrm>
        <a:off x="5015202" y="20553"/>
        <a:ext cx="2734788" cy="653214"/>
      </dsp:txXfrm>
    </dsp:sp>
    <dsp:sp modelId="{2279E2D5-3084-4F9D-8B11-BD38ED7400F4}">
      <dsp:nvSpPr>
        <dsp:cNvPr id="0" name=""/>
        <dsp:cNvSpPr/>
      </dsp:nvSpPr>
      <dsp:spPr>
        <a:xfrm rot="5400000">
          <a:off x="6321883" y="754801"/>
          <a:ext cx="121425" cy="121425"/>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4994880" y="936939"/>
          <a:ext cx="2775432" cy="2382972"/>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Completing assignments using materials only for assignments, and watching the teacher when delivering instruction </a:t>
          </a:r>
          <a:endParaRPr lang="en-US" sz="2100" kern="1200"/>
        </a:p>
      </dsp:txBody>
      <dsp:txXfrm>
        <a:off x="5064675" y="1006734"/>
        <a:ext cx="2635842" cy="22433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1489136" y="232"/>
          <a:ext cx="2784532" cy="69613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Examples </a:t>
          </a:r>
        </a:p>
      </dsp:txBody>
      <dsp:txXfrm>
        <a:off x="1509525" y="20621"/>
        <a:ext cx="2743754" cy="655355"/>
      </dsp:txXfrm>
    </dsp:sp>
    <dsp:sp modelId="{AC2BB946-F5CA-46EA-A75E-A8DCA1C4A609}">
      <dsp:nvSpPr>
        <dsp:cNvPr id="0" name=""/>
        <dsp:cNvSpPr/>
      </dsp:nvSpPr>
      <dsp:spPr>
        <a:xfrm rot="5400000">
          <a:off x="2820491" y="757276"/>
          <a:ext cx="121823" cy="121823"/>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1489136" y="940011"/>
          <a:ext cx="2784532" cy="239078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Completing assignments using materials only for assignments, and watching the teacher when delivering instruction</a:t>
          </a:r>
          <a:endParaRPr lang="en-US" sz="2100" kern="1200"/>
        </a:p>
      </dsp:txBody>
      <dsp:txXfrm>
        <a:off x="1559160" y="1010035"/>
        <a:ext cx="2644484" cy="2250737"/>
      </dsp:txXfrm>
    </dsp:sp>
    <dsp:sp modelId="{B90D90C2-88BE-4A1E-8654-2DB737B159DE}">
      <dsp:nvSpPr>
        <dsp:cNvPr id="0" name=""/>
        <dsp:cNvSpPr/>
      </dsp:nvSpPr>
      <dsp:spPr>
        <a:xfrm>
          <a:off x="4663503" y="232"/>
          <a:ext cx="2784532" cy="69613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Non-examples</a:t>
          </a:r>
        </a:p>
      </dsp:txBody>
      <dsp:txXfrm>
        <a:off x="4683892" y="20621"/>
        <a:ext cx="2743754" cy="655355"/>
      </dsp:txXfrm>
    </dsp:sp>
    <dsp:sp modelId="{2279E2D5-3084-4F9D-8B11-BD38ED7400F4}">
      <dsp:nvSpPr>
        <dsp:cNvPr id="0" name=""/>
        <dsp:cNvSpPr/>
      </dsp:nvSpPr>
      <dsp:spPr>
        <a:xfrm rot="5400000">
          <a:off x="5994857" y="757276"/>
          <a:ext cx="121823" cy="121823"/>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4663503" y="940011"/>
          <a:ext cx="2784532" cy="239078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Playing with materials inappropriately, talking to peers, putting head on the desk, drawing, and looking around the room </a:t>
          </a:r>
          <a:endParaRPr lang="en-US" sz="2100" kern="1200"/>
        </a:p>
      </dsp:txBody>
      <dsp:txXfrm>
        <a:off x="4733527" y="1010035"/>
        <a:ext cx="2644484" cy="22507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7443A-46EF-4549-BC7D-86ABBD0784B6}">
      <dsp:nvSpPr>
        <dsp:cNvPr id="0" name=""/>
        <dsp:cNvSpPr/>
      </dsp:nvSpPr>
      <dsp:spPr>
        <a:xfrm>
          <a:off x="628649" y="0"/>
          <a:ext cx="7124700" cy="4800600"/>
        </a:xfrm>
        <a:prstGeom prst="rightArrow">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6B94074D-FFCE-4899-B4AF-74F0DC344816}">
      <dsp:nvSpPr>
        <dsp:cNvPr id="0" name=""/>
        <dsp:cNvSpPr/>
      </dsp:nvSpPr>
      <dsp:spPr>
        <a:xfrm>
          <a:off x="0" y="1440179"/>
          <a:ext cx="2514600" cy="192024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solidFill>
                <a:srgbClr val="FFFCC5"/>
              </a:solidFill>
            </a:rPr>
            <a:t>A</a:t>
          </a:r>
        </a:p>
      </dsp:txBody>
      <dsp:txXfrm>
        <a:off x="93738" y="1533917"/>
        <a:ext cx="2327124" cy="1732764"/>
      </dsp:txXfrm>
    </dsp:sp>
    <dsp:sp modelId="{A97D351E-DE50-4CF6-909F-0F412218AF7E}">
      <dsp:nvSpPr>
        <dsp:cNvPr id="0" name=""/>
        <dsp:cNvSpPr/>
      </dsp:nvSpPr>
      <dsp:spPr>
        <a:xfrm>
          <a:off x="2933699" y="1440179"/>
          <a:ext cx="2514600" cy="1920240"/>
        </a:xfrm>
        <a:prstGeom prst="roundRect">
          <a:avLst/>
        </a:prstGeom>
        <a:solidFill>
          <a:srgbClr val="63A4F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solidFill>
                <a:schemeClr val="tx1">
                  <a:lumMod val="85000"/>
                  <a:lumOff val="15000"/>
                </a:schemeClr>
              </a:solidFill>
            </a:rPr>
            <a:t>B</a:t>
          </a:r>
        </a:p>
      </dsp:txBody>
      <dsp:txXfrm>
        <a:off x="3027437" y="1533917"/>
        <a:ext cx="2327124" cy="1732764"/>
      </dsp:txXfrm>
    </dsp:sp>
    <dsp:sp modelId="{F984329C-E97B-4E89-B5C5-4A58DA58D4FD}">
      <dsp:nvSpPr>
        <dsp:cNvPr id="0" name=""/>
        <dsp:cNvSpPr/>
      </dsp:nvSpPr>
      <dsp:spPr>
        <a:xfrm>
          <a:off x="5867400" y="1440179"/>
          <a:ext cx="2514600" cy="1920240"/>
        </a:xfrm>
        <a:prstGeom prst="roundRect">
          <a:avLst/>
        </a:prstGeom>
        <a:solidFill>
          <a:srgbClr val="63A4F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solidFill>
                <a:schemeClr val="tx1"/>
              </a:solidFill>
            </a:rPr>
            <a:t>C</a:t>
          </a:r>
        </a:p>
      </dsp:txBody>
      <dsp:txXfrm>
        <a:off x="5961138" y="1533917"/>
        <a:ext cx="2327124" cy="17327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91374-B37C-F84E-9DBD-CE4AD180C3FD}">
      <dsp:nvSpPr>
        <dsp:cNvPr id="0" name=""/>
        <dsp:cNvSpPr/>
      </dsp:nvSpPr>
      <dsp:spPr>
        <a:xfrm rot="5400000">
          <a:off x="5392988" y="-4070836"/>
          <a:ext cx="1034183"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b="0" kern="1200"/>
            <a:t>Use the Tertiary (Tier 3) Intervention Grid to identify students who need an Individualized De-escalation Plan</a:t>
          </a:r>
        </a:p>
      </dsp:txBody>
      <dsp:txXfrm rot="-5400000">
        <a:off x="1313333" y="59304"/>
        <a:ext cx="9143009" cy="933213"/>
      </dsp:txXfrm>
    </dsp:sp>
    <dsp:sp modelId="{282E72A9-0034-5D45-9F0B-C70F5D9BE19B}">
      <dsp:nvSpPr>
        <dsp:cNvPr id="0" name=""/>
        <dsp:cNvSpPr/>
      </dsp:nvSpPr>
      <dsp:spPr>
        <a:xfrm>
          <a:off x="0" y="2177"/>
          <a:ext cx="1304561"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0" kern="1200"/>
            <a:t>Step 1</a:t>
          </a:r>
        </a:p>
      </dsp:txBody>
      <dsp:txXfrm>
        <a:off x="51133" y="53310"/>
        <a:ext cx="1202295" cy="945199"/>
      </dsp:txXfrm>
    </dsp:sp>
    <dsp:sp modelId="{EBA06CAC-2E60-4340-B90F-F797AF5C5E77}">
      <dsp:nvSpPr>
        <dsp:cNvPr id="0" name=""/>
        <dsp:cNvSpPr/>
      </dsp:nvSpPr>
      <dsp:spPr>
        <a:xfrm rot="5400000">
          <a:off x="5392988" y="-2970997"/>
          <a:ext cx="1034183"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Contact parents, guardians, and/or family members as appropriate</a:t>
          </a:r>
        </a:p>
      </dsp:txBody>
      <dsp:txXfrm rot="-5400000">
        <a:off x="1313333" y="1159143"/>
        <a:ext cx="9143009" cy="933213"/>
      </dsp:txXfrm>
    </dsp:sp>
    <dsp:sp modelId="{17385E87-049B-A74C-8539-E3649C9FE29C}">
      <dsp:nvSpPr>
        <dsp:cNvPr id="0" name=""/>
        <dsp:cNvSpPr/>
      </dsp:nvSpPr>
      <dsp:spPr>
        <a:xfrm>
          <a:off x="0" y="1102016"/>
          <a:ext cx="1304561"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2</a:t>
          </a:r>
        </a:p>
      </dsp:txBody>
      <dsp:txXfrm>
        <a:off x="51133" y="1153149"/>
        <a:ext cx="1202295" cy="945199"/>
      </dsp:txXfrm>
    </dsp:sp>
    <dsp:sp modelId="{57842EF9-24EE-9B41-8E07-4B0087AC2F53}">
      <dsp:nvSpPr>
        <dsp:cNvPr id="0" name=""/>
        <dsp:cNvSpPr/>
      </dsp:nvSpPr>
      <dsp:spPr>
        <a:xfrm rot="5400000">
          <a:off x="5392988" y="-1871158"/>
          <a:ext cx="1034183"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Identify a team and prepare for team meeting by gathering existing data, collecting new data (if needed), and summarizing all information</a:t>
          </a:r>
        </a:p>
      </dsp:txBody>
      <dsp:txXfrm rot="-5400000">
        <a:off x="1313333" y="2258982"/>
        <a:ext cx="9143009" cy="933213"/>
      </dsp:txXfrm>
    </dsp:sp>
    <dsp:sp modelId="{2DC58AAF-AAF4-CB46-B390-255C03F3DA38}">
      <dsp:nvSpPr>
        <dsp:cNvPr id="0" name=""/>
        <dsp:cNvSpPr/>
      </dsp:nvSpPr>
      <dsp:spPr>
        <a:xfrm>
          <a:off x="0" y="2201855"/>
          <a:ext cx="1304561"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3</a:t>
          </a:r>
        </a:p>
      </dsp:txBody>
      <dsp:txXfrm>
        <a:off x="51133" y="2252988"/>
        <a:ext cx="1202295" cy="945199"/>
      </dsp:txXfrm>
    </dsp:sp>
    <dsp:sp modelId="{F361F0A4-7BA7-2144-9066-819829C3BB7E}">
      <dsp:nvSpPr>
        <dsp:cNvPr id="0" name=""/>
        <dsp:cNvSpPr/>
      </dsp:nvSpPr>
      <dsp:spPr>
        <a:xfrm rot="5400000">
          <a:off x="5392988" y="-771319"/>
          <a:ext cx="1034183"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Conduct team meeting to draft Individualized De-escalation Plan, including describing student behaviors across the acting-out cycle, identifying strategies, and creating goals</a:t>
          </a:r>
        </a:p>
      </dsp:txBody>
      <dsp:txXfrm rot="-5400000">
        <a:off x="1313333" y="3358821"/>
        <a:ext cx="9143009" cy="933213"/>
      </dsp:txXfrm>
    </dsp:sp>
    <dsp:sp modelId="{1D3F3D73-436E-0E4D-96AD-2865CC2A1FD0}">
      <dsp:nvSpPr>
        <dsp:cNvPr id="0" name=""/>
        <dsp:cNvSpPr/>
      </dsp:nvSpPr>
      <dsp:spPr>
        <a:xfrm>
          <a:off x="0" y="3301694"/>
          <a:ext cx="1304561"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4</a:t>
          </a:r>
        </a:p>
      </dsp:txBody>
      <dsp:txXfrm>
        <a:off x="51133" y="3352827"/>
        <a:ext cx="1202295" cy="9451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1820E-F8D0-3C4C-AD4C-73FEB7935E65}">
      <dsp:nvSpPr>
        <dsp:cNvPr id="0" name=""/>
        <dsp:cNvSpPr/>
      </dsp:nvSpPr>
      <dsp:spPr>
        <a:xfrm rot="5400000">
          <a:off x="5497351" y="-4176804"/>
          <a:ext cx="825459"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Solicit stakeholder input (student, family, teacher) via social validity forms</a:t>
          </a:r>
        </a:p>
      </dsp:txBody>
      <dsp:txXfrm rot="-5400000">
        <a:off x="1313334" y="47509"/>
        <a:ext cx="9153198" cy="744867"/>
      </dsp:txXfrm>
    </dsp:sp>
    <dsp:sp modelId="{6B1DAF6C-F8EC-3442-860B-4DC151F49B6D}">
      <dsp:nvSpPr>
        <dsp:cNvPr id="0" name=""/>
        <dsp:cNvSpPr/>
      </dsp:nvSpPr>
      <dsp:spPr>
        <a:xfrm>
          <a:off x="0" y="1912"/>
          <a:ext cx="1304561" cy="836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5</a:t>
          </a:r>
        </a:p>
      </dsp:txBody>
      <dsp:txXfrm>
        <a:off x="40813" y="42725"/>
        <a:ext cx="1222935" cy="754434"/>
      </dsp:txXfrm>
    </dsp:sp>
    <dsp:sp modelId="{B0C1FB0D-2E05-2F4B-87F3-BE44A68199E2}">
      <dsp:nvSpPr>
        <dsp:cNvPr id="0" name=""/>
        <dsp:cNvSpPr/>
      </dsp:nvSpPr>
      <dsp:spPr>
        <a:xfrm rot="5400000">
          <a:off x="5497351" y="-3298941"/>
          <a:ext cx="825459"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Create treatment integrity checklist and any necessary intervention materials</a:t>
          </a:r>
        </a:p>
      </dsp:txBody>
      <dsp:txXfrm rot="-5400000">
        <a:off x="1313334" y="925372"/>
        <a:ext cx="9153198" cy="744867"/>
      </dsp:txXfrm>
    </dsp:sp>
    <dsp:sp modelId="{052E203E-6563-204D-BEBD-771528A6C616}">
      <dsp:nvSpPr>
        <dsp:cNvPr id="0" name=""/>
        <dsp:cNvSpPr/>
      </dsp:nvSpPr>
      <dsp:spPr>
        <a:xfrm>
          <a:off x="0" y="879775"/>
          <a:ext cx="1304561" cy="836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6</a:t>
          </a:r>
        </a:p>
      </dsp:txBody>
      <dsp:txXfrm>
        <a:off x="40813" y="920588"/>
        <a:ext cx="1222935" cy="754434"/>
      </dsp:txXfrm>
    </dsp:sp>
    <dsp:sp modelId="{837D300C-F1AC-434F-B1DF-6E3396FC73CC}">
      <dsp:nvSpPr>
        <dsp:cNvPr id="0" name=""/>
        <dsp:cNvSpPr/>
      </dsp:nvSpPr>
      <dsp:spPr>
        <a:xfrm rot="5400000">
          <a:off x="5497351" y="-2421078"/>
          <a:ext cx="825459"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Provide opportunities to check for understanding of procedures from adults who will use the intervention</a:t>
          </a:r>
        </a:p>
      </dsp:txBody>
      <dsp:txXfrm rot="-5400000">
        <a:off x="1313334" y="1803235"/>
        <a:ext cx="9153198" cy="744867"/>
      </dsp:txXfrm>
    </dsp:sp>
    <dsp:sp modelId="{1AC62E5B-02A7-874B-82DC-C7D494E744C9}">
      <dsp:nvSpPr>
        <dsp:cNvPr id="0" name=""/>
        <dsp:cNvSpPr/>
      </dsp:nvSpPr>
      <dsp:spPr>
        <a:xfrm>
          <a:off x="0" y="1757638"/>
          <a:ext cx="1304561" cy="836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7</a:t>
          </a:r>
        </a:p>
      </dsp:txBody>
      <dsp:txXfrm>
        <a:off x="40813" y="1798451"/>
        <a:ext cx="1222935" cy="754434"/>
      </dsp:txXfrm>
    </dsp:sp>
    <dsp:sp modelId="{AA7077AF-6680-DE45-9FA3-E6FC9792EAEC}">
      <dsp:nvSpPr>
        <dsp:cNvPr id="0" name=""/>
        <dsp:cNvSpPr/>
      </dsp:nvSpPr>
      <dsp:spPr>
        <a:xfrm rot="5400000">
          <a:off x="5497351" y="-1543215"/>
          <a:ext cx="825459"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None/>
          </a:pPr>
          <a:r>
            <a:rPr lang="en-US" sz="2000" kern="1200"/>
            <a:t>Teach student and provide practice for strategies across phases of acting-out cycle. Provide opportunities to check for student understanding</a:t>
          </a:r>
        </a:p>
      </dsp:txBody>
      <dsp:txXfrm rot="-5400000">
        <a:off x="1313334" y="2681098"/>
        <a:ext cx="9153198" cy="744867"/>
      </dsp:txXfrm>
    </dsp:sp>
    <dsp:sp modelId="{D72D18D6-81A7-BF4C-B80D-7530C060F318}">
      <dsp:nvSpPr>
        <dsp:cNvPr id="0" name=""/>
        <dsp:cNvSpPr/>
      </dsp:nvSpPr>
      <dsp:spPr>
        <a:xfrm>
          <a:off x="0" y="2635502"/>
          <a:ext cx="1304561" cy="836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8</a:t>
          </a:r>
        </a:p>
      </dsp:txBody>
      <dsp:txXfrm>
        <a:off x="40813" y="2676315"/>
        <a:ext cx="1222935" cy="754434"/>
      </dsp:txXfrm>
    </dsp:sp>
    <dsp:sp modelId="{66D71880-2B6A-DF4F-8AAD-DFF703CD84BD}">
      <dsp:nvSpPr>
        <dsp:cNvPr id="0" name=""/>
        <dsp:cNvSpPr/>
      </dsp:nvSpPr>
      <dsp:spPr>
        <a:xfrm rot="5400000">
          <a:off x="5497351" y="-665351"/>
          <a:ext cx="825459"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None/>
          </a:pPr>
          <a:r>
            <a:rPr lang="en-US" sz="1900" kern="1200"/>
            <a:t>Implement and evaluate Individualized De-escalation Plan; monitor treatment integrity, social validity, and student outcome data</a:t>
          </a:r>
        </a:p>
      </dsp:txBody>
      <dsp:txXfrm rot="-5400000">
        <a:off x="1313334" y="3558962"/>
        <a:ext cx="9153198" cy="744867"/>
      </dsp:txXfrm>
    </dsp:sp>
    <dsp:sp modelId="{9D9D9C45-6E69-604D-B675-CAAAF30896BC}">
      <dsp:nvSpPr>
        <dsp:cNvPr id="0" name=""/>
        <dsp:cNvSpPr/>
      </dsp:nvSpPr>
      <dsp:spPr>
        <a:xfrm>
          <a:off x="0" y="3513365"/>
          <a:ext cx="1304561" cy="836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9</a:t>
          </a:r>
        </a:p>
      </dsp:txBody>
      <dsp:txXfrm>
        <a:off x="40813" y="3554178"/>
        <a:ext cx="1222935" cy="75443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12/2/25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16</a:t>
            </a:fld>
            <a:endParaRPr lang="en-US"/>
          </a:p>
        </p:txBody>
      </p:sp>
    </p:spTree>
    <p:extLst>
      <p:ext uri="{BB962C8B-B14F-4D97-AF65-F5344CB8AC3E}">
        <p14:creationId xmlns:p14="http://schemas.microsoft.com/office/powerpoint/2010/main" val="2464745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F41D-515C-6101-F388-01491AFEB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1767C-91CB-45BA-97DE-95ECA67BB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75DB1-08EA-4D16-3DCB-1AE05D77C83C}"/>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A0BE832-F36F-CD0D-C177-0FE84F82F9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662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4B014-2006-C58B-92F5-36F7A71FB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E5D1C-1AEC-03C6-35D7-F0E151579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D5DFE-6023-A33E-EDA2-2D852A739D6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C2C12DD-B038-7A08-38C7-C2842B5EA0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775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4BBF9-47E4-9E56-1538-15B59AC1E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C183B-ABB2-06CB-04EF-4228E178A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932F0-2D4E-6837-2F48-A81E8BE30D2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25EAAF8F-CBD4-A1C2-7920-7C4C9075DD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1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23</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has copy of Ci3T Data Dashboard- https://docs.google.com/spreadsheets/d/135hDmcTOIjAwb_8Ci-hNR38uF9vs7oUcVzjeSxVM2a8/edit?usp=sharing </a:t>
            </a:r>
          </a:p>
          <a:p>
            <a:r>
              <a:rPr lang="en-US"/>
              <a:t>Model:</a:t>
            </a:r>
          </a:p>
          <a:p>
            <a:pPr marL="171450" indent="-171450">
              <a:buFont typeface="Arial" panose="020B0604020202020204" pitchFamily="34" charset="0"/>
              <a:buChar char="•"/>
            </a:pPr>
            <a:r>
              <a:rPr lang="en-US"/>
              <a:t>Filter </a:t>
            </a:r>
          </a:p>
          <a:p>
            <a:pPr marL="628650" lvl="1" indent="-171450">
              <a:buFont typeface="Arial" panose="020B0604020202020204" pitchFamily="34" charset="0"/>
              <a:buChar char="•"/>
            </a:pPr>
            <a:r>
              <a:rPr lang="en-US"/>
              <a:t>Moderate </a:t>
            </a:r>
            <a:r>
              <a:rPr lang="en-US" err="1"/>
              <a:t>ext</a:t>
            </a:r>
            <a:endParaRPr lang="en-US"/>
          </a:p>
          <a:p>
            <a:pPr marL="628650" lvl="1" indent="-171450">
              <a:buFont typeface="Arial" panose="020B0604020202020204" pitchFamily="34" charset="0"/>
              <a:buChar char="•"/>
            </a:pPr>
            <a:r>
              <a:rPr lang="en-US"/>
              <a:t>Below grade level reading</a:t>
            </a:r>
          </a:p>
          <a:p>
            <a:pPr marL="628650" lvl="1" indent="-171450">
              <a:buFont typeface="Arial" panose="020B0604020202020204" pitchFamily="34" charset="0"/>
              <a:buChar char="•"/>
            </a:pPr>
            <a:r>
              <a:rPr lang="en-US"/>
              <a:t>Attendance – now what do you notice</a:t>
            </a:r>
          </a:p>
          <a:p>
            <a:pPr marL="171450" lvl="0" indent="-171450">
              <a:buFont typeface="Arial" panose="020B0604020202020204" pitchFamily="34" charset="0"/>
              <a:buChar char="•"/>
            </a:pPr>
            <a:r>
              <a:rPr lang="en-US"/>
              <a:t>Ci3T Implementation Manual</a:t>
            </a:r>
          </a:p>
          <a:p>
            <a:pPr marL="628650" lvl="1" indent="-171450">
              <a:buFont typeface="Arial" panose="020B0604020202020204" pitchFamily="34" charset="0"/>
              <a:buChar char="•"/>
            </a:pPr>
            <a:r>
              <a:rPr lang="en-US"/>
              <a:t>What intervention(s) might be appropriate for this student? (e.g., self-monitoring w/ reading, breathing strategy)</a:t>
            </a:r>
          </a:p>
        </p:txBody>
      </p:sp>
      <p:sp>
        <p:nvSpPr>
          <p:cNvPr id="4" name="Slide Number Placeholder 3"/>
          <p:cNvSpPr>
            <a:spLocks noGrp="1"/>
          </p:cNvSpPr>
          <p:nvPr>
            <p:ph type="sldNum" sz="quarter" idx="5"/>
          </p:nvPr>
        </p:nvSpPr>
        <p:spPr/>
        <p:txBody>
          <a:bodyPr/>
          <a:lstStyle/>
          <a:p>
            <a:fld id="{FCBDACA8-45AF-461A-9F93-73E959B08D0A}" type="slidenum">
              <a:rPr lang="en-US" smtClean="0"/>
              <a:t>26</a:t>
            </a:fld>
            <a:endParaRPr lang="en-US"/>
          </a:p>
        </p:txBody>
      </p:sp>
    </p:spTree>
    <p:extLst>
      <p:ext uri="{BB962C8B-B14F-4D97-AF65-F5344CB8AC3E}">
        <p14:creationId xmlns:p14="http://schemas.microsoft.com/office/powerpoint/2010/main" val="34120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Support is the name of the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FCBDACA8-45AF-461A-9F93-73E959B08D0A}" type="slidenum">
              <a:rPr lang="en-US" smtClean="0"/>
              <a:t>28</a:t>
            </a:fld>
            <a:endParaRPr lang="en-US"/>
          </a:p>
        </p:txBody>
      </p:sp>
    </p:spTree>
    <p:extLst>
      <p:ext uri="{BB962C8B-B14F-4D97-AF65-F5344CB8AC3E}">
        <p14:creationId xmlns:p14="http://schemas.microsoft.com/office/powerpoint/2010/main" val="2493633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437098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Support- name of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3277352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34</a:t>
            </a:fld>
            <a:endParaRPr lang="en-US"/>
          </a:p>
        </p:txBody>
      </p:sp>
    </p:spTree>
    <p:extLst>
      <p:ext uri="{BB962C8B-B14F-4D97-AF65-F5344CB8AC3E}">
        <p14:creationId xmlns:p14="http://schemas.microsoft.com/office/powerpoint/2010/main" val="2897404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18FC8-5C24-FDF1-7948-9AAD7496A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69193-91AF-9C4D-68CB-C9B764070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2FFA2-176B-33AC-EBDB-05DE967ECA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0CEC43-6820-8DA7-3FE4-39083D016A74}"/>
              </a:ext>
            </a:extLst>
          </p:cNvPr>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80052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277EB-998C-ABAB-BE17-69258AEE7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914A0-9916-C46F-5E0A-E8F29DBB5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AB7D0-AEFE-C5F0-FD98-978801D8A42D}"/>
              </a:ext>
            </a:extLst>
          </p:cNvPr>
          <p:cNvSpPr>
            <a:spLocks noGrp="1"/>
          </p:cNvSpPr>
          <p:nvPr>
            <p:ph type="body" idx="1"/>
          </p:nvPr>
        </p:nvSpPr>
        <p:spPr/>
        <p:txBody>
          <a:bodyPr/>
          <a:lstStyle/>
          <a:p>
            <a:r>
              <a:rPr lang="en-US"/>
              <a:t>Sometimes – Tier 3 is an</a:t>
            </a:r>
            <a:r>
              <a:rPr lang="en-US" i="1"/>
              <a:t> intensification </a:t>
            </a:r>
            <a:r>
              <a:rPr lang="en-US"/>
              <a:t>of a Tier 2 support such as coupling a Tier 2 support (i.e., counselor-led social skills group) with an individual follow up.</a:t>
            </a:r>
          </a:p>
        </p:txBody>
      </p:sp>
      <p:sp>
        <p:nvSpPr>
          <p:cNvPr id="4" name="Slide Number Placeholder 3">
            <a:extLst>
              <a:ext uri="{FF2B5EF4-FFF2-40B4-BE49-F238E27FC236}">
                <a16:creationId xmlns:a16="http://schemas.microsoft.com/office/drawing/2014/main" id="{52CAF1EC-171C-81C3-24B9-5D60A4DA7682}"/>
              </a:ext>
            </a:extLst>
          </p:cNvPr>
          <p:cNvSpPr>
            <a:spLocks noGrp="1"/>
          </p:cNvSpPr>
          <p:nvPr>
            <p:ph type="sldNum" sz="quarter" idx="5"/>
          </p:nvPr>
        </p:nvSpPr>
        <p:spPr/>
        <p:txBody>
          <a:bodyPr/>
          <a:lstStyle/>
          <a:p>
            <a:fld id="{FCBDACA8-45AF-461A-9F93-73E959B08D0A}" type="slidenum">
              <a:rPr lang="en-US" smtClean="0"/>
              <a:t>35</a:t>
            </a:fld>
            <a:endParaRPr lang="en-US"/>
          </a:p>
        </p:txBody>
      </p:sp>
    </p:spTree>
    <p:extLst>
      <p:ext uri="{BB962C8B-B14F-4D97-AF65-F5344CB8AC3E}">
        <p14:creationId xmlns:p14="http://schemas.microsoft.com/office/powerpoint/2010/main" val="783588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a:t>
            </a:r>
          </a:p>
          <a:p>
            <a:pPr marL="171450" indent="-171450">
              <a:buFont typeface="Arial" panose="020B0604020202020204" pitchFamily="34" charset="0"/>
              <a:buChar char="•"/>
            </a:pPr>
            <a:r>
              <a:rPr lang="en-US"/>
              <a:t>FABI is one type of FBA (functional behavioral assessment)</a:t>
            </a:r>
          </a:p>
          <a:p>
            <a:pPr marL="171450" indent="-171450">
              <a:buFont typeface="Arial" panose="020B0604020202020204" pitchFamily="34" charset="0"/>
              <a:buChar char="•"/>
            </a:pPr>
            <a:r>
              <a:rPr lang="en-US"/>
              <a:t>Can be used as a Tier 3 intervention, as we are discussing in this presentation </a:t>
            </a:r>
          </a:p>
          <a:p>
            <a:pPr marL="171450" indent="-171450">
              <a:buFont typeface="Arial" panose="020B0604020202020204" pitchFamily="34" charset="0"/>
              <a:buChar char="•"/>
            </a:pPr>
            <a:r>
              <a:rPr lang="en-US"/>
              <a:t>Can also be used as a process to conduct a functional behavioral assessment (FBA) and develop a behavior intervention plan (BIP) for student’s with IEPs as required under certain conditions of IDEA</a:t>
            </a:r>
          </a:p>
          <a:p>
            <a:pPr marL="171450" indent="-171450">
              <a:buFont typeface="Arial" panose="020B0604020202020204" pitchFamily="34" charset="0"/>
              <a:buChar char="•"/>
            </a:pPr>
            <a:r>
              <a:rPr lang="en-US"/>
              <a:t>See state regulations for more information regarding FBAs as part of a student’s IEP</a:t>
            </a:r>
          </a:p>
        </p:txBody>
      </p:sp>
      <p:sp>
        <p:nvSpPr>
          <p:cNvPr id="4" name="Slide Number Placeholder 3"/>
          <p:cNvSpPr>
            <a:spLocks noGrp="1"/>
          </p:cNvSpPr>
          <p:nvPr>
            <p:ph type="sldNum" sz="quarter" idx="5"/>
          </p:nvPr>
        </p:nvSpPr>
        <p:spPr/>
        <p:txBody>
          <a:bodyPr/>
          <a:lstStyle/>
          <a:p>
            <a:fld id="{58D11C9F-81FA-4052-9B37-1EF4A4EF7E85}" type="slidenum">
              <a:rPr lang="en-US" smtClean="0"/>
              <a:t>42</a:t>
            </a:fld>
            <a:endParaRPr lang="en-US"/>
          </a:p>
        </p:txBody>
      </p:sp>
    </p:spTree>
    <p:extLst>
      <p:ext uri="{BB962C8B-B14F-4D97-AF65-F5344CB8AC3E}">
        <p14:creationId xmlns:p14="http://schemas.microsoft.com/office/powerpoint/2010/main" val="3436054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1094129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this next section we will break down and provide a high-level overview for each of the five steps to implement FABI </a:t>
            </a:r>
          </a:p>
          <a:p>
            <a:pPr marL="171450" indent="-171450">
              <a:buFont typeface="Arial" panose="020B0604020202020204" pitchFamily="34" charset="0"/>
              <a:buChar char="•"/>
            </a:pPr>
            <a:r>
              <a:rPr lang="en-US"/>
              <a:t>Throughout the presentation, we will pause and invite participation in the chat or move into breakout rooms to give you the change to apply what you are learning!</a:t>
            </a:r>
          </a:p>
        </p:txBody>
      </p:sp>
      <p:sp>
        <p:nvSpPr>
          <p:cNvPr id="4" name="Slide Number Placeholder 3"/>
          <p:cNvSpPr>
            <a:spLocks noGrp="1"/>
          </p:cNvSpPr>
          <p:nvPr>
            <p:ph type="sldNum" sz="quarter" idx="5"/>
          </p:nvPr>
        </p:nvSpPr>
        <p:spPr/>
        <p:txBody>
          <a:bodyPr/>
          <a:lstStyle/>
          <a:p>
            <a:fld id="{58D11C9F-81FA-4052-9B37-1EF4A4EF7E85}" type="slidenum">
              <a:rPr lang="en-US" smtClean="0"/>
              <a:t>50</a:t>
            </a:fld>
            <a:endParaRPr lang="en-US"/>
          </a:p>
        </p:txBody>
      </p:sp>
    </p:spTree>
    <p:extLst>
      <p:ext uri="{BB962C8B-B14F-4D97-AF65-F5344CB8AC3E}">
        <p14:creationId xmlns:p14="http://schemas.microsoft.com/office/powerpoint/2010/main" val="3508798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intention in this professional learning is to provide high-level overview of FABI and opportunities to practice the key components. If you are interested in learning more or implementing FABI in your setting, we encourage you to access these additional resources to more comprehensively learn about each of the five steps.</a:t>
            </a:r>
          </a:p>
        </p:txBody>
      </p:sp>
      <p:sp>
        <p:nvSpPr>
          <p:cNvPr id="4" name="Slide Number Placeholder 3"/>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303680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424902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8A55B-4FEA-EABE-2D68-73137C3AA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AE8D7-D78B-B856-9712-A4222EA89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8152B-EDC9-50CC-3B05-4BB68AD71A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F02FD2A-EB78-3105-3AFC-FC50434EB15E}"/>
              </a:ext>
            </a:extLst>
          </p:cNvPr>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1174741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9A677-F92D-A068-2BD8-F8708E669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4ECE6-871C-8740-AB8B-98F1956AE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F3692-EC99-3C5C-3627-AC691C14DEA1}"/>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1CF478EB-D34E-1300-699A-31B1A0AE20BD}"/>
              </a:ext>
            </a:extLst>
          </p:cNvPr>
          <p:cNvSpPr>
            <a:spLocks noGrp="1"/>
          </p:cNvSpPr>
          <p:nvPr>
            <p:ph type="sldNum" sz="quarter" idx="5"/>
          </p:nvPr>
        </p:nvSpPr>
        <p:spPr/>
        <p:txBody>
          <a:bodyPr/>
          <a:lstStyle/>
          <a:p>
            <a:fld id="{58D11C9F-81FA-4052-9B37-1EF4A4EF7E85}" type="slidenum">
              <a:rPr lang="en-US" smtClean="0"/>
              <a:t>55</a:t>
            </a:fld>
            <a:endParaRPr lang="en-US"/>
          </a:p>
        </p:txBody>
      </p:sp>
    </p:spTree>
    <p:extLst>
      <p:ext uri="{BB962C8B-B14F-4D97-AF65-F5344CB8AC3E}">
        <p14:creationId xmlns:p14="http://schemas.microsoft.com/office/powerpoint/2010/main" val="123934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0243-5968-735F-092D-08F800198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6ABC6-261C-C524-93E5-5FE527194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BE6D3-9C96-CFCD-12BA-BC4F6147203E}"/>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2</a:t>
            </a:r>
          </a:p>
        </p:txBody>
      </p:sp>
      <p:sp>
        <p:nvSpPr>
          <p:cNvPr id="4" name="Slide Number Placeholder 3">
            <a:extLst>
              <a:ext uri="{FF2B5EF4-FFF2-40B4-BE49-F238E27FC236}">
                <a16:creationId xmlns:a16="http://schemas.microsoft.com/office/drawing/2014/main" id="{13D822CF-AE81-DD9F-40A9-EBC153DCD782}"/>
              </a:ext>
            </a:extLst>
          </p:cNvPr>
          <p:cNvSpPr>
            <a:spLocks noGrp="1"/>
          </p:cNvSpPr>
          <p:nvPr>
            <p:ph type="sldNum" sz="quarter" idx="5"/>
          </p:nvPr>
        </p:nvSpPr>
        <p:spPr/>
        <p:txBody>
          <a:bodyPr/>
          <a:lstStyle/>
          <a:p>
            <a:fld id="{58D11C9F-81FA-4052-9B37-1EF4A4EF7E85}" type="slidenum">
              <a:rPr lang="en-US" smtClean="0"/>
              <a:t>57</a:t>
            </a:fld>
            <a:endParaRPr lang="en-US"/>
          </a:p>
        </p:txBody>
      </p:sp>
    </p:spTree>
    <p:extLst>
      <p:ext uri="{BB962C8B-B14F-4D97-AF65-F5344CB8AC3E}">
        <p14:creationId xmlns:p14="http://schemas.microsoft.com/office/powerpoint/2010/main" val="2529511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teacher interview, you will work with the teacher to identify all behaviors of interest and then create a prioritized list to determine the one keystone behavior. In other words, what is the one behavior, that if modified, could allow students to enjoy school more fully?</a:t>
            </a:r>
          </a:p>
          <a:p>
            <a:endParaRPr lang="en-US"/>
          </a:p>
          <a:p>
            <a:r>
              <a:rPr lang="en-US"/>
              <a:t>This becomes the target behavior (or the behavior you are seeking to reduce) which you will then operationally define</a:t>
            </a:r>
          </a:p>
        </p:txBody>
      </p:sp>
      <p:sp>
        <p:nvSpPr>
          <p:cNvPr id="4" name="Slide Number Placeholder 3"/>
          <p:cNvSpPr>
            <a:spLocks noGrp="1"/>
          </p:cNvSpPr>
          <p:nvPr>
            <p:ph type="sldNum" sz="quarter" idx="5"/>
          </p:nvPr>
        </p:nvSpPr>
        <p:spPr/>
        <p:txBody>
          <a:bodyPr/>
          <a:lstStyle/>
          <a:p>
            <a:fld id="{58D11C9F-81FA-4052-9B37-1EF4A4EF7E85}" type="slidenum">
              <a:rPr lang="en-US" smtClean="0"/>
              <a:t>58</a:t>
            </a:fld>
            <a:endParaRPr lang="en-US"/>
          </a:p>
        </p:txBody>
      </p:sp>
    </p:spTree>
    <p:extLst>
      <p:ext uri="{BB962C8B-B14F-4D97-AF65-F5344CB8AC3E}">
        <p14:creationId xmlns:p14="http://schemas.microsoft.com/office/powerpoint/2010/main" val="25264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39E1-8ECA-D8AE-0618-AFA4624E1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D7EDF-B9BC-46E8-60D1-A1D548ACB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C18F6-C730-6321-BC35-92C3FF44BA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313F61-8812-82EF-5CF2-D3827FB7C04D}"/>
              </a:ext>
            </a:extLst>
          </p:cNvPr>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1720607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time the target behavior occurs you will record details in a new row. Each instance of the target behavior will be numbered and later placed in the function matrix.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You should will note the context in which the behavior occurred, such as reading instruction, morning circle time, or math instruction, and the antecedent, or what happened immediately before the behavior.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Additionally, record the target behavior itself, the consequence, or what happened immediately after the target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of the behavior, such as access to or avoidance of attention, tasks or tangibles, or sensory experiences will be completed later.</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65</a:t>
            </a:fld>
            <a:endParaRPr lang="en-US"/>
          </a:p>
        </p:txBody>
      </p:sp>
    </p:spTree>
    <p:extLst>
      <p:ext uri="{BB962C8B-B14F-4D97-AF65-F5344CB8AC3E}">
        <p14:creationId xmlns:p14="http://schemas.microsoft.com/office/powerpoint/2010/main" val="406812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Matrix, developed by Umbreit and colleagues is a practical, effective, and novel tool for visually organizing multiple sources of information from informal observations, interviews, rating scales, and A-B-C observation data to identify the function of the target behavior. </a:t>
            </a:r>
          </a:p>
          <a:p>
            <a:endParaRPr lang="en-US"/>
          </a:p>
          <a:p>
            <a:r>
              <a:rPr lang="en-US"/>
              <a:t>The Function Matrix is organized based on the principles of applied behavior analysis, with columns reflecting the two ways behaviors are reinforced: positive reinforcement (meaning to get or access something) and negative reinforcement (meaning to escape or avoid something). </a:t>
            </a:r>
          </a:p>
          <a:p>
            <a:endParaRPr lang="en-US"/>
          </a:p>
          <a:p>
            <a:r>
              <a:rPr lang="en-US"/>
              <a:t>Then, the three rows reflect three behavioral categories (the “something or somethings”) the person is trying get or avoid: attention, tangibles or activities, and sensory experiences.</a:t>
            </a:r>
          </a:p>
        </p:txBody>
      </p:sp>
      <p:sp>
        <p:nvSpPr>
          <p:cNvPr id="4" name="Slide Number Placeholder 3"/>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1449701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E19D-289C-F0FF-8B1B-DF3728AAC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6BE7A-02A5-28DB-3558-680C13457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436EB-BAD4-5949-55E5-BA3AC4052A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Information from all parts of the functional assessment are added to Function Matrix. This includes: informal observations, interviews, rating scales, and A-B-C observation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ABC Data are using the following notation: Number of the observation session (e.g., observation session 1, 2, 3) dot number of the occurrence of target behavior in that observation session (e.g., the second instance of behavior) – this is the number of the row.</a:t>
            </a:r>
          </a:p>
        </p:txBody>
      </p:sp>
      <p:sp>
        <p:nvSpPr>
          <p:cNvPr id="4" name="Slide Number Placeholder 3">
            <a:extLst>
              <a:ext uri="{FF2B5EF4-FFF2-40B4-BE49-F238E27FC236}">
                <a16:creationId xmlns:a16="http://schemas.microsoft.com/office/drawing/2014/main" id="{1E661B83-12BC-A871-84EA-66AE7BBA5676}"/>
              </a:ext>
            </a:extLst>
          </p:cNvPr>
          <p:cNvSpPr>
            <a:spLocks noGrp="1"/>
          </p:cNvSpPr>
          <p:nvPr>
            <p:ph type="sldNum" sz="quarter" idx="5"/>
          </p:nvPr>
        </p:nvSpPr>
        <p:spPr/>
        <p:txBody>
          <a:bodyPr/>
          <a:lstStyle/>
          <a:p>
            <a:fld id="{58D11C9F-81FA-4052-9B37-1EF4A4EF7E85}" type="slidenum">
              <a:rPr lang="en-US" smtClean="0"/>
              <a:t>67</a:t>
            </a:fld>
            <a:endParaRPr lang="en-US"/>
          </a:p>
        </p:txBody>
      </p:sp>
    </p:spTree>
    <p:extLst>
      <p:ext uri="{BB962C8B-B14F-4D97-AF65-F5344CB8AC3E}">
        <p14:creationId xmlns:p14="http://schemas.microsoft.com/office/powerpoint/2010/main" val="1821539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43A1-30AA-3F84-DCA6-5C2211DE2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B844F-8EC5-AEED-A0A3-31A4B82A2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5A67D-4275-951D-2F81-6B713936048B}"/>
              </a:ext>
            </a:extLst>
          </p:cNvPr>
          <p:cNvSpPr>
            <a:spLocks noGrp="1"/>
          </p:cNvSpPr>
          <p:nvPr>
            <p:ph type="body" idx="1"/>
          </p:nvPr>
        </p:nvSpPr>
        <p:spPr/>
        <p:txBody>
          <a:bodyPr/>
          <a:lstStyle/>
          <a:p>
            <a:r>
              <a:rPr lang="en-US"/>
              <a:t>10-min</a:t>
            </a:r>
          </a:p>
        </p:txBody>
      </p:sp>
      <p:sp>
        <p:nvSpPr>
          <p:cNvPr id="4" name="Slide Number Placeholder 3">
            <a:extLst>
              <a:ext uri="{FF2B5EF4-FFF2-40B4-BE49-F238E27FC236}">
                <a16:creationId xmlns:a16="http://schemas.microsoft.com/office/drawing/2014/main" id="{40934CD8-E2DE-301A-9DE8-2E4FC8E736E5}"/>
              </a:ext>
            </a:extLst>
          </p:cNvPr>
          <p:cNvSpPr>
            <a:spLocks noGrp="1"/>
          </p:cNvSpPr>
          <p:nvPr>
            <p:ph type="sldNum" sz="quarter" idx="5"/>
          </p:nvPr>
        </p:nvSpPr>
        <p:spPr/>
        <p:txBody>
          <a:bodyPr/>
          <a:lstStyle/>
          <a:p>
            <a:fld id="{58D11C9F-81FA-4052-9B37-1EF4A4EF7E85}" type="slidenum">
              <a:rPr lang="en-US" smtClean="0"/>
              <a:t>70</a:t>
            </a:fld>
            <a:endParaRPr lang="en-US"/>
          </a:p>
        </p:txBody>
      </p:sp>
    </p:spTree>
    <p:extLst>
      <p:ext uri="{BB962C8B-B14F-4D97-AF65-F5344CB8AC3E}">
        <p14:creationId xmlns:p14="http://schemas.microsoft.com/office/powerpoint/2010/main" val="250525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B882-EA6C-3DCE-33AB-E7DEA38C3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37E34-D911-BA80-A8C3-0624A5BCC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60B7F-BF28-7FB2-3577-6D39C39C7422}"/>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3</a:t>
            </a:r>
          </a:p>
        </p:txBody>
      </p:sp>
      <p:sp>
        <p:nvSpPr>
          <p:cNvPr id="4" name="Slide Number Placeholder 3">
            <a:extLst>
              <a:ext uri="{FF2B5EF4-FFF2-40B4-BE49-F238E27FC236}">
                <a16:creationId xmlns:a16="http://schemas.microsoft.com/office/drawing/2014/main" id="{CF10543C-8246-3FBA-324B-CBEEB096384C}"/>
              </a:ext>
            </a:extLst>
          </p:cNvPr>
          <p:cNvSpPr>
            <a:spLocks noGrp="1"/>
          </p:cNvSpPr>
          <p:nvPr>
            <p:ph type="sldNum" sz="quarter" idx="5"/>
          </p:nvPr>
        </p:nvSpPr>
        <p:spPr/>
        <p:txBody>
          <a:bodyPr/>
          <a:lstStyle/>
          <a:p>
            <a:fld id="{58D11C9F-81FA-4052-9B37-1EF4A4EF7E85}" type="slidenum">
              <a:rPr lang="en-US" smtClean="0"/>
              <a:t>72</a:t>
            </a:fld>
            <a:endParaRPr lang="en-US"/>
          </a:p>
        </p:txBody>
      </p:sp>
    </p:spTree>
    <p:extLst>
      <p:ext uri="{BB962C8B-B14F-4D97-AF65-F5344CB8AC3E}">
        <p14:creationId xmlns:p14="http://schemas.microsoft.com/office/powerpoint/2010/main" val="3839086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9AE90-F6E9-0749-D356-6CC9B9E8A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C30CA-22D9-2292-ABF6-619CE48F3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45347-8C37-1985-30D8-5193B1C6688C}"/>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D21FC3BE-F41B-5686-132C-C492D35707DA}"/>
              </a:ext>
            </a:extLst>
          </p:cNvPr>
          <p:cNvSpPr>
            <a:spLocks noGrp="1"/>
          </p:cNvSpPr>
          <p:nvPr>
            <p:ph type="sldNum" sz="quarter" idx="5"/>
          </p:nvPr>
        </p:nvSpPr>
        <p:spPr/>
        <p:txBody>
          <a:bodyPr/>
          <a:lstStyle/>
          <a:p>
            <a:fld id="{58D11C9F-81FA-4052-9B37-1EF4A4EF7E85}" type="slidenum">
              <a:rPr lang="en-US" smtClean="0"/>
              <a:t>73</a:t>
            </a:fld>
            <a:endParaRPr lang="en-US"/>
          </a:p>
        </p:txBody>
      </p:sp>
    </p:spTree>
    <p:extLst>
      <p:ext uri="{BB962C8B-B14F-4D97-AF65-F5344CB8AC3E}">
        <p14:creationId xmlns:p14="http://schemas.microsoft.com/office/powerpoint/2010/main" val="1776074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6CD2-9E79-41EC-E27F-EE7298F74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B3C7A-4079-8C6D-015B-E211EC081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339FB-BF2A-36AE-818D-9B143CB490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0491C01-1F01-7163-91AE-038FE1A47C84}"/>
              </a:ext>
            </a:extLst>
          </p:cNvPr>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131246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75</a:t>
            </a:fld>
            <a:endParaRPr lang="en-US"/>
          </a:p>
        </p:txBody>
      </p:sp>
    </p:spTree>
    <p:extLst>
      <p:ext uri="{BB962C8B-B14F-4D97-AF65-F5344CB8AC3E}">
        <p14:creationId xmlns:p14="http://schemas.microsoft.com/office/powerpoint/2010/main" val="2708597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https://youtu.be/ofRn9zCjy8s?si=1W6vo_yTak1yDSQ7&amp;t=88</a:t>
            </a:r>
          </a:p>
        </p:txBody>
      </p:sp>
      <p:sp>
        <p:nvSpPr>
          <p:cNvPr id="4" name="Slide Number Placeholder 3"/>
          <p:cNvSpPr>
            <a:spLocks noGrp="1"/>
          </p:cNvSpPr>
          <p:nvPr>
            <p:ph type="sldNum" sz="quarter" idx="5"/>
          </p:nvPr>
        </p:nvSpPr>
        <p:spPr/>
        <p:txBody>
          <a:bodyPr/>
          <a:lstStyle/>
          <a:p>
            <a:fld id="{58D11C9F-81FA-4052-9B37-1EF4A4EF7E85}" type="slidenum">
              <a:rPr lang="en-US" smtClean="0"/>
              <a:t>78</a:t>
            </a:fld>
            <a:endParaRPr lang="en-US"/>
          </a:p>
        </p:txBody>
      </p:sp>
    </p:spTree>
    <p:extLst>
      <p:ext uri="{BB962C8B-B14F-4D97-AF65-F5344CB8AC3E}">
        <p14:creationId xmlns:p14="http://schemas.microsoft.com/office/powerpoint/2010/main" val="350265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5</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NOTES:</a:t>
            </a:r>
          </a:p>
          <a:p>
            <a:pPr marL="171450" indent="-171450">
              <a:buFont typeface="Arial" panose="020B0604020202020204" pitchFamily="34" charset="0"/>
              <a:buChar char="•"/>
            </a:pPr>
            <a:r>
              <a:rPr lang="en-US"/>
              <a:t>Jim says cake 18 times</a:t>
            </a:r>
          </a:p>
          <a:p>
            <a:pPr marL="171450" indent="-171450">
              <a:buFont typeface="Arial" panose="020B0604020202020204" pitchFamily="34" charset="0"/>
              <a:buChar char="•"/>
            </a:pPr>
            <a:r>
              <a:rPr lang="en-US"/>
              <a:t>Challenges</a:t>
            </a:r>
          </a:p>
          <a:p>
            <a:pPr marL="628650" lvl="1" indent="-171450">
              <a:buFont typeface="Arial" panose="020B0604020202020204" pitchFamily="34" charset="0"/>
              <a:buChar char="•"/>
            </a:pPr>
            <a:r>
              <a:rPr lang="en-US"/>
              <a:t>Pancake? Cupcake?</a:t>
            </a:r>
          </a:p>
          <a:p>
            <a:pPr marL="628650" lvl="1" indent="-171450">
              <a:buFont typeface="Arial" panose="020B0604020202020204" pitchFamily="34" charset="0"/>
              <a:buChar char="•"/>
            </a:pPr>
            <a:r>
              <a:rPr lang="en-US"/>
              <a:t>Hearing / audio quality</a:t>
            </a:r>
          </a:p>
          <a:p>
            <a:pPr marL="628650" lvl="1" indent="-171450">
              <a:buFont typeface="Arial" panose="020B0604020202020204" pitchFamily="34" charset="0"/>
              <a:buChar char="•"/>
            </a:pPr>
            <a:r>
              <a:rPr lang="en-US"/>
              <a:t>Frequency (happened a lot, hard to keep up) - </a:t>
            </a:r>
          </a:p>
          <a:p>
            <a:pPr marL="171450" indent="-171450">
              <a:buFont typeface="Arial" panose="020B0604020202020204" pitchFamily="34" charset="0"/>
              <a:buChar char="•"/>
            </a:pPr>
            <a:r>
              <a:rPr lang="en-US"/>
              <a:t>Procedures could be improved by:</a:t>
            </a:r>
          </a:p>
          <a:p>
            <a:pPr marL="628650" lvl="1" indent="-171450">
              <a:buFont typeface="Arial" panose="020B0604020202020204" pitchFamily="34" charset="0"/>
              <a:buChar char="•"/>
            </a:pPr>
            <a:r>
              <a:rPr lang="en-US"/>
              <a:t>Revising operational definition – whether or not to “count” compound words</a:t>
            </a:r>
          </a:p>
          <a:p>
            <a:pPr marL="628650" lvl="1" indent="-171450">
              <a:buFont typeface="Arial" panose="020B0604020202020204" pitchFamily="34" charset="0"/>
              <a:buChar char="•"/>
            </a:pPr>
            <a:r>
              <a:rPr lang="en-US"/>
              <a:t>Set up with good vantage point / audio to conduct observation</a:t>
            </a:r>
          </a:p>
          <a:p>
            <a:pPr marL="628650" lvl="1" indent="-171450">
              <a:buFont typeface="Arial" panose="020B0604020202020204" pitchFamily="34" charset="0"/>
              <a:buChar char="•"/>
            </a:pPr>
            <a:r>
              <a:rPr lang="en-US"/>
              <a:t>Consider whether frequency is appropriate / feasible (e.g., if happening too much to keep up maybe partial interval would be more appropriate)</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79</a:t>
            </a:fld>
            <a:endParaRPr lang="en-US"/>
          </a:p>
        </p:txBody>
      </p:sp>
    </p:spTree>
    <p:extLst>
      <p:ext uri="{BB962C8B-B14F-4D97-AF65-F5344CB8AC3E}">
        <p14:creationId xmlns:p14="http://schemas.microsoft.com/office/powerpoint/2010/main" val="865959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3EC46-8871-B026-EA71-759E6A805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E19B3-E310-9CBB-EE96-2DFC987F0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23CA7-03DC-1227-76C5-6DE5E36F5AAB}"/>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C3C20F6F-1EB8-BCFD-842C-1CB6E7D124A1}"/>
              </a:ext>
            </a:extLst>
          </p:cNvPr>
          <p:cNvSpPr>
            <a:spLocks noGrp="1"/>
          </p:cNvSpPr>
          <p:nvPr>
            <p:ph type="sldNum" sz="quarter" idx="5"/>
          </p:nvPr>
        </p:nvSpPr>
        <p:spPr/>
        <p:txBody>
          <a:bodyPr/>
          <a:lstStyle/>
          <a:p>
            <a:fld id="{58D11C9F-81FA-4052-9B37-1EF4A4EF7E85}" type="slidenum">
              <a:rPr lang="en-US" smtClean="0"/>
              <a:t>83</a:t>
            </a:fld>
            <a:endParaRPr lang="en-US"/>
          </a:p>
        </p:txBody>
      </p:sp>
    </p:spTree>
    <p:extLst>
      <p:ext uri="{BB962C8B-B14F-4D97-AF65-F5344CB8AC3E}">
        <p14:creationId xmlns:p14="http://schemas.microsoft.com/office/powerpoint/2010/main" val="26702189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BF3-BE39-D6FD-56E3-614923F34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41A3D-22AD-CAC0-4855-3A968FD9B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E2B96-3141-17EA-38B3-08B190DAF280}"/>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components of Step 4</a:t>
            </a:r>
          </a:p>
        </p:txBody>
      </p:sp>
      <p:sp>
        <p:nvSpPr>
          <p:cNvPr id="4" name="Slide Number Placeholder 3">
            <a:extLst>
              <a:ext uri="{FF2B5EF4-FFF2-40B4-BE49-F238E27FC236}">
                <a16:creationId xmlns:a16="http://schemas.microsoft.com/office/drawing/2014/main" id="{06E9324F-42BA-1B63-6084-E8775EAA6C4D}"/>
              </a:ext>
            </a:extLst>
          </p:cNvPr>
          <p:cNvSpPr>
            <a:spLocks noGrp="1"/>
          </p:cNvSpPr>
          <p:nvPr>
            <p:ph type="sldNum" sz="quarter" idx="5"/>
          </p:nvPr>
        </p:nvSpPr>
        <p:spPr/>
        <p:txBody>
          <a:bodyPr/>
          <a:lstStyle/>
          <a:p>
            <a:fld id="{58D11C9F-81FA-4052-9B37-1EF4A4EF7E85}" type="slidenum">
              <a:rPr lang="en-US" smtClean="0"/>
              <a:t>85</a:t>
            </a:fld>
            <a:endParaRPr lang="en-US"/>
          </a:p>
        </p:txBody>
      </p:sp>
    </p:spTree>
    <p:extLst>
      <p:ext uri="{BB962C8B-B14F-4D97-AF65-F5344CB8AC3E}">
        <p14:creationId xmlns:p14="http://schemas.microsoft.com/office/powerpoint/2010/main" val="3435563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E1CC-4560-A180-55CF-86F9714AC473}"/>
            </a:ext>
          </a:extLst>
        </p:cNvPr>
        <p:cNvGrpSpPr/>
        <p:nvPr/>
      </p:nvGrpSpPr>
      <p:grpSpPr>
        <a:xfrm>
          <a:off x="0" y="0"/>
          <a:ext cx="0" cy="0"/>
          <a:chOff x="0" y="0"/>
          <a:chExt cx="0" cy="0"/>
        </a:xfrm>
      </p:grpSpPr>
      <p:sp>
        <p:nvSpPr>
          <p:cNvPr id="43010" name="Rectangle 7">
            <a:extLst>
              <a:ext uri="{FF2B5EF4-FFF2-40B4-BE49-F238E27FC236}">
                <a16:creationId xmlns:a16="http://schemas.microsoft.com/office/drawing/2014/main" id="{58CDA6B5-A093-0DCE-2EC0-6C8DD3EA4816}"/>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93</a:t>
            </a:fld>
            <a:endParaRPr lang="en-US">
              <a:solidFill>
                <a:prstClr val="black"/>
              </a:solidFill>
              <a:ea typeface="ＭＳ Ｐゴシック" pitchFamily="34" charset="-128"/>
            </a:endParaRPr>
          </a:p>
        </p:txBody>
      </p:sp>
      <p:sp>
        <p:nvSpPr>
          <p:cNvPr id="44035" name="Rectangle 2">
            <a:extLst>
              <a:ext uri="{FF2B5EF4-FFF2-40B4-BE49-F238E27FC236}">
                <a16:creationId xmlns:a16="http://schemas.microsoft.com/office/drawing/2014/main" id="{C04C185B-5C13-8AE1-B04B-0BDC7DA82031}"/>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a:extLst>
              <a:ext uri="{FF2B5EF4-FFF2-40B4-BE49-F238E27FC236}">
                <a16:creationId xmlns:a16="http://schemas.microsoft.com/office/drawing/2014/main" id="{7A789659-0E6A-B525-0B71-F26DFCE9B613}"/>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1240686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B06EA-F2CC-B1FE-6EEF-C57AC1DF81D9}"/>
            </a:ext>
          </a:extLst>
        </p:cNvPr>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F786093-033E-3AD1-6B0B-8698C78855D9}"/>
              </a:ext>
            </a:extLst>
          </p:cNvPr>
          <p:cNvSpPr>
            <a:spLocks noGrp="1" noRot="1" noChangeAspect="1" noTextEdit="1"/>
          </p:cNvSpPr>
          <p:nvPr>
            <p:ph type="sldImg"/>
          </p:nvPr>
        </p:nvSpPr>
        <p:spPr bwMode="auto">
          <a:noFill/>
          <a:ln>
            <a:solidFill>
              <a:srgbClr val="000000"/>
            </a:solidFill>
            <a:miter lim="800000"/>
            <a:headEnd/>
            <a:tailEnd/>
          </a:ln>
        </p:spPr>
      </p:sp>
      <p:sp>
        <p:nvSpPr>
          <p:cNvPr id="45059" name="Notes Placeholder 2">
            <a:extLst>
              <a:ext uri="{FF2B5EF4-FFF2-40B4-BE49-F238E27FC236}">
                <a16:creationId xmlns:a16="http://schemas.microsoft.com/office/drawing/2014/main" id="{30C9EB76-E546-0806-851D-5494D2C654A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a:extLst>
              <a:ext uri="{FF2B5EF4-FFF2-40B4-BE49-F238E27FC236}">
                <a16:creationId xmlns:a16="http://schemas.microsoft.com/office/drawing/2014/main" id="{E9552C69-7D65-8619-64DB-ACE38B47D13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94</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803037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566B7-85A0-5001-6855-527B05E552EF}"/>
            </a:ext>
          </a:extLst>
        </p:cNvPr>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2C9D94F-DF45-04D0-3C93-6A8F8F4AA431}"/>
              </a:ext>
            </a:extLst>
          </p:cNvPr>
          <p:cNvSpPr>
            <a:spLocks noGrp="1" noRot="1" noChangeAspect="1" noTextEdit="1"/>
          </p:cNvSpPr>
          <p:nvPr>
            <p:ph type="sldImg"/>
          </p:nvPr>
        </p:nvSpPr>
        <p:spPr bwMode="auto">
          <a:noFill/>
          <a:ln>
            <a:solidFill>
              <a:srgbClr val="000000"/>
            </a:solidFill>
            <a:miter lim="800000"/>
            <a:headEnd/>
            <a:tailEnd/>
          </a:ln>
        </p:spPr>
      </p:sp>
      <p:sp>
        <p:nvSpPr>
          <p:cNvPr id="48131" name="Notes Placeholder 2">
            <a:extLst>
              <a:ext uri="{FF2B5EF4-FFF2-40B4-BE49-F238E27FC236}">
                <a16:creationId xmlns:a16="http://schemas.microsoft.com/office/drawing/2014/main" id="{5FE88DC3-EEC6-1DA7-FDC1-89A4EF22317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a:extLst>
              <a:ext uri="{FF2B5EF4-FFF2-40B4-BE49-F238E27FC236}">
                <a16:creationId xmlns:a16="http://schemas.microsoft.com/office/drawing/2014/main" id="{B03216AA-C948-A481-64B3-4EAC4F09EFAF}"/>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95</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0791727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CCA06-56FB-C9D9-09E3-DCDA2C981A50}"/>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E3C3459F-0597-138B-47AC-DCBBB4A44BB1}"/>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96</a:t>
            </a:fld>
            <a:endParaRPr lang="en-US">
              <a:solidFill>
                <a:prstClr val="black"/>
              </a:solidFill>
              <a:ea typeface="ＭＳ Ｐゴシック" pitchFamily="34" charset="-128"/>
            </a:endParaRPr>
          </a:p>
        </p:txBody>
      </p:sp>
      <p:sp>
        <p:nvSpPr>
          <p:cNvPr id="50179" name="Rectangle 2">
            <a:extLst>
              <a:ext uri="{FF2B5EF4-FFF2-40B4-BE49-F238E27FC236}">
                <a16:creationId xmlns:a16="http://schemas.microsoft.com/office/drawing/2014/main" id="{27298ADC-37DF-27A5-0FC1-736A86C784D7}"/>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a:extLst>
              <a:ext uri="{FF2B5EF4-FFF2-40B4-BE49-F238E27FC236}">
                <a16:creationId xmlns:a16="http://schemas.microsoft.com/office/drawing/2014/main" id="{F30F7531-EB07-1581-E2F5-7E3A434362AD}"/>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3341763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27B5-1A87-C553-9DEF-193665754441}"/>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34E27CF7-8D24-A25E-B968-BC770BB2D3F3}"/>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97</a:t>
            </a:fld>
            <a:endParaRPr lang="en-US">
              <a:solidFill>
                <a:prstClr val="black"/>
              </a:solidFill>
              <a:ea typeface="ＭＳ Ｐゴシック" pitchFamily="34" charset="-128"/>
            </a:endParaRPr>
          </a:p>
        </p:txBody>
      </p:sp>
      <p:sp>
        <p:nvSpPr>
          <p:cNvPr id="49155" name="Rectangle 2">
            <a:extLst>
              <a:ext uri="{FF2B5EF4-FFF2-40B4-BE49-F238E27FC236}">
                <a16:creationId xmlns:a16="http://schemas.microsoft.com/office/drawing/2014/main" id="{12D46656-41FC-CE1B-E223-B9970833A462}"/>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a:extLst>
              <a:ext uri="{FF2B5EF4-FFF2-40B4-BE49-F238E27FC236}">
                <a16:creationId xmlns:a16="http://schemas.microsoft.com/office/drawing/2014/main" id="{3A6049F4-37CD-C0B0-E398-EA538F87EC25}"/>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538241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A09A2-FCE4-7AC7-EBF5-EFEB102B5EC8}"/>
            </a:ext>
          </a:extLst>
        </p:cNvPr>
        <p:cNvGrpSpPr/>
        <p:nvPr/>
      </p:nvGrpSpPr>
      <p:grpSpPr>
        <a:xfrm>
          <a:off x="0" y="0"/>
          <a:ext cx="0" cy="0"/>
          <a:chOff x="0" y="0"/>
          <a:chExt cx="0" cy="0"/>
        </a:xfrm>
      </p:grpSpPr>
      <p:sp>
        <p:nvSpPr>
          <p:cNvPr id="45058" name="Rectangle 7">
            <a:extLst>
              <a:ext uri="{FF2B5EF4-FFF2-40B4-BE49-F238E27FC236}">
                <a16:creationId xmlns:a16="http://schemas.microsoft.com/office/drawing/2014/main" id="{D657068D-E632-B429-AAC3-8A91C2F72947}"/>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98C0C1-6CCF-4E02-B23E-427288DD7543}" type="slidenum">
              <a:rPr lang="en-US" smtClean="0">
                <a:solidFill>
                  <a:prstClr val="black"/>
                </a:solidFill>
                <a:ea typeface="ＭＳ Ｐゴシック" pitchFamily="34" charset="-128"/>
              </a:rPr>
              <a:pPr>
                <a:defRPr/>
              </a:pPr>
              <a:t>98</a:t>
            </a:fld>
            <a:endParaRPr lang="en-US">
              <a:solidFill>
                <a:prstClr val="black"/>
              </a:solidFill>
              <a:ea typeface="ＭＳ Ｐゴシック" pitchFamily="34" charset="-128"/>
            </a:endParaRPr>
          </a:p>
        </p:txBody>
      </p:sp>
      <p:sp>
        <p:nvSpPr>
          <p:cNvPr id="46083" name="Rectangle 2">
            <a:extLst>
              <a:ext uri="{FF2B5EF4-FFF2-40B4-BE49-F238E27FC236}">
                <a16:creationId xmlns:a16="http://schemas.microsoft.com/office/drawing/2014/main" id="{48B39713-F65B-07CE-37A2-6CC3B77599B9}"/>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a:extLst>
              <a:ext uri="{FF2B5EF4-FFF2-40B4-BE49-F238E27FC236}">
                <a16:creationId xmlns:a16="http://schemas.microsoft.com/office/drawing/2014/main" id="{FEA6B7E4-246D-128C-DE22-83F27F3F0725}"/>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9468321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F170-12F3-BBD7-3F1D-62ECA3DC5260}"/>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5566781-86D2-24E6-3302-0BFDC520DC0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F3A597F2-BEE6-2D03-0C66-F1A20BBF5593}"/>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B1500F81-7378-3C06-0438-C233C155515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99</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35990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676E2-9D1B-B2C0-798A-ECE0B74DDCDA}"/>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F3702125-39DC-377B-82F2-917FD59AF683}"/>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ADA4A4E-7D21-6A61-72F4-2EC27A38268F}"/>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7B9B0F81-6DA2-81E2-120E-3FD3F0D21717}"/>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101</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224457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28A08-5D65-CE64-C800-CCEBA725B3E4}"/>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7307C9E-6CCA-5EF6-5EC0-1D6B134C1297}"/>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66477E6-A034-AEE3-B93C-E1AF7D89808B}"/>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CEB744E8-D476-AD8A-4082-BBD9D9911CE5}"/>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102</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136914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18759-5A18-77DB-C560-C07483E91378}"/>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20876C26-E8AB-101A-571C-B8057C86D1B5}"/>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B19B6B8E-3D97-DC7D-116B-DB2B9191F97C}"/>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8B18DDEE-845D-CBBB-64D6-391EA17FAACA}"/>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103</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41193706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CEC5-0581-2DA3-222F-201F4BCE9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3938B-AC99-229A-68E4-00B57067F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485D0-3958-C69D-E829-9D0DD7591885}"/>
              </a:ext>
            </a:extLst>
          </p:cNvPr>
          <p:cNvSpPr>
            <a:spLocks noGrp="1"/>
          </p:cNvSpPr>
          <p:nvPr>
            <p:ph type="body" idx="1"/>
          </p:nvPr>
        </p:nvSpPr>
        <p:spPr/>
        <p:txBody>
          <a:bodyPr/>
          <a:lstStyle/>
          <a:p>
            <a:r>
              <a:rPr lang="en-US"/>
              <a:t>15-min</a:t>
            </a:r>
          </a:p>
        </p:txBody>
      </p:sp>
      <p:sp>
        <p:nvSpPr>
          <p:cNvPr id="4" name="Slide Number Placeholder 3">
            <a:extLst>
              <a:ext uri="{FF2B5EF4-FFF2-40B4-BE49-F238E27FC236}">
                <a16:creationId xmlns:a16="http://schemas.microsoft.com/office/drawing/2014/main" id="{3151C409-2A73-AE60-01FE-8EE73CA0AC47}"/>
              </a:ext>
            </a:extLst>
          </p:cNvPr>
          <p:cNvSpPr>
            <a:spLocks noGrp="1"/>
          </p:cNvSpPr>
          <p:nvPr>
            <p:ph type="sldNum" sz="quarter" idx="5"/>
          </p:nvPr>
        </p:nvSpPr>
        <p:spPr/>
        <p:txBody>
          <a:bodyPr/>
          <a:lstStyle/>
          <a:p>
            <a:fld id="{58D11C9F-81FA-4052-9B37-1EF4A4EF7E85}" type="slidenum">
              <a:rPr lang="en-US" smtClean="0"/>
              <a:t>106</a:t>
            </a:fld>
            <a:endParaRPr lang="en-US"/>
          </a:p>
        </p:txBody>
      </p:sp>
    </p:spTree>
    <p:extLst>
      <p:ext uri="{BB962C8B-B14F-4D97-AF65-F5344CB8AC3E}">
        <p14:creationId xmlns:p14="http://schemas.microsoft.com/office/powerpoint/2010/main" val="1291669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BA8544F-7273-4653-A4C1-DA1D678EB40B}" type="slidenum">
              <a:rPr lang="en-US" smtClean="0">
                <a:solidFill>
                  <a:prstClr val="black"/>
                </a:solidFill>
                <a:ea typeface="ＭＳ Ｐゴシック" pitchFamily="34" charset="-128"/>
              </a:rPr>
              <a:pPr>
                <a:defRPr/>
              </a:pPr>
              <a:t>107</a:t>
            </a:fld>
            <a:endParaRPr lang="en-US">
              <a:solidFill>
                <a:prstClr val="black"/>
              </a:solidFill>
              <a:ea typeface="ＭＳ Ｐゴシック" pitchFamily="34" charset="-128"/>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108</a:t>
            </a:fld>
            <a:endParaRPr lang="en-US">
              <a:solidFill>
                <a:prstClr val="black"/>
              </a:solidFill>
              <a:ea typeface="ＭＳ Ｐゴシック" pitchFamily="34" charset="-128"/>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109</a:t>
            </a:fld>
            <a:endParaRPr lang="en-US">
              <a:solidFill>
                <a:prstClr val="black"/>
              </a:solidFill>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110</a:t>
            </a:fld>
            <a:endParaRPr lang="en-US">
              <a:solidFill>
                <a:prstClr val="black"/>
              </a:solidFill>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111</a:t>
            </a:fld>
            <a:endParaRPr lang="en-US">
              <a:solidFill>
                <a:prstClr val="black"/>
              </a:solidFill>
              <a:ea typeface="ＭＳ Ｐゴシック" pitchFamily="34"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D1246-ADFF-B91D-64E1-40E3B80A5845}"/>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763ACD5A-B0B9-B1CF-E772-B249E6B56CDC}"/>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112</a:t>
            </a:fld>
            <a:endParaRPr lang="en-US">
              <a:solidFill>
                <a:prstClr val="black"/>
              </a:solidFill>
              <a:ea typeface="ＭＳ Ｐゴシック" pitchFamily="34" charset="-128"/>
            </a:endParaRPr>
          </a:p>
        </p:txBody>
      </p:sp>
      <p:sp>
        <p:nvSpPr>
          <p:cNvPr id="49155" name="Rectangle 2">
            <a:extLst>
              <a:ext uri="{FF2B5EF4-FFF2-40B4-BE49-F238E27FC236}">
                <a16:creationId xmlns:a16="http://schemas.microsoft.com/office/drawing/2014/main" id="{474337FD-00E7-3421-7029-D6C2F55C7D61}"/>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a:extLst>
              <a:ext uri="{FF2B5EF4-FFF2-40B4-BE49-F238E27FC236}">
                <a16:creationId xmlns:a16="http://schemas.microsoft.com/office/drawing/2014/main" id="{BF017689-AB6C-54CD-1307-7BC0D3BA5322}"/>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1828964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98C0C1-6CCF-4E02-B23E-427288DD7543}" type="slidenum">
              <a:rPr lang="en-US" smtClean="0">
                <a:solidFill>
                  <a:prstClr val="black"/>
                </a:solidFill>
                <a:ea typeface="ＭＳ Ｐゴシック" pitchFamily="34" charset="-128"/>
              </a:rPr>
              <a:pPr>
                <a:defRPr/>
              </a:pPr>
              <a:t>113</a:t>
            </a:fld>
            <a:endParaRPr lang="en-US">
              <a:solidFill>
                <a:prstClr val="black"/>
              </a:solidFill>
              <a:ea typeface="ＭＳ Ｐゴシック" pitchFamily="34" charset="-128"/>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marL="623888" indent="-514350">
              <a:buFont typeface="Arial" panose="020B0604020202020204" pitchFamily="34" charset="0"/>
              <a:buChar char="•"/>
            </a:pPr>
            <a:r>
              <a:rPr lang="en-US">
                <a:ea typeface="ＭＳ Ｐゴシック" pitchFamily="34" charset="-128"/>
              </a:rPr>
              <a:t>WWC - https://ies.ed.gov/ncee/wwc/PracticeGuide/31 </a:t>
            </a:r>
          </a:p>
          <a:p>
            <a:pPr marL="623888" indent="-514350">
              <a:buFont typeface="Arial" panose="020B0604020202020204" pitchFamily="34" charset="0"/>
              <a:buChar char="•"/>
            </a:pPr>
            <a:r>
              <a:rPr lang="en-US">
                <a:ea typeface="ＭＳ Ｐゴシック" pitchFamily="34" charset="-128"/>
              </a:rPr>
              <a:t>Low-Intensity, Teacher Delivered Strategies (module)</a:t>
            </a:r>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114</a:t>
            </a:fld>
            <a:endParaRPr lang="en-US">
              <a:solidFill>
                <a:prstClr val="black"/>
              </a:solidFill>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79F0B-48F4-F2E0-6C9D-93C0275FCA57}"/>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9128DA2-FB4C-C998-3E5A-28AAB894ABBD}"/>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8E7D76F-8248-6D22-5182-9E7F81DE4284}"/>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0E3D445C-F9C4-33EA-1E70-54FB1E02D360}"/>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115</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687630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2A58-7050-E210-E908-9C818D9F94D9}"/>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1268A3F-CB98-4406-891B-846E07FEA82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A971E1BB-A0E3-78A6-EEAB-28DF6C2FC8FF}"/>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334F7980-0611-75E9-C914-3401776F80D6}"/>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116</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2482931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119</a:t>
            </a:fld>
            <a:endParaRPr lang="en-US"/>
          </a:p>
        </p:txBody>
      </p:sp>
    </p:spTree>
    <p:extLst>
      <p:ext uri="{BB962C8B-B14F-4D97-AF65-F5344CB8AC3E}">
        <p14:creationId xmlns:p14="http://schemas.microsoft.com/office/powerpoint/2010/main" val="589288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7E06C-9C69-4745-8466-2A7B40454E47}" type="slidenum">
              <a:rPr lang="en-US" smtClean="0"/>
              <a:t>129</a:t>
            </a:fld>
            <a:endParaRPr lang="en-US"/>
          </a:p>
        </p:txBody>
      </p:sp>
    </p:spTree>
    <p:extLst>
      <p:ext uri="{BB962C8B-B14F-4D97-AF65-F5344CB8AC3E}">
        <p14:creationId xmlns:p14="http://schemas.microsoft.com/office/powerpoint/2010/main" val="19895504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7E06C-9C69-4745-8466-2A7B40454E47}" type="slidenum">
              <a:rPr lang="en-US" smtClean="0"/>
              <a:t>130</a:t>
            </a:fld>
            <a:endParaRPr lang="en-US"/>
          </a:p>
        </p:txBody>
      </p:sp>
    </p:spTree>
    <p:extLst>
      <p:ext uri="{BB962C8B-B14F-4D97-AF65-F5344CB8AC3E}">
        <p14:creationId xmlns:p14="http://schemas.microsoft.com/office/powerpoint/2010/main" val="9720407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7E06C-9C69-4745-8466-2A7B40454E47}" type="slidenum">
              <a:rPr lang="en-US" smtClean="0"/>
              <a:t>134</a:t>
            </a:fld>
            <a:endParaRPr lang="en-US"/>
          </a:p>
        </p:txBody>
      </p:sp>
    </p:spTree>
    <p:extLst>
      <p:ext uri="{BB962C8B-B14F-4D97-AF65-F5344CB8AC3E}">
        <p14:creationId xmlns:p14="http://schemas.microsoft.com/office/powerpoint/2010/main" val="6992650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7E06C-9C69-4745-8466-2A7B40454E47}" type="slidenum">
              <a:rPr lang="en-US" smtClean="0"/>
              <a:t>139</a:t>
            </a:fld>
            <a:endParaRPr lang="en-US"/>
          </a:p>
        </p:txBody>
      </p:sp>
    </p:spTree>
    <p:extLst>
      <p:ext uri="{BB962C8B-B14F-4D97-AF65-F5344CB8AC3E}">
        <p14:creationId xmlns:p14="http://schemas.microsoft.com/office/powerpoint/2010/main" val="23157183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7E06C-9C69-4745-8466-2A7B40454E47}" type="slidenum">
              <a:rPr lang="en-US" smtClean="0"/>
              <a:t>144</a:t>
            </a:fld>
            <a:endParaRPr lang="en-US"/>
          </a:p>
        </p:txBody>
      </p:sp>
    </p:spTree>
    <p:extLst>
      <p:ext uri="{BB962C8B-B14F-4D97-AF65-F5344CB8AC3E}">
        <p14:creationId xmlns:p14="http://schemas.microsoft.com/office/powerpoint/2010/main" val="85651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a:solidFill>
                  <a:srgbClr val="4183C4"/>
                </a:solidFill>
                <a:effectLst/>
                <a:latin typeface="Helvetica Neue" panose="02000503000000020004" pitchFamily="2" charset="0"/>
              </a:rPr>
              <a:t>How to Set Limits:</a:t>
            </a:r>
          </a:p>
          <a:p>
            <a:pPr algn="l">
              <a:buFont typeface="Arial" panose="020B0604020202020204" pitchFamily="34" charset="0"/>
              <a:buNone/>
            </a:pPr>
            <a:r>
              <a:rPr lang="en-US" b="0" i="0" u="none" strike="noStrike">
                <a:solidFill>
                  <a:srgbClr val="4183C4"/>
                </a:solidFill>
                <a:effectLst/>
                <a:latin typeface="Helvetica Neue" panose="02000503000000020004" pitchFamily="2" charset="0"/>
              </a:rPr>
              <a:t>https://</a:t>
            </a:r>
            <a:r>
              <a:rPr lang="en-US" b="0" i="0" u="none" strike="noStrike" err="1">
                <a:solidFill>
                  <a:srgbClr val="4183C4"/>
                </a:solidFill>
                <a:effectLst/>
                <a:latin typeface="Helvetica Neue" panose="02000503000000020004" pitchFamily="2" charset="0"/>
              </a:rPr>
              <a:t>institute.crisisprevention.com</a:t>
            </a:r>
            <a:r>
              <a:rPr lang="en-US" b="0" i="0" u="none" strike="noStrike">
                <a:solidFill>
                  <a:srgbClr val="4183C4"/>
                </a:solidFill>
                <a:effectLst/>
                <a:latin typeface="Helvetica Neue" panose="02000503000000020004" pitchFamily="2" charset="0"/>
              </a:rPr>
              <a:t>/Refresh-How-to-Set-</a:t>
            </a:r>
            <a:r>
              <a:rPr lang="en-US" b="0" i="0" u="none" strike="noStrike" err="1">
                <a:solidFill>
                  <a:srgbClr val="4183C4"/>
                </a:solidFill>
                <a:effectLst/>
                <a:latin typeface="Helvetica Neue" panose="02000503000000020004" pitchFamily="2" charset="0"/>
              </a:rPr>
              <a:t>Limits.html</a:t>
            </a:r>
            <a:endParaRPr lang="en-US" b="0" i="0" u="none" strike="noStrike">
              <a:solidFill>
                <a:srgbClr val="4183C4"/>
              </a:solidFill>
              <a:effectLst/>
              <a:latin typeface="Helvetica Neue" panose="02000503000000020004" pitchFamily="2" charset="0"/>
            </a:endParaRPr>
          </a:p>
          <a:p>
            <a:pPr algn="l">
              <a:buFont typeface="Arial" panose="020B0604020202020204" pitchFamily="34" charset="0"/>
              <a:buNone/>
            </a:pPr>
            <a:endParaRPr lang="en-US" b="0" i="0" u="none" strike="noStrike">
              <a:solidFill>
                <a:srgbClr val="4183C4"/>
              </a:solidFill>
              <a:effectLst/>
              <a:latin typeface="Helvetica Neue" panose="02000503000000020004" pitchFamily="2" charset="0"/>
            </a:endParaRPr>
          </a:p>
          <a:p>
            <a:pPr algn="l">
              <a:buFont typeface="Arial" panose="020B0604020202020204" pitchFamily="34" charset="0"/>
              <a:buNone/>
            </a:pPr>
            <a:r>
              <a:rPr lang="en-US" b="0" i="0" u="none" strike="noStrike">
                <a:solidFill>
                  <a:srgbClr val="4183C4"/>
                </a:solidFill>
                <a:effectLst/>
                <a:latin typeface="Helvetica Neue" panose="02000503000000020004" pitchFamily="2" charset="0"/>
              </a:rPr>
              <a:t>5 Easy Steps for Limit Setting:</a:t>
            </a:r>
          </a:p>
          <a:p>
            <a:pPr algn="l">
              <a:buFont typeface="Arial" panose="020B0604020202020204" pitchFamily="34" charset="0"/>
              <a:buNone/>
            </a:pPr>
            <a:r>
              <a:rPr lang="en-US" b="0" i="0" u="none" strike="noStrike">
                <a:solidFill>
                  <a:srgbClr val="4183C4"/>
                </a:solidFill>
                <a:effectLst/>
                <a:latin typeface="Helvetica Neue" panose="02000503000000020004" pitchFamily="2" charset="0"/>
              </a:rPr>
              <a:t>https://</a:t>
            </a:r>
            <a:r>
              <a:rPr lang="en-US" b="0" i="0" u="none" strike="noStrike" err="1">
                <a:solidFill>
                  <a:srgbClr val="4183C4"/>
                </a:solidFill>
                <a:effectLst/>
                <a:latin typeface="Helvetica Neue" panose="02000503000000020004" pitchFamily="2" charset="0"/>
              </a:rPr>
              <a:t>www.crisisprevention.com</a:t>
            </a:r>
            <a:r>
              <a:rPr lang="en-US" b="0" i="0" u="none" strike="noStrike">
                <a:solidFill>
                  <a:srgbClr val="4183C4"/>
                </a:solidFill>
                <a:effectLst/>
                <a:latin typeface="Helvetica Neue" panose="02000503000000020004" pitchFamily="2" charset="0"/>
              </a:rPr>
              <a:t>/Blog/5-easy-tips-for-effective-limit-setting</a:t>
            </a:r>
          </a:p>
          <a:p>
            <a:pPr algn="l">
              <a:buFont typeface="Arial" panose="020B0604020202020204" pitchFamily="34" charset="0"/>
              <a:buNone/>
            </a:pPr>
            <a:endParaRPr lang="en-US" b="0" i="0" u="none" strike="noStrike">
              <a:solidFill>
                <a:srgbClr val="4183C4"/>
              </a:solidFill>
              <a:effectLst/>
              <a:latin typeface="Helvetica Neue" panose="02000503000000020004" pitchFamily="2" charset="0"/>
            </a:endParaRPr>
          </a:p>
          <a:p>
            <a:pPr algn="l">
              <a:buFont typeface="Arial" panose="020B0604020202020204" pitchFamily="34" charset="0"/>
              <a:buNone/>
            </a:pPr>
            <a:endParaRPr lang="en-US" b="0" i="0" u="none" strike="noStrike">
              <a:solidFill>
                <a:srgbClr val="4183C4"/>
              </a:solidFill>
              <a:effectLst/>
              <a:latin typeface="Helvetica Neue" panose="02000503000000020004" pitchFamily="2" charset="0"/>
            </a:endParaRPr>
          </a:p>
          <a:p>
            <a:pPr algn="l">
              <a:buFont typeface="Arial" panose="020B0604020202020204" pitchFamily="34" charset="0"/>
              <a:buNone/>
            </a:pPr>
            <a:r>
              <a:rPr lang="en-US" b="0" i="0" u="none" strike="noStrike">
                <a:solidFill>
                  <a:srgbClr val="4183C4"/>
                </a:solidFill>
                <a:effectLst/>
                <a:latin typeface="Helvetica Neue" panose="02000503000000020004" pitchFamily="2" charset="0"/>
              </a:rPr>
              <a:t>How to Avoid Power Struggles:</a:t>
            </a:r>
          </a:p>
          <a:p>
            <a:pPr algn="l">
              <a:buFont typeface="Arial" panose="020B0604020202020204" pitchFamily="34" charset="0"/>
              <a:buNone/>
            </a:pPr>
            <a:r>
              <a:rPr lang="en-US" b="0" i="0" u="none" strike="noStrike">
                <a:solidFill>
                  <a:srgbClr val="4183C4"/>
                </a:solidFill>
                <a:effectLst/>
                <a:latin typeface="Helvetica Neue" panose="02000503000000020004" pitchFamily="2" charset="0"/>
              </a:rPr>
              <a:t>https://</a:t>
            </a:r>
            <a:r>
              <a:rPr lang="en-US" b="0" i="0" u="none" strike="noStrike" err="1">
                <a:solidFill>
                  <a:srgbClr val="4183C4"/>
                </a:solidFill>
                <a:effectLst/>
                <a:latin typeface="Helvetica Neue" panose="02000503000000020004" pitchFamily="2" charset="0"/>
              </a:rPr>
              <a:t>www.crisisprevention.com</a:t>
            </a:r>
            <a:r>
              <a:rPr lang="en-US" b="0" i="0" u="none" strike="noStrike">
                <a:solidFill>
                  <a:srgbClr val="4183C4"/>
                </a:solidFill>
                <a:effectLst/>
                <a:latin typeface="Helvetica Neue" panose="02000503000000020004" pitchFamily="2" charset="0"/>
              </a:rPr>
              <a:t>/Blog/How-to-Avoid-Power-Struggles</a:t>
            </a:r>
          </a:p>
          <a:p>
            <a:pPr algn="l">
              <a:buFont typeface="Arial" panose="020B0604020202020204" pitchFamily="34" charset="0"/>
              <a:buNone/>
            </a:pPr>
            <a:endParaRPr lang="en-US" b="0" i="0" u="none" strike="noStrike">
              <a:solidFill>
                <a:srgbClr val="041A3A"/>
              </a:solidFill>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58D11C9F-81FA-4052-9B37-1EF4A4EF7E85}" type="slidenum">
              <a:rPr lang="en-US" smtClean="0"/>
              <a:t>146</a:t>
            </a:fld>
            <a:endParaRPr lang="en-US"/>
          </a:p>
        </p:txBody>
      </p:sp>
    </p:spTree>
    <p:extLst>
      <p:ext uri="{BB962C8B-B14F-4D97-AF65-F5344CB8AC3E}">
        <p14:creationId xmlns:p14="http://schemas.microsoft.com/office/powerpoint/2010/main" val="27756333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7E06C-9C69-4745-8466-2A7B40454E47}" type="slidenum">
              <a:rPr lang="en-US" smtClean="0"/>
              <a:t>148</a:t>
            </a:fld>
            <a:endParaRPr lang="en-US"/>
          </a:p>
        </p:txBody>
      </p:sp>
    </p:spTree>
    <p:extLst>
      <p:ext uri="{BB962C8B-B14F-4D97-AF65-F5344CB8AC3E}">
        <p14:creationId xmlns:p14="http://schemas.microsoft.com/office/powerpoint/2010/main" val="17881322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7E06C-9C69-4745-8466-2A7B40454E47}" type="slidenum">
              <a:rPr lang="en-US" smtClean="0"/>
              <a:t>152</a:t>
            </a:fld>
            <a:endParaRPr lang="en-US"/>
          </a:p>
        </p:txBody>
      </p:sp>
    </p:spTree>
    <p:extLst>
      <p:ext uri="{BB962C8B-B14F-4D97-AF65-F5344CB8AC3E}">
        <p14:creationId xmlns:p14="http://schemas.microsoft.com/office/powerpoint/2010/main" val="5149365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7E06C-9C69-4745-8466-2A7B40454E47}" type="slidenum">
              <a:rPr lang="en-US" smtClean="0"/>
              <a:t>156</a:t>
            </a:fld>
            <a:endParaRPr lang="en-US"/>
          </a:p>
        </p:txBody>
      </p:sp>
    </p:spTree>
    <p:extLst>
      <p:ext uri="{BB962C8B-B14F-4D97-AF65-F5344CB8AC3E}">
        <p14:creationId xmlns:p14="http://schemas.microsoft.com/office/powerpoint/2010/main" val="18793670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8FC68-8F60-4644-AF2B-90723AE0F1B4}" type="slidenum">
              <a:rPr lang="en-US" smtClean="0"/>
              <a:t>163</a:t>
            </a:fld>
            <a:endParaRPr lang="en-US"/>
          </a:p>
        </p:txBody>
      </p:sp>
    </p:spTree>
    <p:extLst>
      <p:ext uri="{BB962C8B-B14F-4D97-AF65-F5344CB8AC3E}">
        <p14:creationId xmlns:p14="http://schemas.microsoft.com/office/powerpoint/2010/main" val="29506318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8FC68-8F60-4644-AF2B-90723AE0F1B4}" type="slidenum">
              <a:rPr lang="en-US" smtClean="0"/>
              <a:t>164</a:t>
            </a:fld>
            <a:endParaRPr lang="en-US"/>
          </a:p>
        </p:txBody>
      </p:sp>
    </p:spTree>
    <p:extLst>
      <p:ext uri="{BB962C8B-B14F-4D97-AF65-F5344CB8AC3E}">
        <p14:creationId xmlns:p14="http://schemas.microsoft.com/office/powerpoint/2010/main" val="42365689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165</a:t>
            </a:fld>
            <a:endParaRPr lang="en-US"/>
          </a:p>
        </p:txBody>
      </p:sp>
    </p:spTree>
    <p:extLst>
      <p:ext uri="{BB962C8B-B14F-4D97-AF65-F5344CB8AC3E}">
        <p14:creationId xmlns:p14="http://schemas.microsoft.com/office/powerpoint/2010/main" val="1022772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7AE03-9BF3-36A2-3DDD-EBAD0F39B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CC075-260E-0AB5-7461-639E2791D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54CE9-3E01-9A94-8C62-14EDE5F1ED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F8C15A-098B-54E3-37CD-397FC8B67A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8548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8973-EC3D-B194-C43C-283B818D2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CC530-5E30-05D3-8C70-EA0C82960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4C08B-C871-2685-FF11-7388988DDB7B}"/>
              </a:ext>
            </a:extLst>
          </p:cNvPr>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a:extLst>
              <a:ext uri="{FF2B5EF4-FFF2-40B4-BE49-F238E27FC236}">
                <a16:creationId xmlns:a16="http://schemas.microsoft.com/office/drawing/2014/main" id="{4FF71BFD-CEB3-2AF9-328D-38E497D56A2B}"/>
              </a:ext>
            </a:extLst>
          </p:cNvPr>
          <p:cNvSpPr>
            <a:spLocks noGrp="1"/>
          </p:cNvSpPr>
          <p:nvPr>
            <p:ph type="sldNum" sz="quarter" idx="5"/>
          </p:nvPr>
        </p:nvSpPr>
        <p:spPr/>
        <p:txBody>
          <a:bodyPr/>
          <a:lstStyle/>
          <a:p>
            <a:fld id="{58D11C9F-81FA-4052-9B37-1EF4A4EF7E85}" type="slidenum">
              <a:rPr lang="en-US" smtClean="0"/>
              <a:t>167</a:t>
            </a:fld>
            <a:endParaRPr lang="en-US"/>
          </a:p>
        </p:txBody>
      </p:sp>
    </p:spTree>
    <p:extLst>
      <p:ext uri="{BB962C8B-B14F-4D97-AF65-F5344CB8AC3E}">
        <p14:creationId xmlns:p14="http://schemas.microsoft.com/office/powerpoint/2010/main" val="13501772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171</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https://www.pbis.org/resource/selecting-a-universal-behavior-screening-tool-questions-to-consider </a:t>
            </a:r>
          </a:p>
        </p:txBody>
      </p:sp>
      <p:sp>
        <p:nvSpPr>
          <p:cNvPr id="4" name="Slide Number Placeholder 3"/>
          <p:cNvSpPr>
            <a:spLocks noGrp="1"/>
          </p:cNvSpPr>
          <p:nvPr>
            <p:ph type="sldNum" sz="quarter" idx="5"/>
          </p:nvPr>
        </p:nvSpPr>
        <p:spPr/>
        <p:txBody>
          <a:bodyPr/>
          <a:lstStyle/>
          <a:p>
            <a:fld id="{FCBDACA8-45AF-461A-9F93-73E959B08D0A}" type="slidenum">
              <a:rPr lang="en-US" smtClean="0"/>
              <a:t>14</a:t>
            </a:fld>
            <a:endParaRPr lang="en-US"/>
          </a:p>
        </p:txBody>
      </p:sp>
    </p:spTree>
    <p:extLst>
      <p:ext uri="{BB962C8B-B14F-4D97-AF65-F5344CB8AC3E}">
        <p14:creationId xmlns:p14="http://schemas.microsoft.com/office/powerpoint/2010/main" val="6309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2734143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84194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310627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3310894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57100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4044812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3696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4688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64456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9160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54351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24809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2162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68795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5798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98207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844099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98735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098904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147829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7623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6340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658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386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057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32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9306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7160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67725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8323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749566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683053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93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12/2/25</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61519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2001804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ci3t.org/enhance"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70.png"/></Relationships>
</file>

<file path=ppt/slides/_rels/slide106.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35.jpeg"/><Relationship Id="rId18" Type="http://schemas.openxmlformats.org/officeDocument/2006/relationships/image" Target="../media/image140.jpeg"/><Relationship Id="rId3" Type="http://schemas.openxmlformats.org/officeDocument/2006/relationships/image" Target="../media/image171.png"/><Relationship Id="rId7" Type="http://schemas.openxmlformats.org/officeDocument/2006/relationships/image" Target="../media/image175.jpeg"/><Relationship Id="rId12" Type="http://schemas.openxmlformats.org/officeDocument/2006/relationships/image" Target="../media/image134.jpeg"/><Relationship Id="rId17" Type="http://schemas.openxmlformats.org/officeDocument/2006/relationships/image" Target="../media/image139.jpeg"/><Relationship Id="rId2" Type="http://schemas.openxmlformats.org/officeDocument/2006/relationships/notesSlide" Target="../notesSlides/notesSlide53.xml"/><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74.jpeg"/><Relationship Id="rId11" Type="http://schemas.openxmlformats.org/officeDocument/2006/relationships/image" Target="../media/image133.jpeg"/><Relationship Id="rId5" Type="http://schemas.openxmlformats.org/officeDocument/2006/relationships/image" Target="../media/image173.jpeg"/><Relationship Id="rId15" Type="http://schemas.openxmlformats.org/officeDocument/2006/relationships/image" Target="../media/image137.jpeg"/><Relationship Id="rId10" Type="http://schemas.openxmlformats.org/officeDocument/2006/relationships/image" Target="../media/image132.jpeg"/><Relationship Id="rId19" Type="http://schemas.openxmlformats.org/officeDocument/2006/relationships/image" Target="../media/image141.jpeg"/><Relationship Id="rId4" Type="http://schemas.openxmlformats.org/officeDocument/2006/relationships/image" Target="../media/image172.jpeg"/><Relationship Id="rId9" Type="http://schemas.openxmlformats.org/officeDocument/2006/relationships/image" Target="../media/image131.jpeg"/><Relationship Id="rId14" Type="http://schemas.openxmlformats.org/officeDocument/2006/relationships/image" Target="../media/image136.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7.png"/><Relationship Id="rId4" Type="http://schemas.openxmlformats.org/officeDocument/2006/relationships/image" Target="../media/image39.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2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xml"/><Relationship Id="rId4" Type="http://schemas.openxmlformats.org/officeDocument/2006/relationships/image" Target="../media/image185.png"/></Relationships>
</file>

<file path=ppt/slides/_rels/slide12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8.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10.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 Id="rId9" Type="http://schemas.openxmlformats.org/officeDocument/2006/relationships/image" Target="../media/image196.png"/></Relationships>
</file>

<file path=ppt/slides/_rels/slide12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2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3.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hyperlink" Target="https://www.pbis.org/resource/selecting-a-universal-behavior-screening-tool-questions-to-consider"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4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15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207.png"/></Relationships>
</file>

<file path=ppt/slides/_rels/slide163.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09.png"/></Relationships>
</file>

<file path=ppt/slides/_rels/slide164.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08.png"/></Relationships>
</file>

<file path=ppt/slides/_rels/slide165.xml.rels><?xml version="1.0" encoding="UTF-8" standalone="yes"?>
<Relationships xmlns="http://schemas.openxmlformats.org/package/2006/relationships"><Relationship Id="rId8" Type="http://schemas.openxmlformats.org/officeDocument/2006/relationships/image" Target="../media/image215.jpeg"/><Relationship Id="rId13" Type="http://schemas.openxmlformats.org/officeDocument/2006/relationships/image" Target="../media/image220.jpeg"/><Relationship Id="rId3" Type="http://schemas.openxmlformats.org/officeDocument/2006/relationships/image" Target="../media/image210.png"/><Relationship Id="rId7" Type="http://schemas.openxmlformats.org/officeDocument/2006/relationships/image" Target="../media/image214.jpeg"/><Relationship Id="rId12" Type="http://schemas.openxmlformats.org/officeDocument/2006/relationships/image" Target="../media/image219.jpeg"/><Relationship Id="rId2" Type="http://schemas.openxmlformats.org/officeDocument/2006/relationships/notesSlide" Target="../notesSlides/notesSlide76.xml"/><Relationship Id="rId16" Type="http://schemas.openxmlformats.org/officeDocument/2006/relationships/image" Target="../media/image223.jpeg"/><Relationship Id="rId1" Type="http://schemas.openxmlformats.org/officeDocument/2006/relationships/slideLayout" Target="../slideLayouts/slideLayout6.xml"/><Relationship Id="rId6" Type="http://schemas.openxmlformats.org/officeDocument/2006/relationships/image" Target="../media/image213.jpeg"/><Relationship Id="rId11" Type="http://schemas.openxmlformats.org/officeDocument/2006/relationships/image" Target="../media/image218.jpeg"/><Relationship Id="rId5" Type="http://schemas.openxmlformats.org/officeDocument/2006/relationships/image" Target="../media/image212.jpeg"/><Relationship Id="rId15" Type="http://schemas.openxmlformats.org/officeDocument/2006/relationships/image" Target="../media/image222.jpeg"/><Relationship Id="rId10" Type="http://schemas.openxmlformats.org/officeDocument/2006/relationships/image" Target="../media/image217.jpeg"/><Relationship Id="rId4" Type="http://schemas.openxmlformats.org/officeDocument/2006/relationships/image" Target="../media/image211.png"/><Relationship Id="rId9" Type="http://schemas.openxmlformats.org/officeDocument/2006/relationships/image" Target="../media/image216.jpeg"/><Relationship Id="rId14" Type="http://schemas.openxmlformats.org/officeDocument/2006/relationships/image" Target="../media/image221.jpeg"/></Relationships>
</file>

<file path=ppt/slides/_rels/slide16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77.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hyperlink" Target="https://www.ci3t.org/measures" TargetMode="External"/><Relationship Id="rId4" Type="http://schemas.openxmlformats.org/officeDocument/2006/relationships/image" Target="../media/image39.png"/></Relationships>
</file>

<file path=ppt/slides/_rels/slide167.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4.png"/><Relationship Id="rId7" Type="http://schemas.openxmlformats.org/officeDocument/2006/relationships/image" Target="../media/image226.png"/><Relationship Id="rId2" Type="http://schemas.openxmlformats.org/officeDocument/2006/relationships/notesSlide" Target="../notesSlides/notesSlide78.xml"/><Relationship Id="rId1" Type="http://schemas.openxmlformats.org/officeDocument/2006/relationships/slideLayout" Target="../slideLayouts/slideLayout8.xml"/><Relationship Id="rId6" Type="http://schemas.openxmlformats.org/officeDocument/2006/relationships/image" Target="../media/image225.png"/><Relationship Id="rId5" Type="http://schemas.openxmlformats.org/officeDocument/2006/relationships/image" Target="../media/image108.svg"/><Relationship Id="rId4" Type="http://schemas.openxmlformats.org/officeDocument/2006/relationships/image" Target="../media/image10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30.png"/><Relationship Id="rId7" Type="http://schemas.openxmlformats.org/officeDocument/2006/relationships/hyperlink" Target="mailto:Kathleen.Lane@ku.edu" TargetMode="External"/><Relationship Id="rId2" Type="http://schemas.openxmlformats.org/officeDocument/2006/relationships/notesSlide" Target="../notesSlides/notesSlide80.xml"/><Relationship Id="rId1" Type="http://schemas.openxmlformats.org/officeDocument/2006/relationships/slideLayout" Target="../slideLayouts/slideLayout10.xml"/><Relationship Id="rId6" Type="http://schemas.openxmlformats.org/officeDocument/2006/relationships/image" Target="../media/image233.png"/><Relationship Id="rId5" Type="http://schemas.openxmlformats.org/officeDocument/2006/relationships/image" Target="../media/image232.jpeg"/><Relationship Id="rId10" Type="http://schemas.openxmlformats.org/officeDocument/2006/relationships/image" Target="../media/image236.png"/><Relationship Id="rId4" Type="http://schemas.openxmlformats.org/officeDocument/2006/relationships/image" Target="../media/image231.svg"/><Relationship Id="rId9" Type="http://schemas.openxmlformats.org/officeDocument/2006/relationships/image" Target="../media/image2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hyperlink" Target="https://doi.org/10.17161/ci3t.42880" TargetMode="Externa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109.png"/><Relationship Id="rId4" Type="http://schemas.openxmlformats.org/officeDocument/2006/relationships/image" Target="../media/image108.sv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12.jpeg"/></Relationships>
</file>

<file path=ppt/slides/_rels/slide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www.ci3t.org/rbook/M682/docx/FABI_HO8_Step2-4_ABC.docx"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0.jpeg"/><Relationship Id="rId3" Type="http://schemas.openxmlformats.org/officeDocument/2006/relationships/image" Target="../media/image130.png"/><Relationship Id="rId7" Type="http://schemas.openxmlformats.org/officeDocument/2006/relationships/image" Target="../media/image134.jpeg"/><Relationship Id="rId12" Type="http://schemas.openxmlformats.org/officeDocument/2006/relationships/image" Target="../media/image13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3.jpeg"/><Relationship Id="rId11" Type="http://schemas.openxmlformats.org/officeDocument/2006/relationships/image" Target="../media/image138.jpeg"/><Relationship Id="rId5" Type="http://schemas.openxmlformats.org/officeDocument/2006/relationships/image" Target="../media/image132.jpeg"/><Relationship Id="rId15" Type="http://schemas.openxmlformats.org/officeDocument/2006/relationships/image" Target="../media/image142.jpeg"/><Relationship Id="rId10" Type="http://schemas.openxmlformats.org/officeDocument/2006/relationships/image" Target="../media/image137.jpeg"/><Relationship Id="rId4" Type="http://schemas.openxmlformats.org/officeDocument/2006/relationships/image" Target="../media/image131.jpeg"/><Relationship Id="rId9" Type="http://schemas.openxmlformats.org/officeDocument/2006/relationships/image" Target="../media/image136.jpeg"/><Relationship Id="rId14" Type="http://schemas.openxmlformats.org/officeDocument/2006/relationships/image" Target="../media/image141.jpeg"/></Relationships>
</file>

<file path=ppt/slides/_rels/slide7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7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notesSlide" Target="../notesSlides/notesSlide39.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hyperlink" Target="https://www.ci3t.org/measures" TargetMode="External"/><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8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8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9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65.svg"/><Relationship Id="rId4" Type="http://schemas.openxmlformats.org/officeDocument/2006/relationships/image" Target="../media/image16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6200" y="-317468"/>
            <a:ext cx="12115800" cy="2092130"/>
          </a:xfrm>
        </p:spPr>
        <p:txBody>
          <a:bodyPr>
            <a:noAutofit/>
          </a:bodyPr>
          <a:lstStyle/>
          <a:p>
            <a:r>
              <a:rPr lang="en-US" sz="4000"/>
              <a:t>Tier 3 Supports for Students with </a:t>
            </a:r>
            <a:br>
              <a:rPr lang="en-US" sz="4000"/>
            </a:br>
            <a:r>
              <a:rPr lang="en-US" sz="4000"/>
              <a:t>Intensive Intervention Needs: </a:t>
            </a:r>
            <a:br>
              <a:rPr lang="en-US" sz="4400"/>
            </a:br>
            <a:r>
              <a:rPr lang="en-US" sz="2800"/>
              <a:t>Functional Assessment-Based Intervention &amp; Managing Acting Out Behaviors</a:t>
            </a:r>
            <a:endParaRPr lang="en-US" sz="4400"/>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60984" y="1774662"/>
            <a:ext cx="10515600" cy="1655762"/>
          </a:xfrm>
        </p:spPr>
        <p:txBody>
          <a:bodyPr vert="horz" lIns="91440" tIns="45720" rIns="91440" bIns="45720" rtlCol="0" anchor="t">
            <a:normAutofit/>
          </a:bodyPr>
          <a:lstStyle/>
          <a:p>
            <a:r>
              <a:rPr lang="en-US" sz="2800"/>
              <a:t>Kathleen Lynne Lane, Ph.D., BCBA-D, CF-L2</a:t>
            </a:r>
            <a:endParaRPr lang="en-US" sz="1600"/>
          </a:p>
        </p:txBody>
      </p:sp>
      <p:pic>
        <p:nvPicPr>
          <p:cNvPr id="1028" name="Picture 4" descr="Module 6.9 The Tier 3 Process: Using Data to Connect Students to Validated Supports">
            <a:extLst>
              <a:ext uri="{FF2B5EF4-FFF2-40B4-BE49-F238E27FC236}">
                <a16:creationId xmlns:a16="http://schemas.microsoft.com/office/drawing/2014/main" id="{305C2F85-D98A-B3E6-01A1-90E391B4B4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3951" y="2780434"/>
            <a:ext cx="117051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Functional Assessment-Based Intervention (FABI) module cover">
            <a:extLst>
              <a:ext uri="{FF2B5EF4-FFF2-40B4-BE49-F238E27FC236}">
                <a16:creationId xmlns:a16="http://schemas.microsoft.com/office/drawing/2014/main" id="{4E102F85-217B-4FCB-D5E8-0DB32ACD003F}"/>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5734" y="2780434"/>
            <a:ext cx="1170432" cy="1828800"/>
          </a:xfrm>
          <a:prstGeom prst="rect">
            <a:avLst/>
          </a:prstGeom>
        </p:spPr>
      </p:pic>
      <p:pic>
        <p:nvPicPr>
          <p:cNvPr id="1032" name="Picture 8" descr="Module 6.4 Managing acting-out behavior at Tier 3: Building an individualized de-escalation plan">
            <a:extLst>
              <a:ext uri="{FF2B5EF4-FFF2-40B4-BE49-F238E27FC236}">
                <a16:creationId xmlns:a16="http://schemas.microsoft.com/office/drawing/2014/main" id="{A77F2B3C-5941-B7C2-D868-F9403A9739C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17433" y="2780434"/>
            <a:ext cx="1170516" cy="18287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a:extLst>
              <a:ext uri="{FF2B5EF4-FFF2-40B4-BE49-F238E27FC236}">
                <a16:creationId xmlns:a16="http://schemas.microsoft.com/office/drawing/2014/main" id="{C40598F7-0D95-F884-AF3F-713BFCB41936}"/>
              </a:ext>
            </a:extLst>
          </p:cNvPr>
          <p:cNvSpPr/>
          <p:nvPr/>
        </p:nvSpPr>
        <p:spPr>
          <a:xfrm>
            <a:off x="112295" y="4690872"/>
            <a:ext cx="6535393" cy="140173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400"/>
              <a:t>If you have not done so already, we invite you to visit </a:t>
            </a:r>
            <a:r>
              <a:rPr lang="en-US" sz="2400">
                <a:solidFill>
                  <a:schemeClr val="bg1"/>
                </a:solidFill>
                <a:hlinkClick r:id="rId6">
                  <a:extLst>
                    <a:ext uri="{A12FA001-AC4F-418D-AE19-62706E023703}">
                      <ahyp:hlinkClr xmlns:ahyp="http://schemas.microsoft.com/office/drawing/2018/hyperlinkcolor" val="tx"/>
                    </a:ext>
                  </a:extLst>
                </a:hlinkClick>
              </a:rPr>
              <a:t>ci3t.org/enhance</a:t>
            </a:r>
            <a:r>
              <a:rPr lang="en-US" sz="2400">
                <a:solidFill>
                  <a:schemeClr val="bg1"/>
                </a:solidFill>
              </a:rPr>
              <a:t> </a:t>
            </a:r>
            <a:r>
              <a:rPr lang="en-US" sz="24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491663" y="2887580"/>
            <a:ext cx="4588042" cy="380139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89157F6-0C16-8A58-AEC4-7C050E57D807}"/>
              </a:ext>
            </a:extLst>
          </p:cNvPr>
          <p:cNvSpPr>
            <a:spLocks noGrp="1"/>
          </p:cNvSpPr>
          <p:nvPr>
            <p:ph type="title"/>
          </p:nvPr>
        </p:nvSpPr>
        <p:spPr/>
        <p:txBody>
          <a:bodyPr>
            <a:normAutofit fontScale="90000"/>
          </a:bodyPr>
          <a:lstStyle/>
          <a:p>
            <a:r>
              <a:rPr lang="en-US"/>
              <a:t>Using Systematic Screening Data to Inform Instruction: </a:t>
            </a:r>
            <a:br>
              <a:rPr lang="en-US"/>
            </a:br>
            <a:r>
              <a:rPr lang="en-US" sz="4900"/>
              <a:t>Situating Tertiary (Tier 3) Interventions in Ci3T Models </a:t>
            </a:r>
            <a:endParaRPr lang="en-US"/>
          </a:p>
        </p:txBody>
      </p:sp>
      <p:pic>
        <p:nvPicPr>
          <p:cNvPr id="2050" name="Picture 2" descr="Module 1.2 Selecting and Installing Behavior Screeners: Supports and structures for behavior screening">
            <a:extLst>
              <a:ext uri="{FF2B5EF4-FFF2-40B4-BE49-F238E27FC236}">
                <a16:creationId xmlns:a16="http://schemas.microsoft.com/office/drawing/2014/main" id="{7F712C04-FE76-AD3F-E1E9-394A67CB4E6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5090" y="3976387"/>
            <a:ext cx="1777337" cy="27768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dule 1.3 Selecting and Installing Behavior Screeners: Student Risk Screenign Scale – Internalizing and Externalizing (SRSS-IE)">
            <a:extLst>
              <a:ext uri="{FF2B5EF4-FFF2-40B4-BE49-F238E27FC236}">
                <a16:creationId xmlns:a16="http://schemas.microsoft.com/office/drawing/2014/main" id="{388C40EF-ABBB-0F49-43A5-3AD615F4099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70112" y="3976386"/>
            <a:ext cx="1777338" cy="277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380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475DFDD-6941-CF89-9486-5707D01A459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Classroom Example: Intervention Seating</a:t>
            </a:r>
          </a:p>
        </p:txBody>
      </p:sp>
      <p:pic>
        <p:nvPicPr>
          <p:cNvPr id="2" name="Picture 1" descr="Blueprint of a classroom">
            <a:extLst>
              <a:ext uri="{FF2B5EF4-FFF2-40B4-BE49-F238E27FC236}">
                <a16:creationId xmlns:a16="http://schemas.microsoft.com/office/drawing/2014/main" id="{CF52C0E8-96EA-0929-9466-7BC559C7EF4D}"/>
              </a:ext>
            </a:extLst>
          </p:cNvPr>
          <p:cNvPicPr>
            <a:picLocks noChangeAspect="1"/>
          </p:cNvPicPr>
          <p:nvPr/>
        </p:nvPicPr>
        <p:blipFill>
          <a:blip r:embed="rId2"/>
          <a:stretch>
            <a:fillRect/>
          </a:stretch>
        </p:blipFill>
        <p:spPr>
          <a:xfrm>
            <a:off x="2392359" y="167357"/>
            <a:ext cx="7407282" cy="6523285"/>
          </a:xfrm>
          <a:prstGeom prst="rect">
            <a:avLst/>
          </a:prstGeom>
        </p:spPr>
      </p:pic>
      <p:sp>
        <p:nvSpPr>
          <p:cNvPr id="61" name="TextBox 1"/>
          <p:cNvSpPr txBox="1"/>
          <p:nvPr/>
        </p:nvSpPr>
        <p:spPr>
          <a:xfrm>
            <a:off x="1676401" y="6305490"/>
            <a:ext cx="3937119" cy="400110"/>
          </a:xfrm>
          <a:prstGeom prst="rect">
            <a:avLst/>
          </a:prstGeom>
          <a:solidFill>
            <a:schemeClr val="accent2"/>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sz="2000">
                <a:solidFill>
                  <a:schemeClr val="tx1"/>
                </a:solidFill>
                <a:latin typeface="Times New Roman" pitchFamily="18" charset="0"/>
                <a:cs typeface="Times New Roman" pitchFamily="18" charset="0"/>
              </a:rPr>
              <a:t>Note: David’s seat pre-intervention</a:t>
            </a:r>
          </a:p>
        </p:txBody>
      </p:sp>
      <p:grpSp>
        <p:nvGrpSpPr>
          <p:cNvPr id="18" name="Group 1" descr="Seat facing the bookshelf away from the front of the classroom">
            <a:extLst>
              <a:ext uri="{FF2B5EF4-FFF2-40B4-BE49-F238E27FC236}">
                <a16:creationId xmlns:a16="http://schemas.microsoft.com/office/drawing/2014/main" id="{18185E09-A7C9-2723-BC97-0D1D0BEE2572}"/>
              </a:ext>
            </a:extLst>
          </p:cNvPr>
          <p:cNvGrpSpPr/>
          <p:nvPr/>
        </p:nvGrpSpPr>
        <p:grpSpPr>
          <a:xfrm>
            <a:off x="3947912" y="2508646"/>
            <a:ext cx="827266" cy="428954"/>
            <a:chOff x="3947912" y="2508646"/>
            <a:chExt cx="827266" cy="428954"/>
          </a:xfrm>
        </p:grpSpPr>
        <p:sp>
          <p:nvSpPr>
            <p:cNvPr id="5" name="Rectangle"/>
            <p:cNvSpPr/>
            <p:nvPr/>
          </p:nvSpPr>
          <p:spPr>
            <a:xfrm>
              <a:off x="3947912" y="2508646"/>
              <a:ext cx="428953" cy="367674"/>
            </a:xfrm>
            <a:prstGeom prst="rect">
              <a:avLst/>
            </a:prstGeom>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42" name="Arrow"/>
            <p:cNvSpPr/>
            <p:nvPr/>
          </p:nvSpPr>
          <p:spPr>
            <a:xfrm rot="5400000">
              <a:off x="4407504" y="2569926"/>
              <a:ext cx="428953" cy="306395"/>
            </a:xfrm>
            <a:prstGeom prst="downArrow">
              <a:avLst/>
            </a:prstGeom>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grpSp>
      <p:sp>
        <p:nvSpPr>
          <p:cNvPr id="62" name="TextBox 2"/>
          <p:cNvSpPr txBox="1"/>
          <p:nvPr/>
        </p:nvSpPr>
        <p:spPr>
          <a:xfrm>
            <a:off x="5844020" y="6305490"/>
            <a:ext cx="4595380" cy="400110"/>
          </a:xfrm>
          <a:prstGeom prst="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sz="2000">
                <a:solidFill>
                  <a:prstClr val="white"/>
                </a:solidFill>
                <a:latin typeface="Times New Roman" pitchFamily="18" charset="0"/>
                <a:cs typeface="Times New Roman" pitchFamily="18" charset="0"/>
              </a:rPr>
              <a:t>Note: David’s seat during the intervention</a:t>
            </a:r>
          </a:p>
        </p:txBody>
      </p:sp>
      <p:grpSp>
        <p:nvGrpSpPr>
          <p:cNvPr id="3" name="Group 2" descr="Seat facing the whiteboard toward the teacher">
            <a:extLst>
              <a:ext uri="{FF2B5EF4-FFF2-40B4-BE49-F238E27FC236}">
                <a16:creationId xmlns:a16="http://schemas.microsoft.com/office/drawing/2014/main" id="{27B69DDB-24DC-3958-B505-3E00DCC6EF6B}"/>
              </a:ext>
            </a:extLst>
          </p:cNvPr>
          <p:cNvGrpSpPr/>
          <p:nvPr/>
        </p:nvGrpSpPr>
        <p:grpSpPr>
          <a:xfrm>
            <a:off x="6521629" y="2968239"/>
            <a:ext cx="428953" cy="765987"/>
            <a:chOff x="6521629" y="2968239"/>
            <a:chExt cx="428953" cy="765987"/>
          </a:xfrm>
        </p:grpSpPr>
        <p:sp>
          <p:nvSpPr>
            <p:cNvPr id="4" name="Rectangle"/>
            <p:cNvSpPr/>
            <p:nvPr/>
          </p:nvSpPr>
          <p:spPr>
            <a:xfrm>
              <a:off x="6521629" y="3366552"/>
              <a:ext cx="428953" cy="367674"/>
            </a:xfrm>
            <a:prstGeom prst="rect">
              <a:avLst/>
            </a:prstGeom>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8" name="Arrow"/>
            <p:cNvSpPr/>
            <p:nvPr/>
          </p:nvSpPr>
          <p:spPr>
            <a:xfrm>
              <a:off x="6521629" y="2968239"/>
              <a:ext cx="428953" cy="306395"/>
            </a:xfrm>
            <a:prstGeom prst="downArrow">
              <a:avLst/>
            </a:prstGeom>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5051707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D87A8-77B7-60E6-EBC1-198342B99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BABB9-4E6B-B676-27C9-F32C8F4C23C1}"/>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3" name="Title 1">
            <a:extLst>
              <a:ext uri="{FF2B5EF4-FFF2-40B4-BE49-F238E27FC236}">
                <a16:creationId xmlns:a16="http://schemas.microsoft.com/office/drawing/2014/main" id="{37A68BF0-A54A-CC9D-516F-7B26CE8A240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1-Adjust the Antecedents 2</a:t>
            </a:r>
          </a:p>
        </p:txBody>
      </p:sp>
      <p:sp>
        <p:nvSpPr>
          <p:cNvPr id="6" name="Content Placeholder">
            <a:extLst>
              <a:ext uri="{FF2B5EF4-FFF2-40B4-BE49-F238E27FC236}">
                <a16:creationId xmlns:a16="http://schemas.microsoft.com/office/drawing/2014/main" id="{D9995757-16BC-3791-514D-2846C6429347}"/>
              </a:ext>
            </a:extLst>
          </p:cNvPr>
          <p:cNvSpPr>
            <a:spLocks noGrp="1"/>
          </p:cNvSpPr>
          <p:nvPr>
            <p:ph idx="1"/>
          </p:nvPr>
        </p:nvSpPr>
        <p:spPr/>
        <p:txBody>
          <a:bodyPr/>
          <a:lstStyle/>
          <a:p>
            <a:pPr marL="0" indent="0">
              <a:buNone/>
            </a:pPr>
            <a:r>
              <a:rPr lang="en-US" b="1"/>
              <a:t>Stoplight System</a:t>
            </a:r>
          </a:p>
          <a:p>
            <a:r>
              <a:rPr lang="en-US"/>
              <a:t>Affixed to the side of David’s desk</a:t>
            </a:r>
          </a:p>
          <a:p>
            <a:pPr lvl="1"/>
            <a:r>
              <a:rPr lang="en-US"/>
              <a:t>David used a clothespin to signal which “light” he was on</a:t>
            </a:r>
          </a:p>
          <a:p>
            <a:r>
              <a:rPr lang="en-US"/>
              <a:t> Green, yellow, and red “lights”</a:t>
            </a:r>
          </a:p>
          <a:p>
            <a:pPr lvl="1"/>
            <a:r>
              <a:rPr lang="en-US"/>
              <a:t>Green: “I’m doing my work!”</a:t>
            </a:r>
          </a:p>
          <a:p>
            <a:pPr lvl="1"/>
            <a:r>
              <a:rPr lang="en-US"/>
              <a:t>Yellow: “I’m asking a friend for help!”</a:t>
            </a:r>
          </a:p>
          <a:p>
            <a:pPr lvl="1"/>
            <a:r>
              <a:rPr lang="en-US"/>
              <a:t>Red: “I still need help! I’m asking my teacher.”</a:t>
            </a:r>
          </a:p>
          <a:p>
            <a:r>
              <a:rPr lang="en-US"/>
              <a:t> “I’m done!” to signal completion</a:t>
            </a:r>
          </a:p>
          <a:p>
            <a:pPr marL="0" indent="0">
              <a:buNone/>
            </a:pPr>
            <a:endParaRPr lang="en-US"/>
          </a:p>
        </p:txBody>
      </p:sp>
    </p:spTree>
    <p:extLst>
      <p:ext uri="{BB962C8B-B14F-4D97-AF65-F5344CB8AC3E}">
        <p14:creationId xmlns:p14="http://schemas.microsoft.com/office/powerpoint/2010/main" val="26440684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DEFA9-F2B3-98EE-CF3D-4AC75F15C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0BA05-EB9E-E1A8-7F58-4020F1F861DC}"/>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sp>
        <p:nvSpPr>
          <p:cNvPr id="4" name="Title 1">
            <a:extLst>
              <a:ext uri="{FF2B5EF4-FFF2-40B4-BE49-F238E27FC236}">
                <a16:creationId xmlns:a16="http://schemas.microsoft.com/office/drawing/2014/main" id="{FDF85E54-C641-FED3-1EBA-0B3FDB8EA35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2- Reinforcement Rates 2</a:t>
            </a:r>
          </a:p>
        </p:txBody>
      </p:sp>
      <p:graphicFrame>
        <p:nvGraphicFramePr>
          <p:cNvPr id="3" name="Table">
            <a:extLst>
              <a:ext uri="{FF2B5EF4-FFF2-40B4-BE49-F238E27FC236}">
                <a16:creationId xmlns:a16="http://schemas.microsoft.com/office/drawing/2014/main" id="{65679D26-B1B4-57A5-FD2D-AB6C76AC8349}"/>
              </a:ext>
            </a:extLst>
          </p:cNvPr>
          <p:cNvGraphicFramePr>
            <a:graphicFrameLocks/>
          </p:cNvGraphicFramePr>
          <p:nvPr>
            <p:extLst>
              <p:ext uri="{D42A27DB-BD31-4B8C-83A1-F6EECF244321}">
                <p14:modId xmlns:p14="http://schemas.microsoft.com/office/powerpoint/2010/main" val="2952424486"/>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provide behavior-specific praise when David is on-task.</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acknowledge David’s need for help when his clothespin was on red and assist him as quickly as possible.</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check David’s work upon completion, provide praise, and allow him to take a short break.</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At the end of the morning independent work period, teacher will help David complete his self-monitoring form and write one specific incidence of good behavior at the bottom.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1639664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076DE-EE8D-EBB4-FBB1-B96A02939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AFF3F-3133-C9FE-7E6C-465CB6A649E6}"/>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sp>
        <p:nvSpPr>
          <p:cNvPr id="4" name="Title 1">
            <a:extLst>
              <a:ext uri="{FF2B5EF4-FFF2-40B4-BE49-F238E27FC236}">
                <a16:creationId xmlns:a16="http://schemas.microsoft.com/office/drawing/2014/main" id="{7CDD75C5-BD7B-3D0A-92D5-C7C628F7535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3 - Extinguish the Target Behavior 1</a:t>
            </a:r>
          </a:p>
        </p:txBody>
      </p:sp>
      <p:graphicFrame>
        <p:nvGraphicFramePr>
          <p:cNvPr id="3" name="Table">
            <a:extLst>
              <a:ext uri="{FF2B5EF4-FFF2-40B4-BE49-F238E27FC236}">
                <a16:creationId xmlns:a16="http://schemas.microsoft.com/office/drawing/2014/main" id="{EE4DCEF2-BE4F-ED3A-5E05-67DABB2F4388}"/>
              </a:ext>
            </a:extLst>
          </p:cNvPr>
          <p:cNvGraphicFramePr>
            <a:graphicFrameLocks/>
          </p:cNvGraphicFramePr>
          <p:nvPr>
            <p:extLst>
              <p:ext uri="{D42A27DB-BD31-4B8C-83A1-F6EECF244321}">
                <p14:modId xmlns:p14="http://schemas.microsoft.com/office/powerpoint/2010/main" val="890604199"/>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Arial" panose="020B0604020202020204" pitchFamily="34" charset="0"/>
                        </a:rPr>
                        <a:t>Teacher will provide no praise or attention when David is off-task, with the exception of one verbal or gestural redirect per minute.</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Arial" panose="020B0604020202020204" pitchFamily="34" charset="0"/>
                        </a:rPr>
                        <a:t>When David is off-task, teacher will praise other students who are behaving appropriately.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3220162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8E74-A645-F112-0625-496577456E55}"/>
              </a:ext>
            </a:extLst>
          </p:cNvPr>
          <p:cNvSpPr>
            <a:spLocks noGrp="1"/>
          </p:cNvSpPr>
          <p:nvPr>
            <p:ph type="title"/>
          </p:nvPr>
        </p:nvSpPr>
        <p:spPr/>
        <p:txBody>
          <a:bodyPr/>
          <a:lstStyle/>
          <a:p>
            <a:r>
              <a:rPr lang="en-US"/>
              <a:t>Treatment Integrity</a:t>
            </a:r>
          </a:p>
        </p:txBody>
      </p:sp>
      <p:pic>
        <p:nvPicPr>
          <p:cNvPr id="5" name="Picture 1" descr="Image of a Functinal Assessment-Based Intervention Treatment Integrity checklist">
            <a:extLst>
              <a:ext uri="{FF2B5EF4-FFF2-40B4-BE49-F238E27FC236}">
                <a16:creationId xmlns:a16="http://schemas.microsoft.com/office/drawing/2014/main" id="{4F570A1C-A072-340A-D8C9-C3A5177B76B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47079" y="1553334"/>
            <a:ext cx="6566940" cy="5074452"/>
          </a:xfrm>
          <a:ln>
            <a:solidFill>
              <a:schemeClr val="tx1"/>
            </a:solidFill>
          </a:ln>
        </p:spPr>
      </p:pic>
      <p:pic>
        <p:nvPicPr>
          <p:cNvPr id="6" name="Picture 2">
            <a:extLst>
              <a:ext uri="{FF2B5EF4-FFF2-40B4-BE49-F238E27FC236}">
                <a16:creationId xmlns:a16="http://schemas.microsoft.com/office/drawing/2014/main" id="{EFDCC864-F65B-D966-F268-942B92FA65F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16455216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576DE-6C20-53B0-1477-55DB9DAFE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833A2-038F-1F8E-37F3-F283FD25D59A}"/>
              </a:ext>
            </a:extLst>
          </p:cNvPr>
          <p:cNvSpPr>
            <a:spLocks noGrp="1"/>
          </p:cNvSpPr>
          <p:nvPr>
            <p:ph type="title"/>
          </p:nvPr>
        </p:nvSpPr>
        <p:spPr/>
        <p:txBody>
          <a:bodyPr/>
          <a:lstStyle/>
          <a:p>
            <a:r>
              <a:rPr lang="en-US"/>
              <a:t>Pre-Intervention Social Validity</a:t>
            </a:r>
          </a:p>
        </p:txBody>
      </p:sp>
      <p:pic>
        <p:nvPicPr>
          <p:cNvPr id="5" name="Picture 1" descr="Image of a Functional Assessment-Based Intervention Teacher Social Validity Questionnaire - Pre-intervention ">
            <a:extLst>
              <a:ext uri="{FF2B5EF4-FFF2-40B4-BE49-F238E27FC236}">
                <a16:creationId xmlns:a16="http://schemas.microsoft.com/office/drawing/2014/main" id="{D02ACA72-F543-B15B-168B-BBAE0C77F56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58393" y="1960537"/>
            <a:ext cx="3202785" cy="4144781"/>
          </a:xfrm>
          <a:ln>
            <a:solidFill>
              <a:schemeClr val="tx1"/>
            </a:solidFill>
          </a:ln>
        </p:spPr>
      </p:pic>
      <p:pic>
        <p:nvPicPr>
          <p:cNvPr id="7" name="Picture 2" descr="Image of a Functional Assessment-Based Intervention Parent /Family Member Social Validity Questionnaire - Pre-intervention">
            <a:extLst>
              <a:ext uri="{FF2B5EF4-FFF2-40B4-BE49-F238E27FC236}">
                <a16:creationId xmlns:a16="http://schemas.microsoft.com/office/drawing/2014/main" id="{2C6103FD-AB4A-6916-BCCC-0C2AB2F717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5645" y="1960537"/>
            <a:ext cx="3202784" cy="4144780"/>
          </a:xfrm>
          <a:prstGeom prst="rect">
            <a:avLst/>
          </a:prstGeom>
          <a:ln>
            <a:solidFill>
              <a:schemeClr val="tx1"/>
            </a:solidFill>
          </a:ln>
        </p:spPr>
      </p:pic>
      <p:pic>
        <p:nvPicPr>
          <p:cNvPr id="9" name="Picture 3" descr="Image of a Functional Assessment-Based Intervention Student Social Validity Questionnaire - Pre-intervention ">
            <a:extLst>
              <a:ext uri="{FF2B5EF4-FFF2-40B4-BE49-F238E27FC236}">
                <a16:creationId xmlns:a16="http://schemas.microsoft.com/office/drawing/2014/main" id="{4D6FB1B3-4C3C-26C8-AC97-02553E497F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2896" y="1960537"/>
            <a:ext cx="3202784" cy="4144780"/>
          </a:xfrm>
          <a:prstGeom prst="rect">
            <a:avLst/>
          </a:prstGeom>
          <a:ln>
            <a:solidFill>
              <a:schemeClr val="tx1"/>
            </a:solidFill>
          </a:ln>
        </p:spPr>
      </p:pic>
      <p:pic>
        <p:nvPicPr>
          <p:cNvPr id="10" name="Picture 4">
            <a:extLst>
              <a:ext uri="{FF2B5EF4-FFF2-40B4-BE49-F238E27FC236}">
                <a16:creationId xmlns:a16="http://schemas.microsoft.com/office/drawing/2014/main" id="{85AC5451-A862-5FC0-5A72-0060801EBF0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7674953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7D269-B6D1-7858-6CDF-425C1C0777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5869D-0F6C-8632-D90A-C9398E04AE21}"/>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Let’s Practice</a:t>
            </a:r>
          </a:p>
        </p:txBody>
      </p:sp>
      <p:sp>
        <p:nvSpPr>
          <p:cNvPr id="6" name="Title">
            <a:extLst>
              <a:ext uri="{FF2B5EF4-FFF2-40B4-BE49-F238E27FC236}">
                <a16:creationId xmlns:a16="http://schemas.microsoft.com/office/drawing/2014/main" id="{2780E6A7-2F37-E4A7-9122-85ED264DA05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Practice 3</a:t>
            </a:r>
          </a:p>
        </p:txBody>
      </p:sp>
      <p:sp>
        <p:nvSpPr>
          <p:cNvPr id="5" name="Content Placeholder">
            <a:extLst>
              <a:ext uri="{FF2B5EF4-FFF2-40B4-BE49-F238E27FC236}">
                <a16:creationId xmlns:a16="http://schemas.microsoft.com/office/drawing/2014/main" id="{E9198273-D18F-8BC3-0520-0E05F4D3CB8D}"/>
              </a:ext>
            </a:extLst>
          </p:cNvPr>
          <p:cNvSpPr>
            <a:spLocks noGrp="1"/>
          </p:cNvSpPr>
          <p:nvPr>
            <p:ph idx="1"/>
          </p:nvPr>
        </p:nvSpPr>
        <p:spPr>
          <a:xfrm>
            <a:off x="838198" y="1825625"/>
            <a:ext cx="10515599" cy="3061168"/>
          </a:xfrm>
          <a:solidFill>
            <a:schemeClr val="accent5">
              <a:lumMod val="20000"/>
              <a:lumOff val="80000"/>
            </a:schemeClr>
          </a:solidFill>
        </p:spPr>
        <p:txBody>
          <a:bodyPr>
            <a:normAutofit/>
          </a:bodyPr>
          <a:lstStyle/>
          <a:p>
            <a:pPr marL="0" indent="0">
              <a:buNone/>
            </a:pPr>
            <a:r>
              <a:rPr lang="en-US"/>
              <a:t>In a breakout room, work with your group </a:t>
            </a:r>
          </a:p>
          <a:p>
            <a:pPr marL="0" indent="0">
              <a:buNone/>
            </a:pPr>
            <a:r>
              <a:rPr lang="en-US"/>
              <a:t>to generate A-R-E components</a:t>
            </a:r>
            <a:endParaRPr lang="en-US">
              <a:cs typeface="Arial"/>
            </a:endParaRPr>
          </a:p>
        </p:txBody>
      </p:sp>
      <p:pic>
        <p:nvPicPr>
          <p:cNvPr id="7" name="Picture 1">
            <a:extLst>
              <a:ext uri="{FF2B5EF4-FFF2-40B4-BE49-F238E27FC236}">
                <a16:creationId xmlns:a16="http://schemas.microsoft.com/office/drawing/2014/main" id="{0CCED597-A43D-DD2D-C244-2097389A799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59209" y="1939339"/>
            <a:ext cx="2158409" cy="2833739"/>
          </a:xfrm>
          <a:prstGeom prst="rect">
            <a:avLst/>
          </a:prstGeom>
          <a:ln>
            <a:solidFill>
              <a:schemeClr val="tx1"/>
            </a:solidFill>
          </a:ln>
        </p:spPr>
      </p:pic>
      <p:pic>
        <p:nvPicPr>
          <p:cNvPr id="4" name="15:00">
            <a:extLst>
              <a:ext uri="{FF2B5EF4-FFF2-40B4-BE49-F238E27FC236}">
                <a16:creationId xmlns:a16="http://schemas.microsoft.com/office/drawing/2014/main" id="{CBB89341-F08E-D6A7-50D4-A36C128011DD}"/>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845159" y="5040779"/>
            <a:ext cx="4714022" cy="1671638"/>
          </a:xfrm>
          <a:prstGeom prst="rect">
            <a:avLst/>
          </a:prstGeom>
          <a:noFill/>
        </p:spPr>
      </p:pic>
      <p:pic>
        <p:nvPicPr>
          <p:cNvPr id="8" name="14:00">
            <a:extLst>
              <a:ext uri="{FF2B5EF4-FFF2-40B4-BE49-F238E27FC236}">
                <a16:creationId xmlns:a16="http://schemas.microsoft.com/office/drawing/2014/main" id="{65976B74-6FA2-6ADC-2008-508B590310CE}"/>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844851" y="5040779"/>
            <a:ext cx="4714022" cy="1671638"/>
          </a:xfrm>
          <a:prstGeom prst="rect">
            <a:avLst/>
          </a:prstGeom>
          <a:noFill/>
        </p:spPr>
      </p:pic>
      <p:pic>
        <p:nvPicPr>
          <p:cNvPr id="9" name="13:00">
            <a:extLst>
              <a:ext uri="{FF2B5EF4-FFF2-40B4-BE49-F238E27FC236}">
                <a16:creationId xmlns:a16="http://schemas.microsoft.com/office/drawing/2014/main" id="{412A7BF9-DB1B-4F91-9D6C-CA36621F8CCD}"/>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845175" y="5040779"/>
            <a:ext cx="4714022" cy="1671638"/>
          </a:xfrm>
          <a:prstGeom prst="rect">
            <a:avLst/>
          </a:prstGeom>
          <a:noFill/>
        </p:spPr>
      </p:pic>
      <p:pic>
        <p:nvPicPr>
          <p:cNvPr id="10" name="12:00">
            <a:extLst>
              <a:ext uri="{FF2B5EF4-FFF2-40B4-BE49-F238E27FC236}">
                <a16:creationId xmlns:a16="http://schemas.microsoft.com/office/drawing/2014/main" id="{A7CEB035-8205-DCA8-5675-6AFE8B86613F}"/>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844907" y="5040779"/>
            <a:ext cx="4714022" cy="1671638"/>
          </a:xfrm>
          <a:prstGeom prst="rect">
            <a:avLst/>
          </a:prstGeom>
          <a:noFill/>
        </p:spPr>
      </p:pic>
      <p:pic>
        <p:nvPicPr>
          <p:cNvPr id="11" name="11:00">
            <a:extLst>
              <a:ext uri="{FF2B5EF4-FFF2-40B4-BE49-F238E27FC236}">
                <a16:creationId xmlns:a16="http://schemas.microsoft.com/office/drawing/2014/main" id="{6051D314-D931-14DC-732C-6666CE3C073F}"/>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844907" y="5040779"/>
            <a:ext cx="4714022" cy="1671638"/>
          </a:xfrm>
          <a:prstGeom prst="rect">
            <a:avLst/>
          </a:prstGeom>
          <a:noFill/>
        </p:spPr>
      </p:pic>
      <p:pic>
        <p:nvPicPr>
          <p:cNvPr id="12" name="10:00">
            <a:extLst>
              <a:ext uri="{FF2B5EF4-FFF2-40B4-BE49-F238E27FC236}">
                <a16:creationId xmlns:a16="http://schemas.microsoft.com/office/drawing/2014/main" id="{06A0D919-CD73-469F-B68E-C0AB10F4E439}"/>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844963" y="5040779"/>
            <a:ext cx="4714022" cy="1671638"/>
          </a:xfrm>
          <a:prstGeom prst="rect">
            <a:avLst/>
          </a:prstGeom>
          <a:noFill/>
        </p:spPr>
      </p:pic>
      <p:pic>
        <p:nvPicPr>
          <p:cNvPr id="13" name="09:00">
            <a:extLst>
              <a:ext uri="{FF2B5EF4-FFF2-40B4-BE49-F238E27FC236}">
                <a16:creationId xmlns:a16="http://schemas.microsoft.com/office/drawing/2014/main" id="{1AF3D770-6CB9-BB9C-4AAE-0D5205E4BCEF}"/>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845019" y="5040779"/>
            <a:ext cx="4714022" cy="1671638"/>
          </a:xfrm>
          <a:prstGeom prst="rect">
            <a:avLst/>
          </a:prstGeom>
          <a:noFill/>
        </p:spPr>
      </p:pic>
      <p:pic>
        <p:nvPicPr>
          <p:cNvPr id="14" name="08:00">
            <a:extLst>
              <a:ext uri="{FF2B5EF4-FFF2-40B4-BE49-F238E27FC236}">
                <a16:creationId xmlns:a16="http://schemas.microsoft.com/office/drawing/2014/main" id="{801114DD-4312-B121-DF81-730ED7611CB5}"/>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845183" y="5040779"/>
            <a:ext cx="4714022" cy="1671638"/>
          </a:xfrm>
          <a:prstGeom prst="rect">
            <a:avLst/>
          </a:prstGeom>
          <a:noFill/>
        </p:spPr>
      </p:pic>
      <p:pic>
        <p:nvPicPr>
          <p:cNvPr id="15" name="07:00">
            <a:extLst>
              <a:ext uri="{FF2B5EF4-FFF2-40B4-BE49-F238E27FC236}">
                <a16:creationId xmlns:a16="http://schemas.microsoft.com/office/drawing/2014/main" id="{1FF98371-F7F1-75E9-5658-C75AEA60B96D}"/>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845185" y="5040779"/>
            <a:ext cx="4714022" cy="1671638"/>
          </a:xfrm>
          <a:prstGeom prst="rect">
            <a:avLst/>
          </a:prstGeom>
          <a:noFill/>
        </p:spPr>
      </p:pic>
      <p:pic>
        <p:nvPicPr>
          <p:cNvPr id="16" name="06:00">
            <a:extLst>
              <a:ext uri="{FF2B5EF4-FFF2-40B4-BE49-F238E27FC236}">
                <a16:creationId xmlns:a16="http://schemas.microsoft.com/office/drawing/2014/main" id="{B5791E71-CA73-7E8F-1879-AD5DC1811367}"/>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845185" y="5040779"/>
            <a:ext cx="4714022" cy="1671638"/>
          </a:xfrm>
          <a:prstGeom prst="rect">
            <a:avLst/>
          </a:prstGeom>
          <a:noFill/>
        </p:spPr>
      </p:pic>
      <p:pic>
        <p:nvPicPr>
          <p:cNvPr id="17" name="05:00">
            <a:extLst>
              <a:ext uri="{FF2B5EF4-FFF2-40B4-BE49-F238E27FC236}">
                <a16:creationId xmlns:a16="http://schemas.microsoft.com/office/drawing/2014/main" id="{41A1EE94-958A-E9BA-B21A-40F94572FD4F}"/>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845185" y="5040779"/>
            <a:ext cx="4714022" cy="1671638"/>
          </a:xfrm>
          <a:prstGeom prst="rect">
            <a:avLst/>
          </a:prstGeom>
          <a:noFill/>
        </p:spPr>
      </p:pic>
      <p:pic>
        <p:nvPicPr>
          <p:cNvPr id="18" name="04:00">
            <a:extLst>
              <a:ext uri="{FF2B5EF4-FFF2-40B4-BE49-F238E27FC236}">
                <a16:creationId xmlns:a16="http://schemas.microsoft.com/office/drawing/2014/main" id="{10727E7A-B841-930D-53C1-E32F50A7BFAA}"/>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845019" y="5040779"/>
            <a:ext cx="4714022" cy="1671638"/>
          </a:xfrm>
          <a:prstGeom prst="rect">
            <a:avLst/>
          </a:prstGeom>
          <a:noFill/>
        </p:spPr>
      </p:pic>
      <p:pic>
        <p:nvPicPr>
          <p:cNvPr id="19" name="03:00">
            <a:extLst>
              <a:ext uri="{FF2B5EF4-FFF2-40B4-BE49-F238E27FC236}">
                <a16:creationId xmlns:a16="http://schemas.microsoft.com/office/drawing/2014/main" id="{465A172C-F886-0871-1B81-BA1322233C87}"/>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845185" y="5040781"/>
            <a:ext cx="4714022" cy="1671638"/>
          </a:xfrm>
          <a:prstGeom prst="rect">
            <a:avLst/>
          </a:prstGeom>
          <a:noFill/>
        </p:spPr>
      </p:pic>
      <p:pic>
        <p:nvPicPr>
          <p:cNvPr id="20" name="02:00">
            <a:extLst>
              <a:ext uri="{FF2B5EF4-FFF2-40B4-BE49-F238E27FC236}">
                <a16:creationId xmlns:a16="http://schemas.microsoft.com/office/drawing/2014/main" id="{282CFFA7-888E-2627-E8EF-CF531B311FCD}"/>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845187" y="5040781"/>
            <a:ext cx="4714022" cy="1671638"/>
          </a:xfrm>
          <a:prstGeom prst="rect">
            <a:avLst/>
          </a:prstGeom>
          <a:noFill/>
        </p:spPr>
      </p:pic>
      <p:pic>
        <p:nvPicPr>
          <p:cNvPr id="21" name="01:00">
            <a:extLst>
              <a:ext uri="{FF2B5EF4-FFF2-40B4-BE49-F238E27FC236}">
                <a16:creationId xmlns:a16="http://schemas.microsoft.com/office/drawing/2014/main" id="{67FE06BA-F433-2DED-6F08-86744A452C49}"/>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845187" y="5040783"/>
            <a:ext cx="4714022" cy="1671638"/>
          </a:xfrm>
          <a:prstGeom prst="rect">
            <a:avLst/>
          </a:prstGeom>
          <a:noFill/>
        </p:spPr>
      </p:pic>
      <p:pic>
        <p:nvPicPr>
          <p:cNvPr id="22" name="00:30">
            <a:extLst>
              <a:ext uri="{FF2B5EF4-FFF2-40B4-BE49-F238E27FC236}">
                <a16:creationId xmlns:a16="http://schemas.microsoft.com/office/drawing/2014/main" id="{4E49EF2B-7C2A-B5F2-6375-33F6D349542F}"/>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845075" y="5040779"/>
            <a:ext cx="4714022" cy="1671638"/>
          </a:xfrm>
          <a:prstGeom prst="rect">
            <a:avLst/>
          </a:prstGeom>
          <a:noFill/>
        </p:spPr>
      </p:pic>
      <p:pic>
        <p:nvPicPr>
          <p:cNvPr id="23" name="00:00">
            <a:extLst>
              <a:ext uri="{FF2B5EF4-FFF2-40B4-BE49-F238E27FC236}">
                <a16:creationId xmlns:a16="http://schemas.microsoft.com/office/drawing/2014/main" id="{CAA917A1-E240-55A8-01C1-17A02FF17961}"/>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845131" y="5040779"/>
            <a:ext cx="4714020" cy="1671639"/>
          </a:xfrm>
          <a:prstGeom prst="rect">
            <a:avLst/>
          </a:prstGeom>
          <a:noFill/>
        </p:spPr>
      </p:pic>
    </p:spTree>
    <p:extLst>
      <p:ext uri="{BB962C8B-B14F-4D97-AF65-F5344CB8AC3E}">
        <p14:creationId xmlns:p14="http://schemas.microsoft.com/office/powerpoint/2010/main" val="350483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2"/>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9237170F-6D0E-48C0-6786-462D43F91598}"/>
              </a:ext>
            </a:extLst>
          </p:cNvPr>
          <p:cNvSpPr>
            <a:spLocks noGrp="1"/>
          </p:cNvSpPr>
          <p:nvPr>
            <p:ph type="title"/>
          </p:nvPr>
        </p:nvSpPr>
        <p:spPr/>
        <p:txBody>
          <a:bodyPr/>
          <a:lstStyle/>
          <a:p>
            <a:r>
              <a:rPr lang="en-US" sz="6000"/>
              <a:t>Illustration 2: Harry</a:t>
            </a:r>
            <a:br>
              <a:rPr lang="en-US" sz="6000"/>
            </a:br>
            <a:r>
              <a:rPr lang="en-US" sz="6000"/>
              <a:t>5</a:t>
            </a:r>
            <a:r>
              <a:rPr lang="en-US" sz="6000" baseline="30000"/>
              <a:t>th</a:t>
            </a:r>
            <a:r>
              <a:rPr lang="en-US" sz="6000"/>
              <a:t> Grader</a:t>
            </a:r>
            <a:endParaRPr lang="en-US"/>
          </a:p>
        </p:txBody>
      </p:sp>
    </p:spTree>
    <p:extLst>
      <p:ext uri="{BB962C8B-B14F-4D97-AF65-F5344CB8AC3E}">
        <p14:creationId xmlns:p14="http://schemas.microsoft.com/office/powerpoint/2010/main" val="5385439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sp>
        <p:nvSpPr>
          <p:cNvPr id="3" name="Title 1">
            <a:extLst>
              <a:ext uri="{FF2B5EF4-FFF2-40B4-BE49-F238E27FC236}">
                <a16:creationId xmlns:a16="http://schemas.microsoft.com/office/drawing/2014/main" id="{4D6E9809-5E6A-A973-F3B0-CDDDC02CC05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Target Behavior: Off-Task Behavior 2</a:t>
            </a:r>
          </a:p>
        </p:txBody>
      </p:sp>
      <p:sp>
        <p:nvSpPr>
          <p:cNvPr id="16386" name="Rectangle 1"/>
          <p:cNvSpPr>
            <a:spLocks noGrp="1" noChangeArrowheads="1"/>
          </p:cNvSpPr>
          <p:nvPr>
            <p:ph idx="1"/>
          </p:nvPr>
        </p:nvSpPr>
        <p:spPr/>
        <p:txBody>
          <a:bodyPr/>
          <a:lstStyle/>
          <a:p>
            <a:pPr marL="0" indent="0" eaLnBrk="1" hangingPunct="1">
              <a:buNone/>
            </a:pPr>
            <a:r>
              <a:rPr lang="en-US" sz="3200">
                <a:ea typeface="ＭＳ Ｐゴシック" pitchFamily="34" charset="-128"/>
              </a:rPr>
              <a:t>Off-task is defined as attending to activities in class other than assignments</a:t>
            </a:r>
            <a:endParaRPr lang="en-US" sz="2400">
              <a:ea typeface="ＭＳ Ｐゴシック" pitchFamily="34" charset="-128"/>
            </a:endParaRPr>
          </a:p>
          <a:p>
            <a:pPr lvl="1" eaLnBrk="1" hangingPunct="1"/>
            <a:endParaRPr lang="en-US" sz="2000">
              <a:ea typeface="ＭＳ Ｐゴシック" pitchFamily="34" charset="-128"/>
            </a:endParaRPr>
          </a:p>
        </p:txBody>
      </p:sp>
      <p:graphicFrame>
        <p:nvGraphicFramePr>
          <p:cNvPr id="4" name="Diagram 1" descr="Infographic of Examples and Non-examples. Examples: Playing with materials inappropriately, talking to peers, putting head on the desk, drawing, and looking around the room. Non-examples: Completing assignments using materials only for assignments, and watching the teacher when delivering instruction."/>
          <p:cNvGraphicFramePr/>
          <p:nvPr>
            <p:extLst>
              <p:ext uri="{D42A27DB-BD31-4B8C-83A1-F6EECF244321}">
                <p14:modId xmlns:p14="http://schemas.microsoft.com/office/powerpoint/2010/main" val="3383840996"/>
              </p:ext>
            </p:extLst>
          </p:nvPr>
        </p:nvGraphicFramePr>
        <p:xfrm>
          <a:off x="1099457" y="2991757"/>
          <a:ext cx="9601200" cy="3320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1815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Academic Engagement</a:t>
            </a:r>
          </a:p>
        </p:txBody>
      </p:sp>
      <p:sp>
        <p:nvSpPr>
          <p:cNvPr id="17410" name="Content Placeholder 2"/>
          <p:cNvSpPr>
            <a:spLocks noGrp="1"/>
          </p:cNvSpPr>
          <p:nvPr>
            <p:ph idx="1"/>
          </p:nvPr>
        </p:nvSpPr>
        <p:spPr/>
        <p:txBody>
          <a:bodyPr/>
          <a:lstStyle/>
          <a:p>
            <a:pPr marL="0" indent="0" eaLnBrk="1" hangingPunct="1">
              <a:buNone/>
            </a:pPr>
            <a:r>
              <a:rPr lang="en-US" sz="3200">
                <a:ea typeface="ＭＳ Ｐゴシック" pitchFamily="34" charset="-128"/>
              </a:rPr>
              <a:t>Academic engagement is defined as anytime Harry is attending to class instructions and/or assignments </a:t>
            </a:r>
          </a:p>
        </p:txBody>
      </p:sp>
      <p:graphicFrame>
        <p:nvGraphicFramePr>
          <p:cNvPr id="4" name="Diagram 3" descr="Infographic of Examples and Non-examples. Examples: Completing assignments using materials only for assignments, and watching the teacher when delivering instruction. Non-examples: Playing with materials inappropriately, talking to peers, putting head on the desk, drawing, and looking around the room."/>
          <p:cNvGraphicFramePr/>
          <p:nvPr>
            <p:extLst>
              <p:ext uri="{D42A27DB-BD31-4B8C-83A1-F6EECF244321}">
                <p14:modId xmlns:p14="http://schemas.microsoft.com/office/powerpoint/2010/main" val="1271118026"/>
              </p:ext>
            </p:extLst>
          </p:nvPr>
        </p:nvGraphicFramePr>
        <p:xfrm>
          <a:off x="1458686" y="3058885"/>
          <a:ext cx="8937172" cy="3331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10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8DBF2FE9-A154-2615-DBC7-F5AC28195900}"/>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2</a:t>
            </a:r>
            <a:endParaRPr lang="en-US"/>
          </a:p>
        </p:txBody>
      </p:sp>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Yellow rectangle outlining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3" name="Picture">
            <a:extLst>
              <a:ext uri="{FF2B5EF4-FFF2-40B4-BE49-F238E27FC236}">
                <a16:creationId xmlns:a16="http://schemas.microsoft.com/office/drawing/2014/main" id="{47737969-C53E-10E9-8576-1B726EEA8F9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67903" y="2231613"/>
            <a:ext cx="1785897" cy="2311840"/>
          </a:xfrm>
          <a:prstGeom prst="rect">
            <a:avLst/>
          </a:prstGeom>
          <a:ln>
            <a:solidFill>
              <a:schemeClr val="tx2"/>
            </a:solidFill>
          </a:ln>
        </p:spPr>
      </p:pic>
      <p:pic>
        <p:nvPicPr>
          <p:cNvPr id="8" name="Picture 7">
            <a:extLst>
              <a:ext uri="{FF2B5EF4-FFF2-40B4-BE49-F238E27FC236}">
                <a16:creationId xmlns:a16="http://schemas.microsoft.com/office/drawing/2014/main" id="{91C471A6-C438-FC40-8F70-16BCA2D6FA8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34091069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sp>
        <p:nvSpPr>
          <p:cNvPr id="2" name="Title 1">
            <a:extLst>
              <a:ext uri="{FF2B5EF4-FFF2-40B4-BE49-F238E27FC236}">
                <a16:creationId xmlns:a16="http://schemas.microsoft.com/office/drawing/2014/main" id="{791C539C-E8A4-98EB-F28E-924B6C65CA1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 Matrix 2</a:t>
            </a:r>
          </a:p>
        </p:txBody>
      </p:sp>
      <p:graphicFrame>
        <p:nvGraphicFramePr>
          <p:cNvPr id="49" name="Table"/>
          <p:cNvGraphicFramePr>
            <a:graphicFrameLocks noGrp="1"/>
          </p:cNvGraphicFramePr>
          <p:nvPr>
            <p:extLst>
              <p:ext uri="{D42A27DB-BD31-4B8C-83A1-F6EECF244321}">
                <p14:modId xmlns:p14="http://schemas.microsoft.com/office/powerpoint/2010/main" val="2539913909"/>
              </p:ext>
            </p:extLst>
          </p:nvPr>
        </p:nvGraphicFramePr>
        <p:xfrm>
          <a:off x="838199" y="1796121"/>
          <a:ext cx="10025743" cy="5223400"/>
        </p:xfrm>
        <a:graphic>
          <a:graphicData uri="http://schemas.openxmlformats.org/drawingml/2006/table">
            <a:tbl>
              <a:tblPr firstRow="1">
                <a:tableStyleId>{616DA210-FB5B-4158-B5E0-FEB733F419BA}</a:tableStyleId>
              </a:tblPr>
              <a:tblGrid>
                <a:gridCol w="1336004">
                  <a:extLst>
                    <a:ext uri="{9D8B030D-6E8A-4147-A177-3AD203B41FA5}">
                      <a16:colId xmlns:a16="http://schemas.microsoft.com/office/drawing/2014/main" val="20000"/>
                    </a:ext>
                  </a:extLst>
                </a:gridCol>
                <a:gridCol w="4336395">
                  <a:extLst>
                    <a:ext uri="{9D8B030D-6E8A-4147-A177-3AD203B41FA5}">
                      <a16:colId xmlns:a16="http://schemas.microsoft.com/office/drawing/2014/main" val="20001"/>
                    </a:ext>
                  </a:extLst>
                </a:gridCol>
                <a:gridCol w="4353344">
                  <a:extLst>
                    <a:ext uri="{9D8B030D-6E8A-4147-A177-3AD203B41FA5}">
                      <a16:colId xmlns:a16="http://schemas.microsoft.com/office/drawing/2014/main" val="20002"/>
                    </a:ext>
                  </a:extLst>
                </a:gridCol>
              </a:tblGrid>
              <a:tr h="67147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20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3147927127"/>
                  </a:ext>
                </a:extLst>
              </a:tr>
              <a:tr h="67147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20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Positive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(Access something)</a:t>
                      </a: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Negative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(Avoid something)</a:t>
                      </a: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0"/>
                  </a:ext>
                </a:extLst>
              </a:tr>
              <a:tr h="1074367">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Attention</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pPr marL="0" marR="0">
                        <a:spcBef>
                          <a:spcPts val="0"/>
                        </a:spcBef>
                        <a:spcAft>
                          <a:spcPts val="0"/>
                        </a:spcAft>
                      </a:pPr>
                      <a:r>
                        <a:rPr lang="en-US" sz="1600">
                          <a:solidFill>
                            <a:sysClr val="windowText" lastClr="000000"/>
                          </a:solidFill>
                        </a:rPr>
                        <a:t>ABC 1.1, ABC 1.2, ABC 1.19, ABC 2.1(peer),  ABC 2.2, ABC 2.3, ABC 2.4, ABC 2.7, ABC 2.8, ABC 2.10, S.I. # 4 (wants peer att.)     </a:t>
                      </a:r>
                      <a:endParaRPr lang="en-US" sz="1600">
                        <a:solidFill>
                          <a:sysClr val="windowText" lastClr="000000"/>
                        </a:solidFill>
                        <a:latin typeface="Times New Roman"/>
                        <a:ea typeface="Times New Roman"/>
                        <a:cs typeface="Times New Roman"/>
                      </a:endParaRPr>
                    </a:p>
                  </a:txBody>
                  <a:tcPr marL="68580" marR="68580" marT="0" marB="0" anchor="c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1"/>
                  </a:ext>
                </a:extLst>
              </a:tr>
              <a:tr h="1584691">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Tangibles/ activities </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ABC 2.9,  S.I. #4 (wants more fun activity)</a:t>
                      </a:r>
                    </a:p>
                    <a:p>
                      <a:r>
                        <a:rPr kumimoji="0" lang="en-US" sz="1600" kern="1200">
                          <a:solidFill>
                            <a:sysClr val="windowText" lastClr="000000"/>
                          </a:solidFill>
                        </a:rPr>
                        <a:t> </a:t>
                      </a:r>
                    </a:p>
                    <a:p>
                      <a:endParaRPr lang="en-US" sz="1600" kern="1200">
                        <a:solidFill>
                          <a:sysClr val="windowText" lastClr="000000"/>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600" kern="1200">
                          <a:solidFill>
                            <a:sysClr val="windowText" lastClr="000000"/>
                          </a:solidFill>
                        </a:rPr>
                        <a:t>ABC 1.2, ABC 1.3, ABC 1.4, ABC 1.6, ABC 1.7, ABC 1.8, ABC 1.9, ABC 1.10, ABC 1.11, ABC 1.12, ABC 1.13, ABC 1.14-1.19, ABC 2.1, ABC 2.2, ABC 2.4,  ABC 2.5, ABC 2.6, ABC 2.7, ABC 2.9, Avoiding work when not structured. T.I. #4, T.I. #9, S.I. #2 &amp; #3 </a:t>
                      </a:r>
                      <a:endParaRPr kumimoji="0" lang="en-US" sz="1600" b="0" i="0" u="none" strike="noStrike" cap="none" normalizeH="0" baseline="0">
                        <a:ln>
                          <a:noFill/>
                        </a:ln>
                        <a:solidFill>
                          <a:sysClr val="windowText" lastClr="000000"/>
                        </a:solidFill>
                        <a:effectLst/>
                        <a:latin typeface="Tahoma" pitchFamily="-109" charset="0"/>
                      </a:endParaRPr>
                    </a:p>
                  </a:txBody>
                  <a:tcPr horzOverflow="overflow">
                    <a:solidFill>
                      <a:schemeClr val="accent5">
                        <a:lumMod val="20000"/>
                        <a:lumOff val="80000"/>
                      </a:schemeClr>
                    </a:solidFill>
                  </a:tcPr>
                </a:tc>
                <a:extLst>
                  <a:ext uri="{0D108BD9-81ED-4DB2-BD59-A6C34878D82A}">
                    <a16:rowId xmlns:a16="http://schemas.microsoft.com/office/drawing/2014/main" val="10002"/>
                  </a:ext>
                </a:extLst>
              </a:tr>
              <a:tr h="119791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Sensory</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 </a:t>
                      </a:r>
                    </a:p>
                    <a:p>
                      <a:r>
                        <a:rPr kumimoji="0" lang="en-US" sz="1600" kern="1200">
                          <a:solidFill>
                            <a:sysClr val="windowText" lastClr="000000"/>
                          </a:solidFill>
                        </a:rPr>
                        <a:t>ABC 1.1, ABC 1.5, ABC 1.6, ABC 1.18, ABC 1.19, ABC 2.1,  ABC 2.2,  ABC 3.1-3.4</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6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913686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3" name="Title 1">
            <a:extLst>
              <a:ext uri="{FF2B5EF4-FFF2-40B4-BE49-F238E27FC236}">
                <a16:creationId xmlns:a16="http://schemas.microsoft.com/office/drawing/2014/main" id="{86C9ACB6-39D7-EE2B-0A0C-693E1C8A913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Hypothesized Function 2</a:t>
            </a:r>
          </a:p>
        </p:txBody>
      </p:sp>
      <p:sp>
        <p:nvSpPr>
          <p:cNvPr id="23554" name="Rectangle 1"/>
          <p:cNvSpPr>
            <a:spLocks noGrp="1" noChangeArrowheads="1"/>
          </p:cNvSpPr>
          <p:nvPr>
            <p:ph idx="1"/>
          </p:nvPr>
        </p:nvSpPr>
        <p:spPr/>
        <p:txBody>
          <a:bodyPr/>
          <a:lstStyle/>
          <a:p>
            <a:pPr marL="0" indent="0" eaLnBrk="1" hangingPunct="1">
              <a:buNone/>
            </a:pPr>
            <a:r>
              <a:rPr lang="en-US" sz="2400">
                <a:ea typeface="ＭＳ Ｐゴシック" pitchFamily="34" charset="-128"/>
              </a:rPr>
              <a:t>When presented with academic tasks or instruction, Harry became off-task (engaged in an activity other than the one assigned) to escape tasks and gain attention.  </a:t>
            </a:r>
          </a:p>
          <a:p>
            <a:pPr eaLnBrk="1" hangingPunct="1">
              <a:buFont typeface="Wingdings 3" pitchFamily="18" charset="2"/>
              <a:buNone/>
            </a:pPr>
            <a:r>
              <a:rPr lang="en-US" sz="2400">
                <a:ea typeface="ＭＳ Ｐゴシック" pitchFamily="34" charset="-128"/>
              </a:rPr>
              <a:t>  </a:t>
            </a:r>
            <a:endParaRPr lang="en-US" sz="2600">
              <a:ea typeface="ＭＳ Ｐゴシック" pitchFamily="34" charset="-128"/>
            </a:endParaRPr>
          </a:p>
        </p:txBody>
      </p:sp>
      <p:sp>
        <p:nvSpPr>
          <p:cNvPr id="23556" name="Rectangle 2"/>
          <p:cNvSpPr>
            <a:spLocks noChangeArrowheads="1"/>
          </p:cNvSpPr>
          <p:nvPr/>
        </p:nvSpPr>
        <p:spPr bwMode="auto">
          <a:xfrm>
            <a:off x="1676400" y="3074535"/>
            <a:ext cx="9024257" cy="2564266"/>
          </a:xfrm>
          <a:prstGeom prst="rect">
            <a:avLst/>
          </a:prstGeom>
          <a:solidFill>
            <a:schemeClr val="accent5"/>
          </a:solidFill>
          <a:ln w="38100" cmpd="dbl">
            <a:solidFill>
              <a:schemeClr val="tx1"/>
            </a:solidFill>
            <a:miter lim="800000"/>
            <a:headEnd/>
            <a:tailEnd/>
          </a:ln>
        </p:spPr>
        <p:txBody>
          <a:bodyPr wrap="none" anchor="ctr"/>
          <a:lstStyle/>
          <a:p>
            <a:pPr algn="ctr" fontAlgn="base">
              <a:spcBef>
                <a:spcPct val="0"/>
              </a:spcBef>
              <a:spcAft>
                <a:spcPct val="0"/>
              </a:spcAft>
            </a:pPr>
            <a:r>
              <a:rPr lang="en-US" sz="2400">
                <a:solidFill>
                  <a:prstClr val="white"/>
                </a:solidFill>
                <a:ea typeface="ＭＳ Ｐゴシック" pitchFamily="34" charset="-128"/>
                <a:cs typeface="Arial" pitchFamily="34" charset="0"/>
              </a:rPr>
              <a:t>That is, Harry, engaged in off-task behaviors </a:t>
            </a:r>
          </a:p>
          <a:p>
            <a:pPr algn="ctr" fontAlgn="base">
              <a:spcBef>
                <a:spcPct val="0"/>
              </a:spcBef>
              <a:spcAft>
                <a:spcPct val="0"/>
              </a:spcAft>
            </a:pPr>
            <a:r>
              <a:rPr lang="en-US" sz="2400">
                <a:solidFill>
                  <a:prstClr val="white"/>
                </a:solidFill>
                <a:ea typeface="ＭＳ Ｐゴシック" pitchFamily="34" charset="-128"/>
                <a:cs typeface="Arial" pitchFamily="34" charset="0"/>
              </a:rPr>
              <a:t>to access teacher and/or peer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(positive reinforcement-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or to escape the instruction by the teacher </a:t>
            </a:r>
          </a:p>
          <a:p>
            <a:pPr algn="ctr" fontAlgn="base">
              <a:spcBef>
                <a:spcPct val="0"/>
              </a:spcBef>
              <a:spcAft>
                <a:spcPct val="0"/>
              </a:spcAft>
            </a:pPr>
            <a:r>
              <a:rPr lang="en-US" sz="2400">
                <a:solidFill>
                  <a:prstClr val="white"/>
                </a:solidFill>
                <a:ea typeface="ＭＳ Ｐゴシック" pitchFamily="34" charset="-128"/>
                <a:cs typeface="Arial" pitchFamily="34" charset="0"/>
              </a:rPr>
              <a:t>or the activity that the teacher assigned </a:t>
            </a:r>
          </a:p>
          <a:p>
            <a:pPr algn="ctr" fontAlgn="base">
              <a:spcBef>
                <a:spcPct val="0"/>
              </a:spcBef>
              <a:spcAft>
                <a:spcPct val="0"/>
              </a:spcAft>
            </a:pPr>
            <a:r>
              <a:rPr lang="en-US" sz="2400">
                <a:solidFill>
                  <a:prstClr val="white"/>
                </a:solidFill>
                <a:ea typeface="ＭＳ Ｐゴシック" pitchFamily="34" charset="-128"/>
                <a:cs typeface="Arial" pitchFamily="34" charset="0"/>
              </a:rPr>
              <a:t>(negative reinforcement- activity).</a:t>
            </a:r>
          </a:p>
        </p:txBody>
      </p:sp>
    </p:spTree>
    <p:extLst>
      <p:ext uri="{BB962C8B-B14F-4D97-AF65-F5344CB8AC3E}">
        <p14:creationId xmlns:p14="http://schemas.microsoft.com/office/powerpoint/2010/main" val="4633060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1C78-76DE-43C6-A832-6D018170215B}"/>
            </a:ext>
          </a:extLst>
        </p:cNvPr>
        <p:cNvGrpSpPr/>
        <p:nvPr/>
      </p:nvGrpSpPr>
      <p:grpSpPr>
        <a:xfrm>
          <a:off x="0" y="0"/>
          <a:ext cx="0" cy="0"/>
          <a:chOff x="0" y="0"/>
          <a:chExt cx="0" cy="0"/>
        </a:xfrm>
      </p:grpSpPr>
      <p:sp>
        <p:nvSpPr>
          <p:cNvPr id="40962" name="Title">
            <a:extLst>
              <a:ext uri="{FF2B5EF4-FFF2-40B4-BE49-F238E27FC236}">
                <a16:creationId xmlns:a16="http://schemas.microsoft.com/office/drawing/2014/main" id="{17AA216C-8FEB-5814-0135-DB0CCF63C8C7}"/>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sp>
        <p:nvSpPr>
          <p:cNvPr id="3" name="Title 1">
            <a:extLst>
              <a:ext uri="{FF2B5EF4-FFF2-40B4-BE49-F238E27FC236}">
                <a16:creationId xmlns:a16="http://schemas.microsoft.com/office/drawing/2014/main" id="{251158BD-C46A-DA4D-6CA0-2A9FAE3DBB7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Function-Based Intervention Decision Model 2</a:t>
            </a:r>
          </a:p>
        </p:txBody>
      </p:sp>
      <p:pic>
        <p:nvPicPr>
          <p:cNvPr id="5" name="Picture 1"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29893149-28D4-42CE-27F8-851F63F582AD}"/>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l="-3958" r="-3958"/>
          <a:stretch/>
        </p:blipFill>
        <p:spPr>
          <a:xfrm>
            <a:off x="1665512" y="1905000"/>
            <a:ext cx="8544190" cy="4800600"/>
          </a:xfrm>
          <a:prstGeom prst="rect">
            <a:avLst/>
          </a:prstGeom>
        </p:spPr>
      </p:pic>
      <p:sp>
        <p:nvSpPr>
          <p:cNvPr id="7" name="Oval 1">
            <a:extLst>
              <a:ext uri="{FF2B5EF4-FFF2-40B4-BE49-F238E27FC236}">
                <a16:creationId xmlns:a16="http://schemas.microsoft.com/office/drawing/2014/main" id="{253869AF-DE0A-F307-A114-051489DB0E9E}"/>
              </a:ext>
              <a:ext uri="{C183D7F6-B498-43B3-948B-1728B52AA6E4}">
                <adec:decorative xmlns:adec="http://schemas.microsoft.com/office/drawing/2017/decorative" val="1"/>
              </a:ext>
            </a:extLst>
          </p:cNvPr>
          <p:cNvSpPr/>
          <p:nvPr/>
        </p:nvSpPr>
        <p:spPr>
          <a:xfrm>
            <a:off x="4995206"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
            <a:extLst>
              <a:ext uri="{FF2B5EF4-FFF2-40B4-BE49-F238E27FC236}">
                <a16:creationId xmlns:a16="http://schemas.microsoft.com/office/drawing/2014/main" id="{E351EAF9-3243-E6EB-4A26-A8AE13996E3E}"/>
              </a:ext>
              <a:ext uri="{C183D7F6-B498-43B3-948B-1728B52AA6E4}">
                <adec:decorative xmlns:adec="http://schemas.microsoft.com/office/drawing/2017/decorative" val="1"/>
              </a:ext>
            </a:extLst>
          </p:cNvPr>
          <p:cNvSpPr/>
          <p:nvPr/>
        </p:nvSpPr>
        <p:spPr>
          <a:xfrm>
            <a:off x="8217246" y="3105228"/>
            <a:ext cx="1080626" cy="92248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7B923D6-0D5D-EE5F-7136-7EF8BBA4F0EC}"/>
              </a:ext>
              <a:ext uri="{C183D7F6-B498-43B3-948B-1728B52AA6E4}">
                <adec:decorative xmlns:adec="http://schemas.microsoft.com/office/drawing/2017/decorative" val="1"/>
              </a:ext>
            </a:extLst>
          </p:cNvPr>
          <p:cNvSpPr/>
          <p:nvPr/>
        </p:nvSpPr>
        <p:spPr>
          <a:xfrm>
            <a:off x="8067628"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Measurement</a:t>
            </a:r>
            <a:r>
              <a:rPr lang="en-US" sz="3400"/>
              <a:t> </a:t>
            </a:r>
          </a:p>
        </p:txBody>
      </p:sp>
      <p:sp>
        <p:nvSpPr>
          <p:cNvPr id="4" name="Title 1">
            <a:extLst>
              <a:ext uri="{FF2B5EF4-FFF2-40B4-BE49-F238E27FC236}">
                <a16:creationId xmlns:a16="http://schemas.microsoft.com/office/drawing/2014/main" id="{0B7ACAD7-F1DD-8EBC-BA77-EADC9F962E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Measurement 2</a:t>
            </a:r>
          </a:p>
        </p:txBody>
      </p:sp>
      <p:sp>
        <p:nvSpPr>
          <p:cNvPr id="18434" name="Textbox"/>
          <p:cNvSpPr>
            <a:spLocks noGrp="1" noChangeArrowheads="1"/>
          </p:cNvSpPr>
          <p:nvPr>
            <p:ph idx="1"/>
          </p:nvPr>
        </p:nvSpPr>
        <p:spPr>
          <a:xfrm>
            <a:off x="838200" y="1825625"/>
            <a:ext cx="6393688" cy="4351338"/>
          </a:xfrm>
        </p:spPr>
        <p:txBody>
          <a:bodyPr/>
          <a:lstStyle/>
          <a:p>
            <a:pPr eaLnBrk="1" hangingPunct="1"/>
            <a:r>
              <a:rPr lang="en-US">
                <a:ea typeface="ＭＳ Ｐゴシック" pitchFamily="34" charset="-128"/>
                <a:cs typeface="Times New Roman" pitchFamily="18" charset="0"/>
              </a:rPr>
              <a:t>Whole Interval recording </a:t>
            </a:r>
          </a:p>
          <a:p>
            <a:pPr lvl="1" eaLnBrk="1" hangingPunct="1"/>
            <a:r>
              <a:rPr lang="en-US">
                <a:ea typeface="ＭＳ Ｐゴシック" pitchFamily="34" charset="-128"/>
                <a:cs typeface="Times New Roman" pitchFamily="18" charset="0"/>
              </a:rPr>
              <a:t>Measured academic engagement </a:t>
            </a:r>
          </a:p>
          <a:p>
            <a:pPr lvl="1" eaLnBrk="1" hangingPunct="1"/>
            <a:r>
              <a:rPr lang="en-US">
                <a:ea typeface="ＭＳ Ｐゴシック" pitchFamily="34" charset="-128"/>
                <a:cs typeface="Times New Roman" pitchFamily="18" charset="0"/>
              </a:rPr>
              <a:t>20 min sessions, ~8:45-9:05 am</a:t>
            </a:r>
          </a:p>
          <a:p>
            <a:pPr lvl="1" eaLnBrk="1" hangingPunct="1"/>
            <a:r>
              <a:rPr lang="en-US">
                <a:ea typeface="ＭＳ Ｐゴシック" pitchFamily="34" charset="-128"/>
                <a:cs typeface="Times New Roman" pitchFamily="18" charset="0"/>
              </a:rPr>
              <a:t>Each interval was 20 s</a:t>
            </a:r>
          </a:p>
          <a:p>
            <a:pPr lvl="1" eaLnBrk="1" hangingPunct="1">
              <a:buFont typeface="Wingdings" pitchFamily="2" charset="2"/>
              <a:buNone/>
            </a:pPr>
            <a:endParaRPr lang="en-US">
              <a:ea typeface="ＭＳ Ｐゴシック" pitchFamily="34" charset="-128"/>
              <a:cs typeface="Times New Roman" pitchFamily="18" charset="0"/>
            </a:endParaRPr>
          </a:p>
          <a:p>
            <a:pPr lvl="1" eaLnBrk="1" hangingPunct="1"/>
            <a:endParaRPr lang="en-US">
              <a:ea typeface="ＭＳ Ｐゴシック" pitchFamily="34" charset="-128"/>
              <a:cs typeface="Times New Roman" pitchFamily="18" charset="0"/>
            </a:endParaRPr>
          </a:p>
          <a:p>
            <a:pPr lvl="1" eaLnBrk="1" hangingPunct="1">
              <a:buFont typeface="Wingdings" pitchFamily="2" charset="2"/>
              <a:buNone/>
            </a:pPr>
            <a:endParaRPr lang="en-US">
              <a:ea typeface="ＭＳ Ｐゴシック" pitchFamily="34" charset="-128"/>
              <a:cs typeface="Times New Roman" pitchFamily="18" charset="0"/>
            </a:endParaRPr>
          </a:p>
        </p:txBody>
      </p:sp>
      <p:pic>
        <p:nvPicPr>
          <p:cNvPr id="3" name="Picture 1">
            <a:extLst>
              <a:ext uri="{FF2B5EF4-FFF2-40B4-BE49-F238E27FC236}">
                <a16:creationId xmlns:a16="http://schemas.microsoft.com/office/drawing/2014/main" id="{ECA1C462-3AA2-8C63-E4A4-AB117AB5ACD2}"/>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srcRect/>
          <a:stretch/>
        </p:blipFill>
        <p:spPr>
          <a:xfrm>
            <a:off x="7231888" y="1825625"/>
            <a:ext cx="3611065" cy="4351338"/>
          </a:xfrm>
          <a:prstGeom prst="rect">
            <a:avLst/>
          </a:prstGeom>
          <a:ln>
            <a:solidFill>
              <a:schemeClr val="tx1"/>
            </a:solidFill>
          </a:ln>
        </p:spPr>
      </p:pic>
    </p:spTree>
    <p:extLst>
      <p:ext uri="{BB962C8B-B14F-4D97-AF65-F5344CB8AC3E}">
        <p14:creationId xmlns:p14="http://schemas.microsoft.com/office/powerpoint/2010/main" val="34010389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4" name="Title 1">
            <a:extLst>
              <a:ext uri="{FF2B5EF4-FFF2-40B4-BE49-F238E27FC236}">
                <a16:creationId xmlns:a16="http://schemas.microsoft.com/office/drawing/2014/main" id="{A7694828-FD2A-3367-A245-8094D67DBA4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 Adjust the Antecedents 3</a:t>
            </a:r>
          </a:p>
        </p:txBody>
      </p:sp>
      <p:graphicFrame>
        <p:nvGraphicFramePr>
          <p:cNvPr id="3" name="Content Placeholder 1">
            <a:extLst>
              <a:ext uri="{FF2B5EF4-FFF2-40B4-BE49-F238E27FC236}">
                <a16:creationId xmlns:a16="http://schemas.microsoft.com/office/drawing/2014/main" id="{C283C3EA-32DF-962E-ABC1-E4A7B2D3E76F}"/>
              </a:ext>
            </a:extLst>
          </p:cNvPr>
          <p:cNvGraphicFramePr>
            <a:graphicFrameLocks/>
          </p:cNvGraphicFramePr>
          <p:nvPr>
            <p:extLst>
              <p:ext uri="{D42A27DB-BD31-4B8C-83A1-F6EECF244321}">
                <p14:modId xmlns:p14="http://schemas.microsoft.com/office/powerpoint/2010/main" val="1172550495"/>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Integrate instructional choice into independent work (e.g., complete evens or odds, select any six problems to complete, choice of math manipulative to use)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1711077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59F3-AE08-4083-BB2D-B1A97966D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0B9AE-DC53-59BA-484B-382BA0C51BC8}"/>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sp>
        <p:nvSpPr>
          <p:cNvPr id="4" name="Title 1">
            <a:extLst>
              <a:ext uri="{FF2B5EF4-FFF2-40B4-BE49-F238E27FC236}">
                <a16:creationId xmlns:a16="http://schemas.microsoft.com/office/drawing/2014/main" id="{A1939DA7-CDE9-B6D6-C146-BAF2CFE5349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2- Reinforcement Rates 2</a:t>
            </a:r>
          </a:p>
        </p:txBody>
      </p:sp>
      <p:graphicFrame>
        <p:nvGraphicFramePr>
          <p:cNvPr id="3" name="Content Placeholder 1">
            <a:extLst>
              <a:ext uri="{FF2B5EF4-FFF2-40B4-BE49-F238E27FC236}">
                <a16:creationId xmlns:a16="http://schemas.microsoft.com/office/drawing/2014/main" id="{D065BD20-9B9F-FB25-D889-2CC122B91B8E}"/>
              </a:ext>
            </a:extLst>
          </p:cNvPr>
          <p:cNvGraphicFramePr>
            <a:graphicFrameLocks/>
          </p:cNvGraphicFramePr>
          <p:nvPr>
            <p:extLst>
              <p:ext uri="{D42A27DB-BD31-4B8C-83A1-F6EECF244321}">
                <p14:modId xmlns:p14="http://schemas.microsoft.com/office/powerpoint/2010/main" val="1939372199"/>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Provide behavior-specific praise paired with a universal reinforcer (e.g., ticket) when Harry begins independent work</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31652955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F548-6031-B8E2-B03B-EB6014A73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19EDE-EB9B-DD3F-1C75-53875719B189}"/>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sp>
        <p:nvSpPr>
          <p:cNvPr id="4" name="Title 1">
            <a:extLst>
              <a:ext uri="{FF2B5EF4-FFF2-40B4-BE49-F238E27FC236}">
                <a16:creationId xmlns:a16="http://schemas.microsoft.com/office/drawing/2014/main" id="{315DFDF9-6AB9-FF64-9E1D-81B0F3416CA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3- Extinguish the Target Behavior 2</a:t>
            </a:r>
          </a:p>
        </p:txBody>
      </p:sp>
      <p:graphicFrame>
        <p:nvGraphicFramePr>
          <p:cNvPr id="3" name="Content Placeholder 1">
            <a:extLst>
              <a:ext uri="{FF2B5EF4-FFF2-40B4-BE49-F238E27FC236}">
                <a16:creationId xmlns:a16="http://schemas.microsoft.com/office/drawing/2014/main" id="{A59D3BF7-716E-2192-EC55-460F2403298E}"/>
              </a:ext>
            </a:extLst>
          </p:cNvPr>
          <p:cNvGraphicFramePr>
            <a:graphicFrameLocks/>
          </p:cNvGraphicFramePr>
          <p:nvPr>
            <p:extLst>
              <p:ext uri="{D42A27DB-BD31-4B8C-83A1-F6EECF244321}">
                <p14:modId xmlns:p14="http://schemas.microsoft.com/office/powerpoint/2010/main" val="1304152926"/>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lang="en-US" sz="1800" kern="1200">
                          <a:solidFill>
                            <a:schemeClr val="tx1"/>
                          </a:solidFill>
                          <a:effectLst/>
                          <a:latin typeface="+mn-lt"/>
                          <a:ea typeface="+mn-ea"/>
                          <a:cs typeface="+mn-cs"/>
                        </a:rPr>
                        <a:t>Non-verbal redirection (e.g., gestural prompt)</a:t>
                      </a:r>
                    </a:p>
                    <a:p>
                      <a:pPr marL="0" marR="0" indent="0">
                        <a:lnSpc>
                          <a:spcPct val="150000"/>
                        </a:lnSpc>
                        <a:spcBef>
                          <a:spcPts val="300"/>
                        </a:spcBef>
                        <a:spcAft>
                          <a:spcPts val="300"/>
                        </a:spcAft>
                        <a:buFont typeface="Arial" panose="020B0604020202020204" pitchFamily="34" charset="0"/>
                        <a:buNone/>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7656160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BB1CE-7206-DA06-FBC9-A65A54C1722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7961BF2-2564-7A54-C5C3-B4B3A372A6CB}"/>
              </a:ext>
            </a:extLst>
          </p:cNvPr>
          <p:cNvSpPr>
            <a:spLocks noGrp="1"/>
          </p:cNvSpPr>
          <p:nvPr>
            <p:ph type="title"/>
          </p:nvPr>
        </p:nvSpPr>
        <p:spPr>
          <a:xfrm>
            <a:off x="831850" y="1709738"/>
            <a:ext cx="7177617" cy="2852737"/>
          </a:xfrm>
        </p:spPr>
        <p:txBody>
          <a:bodyPr/>
          <a:lstStyle/>
          <a:p>
            <a:r>
              <a:rPr lang="en-US"/>
              <a:t>Step 5: Test the Intervention</a:t>
            </a:r>
          </a:p>
        </p:txBody>
      </p:sp>
      <p:pic>
        <p:nvPicPr>
          <p:cNvPr id="7" name="Picture 1">
            <a:extLst>
              <a:ext uri="{FF2B5EF4-FFF2-40B4-BE49-F238E27FC236}">
                <a16:creationId xmlns:a16="http://schemas.microsoft.com/office/drawing/2014/main" id="{F9150BF7-329C-96A3-2078-0BD6FF102495}"/>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82844" y="1425177"/>
            <a:ext cx="2563811" cy="400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894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F7F73-C5BA-449A-707D-4690C0C98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DD723-0FBD-F8E7-35BE-4773E7446E2F}"/>
              </a:ext>
            </a:extLst>
          </p:cNvPr>
          <p:cNvSpPr>
            <a:spLocks noGrp="1"/>
          </p:cNvSpPr>
          <p:nvPr>
            <p:ph type="title"/>
          </p:nvPr>
        </p:nvSpPr>
        <p:spPr/>
        <p:txBody>
          <a:bodyPr/>
          <a:lstStyle/>
          <a:p>
            <a:r>
              <a:rPr lang="en-US"/>
              <a:t>Step 5: Testing the Intervention</a:t>
            </a:r>
          </a:p>
        </p:txBody>
      </p:sp>
      <p:pic>
        <p:nvPicPr>
          <p:cNvPr id="5" name="Picture 1" descr="Image of a Step 5: Testing the Intervention Completion Checklist">
            <a:extLst>
              <a:ext uri="{FF2B5EF4-FFF2-40B4-BE49-F238E27FC236}">
                <a16:creationId xmlns:a16="http://schemas.microsoft.com/office/drawing/2014/main" id="{912D0ECE-70DF-CB84-7E47-86F7BF59B10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690688"/>
            <a:ext cx="3362398" cy="4351338"/>
          </a:xfrm>
          <a:ln>
            <a:solidFill>
              <a:schemeClr val="tx1"/>
            </a:solidFill>
          </a:ln>
        </p:spPr>
      </p:pic>
      <p:sp>
        <p:nvSpPr>
          <p:cNvPr id="3" name="TextBox 1">
            <a:extLst>
              <a:ext uri="{FF2B5EF4-FFF2-40B4-BE49-F238E27FC236}">
                <a16:creationId xmlns:a16="http://schemas.microsoft.com/office/drawing/2014/main" id="{73CB7871-449F-5F04-3A57-17614B615A1E}"/>
              </a:ext>
            </a:extLst>
          </p:cNvPr>
          <p:cNvSpPr txBox="1"/>
          <p:nvPr/>
        </p:nvSpPr>
        <p:spPr>
          <a:xfrm>
            <a:off x="4476997" y="1715984"/>
            <a:ext cx="7117277"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Implement the intervention</a:t>
            </a:r>
          </a:p>
          <a:p>
            <a:pPr marL="228600" indent="-228600">
              <a:buFont typeface=""/>
              <a:buChar char="•"/>
            </a:pPr>
            <a:r>
              <a:rPr lang="en-US" sz="2800">
                <a:cs typeface="Arial" panose="020B0604020202020204"/>
              </a:rPr>
              <a:t>Monitor treatment integrity</a:t>
            </a:r>
          </a:p>
          <a:p>
            <a:pPr marL="228600" indent="-228600">
              <a:buFont typeface=""/>
              <a:buChar char="•"/>
            </a:pPr>
            <a:r>
              <a:rPr lang="en-US" sz="2800">
                <a:cs typeface="Arial" panose="020B0604020202020204"/>
              </a:rPr>
              <a:t>Collect and graph data</a:t>
            </a:r>
          </a:p>
          <a:p>
            <a:pPr marL="228600" indent="-228600">
              <a:buFont typeface=""/>
              <a:buChar char="•"/>
            </a:pPr>
            <a:r>
              <a:rPr lang="en-US" sz="2800">
                <a:cs typeface="Arial" panose="020B0604020202020204"/>
              </a:rPr>
              <a:t>Implement a single-case design to “test” how well intervention is working</a:t>
            </a:r>
          </a:p>
          <a:p>
            <a:pPr marL="685800" lvl="1" indent="-228600">
              <a:buFont typeface=""/>
              <a:buChar char="•"/>
            </a:pPr>
            <a:r>
              <a:rPr lang="en-US" sz="2400">
                <a:cs typeface="Arial" panose="020B0604020202020204"/>
              </a:rPr>
              <a:t>ABAB</a:t>
            </a:r>
          </a:p>
          <a:p>
            <a:pPr marL="685800" lvl="1" indent="-228600">
              <a:buFont typeface=""/>
              <a:buChar char="•"/>
            </a:pPr>
            <a:r>
              <a:rPr lang="en-US" sz="2400">
                <a:cs typeface="Arial" panose="020B0604020202020204"/>
              </a:rPr>
              <a:t>Multiple baseline</a:t>
            </a:r>
          </a:p>
          <a:p>
            <a:pPr marL="685800" lvl="1" indent="-228600">
              <a:buFont typeface=""/>
              <a:buChar char="•"/>
            </a:pPr>
            <a:r>
              <a:rPr lang="en-US" sz="2400">
                <a:cs typeface="Arial" panose="020B0604020202020204"/>
              </a:rPr>
              <a:t>Changing criterion</a:t>
            </a:r>
          </a:p>
          <a:p>
            <a:pPr marL="228600" indent="-228600">
              <a:buFont typeface=""/>
              <a:buChar char="•"/>
            </a:pPr>
            <a:r>
              <a:rPr lang="en-US" sz="2800">
                <a:cs typeface="Arial" panose="020B0604020202020204"/>
              </a:rPr>
              <a:t>Assess social validity</a:t>
            </a:r>
          </a:p>
          <a:p>
            <a:pPr marL="228600" indent="-228600">
              <a:buFont typeface=""/>
              <a:buChar char="•"/>
            </a:pPr>
            <a:r>
              <a:rPr lang="en-US" sz="2800">
                <a:cs typeface="Arial" panose="020B0604020202020204"/>
              </a:rPr>
              <a:t>Fade the intervention</a:t>
            </a:r>
          </a:p>
        </p:txBody>
      </p:sp>
      <p:pic>
        <p:nvPicPr>
          <p:cNvPr id="4" name="Picture 2">
            <a:extLst>
              <a:ext uri="{FF2B5EF4-FFF2-40B4-BE49-F238E27FC236}">
                <a16:creationId xmlns:a16="http://schemas.microsoft.com/office/drawing/2014/main" id="{163DE5F5-93FA-5A7A-F728-7DFF7A78E07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33693" y="0"/>
            <a:ext cx="1157885" cy="1810512"/>
          </a:xfrm>
          <a:prstGeom prst="rect">
            <a:avLst/>
          </a:prstGeom>
        </p:spPr>
      </p:pic>
    </p:spTree>
    <p:extLst>
      <p:ext uri="{BB962C8B-B14F-4D97-AF65-F5344CB8AC3E}">
        <p14:creationId xmlns:p14="http://schemas.microsoft.com/office/powerpoint/2010/main" val="42078036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FB1F-F061-E3AB-5BD9-B240E56DFB3A}"/>
              </a:ext>
              <a:ext uri="{C183D7F6-B498-43B3-948B-1728B52AA6E4}">
                <adec:decorative xmlns:adec="http://schemas.microsoft.com/office/drawing/2017/decorative" val="1"/>
              </a:ext>
            </a:extLst>
          </p:cNvPr>
          <p:cNvSpPr>
            <a:spLocks noGrp="1"/>
          </p:cNvSpPr>
          <p:nvPr>
            <p:ph type="title"/>
          </p:nvPr>
        </p:nvSpPr>
        <p:spPr/>
        <p:txBody>
          <a:bodyPr/>
          <a:lstStyle/>
          <a:p>
            <a:r>
              <a:rPr lang="en-US"/>
              <a:t>Harry’s Intervention Outcomes</a:t>
            </a:r>
          </a:p>
        </p:txBody>
      </p:sp>
      <p:sp>
        <p:nvSpPr>
          <p:cNvPr id="3" name="Title 1">
            <a:extLst>
              <a:ext uri="{FF2B5EF4-FFF2-40B4-BE49-F238E27FC236}">
                <a16:creationId xmlns:a16="http://schemas.microsoft.com/office/drawing/2014/main" id="{1ADE1E75-7DC0-DB0D-7A7A-B6075F0CA57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Harry’s Intervention Outcomes 1</a:t>
            </a:r>
          </a:p>
        </p:txBody>
      </p:sp>
      <p:pic>
        <p:nvPicPr>
          <p:cNvPr id="5" name="Picture 1" descr="Image of a rating scale for intervention components throughout the week, including antecedent adjustments, reinforcement contingencies, and extinction">
            <a:extLst>
              <a:ext uri="{FF2B5EF4-FFF2-40B4-BE49-F238E27FC236}">
                <a16:creationId xmlns:a16="http://schemas.microsoft.com/office/drawing/2014/main" id="{D1B65E25-B516-6BAD-2002-AFEEB60D4F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7947" y="1690688"/>
            <a:ext cx="4813850" cy="4362368"/>
          </a:xfrm>
          <a:prstGeom prst="rect">
            <a:avLst/>
          </a:prstGeom>
        </p:spPr>
      </p:pic>
      <p:sp>
        <p:nvSpPr>
          <p:cNvPr id="6" name="TextBox 1">
            <a:extLst>
              <a:ext uri="{FF2B5EF4-FFF2-40B4-BE49-F238E27FC236}">
                <a16:creationId xmlns:a16="http://schemas.microsoft.com/office/drawing/2014/main" id="{0E37440E-5D4B-64CD-14DB-0B2DF9A1CAFC}"/>
              </a:ext>
              <a:ext uri="{C183D7F6-B498-43B3-948B-1728B52AA6E4}">
                <adec:decorative xmlns:adec="http://schemas.microsoft.com/office/drawing/2017/decorative" val="1"/>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1572877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CBF-9924-6D6C-3398-415A8D9900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1</a:t>
            </a:r>
          </a:p>
        </p:txBody>
      </p:sp>
      <p:pic>
        <p:nvPicPr>
          <p:cNvPr id="7" name="Picture" descr="What is Behavior Screening? Infographic that includes its features, which are being reliable and valid, completed for all students, and conducted in fall, winter, and spring.">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7459" y="0"/>
            <a:ext cx="8897082" cy="11517257"/>
          </a:xfrm>
          <a:prstGeom prst="rect">
            <a:avLst/>
          </a:prstGeom>
          <a:ln>
            <a:solidFill>
              <a:schemeClr val="tx2"/>
            </a:solidFill>
          </a:ln>
        </p:spPr>
      </p:pic>
    </p:spTree>
    <p:extLst>
      <p:ext uri="{BB962C8B-B14F-4D97-AF65-F5344CB8AC3E}">
        <p14:creationId xmlns:p14="http://schemas.microsoft.com/office/powerpoint/2010/main" val="305013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85E7E7-6154-52C1-78C8-D3ACC8A55D59}"/>
              </a:ext>
              <a:ext uri="{C183D7F6-B498-43B3-948B-1728B52AA6E4}">
                <adec:decorative xmlns:adec="http://schemas.microsoft.com/office/drawing/2017/decorative" val="1"/>
              </a:ext>
            </a:extLst>
          </p:cNvPr>
          <p:cNvSpPr>
            <a:spLocks noGrp="1"/>
          </p:cNvSpPr>
          <p:nvPr>
            <p:ph type="title"/>
          </p:nvPr>
        </p:nvSpPr>
        <p:spPr/>
        <p:txBody>
          <a:bodyPr/>
          <a:lstStyle/>
          <a:p>
            <a:r>
              <a:rPr lang="en-US"/>
              <a:t>Harry’s Intervention Outcomes</a:t>
            </a:r>
          </a:p>
        </p:txBody>
      </p:sp>
      <p:sp>
        <p:nvSpPr>
          <p:cNvPr id="2" name="Title 2">
            <a:extLst>
              <a:ext uri="{FF2B5EF4-FFF2-40B4-BE49-F238E27FC236}">
                <a16:creationId xmlns:a16="http://schemas.microsoft.com/office/drawing/2014/main" id="{31A4E06F-C950-F167-0601-5D762C02C22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Harry’s Intervention Outcomes 2</a:t>
            </a:r>
          </a:p>
        </p:txBody>
      </p:sp>
      <p:pic>
        <p:nvPicPr>
          <p:cNvPr id="6" name="Graph" descr="Graph showing Harry's Academic Engaged Times">
            <a:extLst>
              <a:ext uri="{FF2B5EF4-FFF2-40B4-BE49-F238E27FC236}">
                <a16:creationId xmlns:a16="http://schemas.microsoft.com/office/drawing/2014/main" id="{9FC53BA0-331E-6D66-8CDA-67AD39276A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5243" y="1690688"/>
            <a:ext cx="7761514" cy="4169121"/>
          </a:xfrm>
          <a:prstGeom prst="rect">
            <a:avLst/>
          </a:prstGeom>
          <a:ln>
            <a:solidFill>
              <a:schemeClr val="tx1"/>
            </a:solidFill>
          </a:ln>
        </p:spPr>
      </p:pic>
      <p:sp>
        <p:nvSpPr>
          <p:cNvPr id="7" name="TextBox 2">
            <a:extLst>
              <a:ext uri="{FF2B5EF4-FFF2-40B4-BE49-F238E27FC236}">
                <a16:creationId xmlns:a16="http://schemas.microsoft.com/office/drawing/2014/main" id="{2DE756AC-801A-F1EB-BE10-127E50A0756E}"/>
              </a:ext>
              <a:ext uri="{C183D7F6-B498-43B3-948B-1728B52AA6E4}">
                <adec:decorative xmlns:adec="http://schemas.microsoft.com/office/drawing/2017/decorative" val="1"/>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35129782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E64E-3914-1320-64F8-510209F33C9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8D039F-DAA0-92E5-74CA-A928A3C8DA9C}"/>
              </a:ext>
              <a:ext uri="{C183D7F6-B498-43B3-948B-1728B52AA6E4}">
                <adec:decorative xmlns:adec="http://schemas.microsoft.com/office/drawing/2017/decorative" val="1"/>
              </a:ext>
            </a:extLst>
          </p:cNvPr>
          <p:cNvSpPr>
            <a:spLocks noGrp="1"/>
          </p:cNvSpPr>
          <p:nvPr>
            <p:ph type="title"/>
          </p:nvPr>
        </p:nvSpPr>
        <p:spPr/>
        <p:txBody>
          <a:bodyPr/>
          <a:lstStyle/>
          <a:p>
            <a:r>
              <a:rPr lang="en-US"/>
              <a:t>Opportunities to Learn More</a:t>
            </a:r>
          </a:p>
        </p:txBody>
      </p:sp>
      <p:sp>
        <p:nvSpPr>
          <p:cNvPr id="3" name="Title">
            <a:extLst>
              <a:ext uri="{FF2B5EF4-FFF2-40B4-BE49-F238E27FC236}">
                <a16:creationId xmlns:a16="http://schemas.microsoft.com/office/drawing/2014/main" id="{FCCFFB9A-A895-D99F-6BDA-DBD4B8B0455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Opportunities to Learn More 2</a:t>
            </a:r>
          </a:p>
        </p:txBody>
      </p:sp>
      <p:pic>
        <p:nvPicPr>
          <p:cNvPr id="7" name="Picture 1" descr="Screenshot of the Ci3T Website Ci3T: FABI page">
            <a:extLst>
              <a:ext uri="{FF2B5EF4-FFF2-40B4-BE49-F238E27FC236}">
                <a16:creationId xmlns:a16="http://schemas.microsoft.com/office/drawing/2014/main" id="{DF29A3F7-B5C0-35FA-5E46-9664FFA440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3565" y="1690688"/>
            <a:ext cx="4615414" cy="2805994"/>
          </a:xfrm>
          <a:prstGeom prst="rect">
            <a:avLst/>
          </a:prstGeom>
          <a:ln>
            <a:solidFill>
              <a:schemeClr val="tx1"/>
            </a:solidFill>
          </a:ln>
        </p:spPr>
      </p:pic>
      <p:pic>
        <p:nvPicPr>
          <p:cNvPr id="9" name="Picture 2" descr="Image of Functional Assessment-Based Intervention book cover">
            <a:extLst>
              <a:ext uri="{FF2B5EF4-FFF2-40B4-BE49-F238E27FC236}">
                <a16:creationId xmlns:a16="http://schemas.microsoft.com/office/drawing/2014/main" id="{73E95254-8F80-601D-C389-87AD38474733}"/>
              </a:ext>
            </a:extLst>
          </p:cNvPr>
          <p:cNvPicPr>
            <a:picLocks noGrp="1" noChangeAspect="1"/>
          </p:cNvPicPr>
          <p:nvPr>
            <p:ph idx="1"/>
          </p:nvPr>
        </p:nvPicPr>
        <p:blipFill>
          <a:blip r:embed="rId3"/>
          <a:stretch>
            <a:fillRect/>
          </a:stretch>
        </p:blipFill>
        <p:spPr>
          <a:xfrm>
            <a:off x="7324344" y="1690688"/>
            <a:ext cx="2181606" cy="2863358"/>
          </a:xfrm>
        </p:spPr>
      </p:pic>
      <p:pic>
        <p:nvPicPr>
          <p:cNvPr id="5" name="Picture 3" descr="Image of FABI Step 1, FABI Step 2, FABI Step 3, FABI Step 4, and FABI Step 5 module covers">
            <a:extLst>
              <a:ext uri="{FF2B5EF4-FFF2-40B4-BE49-F238E27FC236}">
                <a16:creationId xmlns:a16="http://schemas.microsoft.com/office/drawing/2014/main" id="{4DD892AE-E338-E068-BE78-92C670A043B0}"/>
              </a:ext>
            </a:extLst>
          </p:cNvPr>
          <p:cNvPicPr>
            <a:picLocks noChangeAspect="1"/>
          </p:cNvPicPr>
          <p:nvPr/>
        </p:nvPicPr>
        <p:blipFill>
          <a:blip r:embed="rId4"/>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9263480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9BE7E-6A63-AAEF-23E4-69201E8204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058D4-E1F1-863E-1F11-D72E634782C6}"/>
              </a:ext>
              <a:ext uri="{C183D7F6-B498-43B3-948B-1728B52AA6E4}">
                <adec:decorative xmlns:adec="http://schemas.microsoft.com/office/drawing/2017/decorative" val="0"/>
              </a:ext>
            </a:extLst>
          </p:cNvPr>
          <p:cNvSpPr>
            <a:spLocks noGrp="1"/>
          </p:cNvSpPr>
          <p:nvPr>
            <p:ph type="title"/>
          </p:nvPr>
        </p:nvSpPr>
        <p:spPr>
          <a:xfrm>
            <a:off x="831850" y="1709738"/>
            <a:ext cx="7741337" cy="2852737"/>
          </a:xfrm>
        </p:spPr>
        <p:txBody>
          <a:bodyPr>
            <a:normAutofit/>
          </a:bodyPr>
          <a:lstStyle/>
          <a:p>
            <a:r>
              <a:rPr lang="en-US"/>
              <a:t>Managing Acting Out Behavior: </a:t>
            </a:r>
            <a:br>
              <a:rPr lang="en-US"/>
            </a:br>
            <a:r>
              <a:rPr lang="en-US"/>
              <a:t>Acting Out Cycle</a:t>
            </a:r>
          </a:p>
        </p:txBody>
      </p:sp>
      <p:sp>
        <p:nvSpPr>
          <p:cNvPr id="3" name="Text Placeholder 2">
            <a:extLst>
              <a:ext uri="{FF2B5EF4-FFF2-40B4-BE49-F238E27FC236}">
                <a16:creationId xmlns:a16="http://schemas.microsoft.com/office/drawing/2014/main" id="{A664A89B-A339-FDA9-7760-C0EDE84DF583}"/>
              </a:ext>
            </a:extLst>
          </p:cNvPr>
          <p:cNvSpPr>
            <a:spLocks noGrp="1"/>
          </p:cNvSpPr>
          <p:nvPr>
            <p:ph type="body" idx="1"/>
          </p:nvPr>
        </p:nvSpPr>
        <p:spPr/>
        <p:txBody>
          <a:bodyPr/>
          <a:lstStyle/>
          <a:p>
            <a:pPr marL="971550" lvl="1" indent="-514350">
              <a:spcBef>
                <a:spcPts val="1000"/>
              </a:spcBef>
              <a:buSzTx/>
              <a:buFont typeface="+mj-lt"/>
              <a:buAutoNum type="arabicPeriod"/>
              <a:defRPr/>
            </a:pPr>
            <a:r>
              <a:rPr lang="en-US">
                <a:solidFill>
                  <a:schemeClr val="tx1"/>
                </a:solidFill>
              </a:rPr>
              <a:t>Stages</a:t>
            </a:r>
          </a:p>
          <a:p>
            <a:pPr marL="971550" lvl="1" indent="-514350">
              <a:spcBef>
                <a:spcPts val="1000"/>
              </a:spcBef>
              <a:buSzTx/>
              <a:buFont typeface="+mj-lt"/>
              <a:buAutoNum type="arabicPeriod"/>
              <a:defRPr/>
            </a:pPr>
            <a:r>
              <a:rPr lang="en-US">
                <a:solidFill>
                  <a:schemeClr val="tx1"/>
                </a:solidFill>
              </a:rPr>
              <a:t>Intervention Strategies</a:t>
            </a:r>
          </a:p>
          <a:p>
            <a:endParaRPr lang="en-US"/>
          </a:p>
        </p:txBody>
      </p:sp>
      <p:pic>
        <p:nvPicPr>
          <p:cNvPr id="9" name="Picture 1" descr="Scrrenshot of an Individual De-escalation Plan">
            <a:extLst>
              <a:ext uri="{FF2B5EF4-FFF2-40B4-BE49-F238E27FC236}">
                <a16:creationId xmlns:a16="http://schemas.microsoft.com/office/drawing/2014/main" id="{2C3FDE31-CD7D-F157-9BBD-1E31B280025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06640" y="4446494"/>
            <a:ext cx="4047792" cy="2388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naging Acting-out Behavior at Tier 3 module cover">
            <a:extLst>
              <a:ext uri="{FF2B5EF4-FFF2-40B4-BE49-F238E27FC236}">
                <a16:creationId xmlns:a16="http://schemas.microsoft.com/office/drawing/2014/main" id="{2216B116-6F9B-CAFD-C5C8-CD93034EB85F}"/>
              </a:ext>
            </a:extLst>
          </p:cNvPr>
          <p:cNvPicPr>
            <a:picLocks noChangeAspect="1" noChangeArrowheads="1"/>
          </p:cNvPicPr>
          <p:nvPr/>
        </p:nvPicPr>
        <p:blipFill>
          <a:blip r:embed="rId3"/>
          <a:srcRect/>
          <a:stretch/>
        </p:blipFill>
        <p:spPr bwMode="auto">
          <a:xfrm>
            <a:off x="9854431" y="38467"/>
            <a:ext cx="2260289" cy="34998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anaging the Cycle of Acting-Out Behavior in the Classroom book cover">
            <a:extLst>
              <a:ext uri="{FF2B5EF4-FFF2-40B4-BE49-F238E27FC236}">
                <a16:creationId xmlns:a16="http://schemas.microsoft.com/office/drawing/2014/main" id="{AA350907-034B-018F-F0FC-A17711D644CF}"/>
              </a:ext>
            </a:extLst>
          </p:cNvPr>
          <p:cNvPicPr>
            <a:picLocks noChangeAspect="1"/>
          </p:cNvPicPr>
          <p:nvPr/>
        </p:nvPicPr>
        <p:blipFill>
          <a:blip r:embed="rId4"/>
          <a:stretch>
            <a:fillRect/>
          </a:stretch>
        </p:blipFill>
        <p:spPr>
          <a:xfrm>
            <a:off x="9854431" y="3612828"/>
            <a:ext cx="2260289" cy="3222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87648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8EB3-7153-4984-8EB5-B575B5D6CD0C}"/>
              </a:ext>
            </a:extLst>
          </p:cNvPr>
          <p:cNvSpPr>
            <a:spLocks noGrp="1"/>
          </p:cNvSpPr>
          <p:nvPr>
            <p:ph type="title"/>
          </p:nvPr>
        </p:nvSpPr>
        <p:spPr>
          <a:xfrm>
            <a:off x="159799" y="193675"/>
            <a:ext cx="10776750" cy="552049"/>
          </a:xfrm>
        </p:spPr>
        <p:txBody>
          <a:bodyPr>
            <a:normAutofit fontScale="90000"/>
          </a:bodyPr>
          <a:lstStyle/>
          <a:p>
            <a:r>
              <a:rPr lang="en-US"/>
              <a:t>Sample Tier 3 Individualized De-escalation Plan</a:t>
            </a:r>
          </a:p>
        </p:txBody>
      </p:sp>
      <p:pic>
        <p:nvPicPr>
          <p:cNvPr id="4098" name="Picture 2" descr="Image of an individualized De-escalation Plan">
            <a:extLst>
              <a:ext uri="{FF2B5EF4-FFF2-40B4-BE49-F238E27FC236}">
                <a16:creationId xmlns:a16="http://schemas.microsoft.com/office/drawing/2014/main" id="{B7966354-3FC3-AA5F-FE17-1363BE5E057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653" y="827588"/>
            <a:ext cx="10218199" cy="6030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C84DCC5-3101-4E0A-9D11-8B5069CBD3D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271507" y="6497"/>
            <a:ext cx="920494" cy="142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377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BD6C-5EE5-4031-85FF-21AB45ACC90A}"/>
              </a:ext>
            </a:extLst>
          </p:cNvPr>
          <p:cNvSpPr txBox="1">
            <a:spLocks noGrp="1"/>
          </p:cNvSpPr>
          <p:nvPr>
            <p:ph type="title" idx="4294967295"/>
          </p:nvPr>
        </p:nvSpPr>
        <p:spPr>
          <a:xfrm>
            <a:off x="419100" y="317501"/>
            <a:ext cx="11353800" cy="1092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a:ln>
                  <a:noFill/>
                </a:ln>
                <a:solidFill>
                  <a:schemeClr val="tx1"/>
                </a:solidFill>
                <a:effectLst/>
                <a:uLnTx/>
                <a:uFillTx/>
                <a:latin typeface="+mj-lt"/>
                <a:ea typeface="+mj-ea"/>
                <a:cs typeface="+mj-cs"/>
              </a:rPr>
              <a:t>Antecedents -Behavior - Consequences</a:t>
            </a:r>
          </a:p>
        </p:txBody>
      </p:sp>
      <p:sp>
        <p:nvSpPr>
          <p:cNvPr id="5" name="Rounded Rectangle 1">
            <a:extLst>
              <a:ext uri="{FF2B5EF4-FFF2-40B4-BE49-F238E27FC236}">
                <a16:creationId xmlns:a16="http://schemas.microsoft.com/office/drawing/2014/main" id="{AA2938AE-BF8A-4BE9-B6E1-16FABCF3D8F6}"/>
              </a:ext>
            </a:extLst>
          </p:cNvPr>
          <p:cNvSpPr/>
          <p:nvPr/>
        </p:nvSpPr>
        <p:spPr>
          <a:xfrm rot="20927600">
            <a:off x="2725861" y="1674923"/>
            <a:ext cx="3505200" cy="914400"/>
          </a:xfrm>
          <a:prstGeom prst="roundRect">
            <a:avLst/>
          </a:prstGeom>
          <a:solidFill>
            <a:srgbClr val="63A4F7"/>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Function!</a:t>
            </a:r>
          </a:p>
        </p:txBody>
      </p:sp>
      <p:graphicFrame>
        <p:nvGraphicFramePr>
          <p:cNvPr id="3" name="Content Placeholder 1" descr="Infographic showing a right pointing arrow with three boxes (A, B, C) superimposed on the arrow from left to right">
            <a:extLst>
              <a:ext uri="{FF2B5EF4-FFF2-40B4-BE49-F238E27FC236}">
                <a16:creationId xmlns:a16="http://schemas.microsoft.com/office/drawing/2014/main" id="{FE369685-B3CD-41DF-A699-F5213B563FA5}"/>
              </a:ext>
            </a:extLst>
          </p:cNvPr>
          <p:cNvGraphicFramePr>
            <a:graphicFrameLocks/>
          </p:cNvGraphicFramePr>
          <p:nvPr>
            <p:extLst>
              <p:ext uri="{D42A27DB-BD31-4B8C-83A1-F6EECF244321}">
                <p14:modId xmlns:p14="http://schemas.microsoft.com/office/powerpoint/2010/main" val="44361211"/>
              </p:ext>
            </p:extLst>
          </p:nvPr>
        </p:nvGraphicFramePr>
        <p:xfrm>
          <a:off x="2095501" y="1797049"/>
          <a:ext cx="8382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ght Arrow 3" descr="Yellow arrow pointing to a Box labeled &quot;A&quot;">
            <a:extLst>
              <a:ext uri="{FF2B5EF4-FFF2-40B4-BE49-F238E27FC236}">
                <a16:creationId xmlns:a16="http://schemas.microsoft.com/office/drawing/2014/main" id="{B79675D5-0E33-4272-A15F-0A3F49D260FE}"/>
              </a:ext>
            </a:extLst>
          </p:cNvPr>
          <p:cNvSpPr/>
          <p:nvPr/>
        </p:nvSpPr>
        <p:spPr>
          <a:xfrm rot="2159648">
            <a:off x="1161228" y="2535813"/>
            <a:ext cx="2001898" cy="1186546"/>
          </a:xfrm>
          <a:prstGeom prst="rightArrow">
            <a:avLst/>
          </a:prstGeom>
          <a:solidFill>
            <a:srgbClr val="FFFCC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1B07D1-3FFD-46EF-8FE6-BAEB4C76C6C8}"/>
              </a:ext>
            </a:extLst>
          </p:cNvPr>
          <p:cNvSpPr txBox="1"/>
          <p:nvPr/>
        </p:nvSpPr>
        <p:spPr>
          <a:xfrm>
            <a:off x="466724" y="5739110"/>
            <a:ext cx="10810875" cy="923330"/>
          </a:xfrm>
          <a:prstGeom prst="rect">
            <a:avLst/>
          </a:prstGeom>
          <a:noFill/>
        </p:spPr>
        <p:txBody>
          <a:bodyPr wrap="square" rtlCol="0">
            <a:spAutoFit/>
          </a:bodyPr>
          <a:lstStyle/>
          <a:p>
            <a:pPr lvl="0"/>
            <a:r>
              <a:rPr lang="en-US" err="1"/>
              <a:t>Precorrection</a:t>
            </a:r>
            <a:r>
              <a:rPr lang="en-US"/>
              <a:t>: Identifies predictable contexts that often result in problem behavior and provides students with supports, prompts, and reinforcement for engaging in appropriate behavior</a:t>
            </a:r>
          </a:p>
          <a:p>
            <a:endParaRPr lang="en-US"/>
          </a:p>
        </p:txBody>
      </p:sp>
    </p:spTree>
    <p:extLst>
      <p:ext uri="{BB962C8B-B14F-4D97-AF65-F5344CB8AC3E}">
        <p14:creationId xmlns:p14="http://schemas.microsoft.com/office/powerpoint/2010/main" val="31160491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CE67A2-A9C7-65BB-FE89-2B2D740F932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Acting Out Cycle</a:t>
            </a:r>
          </a:p>
        </p:txBody>
      </p:sp>
      <p:pic>
        <p:nvPicPr>
          <p:cNvPr id="2050" name="Picture 2" descr="Graphic of the acting out cycle, including: calm, trigger, agitation, acceleration, peak, de-escalation, recovery">
            <a:extLst>
              <a:ext uri="{FF2B5EF4-FFF2-40B4-BE49-F238E27FC236}">
                <a16:creationId xmlns:a16="http://schemas.microsoft.com/office/drawing/2014/main" id="{5F0490E2-7CA3-700A-7A04-2352013E744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0220" y="719053"/>
            <a:ext cx="8187672" cy="576164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DB8DC6D-1945-22DB-6F78-D7F115B4370E}"/>
              </a:ext>
            </a:extLst>
          </p:cNvPr>
          <p:cNvSpPr txBox="1">
            <a:spLocks/>
          </p:cNvSpPr>
          <p:nvPr/>
        </p:nvSpPr>
        <p:spPr>
          <a:xfrm>
            <a:off x="7350711" y="2339987"/>
            <a:ext cx="4551069" cy="2519778"/>
          </a:xfrm>
          <a:prstGeom prst="rect">
            <a:avLst/>
          </a:prstGeom>
          <a:noFill/>
          <a:ln>
            <a:solidFill>
              <a:schemeClr val="bg2">
                <a:lumMod val="75000"/>
              </a:schemeClr>
            </a:solidFill>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a:p>
          <a:p>
            <a:pPr algn="ctr">
              <a:buFont typeface="Arial" panose="020B0604020202020204" pitchFamily="34" charset="0"/>
              <a:buNone/>
              <a:defRPr/>
            </a:pPr>
            <a:r>
              <a:rPr lang="en-US" sz="4400"/>
              <a:t>Whether the problem behavior is managed safely or not </a:t>
            </a:r>
          </a:p>
          <a:p>
            <a:pPr algn="ctr">
              <a:buFont typeface="Arial" panose="020B0604020202020204" pitchFamily="34" charset="0"/>
              <a:buNone/>
              <a:defRPr/>
            </a:pPr>
            <a:r>
              <a:rPr lang="en-US" sz="4400"/>
              <a:t>	or is defused</a:t>
            </a:r>
          </a:p>
          <a:p>
            <a:pPr algn="ctr">
              <a:buFont typeface="Arial" panose="020B0604020202020204" pitchFamily="34" charset="0"/>
              <a:buNone/>
              <a:defRPr/>
            </a:pPr>
            <a:r>
              <a:rPr lang="en-US" sz="4400"/>
              <a:t>in a large measure depends on</a:t>
            </a:r>
          </a:p>
          <a:p>
            <a:pPr algn="ctr">
              <a:buFont typeface="Arial" panose="020B0604020202020204" pitchFamily="34" charset="0"/>
              <a:buNone/>
              <a:defRPr/>
            </a:pPr>
            <a:r>
              <a:rPr lang="en-US" sz="4400" b="1">
                <a:solidFill>
                  <a:schemeClr val="accent6"/>
                </a:solidFill>
              </a:rPr>
              <a:t>YOUR INITIAL RESPONSE</a:t>
            </a:r>
          </a:p>
          <a:p>
            <a:pPr marL="0" indent="0" algn="r">
              <a:buNone/>
            </a:pPr>
            <a:r>
              <a:rPr lang="en-US"/>
              <a:t>-Dr. Geoff Colvin</a:t>
            </a:r>
          </a:p>
        </p:txBody>
      </p:sp>
      <p:pic>
        <p:nvPicPr>
          <p:cNvPr id="2" name="Picture 2" descr="Managing Acting-out Behavior at Tier 3 module cover">
            <a:extLst>
              <a:ext uri="{FF2B5EF4-FFF2-40B4-BE49-F238E27FC236}">
                <a16:creationId xmlns:a16="http://schemas.microsoft.com/office/drawing/2014/main" id="{6B92D006-F324-6DFD-85CB-C5229A9100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271507" y="6497"/>
            <a:ext cx="920494" cy="142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7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DF1A7D4-E1A2-461F-9EC5-9A641266CBF8}"/>
              </a:ext>
            </a:extLst>
          </p:cNvPr>
          <p:cNvSpPr txBox="1">
            <a:spLocks noGrp="1"/>
          </p:cNvSpPr>
          <p:nvPr>
            <p:ph type="title" idx="4294967295"/>
          </p:nvPr>
        </p:nvSpPr>
        <p:spPr>
          <a:xfrm>
            <a:off x="2339547" y="2579535"/>
            <a:ext cx="7505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Behavior Chains</a:t>
            </a:r>
          </a:p>
        </p:txBody>
      </p:sp>
      <p:pic>
        <p:nvPicPr>
          <p:cNvPr id="9" name="Picture 1" descr="Image of a silver chain">
            <a:extLst>
              <a:ext uri="{FF2B5EF4-FFF2-40B4-BE49-F238E27FC236}">
                <a16:creationId xmlns:a16="http://schemas.microsoft.com/office/drawing/2014/main" id="{15D45910-6685-4D49-BE4E-D2CEA8FF3D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38036" y="3687227"/>
            <a:ext cx="3831384" cy="707209"/>
          </a:xfrm>
          <a:prstGeom prst="rect">
            <a:avLst/>
          </a:prstGeom>
        </p:spPr>
      </p:pic>
      <p:sp>
        <p:nvSpPr>
          <p:cNvPr id="11" name="Content Placeholder 1">
            <a:extLst>
              <a:ext uri="{FF2B5EF4-FFF2-40B4-BE49-F238E27FC236}">
                <a16:creationId xmlns:a16="http://schemas.microsoft.com/office/drawing/2014/main" id="{4634768B-A588-4E9A-94C3-FEF27B12768D}"/>
              </a:ext>
            </a:extLst>
          </p:cNvPr>
          <p:cNvSpPr txBox="1">
            <a:spLocks/>
          </p:cNvSpPr>
          <p:nvPr/>
        </p:nvSpPr>
        <p:spPr>
          <a:xfrm>
            <a:off x="3266355" y="4636673"/>
            <a:ext cx="5743575" cy="3098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a:t>Each ensuing behavior in a given behavior chain becomes more serious than the one preceding it.</a:t>
            </a:r>
          </a:p>
          <a:p>
            <a:pPr marL="0" indent="0" algn="ctr">
              <a:buNone/>
            </a:pPr>
            <a:r>
              <a:rPr lang="en-US" altLang="en-US" sz="1600"/>
              <a:t>(Walker, Ramsey, &amp; Gresham, 2004)</a:t>
            </a:r>
          </a:p>
          <a:p>
            <a:endParaRPr lang="en-US"/>
          </a:p>
        </p:txBody>
      </p:sp>
      <p:pic>
        <p:nvPicPr>
          <p:cNvPr id="2" name="Picture 1">
            <a:extLst>
              <a:ext uri="{FF2B5EF4-FFF2-40B4-BE49-F238E27FC236}">
                <a16:creationId xmlns:a16="http://schemas.microsoft.com/office/drawing/2014/main" id="{EA82D097-DAF5-458C-86A4-7E10C54BD2F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148" y="4765647"/>
            <a:ext cx="808037" cy="1906872"/>
          </a:xfrm>
          <a:prstGeom prst="rect">
            <a:avLst/>
          </a:prstGeom>
        </p:spPr>
      </p:pic>
      <p:pic>
        <p:nvPicPr>
          <p:cNvPr id="3" name="Picture 2">
            <a:extLst>
              <a:ext uri="{FF2B5EF4-FFF2-40B4-BE49-F238E27FC236}">
                <a16:creationId xmlns:a16="http://schemas.microsoft.com/office/drawing/2014/main" id="{19D429D3-29CD-4A59-A600-603AC53328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198" y="1845693"/>
            <a:ext cx="908214" cy="1767813"/>
          </a:xfrm>
          <a:prstGeom prst="rect">
            <a:avLst/>
          </a:prstGeom>
        </p:spPr>
      </p:pic>
      <p:pic>
        <p:nvPicPr>
          <p:cNvPr id="4" name="Picture 3">
            <a:extLst>
              <a:ext uri="{FF2B5EF4-FFF2-40B4-BE49-F238E27FC236}">
                <a16:creationId xmlns:a16="http://schemas.microsoft.com/office/drawing/2014/main" id="{414426F2-81C0-4958-87C0-9DEF5D0B937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8314" y="512364"/>
            <a:ext cx="908214" cy="1767813"/>
          </a:xfrm>
          <a:prstGeom prst="rect">
            <a:avLst/>
          </a:prstGeom>
        </p:spPr>
      </p:pic>
      <p:pic>
        <p:nvPicPr>
          <p:cNvPr id="6" name="Picture 5">
            <a:extLst>
              <a:ext uri="{FF2B5EF4-FFF2-40B4-BE49-F238E27FC236}">
                <a16:creationId xmlns:a16="http://schemas.microsoft.com/office/drawing/2014/main" id="{79E7C480-0D6B-424C-A3DC-CEFA19CFFE4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7731" y="403955"/>
            <a:ext cx="1096538" cy="1623498"/>
          </a:xfrm>
          <a:prstGeom prst="rect">
            <a:avLst/>
          </a:prstGeom>
        </p:spPr>
      </p:pic>
      <p:pic>
        <p:nvPicPr>
          <p:cNvPr id="8" name="Picture 7">
            <a:extLst>
              <a:ext uri="{FF2B5EF4-FFF2-40B4-BE49-F238E27FC236}">
                <a16:creationId xmlns:a16="http://schemas.microsoft.com/office/drawing/2014/main" id="{058445A8-31B2-452B-ABDC-64E7500BE44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65472" y="653050"/>
            <a:ext cx="1488916" cy="1486439"/>
          </a:xfrm>
          <a:prstGeom prst="rect">
            <a:avLst/>
          </a:prstGeom>
        </p:spPr>
      </p:pic>
      <p:pic>
        <p:nvPicPr>
          <p:cNvPr id="5" name="Picture 4">
            <a:extLst>
              <a:ext uri="{FF2B5EF4-FFF2-40B4-BE49-F238E27FC236}">
                <a16:creationId xmlns:a16="http://schemas.microsoft.com/office/drawing/2014/main" id="{784F7B93-3956-48A0-B954-E27F310920D0}"/>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58044" y="2375427"/>
            <a:ext cx="792758" cy="1611024"/>
          </a:xfrm>
          <a:prstGeom prst="rect">
            <a:avLst/>
          </a:prstGeom>
        </p:spPr>
      </p:pic>
      <p:pic>
        <p:nvPicPr>
          <p:cNvPr id="7" name="Picture 6">
            <a:extLst>
              <a:ext uri="{FF2B5EF4-FFF2-40B4-BE49-F238E27FC236}">
                <a16:creationId xmlns:a16="http://schemas.microsoft.com/office/drawing/2014/main" id="{BC5EED89-866D-4E35-A5C8-A93423538A07}"/>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60256" y="4623373"/>
            <a:ext cx="803069" cy="1510475"/>
          </a:xfrm>
          <a:prstGeom prst="rect">
            <a:avLst/>
          </a:prstGeom>
        </p:spPr>
      </p:pic>
    </p:spTree>
    <p:extLst>
      <p:ext uri="{BB962C8B-B14F-4D97-AF65-F5344CB8AC3E}">
        <p14:creationId xmlns:p14="http://schemas.microsoft.com/office/powerpoint/2010/main" val="14863015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CBFC-575E-4E58-B4FC-6911A38B4DDE}"/>
              </a:ext>
            </a:extLst>
          </p:cNvPr>
          <p:cNvSpPr>
            <a:spLocks noGrp="1"/>
          </p:cNvSpPr>
          <p:nvPr>
            <p:ph type="title"/>
          </p:nvPr>
        </p:nvSpPr>
        <p:spPr>
          <a:xfrm>
            <a:off x="838200" y="2133017"/>
            <a:ext cx="10515600" cy="1325563"/>
          </a:xfrm>
        </p:spPr>
        <p:txBody>
          <a:bodyPr>
            <a:normAutofit/>
          </a:bodyPr>
          <a:lstStyle/>
          <a:p>
            <a:pPr algn="ctr"/>
            <a:r>
              <a:rPr lang="en-US" sz="3600"/>
              <a:t>Change the Behavioral Momentum</a:t>
            </a:r>
            <a:br>
              <a:rPr lang="en-US" sz="3600"/>
            </a:br>
            <a:r>
              <a:rPr lang="en-US" altLang="en-US" sz="1600" b="0"/>
              <a:t>(Nevin, 1970)</a:t>
            </a:r>
            <a:endParaRPr lang="en-US" sz="3600" b="0"/>
          </a:p>
        </p:txBody>
      </p:sp>
      <p:sp>
        <p:nvSpPr>
          <p:cNvPr id="3" name="Content Placeholder 2">
            <a:extLst>
              <a:ext uri="{FF2B5EF4-FFF2-40B4-BE49-F238E27FC236}">
                <a16:creationId xmlns:a16="http://schemas.microsoft.com/office/drawing/2014/main" id="{D2EACBC7-BA01-4C8A-B235-34C97BAAE2E7}"/>
              </a:ext>
            </a:extLst>
          </p:cNvPr>
          <p:cNvSpPr>
            <a:spLocks noGrp="1"/>
          </p:cNvSpPr>
          <p:nvPr>
            <p:ph idx="1"/>
          </p:nvPr>
        </p:nvSpPr>
        <p:spPr>
          <a:xfrm>
            <a:off x="3464628" y="3575367"/>
            <a:ext cx="5262743" cy="3079750"/>
          </a:xfrm>
        </p:spPr>
        <p:txBody>
          <a:bodyPr/>
          <a:lstStyle/>
          <a:p>
            <a:pPr marL="0" indent="0" algn="ctr">
              <a:buNone/>
            </a:pPr>
            <a:r>
              <a:rPr lang="en-US" altLang="en-US" sz="2800"/>
              <a:t>Interrupt the behavioral chain at any time to prevent the occurrence of more serious types of behavior.</a:t>
            </a:r>
          </a:p>
        </p:txBody>
      </p:sp>
      <p:pic>
        <p:nvPicPr>
          <p:cNvPr id="4" name="Picture 1">
            <a:extLst>
              <a:ext uri="{FF2B5EF4-FFF2-40B4-BE49-F238E27FC236}">
                <a16:creationId xmlns:a16="http://schemas.microsoft.com/office/drawing/2014/main" id="{F0647922-4378-45A7-8117-DDC7D4FD907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692" y="3793171"/>
            <a:ext cx="1372751" cy="2644142"/>
          </a:xfrm>
          <a:prstGeom prst="rect">
            <a:avLst/>
          </a:prstGeom>
        </p:spPr>
      </p:pic>
      <p:pic>
        <p:nvPicPr>
          <p:cNvPr id="5" name="Picture 2">
            <a:extLst>
              <a:ext uri="{FF2B5EF4-FFF2-40B4-BE49-F238E27FC236}">
                <a16:creationId xmlns:a16="http://schemas.microsoft.com/office/drawing/2014/main" id="{16D357F0-8358-4CF4-956B-503BDFBA79A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205" y="351562"/>
            <a:ext cx="2428262" cy="1981057"/>
          </a:xfrm>
          <a:prstGeom prst="rect">
            <a:avLst/>
          </a:prstGeom>
        </p:spPr>
      </p:pic>
      <p:pic>
        <p:nvPicPr>
          <p:cNvPr id="6" name="Picture 3">
            <a:extLst>
              <a:ext uri="{FF2B5EF4-FFF2-40B4-BE49-F238E27FC236}">
                <a16:creationId xmlns:a16="http://schemas.microsoft.com/office/drawing/2014/main" id="{62CA073C-3A6C-4E54-B48D-F640213666E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96999" y="652180"/>
            <a:ext cx="956801" cy="2257938"/>
          </a:xfrm>
          <a:prstGeom prst="rect">
            <a:avLst/>
          </a:prstGeom>
        </p:spPr>
      </p:pic>
    </p:spTree>
    <p:extLst>
      <p:ext uri="{BB962C8B-B14F-4D97-AF65-F5344CB8AC3E}">
        <p14:creationId xmlns:p14="http://schemas.microsoft.com/office/powerpoint/2010/main" val="41478892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8965-7A99-4AF9-972A-6C0D96948283}"/>
              </a:ext>
            </a:extLst>
          </p:cNvPr>
          <p:cNvSpPr>
            <a:spLocks noGrp="1"/>
          </p:cNvSpPr>
          <p:nvPr>
            <p:ph type="title"/>
          </p:nvPr>
        </p:nvSpPr>
        <p:spPr/>
        <p:txBody>
          <a:bodyPr/>
          <a:lstStyle/>
          <a:p>
            <a:r>
              <a:rPr lang="en-US"/>
              <a:t>Stages of the Acting Out Cycle</a:t>
            </a:r>
            <a:br>
              <a:rPr lang="en-US"/>
            </a:br>
            <a:r>
              <a:rPr lang="en-US" altLang="en-US" sz="1600" b="0"/>
              <a:t>Colvin (1992)</a:t>
            </a:r>
            <a:endParaRPr lang="en-US" b="0"/>
          </a:p>
        </p:txBody>
      </p:sp>
      <p:sp>
        <p:nvSpPr>
          <p:cNvPr id="3" name="Content Placeholder 2">
            <a:extLst>
              <a:ext uri="{FF2B5EF4-FFF2-40B4-BE49-F238E27FC236}">
                <a16:creationId xmlns:a16="http://schemas.microsoft.com/office/drawing/2014/main" id="{575918AA-B184-4006-8249-EFCBFE7F2055}"/>
              </a:ext>
            </a:extLst>
          </p:cNvPr>
          <p:cNvSpPr>
            <a:spLocks noGrp="1"/>
          </p:cNvSpPr>
          <p:nvPr>
            <p:ph idx="1"/>
          </p:nvPr>
        </p:nvSpPr>
        <p:spPr/>
        <p:txBody>
          <a:bodyPr/>
          <a:lstStyle/>
          <a:p>
            <a:r>
              <a:rPr lang="en-US" altLang="en-US"/>
              <a:t>Calm</a:t>
            </a:r>
          </a:p>
          <a:p>
            <a:r>
              <a:rPr lang="en-US" altLang="en-US"/>
              <a:t>Triggers</a:t>
            </a:r>
          </a:p>
          <a:p>
            <a:r>
              <a:rPr lang="en-US" altLang="en-US"/>
              <a:t>Agitation</a:t>
            </a:r>
          </a:p>
          <a:p>
            <a:r>
              <a:rPr lang="en-US" altLang="en-US"/>
              <a:t>Acceleration</a:t>
            </a:r>
          </a:p>
          <a:p>
            <a:r>
              <a:rPr lang="en-US" altLang="en-US"/>
              <a:t>Peak</a:t>
            </a:r>
          </a:p>
          <a:p>
            <a:r>
              <a:rPr lang="en-US" altLang="en-US"/>
              <a:t>De-Escalation</a:t>
            </a:r>
          </a:p>
          <a:p>
            <a:r>
              <a:rPr lang="en-US" altLang="en-US"/>
              <a:t>Recovery</a:t>
            </a:r>
          </a:p>
        </p:txBody>
      </p:sp>
      <p:pic>
        <p:nvPicPr>
          <p:cNvPr id="4" name="Picture 2">
            <a:extLst>
              <a:ext uri="{FF2B5EF4-FFF2-40B4-BE49-F238E27FC236}">
                <a16:creationId xmlns:a16="http://schemas.microsoft.com/office/drawing/2014/main" id="{D559544C-E4E3-427E-9BFE-064A4ABB2FB4}"/>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58144" y="1524002"/>
            <a:ext cx="2255301" cy="451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5346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EC8E-6C72-433C-B945-52647E2C4C5A}"/>
              </a:ext>
            </a:extLst>
          </p:cNvPr>
          <p:cNvSpPr>
            <a:spLocks noGrp="1"/>
          </p:cNvSpPr>
          <p:nvPr>
            <p:ph type="title"/>
          </p:nvPr>
        </p:nvSpPr>
        <p:spPr/>
        <p:txBody>
          <a:bodyPr/>
          <a:lstStyle/>
          <a:p>
            <a:r>
              <a:rPr lang="en-US"/>
              <a:t>Managing Acting Out Behavior: Seven Phases</a:t>
            </a:r>
          </a:p>
        </p:txBody>
      </p:sp>
      <p:pic>
        <p:nvPicPr>
          <p:cNvPr id="7" name="Picture 2" descr="Graphic of the acting out cycle, including: calm, trigger, agitation, acceleration, peak, de-escalation, recovery">
            <a:extLst>
              <a:ext uri="{FF2B5EF4-FFF2-40B4-BE49-F238E27FC236}">
                <a16:creationId xmlns:a16="http://schemas.microsoft.com/office/drawing/2014/main" id="{9329D842-F90E-D9FF-7D0C-D991B8E50C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346037" y="1412009"/>
            <a:ext cx="7220557" cy="5080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788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What is Behavior Screening? Infographic that includes its benefits, which is that data are used to shape instruction to meet students' multiple needs, as well as how that behavior screening data is used, which is to inform tier 1 instruction, identify opportunities for teacher-delivered low-intensity strategies, and connect students to tier 2 and tier 3 interventions.">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7459" y="-4659257"/>
            <a:ext cx="8897082" cy="11517257"/>
          </a:xfrm>
          <a:prstGeom prst="rect">
            <a:avLst/>
          </a:prstGeom>
          <a:ln>
            <a:solidFill>
              <a:schemeClr val="tx2"/>
            </a:solidFill>
          </a:ln>
        </p:spPr>
      </p:pic>
      <p:sp>
        <p:nvSpPr>
          <p:cNvPr id="2" name="Title 1">
            <a:extLst>
              <a:ext uri="{FF2B5EF4-FFF2-40B4-BE49-F238E27FC236}">
                <a16:creationId xmlns:a16="http://schemas.microsoft.com/office/drawing/2014/main" id="{2419AAA9-B34E-F464-56BB-81FE069AB2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2</a:t>
            </a:r>
          </a:p>
        </p:txBody>
      </p:sp>
    </p:spTree>
    <p:extLst>
      <p:ext uri="{BB962C8B-B14F-4D97-AF65-F5344CB8AC3E}">
        <p14:creationId xmlns:p14="http://schemas.microsoft.com/office/powerpoint/2010/main" val="86828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E142DD-6B54-8A43-CC4F-1D3F2A0E04C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Phase 1: Calm 1</a:t>
            </a:r>
          </a:p>
        </p:txBody>
      </p:sp>
      <p:sp>
        <p:nvSpPr>
          <p:cNvPr id="2" name="Title 1">
            <a:extLst>
              <a:ext uri="{FF2B5EF4-FFF2-40B4-BE49-F238E27FC236}">
                <a16:creationId xmlns:a16="http://schemas.microsoft.com/office/drawing/2014/main" id="{9DCBEC8E-6C72-433C-B945-52647E2C4C5A}"/>
              </a:ext>
              <a:ext uri="{C183D7F6-B498-43B3-948B-1728B52AA6E4}">
                <adec:decorative xmlns:adec="http://schemas.microsoft.com/office/drawing/2017/decorative" val="1"/>
              </a:ext>
            </a:extLst>
          </p:cNvPr>
          <p:cNvSpPr>
            <a:spLocks noGrp="1"/>
          </p:cNvSpPr>
          <p:nvPr>
            <p:ph type="title"/>
          </p:nvPr>
        </p:nvSpPr>
        <p:spPr/>
        <p:txBody>
          <a:bodyPr/>
          <a:lstStyle/>
          <a:p>
            <a:r>
              <a:rPr lang="en-US"/>
              <a:t>Phase 1: Calm</a:t>
            </a:r>
          </a:p>
        </p:txBody>
      </p:sp>
      <p:pic>
        <p:nvPicPr>
          <p:cNvPr id="7" name="Picture 2" descr="Graphic of the acting out cycle, including: calm, trigger, agitation, acceleration, peak, de-escalation, recovery">
            <a:extLst>
              <a:ext uri="{FF2B5EF4-FFF2-40B4-BE49-F238E27FC236}">
                <a16:creationId xmlns:a16="http://schemas.microsoft.com/office/drawing/2014/main" id="{9329D842-F90E-D9FF-7D0C-D991B8E50C9A}"/>
              </a:ext>
              <a:ext uri="{C183D7F6-B498-43B3-948B-1728B52AA6E4}">
                <adec:decorative xmlns:adec="http://schemas.microsoft.com/office/drawing/2017/decorative" val="0"/>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346037" y="1412009"/>
            <a:ext cx="7220557" cy="508086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Yellow circle highlighting the word calm">
            <a:extLst>
              <a:ext uri="{FF2B5EF4-FFF2-40B4-BE49-F238E27FC236}">
                <a16:creationId xmlns:a16="http://schemas.microsoft.com/office/drawing/2014/main" id="{E9626FC1-AC97-0C2F-9DBC-1C134EAB5C80}"/>
              </a:ext>
              <a:ext uri="{C183D7F6-B498-43B3-948B-1728B52AA6E4}">
                <adec:decorative xmlns:adec="http://schemas.microsoft.com/office/drawing/2017/decorative" val="0"/>
              </a:ext>
            </a:extLst>
          </p:cNvPr>
          <p:cNvSpPr/>
          <p:nvPr/>
        </p:nvSpPr>
        <p:spPr>
          <a:xfrm>
            <a:off x="2087996" y="4920832"/>
            <a:ext cx="1074820" cy="10503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41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D1258A-9781-CB1B-F02B-36AAFCA348D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Phase 1: Calm 2</a:t>
            </a:r>
          </a:p>
        </p:txBody>
      </p:sp>
      <p:sp>
        <p:nvSpPr>
          <p:cNvPr id="2" name="Title 1">
            <a:extLst>
              <a:ext uri="{FF2B5EF4-FFF2-40B4-BE49-F238E27FC236}">
                <a16:creationId xmlns:a16="http://schemas.microsoft.com/office/drawing/2014/main" id="{51FEEF75-6225-4E76-814A-9E491F75322A}"/>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5400"/>
              <a:t>Phase 1: Calm</a:t>
            </a:r>
            <a:endParaRPr lang="en-US" b="0">
              <a:latin typeface="+mn-lt"/>
            </a:endParaRPr>
          </a:p>
        </p:txBody>
      </p:sp>
      <p:sp>
        <p:nvSpPr>
          <p:cNvPr id="3" name="Content Placeholder 2">
            <a:extLst>
              <a:ext uri="{FF2B5EF4-FFF2-40B4-BE49-F238E27FC236}">
                <a16:creationId xmlns:a16="http://schemas.microsoft.com/office/drawing/2014/main" id="{8300FC2F-5BD0-4862-8440-EFEA88DDC4F8}"/>
              </a:ext>
            </a:extLst>
          </p:cNvPr>
          <p:cNvSpPr>
            <a:spLocks noGrp="1"/>
          </p:cNvSpPr>
          <p:nvPr>
            <p:ph idx="1"/>
          </p:nvPr>
        </p:nvSpPr>
        <p:spPr/>
        <p:txBody>
          <a:bodyPr/>
          <a:lstStyle/>
          <a:p>
            <a:pPr marL="0" indent="0">
              <a:lnSpc>
                <a:spcPct val="90000"/>
              </a:lnSpc>
              <a:buNone/>
            </a:pPr>
            <a:r>
              <a:rPr lang="en-US" altLang="en-US" sz="2800" b="0" i="1">
                <a:latin typeface="+mn-lt"/>
              </a:rPr>
              <a:t>Overall behavior is cooperative, compliant, and desirable.</a:t>
            </a:r>
            <a:endParaRPr lang="en-US" altLang="en-US" sz="2800"/>
          </a:p>
          <a:p>
            <a:pPr>
              <a:lnSpc>
                <a:spcPct val="90000"/>
              </a:lnSpc>
            </a:pPr>
            <a:r>
              <a:rPr lang="en-US" altLang="en-US" sz="2800"/>
              <a:t>Academically Engaged</a:t>
            </a:r>
          </a:p>
          <a:p>
            <a:pPr>
              <a:lnSpc>
                <a:spcPct val="90000"/>
              </a:lnSpc>
            </a:pPr>
            <a:r>
              <a:rPr lang="en-US" altLang="en-US" sz="2800"/>
              <a:t>Following Rules &amp; Expectations</a:t>
            </a:r>
          </a:p>
          <a:p>
            <a:pPr>
              <a:lnSpc>
                <a:spcPct val="90000"/>
              </a:lnSpc>
            </a:pPr>
            <a:r>
              <a:rPr lang="en-US" altLang="en-US" sz="2800"/>
              <a:t>Responsive to Praise and Feedback</a:t>
            </a:r>
          </a:p>
          <a:p>
            <a:pPr>
              <a:lnSpc>
                <a:spcPct val="90000"/>
              </a:lnSpc>
            </a:pPr>
            <a:r>
              <a:rPr lang="en-US" altLang="en-US" sz="2800"/>
              <a:t>Initiates Interactions</a:t>
            </a:r>
          </a:p>
          <a:p>
            <a:pPr>
              <a:lnSpc>
                <a:spcPct val="90000"/>
              </a:lnSpc>
            </a:pPr>
            <a:r>
              <a:rPr lang="en-US" altLang="en-US" sz="2800"/>
              <a:t>Goal Directed Behaviors</a:t>
            </a:r>
          </a:p>
          <a:p>
            <a:endParaRPr lang="en-US"/>
          </a:p>
        </p:txBody>
      </p:sp>
      <p:pic>
        <p:nvPicPr>
          <p:cNvPr id="6" name="Picture 2" descr="Graphic of the acting out cycle, including: calm, trigger, agitation, acceleration, peak, de-escalation, recovery">
            <a:extLst>
              <a:ext uri="{FF2B5EF4-FFF2-40B4-BE49-F238E27FC236}">
                <a16:creationId xmlns:a16="http://schemas.microsoft.com/office/drawing/2014/main" id="{CC462E1F-21CD-6067-2FB4-23960E5BE9A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descr="Yellow circle highlighting the word calm">
            <a:extLst>
              <a:ext uri="{FF2B5EF4-FFF2-40B4-BE49-F238E27FC236}">
                <a16:creationId xmlns:a16="http://schemas.microsoft.com/office/drawing/2014/main" id="{6115CC3D-F93A-9D4B-5F60-EED27E0AFD5D}"/>
              </a:ext>
              <a:ext uri="{C183D7F6-B498-43B3-948B-1728B52AA6E4}">
                <adec:decorative xmlns:adec="http://schemas.microsoft.com/office/drawing/2017/decorative" val="0"/>
              </a:ext>
            </a:extLst>
          </p:cNvPr>
          <p:cNvSpPr/>
          <p:nvPr/>
        </p:nvSpPr>
        <p:spPr>
          <a:xfrm>
            <a:off x="9732299" y="1126279"/>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C6E3C5-6C22-4CBD-9D4B-C381ADF351EE}"/>
              </a:ext>
            </a:extLst>
          </p:cNvPr>
          <p:cNvSpPr/>
          <p:nvPr/>
        </p:nvSpPr>
        <p:spPr>
          <a:xfrm>
            <a:off x="194732" y="6540377"/>
            <a:ext cx="942592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1066679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3660-39BF-D484-E18E-7CB3BBA6E9C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Strategies 1</a:t>
            </a:r>
          </a:p>
        </p:txBody>
      </p:sp>
      <p:sp>
        <p:nvSpPr>
          <p:cNvPr id="10" name="Title 9">
            <a:extLst>
              <a:ext uri="{FF2B5EF4-FFF2-40B4-BE49-F238E27FC236}">
                <a16:creationId xmlns:a16="http://schemas.microsoft.com/office/drawing/2014/main" id="{362F634A-69BF-F108-2E5B-24F519BE6669}"/>
              </a:ext>
              <a:ext uri="{C183D7F6-B498-43B3-948B-1728B52AA6E4}">
                <adec:decorative xmlns:adec="http://schemas.microsoft.com/office/drawing/2017/decorative" val="1"/>
              </a:ext>
            </a:extLst>
          </p:cNvPr>
          <p:cNvSpPr>
            <a:spLocks noGrp="1"/>
          </p:cNvSpPr>
          <p:nvPr>
            <p:ph type="title"/>
          </p:nvPr>
        </p:nvSpPr>
        <p:spPr/>
        <p:txBody>
          <a:bodyPr/>
          <a:lstStyle/>
          <a:p>
            <a:r>
              <a:rPr lang="en-US"/>
              <a:t>Strategies</a:t>
            </a:r>
          </a:p>
        </p:txBody>
      </p:sp>
      <p:sp>
        <p:nvSpPr>
          <p:cNvPr id="11" name="Content Placeholder 10">
            <a:extLst>
              <a:ext uri="{FF2B5EF4-FFF2-40B4-BE49-F238E27FC236}">
                <a16:creationId xmlns:a16="http://schemas.microsoft.com/office/drawing/2014/main" id="{BC12430F-C8E8-8034-F586-D3CFD35112FE}"/>
              </a:ext>
            </a:extLst>
          </p:cNvPr>
          <p:cNvSpPr>
            <a:spLocks noGrp="1"/>
          </p:cNvSpPr>
          <p:nvPr>
            <p:ph idx="1"/>
          </p:nvPr>
        </p:nvSpPr>
        <p:spPr/>
        <p:txBody>
          <a:bodyPr>
            <a:noAutofit/>
          </a:bodyPr>
          <a:lstStyle/>
          <a:p>
            <a:pPr marL="0" indent="0">
              <a:buNone/>
            </a:pPr>
            <a:r>
              <a:rPr lang="en-US" altLang="en-US" sz="2400"/>
              <a:t>Intervention is focused on proactive strategies. Focus on </a:t>
            </a:r>
            <a:r>
              <a:rPr lang="en-US" altLang="en-US" sz="2400" b="1"/>
              <a:t>instruction</a:t>
            </a:r>
            <a:r>
              <a:rPr lang="en-US" altLang="en-US" sz="2400"/>
              <a:t> and </a:t>
            </a:r>
            <a:r>
              <a:rPr lang="en-US" altLang="en-US" sz="2400" b="1">
                <a:solidFill>
                  <a:schemeClr val="tx1"/>
                </a:solidFill>
              </a:rPr>
              <a:t>positive behavior support</a:t>
            </a:r>
            <a:r>
              <a:rPr lang="en-US" altLang="en-US" sz="2400"/>
              <a:t>.</a:t>
            </a:r>
          </a:p>
          <a:p>
            <a:pPr marL="0" indent="0">
              <a:buNone/>
            </a:pPr>
            <a:endParaRPr lang="en-US" sz="2400"/>
          </a:p>
          <a:p>
            <a:r>
              <a:rPr lang="en-US" sz="2400"/>
              <a:t>Implement the schoolwide Ci3T plan</a:t>
            </a:r>
          </a:p>
          <a:p>
            <a:r>
              <a:rPr lang="en-US" sz="2400"/>
              <a:t>Implement low-intensity teacher-delivered strategies (e.g. precorrection, active supervision, behavior specific praise, instructional choice)</a:t>
            </a:r>
          </a:p>
          <a:p>
            <a:r>
              <a:rPr lang="en-US" sz="2400"/>
              <a:t>Carefully plan instruction with a focus on differentiation and integrated lesson plans </a:t>
            </a:r>
          </a:p>
          <a:p>
            <a:r>
              <a:rPr lang="en-US" sz="2400"/>
              <a:t>Re-teach expectations and implement clear routines and procedures </a:t>
            </a:r>
          </a:p>
        </p:txBody>
      </p:sp>
      <p:pic>
        <p:nvPicPr>
          <p:cNvPr id="13" name="Picture 2" descr="Graphic of the acting out cycle, including: calm, trigger, agitation, acceleration, peak, de-escalation, recovery">
            <a:extLst>
              <a:ext uri="{FF2B5EF4-FFF2-40B4-BE49-F238E27FC236}">
                <a16:creationId xmlns:a16="http://schemas.microsoft.com/office/drawing/2014/main" id="{3D5AB84B-172F-5078-C86B-D20D4145B1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descr="Yellow circle highlighting the word calm">
            <a:extLst>
              <a:ext uri="{FF2B5EF4-FFF2-40B4-BE49-F238E27FC236}">
                <a16:creationId xmlns:a16="http://schemas.microsoft.com/office/drawing/2014/main" id="{4DA9B1AE-94BE-50D5-FF15-102A63969E28}"/>
              </a:ext>
              <a:ext uri="{C183D7F6-B498-43B3-948B-1728B52AA6E4}">
                <adec:decorative xmlns:adec="http://schemas.microsoft.com/office/drawing/2017/decorative" val="0"/>
              </a:ext>
            </a:extLst>
          </p:cNvPr>
          <p:cNvSpPr/>
          <p:nvPr/>
        </p:nvSpPr>
        <p:spPr>
          <a:xfrm>
            <a:off x="9732299" y="1126279"/>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C6E3C5-6C22-4CBD-9D4B-C381ADF351EE}"/>
              </a:ext>
              <a:ext uri="{C183D7F6-B498-43B3-948B-1728B52AA6E4}">
                <adec:decorative xmlns:adec="http://schemas.microsoft.com/office/drawing/2017/decorative" val="0"/>
              </a:ext>
            </a:extLst>
          </p:cNvPr>
          <p:cNvSpPr/>
          <p:nvPr/>
        </p:nvSpPr>
        <p:spPr>
          <a:xfrm>
            <a:off x="194732" y="6540377"/>
            <a:ext cx="942592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23375034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187B-5EA2-1923-85AB-8D621F65AFC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Pitfalls 1</a:t>
            </a:r>
          </a:p>
        </p:txBody>
      </p:sp>
      <p:sp>
        <p:nvSpPr>
          <p:cNvPr id="10" name="Title 9">
            <a:extLst>
              <a:ext uri="{FF2B5EF4-FFF2-40B4-BE49-F238E27FC236}">
                <a16:creationId xmlns:a16="http://schemas.microsoft.com/office/drawing/2014/main" id="{362F634A-69BF-F108-2E5B-24F519BE6669}"/>
              </a:ext>
              <a:ext uri="{C183D7F6-B498-43B3-948B-1728B52AA6E4}">
                <adec:decorative xmlns:adec="http://schemas.microsoft.com/office/drawing/2017/decorative" val="1"/>
              </a:ext>
            </a:extLst>
          </p:cNvPr>
          <p:cNvSpPr>
            <a:spLocks noGrp="1"/>
          </p:cNvSpPr>
          <p:nvPr>
            <p:ph type="title"/>
          </p:nvPr>
        </p:nvSpPr>
        <p:spPr/>
        <p:txBody>
          <a:bodyPr/>
          <a:lstStyle/>
          <a:p>
            <a:r>
              <a:rPr lang="en-US"/>
              <a:t>Pitfalls</a:t>
            </a:r>
          </a:p>
        </p:txBody>
      </p:sp>
      <p:sp>
        <p:nvSpPr>
          <p:cNvPr id="11" name="Content Placeholder 10">
            <a:extLst>
              <a:ext uri="{FF2B5EF4-FFF2-40B4-BE49-F238E27FC236}">
                <a16:creationId xmlns:a16="http://schemas.microsoft.com/office/drawing/2014/main" id="{BC12430F-C8E8-8034-F586-D3CFD35112FE}"/>
              </a:ext>
            </a:extLst>
          </p:cNvPr>
          <p:cNvSpPr>
            <a:spLocks noGrp="1"/>
          </p:cNvSpPr>
          <p:nvPr>
            <p:ph idx="1"/>
          </p:nvPr>
        </p:nvSpPr>
        <p:spPr/>
        <p:txBody>
          <a:bodyPr/>
          <a:lstStyle/>
          <a:p>
            <a:r>
              <a:rPr lang="en-US"/>
              <a:t>Teacher hesitation to engage with a student who has a history of explosive behavior (“I’m nervous about saying anything that could set him off”)</a:t>
            </a:r>
          </a:p>
        </p:txBody>
      </p:sp>
      <p:pic>
        <p:nvPicPr>
          <p:cNvPr id="7" name="Picture 2" descr="Graphic of the acting out cycle, including: calm, trigger, agitation, acceleration, peak, de-escalation, recovery">
            <a:extLst>
              <a:ext uri="{FF2B5EF4-FFF2-40B4-BE49-F238E27FC236}">
                <a16:creationId xmlns:a16="http://schemas.microsoft.com/office/drawing/2014/main" id="{43A7969C-D27D-A7AE-3FA5-AC1D8358451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descr="Yellow circle highlighting the word calm">
            <a:extLst>
              <a:ext uri="{FF2B5EF4-FFF2-40B4-BE49-F238E27FC236}">
                <a16:creationId xmlns:a16="http://schemas.microsoft.com/office/drawing/2014/main" id="{56626144-DC3C-2FEE-C7A6-9CC83607E038}"/>
              </a:ext>
              <a:ext uri="{C183D7F6-B498-43B3-948B-1728B52AA6E4}">
                <adec:decorative xmlns:adec="http://schemas.microsoft.com/office/drawing/2017/decorative" val="0"/>
              </a:ext>
            </a:extLst>
          </p:cNvPr>
          <p:cNvSpPr/>
          <p:nvPr/>
        </p:nvSpPr>
        <p:spPr>
          <a:xfrm>
            <a:off x="9732299" y="1126279"/>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C6E3C5-6C22-4CBD-9D4B-C381ADF351EE}"/>
              </a:ext>
            </a:extLst>
          </p:cNvPr>
          <p:cNvSpPr/>
          <p:nvPr/>
        </p:nvSpPr>
        <p:spPr>
          <a:xfrm>
            <a:off x="194732" y="6540377"/>
            <a:ext cx="942592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24920600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EC8E-6C72-433C-B945-52647E2C4C5A}"/>
              </a:ext>
            </a:extLst>
          </p:cNvPr>
          <p:cNvSpPr>
            <a:spLocks noGrp="1"/>
          </p:cNvSpPr>
          <p:nvPr>
            <p:ph type="title"/>
          </p:nvPr>
        </p:nvSpPr>
        <p:spPr/>
        <p:txBody>
          <a:bodyPr/>
          <a:lstStyle/>
          <a:p>
            <a:r>
              <a:rPr lang="en-US"/>
              <a:t>Phase 2: Trigger</a:t>
            </a:r>
          </a:p>
        </p:txBody>
      </p:sp>
      <p:pic>
        <p:nvPicPr>
          <p:cNvPr id="7" name="Picture 2" descr="Graphic of the acting out cycle, including: calm, trigger, agitation, acceleration, peak, de-escalation, recovery">
            <a:extLst>
              <a:ext uri="{FF2B5EF4-FFF2-40B4-BE49-F238E27FC236}">
                <a16:creationId xmlns:a16="http://schemas.microsoft.com/office/drawing/2014/main" id="{9329D842-F90E-D9FF-7D0C-D991B8E50C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346037" y="1412009"/>
            <a:ext cx="7220557" cy="508086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Yellow circle highlighting the word trigger">
            <a:extLst>
              <a:ext uri="{FF2B5EF4-FFF2-40B4-BE49-F238E27FC236}">
                <a16:creationId xmlns:a16="http://schemas.microsoft.com/office/drawing/2014/main" id="{E9626FC1-AC97-0C2F-9DBC-1C134EAB5C80}"/>
              </a:ext>
              <a:ext uri="{C183D7F6-B498-43B3-948B-1728B52AA6E4}">
                <adec:decorative xmlns:adec="http://schemas.microsoft.com/office/drawing/2017/decorative" val="0"/>
              </a:ext>
            </a:extLst>
          </p:cNvPr>
          <p:cNvSpPr/>
          <p:nvPr/>
        </p:nvSpPr>
        <p:spPr>
          <a:xfrm>
            <a:off x="2851476" y="4725524"/>
            <a:ext cx="1074820" cy="10503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824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D41498-E498-5E08-9C2F-5D45714F1BFE}"/>
              </a:ext>
            </a:extLst>
          </p:cNvPr>
          <p:cNvSpPr>
            <a:spLocks noGrp="1"/>
          </p:cNvSpPr>
          <p:nvPr>
            <p:ph type="title"/>
          </p:nvPr>
        </p:nvSpPr>
        <p:spPr/>
        <p:txBody>
          <a:bodyPr/>
          <a:lstStyle/>
          <a:p>
            <a:r>
              <a:rPr lang="en-US" sz="5400"/>
              <a:t>Phase 2: Trigger</a:t>
            </a:r>
            <a:br>
              <a:rPr kumimoji="0" lang="en-US" altLang="en-US" sz="4400" b="1" i="0" u="none" strike="noStrike" kern="1200" cap="none" spc="-150" normalizeH="0" baseline="0" noProof="0">
                <a:ln>
                  <a:noFill/>
                </a:ln>
                <a:solidFill>
                  <a:prstClr val="black"/>
                </a:solidFill>
                <a:effectLst>
                  <a:outerShdw blurRad="38100" dist="38100" dir="2700000" algn="tl">
                    <a:srgbClr val="000000"/>
                  </a:outerShdw>
                </a:effectLst>
                <a:uLnTx/>
                <a:uFillTx/>
                <a:latin typeface="Arial" panose="020B0604020202020204"/>
                <a:ea typeface="+mj-ea"/>
                <a:cs typeface="+mj-cs"/>
              </a:rPr>
            </a:br>
            <a:r>
              <a:rPr kumimoji="0" lang="en-US" altLang="en-US" sz="2700" b="0" i="1" u="none" strike="noStrike" kern="1200" cap="none" spc="-150" normalizeH="0" baseline="0" noProof="0">
                <a:ln>
                  <a:noFill/>
                </a:ln>
                <a:solidFill>
                  <a:prstClr val="black"/>
                </a:solidFill>
                <a:effectLst/>
                <a:uLnTx/>
                <a:uFillTx/>
                <a:latin typeface="Arial" panose="020B0604020202020204"/>
                <a:ea typeface="+mj-ea"/>
                <a:cs typeface="+mj-cs"/>
              </a:rPr>
              <a:t>Overall behavior involve a series of unresolved problems. </a:t>
            </a:r>
            <a:endParaRPr lang="en-US"/>
          </a:p>
        </p:txBody>
      </p:sp>
      <p:sp>
        <p:nvSpPr>
          <p:cNvPr id="9" name="Text Placeholder 8">
            <a:extLst>
              <a:ext uri="{FF2B5EF4-FFF2-40B4-BE49-F238E27FC236}">
                <a16:creationId xmlns:a16="http://schemas.microsoft.com/office/drawing/2014/main" id="{DE172F25-85B9-2FB2-F0AD-93EA2148E974}"/>
              </a:ext>
            </a:extLst>
          </p:cNvPr>
          <p:cNvSpPr>
            <a:spLocks noGrp="1"/>
          </p:cNvSpPr>
          <p:nvPr>
            <p:ph type="body" idx="1"/>
          </p:nvPr>
        </p:nvSpPr>
        <p:spPr/>
        <p:txBody>
          <a:bodyPr/>
          <a:lstStyle/>
          <a:p>
            <a:r>
              <a:rPr lang="en-US"/>
              <a:t>School-Based Triggers</a:t>
            </a:r>
          </a:p>
        </p:txBody>
      </p:sp>
      <p:sp>
        <p:nvSpPr>
          <p:cNvPr id="10" name="Content Placeholder 9">
            <a:extLst>
              <a:ext uri="{FF2B5EF4-FFF2-40B4-BE49-F238E27FC236}">
                <a16:creationId xmlns:a16="http://schemas.microsoft.com/office/drawing/2014/main" id="{7DE04A84-8E5C-27D5-7E2E-63632D691506}"/>
              </a:ext>
            </a:extLst>
          </p:cNvPr>
          <p:cNvSpPr>
            <a:spLocks noGrp="1"/>
          </p:cNvSpPr>
          <p:nvPr>
            <p:ph sz="half" idx="2"/>
          </p:nvPr>
        </p:nvSpPr>
        <p:spPr/>
        <p:txBody>
          <a:bodyPr>
            <a:normAutofit fontScale="92500" lnSpcReduction="10000"/>
          </a:bodyPr>
          <a:lstStyle/>
          <a:p>
            <a:r>
              <a:rPr lang="en-US" altLang="en-US" sz="2800">
                <a:solidFill>
                  <a:schemeClr val="tx1"/>
                </a:solidFill>
              </a:rPr>
              <a:t>Conflicts</a:t>
            </a:r>
          </a:p>
          <a:p>
            <a:r>
              <a:rPr lang="en-US" altLang="en-US" sz="2800">
                <a:solidFill>
                  <a:schemeClr val="tx1"/>
                </a:solidFill>
              </a:rPr>
              <a:t>Changes in routine</a:t>
            </a:r>
          </a:p>
          <a:p>
            <a:r>
              <a:rPr lang="en-US" altLang="en-US" sz="2800">
                <a:solidFill>
                  <a:schemeClr val="tx1"/>
                </a:solidFill>
              </a:rPr>
              <a:t>Provoked by peers </a:t>
            </a:r>
          </a:p>
          <a:p>
            <a:r>
              <a:rPr lang="en-US" altLang="en-US" sz="2800">
                <a:solidFill>
                  <a:schemeClr val="tx1"/>
                </a:solidFill>
              </a:rPr>
              <a:t>Pressure or stress</a:t>
            </a:r>
          </a:p>
          <a:p>
            <a:r>
              <a:rPr lang="en-US" altLang="en-US" sz="2800">
                <a:solidFill>
                  <a:schemeClr val="tx1"/>
                </a:solidFill>
              </a:rPr>
              <a:t>Limited problem-solving skills</a:t>
            </a:r>
          </a:p>
          <a:p>
            <a:r>
              <a:rPr lang="en-US" altLang="en-US" sz="2800">
                <a:solidFill>
                  <a:schemeClr val="tx1"/>
                </a:solidFill>
              </a:rPr>
              <a:t>Facing Errors in Instruction</a:t>
            </a:r>
          </a:p>
          <a:p>
            <a:r>
              <a:rPr lang="en-US" altLang="en-US" sz="2800">
                <a:solidFill>
                  <a:schemeClr val="tx1"/>
                </a:solidFill>
              </a:rPr>
              <a:t>Facing Correction Procedures</a:t>
            </a:r>
          </a:p>
          <a:p>
            <a:r>
              <a:rPr lang="en-US" altLang="en-US" sz="2800">
                <a:solidFill>
                  <a:schemeClr val="tx1"/>
                </a:solidFill>
              </a:rPr>
              <a:t>Denial of Something Needed</a:t>
            </a:r>
          </a:p>
          <a:p>
            <a:endParaRPr lang="en-US"/>
          </a:p>
        </p:txBody>
      </p:sp>
      <p:sp>
        <p:nvSpPr>
          <p:cNvPr id="11" name="Text Placeholder 10">
            <a:extLst>
              <a:ext uri="{FF2B5EF4-FFF2-40B4-BE49-F238E27FC236}">
                <a16:creationId xmlns:a16="http://schemas.microsoft.com/office/drawing/2014/main" id="{8587AAA2-4015-5405-CF87-6E8DE8D52C29}"/>
              </a:ext>
            </a:extLst>
          </p:cNvPr>
          <p:cNvSpPr>
            <a:spLocks noGrp="1"/>
          </p:cNvSpPr>
          <p:nvPr>
            <p:ph type="body" sz="quarter" idx="3"/>
          </p:nvPr>
        </p:nvSpPr>
        <p:spPr/>
        <p:txBody>
          <a:bodyPr/>
          <a:lstStyle/>
          <a:p>
            <a:r>
              <a:rPr lang="en-US"/>
              <a:t>Non-School-Based Triggers</a:t>
            </a:r>
          </a:p>
        </p:txBody>
      </p:sp>
      <p:sp>
        <p:nvSpPr>
          <p:cNvPr id="12" name="Content Placeholder 11">
            <a:extLst>
              <a:ext uri="{FF2B5EF4-FFF2-40B4-BE49-F238E27FC236}">
                <a16:creationId xmlns:a16="http://schemas.microsoft.com/office/drawing/2014/main" id="{B84E6172-A3BB-3680-988D-B8C89F85FBAB}"/>
              </a:ext>
            </a:extLst>
          </p:cNvPr>
          <p:cNvSpPr>
            <a:spLocks noGrp="1"/>
          </p:cNvSpPr>
          <p:nvPr>
            <p:ph sz="quarter" idx="4"/>
          </p:nvPr>
        </p:nvSpPr>
        <p:spPr>
          <a:xfrm>
            <a:off x="6172199" y="2505075"/>
            <a:ext cx="5490411" cy="3684588"/>
          </a:xfrm>
        </p:spPr>
        <p:txBody>
          <a:bodyPr>
            <a:normAutofit fontScale="92500" lnSpcReduction="10000"/>
          </a:bodyPr>
          <a:lstStyle/>
          <a:p>
            <a:r>
              <a:rPr lang="en-US" altLang="en-US" sz="2800"/>
              <a:t>Uncertain home life</a:t>
            </a:r>
          </a:p>
          <a:p>
            <a:r>
              <a:rPr lang="en-US" altLang="en-US" sz="2800"/>
              <a:t>Medical and health complications</a:t>
            </a:r>
          </a:p>
          <a:p>
            <a:r>
              <a:rPr lang="en-US" altLang="en-US" sz="2800"/>
              <a:t>Food insecurity</a:t>
            </a:r>
          </a:p>
          <a:p>
            <a:r>
              <a:rPr lang="en-US" altLang="en-US" sz="2800"/>
              <a:t>Inadequate sleep</a:t>
            </a:r>
          </a:p>
          <a:p>
            <a:r>
              <a:rPr lang="en-US" altLang="en-US" sz="2800"/>
              <a:t>Substance abuse</a:t>
            </a:r>
          </a:p>
          <a:p>
            <a:r>
              <a:rPr lang="en-US" altLang="en-US" sz="2800"/>
              <a:t>Commitments to gangs or unhealthy peer groups</a:t>
            </a:r>
          </a:p>
          <a:p>
            <a:endParaRPr lang="en-US"/>
          </a:p>
        </p:txBody>
      </p:sp>
      <p:pic>
        <p:nvPicPr>
          <p:cNvPr id="6" name="Picture 2" descr="Graphic of the acting out cycle, including: calm, trigger, agitation, acceleration, peak, de-escalation, recovery">
            <a:extLst>
              <a:ext uri="{FF2B5EF4-FFF2-40B4-BE49-F238E27FC236}">
                <a16:creationId xmlns:a16="http://schemas.microsoft.com/office/drawing/2014/main" id="{A6D153B3-8DC3-DA5D-5325-A6B798371BB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descr="Yellow circle highlighting the word trigger">
            <a:extLst>
              <a:ext uri="{FF2B5EF4-FFF2-40B4-BE49-F238E27FC236}">
                <a16:creationId xmlns:a16="http://schemas.microsoft.com/office/drawing/2014/main" id="{DDA9F321-378B-A0FB-1DB5-B48914AF33BD}"/>
              </a:ext>
              <a:ext uri="{C183D7F6-B498-43B3-948B-1728B52AA6E4}">
                <adec:decorative xmlns:adec="http://schemas.microsoft.com/office/drawing/2017/decorative" val="0"/>
              </a:ext>
            </a:extLst>
          </p:cNvPr>
          <p:cNvSpPr/>
          <p:nvPr/>
        </p:nvSpPr>
        <p:spPr>
          <a:xfrm>
            <a:off x="9989751" y="1027906"/>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18ED0B-B14A-57DE-B817-3EBE3A23AA17}"/>
              </a:ext>
            </a:extLst>
          </p:cNvPr>
          <p:cNvSpPr/>
          <p:nvPr/>
        </p:nvSpPr>
        <p:spPr>
          <a:xfrm>
            <a:off x="131820" y="6427619"/>
            <a:ext cx="10130861"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3328589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B0790B1-7142-B11D-B2B3-F4BD0D98C6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Strategies 2</a:t>
            </a:r>
          </a:p>
        </p:txBody>
      </p:sp>
      <p:sp>
        <p:nvSpPr>
          <p:cNvPr id="2" name="Title 1">
            <a:extLst>
              <a:ext uri="{FF2B5EF4-FFF2-40B4-BE49-F238E27FC236}">
                <a16:creationId xmlns:a16="http://schemas.microsoft.com/office/drawing/2014/main" id="{65148D2E-87EC-0BFF-3F87-38687DB9625A}"/>
              </a:ext>
              <a:ext uri="{C183D7F6-B498-43B3-948B-1728B52AA6E4}">
                <adec:decorative xmlns:adec="http://schemas.microsoft.com/office/drawing/2017/decorative" val="1"/>
              </a:ext>
            </a:extLst>
          </p:cNvPr>
          <p:cNvSpPr>
            <a:spLocks noGrp="1"/>
          </p:cNvSpPr>
          <p:nvPr>
            <p:ph type="title"/>
          </p:nvPr>
        </p:nvSpPr>
        <p:spPr/>
        <p:txBody>
          <a:bodyPr/>
          <a:lstStyle/>
          <a:p>
            <a:r>
              <a:rPr lang="en-US"/>
              <a:t>Strategies</a:t>
            </a:r>
          </a:p>
        </p:txBody>
      </p:sp>
      <p:sp>
        <p:nvSpPr>
          <p:cNvPr id="3" name="Content Placeholder 2">
            <a:extLst>
              <a:ext uri="{FF2B5EF4-FFF2-40B4-BE49-F238E27FC236}">
                <a16:creationId xmlns:a16="http://schemas.microsoft.com/office/drawing/2014/main" id="{E20ED290-FCBC-876D-154B-5452E5523F4A}"/>
              </a:ext>
            </a:extLst>
          </p:cNvPr>
          <p:cNvSpPr>
            <a:spLocks noGrp="1"/>
          </p:cNvSpPr>
          <p:nvPr>
            <p:ph idx="1"/>
          </p:nvPr>
        </p:nvSpPr>
        <p:spPr/>
        <p:txBody>
          <a:bodyPr>
            <a:normAutofit fontScale="92500"/>
          </a:bodyPr>
          <a:lstStyle/>
          <a:p>
            <a:pPr marL="0" indent="0">
              <a:buNone/>
            </a:pPr>
            <a:r>
              <a:rPr lang="en-US" altLang="en-US" sz="2800">
                <a:solidFill>
                  <a:schemeClr val="tx1"/>
                </a:solidFill>
              </a:rPr>
              <a:t>Intervention is focused on </a:t>
            </a:r>
            <a:r>
              <a:rPr lang="en-US" altLang="en-US" sz="2800" b="1">
                <a:solidFill>
                  <a:schemeClr val="tx1"/>
                </a:solidFill>
              </a:rPr>
              <a:t>prevention </a:t>
            </a:r>
            <a:r>
              <a:rPr lang="en-US" altLang="en-US" sz="2800">
                <a:solidFill>
                  <a:schemeClr val="tx1"/>
                </a:solidFill>
              </a:rPr>
              <a:t>and</a:t>
            </a:r>
            <a:r>
              <a:rPr lang="en-US" altLang="en-US" sz="2800" b="1">
                <a:solidFill>
                  <a:schemeClr val="tx1"/>
                </a:solidFill>
              </a:rPr>
              <a:t> redirection.</a:t>
            </a:r>
          </a:p>
          <a:p>
            <a:pPr marL="342900" lvl="0" indent="-228600">
              <a:spcBef>
                <a:spcPts val="1200"/>
              </a:spcBef>
              <a:buFont typeface="Arial" panose="020B0604020202020204" pitchFamily="34" charset="0"/>
              <a:buChar char="•"/>
            </a:pPr>
            <a:r>
              <a:rPr lang="en-US" sz="2800"/>
              <a:t>Identify the situation(s) where the behavior is likely to occur </a:t>
            </a:r>
          </a:p>
          <a:p>
            <a:pPr marL="342900" lvl="0" indent="-228600">
              <a:spcBef>
                <a:spcPts val="1200"/>
              </a:spcBef>
              <a:buFont typeface="Arial" panose="020B0604020202020204" pitchFamily="34" charset="0"/>
              <a:buChar char="•"/>
            </a:pPr>
            <a:r>
              <a:rPr lang="en-US" sz="2800"/>
              <a:t>Use low-intensity teacher-delivered strategies to prevent triggers from occurring and/or help students manage triggers effectively</a:t>
            </a:r>
          </a:p>
          <a:p>
            <a:pPr marL="342900" lvl="0" indent="-225425">
              <a:buFont typeface="Arial" panose="020B0604020202020204" pitchFamily="34" charset="0"/>
              <a:buChar char="•"/>
            </a:pPr>
            <a:r>
              <a:rPr lang="en-US" sz="2800"/>
              <a:t>Rehearse the expectations, prompt or remind students as needed, provide specific praise and reinforcement</a:t>
            </a:r>
          </a:p>
          <a:p>
            <a:pPr marL="342900" lvl="0" indent="-228600">
              <a:buFont typeface="Arial" panose="020B0604020202020204" pitchFamily="34" charset="0"/>
              <a:buChar char="•"/>
            </a:pPr>
            <a:r>
              <a:rPr lang="en-US" sz="2800"/>
              <a:t>Consider additional Tier 2 supports to build academic skills, social skills, or other self-regulation skills</a:t>
            </a:r>
          </a:p>
          <a:p>
            <a:pPr marL="342900" lvl="0" indent="-228600">
              <a:buFont typeface="Arial" panose="020B0604020202020204" pitchFamily="34" charset="0"/>
              <a:buChar char="•"/>
            </a:pPr>
            <a:r>
              <a:rPr lang="en-US" sz="2800">
                <a:solidFill>
                  <a:schemeClr val="tx1"/>
                </a:solidFill>
              </a:rPr>
              <a:t>Work with families for outside supports of non-school-based triggers</a:t>
            </a:r>
          </a:p>
          <a:p>
            <a:endParaRPr lang="en-US" altLang="en-US" sz="2800" b="1">
              <a:solidFill>
                <a:schemeClr val="tx1"/>
              </a:solidFill>
            </a:endParaRPr>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F310A919-7D94-B41B-3FAF-6F4403F3A70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Yellow circle highlighting the word trigger">
            <a:extLst>
              <a:ext uri="{FF2B5EF4-FFF2-40B4-BE49-F238E27FC236}">
                <a16:creationId xmlns:a16="http://schemas.microsoft.com/office/drawing/2014/main" id="{9D00F32D-3804-7D40-5D2F-541DD50B63BB}"/>
              </a:ext>
              <a:ext uri="{C183D7F6-B498-43B3-948B-1728B52AA6E4}">
                <adec:decorative xmlns:adec="http://schemas.microsoft.com/office/drawing/2017/decorative" val="0"/>
              </a:ext>
            </a:extLst>
          </p:cNvPr>
          <p:cNvSpPr/>
          <p:nvPr/>
        </p:nvSpPr>
        <p:spPr>
          <a:xfrm>
            <a:off x="9989751" y="1027906"/>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3A359C-07C1-F10D-D330-0C956A50C8A6}"/>
              </a:ext>
            </a:extLst>
          </p:cNvPr>
          <p:cNvSpPr/>
          <p:nvPr/>
        </p:nvSpPr>
        <p:spPr>
          <a:xfrm>
            <a:off x="131820" y="6427619"/>
            <a:ext cx="10130861"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5558605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DAFA-EAAB-BB4D-3C85-697785E9805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Low-Intensity Teacher-Delivered Strategies</a:t>
            </a:r>
          </a:p>
        </p:txBody>
      </p:sp>
      <p:pic>
        <p:nvPicPr>
          <p:cNvPr id="9" name="Picture 8" descr="Ci3T: Low-Intensity Teacher-Delivered Srategies module covers">
            <a:extLst>
              <a:ext uri="{FF2B5EF4-FFF2-40B4-BE49-F238E27FC236}">
                <a16:creationId xmlns:a16="http://schemas.microsoft.com/office/drawing/2014/main" id="{0221094A-C519-2723-9910-CF749EE799D7}"/>
              </a:ext>
            </a:extLst>
          </p:cNvPr>
          <p:cNvPicPr>
            <a:picLocks noChangeAspect="1"/>
          </p:cNvPicPr>
          <p:nvPr/>
        </p:nvPicPr>
        <p:blipFill>
          <a:blip r:embed="rId2"/>
          <a:stretch>
            <a:fillRect/>
          </a:stretch>
        </p:blipFill>
        <p:spPr>
          <a:xfrm>
            <a:off x="830641" y="738996"/>
            <a:ext cx="7993763" cy="5621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2" descr="Graphic of the acting out cycle, including: calm, trigger, agitation, acceleration, peak, de-escalation, recovery">
            <a:extLst>
              <a:ext uri="{FF2B5EF4-FFF2-40B4-BE49-F238E27FC236}">
                <a16:creationId xmlns:a16="http://schemas.microsoft.com/office/drawing/2014/main" id="{F310A919-7D94-B41B-3FAF-6F4403F3A7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Yellow circle highlighting the word trigger">
            <a:extLst>
              <a:ext uri="{FF2B5EF4-FFF2-40B4-BE49-F238E27FC236}">
                <a16:creationId xmlns:a16="http://schemas.microsoft.com/office/drawing/2014/main" id="{9D00F32D-3804-7D40-5D2F-541DD50B63BB}"/>
              </a:ext>
              <a:ext uri="{C183D7F6-B498-43B3-948B-1728B52AA6E4}">
                <adec:decorative xmlns:adec="http://schemas.microsoft.com/office/drawing/2017/decorative" val="0"/>
              </a:ext>
            </a:extLst>
          </p:cNvPr>
          <p:cNvSpPr/>
          <p:nvPr/>
        </p:nvSpPr>
        <p:spPr>
          <a:xfrm>
            <a:off x="9989751" y="1027906"/>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423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8456CE-8EB3-9A12-CABA-70885AE0EDC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Pitfalls 2</a:t>
            </a:r>
          </a:p>
        </p:txBody>
      </p:sp>
      <p:sp>
        <p:nvSpPr>
          <p:cNvPr id="2" name="Title 1">
            <a:extLst>
              <a:ext uri="{FF2B5EF4-FFF2-40B4-BE49-F238E27FC236}">
                <a16:creationId xmlns:a16="http://schemas.microsoft.com/office/drawing/2014/main" id="{65148D2E-87EC-0BFF-3F87-38687DB9625A}"/>
              </a:ext>
              <a:ext uri="{C183D7F6-B498-43B3-948B-1728B52AA6E4}">
                <adec:decorative xmlns:adec="http://schemas.microsoft.com/office/drawing/2017/decorative" val="1"/>
              </a:ext>
            </a:extLst>
          </p:cNvPr>
          <p:cNvSpPr>
            <a:spLocks noGrp="1"/>
          </p:cNvSpPr>
          <p:nvPr>
            <p:ph type="title"/>
          </p:nvPr>
        </p:nvSpPr>
        <p:spPr/>
        <p:txBody>
          <a:bodyPr/>
          <a:lstStyle/>
          <a:p>
            <a:r>
              <a:rPr lang="en-US"/>
              <a:t>Pitfalls</a:t>
            </a:r>
          </a:p>
        </p:txBody>
      </p:sp>
      <p:sp>
        <p:nvSpPr>
          <p:cNvPr id="3" name="Content Placeholder 2">
            <a:extLst>
              <a:ext uri="{FF2B5EF4-FFF2-40B4-BE49-F238E27FC236}">
                <a16:creationId xmlns:a16="http://schemas.microsoft.com/office/drawing/2014/main" id="{E20ED290-FCBC-876D-154B-5452E5523F4A}"/>
              </a:ext>
            </a:extLst>
          </p:cNvPr>
          <p:cNvSpPr>
            <a:spLocks noGrp="1"/>
          </p:cNvSpPr>
          <p:nvPr>
            <p:ph idx="1"/>
          </p:nvPr>
        </p:nvSpPr>
        <p:spPr/>
        <p:txBody>
          <a:bodyPr/>
          <a:lstStyle/>
          <a:p>
            <a:r>
              <a:rPr lang="en-US"/>
              <a:t>Ensure that students’ strengths (as well as areas of concern) are centered when partnering with families</a:t>
            </a:r>
          </a:p>
          <a:p>
            <a:r>
              <a:rPr lang="en-US"/>
              <a:t>Avoid assigning blame for triggering events or circumstances</a:t>
            </a:r>
          </a:p>
          <a:p>
            <a:r>
              <a:rPr lang="en-US"/>
              <a:t>Ensure you consider and plan to address all triggers </a:t>
            </a:r>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F310A919-7D94-B41B-3FAF-6F4403F3A70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A yellow circle highlighting the word Trigger">
            <a:extLst>
              <a:ext uri="{FF2B5EF4-FFF2-40B4-BE49-F238E27FC236}">
                <a16:creationId xmlns:a16="http://schemas.microsoft.com/office/drawing/2014/main" id="{9D00F32D-3804-7D40-5D2F-541DD50B63BB}"/>
              </a:ext>
              <a:ext uri="{C183D7F6-B498-43B3-948B-1728B52AA6E4}">
                <adec:decorative xmlns:adec="http://schemas.microsoft.com/office/drawing/2017/decorative" val="0"/>
              </a:ext>
            </a:extLst>
          </p:cNvPr>
          <p:cNvSpPr/>
          <p:nvPr/>
        </p:nvSpPr>
        <p:spPr>
          <a:xfrm>
            <a:off x="9989751" y="1027906"/>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2894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EC8E-6C72-433C-B945-52647E2C4C5A}"/>
              </a:ext>
            </a:extLst>
          </p:cNvPr>
          <p:cNvSpPr>
            <a:spLocks noGrp="1"/>
          </p:cNvSpPr>
          <p:nvPr>
            <p:ph type="title"/>
          </p:nvPr>
        </p:nvSpPr>
        <p:spPr/>
        <p:txBody>
          <a:bodyPr/>
          <a:lstStyle/>
          <a:p>
            <a:r>
              <a:rPr lang="en-US"/>
              <a:t>Phase 3: Agitation</a:t>
            </a:r>
          </a:p>
        </p:txBody>
      </p:sp>
      <p:pic>
        <p:nvPicPr>
          <p:cNvPr id="7" name="Picture 2" descr="Graphic of the acting out cycle, including: calm, trigger, agitation, acceleration, peak, de-escalation, recovery">
            <a:extLst>
              <a:ext uri="{FF2B5EF4-FFF2-40B4-BE49-F238E27FC236}">
                <a16:creationId xmlns:a16="http://schemas.microsoft.com/office/drawing/2014/main" id="{9329D842-F90E-D9FF-7D0C-D991B8E50C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346037" y="1412009"/>
            <a:ext cx="7220557" cy="508086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A yellow circle highlighting the word Agitation">
            <a:extLst>
              <a:ext uri="{FF2B5EF4-FFF2-40B4-BE49-F238E27FC236}">
                <a16:creationId xmlns:a16="http://schemas.microsoft.com/office/drawing/2014/main" id="{E9626FC1-AC97-0C2F-9DBC-1C134EAB5C80}"/>
              </a:ext>
              <a:ext uri="{C183D7F6-B498-43B3-948B-1728B52AA6E4}">
                <adec:decorative xmlns:adec="http://schemas.microsoft.com/office/drawing/2017/decorative" val="0"/>
              </a:ext>
            </a:extLst>
          </p:cNvPr>
          <p:cNvSpPr/>
          <p:nvPr/>
        </p:nvSpPr>
        <p:spPr>
          <a:xfrm>
            <a:off x="3605455" y="3566623"/>
            <a:ext cx="1074820" cy="10503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36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962ED4-EF9E-13B7-18C6-89412F20C807}"/>
              </a:ext>
            </a:extLst>
          </p:cNvPr>
          <p:cNvSpPr>
            <a:spLocks noGrp="1"/>
          </p:cNvSpPr>
          <p:nvPr>
            <p:ph type="title"/>
          </p:nvPr>
        </p:nvSpPr>
        <p:spPr/>
        <p:txBody>
          <a:bodyPr/>
          <a:lstStyle/>
          <a:p>
            <a:r>
              <a:rPr lang="en-US"/>
              <a:t>Selecting a Systematic Screener</a:t>
            </a:r>
          </a:p>
        </p:txBody>
      </p:sp>
      <p:pic>
        <p:nvPicPr>
          <p:cNvPr id="6" name="Chart" descr="Diagram of Ci3T building sessions">
            <a:extLst>
              <a:ext uri="{FF2B5EF4-FFF2-40B4-BE49-F238E27FC236}">
                <a16:creationId xmlns:a16="http://schemas.microsoft.com/office/drawing/2014/main" id="{56E75C03-F1DA-83E6-370C-7F5DB3E6F6BA}"/>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838200" y="1826875"/>
            <a:ext cx="6092825" cy="3027362"/>
          </a:xfrm>
        </p:spPr>
      </p:pic>
      <p:pic>
        <p:nvPicPr>
          <p:cNvPr id="4" name="Picture" descr="Flyer for Selecting a Universal Behavior Screening Tool: Questions to Consider">
            <a:hlinkClick r:id="rId4"/>
            <a:extLst>
              <a:ext uri="{FF2B5EF4-FFF2-40B4-BE49-F238E27FC236}">
                <a16:creationId xmlns:a16="http://schemas.microsoft.com/office/drawing/2014/main" id="{A406F6E2-5F99-16B7-74C9-15D3FE7898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54126" y="1826875"/>
            <a:ext cx="3433473" cy="4443319"/>
          </a:xfrm>
          <a:prstGeom prst="rect">
            <a:avLst/>
          </a:prstGeom>
          <a:ln>
            <a:solidFill>
              <a:schemeClr val="tx1"/>
            </a:solidFill>
          </a:ln>
        </p:spPr>
      </p:pic>
    </p:spTree>
    <p:extLst>
      <p:ext uri="{BB962C8B-B14F-4D97-AF65-F5344CB8AC3E}">
        <p14:creationId xmlns:p14="http://schemas.microsoft.com/office/powerpoint/2010/main" val="18086739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4CB94-074B-5350-C308-640BEBFF649C}"/>
              </a:ext>
            </a:extLst>
          </p:cNvPr>
          <p:cNvSpPr>
            <a:spLocks noGrp="1"/>
          </p:cNvSpPr>
          <p:nvPr>
            <p:ph type="title"/>
          </p:nvPr>
        </p:nvSpPr>
        <p:spPr/>
        <p:txBody>
          <a:bodyPr/>
          <a:lstStyle/>
          <a:p>
            <a:r>
              <a:rPr lang="en-US"/>
              <a:t>Phase 3: Agitation</a:t>
            </a:r>
            <a:b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br>
            <a:r>
              <a:rPr kumimoji="0" lang="en-US" sz="2700" b="0" i="1" u="none" strike="noStrike" kern="1200" cap="none" spc="-150" normalizeH="0" baseline="0" noProof="0">
                <a:ln>
                  <a:noFill/>
                </a:ln>
                <a:solidFill>
                  <a:prstClr val="black"/>
                </a:solidFill>
                <a:effectLst/>
                <a:uLnTx/>
                <a:uFillTx/>
                <a:latin typeface="Arial" panose="020B0604020202020204"/>
                <a:ea typeface="+mj-ea"/>
                <a:cs typeface="+mj-cs"/>
              </a:rPr>
              <a:t>Overall behavior is unfocused, off task, and distracted.</a:t>
            </a:r>
            <a:endParaRPr lang="en-US"/>
          </a:p>
        </p:txBody>
      </p:sp>
      <p:sp>
        <p:nvSpPr>
          <p:cNvPr id="3" name="Text Placeholder 2">
            <a:extLst>
              <a:ext uri="{FF2B5EF4-FFF2-40B4-BE49-F238E27FC236}">
                <a16:creationId xmlns:a16="http://schemas.microsoft.com/office/drawing/2014/main" id="{69FC4DE7-68F6-4C54-FDE2-25E2197DF8E0}"/>
              </a:ext>
            </a:extLst>
          </p:cNvPr>
          <p:cNvSpPr>
            <a:spLocks noGrp="1"/>
          </p:cNvSpPr>
          <p:nvPr>
            <p:ph type="body" idx="1"/>
          </p:nvPr>
        </p:nvSpPr>
        <p:spPr/>
        <p:txBody>
          <a:bodyPr/>
          <a:lstStyle/>
          <a:p>
            <a:r>
              <a:rPr lang="en-US"/>
              <a:t>Increases in Behavior</a:t>
            </a:r>
          </a:p>
        </p:txBody>
      </p:sp>
      <p:sp>
        <p:nvSpPr>
          <p:cNvPr id="4" name="Content Placeholder 3">
            <a:extLst>
              <a:ext uri="{FF2B5EF4-FFF2-40B4-BE49-F238E27FC236}">
                <a16:creationId xmlns:a16="http://schemas.microsoft.com/office/drawing/2014/main" id="{9B364268-68DD-A11F-F6F4-2A4BBE0B3082}"/>
              </a:ext>
            </a:extLst>
          </p:cNvPr>
          <p:cNvSpPr>
            <a:spLocks noGrp="1"/>
          </p:cNvSpPr>
          <p:nvPr>
            <p:ph sz="half" idx="2"/>
          </p:nvPr>
        </p:nvSpPr>
        <p:spPr/>
        <p:txBody>
          <a:bodyPr>
            <a:normAutofit fontScale="85000" lnSpcReduction="20000"/>
          </a:bodyPr>
          <a:lstStyle/>
          <a:p>
            <a:pPr algn="l">
              <a:buFont typeface="Arial" panose="020B0604020202020204" pitchFamily="34" charset="0"/>
              <a:buChar char="•"/>
            </a:pPr>
            <a:r>
              <a:rPr lang="en-US" b="0" i="0">
                <a:effectLst/>
              </a:rPr>
              <a:t>Busy hands (tapping fingers on a desk; rubbing their clothing)</a:t>
            </a:r>
          </a:p>
          <a:p>
            <a:pPr algn="l">
              <a:buFont typeface="Arial" panose="020B0604020202020204" pitchFamily="34" charset="0"/>
              <a:buChar char="•"/>
            </a:pPr>
            <a:r>
              <a:rPr lang="en-US" b="0" i="0">
                <a:effectLst/>
              </a:rPr>
              <a:t>Darting eyes (shifting attention rapidly, looking about with little focus)</a:t>
            </a:r>
          </a:p>
          <a:p>
            <a:pPr algn="l">
              <a:buFont typeface="Arial" panose="020B0604020202020204" pitchFamily="34" charset="0"/>
              <a:buChar char="•"/>
            </a:pPr>
            <a:r>
              <a:rPr lang="en-US" b="0" i="0">
                <a:effectLst/>
              </a:rPr>
              <a:t>Joining and leaving groups</a:t>
            </a:r>
          </a:p>
          <a:p>
            <a:pPr algn="l">
              <a:buFont typeface="Arial" panose="020B0604020202020204" pitchFamily="34" charset="0"/>
              <a:buChar char="•"/>
            </a:pPr>
            <a:r>
              <a:rPr lang="en-US" b="0" i="0">
                <a:effectLst/>
              </a:rPr>
              <a:t>Rapidly moving between being on- and off-task</a:t>
            </a:r>
          </a:p>
          <a:p>
            <a:endParaRPr lang="en-US"/>
          </a:p>
        </p:txBody>
      </p:sp>
      <p:sp>
        <p:nvSpPr>
          <p:cNvPr id="9" name="Text Placeholder 8">
            <a:extLst>
              <a:ext uri="{FF2B5EF4-FFF2-40B4-BE49-F238E27FC236}">
                <a16:creationId xmlns:a16="http://schemas.microsoft.com/office/drawing/2014/main" id="{E5872D08-3397-93B8-3E3D-0375C7C70781}"/>
              </a:ext>
            </a:extLst>
          </p:cNvPr>
          <p:cNvSpPr>
            <a:spLocks noGrp="1"/>
          </p:cNvSpPr>
          <p:nvPr>
            <p:ph type="body" sz="quarter" idx="3"/>
          </p:nvPr>
        </p:nvSpPr>
        <p:spPr/>
        <p:txBody>
          <a:bodyPr/>
          <a:lstStyle/>
          <a:p>
            <a:r>
              <a:rPr lang="en-US"/>
              <a:t>Decreases in Behavior</a:t>
            </a:r>
          </a:p>
        </p:txBody>
      </p:sp>
      <p:sp>
        <p:nvSpPr>
          <p:cNvPr id="10" name="Content Placeholder 9">
            <a:extLst>
              <a:ext uri="{FF2B5EF4-FFF2-40B4-BE49-F238E27FC236}">
                <a16:creationId xmlns:a16="http://schemas.microsoft.com/office/drawing/2014/main" id="{76780F1D-79FE-B3C8-F273-6594F4AC0515}"/>
              </a:ext>
            </a:extLst>
          </p:cNvPr>
          <p:cNvSpPr>
            <a:spLocks noGrp="1"/>
          </p:cNvSpPr>
          <p:nvPr>
            <p:ph sz="quarter" idx="4"/>
          </p:nvPr>
        </p:nvSpPr>
        <p:spPr/>
        <p:txBody>
          <a:bodyPr>
            <a:normAutofit fontScale="85000" lnSpcReduction="20000"/>
          </a:bodyPr>
          <a:lstStyle/>
          <a:p>
            <a:pPr algn="l">
              <a:buFont typeface="Arial" panose="020B0604020202020204" pitchFamily="34" charset="0"/>
              <a:buChar char="•"/>
            </a:pPr>
            <a:r>
              <a:rPr lang="en-US" b="0" i="0">
                <a:effectLst/>
              </a:rPr>
              <a:t>Non-conversational language (e.g., grunts, very few words used in response to questions)</a:t>
            </a:r>
          </a:p>
          <a:p>
            <a:pPr algn="l">
              <a:buFont typeface="Arial" panose="020B0604020202020204" pitchFamily="34" charset="0"/>
              <a:buChar char="•"/>
            </a:pPr>
            <a:r>
              <a:rPr lang="en-US" b="0" i="0">
                <a:effectLst/>
              </a:rPr>
              <a:t>Staring off (day dreaming, appearing “lost in thought”)</a:t>
            </a:r>
          </a:p>
          <a:p>
            <a:pPr algn="l">
              <a:buFont typeface="Arial" panose="020B0604020202020204" pitchFamily="34" charset="0"/>
              <a:buChar char="•"/>
            </a:pPr>
            <a:r>
              <a:rPr lang="en-US" b="0" i="0">
                <a:effectLst/>
              </a:rPr>
              <a:t>Averting eye contact (looking downward, pulling a hoody sweatshirt over their head)</a:t>
            </a:r>
          </a:p>
          <a:p>
            <a:pPr algn="l">
              <a:buFont typeface="Arial" panose="020B0604020202020204" pitchFamily="34" charset="0"/>
              <a:buChar char="•"/>
            </a:pPr>
            <a:r>
              <a:rPr lang="en-US" b="0" i="0">
                <a:effectLst/>
              </a:rPr>
              <a:t>Contained hands (hands clasped or behind their back)</a:t>
            </a:r>
          </a:p>
          <a:p>
            <a:pPr algn="l">
              <a:buFont typeface="Arial" panose="020B0604020202020204" pitchFamily="34" charset="0"/>
              <a:buChar char="•"/>
            </a:pPr>
            <a:r>
              <a:rPr lang="en-US" b="0" i="0">
                <a:effectLst/>
              </a:rPr>
              <a:t>Social withdrawal</a:t>
            </a:r>
          </a:p>
          <a:p>
            <a:endParaRPr lang="en-US"/>
          </a:p>
        </p:txBody>
      </p:sp>
      <p:pic>
        <p:nvPicPr>
          <p:cNvPr id="7" name="Picture 2" descr="Graphic of the acting out cycle, including: calm, trigger, agitation, acceleration, peak, de-escalation, recovery">
            <a:extLst>
              <a:ext uri="{FF2B5EF4-FFF2-40B4-BE49-F238E27FC236}">
                <a16:creationId xmlns:a16="http://schemas.microsoft.com/office/drawing/2014/main" id="{C5494C09-153E-47FD-BDDC-2282B3AF13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descr="A yellow circle highlighting the word Agitation">
            <a:extLst>
              <a:ext uri="{FF2B5EF4-FFF2-40B4-BE49-F238E27FC236}">
                <a16:creationId xmlns:a16="http://schemas.microsoft.com/office/drawing/2014/main" id="{717F2DD1-95F7-8C4C-0553-ECB2AD649997}"/>
              </a:ext>
              <a:ext uri="{C183D7F6-B498-43B3-948B-1728B52AA6E4}">
                <adec:decorative xmlns:adec="http://schemas.microsoft.com/office/drawing/2017/decorative" val="0"/>
              </a:ext>
            </a:extLst>
          </p:cNvPr>
          <p:cNvSpPr/>
          <p:nvPr/>
        </p:nvSpPr>
        <p:spPr>
          <a:xfrm>
            <a:off x="10230381" y="691024"/>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7B0260-B773-B728-7845-C15F5E5E3F6E}"/>
              </a:ext>
            </a:extLst>
          </p:cNvPr>
          <p:cNvSpPr/>
          <p:nvPr/>
        </p:nvSpPr>
        <p:spPr>
          <a:xfrm>
            <a:off x="146609" y="6469420"/>
            <a:ext cx="989328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123791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62F634A-69BF-F108-2E5B-24F519BE6669}"/>
              </a:ext>
            </a:extLst>
          </p:cNvPr>
          <p:cNvSpPr>
            <a:spLocks noGrp="1"/>
          </p:cNvSpPr>
          <p:nvPr>
            <p:ph type="title"/>
          </p:nvPr>
        </p:nvSpPr>
        <p:spPr/>
        <p:txBody>
          <a:bodyPr/>
          <a:lstStyle/>
          <a:p>
            <a:r>
              <a:rPr lang="en-US"/>
              <a:t>Strategies</a:t>
            </a:r>
          </a:p>
        </p:txBody>
      </p:sp>
      <p:sp>
        <p:nvSpPr>
          <p:cNvPr id="11" name="Content Placeholder 10">
            <a:extLst>
              <a:ext uri="{FF2B5EF4-FFF2-40B4-BE49-F238E27FC236}">
                <a16:creationId xmlns:a16="http://schemas.microsoft.com/office/drawing/2014/main" id="{BC12430F-C8E8-8034-F586-D3CFD35112FE}"/>
              </a:ext>
            </a:extLst>
          </p:cNvPr>
          <p:cNvSpPr>
            <a:spLocks noGrp="1"/>
          </p:cNvSpPr>
          <p:nvPr>
            <p:ph idx="1"/>
          </p:nvPr>
        </p:nvSpPr>
        <p:spPr>
          <a:xfrm>
            <a:off x="838200" y="1825625"/>
            <a:ext cx="10295021" cy="4351338"/>
          </a:xfrm>
        </p:spPr>
        <p:txBody>
          <a:bodyPr>
            <a:normAutofit/>
          </a:bodyPr>
          <a:lstStyle/>
          <a:p>
            <a:pPr marL="0" indent="0">
              <a:buNone/>
            </a:pPr>
            <a:r>
              <a:rPr lang="en-US" altLang="en-US" sz="2800"/>
              <a:t>Intervention is focused on </a:t>
            </a:r>
            <a:r>
              <a:rPr lang="en-US" altLang="en-US" sz="2800" b="1"/>
              <a:t>reducing anxiety</a:t>
            </a:r>
            <a:r>
              <a:rPr lang="en-US" altLang="en-US" sz="2800"/>
              <a:t>. </a:t>
            </a:r>
          </a:p>
          <a:p>
            <a:pPr marL="0" indent="0">
              <a:buNone/>
            </a:pPr>
            <a:endParaRPr lang="en-US" sz="800"/>
          </a:p>
          <a:p>
            <a:r>
              <a:rPr lang="en-US"/>
              <a:t>Follow the 6-Step Instructional Approach for Responding to Challenging Behavior</a:t>
            </a:r>
          </a:p>
        </p:txBody>
      </p:sp>
      <p:pic>
        <p:nvPicPr>
          <p:cNvPr id="6" name="Picture 2" descr="Graphic of the acting out cycle, including: calm, trigger, agitation, acceleration, peak, de-escalation, recovery">
            <a:extLst>
              <a:ext uri="{FF2B5EF4-FFF2-40B4-BE49-F238E27FC236}">
                <a16:creationId xmlns:a16="http://schemas.microsoft.com/office/drawing/2014/main" id="{099B7F43-62FC-773C-B540-592458AC3F8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descr="A yellow circle highlighting the word Agitation">
            <a:extLst>
              <a:ext uri="{FF2B5EF4-FFF2-40B4-BE49-F238E27FC236}">
                <a16:creationId xmlns:a16="http://schemas.microsoft.com/office/drawing/2014/main" id="{F25F3349-BB2F-8E56-7951-31911B1F179F}"/>
              </a:ext>
              <a:ext uri="{C183D7F6-B498-43B3-948B-1728B52AA6E4}">
                <adec:decorative xmlns:adec="http://schemas.microsoft.com/office/drawing/2017/decorative" val="0"/>
              </a:ext>
            </a:extLst>
          </p:cNvPr>
          <p:cNvSpPr/>
          <p:nvPr/>
        </p:nvSpPr>
        <p:spPr>
          <a:xfrm>
            <a:off x="10230381" y="691024"/>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C6E3C5-6C22-4CBD-9D4B-C381ADF351EE}"/>
              </a:ext>
            </a:extLst>
          </p:cNvPr>
          <p:cNvSpPr/>
          <p:nvPr/>
        </p:nvSpPr>
        <p:spPr>
          <a:xfrm>
            <a:off x="194732" y="6540377"/>
            <a:ext cx="942592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34970661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FCEC0-050B-A000-58FC-47DADFD16F06}"/>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EEB8060-BDBF-6D75-86A2-B313C9AE19F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 2</a:t>
            </a:r>
          </a:p>
        </p:txBody>
      </p:sp>
      <p:pic>
        <p:nvPicPr>
          <p:cNvPr id="5" name="Content" descr="6-Step Instructional Approach for Responding to Challenging Behavior Infographic that includes step 1 show empathy step 2 maintain flow of instruction step 3 acknowledge other students meeting expectations 4 redirect and reteach expected behavior step 5 allow time and space step 6 recognize and reinforce appropriate behavior when demonstrated">
            <a:extLst>
              <a:ext uri="{FF2B5EF4-FFF2-40B4-BE49-F238E27FC236}">
                <a16:creationId xmlns:a16="http://schemas.microsoft.com/office/drawing/2014/main" id="{FEC917D5-8098-A4A2-DD3F-CAB2D1891D42}"/>
              </a:ext>
            </a:extLst>
          </p:cNvPr>
          <p:cNvPicPr>
            <a:picLocks noGrp="1" noChangeAspect="1"/>
          </p:cNvPicPr>
          <p:nvPr>
            <p:ph idx="4294967295"/>
          </p:nvPr>
        </p:nvPicPr>
        <p:blipFill>
          <a:blip r:embed="rId2"/>
          <a:stretch>
            <a:fillRect/>
          </a:stretch>
        </p:blipFill>
        <p:spPr>
          <a:xfrm>
            <a:off x="0" y="-13254"/>
            <a:ext cx="12215954" cy="6871255"/>
          </a:xfrm>
        </p:spPr>
      </p:pic>
    </p:spTree>
    <p:extLst>
      <p:ext uri="{BB962C8B-B14F-4D97-AF65-F5344CB8AC3E}">
        <p14:creationId xmlns:p14="http://schemas.microsoft.com/office/powerpoint/2010/main" val="36744263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5D18-6891-0D4B-E29F-50023DEAE35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Pitfalls 2</a:t>
            </a:r>
          </a:p>
        </p:txBody>
      </p:sp>
      <p:sp>
        <p:nvSpPr>
          <p:cNvPr id="5" name="Title 4">
            <a:extLst>
              <a:ext uri="{FF2B5EF4-FFF2-40B4-BE49-F238E27FC236}">
                <a16:creationId xmlns:a16="http://schemas.microsoft.com/office/drawing/2014/main" id="{E6C44736-48E2-D49C-CD85-E17FEBE161BB}"/>
              </a:ext>
              <a:ext uri="{C183D7F6-B498-43B3-948B-1728B52AA6E4}">
                <adec:decorative xmlns:adec="http://schemas.microsoft.com/office/drawing/2017/decorative" val="1"/>
              </a:ext>
            </a:extLst>
          </p:cNvPr>
          <p:cNvSpPr>
            <a:spLocks noGrp="1"/>
          </p:cNvSpPr>
          <p:nvPr>
            <p:ph type="title"/>
          </p:nvPr>
        </p:nvSpPr>
        <p:spPr/>
        <p:txBody>
          <a:bodyPr/>
          <a:lstStyle/>
          <a:p>
            <a:r>
              <a:rPr lang="en-US"/>
              <a:t>Pitfalls</a:t>
            </a:r>
          </a:p>
        </p:txBody>
      </p:sp>
      <p:sp>
        <p:nvSpPr>
          <p:cNvPr id="4" name="Content Placeholder 3">
            <a:extLst>
              <a:ext uri="{FF2B5EF4-FFF2-40B4-BE49-F238E27FC236}">
                <a16:creationId xmlns:a16="http://schemas.microsoft.com/office/drawing/2014/main" id="{9B364268-68DD-A11F-F6F4-2A4BBE0B3082}"/>
              </a:ext>
            </a:extLst>
          </p:cNvPr>
          <p:cNvSpPr>
            <a:spLocks noGrp="1"/>
          </p:cNvSpPr>
          <p:nvPr>
            <p:ph idx="1"/>
          </p:nvPr>
        </p:nvSpPr>
        <p:spPr/>
        <p:txBody>
          <a:bodyPr>
            <a:normAutofit/>
          </a:bodyPr>
          <a:lstStyle/>
          <a:p>
            <a:r>
              <a:rPr lang="en-US"/>
              <a:t>Remember – this is an opportunity for students to practice self-reflection, choice-making, goal setting, and self-regulation  </a:t>
            </a:r>
          </a:p>
          <a:p>
            <a:r>
              <a:rPr lang="en-US"/>
              <a:t>While it might be nerve-wracking – don’t skip step 6 (acknowledging the student when they’re back on track)</a:t>
            </a:r>
          </a:p>
        </p:txBody>
      </p:sp>
      <p:pic>
        <p:nvPicPr>
          <p:cNvPr id="7" name="Picture 2" descr="Graphic of the acting out cycle, including: calm, trigger, agitation, acceleration, peak, de-escalation, recovery">
            <a:extLst>
              <a:ext uri="{FF2B5EF4-FFF2-40B4-BE49-F238E27FC236}">
                <a16:creationId xmlns:a16="http://schemas.microsoft.com/office/drawing/2014/main" id="{C5494C09-153E-47FD-BDDC-2282B3AF13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descr="A yellow circle highlighting the word Agitation">
            <a:extLst>
              <a:ext uri="{FF2B5EF4-FFF2-40B4-BE49-F238E27FC236}">
                <a16:creationId xmlns:a16="http://schemas.microsoft.com/office/drawing/2014/main" id="{717F2DD1-95F7-8C4C-0553-ECB2AD649997}"/>
              </a:ext>
              <a:ext uri="{C183D7F6-B498-43B3-948B-1728B52AA6E4}">
                <adec:decorative xmlns:adec="http://schemas.microsoft.com/office/drawing/2017/decorative" val="0"/>
              </a:ext>
            </a:extLst>
          </p:cNvPr>
          <p:cNvSpPr/>
          <p:nvPr/>
        </p:nvSpPr>
        <p:spPr>
          <a:xfrm>
            <a:off x="10230381" y="691024"/>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7B0260-B773-B728-7845-C15F5E5E3F6E}"/>
              </a:ext>
            </a:extLst>
          </p:cNvPr>
          <p:cNvSpPr/>
          <p:nvPr/>
        </p:nvSpPr>
        <p:spPr>
          <a:xfrm>
            <a:off x="146609" y="6469420"/>
            <a:ext cx="989328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2060863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EC8E-6C72-433C-B945-52647E2C4C5A}"/>
              </a:ext>
              <a:ext uri="{C183D7F6-B498-43B3-948B-1728B52AA6E4}">
                <adec:decorative xmlns:adec="http://schemas.microsoft.com/office/drawing/2017/decorative" val="1"/>
              </a:ext>
            </a:extLst>
          </p:cNvPr>
          <p:cNvSpPr>
            <a:spLocks noGrp="1"/>
          </p:cNvSpPr>
          <p:nvPr>
            <p:ph type="title"/>
          </p:nvPr>
        </p:nvSpPr>
        <p:spPr/>
        <p:txBody>
          <a:bodyPr/>
          <a:lstStyle/>
          <a:p>
            <a:r>
              <a:rPr lang="en-US"/>
              <a:t>Phase 4: Acceleration</a:t>
            </a:r>
          </a:p>
        </p:txBody>
      </p:sp>
      <p:sp>
        <p:nvSpPr>
          <p:cNvPr id="4" name="Title 1">
            <a:extLst>
              <a:ext uri="{FF2B5EF4-FFF2-40B4-BE49-F238E27FC236}">
                <a16:creationId xmlns:a16="http://schemas.microsoft.com/office/drawing/2014/main" id="{87A84FF7-BAF6-BA58-E102-8108A7D4A7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Phase 4: Acceleration 1</a:t>
            </a:r>
          </a:p>
        </p:txBody>
      </p:sp>
      <p:pic>
        <p:nvPicPr>
          <p:cNvPr id="7" name="Picture 2" descr="Graphic of the acting out cycle, including: calm, trigger, agitation, acceleration, peak, de-escalation, recovery with a yellow circle highlighting Acceleration">
            <a:extLst>
              <a:ext uri="{FF2B5EF4-FFF2-40B4-BE49-F238E27FC236}">
                <a16:creationId xmlns:a16="http://schemas.microsoft.com/office/drawing/2014/main" id="{9329D842-F90E-D9FF-7D0C-D991B8E50C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346037" y="1412009"/>
            <a:ext cx="7220557" cy="508086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A yellow circle highlighting the word Acceleration">
            <a:extLst>
              <a:ext uri="{FF2B5EF4-FFF2-40B4-BE49-F238E27FC236}">
                <a16:creationId xmlns:a16="http://schemas.microsoft.com/office/drawing/2014/main" id="{E9626FC1-AC97-0C2F-9DBC-1C134EAB5C80}"/>
              </a:ext>
              <a:ext uri="{C183D7F6-B498-43B3-948B-1728B52AA6E4}">
                <adec:decorative xmlns:adec="http://schemas.microsoft.com/office/drawing/2017/decorative" val="0"/>
              </a:ext>
            </a:extLst>
          </p:cNvPr>
          <p:cNvSpPr/>
          <p:nvPr/>
        </p:nvSpPr>
        <p:spPr>
          <a:xfrm>
            <a:off x="4712360" y="2516306"/>
            <a:ext cx="1074820" cy="10503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277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4DCF3B8-C0B1-A215-D022-E64B247F94B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Phase 4: Acceleration 2</a:t>
            </a:r>
          </a:p>
        </p:txBody>
      </p:sp>
      <p:sp>
        <p:nvSpPr>
          <p:cNvPr id="2" name="Title 1">
            <a:extLst>
              <a:ext uri="{FF2B5EF4-FFF2-40B4-BE49-F238E27FC236}">
                <a16:creationId xmlns:a16="http://schemas.microsoft.com/office/drawing/2014/main" id="{A4B87052-64BB-5E09-2F62-A32149F5F9A1}"/>
              </a:ext>
              <a:ext uri="{C183D7F6-B498-43B3-948B-1728B52AA6E4}">
                <adec:decorative xmlns:adec="http://schemas.microsoft.com/office/drawing/2017/decorative" val="1"/>
              </a:ext>
            </a:extLst>
          </p:cNvPr>
          <p:cNvSpPr>
            <a:spLocks noGrp="1"/>
          </p:cNvSpPr>
          <p:nvPr>
            <p:ph type="title"/>
          </p:nvPr>
        </p:nvSpPr>
        <p:spPr/>
        <p:txBody>
          <a:bodyPr/>
          <a:lstStyle/>
          <a:p>
            <a:r>
              <a:rPr lang="en-US"/>
              <a:t>Phase 4: Acceleration</a:t>
            </a:r>
            <a:endParaRPr lang="en-US" sz="3200"/>
          </a:p>
        </p:txBody>
      </p:sp>
      <p:sp>
        <p:nvSpPr>
          <p:cNvPr id="3" name="Content Placeholder 2">
            <a:extLst>
              <a:ext uri="{FF2B5EF4-FFF2-40B4-BE49-F238E27FC236}">
                <a16:creationId xmlns:a16="http://schemas.microsoft.com/office/drawing/2014/main" id="{98508FD0-874D-9FB3-892B-C8C9B1447001}"/>
              </a:ext>
            </a:extLst>
          </p:cNvPr>
          <p:cNvSpPr>
            <a:spLocks noGrp="1"/>
          </p:cNvSpPr>
          <p:nvPr>
            <p:ph idx="1"/>
          </p:nvPr>
        </p:nvSpPr>
        <p:spPr/>
        <p:txBody>
          <a:bodyPr>
            <a:normAutofit fontScale="70000" lnSpcReduction="20000"/>
          </a:bodyPr>
          <a:lstStyle/>
          <a:p>
            <a:pPr marL="0" indent="0">
              <a:buNone/>
            </a:pPr>
            <a:r>
              <a:rPr lang="en-US" sz="3400" b="0" i="1"/>
              <a:t>Overall behavior is teacher-engaging.</a:t>
            </a:r>
            <a:endParaRPr lang="en-US" sz="3400"/>
          </a:p>
          <a:p>
            <a:r>
              <a:rPr lang="en-US"/>
              <a:t>Argumentative</a:t>
            </a:r>
          </a:p>
          <a:p>
            <a:r>
              <a:rPr lang="en-US"/>
              <a:t>Non-compliant and defiant</a:t>
            </a:r>
          </a:p>
          <a:p>
            <a:r>
              <a:rPr lang="en-US"/>
              <a:t>Un-engaged</a:t>
            </a:r>
          </a:p>
          <a:p>
            <a:r>
              <a:rPr lang="en-US"/>
              <a:t>Provoking peers or teachers</a:t>
            </a:r>
          </a:p>
          <a:p>
            <a:r>
              <a:rPr lang="en-US"/>
              <a:t>Compliance with accompanying inappropriate behaviors (e.g. completing a worksheet but also writing inappropriate words at the top)</a:t>
            </a:r>
          </a:p>
          <a:p>
            <a:r>
              <a:rPr lang="en-US"/>
              <a:t>Criterion problems (e.g. marking every answer “I don’t know)</a:t>
            </a:r>
          </a:p>
          <a:p>
            <a:r>
              <a:rPr lang="en-US"/>
              <a:t>Whining</a:t>
            </a:r>
          </a:p>
          <a:p>
            <a:r>
              <a:rPr lang="en-US"/>
              <a:t>Avoidance and escape</a:t>
            </a:r>
          </a:p>
          <a:p>
            <a:r>
              <a:rPr lang="en-US"/>
              <a:t>Threatening</a:t>
            </a:r>
          </a:p>
          <a:p>
            <a:r>
              <a:rPr lang="en-US"/>
              <a:t>Minor destruction of property</a:t>
            </a:r>
          </a:p>
          <a:p>
            <a:r>
              <a:rPr lang="en-US"/>
              <a:t>Verbal abuse</a:t>
            </a:r>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BC37D117-EF99-CD72-AC1B-196E74197E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A yellow circle highlighting the word Acceleration">
            <a:extLst>
              <a:ext uri="{FF2B5EF4-FFF2-40B4-BE49-F238E27FC236}">
                <a16:creationId xmlns:a16="http://schemas.microsoft.com/office/drawing/2014/main" id="{229535D3-92C3-9A3F-A1A6-FDDC9B59589E}"/>
              </a:ext>
              <a:ext uri="{C183D7F6-B498-43B3-948B-1728B52AA6E4}">
                <adec:decorative xmlns:adec="http://schemas.microsoft.com/office/drawing/2017/decorative" val="0"/>
              </a:ext>
            </a:extLst>
          </p:cNvPr>
          <p:cNvSpPr/>
          <p:nvPr/>
        </p:nvSpPr>
        <p:spPr>
          <a:xfrm>
            <a:off x="10585525" y="365125"/>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5F7F1C-B6BA-84E8-2885-A8B0E36020EA}"/>
              </a:ext>
            </a:extLst>
          </p:cNvPr>
          <p:cNvSpPr/>
          <p:nvPr/>
        </p:nvSpPr>
        <p:spPr>
          <a:xfrm>
            <a:off x="63478" y="6492994"/>
            <a:ext cx="977794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828588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EB5FC6-9F1A-2228-78D0-B522AFA082B2}"/>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Strategies 3</a:t>
            </a:r>
          </a:p>
        </p:txBody>
      </p:sp>
      <p:sp>
        <p:nvSpPr>
          <p:cNvPr id="2" name="Title 1">
            <a:extLst>
              <a:ext uri="{FF2B5EF4-FFF2-40B4-BE49-F238E27FC236}">
                <a16:creationId xmlns:a16="http://schemas.microsoft.com/office/drawing/2014/main" id="{F7A93C43-1E82-7F23-5A4F-03B2CEBD8FF5}"/>
              </a:ext>
              <a:ext uri="{C183D7F6-B498-43B3-948B-1728B52AA6E4}">
                <adec:decorative xmlns:adec="http://schemas.microsoft.com/office/drawing/2017/decorative" val="1"/>
              </a:ext>
            </a:extLst>
          </p:cNvPr>
          <p:cNvSpPr>
            <a:spLocks noGrp="1"/>
          </p:cNvSpPr>
          <p:nvPr>
            <p:ph type="title"/>
          </p:nvPr>
        </p:nvSpPr>
        <p:spPr/>
        <p:txBody>
          <a:bodyPr/>
          <a:lstStyle/>
          <a:p>
            <a:r>
              <a:rPr lang="en-US"/>
              <a:t>Strategies</a:t>
            </a:r>
          </a:p>
        </p:txBody>
      </p:sp>
      <p:sp>
        <p:nvSpPr>
          <p:cNvPr id="3" name="Content Placeholder 2">
            <a:extLst>
              <a:ext uri="{FF2B5EF4-FFF2-40B4-BE49-F238E27FC236}">
                <a16:creationId xmlns:a16="http://schemas.microsoft.com/office/drawing/2014/main" id="{5C93A48E-6C26-77F2-1C11-EBB32AC8E631}"/>
              </a:ext>
            </a:extLst>
          </p:cNvPr>
          <p:cNvSpPr>
            <a:spLocks noGrp="1"/>
          </p:cNvSpPr>
          <p:nvPr>
            <p:ph idx="1"/>
          </p:nvPr>
        </p:nvSpPr>
        <p:spPr/>
        <p:txBody>
          <a:bodyPr/>
          <a:lstStyle/>
          <a:p>
            <a:pPr marL="0" indent="0">
              <a:buNone/>
            </a:pPr>
            <a:r>
              <a:rPr lang="en-US"/>
              <a:t>Intervention is focused on </a:t>
            </a:r>
            <a:r>
              <a:rPr lang="en-US" b="1"/>
              <a:t>safety</a:t>
            </a:r>
            <a:r>
              <a:rPr lang="en-US"/>
              <a:t>.</a:t>
            </a:r>
          </a:p>
          <a:p>
            <a:r>
              <a:rPr lang="en-US"/>
              <a:t>Eliminate triggers</a:t>
            </a:r>
          </a:p>
          <a:p>
            <a:r>
              <a:rPr lang="en-US"/>
              <a:t>Approach the student in a nonthreatening manner</a:t>
            </a:r>
          </a:p>
          <a:p>
            <a:r>
              <a:rPr lang="en-US"/>
              <a:t>Prompt and then walk away. </a:t>
            </a:r>
          </a:p>
          <a:p>
            <a:pPr lvl="1"/>
            <a:r>
              <a:rPr lang="en-US">
                <a:solidFill>
                  <a:schemeClr val="tx1"/>
                </a:solidFill>
              </a:rPr>
              <a:t>If student complies, provide immediate feedback acknowledging the desired behavior </a:t>
            </a:r>
          </a:p>
          <a:p>
            <a:r>
              <a:rPr lang="en-US">
                <a:solidFill>
                  <a:schemeClr val="tx1"/>
                </a:solidFill>
              </a:rPr>
              <a:t>Maintain calmness, respect, and detachment</a:t>
            </a:r>
          </a:p>
          <a:p>
            <a:r>
              <a:rPr lang="en-US"/>
              <a:t>Use non-confrontational limit-setting procedures</a:t>
            </a:r>
          </a:p>
          <a:p>
            <a:endParaRPr lang="en-US"/>
          </a:p>
          <a:p>
            <a:endParaRPr lang="en-US"/>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C87C53BB-4C7D-A49C-CAD4-AF0344F119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A yellow circle highlighting the word Acceleration">
            <a:extLst>
              <a:ext uri="{FF2B5EF4-FFF2-40B4-BE49-F238E27FC236}">
                <a16:creationId xmlns:a16="http://schemas.microsoft.com/office/drawing/2014/main" id="{BE389B45-02AC-DB8E-BB56-3FD3FAF624DD}"/>
              </a:ext>
              <a:ext uri="{C183D7F6-B498-43B3-948B-1728B52AA6E4}">
                <adec:decorative xmlns:adec="http://schemas.microsoft.com/office/drawing/2017/decorative" val="0"/>
              </a:ext>
            </a:extLst>
          </p:cNvPr>
          <p:cNvSpPr/>
          <p:nvPr/>
        </p:nvSpPr>
        <p:spPr>
          <a:xfrm>
            <a:off x="10585525" y="365125"/>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nterested in learning more about limit-setting procedures? The Crisis Prevention Institute offers several free-access resources on this and other topics: How to set limits, 5 easy steps for limit setting, How to avoid power struggles">
            <a:extLst>
              <a:ext uri="{FF2B5EF4-FFF2-40B4-BE49-F238E27FC236}">
                <a16:creationId xmlns:a16="http://schemas.microsoft.com/office/drawing/2014/main" id="{491B3B5E-2E6C-5524-DBE9-44642219465E}"/>
              </a:ext>
            </a:extLst>
          </p:cNvPr>
          <p:cNvPicPr>
            <a:picLocks noChangeAspect="1"/>
          </p:cNvPicPr>
          <p:nvPr/>
        </p:nvPicPr>
        <p:blipFill>
          <a:blip r:embed="rId4"/>
          <a:stretch>
            <a:fillRect/>
          </a:stretch>
        </p:blipFill>
        <p:spPr>
          <a:xfrm>
            <a:off x="3453139" y="3756259"/>
            <a:ext cx="7502875" cy="3063875"/>
          </a:xfrm>
          <a:prstGeom prst="rect">
            <a:avLst/>
          </a:prstGeom>
        </p:spPr>
      </p:pic>
    </p:spTree>
    <p:extLst>
      <p:ext uri="{BB962C8B-B14F-4D97-AF65-F5344CB8AC3E}">
        <p14:creationId xmlns:p14="http://schemas.microsoft.com/office/powerpoint/2010/main" val="286465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ACDB03-586D-5B38-EE42-C058EAB3052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Pitfalls 3</a:t>
            </a:r>
          </a:p>
        </p:txBody>
      </p:sp>
      <p:sp>
        <p:nvSpPr>
          <p:cNvPr id="2" name="Title 1">
            <a:extLst>
              <a:ext uri="{FF2B5EF4-FFF2-40B4-BE49-F238E27FC236}">
                <a16:creationId xmlns:a16="http://schemas.microsoft.com/office/drawing/2014/main" id="{F7A93C43-1E82-7F23-5A4F-03B2CEBD8FF5}"/>
              </a:ext>
              <a:ext uri="{C183D7F6-B498-43B3-948B-1728B52AA6E4}">
                <adec:decorative xmlns:adec="http://schemas.microsoft.com/office/drawing/2017/decorative" val="1"/>
              </a:ext>
            </a:extLst>
          </p:cNvPr>
          <p:cNvSpPr>
            <a:spLocks noGrp="1"/>
          </p:cNvSpPr>
          <p:nvPr>
            <p:ph type="title"/>
          </p:nvPr>
        </p:nvSpPr>
        <p:spPr/>
        <p:txBody>
          <a:bodyPr/>
          <a:lstStyle/>
          <a:p>
            <a:r>
              <a:rPr lang="en-US"/>
              <a:t>Pitfalls</a:t>
            </a:r>
          </a:p>
        </p:txBody>
      </p:sp>
      <p:sp>
        <p:nvSpPr>
          <p:cNvPr id="3" name="Content Placeholder 2">
            <a:extLst>
              <a:ext uri="{FF2B5EF4-FFF2-40B4-BE49-F238E27FC236}">
                <a16:creationId xmlns:a16="http://schemas.microsoft.com/office/drawing/2014/main" id="{5C93A48E-6C26-77F2-1C11-EBB32AC8E631}"/>
              </a:ext>
            </a:extLst>
          </p:cNvPr>
          <p:cNvSpPr>
            <a:spLocks noGrp="1"/>
          </p:cNvSpPr>
          <p:nvPr>
            <p:ph idx="1"/>
          </p:nvPr>
        </p:nvSpPr>
        <p:spPr/>
        <p:txBody>
          <a:bodyPr/>
          <a:lstStyle/>
          <a:p>
            <a:r>
              <a:rPr lang="en-US"/>
              <a:t>Avoid engaging with the student in anything but a neutral manner  (e.g. angry, sarcastic, overly cheery)</a:t>
            </a:r>
          </a:p>
          <a:p>
            <a:r>
              <a:rPr lang="en-US"/>
              <a:t>Remain outwardly neutral, objective, calm, caring, and in control</a:t>
            </a:r>
          </a:p>
          <a:p>
            <a:endParaRPr lang="en-US"/>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C87C53BB-4C7D-A49C-CAD4-AF0344F119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A yellow circle highlighting the word Acceleration">
            <a:extLst>
              <a:ext uri="{FF2B5EF4-FFF2-40B4-BE49-F238E27FC236}">
                <a16:creationId xmlns:a16="http://schemas.microsoft.com/office/drawing/2014/main" id="{BE389B45-02AC-DB8E-BB56-3FD3FAF624DD}"/>
              </a:ext>
              <a:ext uri="{C183D7F6-B498-43B3-948B-1728B52AA6E4}">
                <adec:decorative xmlns:adec="http://schemas.microsoft.com/office/drawing/2017/decorative" val="0"/>
              </a:ext>
            </a:extLst>
          </p:cNvPr>
          <p:cNvSpPr/>
          <p:nvPr/>
        </p:nvSpPr>
        <p:spPr>
          <a:xfrm>
            <a:off x="10585525" y="365125"/>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9109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3AB5D3-17F1-FBB4-ADE7-2AE3EC2CBAA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Phase 5: Peak 1</a:t>
            </a:r>
          </a:p>
        </p:txBody>
      </p:sp>
      <p:sp>
        <p:nvSpPr>
          <p:cNvPr id="2" name="Title 1">
            <a:extLst>
              <a:ext uri="{FF2B5EF4-FFF2-40B4-BE49-F238E27FC236}">
                <a16:creationId xmlns:a16="http://schemas.microsoft.com/office/drawing/2014/main" id="{9DCBEC8E-6C72-433C-B945-52647E2C4C5A}"/>
              </a:ext>
              <a:ext uri="{C183D7F6-B498-43B3-948B-1728B52AA6E4}">
                <adec:decorative xmlns:adec="http://schemas.microsoft.com/office/drawing/2017/decorative" val="1"/>
              </a:ext>
            </a:extLst>
          </p:cNvPr>
          <p:cNvSpPr>
            <a:spLocks noGrp="1"/>
          </p:cNvSpPr>
          <p:nvPr>
            <p:ph type="title"/>
          </p:nvPr>
        </p:nvSpPr>
        <p:spPr/>
        <p:txBody>
          <a:bodyPr/>
          <a:lstStyle/>
          <a:p>
            <a:r>
              <a:rPr lang="en-US"/>
              <a:t>Phase 5: Peak</a:t>
            </a:r>
          </a:p>
        </p:txBody>
      </p:sp>
      <p:pic>
        <p:nvPicPr>
          <p:cNvPr id="7" name="Picture 2" descr="Graphic of the acting out cycle, including: calm, trigger, agitation, acceleration, peak, de-escalation, recovery">
            <a:extLst>
              <a:ext uri="{FF2B5EF4-FFF2-40B4-BE49-F238E27FC236}">
                <a16:creationId xmlns:a16="http://schemas.microsoft.com/office/drawing/2014/main" id="{9329D842-F90E-D9FF-7D0C-D991B8E50C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346037" y="1412009"/>
            <a:ext cx="7220557" cy="508086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A yellow circle highlighting the word Peak">
            <a:extLst>
              <a:ext uri="{FF2B5EF4-FFF2-40B4-BE49-F238E27FC236}">
                <a16:creationId xmlns:a16="http://schemas.microsoft.com/office/drawing/2014/main" id="{E9626FC1-AC97-0C2F-9DBC-1C134EAB5C80}"/>
              </a:ext>
              <a:ext uri="{C183D7F6-B498-43B3-948B-1728B52AA6E4}">
                <adec:decorative xmlns:adec="http://schemas.microsoft.com/office/drawing/2017/decorative" val="0"/>
              </a:ext>
            </a:extLst>
          </p:cNvPr>
          <p:cNvSpPr/>
          <p:nvPr/>
        </p:nvSpPr>
        <p:spPr>
          <a:xfrm>
            <a:off x="5835307" y="1412009"/>
            <a:ext cx="1074820" cy="10503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384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A2773F-C22A-42BC-FEDE-2712D4537D5C}"/>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Phase 5: Peak 2</a:t>
            </a:r>
          </a:p>
        </p:txBody>
      </p:sp>
      <p:sp>
        <p:nvSpPr>
          <p:cNvPr id="2" name="Title 1">
            <a:extLst>
              <a:ext uri="{FF2B5EF4-FFF2-40B4-BE49-F238E27FC236}">
                <a16:creationId xmlns:a16="http://schemas.microsoft.com/office/drawing/2014/main" id="{45D8D455-7C7C-612D-6343-D803881B1733}"/>
              </a:ext>
              <a:ext uri="{C183D7F6-B498-43B3-948B-1728B52AA6E4}">
                <adec:decorative xmlns:adec="http://schemas.microsoft.com/office/drawing/2017/decorative" val="1"/>
              </a:ext>
            </a:extLst>
          </p:cNvPr>
          <p:cNvSpPr>
            <a:spLocks noGrp="1"/>
          </p:cNvSpPr>
          <p:nvPr>
            <p:ph type="title"/>
          </p:nvPr>
        </p:nvSpPr>
        <p:spPr/>
        <p:txBody>
          <a:bodyPr/>
          <a:lstStyle/>
          <a:p>
            <a:r>
              <a:rPr lang="en-US"/>
              <a:t>Phase 5: Peak</a:t>
            </a:r>
            <a:endParaRPr lang="en-US" sz="3600"/>
          </a:p>
        </p:txBody>
      </p:sp>
      <p:sp>
        <p:nvSpPr>
          <p:cNvPr id="3" name="Content Placeholder 2">
            <a:extLst>
              <a:ext uri="{FF2B5EF4-FFF2-40B4-BE49-F238E27FC236}">
                <a16:creationId xmlns:a16="http://schemas.microsoft.com/office/drawing/2014/main" id="{DF410C03-D8B4-BC89-4B52-51B4F4EA05D4}"/>
              </a:ext>
            </a:extLst>
          </p:cNvPr>
          <p:cNvSpPr>
            <a:spLocks noGrp="1"/>
          </p:cNvSpPr>
          <p:nvPr>
            <p:ph idx="1"/>
          </p:nvPr>
        </p:nvSpPr>
        <p:spPr/>
        <p:txBody>
          <a:bodyPr/>
          <a:lstStyle/>
          <a:p>
            <a:pPr marL="0" indent="0">
              <a:buNone/>
            </a:pPr>
            <a:r>
              <a:rPr lang="en-US" sz="2800" b="0" i="1"/>
              <a:t>Overall behavior is out of control.</a:t>
            </a:r>
            <a:endParaRPr lang="en-US"/>
          </a:p>
          <a:p>
            <a:r>
              <a:rPr lang="en-US"/>
              <a:t>Physical aggression</a:t>
            </a:r>
          </a:p>
          <a:p>
            <a:r>
              <a:rPr lang="en-US"/>
              <a:t>Hyperventilating</a:t>
            </a:r>
          </a:p>
          <a:p>
            <a:r>
              <a:rPr lang="en-US"/>
              <a:t>Running away (elopement)</a:t>
            </a:r>
          </a:p>
          <a:p>
            <a:r>
              <a:rPr lang="en-US"/>
              <a:t>Self-injurious behavior</a:t>
            </a:r>
          </a:p>
          <a:p>
            <a:r>
              <a:rPr lang="en-US"/>
              <a:t>Major destruction of property</a:t>
            </a:r>
          </a:p>
          <a:p>
            <a:r>
              <a:rPr lang="en-US"/>
              <a:t>Severe tantrums</a:t>
            </a:r>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325C24A6-A3FC-1F70-DAC5-48AA2FEFA5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A yellow circle highlighting the word Peak">
            <a:extLst>
              <a:ext uri="{FF2B5EF4-FFF2-40B4-BE49-F238E27FC236}">
                <a16:creationId xmlns:a16="http://schemas.microsoft.com/office/drawing/2014/main" id="{19B024FD-5669-E9FF-58C1-A242B99E5500}"/>
              </a:ext>
              <a:ext uri="{C183D7F6-B498-43B3-948B-1728B52AA6E4}">
                <adec:decorative xmlns:adec="http://schemas.microsoft.com/office/drawing/2017/decorative" val="0"/>
              </a:ext>
            </a:extLst>
          </p:cNvPr>
          <p:cNvSpPr/>
          <p:nvPr/>
        </p:nvSpPr>
        <p:spPr>
          <a:xfrm>
            <a:off x="10883063" y="-133"/>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74D716-85E2-F3CE-CCFA-5B5E8803505A}"/>
              </a:ext>
            </a:extLst>
          </p:cNvPr>
          <p:cNvSpPr/>
          <p:nvPr/>
        </p:nvSpPr>
        <p:spPr>
          <a:xfrm>
            <a:off x="128057" y="6462792"/>
            <a:ext cx="98800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188727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675AF5F-ECE5-B58C-4B1A-E57108611659}"/>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Finding the SRSS-IE on the Ci3T Website</a:t>
            </a:r>
          </a:p>
        </p:txBody>
      </p:sp>
      <p:grpSp>
        <p:nvGrpSpPr>
          <p:cNvPr id="4" name="Image" descr="Screenshot of the Ci3T website with a yellow box outlining the Systematic Screening tab">
            <a:extLst>
              <a:ext uri="{FF2B5EF4-FFF2-40B4-BE49-F238E27FC236}">
                <a16:creationId xmlns:a16="http://schemas.microsoft.com/office/drawing/2014/main" id="{77420DA6-2479-92CD-8CD0-294D0983BC0D}"/>
              </a:ext>
            </a:extLst>
          </p:cNvPr>
          <p:cNvGrpSpPr/>
          <p:nvPr/>
        </p:nvGrpSpPr>
        <p:grpSpPr>
          <a:xfrm>
            <a:off x="608902" y="472616"/>
            <a:ext cx="5831188" cy="6099634"/>
            <a:chOff x="608902" y="472616"/>
            <a:chExt cx="5831188" cy="6099634"/>
          </a:xfrm>
        </p:grpSpPr>
        <p:pic>
          <p:nvPicPr>
            <p:cNvPr id="3" name="Computer"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8902" y="472616"/>
              <a:ext cx="5831188" cy="609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ray Box">
              <a:extLst>
                <a:ext uri="{FF2B5EF4-FFF2-40B4-BE49-F238E27FC236}">
                  <a16:creationId xmlns:a16="http://schemas.microsoft.com/office/drawing/2014/main" id="{02EEBC66-5860-1F63-4A4E-E63641B4B203}"/>
                </a:ext>
              </a:extLst>
            </p:cNvPr>
            <p:cNvSpPr/>
            <p:nvPr/>
          </p:nvSpPr>
          <p:spPr>
            <a:xfrm>
              <a:off x="857496" y="564132"/>
              <a:ext cx="5409954" cy="3493518"/>
            </a:xfrm>
            <a:prstGeom prst="rect">
              <a:avLst/>
            </a:prstGeom>
            <a:solidFill>
              <a:schemeClr val="bg1">
                <a:lumMod val="5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Screenshot">
              <a:extLst>
                <a:ext uri="{FF2B5EF4-FFF2-40B4-BE49-F238E27FC236}">
                  <a16:creationId xmlns:a16="http://schemas.microsoft.com/office/drawing/2014/main" id="{A2898A7E-1099-937D-86D4-2B5BB04B9B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28775" y="592993"/>
              <a:ext cx="3804915" cy="3464657"/>
            </a:xfrm>
            <a:prstGeom prst="rect">
              <a:avLst/>
            </a:prstGeom>
          </p:spPr>
        </p:pic>
        <p:sp>
          <p:nvSpPr>
            <p:cNvPr id="15" name="Yellow Box">
              <a:extLst>
                <a:ext uri="{FF2B5EF4-FFF2-40B4-BE49-F238E27FC236}">
                  <a16:creationId xmlns:a16="http://schemas.microsoft.com/office/drawing/2014/main" id="{9406FD94-1D5F-00F2-5DC5-6BC64374D2F8}"/>
                </a:ext>
              </a:extLst>
            </p:cNvPr>
            <p:cNvSpPr/>
            <p:nvPr/>
          </p:nvSpPr>
          <p:spPr>
            <a:xfrm>
              <a:off x="3562473" y="779584"/>
              <a:ext cx="844062" cy="33159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a:extLst>
              <a:ext uri="{FF2B5EF4-FFF2-40B4-BE49-F238E27FC236}">
                <a16:creationId xmlns:a16="http://schemas.microsoft.com/office/drawing/2014/main" id="{5E4997BC-13A0-C3DC-BFA7-317F4547BB4F}"/>
              </a:ext>
            </a:extLst>
          </p:cNvPr>
          <p:cNvSpPr txBox="1">
            <a:spLocks/>
          </p:cNvSpPr>
          <p:nvPr/>
        </p:nvSpPr>
        <p:spPr>
          <a:xfrm>
            <a:off x="7367388" y="438962"/>
            <a:ext cx="4406456" cy="917398"/>
          </a:xfrm>
          <a:prstGeom prst="rect">
            <a:avLst/>
          </a:prstGeom>
          <a:solidFill>
            <a:schemeClr val="accent6"/>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sz="2400">
                <a:solidFill>
                  <a:schemeClr val="bg1"/>
                </a:solidFill>
              </a:rPr>
              <a:t>https://www.ci3t.org/screening</a:t>
            </a:r>
          </a:p>
        </p:txBody>
      </p:sp>
      <p:pic>
        <p:nvPicPr>
          <p:cNvPr id="8" name="Picture 1" descr="Screenshot of the Ci3T website Screening Tools dropdown menu with yellow rectangle outlining SRSS-IE menu item">
            <a:extLst>
              <a:ext uri="{FF2B5EF4-FFF2-40B4-BE49-F238E27FC236}">
                <a16:creationId xmlns:a16="http://schemas.microsoft.com/office/drawing/2014/main" id="{6B92BC57-C69D-1E20-B0BF-966594EBF9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82969" y="1697767"/>
            <a:ext cx="3757191" cy="3950903"/>
          </a:xfrm>
          <a:prstGeom prst="rect">
            <a:avLst/>
          </a:prstGeom>
          <a:ln>
            <a:solidFill>
              <a:schemeClr val="tx1"/>
            </a:solidFill>
          </a:ln>
        </p:spPr>
      </p:pic>
    </p:spTree>
    <p:extLst>
      <p:ext uri="{BB962C8B-B14F-4D97-AF65-F5344CB8AC3E}">
        <p14:creationId xmlns:p14="http://schemas.microsoft.com/office/powerpoint/2010/main" val="36320930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F048CB-37CE-94ED-47AF-D19268ED0CF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Strategies 4</a:t>
            </a:r>
          </a:p>
        </p:txBody>
      </p:sp>
      <p:sp>
        <p:nvSpPr>
          <p:cNvPr id="2" name="Title 1">
            <a:extLst>
              <a:ext uri="{FF2B5EF4-FFF2-40B4-BE49-F238E27FC236}">
                <a16:creationId xmlns:a16="http://schemas.microsoft.com/office/drawing/2014/main" id="{A03E0A97-A799-C1FA-0A77-2D4DD9DADD05}"/>
              </a:ext>
              <a:ext uri="{C183D7F6-B498-43B3-948B-1728B52AA6E4}">
                <adec:decorative xmlns:adec="http://schemas.microsoft.com/office/drawing/2017/decorative" val="1"/>
              </a:ext>
            </a:extLst>
          </p:cNvPr>
          <p:cNvSpPr>
            <a:spLocks noGrp="1"/>
          </p:cNvSpPr>
          <p:nvPr>
            <p:ph type="title"/>
          </p:nvPr>
        </p:nvSpPr>
        <p:spPr/>
        <p:txBody>
          <a:bodyPr/>
          <a:lstStyle/>
          <a:p>
            <a:r>
              <a:rPr lang="en-US"/>
              <a:t>Strategies</a:t>
            </a:r>
          </a:p>
        </p:txBody>
      </p:sp>
      <p:sp>
        <p:nvSpPr>
          <p:cNvPr id="3" name="Content Placeholder 2">
            <a:extLst>
              <a:ext uri="{FF2B5EF4-FFF2-40B4-BE49-F238E27FC236}">
                <a16:creationId xmlns:a16="http://schemas.microsoft.com/office/drawing/2014/main" id="{752C4B3D-EB2D-A1DF-0D81-A1D75FCE2691}"/>
              </a:ext>
            </a:extLst>
          </p:cNvPr>
          <p:cNvSpPr>
            <a:spLocks noGrp="1"/>
          </p:cNvSpPr>
          <p:nvPr>
            <p:ph idx="1"/>
          </p:nvPr>
        </p:nvSpPr>
        <p:spPr/>
        <p:txBody>
          <a:bodyPr/>
          <a:lstStyle/>
          <a:p>
            <a:pPr marL="0" indent="0">
              <a:buNone/>
            </a:pPr>
            <a:r>
              <a:rPr lang="en-US"/>
              <a:t>Focus on </a:t>
            </a:r>
            <a:r>
              <a:rPr lang="en-US" b="1"/>
              <a:t>safety only</a:t>
            </a:r>
            <a:r>
              <a:rPr lang="en-US"/>
              <a:t>.</a:t>
            </a:r>
          </a:p>
          <a:p>
            <a:r>
              <a:rPr lang="en-US"/>
              <a:t>Remain calm</a:t>
            </a:r>
          </a:p>
          <a:p>
            <a:r>
              <a:rPr lang="en-US"/>
              <a:t>Implement your school’s safety plan (e.g., evacuating remaining students, calling a designated person to remove the student)</a:t>
            </a:r>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5EDA0230-9253-5198-D473-ED77532566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A yellow circle highlighting the word Peak">
            <a:extLst>
              <a:ext uri="{FF2B5EF4-FFF2-40B4-BE49-F238E27FC236}">
                <a16:creationId xmlns:a16="http://schemas.microsoft.com/office/drawing/2014/main" id="{E2B68D86-6277-2411-F39F-FA5B0CBA75C3}"/>
              </a:ext>
              <a:ext uri="{C183D7F6-B498-43B3-948B-1728B52AA6E4}">
                <adec:decorative xmlns:adec="http://schemas.microsoft.com/office/drawing/2017/decorative" val="0"/>
              </a:ext>
            </a:extLst>
          </p:cNvPr>
          <p:cNvSpPr/>
          <p:nvPr/>
        </p:nvSpPr>
        <p:spPr>
          <a:xfrm>
            <a:off x="10883063" y="-133"/>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3C2CCD-97F7-DF3E-10ED-C51719D1FDB0}"/>
              </a:ext>
            </a:extLst>
          </p:cNvPr>
          <p:cNvSpPr/>
          <p:nvPr/>
        </p:nvSpPr>
        <p:spPr>
          <a:xfrm>
            <a:off x="128057" y="6462792"/>
            <a:ext cx="98800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23943195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6BE5B01-7CA0-CC81-A53D-9FCAD971226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Pitfalls 4</a:t>
            </a:r>
          </a:p>
        </p:txBody>
      </p:sp>
      <p:sp>
        <p:nvSpPr>
          <p:cNvPr id="2" name="Title 1">
            <a:extLst>
              <a:ext uri="{FF2B5EF4-FFF2-40B4-BE49-F238E27FC236}">
                <a16:creationId xmlns:a16="http://schemas.microsoft.com/office/drawing/2014/main" id="{A03E0A97-A799-C1FA-0A77-2D4DD9DADD05}"/>
              </a:ext>
              <a:ext uri="{C183D7F6-B498-43B3-948B-1728B52AA6E4}">
                <adec:decorative xmlns:adec="http://schemas.microsoft.com/office/drawing/2017/decorative" val="1"/>
              </a:ext>
            </a:extLst>
          </p:cNvPr>
          <p:cNvSpPr>
            <a:spLocks noGrp="1"/>
          </p:cNvSpPr>
          <p:nvPr>
            <p:ph type="title"/>
          </p:nvPr>
        </p:nvSpPr>
        <p:spPr/>
        <p:txBody>
          <a:bodyPr/>
          <a:lstStyle/>
          <a:p>
            <a:r>
              <a:rPr lang="en-US"/>
              <a:t>Pitfalls</a:t>
            </a:r>
          </a:p>
        </p:txBody>
      </p:sp>
      <p:sp>
        <p:nvSpPr>
          <p:cNvPr id="3" name="Content Placeholder 2">
            <a:extLst>
              <a:ext uri="{FF2B5EF4-FFF2-40B4-BE49-F238E27FC236}">
                <a16:creationId xmlns:a16="http://schemas.microsoft.com/office/drawing/2014/main" id="{752C4B3D-EB2D-A1DF-0D81-A1D75FCE2691}"/>
              </a:ext>
            </a:extLst>
          </p:cNvPr>
          <p:cNvSpPr>
            <a:spLocks noGrp="1"/>
          </p:cNvSpPr>
          <p:nvPr>
            <p:ph idx="1"/>
          </p:nvPr>
        </p:nvSpPr>
        <p:spPr/>
        <p:txBody>
          <a:bodyPr/>
          <a:lstStyle/>
          <a:p>
            <a:r>
              <a:rPr lang="en-US"/>
              <a:t>Consider what the student finds reinforcing (e.g., escaping tasks; accessing or avoiding attention) to avoid unintentionally reinforcing the peak behavior</a:t>
            </a:r>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5EDA0230-9253-5198-D473-ED77532566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A yellow circle highlighting the word Peak">
            <a:extLst>
              <a:ext uri="{FF2B5EF4-FFF2-40B4-BE49-F238E27FC236}">
                <a16:creationId xmlns:a16="http://schemas.microsoft.com/office/drawing/2014/main" id="{E2B68D86-6277-2411-F39F-FA5B0CBA75C3}"/>
              </a:ext>
              <a:ext uri="{C183D7F6-B498-43B3-948B-1728B52AA6E4}">
                <adec:decorative xmlns:adec="http://schemas.microsoft.com/office/drawing/2017/decorative" val="0"/>
              </a:ext>
            </a:extLst>
          </p:cNvPr>
          <p:cNvSpPr/>
          <p:nvPr/>
        </p:nvSpPr>
        <p:spPr>
          <a:xfrm>
            <a:off x="10883063" y="-133"/>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3C2CCD-97F7-DF3E-10ED-C51719D1FDB0}"/>
              </a:ext>
            </a:extLst>
          </p:cNvPr>
          <p:cNvSpPr/>
          <p:nvPr/>
        </p:nvSpPr>
        <p:spPr>
          <a:xfrm>
            <a:off x="128057" y="6462792"/>
            <a:ext cx="98800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3861603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EC8E-6C72-433C-B945-52647E2C4C5A}"/>
              </a:ext>
            </a:extLst>
          </p:cNvPr>
          <p:cNvSpPr>
            <a:spLocks noGrp="1"/>
          </p:cNvSpPr>
          <p:nvPr>
            <p:ph type="title"/>
          </p:nvPr>
        </p:nvSpPr>
        <p:spPr/>
        <p:txBody>
          <a:bodyPr/>
          <a:lstStyle/>
          <a:p>
            <a:r>
              <a:rPr lang="en-US"/>
              <a:t>Phase 6: De-Escalation</a:t>
            </a:r>
          </a:p>
        </p:txBody>
      </p:sp>
      <p:pic>
        <p:nvPicPr>
          <p:cNvPr id="7" name="Picture 2" descr="Graphic of the acting out cycle, including: calm, trigger, agitation, acceleration, peak, de-escalation, recovery with a yellow circle highlighting De-escalation">
            <a:extLst>
              <a:ext uri="{FF2B5EF4-FFF2-40B4-BE49-F238E27FC236}">
                <a16:creationId xmlns:a16="http://schemas.microsoft.com/office/drawing/2014/main" id="{9329D842-F90E-D9FF-7D0C-D991B8E50C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346037" y="1412009"/>
            <a:ext cx="7220557" cy="508086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A yellow circle highlighting the word De-escalation">
            <a:extLst>
              <a:ext uri="{FF2B5EF4-FFF2-40B4-BE49-F238E27FC236}">
                <a16:creationId xmlns:a16="http://schemas.microsoft.com/office/drawing/2014/main" id="{E9626FC1-AC97-0C2F-9DBC-1C134EAB5C80}"/>
              </a:ext>
              <a:ext uri="{C183D7F6-B498-43B3-948B-1728B52AA6E4}">
                <adec:decorative xmlns:adec="http://schemas.microsoft.com/office/drawing/2017/decorative" val="0"/>
              </a:ext>
            </a:extLst>
          </p:cNvPr>
          <p:cNvSpPr/>
          <p:nvPr/>
        </p:nvSpPr>
        <p:spPr>
          <a:xfrm>
            <a:off x="7118676" y="2378683"/>
            <a:ext cx="1074820" cy="10503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56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0A97-A799-C1FA-0A77-2D4DD9DADD05}"/>
              </a:ext>
            </a:extLst>
          </p:cNvPr>
          <p:cNvSpPr>
            <a:spLocks noGrp="1"/>
          </p:cNvSpPr>
          <p:nvPr>
            <p:ph type="title"/>
          </p:nvPr>
        </p:nvSpPr>
        <p:spPr/>
        <p:txBody>
          <a:bodyPr/>
          <a:lstStyle/>
          <a:p>
            <a:r>
              <a:rPr lang="en-US"/>
              <a:t>Phase 6: De-Escalation</a:t>
            </a:r>
            <a:endParaRPr lang="en-US" sz="3600"/>
          </a:p>
        </p:txBody>
      </p:sp>
      <p:sp>
        <p:nvSpPr>
          <p:cNvPr id="3" name="Content Placeholder 2">
            <a:extLst>
              <a:ext uri="{FF2B5EF4-FFF2-40B4-BE49-F238E27FC236}">
                <a16:creationId xmlns:a16="http://schemas.microsoft.com/office/drawing/2014/main" id="{752C4B3D-EB2D-A1DF-0D81-A1D75FCE2691}"/>
              </a:ext>
            </a:extLst>
          </p:cNvPr>
          <p:cNvSpPr>
            <a:spLocks noGrp="1"/>
          </p:cNvSpPr>
          <p:nvPr>
            <p:ph idx="1"/>
          </p:nvPr>
        </p:nvSpPr>
        <p:spPr/>
        <p:txBody>
          <a:bodyPr/>
          <a:lstStyle/>
          <a:p>
            <a:pPr marL="0" indent="0">
              <a:buNone/>
            </a:pPr>
            <a:r>
              <a:rPr lang="en-US" sz="2800" b="0" i="1"/>
              <a:t>Overall behavior displays confusion.</a:t>
            </a:r>
            <a:endParaRPr lang="en-US"/>
          </a:p>
          <a:p>
            <a:r>
              <a:rPr lang="en-US"/>
              <a:t>Disoriented</a:t>
            </a:r>
          </a:p>
          <a:p>
            <a:r>
              <a:rPr lang="en-US"/>
              <a:t>Denial of what just happened</a:t>
            </a:r>
          </a:p>
          <a:p>
            <a:r>
              <a:rPr lang="en-US"/>
              <a:t>Eager to make amends</a:t>
            </a:r>
          </a:p>
          <a:p>
            <a:r>
              <a:rPr lang="en-US"/>
              <a:t>Avoids interacting with others</a:t>
            </a:r>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5EDA0230-9253-5198-D473-ED77532566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A yellow circle highlighting the word De-escalation">
            <a:extLst>
              <a:ext uri="{FF2B5EF4-FFF2-40B4-BE49-F238E27FC236}">
                <a16:creationId xmlns:a16="http://schemas.microsoft.com/office/drawing/2014/main" id="{E2B68D86-6277-2411-F39F-FA5B0CBA75C3}"/>
              </a:ext>
              <a:ext uri="{C183D7F6-B498-43B3-948B-1728B52AA6E4}">
                <adec:decorative xmlns:adec="http://schemas.microsoft.com/office/drawing/2017/decorative" val="0"/>
              </a:ext>
            </a:extLst>
          </p:cNvPr>
          <p:cNvSpPr/>
          <p:nvPr/>
        </p:nvSpPr>
        <p:spPr>
          <a:xfrm>
            <a:off x="11248765" y="342500"/>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3C2CCD-97F7-DF3E-10ED-C51719D1FDB0}"/>
              </a:ext>
            </a:extLst>
          </p:cNvPr>
          <p:cNvSpPr/>
          <p:nvPr/>
        </p:nvSpPr>
        <p:spPr>
          <a:xfrm>
            <a:off x="128057" y="6462792"/>
            <a:ext cx="98800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2482083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0F526B8-0A81-AFAD-04F3-B41958C2BCAC}"/>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Strategies 1</a:t>
            </a:r>
          </a:p>
        </p:txBody>
      </p:sp>
      <p:sp>
        <p:nvSpPr>
          <p:cNvPr id="2" name="Title 1">
            <a:extLst>
              <a:ext uri="{FF2B5EF4-FFF2-40B4-BE49-F238E27FC236}">
                <a16:creationId xmlns:a16="http://schemas.microsoft.com/office/drawing/2014/main" id="{A03E0A97-A799-C1FA-0A77-2D4DD9DADD05}"/>
              </a:ext>
              <a:ext uri="{C183D7F6-B498-43B3-948B-1728B52AA6E4}">
                <adec:decorative xmlns:adec="http://schemas.microsoft.com/office/drawing/2017/decorative" val="1"/>
              </a:ext>
            </a:extLst>
          </p:cNvPr>
          <p:cNvSpPr>
            <a:spLocks noGrp="1"/>
          </p:cNvSpPr>
          <p:nvPr>
            <p:ph type="title"/>
          </p:nvPr>
        </p:nvSpPr>
        <p:spPr/>
        <p:txBody>
          <a:bodyPr/>
          <a:lstStyle/>
          <a:p>
            <a:r>
              <a:rPr lang="en-US"/>
              <a:t>Strategies</a:t>
            </a:r>
            <a:endParaRPr lang="en-US" sz="3600"/>
          </a:p>
        </p:txBody>
      </p:sp>
      <p:sp>
        <p:nvSpPr>
          <p:cNvPr id="3" name="Content Placeholder 2">
            <a:extLst>
              <a:ext uri="{FF2B5EF4-FFF2-40B4-BE49-F238E27FC236}">
                <a16:creationId xmlns:a16="http://schemas.microsoft.com/office/drawing/2014/main" id="{752C4B3D-EB2D-A1DF-0D81-A1D75FCE2691}"/>
              </a:ext>
            </a:extLst>
          </p:cNvPr>
          <p:cNvSpPr>
            <a:spLocks noGrp="1"/>
          </p:cNvSpPr>
          <p:nvPr>
            <p:ph idx="1"/>
          </p:nvPr>
        </p:nvSpPr>
        <p:spPr/>
        <p:txBody>
          <a:bodyPr/>
          <a:lstStyle/>
          <a:p>
            <a:pPr marL="0" indent="0">
              <a:buNone/>
            </a:pPr>
            <a:r>
              <a:rPr lang="en-US" altLang="en-US" sz="2800">
                <a:solidFill>
                  <a:schemeClr val="tx1"/>
                </a:solidFill>
              </a:rPr>
              <a:t>Intervention is focused on </a:t>
            </a:r>
            <a:r>
              <a:rPr lang="en-US" altLang="en-US" sz="2800" b="1">
                <a:solidFill>
                  <a:schemeClr val="tx1"/>
                </a:solidFill>
              </a:rPr>
              <a:t>monitoring </a:t>
            </a:r>
            <a:r>
              <a:rPr lang="en-US" altLang="en-US" sz="2800">
                <a:solidFill>
                  <a:schemeClr val="tx1"/>
                </a:solidFill>
              </a:rPr>
              <a:t>for re-escalation of behavior and </a:t>
            </a:r>
            <a:r>
              <a:rPr lang="en-US" altLang="en-US" sz="2800" b="1">
                <a:solidFill>
                  <a:schemeClr val="tx1"/>
                </a:solidFill>
              </a:rPr>
              <a:t>helping the student move forward </a:t>
            </a:r>
            <a:r>
              <a:rPr lang="en-US" altLang="en-US" sz="2800">
                <a:solidFill>
                  <a:schemeClr val="tx1"/>
                </a:solidFill>
              </a:rPr>
              <a:t>in a constructive manner.</a:t>
            </a:r>
          </a:p>
          <a:p>
            <a:r>
              <a:rPr lang="en-US"/>
              <a:t>Provide the student with a space to cool down that is away from other students but not punitive</a:t>
            </a:r>
          </a:p>
          <a:p>
            <a:r>
              <a:rPr lang="en-US"/>
              <a:t>Engage student in an independent task that they can easily accomplish (e.g. simple worksheet)</a:t>
            </a:r>
          </a:p>
          <a:p>
            <a:r>
              <a:rPr lang="en-US"/>
              <a:t>Monitor for health / safety of all involved</a:t>
            </a:r>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5EDA0230-9253-5198-D473-ED77532566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A yellow circle highlighting the word De-escalation">
            <a:extLst>
              <a:ext uri="{FF2B5EF4-FFF2-40B4-BE49-F238E27FC236}">
                <a16:creationId xmlns:a16="http://schemas.microsoft.com/office/drawing/2014/main" id="{E2B68D86-6277-2411-F39F-FA5B0CBA75C3}"/>
              </a:ext>
              <a:ext uri="{C183D7F6-B498-43B3-948B-1728B52AA6E4}">
                <adec:decorative xmlns:adec="http://schemas.microsoft.com/office/drawing/2017/decorative" val="0"/>
              </a:ext>
            </a:extLst>
          </p:cNvPr>
          <p:cNvSpPr/>
          <p:nvPr/>
        </p:nvSpPr>
        <p:spPr>
          <a:xfrm>
            <a:off x="11248765" y="342500"/>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3C2CCD-97F7-DF3E-10ED-C51719D1FDB0}"/>
              </a:ext>
            </a:extLst>
          </p:cNvPr>
          <p:cNvSpPr/>
          <p:nvPr/>
        </p:nvSpPr>
        <p:spPr>
          <a:xfrm>
            <a:off x="128057" y="6462792"/>
            <a:ext cx="98800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947642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936273-EBCD-BEDE-8B61-B04187BEFD3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Pitfalls 5</a:t>
            </a:r>
          </a:p>
        </p:txBody>
      </p:sp>
      <p:sp>
        <p:nvSpPr>
          <p:cNvPr id="2" name="Title 1">
            <a:extLst>
              <a:ext uri="{FF2B5EF4-FFF2-40B4-BE49-F238E27FC236}">
                <a16:creationId xmlns:a16="http://schemas.microsoft.com/office/drawing/2014/main" id="{A03E0A97-A799-C1FA-0A77-2D4DD9DADD05}"/>
              </a:ext>
              <a:ext uri="{C183D7F6-B498-43B3-948B-1728B52AA6E4}">
                <adec:decorative xmlns:adec="http://schemas.microsoft.com/office/drawing/2017/decorative" val="1"/>
              </a:ext>
            </a:extLst>
          </p:cNvPr>
          <p:cNvSpPr>
            <a:spLocks noGrp="1"/>
          </p:cNvSpPr>
          <p:nvPr>
            <p:ph type="title"/>
          </p:nvPr>
        </p:nvSpPr>
        <p:spPr/>
        <p:txBody>
          <a:bodyPr/>
          <a:lstStyle/>
          <a:p>
            <a:r>
              <a:rPr lang="en-US"/>
              <a:t>Pitfalls</a:t>
            </a:r>
            <a:endParaRPr lang="en-US" sz="3600"/>
          </a:p>
        </p:txBody>
      </p:sp>
      <p:sp>
        <p:nvSpPr>
          <p:cNvPr id="3" name="Content Placeholder 2">
            <a:extLst>
              <a:ext uri="{FF2B5EF4-FFF2-40B4-BE49-F238E27FC236}">
                <a16:creationId xmlns:a16="http://schemas.microsoft.com/office/drawing/2014/main" id="{752C4B3D-EB2D-A1DF-0D81-A1D75FCE2691}"/>
              </a:ext>
            </a:extLst>
          </p:cNvPr>
          <p:cNvSpPr>
            <a:spLocks noGrp="1"/>
          </p:cNvSpPr>
          <p:nvPr>
            <p:ph idx="1"/>
          </p:nvPr>
        </p:nvSpPr>
        <p:spPr/>
        <p:txBody>
          <a:bodyPr/>
          <a:lstStyle/>
          <a:p>
            <a:r>
              <a:rPr lang="en-US"/>
              <a:t>Avoid initiating a conversation with the student that they may perceive as placing blame on them for what has happened</a:t>
            </a:r>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5EDA0230-9253-5198-D473-ED77532566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A yellow circle highlighting the word De-escalation">
            <a:extLst>
              <a:ext uri="{FF2B5EF4-FFF2-40B4-BE49-F238E27FC236}">
                <a16:creationId xmlns:a16="http://schemas.microsoft.com/office/drawing/2014/main" id="{E2B68D86-6277-2411-F39F-FA5B0CBA75C3}"/>
              </a:ext>
              <a:ext uri="{C183D7F6-B498-43B3-948B-1728B52AA6E4}">
                <adec:decorative xmlns:adec="http://schemas.microsoft.com/office/drawing/2017/decorative" val="0"/>
              </a:ext>
            </a:extLst>
          </p:cNvPr>
          <p:cNvSpPr/>
          <p:nvPr/>
        </p:nvSpPr>
        <p:spPr>
          <a:xfrm>
            <a:off x="11248765" y="342500"/>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3C2CCD-97F7-DF3E-10ED-C51719D1FDB0}"/>
              </a:ext>
            </a:extLst>
          </p:cNvPr>
          <p:cNvSpPr/>
          <p:nvPr/>
        </p:nvSpPr>
        <p:spPr>
          <a:xfrm>
            <a:off x="128057" y="6462792"/>
            <a:ext cx="98800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2854373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03911F-241E-D2BB-CFD3-2EC023D6D9A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Phase 7: Recovery 1</a:t>
            </a:r>
          </a:p>
        </p:txBody>
      </p:sp>
      <p:sp>
        <p:nvSpPr>
          <p:cNvPr id="2" name="Title 1">
            <a:extLst>
              <a:ext uri="{FF2B5EF4-FFF2-40B4-BE49-F238E27FC236}">
                <a16:creationId xmlns:a16="http://schemas.microsoft.com/office/drawing/2014/main" id="{9DCBEC8E-6C72-433C-B945-52647E2C4C5A}"/>
              </a:ext>
              <a:ext uri="{C183D7F6-B498-43B3-948B-1728B52AA6E4}">
                <adec:decorative xmlns:adec="http://schemas.microsoft.com/office/drawing/2017/decorative" val="1"/>
              </a:ext>
            </a:extLst>
          </p:cNvPr>
          <p:cNvSpPr>
            <a:spLocks noGrp="1"/>
          </p:cNvSpPr>
          <p:nvPr>
            <p:ph type="title"/>
          </p:nvPr>
        </p:nvSpPr>
        <p:spPr/>
        <p:txBody>
          <a:bodyPr/>
          <a:lstStyle/>
          <a:p>
            <a:r>
              <a:rPr lang="en-US"/>
              <a:t>Phase 7: Recovery</a:t>
            </a:r>
          </a:p>
        </p:txBody>
      </p:sp>
      <p:pic>
        <p:nvPicPr>
          <p:cNvPr id="7" name="Picture 2" descr="Graphic of the acting out cycle, including: calm, trigger, agitation, acceleration, peak, de-escalation, recovery">
            <a:extLst>
              <a:ext uri="{FF2B5EF4-FFF2-40B4-BE49-F238E27FC236}">
                <a16:creationId xmlns:a16="http://schemas.microsoft.com/office/drawing/2014/main" id="{9329D842-F90E-D9FF-7D0C-D991B8E50C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346037" y="1412009"/>
            <a:ext cx="7220557" cy="508086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A yellow circle highlighting the word Recovery">
            <a:extLst>
              <a:ext uri="{FF2B5EF4-FFF2-40B4-BE49-F238E27FC236}">
                <a16:creationId xmlns:a16="http://schemas.microsoft.com/office/drawing/2014/main" id="{E9626FC1-AC97-0C2F-9DBC-1C134EAB5C80}"/>
              </a:ext>
              <a:ext uri="{C183D7F6-B498-43B3-948B-1728B52AA6E4}">
                <adec:decorative xmlns:adec="http://schemas.microsoft.com/office/drawing/2017/decorative" val="0"/>
              </a:ext>
            </a:extLst>
          </p:cNvPr>
          <p:cNvSpPr/>
          <p:nvPr/>
        </p:nvSpPr>
        <p:spPr>
          <a:xfrm>
            <a:off x="8491774" y="5250220"/>
            <a:ext cx="1074820" cy="10503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554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A3C940-C1E9-F389-8CAB-C69B4F06FD2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Phase 7: Recovery 2</a:t>
            </a:r>
          </a:p>
        </p:txBody>
      </p:sp>
      <p:sp>
        <p:nvSpPr>
          <p:cNvPr id="2" name="Title 1">
            <a:extLst>
              <a:ext uri="{FF2B5EF4-FFF2-40B4-BE49-F238E27FC236}">
                <a16:creationId xmlns:a16="http://schemas.microsoft.com/office/drawing/2014/main" id="{A03E0A97-A799-C1FA-0A77-2D4DD9DADD05}"/>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5400"/>
              <a:t>Phase 7: Recovery</a:t>
            </a:r>
            <a:endParaRPr lang="en-US" sz="3100"/>
          </a:p>
        </p:txBody>
      </p:sp>
      <p:sp>
        <p:nvSpPr>
          <p:cNvPr id="3" name="Content Placeholder 2">
            <a:extLst>
              <a:ext uri="{FF2B5EF4-FFF2-40B4-BE49-F238E27FC236}">
                <a16:creationId xmlns:a16="http://schemas.microsoft.com/office/drawing/2014/main" id="{752C4B3D-EB2D-A1DF-0D81-A1D75FCE2691}"/>
              </a:ext>
            </a:extLst>
          </p:cNvPr>
          <p:cNvSpPr>
            <a:spLocks noGrp="1"/>
          </p:cNvSpPr>
          <p:nvPr>
            <p:ph idx="1"/>
          </p:nvPr>
        </p:nvSpPr>
        <p:spPr/>
        <p:txBody>
          <a:bodyPr/>
          <a:lstStyle/>
          <a:p>
            <a:pPr marL="0" indent="0">
              <a:buNone/>
            </a:pPr>
            <a:r>
              <a:rPr lang="en-US" sz="2800" b="0" i="1"/>
              <a:t>Overall behaviors focus on shifting attention away from and moving past the incident.</a:t>
            </a:r>
            <a:endParaRPr lang="en-US"/>
          </a:p>
          <a:p>
            <a:r>
              <a:rPr lang="en-US"/>
              <a:t>Eagerness for independent work or activity</a:t>
            </a:r>
          </a:p>
          <a:p>
            <a:r>
              <a:rPr lang="en-US"/>
              <a:t>Reluctance to interact or discuss the situation that occurred</a:t>
            </a:r>
          </a:p>
          <a:p>
            <a:r>
              <a:rPr lang="en-US"/>
              <a:t>Subdued behavior</a:t>
            </a:r>
          </a:p>
          <a:p>
            <a:r>
              <a:rPr lang="en-US"/>
              <a:t>Defensives and not wanting to discuss what happened </a:t>
            </a:r>
          </a:p>
        </p:txBody>
      </p:sp>
      <p:pic>
        <p:nvPicPr>
          <p:cNvPr id="4" name="Picture 2" descr="Graphic of the acting out cycle, including: calm, trigger, agitation, acceleration, peak, de-escalation, recovery">
            <a:extLst>
              <a:ext uri="{FF2B5EF4-FFF2-40B4-BE49-F238E27FC236}">
                <a16:creationId xmlns:a16="http://schemas.microsoft.com/office/drawing/2014/main" id="{5EDA0230-9253-5198-D473-ED77532566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A yellow circle highlighting the word Recovery">
            <a:extLst>
              <a:ext uri="{FF2B5EF4-FFF2-40B4-BE49-F238E27FC236}">
                <a16:creationId xmlns:a16="http://schemas.microsoft.com/office/drawing/2014/main" id="{E2B68D86-6277-2411-F39F-FA5B0CBA75C3}"/>
              </a:ext>
              <a:ext uri="{C183D7F6-B498-43B3-948B-1728B52AA6E4}">
                <adec:decorative xmlns:adec="http://schemas.microsoft.com/office/drawing/2017/decorative" val="0"/>
              </a:ext>
            </a:extLst>
          </p:cNvPr>
          <p:cNvSpPr/>
          <p:nvPr/>
        </p:nvSpPr>
        <p:spPr>
          <a:xfrm>
            <a:off x="11713984" y="1224816"/>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3C2CCD-97F7-DF3E-10ED-C51719D1FDB0}"/>
              </a:ext>
            </a:extLst>
          </p:cNvPr>
          <p:cNvSpPr/>
          <p:nvPr/>
        </p:nvSpPr>
        <p:spPr>
          <a:xfrm>
            <a:off x="128057" y="6462792"/>
            <a:ext cx="98800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2808682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E1C3E5-1DDB-9931-23F1-F79DBA9A6E3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Strategies 2 </a:t>
            </a:r>
          </a:p>
        </p:txBody>
      </p:sp>
      <p:sp>
        <p:nvSpPr>
          <p:cNvPr id="2" name="Title 1">
            <a:extLst>
              <a:ext uri="{FF2B5EF4-FFF2-40B4-BE49-F238E27FC236}">
                <a16:creationId xmlns:a16="http://schemas.microsoft.com/office/drawing/2014/main" id="{A03E0A97-A799-C1FA-0A77-2D4DD9DADD05}"/>
              </a:ext>
              <a:ext uri="{C183D7F6-B498-43B3-948B-1728B52AA6E4}">
                <adec:decorative xmlns:adec="http://schemas.microsoft.com/office/drawing/2017/decorative" val="1"/>
              </a:ext>
            </a:extLst>
          </p:cNvPr>
          <p:cNvSpPr>
            <a:spLocks noGrp="1"/>
          </p:cNvSpPr>
          <p:nvPr>
            <p:ph type="title"/>
          </p:nvPr>
        </p:nvSpPr>
        <p:spPr/>
        <p:txBody>
          <a:bodyPr/>
          <a:lstStyle/>
          <a:p>
            <a:r>
              <a:rPr lang="en-US"/>
              <a:t>Strategies</a:t>
            </a:r>
            <a:endParaRPr lang="en-US" sz="3600"/>
          </a:p>
        </p:txBody>
      </p:sp>
      <p:sp>
        <p:nvSpPr>
          <p:cNvPr id="3" name="Content Placeholder 2">
            <a:extLst>
              <a:ext uri="{FF2B5EF4-FFF2-40B4-BE49-F238E27FC236}">
                <a16:creationId xmlns:a16="http://schemas.microsoft.com/office/drawing/2014/main" id="{752C4B3D-EB2D-A1DF-0D81-A1D75FCE2691}"/>
              </a:ext>
            </a:extLst>
          </p:cNvPr>
          <p:cNvSpPr>
            <a:spLocks noGrp="1"/>
          </p:cNvSpPr>
          <p:nvPr>
            <p:ph idx="1"/>
          </p:nvPr>
        </p:nvSpPr>
        <p:spPr/>
        <p:txBody>
          <a:bodyPr/>
          <a:lstStyle/>
          <a:p>
            <a:pPr marL="0" indent="0">
              <a:buNone/>
            </a:pPr>
            <a:r>
              <a:rPr lang="en-US" altLang="en-US" sz="2800">
                <a:solidFill>
                  <a:schemeClr val="tx1"/>
                </a:solidFill>
              </a:rPr>
              <a:t>Intervention is focused </a:t>
            </a:r>
            <a:r>
              <a:rPr lang="en-US" altLang="en-US" sz="2800" b="1">
                <a:solidFill>
                  <a:schemeClr val="tx1"/>
                </a:solidFill>
              </a:rPr>
              <a:t>debriefing with the student </a:t>
            </a:r>
            <a:r>
              <a:rPr lang="en-US" altLang="en-US" sz="2800">
                <a:solidFill>
                  <a:schemeClr val="tx1"/>
                </a:solidFill>
              </a:rPr>
              <a:t>and helping them </a:t>
            </a:r>
            <a:r>
              <a:rPr lang="en-US" altLang="en-US" sz="2800" b="1">
                <a:solidFill>
                  <a:schemeClr val="tx1"/>
                </a:solidFill>
              </a:rPr>
              <a:t>transition back to normal activities</a:t>
            </a:r>
          </a:p>
          <a:p>
            <a:r>
              <a:rPr lang="en-US"/>
              <a:t>Debrief/rehearse problem solving routine</a:t>
            </a:r>
          </a:p>
          <a:p>
            <a:r>
              <a:rPr lang="en-US"/>
              <a:t>Positively reinforce displays of appropriate behavior </a:t>
            </a:r>
          </a:p>
        </p:txBody>
      </p:sp>
      <p:pic>
        <p:nvPicPr>
          <p:cNvPr id="6" name="Picture 2" descr="Graphic of the acting out cycle, including: calm, trigger, agitation, acceleration, peak, de-escalation, recovery">
            <a:extLst>
              <a:ext uri="{FF2B5EF4-FFF2-40B4-BE49-F238E27FC236}">
                <a16:creationId xmlns:a16="http://schemas.microsoft.com/office/drawing/2014/main" id="{1811CEAD-6538-24E8-5901-7C8987737B1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descr="A yellow circle highlighting the word Recovery">
            <a:extLst>
              <a:ext uri="{FF2B5EF4-FFF2-40B4-BE49-F238E27FC236}">
                <a16:creationId xmlns:a16="http://schemas.microsoft.com/office/drawing/2014/main" id="{842243EE-ACB0-068A-5B42-1B99EB5BA1CB}"/>
              </a:ext>
              <a:ext uri="{C183D7F6-B498-43B3-948B-1728B52AA6E4}">
                <adec:decorative xmlns:adec="http://schemas.microsoft.com/office/drawing/2017/decorative" val="0"/>
              </a:ext>
            </a:extLst>
          </p:cNvPr>
          <p:cNvSpPr/>
          <p:nvPr/>
        </p:nvSpPr>
        <p:spPr>
          <a:xfrm>
            <a:off x="11713984" y="1224816"/>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3C2CCD-97F7-DF3E-10ED-C51719D1FDB0}"/>
              </a:ext>
            </a:extLst>
          </p:cNvPr>
          <p:cNvSpPr/>
          <p:nvPr/>
        </p:nvSpPr>
        <p:spPr>
          <a:xfrm>
            <a:off x="128057" y="6462792"/>
            <a:ext cx="98800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3600071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35AF-ED3B-4EBC-BA23-955F2E8E91E8}"/>
              </a:ext>
            </a:extLst>
          </p:cNvPr>
          <p:cNvSpPr>
            <a:spLocks noGrp="1"/>
          </p:cNvSpPr>
          <p:nvPr>
            <p:ph type="title"/>
          </p:nvPr>
        </p:nvSpPr>
        <p:spPr/>
        <p:txBody>
          <a:bodyPr/>
          <a:lstStyle/>
          <a:p>
            <a:r>
              <a:rPr lang="en-US"/>
              <a:t>Debriefing Session</a:t>
            </a:r>
          </a:p>
        </p:txBody>
      </p:sp>
      <p:sp>
        <p:nvSpPr>
          <p:cNvPr id="3" name="Content Placeholder 2">
            <a:extLst>
              <a:ext uri="{FF2B5EF4-FFF2-40B4-BE49-F238E27FC236}">
                <a16:creationId xmlns:a16="http://schemas.microsoft.com/office/drawing/2014/main" id="{78F2B902-EAC6-4845-8635-844C06C5115F}"/>
              </a:ext>
            </a:extLst>
          </p:cNvPr>
          <p:cNvSpPr>
            <a:spLocks noGrp="1"/>
          </p:cNvSpPr>
          <p:nvPr>
            <p:ph idx="1"/>
          </p:nvPr>
        </p:nvSpPr>
        <p:spPr/>
        <p:txBody>
          <a:bodyPr/>
          <a:lstStyle/>
          <a:p>
            <a:pPr marL="514350" indent="-514350">
              <a:buClr>
                <a:schemeClr val="tx1"/>
              </a:buClr>
              <a:buSzPct val="75000"/>
              <a:buFont typeface="+mj-lt"/>
              <a:buAutoNum type="arabicPeriod"/>
            </a:pPr>
            <a:r>
              <a:rPr lang="en-US" altLang="en-US"/>
              <a:t>Facilitates transition back to task/activity… not further negative consequence.</a:t>
            </a:r>
          </a:p>
          <a:p>
            <a:pPr marL="514350" indent="-514350">
              <a:buClr>
                <a:schemeClr val="tx1"/>
              </a:buClr>
              <a:buSzPct val="75000"/>
              <a:buFont typeface="+mj-lt"/>
              <a:buAutoNum type="arabicPeriod"/>
            </a:pPr>
            <a:r>
              <a:rPr lang="en-US" altLang="en-US"/>
              <a:t>Goal is to increase appropriate behavior</a:t>
            </a:r>
          </a:p>
          <a:p>
            <a:pPr marL="514350" indent="-514350">
              <a:buClr>
                <a:schemeClr val="tx1"/>
              </a:buClr>
              <a:buSzPct val="75000"/>
              <a:buFont typeface="+mj-lt"/>
              <a:buAutoNum type="arabicPeriod"/>
            </a:pPr>
            <a:r>
              <a:rPr lang="en-US" altLang="en-US"/>
              <a:t>Focus on problem solving</a:t>
            </a:r>
          </a:p>
          <a:p>
            <a:pPr marL="514350" indent="-514350">
              <a:buClr>
                <a:schemeClr val="tx1"/>
              </a:buClr>
              <a:buSzPct val="75000"/>
              <a:buFont typeface="+mj-lt"/>
              <a:buAutoNum type="arabicPeriod"/>
            </a:pPr>
            <a:r>
              <a:rPr lang="en-US" altLang="en-US"/>
              <a:t>Pinpoint events that contributed to the incident</a:t>
            </a:r>
          </a:p>
          <a:p>
            <a:pPr marL="514350" indent="-514350">
              <a:buClr>
                <a:schemeClr val="tx1"/>
              </a:buClr>
              <a:buSzPct val="75000"/>
              <a:buFont typeface="+mj-lt"/>
              <a:buAutoNum type="arabicPeriod"/>
            </a:pPr>
            <a:r>
              <a:rPr lang="en-US" altLang="en-US"/>
              <a:t>Teach replacement behaviors</a:t>
            </a:r>
          </a:p>
          <a:p>
            <a:pPr marL="514350" indent="-514350">
              <a:buClr>
                <a:schemeClr val="tx1"/>
              </a:buClr>
              <a:buSzPct val="75000"/>
              <a:buFont typeface="+mj-lt"/>
              <a:buAutoNum type="arabicPeriod"/>
            </a:pPr>
            <a:r>
              <a:rPr lang="en-US" altLang="en-US"/>
              <a:t>Debriefing activities and forms</a:t>
            </a:r>
          </a:p>
        </p:txBody>
      </p:sp>
    </p:spTree>
    <p:extLst>
      <p:ext uri="{BB962C8B-B14F-4D97-AF65-F5344CB8AC3E}">
        <p14:creationId xmlns:p14="http://schemas.microsoft.com/office/powerpoint/2010/main" val="2838641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descr="Screenshot of elementary school version of Student Risk Screening Scale – Internalizing and Externalizing">
            <a:extLst>
              <a:ext uri="{FF2B5EF4-FFF2-40B4-BE49-F238E27FC236}">
                <a16:creationId xmlns:a16="http://schemas.microsoft.com/office/drawing/2014/main" id="{203C82A0-FF8C-F2AF-E45F-44E1965D3BF2}"/>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7048744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420D68-593B-E682-A630-05A4BE160AB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Pitfalls 6</a:t>
            </a:r>
          </a:p>
        </p:txBody>
      </p:sp>
      <p:sp>
        <p:nvSpPr>
          <p:cNvPr id="2" name="Title 1">
            <a:extLst>
              <a:ext uri="{FF2B5EF4-FFF2-40B4-BE49-F238E27FC236}">
                <a16:creationId xmlns:a16="http://schemas.microsoft.com/office/drawing/2014/main" id="{A03E0A97-A799-C1FA-0A77-2D4DD9DADD05}"/>
              </a:ext>
              <a:ext uri="{C183D7F6-B498-43B3-948B-1728B52AA6E4}">
                <adec:decorative xmlns:adec="http://schemas.microsoft.com/office/drawing/2017/decorative" val="1"/>
              </a:ext>
            </a:extLst>
          </p:cNvPr>
          <p:cNvSpPr>
            <a:spLocks noGrp="1"/>
          </p:cNvSpPr>
          <p:nvPr>
            <p:ph type="title"/>
          </p:nvPr>
        </p:nvSpPr>
        <p:spPr/>
        <p:txBody>
          <a:bodyPr/>
          <a:lstStyle/>
          <a:p>
            <a:r>
              <a:rPr lang="en-US"/>
              <a:t>Pitfalls</a:t>
            </a:r>
            <a:endParaRPr lang="en-US" sz="3600"/>
          </a:p>
        </p:txBody>
      </p:sp>
      <p:sp>
        <p:nvSpPr>
          <p:cNvPr id="3" name="Content Placeholder 2">
            <a:extLst>
              <a:ext uri="{FF2B5EF4-FFF2-40B4-BE49-F238E27FC236}">
                <a16:creationId xmlns:a16="http://schemas.microsoft.com/office/drawing/2014/main" id="{752C4B3D-EB2D-A1DF-0D81-A1D75FCE2691}"/>
              </a:ext>
            </a:extLst>
          </p:cNvPr>
          <p:cNvSpPr>
            <a:spLocks noGrp="1"/>
          </p:cNvSpPr>
          <p:nvPr>
            <p:ph idx="1"/>
          </p:nvPr>
        </p:nvSpPr>
        <p:spPr/>
        <p:txBody>
          <a:bodyPr/>
          <a:lstStyle/>
          <a:p>
            <a:r>
              <a:rPr lang="en-US"/>
              <a:t>Follow through on consequences (e.g., filling out an office discipline referral, notifying a parent) while minimizing disruption to the flow of instruction</a:t>
            </a:r>
          </a:p>
        </p:txBody>
      </p:sp>
      <p:sp>
        <p:nvSpPr>
          <p:cNvPr id="7" name="Rectangle 6">
            <a:extLst>
              <a:ext uri="{FF2B5EF4-FFF2-40B4-BE49-F238E27FC236}">
                <a16:creationId xmlns:a16="http://schemas.microsoft.com/office/drawing/2014/main" id="{CC3C2CCD-97F7-DF3E-10ED-C51719D1FDB0}"/>
              </a:ext>
            </a:extLst>
          </p:cNvPr>
          <p:cNvSpPr/>
          <p:nvPr/>
        </p:nvSpPr>
        <p:spPr>
          <a:xfrm>
            <a:off x="128057" y="6462792"/>
            <a:ext cx="98800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pic>
        <p:nvPicPr>
          <p:cNvPr id="6" name="Picture 2" descr="Graphic of the acting out cycle, including: calm, trigger, agitation, acceleration, peak, de-escalation, recovery">
            <a:extLst>
              <a:ext uri="{FF2B5EF4-FFF2-40B4-BE49-F238E27FC236}">
                <a16:creationId xmlns:a16="http://schemas.microsoft.com/office/drawing/2014/main" id="{1811CEAD-6538-24E8-5901-7C8987737B1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28578" y="37866"/>
            <a:ext cx="2254872" cy="158674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descr="A yellow circle highlighting the word Recovery">
            <a:extLst>
              <a:ext uri="{FF2B5EF4-FFF2-40B4-BE49-F238E27FC236}">
                <a16:creationId xmlns:a16="http://schemas.microsoft.com/office/drawing/2014/main" id="{842243EE-ACB0-068A-5B42-1B99EB5BA1CB}"/>
              </a:ext>
              <a:ext uri="{C183D7F6-B498-43B3-948B-1728B52AA6E4}">
                <adec:decorative xmlns:adec="http://schemas.microsoft.com/office/drawing/2017/decorative" val="0"/>
              </a:ext>
            </a:extLst>
          </p:cNvPr>
          <p:cNvSpPr/>
          <p:nvPr/>
        </p:nvSpPr>
        <p:spPr>
          <a:xfrm>
            <a:off x="11713984" y="1224816"/>
            <a:ext cx="370489" cy="3385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381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82F5-B959-44FB-8D5A-360A9397B066}"/>
              </a:ext>
            </a:extLst>
          </p:cNvPr>
          <p:cNvSpPr>
            <a:spLocks noGrp="1"/>
          </p:cNvSpPr>
          <p:nvPr>
            <p:ph type="title"/>
          </p:nvPr>
        </p:nvSpPr>
        <p:spPr/>
        <p:txBody>
          <a:bodyPr/>
          <a:lstStyle/>
          <a:p>
            <a:r>
              <a:rPr lang="en-US"/>
              <a:t>Tier 3: Building a De-escalation Plan</a:t>
            </a:r>
          </a:p>
        </p:txBody>
      </p:sp>
      <p:pic>
        <p:nvPicPr>
          <p:cNvPr id="5" name="Picture 8" descr="Managing Acting-out Behavior at Tier 3 Module cover">
            <a:extLst>
              <a:ext uri="{FF2B5EF4-FFF2-40B4-BE49-F238E27FC236}">
                <a16:creationId xmlns:a16="http://schemas.microsoft.com/office/drawing/2014/main" id="{7F6EF23E-2CE3-01CC-0E07-0D40B0457C7E}"/>
              </a:ext>
            </a:extLst>
          </p:cNvPr>
          <p:cNvPicPr>
            <a:picLocks noGrp="1" noChangeAspect="1" noChangeArrowheads="1"/>
          </p:cNvPicPr>
          <p:nvPr>
            <p:ph idx="1"/>
          </p:nvPr>
        </p:nvPicPr>
        <p:blipFill>
          <a:blip r:embed="rId2"/>
          <a:srcRect/>
          <a:stretch/>
        </p:blipFill>
        <p:spPr bwMode="auto">
          <a:xfrm>
            <a:off x="4703572" y="1825625"/>
            <a:ext cx="278485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90073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23D1-54E1-4678-8F08-DC2043865867}"/>
              </a:ext>
            </a:extLst>
          </p:cNvPr>
          <p:cNvSpPr>
            <a:spLocks noGrp="1"/>
          </p:cNvSpPr>
          <p:nvPr>
            <p:ph type="title"/>
          </p:nvPr>
        </p:nvSpPr>
        <p:spPr>
          <a:xfrm>
            <a:off x="145742" y="0"/>
            <a:ext cx="10515600" cy="1325563"/>
          </a:xfrm>
        </p:spPr>
        <p:txBody>
          <a:bodyPr/>
          <a:lstStyle/>
          <a:p>
            <a:r>
              <a:rPr lang="en-US"/>
              <a:t>Planning</a:t>
            </a:r>
          </a:p>
        </p:txBody>
      </p:sp>
      <p:pic>
        <p:nvPicPr>
          <p:cNvPr id="7" name="Picture 1" descr="Image of an Individualized De-escalation Plan Planning Guide page from the module">
            <a:extLst>
              <a:ext uri="{FF2B5EF4-FFF2-40B4-BE49-F238E27FC236}">
                <a16:creationId xmlns:a16="http://schemas.microsoft.com/office/drawing/2014/main" id="{82CDF5A9-C573-1F1D-2358-F4E0A608AC39}"/>
              </a:ext>
            </a:extLst>
          </p:cNvPr>
          <p:cNvPicPr>
            <a:picLocks noChangeAspect="1"/>
          </p:cNvPicPr>
          <p:nvPr/>
        </p:nvPicPr>
        <p:blipFill>
          <a:blip r:embed="rId2"/>
          <a:stretch>
            <a:fillRect/>
          </a:stretch>
        </p:blipFill>
        <p:spPr>
          <a:xfrm>
            <a:off x="736157" y="1074892"/>
            <a:ext cx="4242630" cy="5288657"/>
          </a:xfrm>
          <a:prstGeom prst="rect">
            <a:avLst/>
          </a:prstGeom>
          <a:ln>
            <a:solidFill>
              <a:schemeClr val="bg2">
                <a:lumMod val="75000"/>
              </a:schemeClr>
            </a:solidFill>
          </a:ln>
        </p:spPr>
      </p:pic>
      <p:pic>
        <p:nvPicPr>
          <p:cNvPr id="9" name="Picture 2" descr="Image of an Individualized De-escalation Plan page from the module">
            <a:extLst>
              <a:ext uri="{FF2B5EF4-FFF2-40B4-BE49-F238E27FC236}">
                <a16:creationId xmlns:a16="http://schemas.microsoft.com/office/drawing/2014/main" id="{C090BF90-E8EE-7697-3013-7936A6508760}"/>
              </a:ext>
            </a:extLst>
          </p:cNvPr>
          <p:cNvPicPr>
            <a:picLocks noChangeAspect="1"/>
          </p:cNvPicPr>
          <p:nvPr/>
        </p:nvPicPr>
        <p:blipFill>
          <a:blip r:embed="rId3"/>
          <a:stretch>
            <a:fillRect/>
          </a:stretch>
        </p:blipFill>
        <p:spPr>
          <a:xfrm>
            <a:off x="5403542" y="1002576"/>
            <a:ext cx="3831439" cy="5123017"/>
          </a:xfrm>
          <a:prstGeom prst="rect">
            <a:avLst/>
          </a:prstGeom>
          <a:ln>
            <a:solidFill>
              <a:schemeClr val="bg2">
                <a:lumMod val="75000"/>
              </a:schemeClr>
            </a:solidFill>
          </a:ln>
        </p:spPr>
      </p:pic>
      <p:pic>
        <p:nvPicPr>
          <p:cNvPr id="11" name="Picture 3" descr="Image of an Individualized De-escalation Plan page from the module">
            <a:extLst>
              <a:ext uri="{FF2B5EF4-FFF2-40B4-BE49-F238E27FC236}">
                <a16:creationId xmlns:a16="http://schemas.microsoft.com/office/drawing/2014/main" id="{21E74A86-1BB0-BC7F-F563-5F478C015A03}"/>
              </a:ext>
            </a:extLst>
          </p:cNvPr>
          <p:cNvPicPr>
            <a:picLocks noChangeAspect="1"/>
          </p:cNvPicPr>
          <p:nvPr/>
        </p:nvPicPr>
        <p:blipFill>
          <a:blip r:embed="rId4"/>
          <a:stretch>
            <a:fillRect/>
          </a:stretch>
        </p:blipFill>
        <p:spPr>
          <a:xfrm>
            <a:off x="6623329" y="1831330"/>
            <a:ext cx="3924421" cy="4532219"/>
          </a:xfrm>
          <a:prstGeom prst="rect">
            <a:avLst/>
          </a:prstGeom>
          <a:ln>
            <a:solidFill>
              <a:schemeClr val="bg2">
                <a:lumMod val="75000"/>
              </a:schemeClr>
            </a:solidFill>
          </a:ln>
        </p:spPr>
      </p:pic>
      <p:pic>
        <p:nvPicPr>
          <p:cNvPr id="5124" name="Picture 4" descr="Managing Acting-out Behavior at Tier 3 module cover">
            <a:extLst>
              <a:ext uri="{FF2B5EF4-FFF2-40B4-BE49-F238E27FC236}">
                <a16:creationId xmlns:a16="http://schemas.microsoft.com/office/drawing/2014/main" id="{79027034-4BB2-F32D-7C9B-F6A95B72B1A3}"/>
              </a:ext>
            </a:extLst>
          </p:cNvPr>
          <p:cNvPicPr>
            <a:picLocks noChangeAspect="1" noChangeArrowheads="1"/>
          </p:cNvPicPr>
          <p:nvPr/>
        </p:nvPicPr>
        <p:blipFill>
          <a:blip r:embed="rId5"/>
          <a:srcRect/>
          <a:stretch/>
        </p:blipFill>
        <p:spPr bwMode="auto">
          <a:xfrm>
            <a:off x="10547750" y="165427"/>
            <a:ext cx="1498508" cy="232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152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A612-6BA6-F945-9C7B-459B636CA7F4}"/>
              </a:ext>
            </a:extLst>
          </p:cNvPr>
          <p:cNvSpPr>
            <a:spLocks noGrp="1"/>
          </p:cNvSpPr>
          <p:nvPr>
            <p:ph type="title"/>
          </p:nvPr>
        </p:nvSpPr>
        <p:spPr>
          <a:xfrm>
            <a:off x="911715" y="440401"/>
            <a:ext cx="10515600" cy="1325563"/>
          </a:xfrm>
        </p:spPr>
        <p:txBody>
          <a:bodyPr>
            <a:normAutofit/>
          </a:bodyPr>
          <a:lstStyle/>
          <a:p>
            <a:r>
              <a:rPr lang="en-US" sz="3200"/>
              <a:t>How do I create an individualized de-escalation plan?</a:t>
            </a:r>
            <a:endParaRPr lang="en-US" sz="3200">
              <a:solidFill>
                <a:schemeClr val="tx2"/>
              </a:solidFill>
            </a:endParaRPr>
          </a:p>
        </p:txBody>
      </p:sp>
      <p:graphicFrame>
        <p:nvGraphicFramePr>
          <p:cNvPr id="6" name="Content Placeholder 5" descr="Step 1 Use the Tertiary (Tier 3) Intervention Grid to identify students who need an Individualized De-escalation Plan&#10;Step 2 Contact parents, guardians, and/or family members as appropriate&#10;Step 3 Identify a team and prepare for team meeting by gathering existing data, collecting new data (if needed), and summarizing all information&#10;Step 4 Conduct team meeting to draft Individualized De-escalation Plan, including describing student behaviors across the acting-out cycle, identifying strategies, and creating goals">
            <a:extLst>
              <a:ext uri="{FF2B5EF4-FFF2-40B4-BE49-F238E27FC236}">
                <a16:creationId xmlns:a16="http://schemas.microsoft.com/office/drawing/2014/main" id="{426002F3-E3AE-5643-9F11-B82DC5A957CD}"/>
              </a:ext>
            </a:extLst>
          </p:cNvPr>
          <p:cNvGraphicFramePr>
            <a:graphicFrameLocks noGrp="1"/>
          </p:cNvGraphicFramePr>
          <p:nvPr>
            <p:ph idx="1"/>
            <p:extLst>
              <p:ext uri="{D42A27DB-BD31-4B8C-83A1-F6EECF244321}">
                <p14:modId xmlns:p14="http://schemas.microsoft.com/office/powerpoint/2010/main" val="3736543809"/>
              </p:ext>
            </p:extLst>
          </p:nvPr>
        </p:nvGraphicFramePr>
        <p:xfrm>
          <a:off x="838200" y="162499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4" name="Picture 33">
            <a:extLst>
              <a:ext uri="{FF2B5EF4-FFF2-40B4-BE49-F238E27FC236}">
                <a16:creationId xmlns:a16="http://schemas.microsoft.com/office/drawing/2014/main" id="{66C9EEB0-99C8-9648-AFE9-863AA00ABB1D}"/>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31" y="1730778"/>
            <a:ext cx="886989" cy="886989"/>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DDA880B-3D26-DD40-CE0C-91B3545A27FF}"/>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30" y="2913678"/>
            <a:ext cx="886989" cy="886989"/>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8D67729-BB64-9FB2-F3A6-37CE5EF2C017}"/>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29" y="3853557"/>
            <a:ext cx="886989" cy="886989"/>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2A73B00-063A-B1E2-EA3D-BACA56E6E2D3}"/>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28" y="5038154"/>
            <a:ext cx="886989" cy="886989"/>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7608C44F-534E-DDEE-1562-784A8CECA6C1}"/>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11106408" y="7599"/>
            <a:ext cx="1085591" cy="1680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A612-6BA6-F945-9C7B-459B636CA7F4}"/>
              </a:ext>
            </a:extLst>
          </p:cNvPr>
          <p:cNvSpPr>
            <a:spLocks noGrp="1"/>
          </p:cNvSpPr>
          <p:nvPr>
            <p:ph type="title"/>
          </p:nvPr>
        </p:nvSpPr>
        <p:spPr>
          <a:xfrm>
            <a:off x="911715" y="440401"/>
            <a:ext cx="10515600" cy="1325563"/>
          </a:xfrm>
        </p:spPr>
        <p:txBody>
          <a:bodyPr>
            <a:normAutofit/>
          </a:bodyPr>
          <a:lstStyle/>
          <a:p>
            <a:r>
              <a:rPr lang="en-US" sz="3200"/>
              <a:t>How do I create an individualized de-escalation plan?</a:t>
            </a:r>
            <a:endParaRPr lang="en-US" sz="3200">
              <a:solidFill>
                <a:schemeClr val="tx2"/>
              </a:solidFill>
            </a:endParaRPr>
          </a:p>
        </p:txBody>
      </p:sp>
      <p:graphicFrame>
        <p:nvGraphicFramePr>
          <p:cNvPr id="6" name="Content Placeholder 5" descr="Step 5 Solicit stakeholder input (student, family, teacher) via social validity forms&#10;Step 6 Create treatment integrity checklist and any necessary intervention materials&#10;Step 7 Provide opportunities to check for understanding of procedures from adults who will use the intervention&#10;Step 8 Teach student and provide practice for strategies across phases of acting-out cycle. Provide opportunities to check for student understanding&#10;Step 9 Implement and evaluate Individualized De-escalation Plan; monitor treatment integrity, social validity, and student outcome data">
            <a:extLst>
              <a:ext uri="{FF2B5EF4-FFF2-40B4-BE49-F238E27FC236}">
                <a16:creationId xmlns:a16="http://schemas.microsoft.com/office/drawing/2014/main" id="{426002F3-E3AE-5643-9F11-B82DC5A957CD}"/>
              </a:ext>
            </a:extLst>
          </p:cNvPr>
          <p:cNvGraphicFramePr>
            <a:graphicFrameLocks noGrp="1"/>
          </p:cNvGraphicFramePr>
          <p:nvPr>
            <p:ph idx="1"/>
            <p:extLst>
              <p:ext uri="{D42A27DB-BD31-4B8C-83A1-F6EECF244321}">
                <p14:modId xmlns:p14="http://schemas.microsoft.com/office/powerpoint/2010/main" val="4061558434"/>
              </p:ext>
            </p:extLst>
          </p:nvPr>
        </p:nvGraphicFramePr>
        <p:xfrm>
          <a:off x="838200" y="162499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4">
            <a:extLst>
              <a:ext uri="{FF2B5EF4-FFF2-40B4-BE49-F238E27FC236}">
                <a16:creationId xmlns:a16="http://schemas.microsoft.com/office/drawing/2014/main" id="{7608C44F-534E-DDEE-1562-784A8CECA6C1}"/>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11106408" y="7599"/>
            <a:ext cx="1085591" cy="1680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81116C4-2976-AF91-9963-18178898007B}"/>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47028" y="1620077"/>
            <a:ext cx="886989" cy="88698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5" name="Picture 4">
            <a:extLst>
              <a:ext uri="{FF2B5EF4-FFF2-40B4-BE49-F238E27FC236}">
                <a16:creationId xmlns:a16="http://schemas.microsoft.com/office/drawing/2014/main" id="{3ACEC14B-02EC-9729-BE31-84B1AA9242F6}"/>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47027" y="2386919"/>
            <a:ext cx="886989" cy="88698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7" name="Picture 6">
            <a:extLst>
              <a:ext uri="{FF2B5EF4-FFF2-40B4-BE49-F238E27FC236}">
                <a16:creationId xmlns:a16="http://schemas.microsoft.com/office/drawing/2014/main" id="{6266C990-283A-E310-D7F4-35CB04AC89CD}"/>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47026" y="3329115"/>
            <a:ext cx="886989" cy="88698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8" name="Picture 7">
            <a:extLst>
              <a:ext uri="{FF2B5EF4-FFF2-40B4-BE49-F238E27FC236}">
                <a16:creationId xmlns:a16="http://schemas.microsoft.com/office/drawing/2014/main" id="{742C644A-0C69-AB7C-16C4-9DCBF0B2477C}"/>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47026" y="4167940"/>
            <a:ext cx="886989" cy="88698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9" name="Picture 8">
            <a:extLst>
              <a:ext uri="{FF2B5EF4-FFF2-40B4-BE49-F238E27FC236}">
                <a16:creationId xmlns:a16="http://schemas.microsoft.com/office/drawing/2014/main" id="{F7982320-BFCB-49F7-2D4A-F0F4F0D857EC}"/>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47026" y="5038153"/>
            <a:ext cx="886989" cy="88698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Tree>
    <p:extLst>
      <p:ext uri="{BB962C8B-B14F-4D97-AF65-F5344CB8AC3E}">
        <p14:creationId xmlns:p14="http://schemas.microsoft.com/office/powerpoint/2010/main" val="393911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15ED71B-64C6-65FA-2257-AF5A1215FD63}"/>
              </a:ext>
            </a:extLst>
          </p:cNvPr>
          <p:cNvSpPr>
            <a:spLocks noGrp="1"/>
          </p:cNvSpPr>
          <p:nvPr>
            <p:ph type="title"/>
          </p:nvPr>
        </p:nvSpPr>
        <p:spPr/>
        <p:txBody>
          <a:bodyPr/>
          <a:lstStyle/>
          <a:p>
            <a:r>
              <a:rPr lang="en-US"/>
              <a:t>Talk Time</a:t>
            </a:r>
          </a:p>
        </p:txBody>
      </p:sp>
      <p:sp>
        <p:nvSpPr>
          <p:cNvPr id="18" name="Content Placeholder 17">
            <a:extLst>
              <a:ext uri="{FF2B5EF4-FFF2-40B4-BE49-F238E27FC236}">
                <a16:creationId xmlns:a16="http://schemas.microsoft.com/office/drawing/2014/main" id="{A0380CCF-33DC-D384-2140-4D8E28AA7702}"/>
              </a:ext>
            </a:extLst>
          </p:cNvPr>
          <p:cNvSpPr>
            <a:spLocks noGrp="1"/>
          </p:cNvSpPr>
          <p:nvPr>
            <p:ph sz="half" idx="1"/>
          </p:nvPr>
        </p:nvSpPr>
        <p:spPr/>
        <p:txBody>
          <a:bodyPr/>
          <a:lstStyle/>
          <a:p>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Is this Tier 3 intervention in your Tertiary (Tier 3) Intervention Grid?</a:t>
            </a:r>
          </a:p>
          <a:p>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How might you use</a:t>
            </a:r>
            <a:r>
              <a:rPr lang="en-US" sz="2800">
                <a:solidFill>
                  <a:prstClr val="black"/>
                </a:solidFill>
                <a:latin typeface="Arial" panose="020B0604020202020204"/>
              </a:rPr>
              <a:t> this Tier 3 intervention?</a:t>
            </a:r>
            <a:endParaRPr lang="en-US">
              <a:solidFill>
                <a:prstClr val="black"/>
              </a:solidFill>
              <a:latin typeface="Arial" panose="020B0604020202020204"/>
            </a:endParaRPr>
          </a:p>
          <a:p>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How might you share this Tier 3 intervention with others?</a:t>
            </a:r>
          </a:p>
          <a:p>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a:p>
            <a:endParaRPr lang="en-US"/>
          </a:p>
        </p:txBody>
      </p:sp>
      <p:grpSp>
        <p:nvGrpSpPr>
          <p:cNvPr id="14" name="Group 13" descr="A sceeenshot of ci3t.org/enhance showing the accordion “Ci3T: Implementing Tertiary (Tier 3) interventions” which featuring 10 Enhancing Ci3T modules.">
            <a:extLst>
              <a:ext uri="{FF2B5EF4-FFF2-40B4-BE49-F238E27FC236}">
                <a16:creationId xmlns:a16="http://schemas.microsoft.com/office/drawing/2014/main" id="{57A2F626-4B04-2575-F3E5-105ACB6C672A}"/>
              </a:ext>
            </a:extLst>
          </p:cNvPr>
          <p:cNvGrpSpPr/>
          <p:nvPr/>
        </p:nvGrpSpPr>
        <p:grpSpPr>
          <a:xfrm>
            <a:off x="6560639" y="893830"/>
            <a:ext cx="5142103" cy="4722307"/>
            <a:chOff x="6560639" y="893830"/>
            <a:chExt cx="5142103" cy="4722307"/>
          </a:xfrm>
        </p:grpSpPr>
        <p:pic>
          <p:nvPicPr>
            <p:cNvPr id="23" name="Picture 22">
              <a:extLst>
                <a:ext uri="{FF2B5EF4-FFF2-40B4-BE49-F238E27FC236}">
                  <a16:creationId xmlns:a16="http://schemas.microsoft.com/office/drawing/2014/main" id="{51FE6D81-4469-96FC-F066-E287DB6370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0639" y="893830"/>
              <a:ext cx="5142103" cy="964951"/>
            </a:xfrm>
            <a:prstGeom prst="rect">
              <a:avLst/>
            </a:prstGeom>
          </p:spPr>
        </p:pic>
        <p:pic>
          <p:nvPicPr>
            <p:cNvPr id="15" name="Picture 14">
              <a:extLst>
                <a:ext uri="{FF2B5EF4-FFF2-40B4-BE49-F238E27FC236}">
                  <a16:creationId xmlns:a16="http://schemas.microsoft.com/office/drawing/2014/main" id="{8CD8863C-D176-EF19-9BB8-7D6D2DE569F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60639" y="1894792"/>
              <a:ext cx="5142103" cy="3721345"/>
            </a:xfrm>
            <a:prstGeom prst="rect">
              <a:avLst/>
            </a:prstGeom>
            <a:ln>
              <a:solidFill>
                <a:schemeClr val="tx1"/>
              </a:solidFill>
            </a:ln>
          </p:spPr>
        </p:pic>
        <p:sp>
          <p:nvSpPr>
            <p:cNvPr id="19" name="Rectangle 18">
              <a:extLst>
                <a:ext uri="{FF2B5EF4-FFF2-40B4-BE49-F238E27FC236}">
                  <a16:creationId xmlns:a16="http://schemas.microsoft.com/office/drawing/2014/main" id="{A81EB752-0F09-82B9-9383-4DEC52D322E7}"/>
                </a:ext>
              </a:extLst>
            </p:cNvPr>
            <p:cNvSpPr/>
            <p:nvPr/>
          </p:nvSpPr>
          <p:spPr>
            <a:xfrm>
              <a:off x="10160986" y="1051032"/>
              <a:ext cx="900713" cy="29516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10:00">
            <a:extLst>
              <a:ext uri="{FF2B5EF4-FFF2-40B4-BE49-F238E27FC236}">
                <a16:creationId xmlns:a16="http://schemas.microsoft.com/office/drawing/2014/main" id="{DC218624-6A64-BB5A-6E20-7386BBD8E70D}"/>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563987" y="5167309"/>
            <a:ext cx="3738087" cy="1325562"/>
          </a:xfrm>
          <a:prstGeom prst="rect">
            <a:avLst/>
          </a:prstGeom>
          <a:noFill/>
        </p:spPr>
      </p:pic>
      <p:pic>
        <p:nvPicPr>
          <p:cNvPr id="29" name="09:00">
            <a:extLst>
              <a:ext uri="{FF2B5EF4-FFF2-40B4-BE49-F238E27FC236}">
                <a16:creationId xmlns:a16="http://schemas.microsoft.com/office/drawing/2014/main" id="{9C182379-0D30-88AC-926E-2F4A5866963E}"/>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564043" y="5167309"/>
            <a:ext cx="3738087" cy="1325562"/>
          </a:xfrm>
          <a:prstGeom prst="rect">
            <a:avLst/>
          </a:prstGeom>
          <a:noFill/>
        </p:spPr>
      </p:pic>
      <p:pic>
        <p:nvPicPr>
          <p:cNvPr id="30" name="08:00">
            <a:extLst>
              <a:ext uri="{FF2B5EF4-FFF2-40B4-BE49-F238E27FC236}">
                <a16:creationId xmlns:a16="http://schemas.microsoft.com/office/drawing/2014/main" id="{2E613746-0A5A-36DA-F9E9-C59DC9587960}"/>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564207" y="5167309"/>
            <a:ext cx="3738087" cy="1325562"/>
          </a:xfrm>
          <a:prstGeom prst="rect">
            <a:avLst/>
          </a:prstGeom>
          <a:noFill/>
        </p:spPr>
      </p:pic>
      <p:pic>
        <p:nvPicPr>
          <p:cNvPr id="31" name="07:00">
            <a:extLst>
              <a:ext uri="{FF2B5EF4-FFF2-40B4-BE49-F238E27FC236}">
                <a16:creationId xmlns:a16="http://schemas.microsoft.com/office/drawing/2014/main" id="{2ED23B0E-7AFF-03FB-B3B3-5188991596B9}"/>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564209" y="5167309"/>
            <a:ext cx="3738087" cy="1325562"/>
          </a:xfrm>
          <a:prstGeom prst="rect">
            <a:avLst/>
          </a:prstGeom>
          <a:noFill/>
        </p:spPr>
      </p:pic>
      <p:pic>
        <p:nvPicPr>
          <p:cNvPr id="32" name="06:00">
            <a:extLst>
              <a:ext uri="{FF2B5EF4-FFF2-40B4-BE49-F238E27FC236}">
                <a16:creationId xmlns:a16="http://schemas.microsoft.com/office/drawing/2014/main" id="{46B9938F-5D01-F15D-E268-F3DDEDFCA431}"/>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564209" y="5167309"/>
            <a:ext cx="3738087" cy="1325562"/>
          </a:xfrm>
          <a:prstGeom prst="rect">
            <a:avLst/>
          </a:prstGeom>
          <a:noFill/>
        </p:spPr>
      </p:pic>
      <p:pic>
        <p:nvPicPr>
          <p:cNvPr id="33" name="05:00">
            <a:extLst>
              <a:ext uri="{FF2B5EF4-FFF2-40B4-BE49-F238E27FC236}">
                <a16:creationId xmlns:a16="http://schemas.microsoft.com/office/drawing/2014/main" id="{6B1A961A-7D5F-F8AA-402A-975B1631EAF3}"/>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1564209" y="5167309"/>
            <a:ext cx="3738087" cy="1325562"/>
          </a:xfrm>
          <a:prstGeom prst="rect">
            <a:avLst/>
          </a:prstGeom>
          <a:noFill/>
        </p:spPr>
      </p:pic>
      <p:pic>
        <p:nvPicPr>
          <p:cNvPr id="34" name="04:00">
            <a:extLst>
              <a:ext uri="{FF2B5EF4-FFF2-40B4-BE49-F238E27FC236}">
                <a16:creationId xmlns:a16="http://schemas.microsoft.com/office/drawing/2014/main" id="{D78F0473-8BD8-7217-7FD8-85993FFDE7DB}"/>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1564043" y="5167309"/>
            <a:ext cx="3738087" cy="1325562"/>
          </a:xfrm>
          <a:prstGeom prst="rect">
            <a:avLst/>
          </a:prstGeom>
          <a:noFill/>
        </p:spPr>
      </p:pic>
      <p:pic>
        <p:nvPicPr>
          <p:cNvPr id="35" name="03:00">
            <a:extLst>
              <a:ext uri="{FF2B5EF4-FFF2-40B4-BE49-F238E27FC236}">
                <a16:creationId xmlns:a16="http://schemas.microsoft.com/office/drawing/2014/main" id="{7D21A306-F6F7-5B5B-F997-30AC25723EF3}"/>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1564209" y="5167311"/>
            <a:ext cx="3738087" cy="1325562"/>
          </a:xfrm>
          <a:prstGeom prst="rect">
            <a:avLst/>
          </a:prstGeom>
          <a:noFill/>
        </p:spPr>
      </p:pic>
      <p:pic>
        <p:nvPicPr>
          <p:cNvPr id="36" name="02:00">
            <a:extLst>
              <a:ext uri="{FF2B5EF4-FFF2-40B4-BE49-F238E27FC236}">
                <a16:creationId xmlns:a16="http://schemas.microsoft.com/office/drawing/2014/main" id="{FA15F773-DCA1-82B7-2E88-D3332ADF25A2}"/>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1564211" y="5167311"/>
            <a:ext cx="3738087" cy="1325562"/>
          </a:xfrm>
          <a:prstGeom prst="rect">
            <a:avLst/>
          </a:prstGeom>
          <a:noFill/>
        </p:spPr>
      </p:pic>
      <p:pic>
        <p:nvPicPr>
          <p:cNvPr id="37" name="01:00">
            <a:extLst>
              <a:ext uri="{FF2B5EF4-FFF2-40B4-BE49-F238E27FC236}">
                <a16:creationId xmlns:a16="http://schemas.microsoft.com/office/drawing/2014/main" id="{832EA120-6121-BA57-D40E-C9F34EF8E4AC}"/>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1564211" y="5167313"/>
            <a:ext cx="3738087" cy="1325562"/>
          </a:xfrm>
          <a:prstGeom prst="rect">
            <a:avLst/>
          </a:prstGeom>
          <a:noFill/>
        </p:spPr>
      </p:pic>
      <p:pic>
        <p:nvPicPr>
          <p:cNvPr id="38" name="00:30">
            <a:extLst>
              <a:ext uri="{FF2B5EF4-FFF2-40B4-BE49-F238E27FC236}">
                <a16:creationId xmlns:a16="http://schemas.microsoft.com/office/drawing/2014/main" id="{7117E69F-CA87-6B19-80A8-6102F937AE49}"/>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1564099" y="5167309"/>
            <a:ext cx="3738087" cy="1325562"/>
          </a:xfrm>
          <a:prstGeom prst="rect">
            <a:avLst/>
          </a:prstGeom>
          <a:noFill/>
        </p:spPr>
      </p:pic>
      <p:pic>
        <p:nvPicPr>
          <p:cNvPr id="39" name="00:00">
            <a:extLst>
              <a:ext uri="{FF2B5EF4-FFF2-40B4-BE49-F238E27FC236}">
                <a16:creationId xmlns:a16="http://schemas.microsoft.com/office/drawing/2014/main" id="{6D787C52-5A0E-A8FF-6DBE-D73C7E176C97}"/>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1564155" y="5167309"/>
            <a:ext cx="3738086" cy="1325563"/>
          </a:xfrm>
          <a:prstGeom prst="rect">
            <a:avLst/>
          </a:prstGeom>
          <a:noFill/>
        </p:spPr>
      </p:pic>
    </p:spTree>
    <p:extLst>
      <p:ext uri="{BB962C8B-B14F-4D97-AF65-F5344CB8AC3E}">
        <p14:creationId xmlns:p14="http://schemas.microsoft.com/office/powerpoint/2010/main" val="206669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7"/>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30000"/>
                                  </p:stCondLst>
                                  <p:childTnLst>
                                    <p:set>
                                      <p:cBhvr>
                                        <p:cTn id="36" dur="1" fill="hold">
                                          <p:stCondLst>
                                            <p:cond delay="0"/>
                                          </p:stCondLst>
                                        </p:cTn>
                                        <p:tgtEl>
                                          <p:spTgt spid="38"/>
                                        </p:tgtEl>
                                        <p:attrNameLst>
                                          <p:attrName>style.visibility</p:attrName>
                                        </p:attrNameLst>
                                      </p:cBhvr>
                                      <p:to>
                                        <p:strVal val="visible"/>
                                      </p:to>
                                    </p:set>
                                  </p:childTnLst>
                                </p:cTn>
                              </p:par>
                            </p:childTnLst>
                          </p:cTn>
                        </p:par>
                        <p:par>
                          <p:cTn id="37" fill="hold">
                            <p:stCondLst>
                              <p:cond delay="630000"/>
                            </p:stCondLst>
                            <p:childTnLst>
                              <p:par>
                                <p:cTn id="38" presetID="1" presetClass="entr" presetSubtype="0" fill="hold" nodeType="afterEffect">
                                  <p:stCondLst>
                                    <p:cond delay="30000"/>
                                  </p:stCondLst>
                                  <p:childTnLst>
                                    <p:set>
                                      <p:cBhvr>
                                        <p:cTn id="39"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EA5D6-3C20-55DF-7B36-1D72A21E325C}"/>
            </a:ext>
          </a:extLst>
        </p:cNvPr>
        <p:cNvGrpSpPr/>
        <p:nvPr/>
      </p:nvGrpSpPr>
      <p:grpSpPr>
        <a:xfrm>
          <a:off x="0" y="0"/>
          <a:ext cx="0" cy="0"/>
          <a:chOff x="0" y="0"/>
          <a:chExt cx="0" cy="0"/>
        </a:xfrm>
      </p:grpSpPr>
      <p:sp>
        <p:nvSpPr>
          <p:cNvPr id="5" name="Title (hidden)">
            <a:extLst>
              <a:ext uri="{FF2B5EF4-FFF2-40B4-BE49-F238E27FC236}">
                <a16:creationId xmlns:a16="http://schemas.microsoft.com/office/drawing/2014/main" id="{0DE76110-F800-CF92-8F3B-A937C6C00AD7}"/>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sp>
        <p:nvSpPr>
          <p:cNvPr id="2" name="Title 1">
            <a:extLst>
              <a:ext uri="{FF2B5EF4-FFF2-40B4-BE49-F238E27FC236}">
                <a16:creationId xmlns:a16="http://schemas.microsoft.com/office/drawing/2014/main" id="{C9618CCF-820C-6691-826F-8CCB2B33EBEC}"/>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22C65420-98E5-284A-0702-E94B17B15442}"/>
              </a:ext>
            </a:extLst>
          </p:cNvPr>
          <p:cNvPicPr>
            <a:picLocks noChangeAspect="1"/>
          </p:cNvPicPr>
          <p:nvPr/>
        </p:nvPicPr>
        <p:blipFill>
          <a:blip r:embed="rId3"/>
          <a:stretch>
            <a:fillRect/>
          </a:stretch>
        </p:blipFill>
        <p:spPr>
          <a:xfrm>
            <a:off x="1980843" y="1917095"/>
            <a:ext cx="8230313" cy="4773582"/>
          </a:xfrm>
          <a:prstGeom prst="rect">
            <a:avLst/>
          </a:prstGeom>
        </p:spPr>
      </p:pic>
      <p:sp>
        <p:nvSpPr>
          <p:cNvPr id="3" name="Oval 2" descr="Green oval highlighting Social Validity and Treatment Integrity on the Tier 1 flowchart">
            <a:extLst>
              <a:ext uri="{FF2B5EF4-FFF2-40B4-BE49-F238E27FC236}">
                <a16:creationId xmlns:a16="http://schemas.microsoft.com/office/drawing/2014/main" id="{999E85B5-45AA-4A6A-9D13-457D7C3F77AF}"/>
              </a:ext>
            </a:extLst>
          </p:cNvPr>
          <p:cNvSpPr/>
          <p:nvPr/>
        </p:nvSpPr>
        <p:spPr>
          <a:xfrm>
            <a:off x="3516306" y="1690688"/>
            <a:ext cx="5152205" cy="3740848"/>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76A74681-0E4B-4C44-31D5-232B09151D4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564674A4-56D2-9E4A-8390-A729B265738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AED97099-5F83-2824-D97A-177ACC849C0B}"/>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11605193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6E3B-1BC6-363E-32C3-EBD32F8F54FA}"/>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07691B08-6773-AB55-14BB-CC8B0DE1BC9D}"/>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5" name="Title 1">
            <a:extLst>
              <a:ext uri="{FF2B5EF4-FFF2-40B4-BE49-F238E27FC236}">
                <a16:creationId xmlns:a16="http://schemas.microsoft.com/office/drawing/2014/main" id="{D86A1120-674F-85D6-0B21-6A994C298E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2</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B60E6EFA-5D5B-D04D-29C0-45E7808CF591}"/>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FBFAD0DE-ADE2-9AFB-D6AC-550B6850D420}"/>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45C81F28-0687-C825-E14F-3A35AFAB1A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71DCB956-8D2C-B814-6452-AB689249C21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82028" y="3832476"/>
              <a:ext cx="1876365" cy="1047751"/>
            </a:xfrm>
            <a:prstGeom prst="rect">
              <a:avLst/>
            </a:prstGeom>
          </p:spPr>
        </p:pic>
      </p:grpSp>
      <p:pic>
        <p:nvPicPr>
          <p:cNvPr id="10" name="Checklist" descr="An example of a treatment integrity checklist as the Application component">
            <a:extLst>
              <a:ext uri="{FF2B5EF4-FFF2-40B4-BE49-F238E27FC236}">
                <a16:creationId xmlns:a16="http://schemas.microsoft.com/office/drawing/2014/main" id="{96EAD863-E580-5085-0D78-879D3E8F29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7037" y="3522308"/>
            <a:ext cx="2575707" cy="1980378"/>
          </a:xfrm>
          <a:prstGeom prst="rect">
            <a:avLst/>
          </a:prstGeom>
          <a:ln>
            <a:solidFill>
              <a:schemeClr val="tx1"/>
            </a:solidFill>
          </a:ln>
        </p:spPr>
      </p:pic>
      <p:grpSp>
        <p:nvGrpSpPr>
          <p:cNvPr id="2" name="Graph" descr="An example of a graph as the Impact component">
            <a:extLst>
              <a:ext uri="{FF2B5EF4-FFF2-40B4-BE49-F238E27FC236}">
                <a16:creationId xmlns:a16="http://schemas.microsoft.com/office/drawing/2014/main" id="{0C2B372A-DE58-A302-7FF7-85FB5F8397EF}"/>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B478D219-2092-F552-53B0-BB64BC0ACD2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BEB67614-19CA-D41A-AA11-10628AA77AC4}"/>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75191563-AD5C-7B9A-8E3F-B4CF8E662209}"/>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spTree>
    <p:extLst>
      <p:ext uri="{BB962C8B-B14F-4D97-AF65-F5344CB8AC3E}">
        <p14:creationId xmlns:p14="http://schemas.microsoft.com/office/powerpoint/2010/main" val="18376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Table">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449090461"/>
              </p:ext>
            </p:extLst>
          </p:nvPr>
        </p:nvGraphicFramePr>
        <p:xfrm>
          <a:off x="818707" y="1734344"/>
          <a:ext cx="10808718" cy="2593430"/>
        </p:xfrm>
        <a:graphic>
          <a:graphicData uri="http://schemas.openxmlformats.org/drawingml/2006/table">
            <a:tbl>
              <a:tblPr firstRow="1"/>
              <a:tblGrid>
                <a:gridCol w="5176848">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Schedule time to review FABI modules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Kathleen</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01/29/26</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273243"/>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Email behavior specialist to coordinate FABI book study for next school year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Kathleen</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01/29/26</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Schedule time to explore the Acting Out Cycle Module </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Kathleen</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01/15/26</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descr="Screenshot of secondary school version of Student Risk Screening Scale – Internalizing and Externalizing">
            <a:extLst>
              <a:ext uri="{FF2B5EF4-FFF2-40B4-BE49-F238E27FC236}">
                <a16:creationId xmlns:a16="http://schemas.microsoft.com/office/drawing/2014/main" id="{88EABF6C-2D39-041B-A7E6-7106BCD1A5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215064331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
        <p:nvSpPr>
          <p:cNvPr id="2" name="Rectangle 1">
            <a:extLst>
              <a:ext uri="{FF2B5EF4-FFF2-40B4-BE49-F238E27FC236}">
                <a16:creationId xmlns:a16="http://schemas.microsoft.com/office/drawing/2014/main" id="{BC58B6E3-BBAA-3D8F-58C7-2E1163E83166}"/>
              </a:ext>
            </a:extLst>
          </p:cNvPr>
          <p:cNvSpPr/>
          <p:nvPr/>
        </p:nvSpPr>
        <p:spPr>
          <a:xfrm>
            <a:off x="3448898" y="3276052"/>
            <a:ext cx="5283621" cy="7475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hlinkClick r:id="rId7"/>
              </a:rPr>
              <a:t>Kathleen.Lane@ku.edu</a:t>
            </a:r>
            <a:endParaRPr lang="en-US" sz="3200"/>
          </a:p>
        </p:txBody>
      </p:sp>
      <p:pic>
        <p:nvPicPr>
          <p:cNvPr id="3" name="Picture 4" descr="Module 6.9 The Tier 3 Process: Using Data to Connect Students to Validated Supports">
            <a:extLst>
              <a:ext uri="{FF2B5EF4-FFF2-40B4-BE49-F238E27FC236}">
                <a16:creationId xmlns:a16="http://schemas.microsoft.com/office/drawing/2014/main" id="{81EDB3DE-E608-67D3-7358-8993EE93605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68562" y="4350517"/>
            <a:ext cx="1527048" cy="23858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0C1CCE3-AD2E-104D-56FD-652C2ECDB93E}"/>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27184" y="4350345"/>
            <a:ext cx="1527048" cy="2386013"/>
          </a:xfrm>
          <a:prstGeom prst="rect">
            <a:avLst/>
          </a:prstGeom>
        </p:spPr>
      </p:pic>
      <p:pic>
        <p:nvPicPr>
          <p:cNvPr id="8" name="Picture 8" descr="Module 6.4 Managing acting-out behavior at Tier 3: Building an individualized de-escalation plan">
            <a:extLst>
              <a:ext uri="{FF2B5EF4-FFF2-40B4-BE49-F238E27FC236}">
                <a16:creationId xmlns:a16="http://schemas.microsoft.com/office/drawing/2014/main" id="{037C84A0-96B6-4CCD-89F2-66ADE6B1334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05471" y="4350518"/>
            <a:ext cx="1527048" cy="238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565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27D6-A565-3FD6-2769-AC1834CF196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7BDDC7-D5F3-76EA-7774-61742EFADD66}"/>
              </a:ext>
            </a:extLst>
          </p:cNvPr>
          <p:cNvSpPr>
            <a:spLocks noGrp="1"/>
          </p:cNvSpPr>
          <p:nvPr>
            <p:ph type="title"/>
          </p:nvPr>
        </p:nvSpPr>
        <p:spPr/>
        <p:txBody>
          <a:bodyPr/>
          <a:lstStyle/>
          <a:p>
            <a:r>
              <a:rPr lang="en-US" altLang="en-US"/>
              <a:t>SRSS-IE: Cut Scores</a:t>
            </a:r>
            <a:endParaRPr lang="en-US"/>
          </a:p>
        </p:txBody>
      </p:sp>
      <p:sp>
        <p:nvSpPr>
          <p:cNvPr id="4" name="Content 1">
            <a:extLst>
              <a:ext uri="{FF2B5EF4-FFF2-40B4-BE49-F238E27FC236}">
                <a16:creationId xmlns:a16="http://schemas.microsoft.com/office/drawing/2014/main" id="{EB3005AE-7907-D7E2-AAA4-E6F0D6B57A8F}"/>
              </a:ext>
            </a:extLst>
          </p:cNvPr>
          <p:cNvSpPr txBox="1">
            <a:spLocks/>
          </p:cNvSpPr>
          <p:nvPr/>
        </p:nvSpPr>
        <p:spPr>
          <a:xfrm>
            <a:off x="838200" y="1818310"/>
            <a:ext cx="5243771" cy="647394"/>
          </a:xfrm>
          <a:prstGeom prst="rect">
            <a:avLst/>
          </a:prstGeom>
          <a:solidFill>
            <a:srgbClr val="2E75B6"/>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Elementary School</a:t>
            </a:r>
          </a:p>
        </p:txBody>
      </p:sp>
      <p:graphicFrame>
        <p:nvGraphicFramePr>
          <p:cNvPr id="19" name="Content 2">
            <a:extLst>
              <a:ext uri="{FF2B5EF4-FFF2-40B4-BE49-F238E27FC236}">
                <a16:creationId xmlns:a16="http://schemas.microsoft.com/office/drawing/2014/main" id="{E37C3801-1D2B-147C-5044-2433492BA3CB}"/>
              </a:ext>
            </a:extLst>
          </p:cNvPr>
          <p:cNvGraphicFramePr>
            <a:graphicFrameLocks noGrp="1"/>
          </p:cNvGraphicFramePr>
          <p:nvPr>
            <p:ph idx="1"/>
          </p:nvPr>
        </p:nvGraphicFramePr>
        <p:xfrm>
          <a:off x="838200" y="2465704"/>
          <a:ext cx="5243772" cy="2670176"/>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tblGrid>
              <a:tr h="48541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bl>
          </a:graphicData>
        </a:graphic>
      </p:graphicFrame>
      <p:sp>
        <p:nvSpPr>
          <p:cNvPr id="5" name="Content 3">
            <a:extLst>
              <a:ext uri="{FF2B5EF4-FFF2-40B4-BE49-F238E27FC236}">
                <a16:creationId xmlns:a16="http://schemas.microsoft.com/office/drawing/2014/main" id="{171F4EBD-EF1A-1B93-D82E-3E1D607545DD}"/>
              </a:ext>
            </a:extLst>
          </p:cNvPr>
          <p:cNvSpPr txBox="1">
            <a:spLocks/>
          </p:cNvSpPr>
          <p:nvPr/>
        </p:nvSpPr>
        <p:spPr>
          <a:xfrm>
            <a:off x="6248399" y="1818311"/>
            <a:ext cx="5257799" cy="647392"/>
          </a:xfrm>
          <a:prstGeom prst="rect">
            <a:avLst/>
          </a:prstGeom>
          <a:solidFill>
            <a:srgbClr val="1F4E79"/>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Middle and High School</a:t>
            </a:r>
          </a:p>
        </p:txBody>
      </p:sp>
      <p:graphicFrame>
        <p:nvGraphicFramePr>
          <p:cNvPr id="3" name="Content 4">
            <a:extLst>
              <a:ext uri="{FF2B5EF4-FFF2-40B4-BE49-F238E27FC236}">
                <a16:creationId xmlns:a16="http://schemas.microsoft.com/office/drawing/2014/main" id="{D9ADD88D-9209-547B-80E7-6DA454CD2FF2}"/>
              </a:ext>
            </a:extLst>
          </p:cNvPr>
          <p:cNvGraphicFramePr>
            <a:graphicFrameLocks/>
          </p:cNvGraphicFramePr>
          <p:nvPr/>
        </p:nvGraphicFramePr>
        <p:xfrm>
          <a:off x="6248400" y="2465703"/>
          <a:ext cx="5271827" cy="2670176"/>
        </p:xfrm>
        <a:graphic>
          <a:graphicData uri="http://schemas.openxmlformats.org/drawingml/2006/table">
            <a:tbl>
              <a:tblPr firstRow="1" firstCol="1" bandRow="1"/>
              <a:tblGrid>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85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8" name="References">
            <a:extLst>
              <a:ext uri="{FF2B5EF4-FFF2-40B4-BE49-F238E27FC236}">
                <a16:creationId xmlns:a16="http://schemas.microsoft.com/office/drawing/2014/main" id="{8BF0040E-AC05-0BC4-66F1-5E29399E298E}"/>
              </a:ext>
              <a:ext uri="{C183D7F6-B498-43B3-948B-1728B52AA6E4}">
                <adec:decorative xmlns:adec="http://schemas.microsoft.com/office/drawing/2017/decorative" val="1"/>
              </a:ext>
            </a:extLst>
          </p:cNvPr>
          <p:cNvSpPr txBox="1">
            <a:spLocks noChangeArrowheads="1"/>
          </p:cNvSpPr>
          <p:nvPr/>
        </p:nvSpPr>
        <p:spPr bwMode="auto">
          <a:xfrm>
            <a:off x="0" y="5688449"/>
            <a:ext cx="110337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40,</a:t>
            </a:r>
            <a:r>
              <a:rPr lang="en-US" altLang="en-US" sz="1000">
                <a:solidFill>
                  <a:srgbClr val="A6A6A6"/>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42</a:t>
            </a:r>
            <a:r>
              <a:rPr lang="en-US" altLang="en-US" sz="1000">
                <a:solidFill>
                  <a:srgbClr val="A6A6A6"/>
                </a:solidFill>
                <a:latin typeface="+mn-lt"/>
                <a:ea typeface="MS PGothic" panose="020B0600070205080204" pitchFamily="34" charset="-128"/>
                <a:cs typeface="Times New Roman" panose="02020603050405020304" pitchFamily="18" charset="0"/>
              </a:rPr>
              <a:t>(1), 271-284</a:t>
            </a:r>
          </a:p>
        </p:txBody>
      </p:sp>
      <p:sp>
        <p:nvSpPr>
          <p:cNvPr id="6" name="Rectangle 1">
            <a:extLst>
              <a:ext uri="{FF2B5EF4-FFF2-40B4-BE49-F238E27FC236}">
                <a16:creationId xmlns:a16="http://schemas.microsoft.com/office/drawing/2014/main" id="{3EA3DCAA-5440-AA2D-71CE-856D2B6E83DF}"/>
              </a:ext>
              <a:ext uri="{C183D7F6-B498-43B3-948B-1728B52AA6E4}">
                <adec:decorative xmlns:adec="http://schemas.microsoft.com/office/drawing/2017/decorative" val="1"/>
              </a:ext>
            </a:extLst>
          </p:cNvPr>
          <p:cNvSpPr/>
          <p:nvPr/>
        </p:nvSpPr>
        <p:spPr>
          <a:xfrm>
            <a:off x="838200" y="1818310"/>
            <a:ext cx="5257799"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EB47F2A6-7062-7897-AA57-5012C9C4D65E}"/>
              </a:ext>
              <a:ext uri="{C183D7F6-B498-43B3-948B-1728B52AA6E4}">
                <adec:decorative xmlns:adec="http://schemas.microsoft.com/office/drawing/2017/decorative" val="1"/>
              </a:ext>
            </a:extLst>
          </p:cNvPr>
          <p:cNvSpPr/>
          <p:nvPr/>
        </p:nvSpPr>
        <p:spPr>
          <a:xfrm>
            <a:off x="6248400" y="1818310"/>
            <a:ext cx="5257800"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152F7-17F2-7CCE-0BFC-E256856CD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65CB8-E3DC-6A52-77D8-4541688D41B6}"/>
              </a:ext>
            </a:extLst>
          </p:cNvPr>
          <p:cNvSpPr>
            <a:spLocks noGrp="1"/>
          </p:cNvSpPr>
          <p:nvPr>
            <p:ph type="title"/>
          </p:nvPr>
        </p:nvSpPr>
        <p:spPr>
          <a:solidFill>
            <a:srgbClr val="CEDCEA"/>
          </a:solidFill>
          <a:effectLst>
            <a:softEdge rad="127000"/>
          </a:effectLst>
        </p:spPr>
        <p:txBody>
          <a:bodyPr>
            <a:normAutofit/>
          </a:bodyPr>
          <a:lstStyle/>
          <a:p>
            <a:pPr algn="ctr"/>
            <a:r>
              <a:rPr lang="en-US" sz="4000"/>
              <a:t>Fall Over Time</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descr="Graph of the Fall SRSS-Externalizing Results: number and percent of students screened over time at the elementary school level">
            <a:extLst>
              <a:ext uri="{FF2B5EF4-FFF2-40B4-BE49-F238E27FC236}">
                <a16:creationId xmlns:a16="http://schemas.microsoft.com/office/drawing/2014/main" id="{7BFAF689-FE23-5679-F302-5C236D2A7610}"/>
              </a:ext>
            </a:extLst>
          </p:cNvPr>
          <p:cNvGraphicFramePr/>
          <p:nvPr/>
        </p:nvGraphicFramePr>
        <p:xfrm>
          <a:off x="480937"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9488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EEFF7-3D0B-F146-B9F3-B25C0C7B2A3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26AD6B2-E203-36D4-E636-D25824F04A49}"/>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EF5090D7-3017-44C7-6238-33B8E55AE1FF}"/>
              </a:ext>
            </a:extLst>
          </p:cNvPr>
          <p:cNvSpPr>
            <a:spLocks noGrp="1"/>
          </p:cNvSpPr>
          <p:nvPr>
            <p:ph idx="1"/>
          </p:nvPr>
        </p:nvSpPr>
        <p:spPr>
          <a:xfrm>
            <a:off x="765048" y="1469009"/>
            <a:ext cx="10515600" cy="4351338"/>
          </a:xfrm>
        </p:spPr>
        <p:txBody>
          <a:bodyPr>
            <a:noAutofit/>
          </a:bodyPr>
          <a:lstStyle/>
          <a:p>
            <a:pPr marL="514350" indent="-514350">
              <a:buFont typeface="+mj-lt"/>
              <a:buAutoNum type="arabicPeriod"/>
            </a:pPr>
            <a:r>
              <a:rPr lang="en-US"/>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Using Systematic Screening Data to Inform Instruction: Situating Tertiary (Tier 3) Interventions in Ci3T Models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a:t>Functional Assessment-Based Intervention (FABI)</a:t>
            </a:r>
          </a:p>
          <a:p>
            <a:pPr marL="971550" lvl="1" indent="-514350">
              <a:spcBef>
                <a:spcPts val="1000"/>
              </a:spcBef>
              <a:buSzTx/>
              <a:buFont typeface="+mj-lt"/>
              <a:buAutoNum type="arabicPeriod"/>
              <a:defRPr/>
            </a:pPr>
            <a:r>
              <a:rPr lang="en-US" sz="2000"/>
              <a:t>Introduction to FABI </a:t>
            </a:r>
          </a:p>
          <a:p>
            <a:pPr marL="971550" lvl="1" indent="-514350">
              <a:spcBef>
                <a:spcPts val="1000"/>
              </a:spcBef>
              <a:buSzTx/>
              <a:buFont typeface="+mj-lt"/>
              <a:buAutoNum type="arabicPeriod"/>
              <a:defRPr/>
            </a:pPr>
            <a:r>
              <a:rPr lang="en-US" sz="2000"/>
              <a:t>5-Step Process to Implement FABI </a:t>
            </a:r>
            <a:endParaRPr lang="en-US" sz="2800"/>
          </a:p>
          <a:p>
            <a:pPr marL="514350" indent="-514350">
              <a:buFont typeface="+mj-lt"/>
              <a:buAutoNum type="arabicPeriod"/>
            </a:pPr>
            <a:r>
              <a:rPr lang="en-US"/>
              <a:t>Managing Acting Out Behavior: Acting Out Cycle</a:t>
            </a:r>
          </a:p>
          <a:p>
            <a:pPr marL="971550" lvl="1" indent="-514350">
              <a:buFont typeface="+mj-lt"/>
              <a:buAutoNum type="arabicPeriod"/>
            </a:pPr>
            <a:r>
              <a:rPr lang="en-US" sz="2000"/>
              <a:t>Stages</a:t>
            </a:r>
          </a:p>
          <a:p>
            <a:pPr marL="971550" lvl="1" indent="-514350">
              <a:buFont typeface="+mj-lt"/>
              <a:buAutoNum type="arabicPeriod"/>
            </a:pPr>
            <a:r>
              <a:rPr lang="en-US" sz="2000"/>
              <a:t>Intervention Strategies</a:t>
            </a:r>
          </a:p>
          <a:p>
            <a:pPr marL="514350" indent="-514350">
              <a:buFont typeface="+mj-lt"/>
              <a:buAutoNum type="arabicPeriod"/>
            </a:pPr>
            <a:r>
              <a:rPr lang="en-US"/>
              <a:t>Core Components: Treatment Integrity, Social Validity, &amp; Student Performance</a:t>
            </a:r>
          </a:p>
          <a:p>
            <a:pPr marL="514350" indent="-514350">
              <a:buFont typeface="+mj-lt"/>
              <a:buAutoNum type="arabicPeriod"/>
            </a:pPr>
            <a:r>
              <a:rPr lang="en-US"/>
              <a:t>Wrapping Up and Moving Forward</a:t>
            </a:r>
          </a:p>
        </p:txBody>
      </p:sp>
      <p:pic>
        <p:nvPicPr>
          <p:cNvPr id="5" name="Picture 4" descr="Module 6.9 The Tier 3 Process: Using Data to Connect Students to Validated Supports">
            <a:extLst>
              <a:ext uri="{FF2B5EF4-FFF2-40B4-BE49-F238E27FC236}">
                <a16:creationId xmlns:a16="http://schemas.microsoft.com/office/drawing/2014/main" id="{E7FA43EA-19DA-6CF9-3B35-2048AD89BF8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68542" y="21431"/>
            <a:ext cx="117051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Functional Assessment-Based Intervention (FABI) module cover">
            <a:extLst>
              <a:ext uri="{FF2B5EF4-FFF2-40B4-BE49-F238E27FC236}">
                <a16:creationId xmlns:a16="http://schemas.microsoft.com/office/drawing/2014/main" id="{081C68EC-5D61-C680-A454-6B309F5E5BB3}"/>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68626" y="1917700"/>
            <a:ext cx="1170432" cy="1828800"/>
          </a:xfrm>
          <a:prstGeom prst="rect">
            <a:avLst/>
          </a:prstGeom>
        </p:spPr>
      </p:pic>
      <p:pic>
        <p:nvPicPr>
          <p:cNvPr id="9" name="Picture 8" descr="Module 6.4 Managing acting-out behavior at Tier 3: Building an individualized de-escalation plan">
            <a:extLst>
              <a:ext uri="{FF2B5EF4-FFF2-40B4-BE49-F238E27FC236}">
                <a16:creationId xmlns:a16="http://schemas.microsoft.com/office/drawing/2014/main" id="{AD5076EB-CBE8-BFD0-276C-155C190C750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68542" y="3813969"/>
            <a:ext cx="1170516" cy="182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67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0C9CD-0BB7-D48F-B31F-69315E793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4C53F-2EA7-2C2F-B20F-52D896A26A37}"/>
              </a:ext>
            </a:extLst>
          </p:cNvPr>
          <p:cNvSpPr>
            <a:spLocks noGrp="1"/>
          </p:cNvSpPr>
          <p:nvPr>
            <p:ph type="title"/>
          </p:nvPr>
        </p:nvSpPr>
        <p:spPr>
          <a:solidFill>
            <a:srgbClr val="CEDCEA"/>
          </a:solidFill>
          <a:effectLst>
            <a:softEdge rad="127000"/>
          </a:effectLst>
        </p:spPr>
        <p:txBody>
          <a:bodyPr>
            <a:normAutofit/>
          </a:bodyPr>
          <a:lstStyle/>
          <a:p>
            <a:pPr algn="ctr"/>
            <a:r>
              <a:rPr lang="en-US" sz="4000"/>
              <a:t>Fall Over Time</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descr="Graph of the Fall SRSS-Internalizing Results: number and percent of students screened over time at the elementary school level">
            <a:extLst>
              <a:ext uri="{FF2B5EF4-FFF2-40B4-BE49-F238E27FC236}">
                <a16:creationId xmlns:a16="http://schemas.microsoft.com/office/drawing/2014/main" id="{11F22A53-10EA-9FD5-0919-00EB13F50D9D}"/>
              </a:ext>
            </a:extLst>
          </p:cNvPr>
          <p:cNvGraphicFramePr/>
          <p:nvPr/>
        </p:nvGraphicFramePr>
        <p:xfrm>
          <a:off x="591704" y="1690688"/>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4698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BE89D-25E2-1920-A0CE-13EC420C6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567B2-C3A2-2DAB-50DA-023B98F7FE7C}"/>
              </a:ext>
            </a:extLst>
          </p:cNvPr>
          <p:cNvSpPr>
            <a:spLocks noGrp="1"/>
          </p:cNvSpPr>
          <p:nvPr>
            <p:ph type="title"/>
          </p:nvPr>
        </p:nvSpPr>
        <p:spPr>
          <a:solidFill>
            <a:srgbClr val="CEDCEA"/>
          </a:solidFill>
          <a:effectLst>
            <a:softEdge rad="127000"/>
          </a:effectLst>
        </p:spPr>
        <p:txBody>
          <a:bodyPr>
            <a:normAutofit fontScale="90000"/>
          </a:bodyPr>
          <a:lstStyle/>
          <a:p>
            <a:pPr algn="ctr"/>
            <a:r>
              <a:rPr lang="en-US" sz="3200"/>
              <a:t>Fall 2024</a:t>
            </a:r>
            <a:br>
              <a:rPr lang="en-US" sz="3200"/>
            </a:br>
            <a:r>
              <a:rPr lang="en-US" sz="3200"/>
              <a:t>SRSS-</a:t>
            </a:r>
            <a:r>
              <a:rPr lang="en-US" sz="3200" u="sng"/>
              <a:t>Internalizing</a:t>
            </a:r>
            <a:r>
              <a:rPr lang="en-US" sz="3200"/>
              <a:t> Results – Elementary School Grade Level</a:t>
            </a:r>
          </a:p>
        </p:txBody>
      </p:sp>
      <p:graphicFrame>
        <p:nvGraphicFramePr>
          <p:cNvPr id="3" name="Table">
            <a:extLst>
              <a:ext uri="{FF2B5EF4-FFF2-40B4-BE49-F238E27FC236}">
                <a16:creationId xmlns:a16="http://schemas.microsoft.com/office/drawing/2014/main" id="{03C8CD75-A595-A9B5-B286-F78B33E092B2}"/>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solidFill>
                            <a:schemeClr val="tx1"/>
                          </a:solidFill>
                        </a:rPr>
                        <a:t>Low  </a:t>
                      </a:r>
                    </a:p>
                    <a:p>
                      <a:pPr algn="ct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0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26</a:t>
                      </a:r>
                    </a:p>
                    <a:p>
                      <a:pPr marL="0" algn="ctr" defTabSz="914400" rtl="0" eaLnBrk="1" fontAlgn="b" latinLnBrk="0" hangingPunct="1">
                        <a:buNone/>
                      </a:pPr>
                      <a:r>
                        <a:rPr lang="en-US" sz="2400" kern="1200">
                          <a:solidFill>
                            <a:schemeClr val="tx1"/>
                          </a:solidFill>
                          <a:latin typeface="+mn-lt"/>
                          <a:ea typeface="+mn-ea"/>
                          <a:cs typeface="+mn-cs"/>
                        </a:rPr>
                        <a:t>(56.52)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9</a:t>
                      </a:r>
                    </a:p>
                    <a:p>
                      <a:pPr marL="0" algn="ctr" defTabSz="914400" rtl="0" eaLnBrk="1" fontAlgn="b" latinLnBrk="0" hangingPunct="1">
                        <a:buNone/>
                      </a:pPr>
                      <a:r>
                        <a:rPr lang="en-US" sz="2400" kern="1200">
                          <a:solidFill>
                            <a:schemeClr val="tx1"/>
                          </a:solidFill>
                          <a:latin typeface="+mn-lt"/>
                          <a:ea typeface="+mn-ea"/>
                          <a:cs typeface="+mn-cs"/>
                        </a:rPr>
                        <a:t>(19.57)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11</a:t>
                      </a:r>
                    </a:p>
                    <a:p>
                      <a:pPr marL="0" algn="ctr" defTabSz="914400" rtl="0" eaLnBrk="1" fontAlgn="b" latinLnBrk="0" hangingPunct="1">
                        <a:buNone/>
                      </a:pPr>
                      <a:r>
                        <a:rPr lang="en-US" sz="2400" kern="1200">
                          <a:solidFill>
                            <a:schemeClr val="tx1"/>
                          </a:solidFill>
                          <a:latin typeface="+mn-lt"/>
                          <a:ea typeface="+mn-ea"/>
                          <a:cs typeface="+mn-cs"/>
                        </a:rPr>
                        <a:t>(23.91)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2400" kern="1200">
                          <a:solidFill>
                            <a:schemeClr val="tx1"/>
                          </a:solidFill>
                          <a:latin typeface="+mn-lt"/>
                          <a:ea typeface="+mn-ea"/>
                          <a:cs typeface="+mn-cs"/>
                        </a:rPr>
                        <a:t>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41</a:t>
                      </a:r>
                    </a:p>
                    <a:p>
                      <a:pPr marL="0" algn="ctr" defTabSz="914400" rtl="0" eaLnBrk="1" fontAlgn="b" latinLnBrk="0" hangingPunct="1">
                        <a:buNone/>
                      </a:pPr>
                      <a:r>
                        <a:rPr lang="en-US" sz="2400" kern="1200">
                          <a:solidFill>
                            <a:schemeClr val="tx1"/>
                          </a:solidFill>
                          <a:latin typeface="+mn-lt"/>
                          <a:ea typeface="+mn-ea"/>
                          <a:cs typeface="+mn-cs"/>
                        </a:rPr>
                        <a:t>(68.33)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9</a:t>
                      </a:r>
                    </a:p>
                    <a:p>
                      <a:pPr marL="0" algn="ctr" defTabSz="914400" rtl="0" eaLnBrk="1" fontAlgn="b" latinLnBrk="0" hangingPunct="1">
                        <a:buNone/>
                      </a:pPr>
                      <a:r>
                        <a:rPr lang="en-US" sz="2400" kern="1200">
                          <a:solidFill>
                            <a:schemeClr val="tx1"/>
                          </a:solidFill>
                          <a:latin typeface="+mn-lt"/>
                          <a:ea typeface="+mn-ea"/>
                          <a:cs typeface="+mn-cs"/>
                        </a:rPr>
                        <a:t>(15.00)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10</a:t>
                      </a:r>
                    </a:p>
                    <a:p>
                      <a:pPr marL="0" algn="ctr" defTabSz="914400" rtl="0" eaLnBrk="1" fontAlgn="b" latinLnBrk="0" hangingPunct="1">
                        <a:buNone/>
                      </a:pPr>
                      <a:r>
                        <a:rPr lang="en-US" sz="2400" kern="1200">
                          <a:solidFill>
                            <a:schemeClr val="tx1"/>
                          </a:solidFill>
                          <a:latin typeface="+mn-lt"/>
                          <a:ea typeface="+mn-ea"/>
                          <a:cs typeface="+mn-cs"/>
                        </a:rPr>
                        <a:t>(16.67)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2400" kern="1200">
                          <a:solidFill>
                            <a:schemeClr val="tx1"/>
                          </a:solidFill>
                          <a:latin typeface="+mn-lt"/>
                          <a:ea typeface="+mn-ea"/>
                          <a:cs typeface="+mn-cs"/>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66</a:t>
                      </a:r>
                    </a:p>
                    <a:p>
                      <a:pPr marL="0" algn="ctr" defTabSz="914400" rtl="0" eaLnBrk="1" fontAlgn="b" latinLnBrk="0" hangingPunct="1">
                        <a:buNone/>
                      </a:pPr>
                      <a:r>
                        <a:rPr lang="en-US" sz="2400" kern="1200">
                          <a:solidFill>
                            <a:schemeClr val="tx1"/>
                          </a:solidFill>
                          <a:latin typeface="+mn-lt"/>
                          <a:ea typeface="+mn-ea"/>
                          <a:cs typeface="+mn-cs"/>
                        </a:rPr>
                        <a:t>(77.65)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15</a:t>
                      </a:r>
                    </a:p>
                    <a:p>
                      <a:pPr marL="0" algn="ctr" defTabSz="914400" rtl="0" eaLnBrk="1" fontAlgn="b" latinLnBrk="0" hangingPunct="1">
                        <a:buNone/>
                      </a:pPr>
                      <a:r>
                        <a:rPr lang="en-US" sz="2400" kern="1200">
                          <a:solidFill>
                            <a:schemeClr val="tx1"/>
                          </a:solidFill>
                          <a:latin typeface="+mn-lt"/>
                          <a:ea typeface="+mn-ea"/>
                          <a:cs typeface="+mn-cs"/>
                        </a:rPr>
                        <a:t>(17.65)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4</a:t>
                      </a:r>
                    </a:p>
                    <a:p>
                      <a:pPr marL="0" algn="ctr" defTabSz="914400" rtl="0" eaLnBrk="1" fontAlgn="b" latinLnBrk="0" hangingPunct="1">
                        <a:buNone/>
                      </a:pPr>
                      <a:r>
                        <a:rPr lang="en-US" sz="2400" kern="1200">
                          <a:solidFill>
                            <a:schemeClr val="tx1"/>
                          </a:solidFill>
                          <a:latin typeface="+mn-lt"/>
                          <a:ea typeface="+mn-ea"/>
                          <a:cs typeface="+mn-cs"/>
                        </a:rPr>
                        <a:t>(4.71)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63344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BC67-492D-036F-C883-6C73E504B0C6}"/>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E160AADF-E567-ADF9-CFC3-DA181AE5CE4F}"/>
              </a:ext>
            </a:extLst>
          </p:cNvPr>
          <p:cNvSpPr>
            <a:spLocks noGrp="1"/>
          </p:cNvSpPr>
          <p:nvPr>
            <p:ph type="title"/>
          </p:nvPr>
        </p:nvSpPr>
        <p:spPr/>
        <p:txBody>
          <a:bodyPr/>
          <a:lstStyle/>
          <a:p>
            <a:r>
              <a:rPr lang="en-US"/>
              <a:t>Data to Indicate a Focus on Tier 1: School Level</a:t>
            </a:r>
          </a:p>
        </p:txBody>
      </p:sp>
      <p:pic>
        <p:nvPicPr>
          <p:cNvPr id="2" name="Content" descr="Chart that displays which percent of students are making adequate progress, have moderate difficulties, or have significant difficulties in reading skills, math skills, prosocial behavior, and motivation to learn.">
            <a:extLst>
              <a:ext uri="{FF2B5EF4-FFF2-40B4-BE49-F238E27FC236}">
                <a16:creationId xmlns:a16="http://schemas.microsoft.com/office/drawing/2014/main" id="{F0848193-71EF-6D61-1EF3-FB898DA0AD87}"/>
              </a:ext>
            </a:extLst>
          </p:cNvPr>
          <p:cNvPicPr>
            <a:picLocks noChangeAspect="1"/>
          </p:cNvPicPr>
          <p:nvPr/>
        </p:nvPicPr>
        <p:blipFill>
          <a:blip r:embed="rId2" cstate="screen">
            <a:extLst>
              <a:ext uri="{28A0092B-C50C-407E-A947-70E740481C1C}">
                <a14:useLocalDpi xmlns:a14="http://schemas.microsoft.com/office/drawing/2010/main"/>
              </a:ext>
            </a:extLst>
          </a:blip>
          <a:stretch/>
        </p:blipFill>
        <p:spPr>
          <a:xfrm>
            <a:off x="3049138" y="2373017"/>
            <a:ext cx="6093724" cy="3899425"/>
          </a:xfrm>
          <a:prstGeom prst="rect">
            <a:avLst/>
          </a:prstGeom>
        </p:spPr>
      </p:pic>
      <p:sp>
        <p:nvSpPr>
          <p:cNvPr id="3" name="TextBox">
            <a:extLst>
              <a:ext uri="{FF2B5EF4-FFF2-40B4-BE49-F238E27FC236}">
                <a16:creationId xmlns:a16="http://schemas.microsoft.com/office/drawing/2014/main" id="{EB46E8E9-B642-2B2A-29E2-77947F93142F}"/>
              </a:ext>
              <a:ext uri="{C183D7F6-B498-43B3-948B-1728B52AA6E4}">
                <adec:decorative xmlns:adec="http://schemas.microsoft.com/office/drawing/2017/decorative" val="1"/>
              </a:ext>
            </a:extLst>
          </p:cNvPr>
          <p:cNvSpPr txBox="1"/>
          <p:nvPr/>
        </p:nvSpPr>
        <p:spPr>
          <a:xfrm>
            <a:off x="0" y="6396335"/>
            <a:ext cx="10413242"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
        <p:nvSpPr>
          <p:cNvPr id="7" name="TextBox 6">
            <a:extLst>
              <a:ext uri="{FF2B5EF4-FFF2-40B4-BE49-F238E27FC236}">
                <a16:creationId xmlns:a16="http://schemas.microsoft.com/office/drawing/2014/main" id="{5FD5550E-3DD5-91A0-65B3-B47A92C0133C}"/>
              </a:ext>
            </a:extLst>
          </p:cNvPr>
          <p:cNvSpPr txBox="1"/>
          <p:nvPr/>
        </p:nvSpPr>
        <p:spPr>
          <a:xfrm>
            <a:off x="1015621" y="1855152"/>
            <a:ext cx="10694158" cy="369332"/>
          </a:xfrm>
          <a:prstGeom prst="rect">
            <a:avLst/>
          </a:prstGeom>
          <a:noFill/>
        </p:spPr>
        <p:txBody>
          <a:bodyPr wrap="square">
            <a:spAutoFit/>
          </a:bodyPr>
          <a:lstStyle/>
          <a:p>
            <a:pPr algn="ctr"/>
            <a:r>
              <a:rPr lang="en-US" b="1">
                <a:cs typeface="Times New Roman" pitchFamily="18" charset="0"/>
              </a:rPr>
              <a:t>Social Skills Improvement System – Performance Screening Guide Spring 2012 – Total School</a:t>
            </a:r>
            <a:endParaRPr lang="en-US" b="1"/>
          </a:p>
        </p:txBody>
      </p:sp>
    </p:spTree>
    <p:extLst>
      <p:ext uri="{BB962C8B-B14F-4D97-AF65-F5344CB8AC3E}">
        <p14:creationId xmlns:p14="http://schemas.microsoft.com/office/powerpoint/2010/main" val="2837394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Ci3T Integrated Lesson Planning</a:t>
            </a:r>
          </a:p>
        </p:txBody>
      </p:sp>
      <p:grpSp>
        <p:nvGrpSpPr>
          <p:cNvPr id="5" name="Group" descr="Comprehensive, Integrated, Three-Tiered Model of Prevention pyramid with an arrow pointing to the bottom green tier (Tier 1).">
            <a:extLst>
              <a:ext uri="{FF2B5EF4-FFF2-40B4-BE49-F238E27FC236}">
                <a16:creationId xmlns:a16="http://schemas.microsoft.com/office/drawing/2014/main" id="{12EF95F1-8F50-1E72-9EAF-D53E25F509AE}"/>
              </a:ext>
            </a:extLst>
          </p:cNvPr>
          <p:cNvGrpSpPr/>
          <p:nvPr/>
        </p:nvGrpSpPr>
        <p:grpSpPr>
          <a:xfrm>
            <a:off x="461276" y="2112963"/>
            <a:ext cx="5836071" cy="4043114"/>
            <a:chOff x="461276" y="2112963"/>
            <a:chExt cx="5836071" cy="4043114"/>
          </a:xfrm>
        </p:grpSpPr>
        <p:pic>
          <p:nvPicPr>
            <p:cNvPr id="9" name="Picture 1" descr="Diagram&#10;&#10;Description automatically generated">
              <a:extLst>
                <a:ext uri="{FF2B5EF4-FFF2-40B4-BE49-F238E27FC236}">
                  <a16:creationId xmlns:a16="http://schemas.microsoft.com/office/drawing/2014/main" id="{2CBD09DB-9E70-B078-791A-4C4FED6DE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 uri="{C183D7F6-B498-43B3-948B-1728B52AA6E4}">
                  <adec:decorative xmlns:adec="http://schemas.microsoft.com/office/drawing/2017/decorative" val="0"/>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A0560071-6F20-D39D-2422-49FDBE65F6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290" b="13076"/>
          <a:stretch/>
        </p:blipFill>
        <p:spPr>
          <a:xfrm>
            <a:off x="6609242" y="2278215"/>
            <a:ext cx="4744558" cy="3029581"/>
          </a:xfrm>
          <a:prstGeom prst="rect">
            <a:avLst/>
          </a:prstGeom>
          <a:ln>
            <a:solidFill>
              <a:schemeClr val="tx1"/>
            </a:solidFill>
          </a:ln>
        </p:spPr>
      </p:pic>
      <p:sp>
        <p:nvSpPr>
          <p:cNvPr id="4" name="Citation">
            <a:extLst>
              <a:ext uri="{FF2B5EF4-FFF2-40B4-BE49-F238E27FC236}">
                <a16:creationId xmlns:a16="http://schemas.microsoft.com/office/drawing/2014/main" id="{00BB1C7F-3FEE-B691-C793-304B1990882B}"/>
              </a:ext>
              <a:ext uri="{C183D7F6-B498-43B3-948B-1728B52AA6E4}">
                <adec:decorative xmlns:adec="http://schemas.microsoft.com/office/drawing/2017/decorative" val="1"/>
              </a:ext>
            </a:extLst>
          </p:cNvPr>
          <p:cNvSpPr txBox="1"/>
          <p:nvPr/>
        </p:nvSpPr>
        <p:spPr>
          <a:xfrm>
            <a:off x="69448" y="6331191"/>
            <a:ext cx="11455802" cy="500137"/>
          </a:xfrm>
          <a:prstGeom prst="rect">
            <a:avLst/>
          </a:prstGeom>
          <a:noFill/>
        </p:spPr>
        <p:txBody>
          <a:bodyPr wrap="square">
            <a:spAutoFit/>
          </a:bodyPr>
          <a:lstStyle/>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Citation. Oakes, W. P., Lane, K. L., Lane, K. S., &amp; Buckman, M. M. (2019).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integrated lessons plan template</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www.ci3t.org.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Completed examples available in:</a:t>
            </a:r>
            <a:r>
              <a:rPr lang="en-US" sz="1600">
                <a:latin typeface="Calibri" panose="020F0502020204030204" pitchFamily="34" charset="0"/>
                <a:ea typeface="Calibri" panose="020F0502020204030204" pitchFamily="34" charset="0"/>
                <a:cs typeface="Times New Roman" panose="02020603050405020304" pitchFamily="18" charset="0"/>
              </a:rPr>
              <a:t>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Project ENHANCE Research Team. (2022, July).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Embedding and integrating Ci3T domains into daily instruction</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Author.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https://doi.org/10.17161/ci3t.42880</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3">
            <a:extLst>
              <a:ext uri="{FF2B5EF4-FFF2-40B4-BE49-F238E27FC236}">
                <a16:creationId xmlns:a16="http://schemas.microsoft.com/office/drawing/2014/main" id="{04FE7E35-DF58-3A68-0348-AE9AA5EDD1F4}"/>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26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4652C22-C8F7-AEC8-5ED9-16FE67C78CE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a:t>
            </a:r>
          </a:p>
        </p:txBody>
      </p:sp>
      <p:pic>
        <p:nvPicPr>
          <p:cNvPr id="5" name="Content" descr="6-Step Instructional Approach for Responding to Challenging Behavior Infographic that includes step 1 show empathy step 2 maintain flow of instruction step 3 acknowledge other students meeting expectations 4 redirect and reteach expected behavior step 5 allow time and space step 6 recognize and reinforce appropriate behavior when demonstrated">
            <a:extLst>
              <a:ext uri="{FF2B5EF4-FFF2-40B4-BE49-F238E27FC236}">
                <a16:creationId xmlns:a16="http://schemas.microsoft.com/office/drawing/2014/main" id="{9AEFA6C4-AE17-DB8D-5A4B-982466F07E50}"/>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115248" y="443171"/>
            <a:ext cx="11026775" cy="6202363"/>
          </a:xfrm>
        </p:spPr>
      </p:pic>
      <p:pic>
        <p:nvPicPr>
          <p:cNvPr id="6" name="Picture">
            <a:extLst>
              <a:ext uri="{FF2B5EF4-FFF2-40B4-BE49-F238E27FC236}">
                <a16:creationId xmlns:a16="http://schemas.microsoft.com/office/drawing/2014/main" id="{E6DE8082-BC23-92D6-AC08-D61D1C80E68A}"/>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142023" y="-77606"/>
            <a:ext cx="1170432" cy="1828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6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Let’s Practice Together!</a:t>
            </a:r>
          </a:p>
        </p:txBody>
      </p:sp>
      <p:pic>
        <p:nvPicPr>
          <p:cNvPr id="6" name="Picture 1" descr="Ci3T Data Dashboard example">
            <a:extLst>
              <a:ext uri="{FF2B5EF4-FFF2-40B4-BE49-F238E27FC236}">
                <a16:creationId xmlns:a16="http://schemas.microsoft.com/office/drawing/2014/main" id="{F2AD3134-FE98-5961-0B17-64C2224D5A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320" y="1690688"/>
            <a:ext cx="9941158" cy="4710112"/>
          </a:xfrm>
          <a:prstGeom prst="rect">
            <a:avLst/>
          </a:prstGeom>
          <a:ln>
            <a:solidFill>
              <a:schemeClr val="tx1"/>
            </a:solidFill>
          </a:ln>
        </p:spPr>
      </p:pic>
      <p:pic>
        <p:nvPicPr>
          <p:cNvPr id="5" name="Picture 2">
            <a:extLst>
              <a:ext uri="{FF2B5EF4-FFF2-40B4-BE49-F238E27FC236}">
                <a16:creationId xmlns:a16="http://schemas.microsoft.com/office/drawing/2014/main" id="{310DED5F-A0CB-FA2E-1423-D16582B8F98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7" name="Picture 3">
            <a:extLst>
              <a:ext uri="{FF2B5EF4-FFF2-40B4-BE49-F238E27FC236}">
                <a16:creationId xmlns:a16="http://schemas.microsoft.com/office/drawing/2014/main" id="{335F94CD-E953-ABC3-A0CB-1738AA249FB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4176170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A559A51E-6B4D-AC44-9217-46FF41C1F7AF}"/>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Choice</a:t>
            </a:r>
          </a:p>
        </p:txBody>
      </p:sp>
      <p:pic>
        <p:nvPicPr>
          <p:cNvPr id="7" name="Picture 1" descr="Instructional choice is offering students opportunities to make choices throughout the instructional day. Teachers offer students two or more options, allow each student to independently make their choice, and the student is provided with the selected option.">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3C5E4AA0-F0E0-1C6C-8E79-487A00AE73D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44573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Lst>
          </p:cNvPr>
          <p:cNvSpPr>
            <a:spLocks noGrp="1"/>
          </p:cNvSpPr>
          <p:nvPr>
            <p:ph type="title"/>
          </p:nvPr>
        </p:nvSpPr>
        <p:spPr/>
        <p:txBody>
          <a:bodyPr/>
          <a:lstStyle/>
          <a:p>
            <a:r>
              <a:rPr lang="en-US"/>
              <a:t>Tier 2 and Tier 3 Intervention Grids</a:t>
            </a:r>
          </a:p>
        </p:txBody>
      </p:sp>
      <p:pic>
        <p:nvPicPr>
          <p:cNvPr id="5" name="Picture 1" descr="Secondary (Tier 2) Intervention Grid: Self-Monitoring. Includes column sections for the name of the support, the description, school-wide data entry criteria, data to progress monitor (such as social validity and treatment integrity),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pic>
        <p:nvPicPr>
          <p:cNvPr id="3" name="Picture 2">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7" name="Highlighting">
            <a:extLst>
              <a:ext uri="{FF2B5EF4-FFF2-40B4-BE49-F238E27FC236}">
                <a16:creationId xmlns:a16="http://schemas.microsoft.com/office/drawing/2014/main" id="{F8DA6E33-3101-D132-6521-6F783CBF1B35}"/>
              </a:ext>
              <a:ext uri="{C183D7F6-B498-43B3-948B-1728B52AA6E4}">
                <adec:decorative xmlns:adec="http://schemas.microsoft.com/office/drawing/2017/decorative" val="1"/>
              </a:ext>
            </a:extLst>
          </p:cNvPr>
          <p:cNvSpPr/>
          <p:nvPr/>
        </p:nvSpPr>
        <p:spPr>
          <a:xfrm>
            <a:off x="2998281" y="2905286"/>
            <a:ext cx="522159" cy="24939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ing">
            <a:extLst>
              <a:ext uri="{FF2B5EF4-FFF2-40B4-BE49-F238E27FC236}">
                <a16:creationId xmlns:a16="http://schemas.microsoft.com/office/drawing/2014/main" id="{D3C6297A-9470-ED8B-2656-7F569FB117AB}"/>
              </a:ext>
              <a:ext uri="{C183D7F6-B498-43B3-948B-1728B52AA6E4}">
                <adec:decorative xmlns:adec="http://schemas.microsoft.com/office/drawing/2017/decorative" val="1"/>
              </a:ext>
            </a:extLst>
          </p:cNvPr>
          <p:cNvSpPr/>
          <p:nvPr/>
        </p:nvSpPr>
        <p:spPr>
          <a:xfrm>
            <a:off x="3890997" y="2773680"/>
            <a:ext cx="687353"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ing">
            <a:extLst>
              <a:ext uri="{FF2B5EF4-FFF2-40B4-BE49-F238E27FC236}">
                <a16:creationId xmlns:a16="http://schemas.microsoft.com/office/drawing/2014/main" id="{50028C9D-A9DB-139A-2B8D-AAC4B8D9F324}"/>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ing">
            <a:extLst>
              <a:ext uri="{FF2B5EF4-FFF2-40B4-BE49-F238E27FC236}">
                <a16:creationId xmlns:a16="http://schemas.microsoft.com/office/drawing/2014/main" id="{54AF8754-5970-42AE-0681-A46EF9ACC4D2}"/>
              </a:ext>
              <a:ext uri="{C183D7F6-B498-43B3-948B-1728B52AA6E4}">
                <adec:decorative xmlns:adec="http://schemas.microsoft.com/office/drawing/2017/decorative" val="1"/>
              </a:ext>
            </a:extLst>
          </p:cNvPr>
          <p:cNvSpPr/>
          <p:nvPr/>
        </p:nvSpPr>
        <p:spPr>
          <a:xfrm>
            <a:off x="6237018" y="4018100"/>
            <a:ext cx="73274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ing">
            <a:extLst>
              <a:ext uri="{FF2B5EF4-FFF2-40B4-BE49-F238E27FC236}">
                <a16:creationId xmlns:a16="http://schemas.microsoft.com/office/drawing/2014/main" id="{EA341D1D-74C6-2849-8BF9-F94D0D1D84A0}"/>
              </a:ext>
              <a:ext uri="{C183D7F6-B498-43B3-948B-1728B52AA6E4}">
                <adec:decorative xmlns:adec="http://schemas.microsoft.com/office/drawing/2017/decorative" val="1"/>
              </a:ext>
            </a:extLst>
          </p:cNvPr>
          <p:cNvSpPr/>
          <p:nvPr/>
        </p:nvSpPr>
        <p:spPr>
          <a:xfrm>
            <a:off x="6237018" y="4876800"/>
            <a:ext cx="96642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ing">
            <a:extLst>
              <a:ext uri="{FF2B5EF4-FFF2-40B4-BE49-F238E27FC236}">
                <a16:creationId xmlns:a16="http://schemas.microsoft.com/office/drawing/2014/main" id="{8E178A5D-3566-A220-6082-EC66EE519BCC}"/>
              </a:ext>
              <a:ext uri="{C183D7F6-B498-43B3-948B-1728B52AA6E4}">
                <adec:decorative xmlns:adec="http://schemas.microsoft.com/office/drawing/2017/decorative" val="1"/>
              </a:ext>
            </a:extLst>
          </p:cNvPr>
          <p:cNvSpPr/>
          <p:nvPr/>
        </p:nvSpPr>
        <p:spPr>
          <a:xfrm>
            <a:off x="6237018" y="2895600"/>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ing">
            <a:extLst>
              <a:ext uri="{FF2B5EF4-FFF2-40B4-BE49-F238E27FC236}">
                <a16:creationId xmlns:a16="http://schemas.microsoft.com/office/drawing/2014/main" id="{E5A53A7B-2881-24B2-1625-0873D542628B}"/>
              </a:ext>
              <a:ext uri="{C183D7F6-B498-43B3-948B-1728B52AA6E4}">
                <adec:decorative xmlns:adec="http://schemas.microsoft.com/office/drawing/2017/decorative" val="1"/>
              </a:ext>
            </a:extLst>
          </p:cNvPr>
          <p:cNvSpPr/>
          <p:nvPr/>
        </p:nvSpPr>
        <p:spPr>
          <a:xfrm>
            <a:off x="7748081" y="2773680"/>
            <a:ext cx="786319"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0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4A8F-F539-F90E-8CF6-CB0DEDE57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01DB5-B7E0-D50F-C4D0-B586E3076827}"/>
              </a:ext>
            </a:extLst>
          </p:cNvPr>
          <p:cNvSpPr>
            <a:spLocks noGrp="1"/>
          </p:cNvSpPr>
          <p:nvPr>
            <p:ph type="title"/>
          </p:nvPr>
        </p:nvSpPr>
        <p:spPr/>
        <p:txBody>
          <a:bodyPr/>
          <a:lstStyle/>
          <a:p>
            <a:r>
              <a:rPr lang="en-US"/>
              <a:t>What are Tier 3 Interventions?</a:t>
            </a:r>
          </a:p>
        </p:txBody>
      </p:sp>
      <p:pic>
        <p:nvPicPr>
          <p:cNvPr id="4" name="Picture 2" descr="Comprehensive, Integrated, Three-Tiered Model of Prevention pyramid with an arrow pointing to the top red tier (Tier 3).&#10;">
            <a:extLst>
              <a:ext uri="{FF2B5EF4-FFF2-40B4-BE49-F238E27FC236}">
                <a16:creationId xmlns:a16="http://schemas.microsoft.com/office/drawing/2014/main" id="{67B0318C-E325-A03E-4436-48611977E52C}"/>
              </a:ext>
            </a:extLst>
          </p:cNvPr>
          <p:cNvPicPr>
            <a:picLocks noChangeAspect="1"/>
          </p:cNvPicPr>
          <p:nvPr/>
        </p:nvPicPr>
        <p:blipFill>
          <a:blip r:embed="rId3"/>
          <a:stretch>
            <a:fillRect/>
          </a:stretch>
        </p:blipFill>
        <p:spPr>
          <a:xfrm>
            <a:off x="838200" y="1690688"/>
            <a:ext cx="6767147" cy="4694327"/>
          </a:xfrm>
          <a:prstGeom prst="rect">
            <a:avLst/>
          </a:prstGeom>
        </p:spPr>
      </p:pic>
      <p:pic>
        <p:nvPicPr>
          <p:cNvPr id="3" name="Picture 3" descr="Clarifying Tier 3 Supports infographic.">
            <a:extLst>
              <a:ext uri="{FF2B5EF4-FFF2-40B4-BE49-F238E27FC236}">
                <a16:creationId xmlns:a16="http://schemas.microsoft.com/office/drawing/2014/main" id="{329D1162-5CA2-5FA8-D11A-B3DF450ED3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0249" y="1690688"/>
            <a:ext cx="3007091" cy="4295844"/>
          </a:xfrm>
          <a:prstGeom prst="rect">
            <a:avLst/>
          </a:prstGeom>
          <a:ln>
            <a:solidFill>
              <a:schemeClr val="tx1"/>
            </a:solidFill>
          </a:ln>
        </p:spPr>
      </p:pic>
    </p:spTree>
    <p:extLst>
      <p:ext uri="{BB962C8B-B14F-4D97-AF65-F5344CB8AC3E}">
        <p14:creationId xmlns:p14="http://schemas.microsoft.com/office/powerpoint/2010/main" val="1966374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9CFD9F5-7235-7DCB-7ACB-AC7F6BCD4E41}"/>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3 Supports 1</a:t>
            </a:r>
          </a:p>
        </p:txBody>
      </p:sp>
      <p:pic>
        <p:nvPicPr>
          <p:cNvPr id="3" name="Picture 1" descr="Infographic: Clarifying Tier 3 Supports. Language Matters: How do we talk about students in need of Tier 3 supports? There are no &quot;Tier 3 kids&quot; or &quot;red zone students.&quot; Based on the data, there may be a student who needs Tier 3 supports. Various Locations: Where do we provide Tier 3 supports to students? Tier 3 supports can be provided in various locations. Students do not have to be sent out of the classroom to receive a Tier 3 support. Different Sizes: Do we always provide tier 3 supports 1:1? Tier 3 support is not necessarily 1:1 support. For example, a Tier 3 reading intervention can be intensified by dosage (e.g., 100 min day) while still delivered in small group format.">
            <a:extLst>
              <a:ext uri="{FF2B5EF4-FFF2-40B4-BE49-F238E27FC236}">
                <a16:creationId xmlns:a16="http://schemas.microsoft.com/office/drawing/2014/main" id="{C9B72816-850A-5C2C-A085-700CA0CD9F44}"/>
              </a:ext>
            </a:extLst>
          </p:cNvPr>
          <p:cNvPicPr>
            <a:picLocks noChangeAspect="1"/>
          </p:cNvPicPr>
          <p:nvPr/>
        </p:nvPicPr>
        <p:blipFill>
          <a:blip r:embed="rId2"/>
          <a:stretch>
            <a:fillRect/>
          </a:stretch>
        </p:blipFill>
        <p:spPr>
          <a:xfrm>
            <a:off x="1588769" y="161925"/>
            <a:ext cx="9374505" cy="13392150"/>
          </a:xfrm>
          <a:prstGeom prst="rect">
            <a:avLst/>
          </a:prstGeom>
        </p:spPr>
      </p:pic>
    </p:spTree>
    <p:extLst>
      <p:ext uri="{BB962C8B-B14F-4D97-AF65-F5344CB8AC3E}">
        <p14:creationId xmlns:p14="http://schemas.microsoft.com/office/powerpoint/2010/main" val="4106586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ED3D4-7380-3DD5-6F7C-4E4ADC0EB7B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EF269BB2-7080-1540-9494-25666D64BF49}"/>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3 Supports 2</a:t>
            </a:r>
          </a:p>
        </p:txBody>
      </p:sp>
      <p:pic>
        <p:nvPicPr>
          <p:cNvPr id="3" name="Picture 2" descr="Infographic: Clarifying Tier 3 Supports. For all Students: Is Tier 3 special education? Tier 3 is not special education. Any student who meets entry criteria may receive Tier 3 supports. Students receiving special education services may also receive Tier 3 supports. Supports vs. People: Is Tier 3 the support? Or the person who provides it? Tier 3 intervention grids list each strategy, practice, or program. Tier 3 supports may be provided by teachers, interventionists, counselors, staff, community agencies, or others. It is not who, but what they do. Supports are Integrated: What is available to students in need of Tier 3 supports? Your Ci3T Implementation Manual has one comprehensive list of Tier 3 interventions to support the needs of students in academic, behavior, and social domains (not separate lists.) Tier 3 supports are often integrated.">
            <a:extLst>
              <a:ext uri="{FF2B5EF4-FFF2-40B4-BE49-F238E27FC236}">
                <a16:creationId xmlns:a16="http://schemas.microsoft.com/office/drawing/2014/main" id="{32BD73B2-1105-C418-D378-31C0AB711255}"/>
              </a:ext>
            </a:extLst>
          </p:cNvPr>
          <p:cNvPicPr>
            <a:picLocks noChangeAspect="1"/>
          </p:cNvPicPr>
          <p:nvPr/>
        </p:nvPicPr>
        <p:blipFill>
          <a:blip r:embed="rId2"/>
          <a:stretch>
            <a:fillRect/>
          </a:stretch>
        </p:blipFill>
        <p:spPr>
          <a:xfrm>
            <a:off x="1588769" y="-6315075"/>
            <a:ext cx="9374505" cy="13392150"/>
          </a:xfrm>
          <a:prstGeom prst="rect">
            <a:avLst/>
          </a:prstGeom>
        </p:spPr>
      </p:pic>
    </p:spTree>
    <p:extLst>
      <p:ext uri="{BB962C8B-B14F-4D97-AF65-F5344CB8AC3E}">
        <p14:creationId xmlns:p14="http://schemas.microsoft.com/office/powerpoint/2010/main" val="1234656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BBAF-0AB2-1529-9204-2B8151C9B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D2622-A071-6261-E92A-F3B061EFE0B9}"/>
              </a:ext>
              <a:ext uri="{C183D7F6-B498-43B3-948B-1728B52AA6E4}">
                <adec:decorative xmlns:adec="http://schemas.microsoft.com/office/drawing/2017/decorative" val="1"/>
              </a:ext>
            </a:extLst>
          </p:cNvPr>
          <p:cNvSpPr>
            <a:spLocks noGrp="1"/>
          </p:cNvSpPr>
          <p:nvPr>
            <p:ph type="title"/>
          </p:nvPr>
        </p:nvSpPr>
        <p:spPr/>
        <p:txBody>
          <a:bodyPr/>
          <a:lstStyle/>
          <a:p>
            <a:r>
              <a:rPr lang="en-US"/>
              <a:t>Tertiary (Tier 3) Intervention Grid</a:t>
            </a:r>
          </a:p>
        </p:txBody>
      </p:sp>
      <p:sp>
        <p:nvSpPr>
          <p:cNvPr id="7" name="Title">
            <a:extLst>
              <a:ext uri="{FF2B5EF4-FFF2-40B4-BE49-F238E27FC236}">
                <a16:creationId xmlns:a16="http://schemas.microsoft.com/office/drawing/2014/main" id="{1AA2249E-1CD3-37B5-4AB6-7352143736F9}"/>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Tertiary (Tier 3) Intervention Grid 2</a:t>
            </a:r>
          </a:p>
        </p:txBody>
      </p:sp>
      <p:pic>
        <p:nvPicPr>
          <p:cNvPr id="5" name="Picture 1" descr="Comprehensive, Integrated, Three-Tiered Model of Prevention pyramid with an arrow pointing to the top red tier (Tier 3).">
            <a:extLst>
              <a:ext uri="{FF2B5EF4-FFF2-40B4-BE49-F238E27FC236}">
                <a16:creationId xmlns:a16="http://schemas.microsoft.com/office/drawing/2014/main" id="{DAFB78A7-A6DF-EC9E-237F-B3795EAD2F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839" y="2497394"/>
            <a:ext cx="5038363" cy="3495080"/>
          </a:xfrm>
          <a:prstGeom prst="rect">
            <a:avLst/>
          </a:prstGeom>
        </p:spPr>
      </p:pic>
      <p:pic>
        <p:nvPicPr>
          <p:cNvPr id="4" name="Picture 2" descr="Image of the Lincoln Elementary Implementation Manual.">
            <a:extLst>
              <a:ext uri="{FF2B5EF4-FFF2-40B4-BE49-F238E27FC236}">
                <a16:creationId xmlns:a16="http://schemas.microsoft.com/office/drawing/2014/main" id="{4E930239-3EE8-6B8F-8C84-0808F8837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639" y="1690688"/>
            <a:ext cx="2138898" cy="2767986"/>
          </a:xfrm>
          <a:prstGeom prst="rect">
            <a:avLst/>
          </a:prstGeom>
          <a:ln>
            <a:solidFill>
              <a:schemeClr val="tx1"/>
            </a:solidFill>
          </a:ln>
        </p:spPr>
      </p:pic>
      <p:pic>
        <p:nvPicPr>
          <p:cNvPr id="12" name="Picture 3" descr="Image of a Read 180 Tertiary (Tier 3) Intervention Grid for middle school.">
            <a:extLst>
              <a:ext uri="{FF2B5EF4-FFF2-40B4-BE49-F238E27FC236}">
                <a16:creationId xmlns:a16="http://schemas.microsoft.com/office/drawing/2014/main" id="{DE0649D2-2200-53C4-E381-7427DEDE7A1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95485" y="1729586"/>
            <a:ext cx="3481423" cy="2690190"/>
          </a:xfrm>
          <a:prstGeom prst="rect">
            <a:avLst/>
          </a:prstGeom>
          <a:ln>
            <a:solidFill>
              <a:schemeClr val="tx1"/>
            </a:solidFill>
          </a:ln>
        </p:spPr>
      </p:pic>
      <p:pic>
        <p:nvPicPr>
          <p:cNvPr id="13" name="Picture 4" descr="Image of an Individualized De-escalation Plan Tertiary (Tier 3) Intervention Grid.">
            <a:extLst>
              <a:ext uri="{FF2B5EF4-FFF2-40B4-BE49-F238E27FC236}">
                <a16:creationId xmlns:a16="http://schemas.microsoft.com/office/drawing/2014/main" id="{0802CBCA-38CC-4679-4717-21DFD581F99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67371" y="2711833"/>
            <a:ext cx="3609083" cy="2690191"/>
          </a:xfrm>
          <a:prstGeom prst="rect">
            <a:avLst/>
          </a:prstGeom>
          <a:ln>
            <a:solidFill>
              <a:schemeClr val="tx1"/>
            </a:solidFill>
          </a:ln>
        </p:spPr>
      </p:pic>
      <p:pic>
        <p:nvPicPr>
          <p:cNvPr id="3" name="Picture 5" descr="Image of a Functional Assessment-based Intervention Tertiary (Tier 3) Intervention grid.">
            <a:extLst>
              <a:ext uri="{FF2B5EF4-FFF2-40B4-BE49-F238E27FC236}">
                <a16:creationId xmlns:a16="http://schemas.microsoft.com/office/drawing/2014/main" id="{924C8D1C-3723-1C09-D947-C0FB19CE3E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448" y="3604841"/>
            <a:ext cx="3481424" cy="2690192"/>
          </a:xfrm>
          <a:prstGeom prst="rect">
            <a:avLst/>
          </a:prstGeom>
          <a:ln>
            <a:solidFill>
              <a:schemeClr val="tx1"/>
            </a:solidFill>
          </a:ln>
        </p:spPr>
      </p:pic>
      <p:pic>
        <p:nvPicPr>
          <p:cNvPr id="6" name="Picture 6">
            <a:extLst>
              <a:ext uri="{FF2B5EF4-FFF2-40B4-BE49-F238E27FC236}">
                <a16:creationId xmlns:a16="http://schemas.microsoft.com/office/drawing/2014/main" id="{FDBB64B1-62E9-A245-F15F-2C8EBD46CC4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039856" y="9975"/>
            <a:ext cx="1170432" cy="1808849"/>
          </a:xfrm>
          <a:prstGeom prst="rect">
            <a:avLst/>
          </a:prstGeom>
        </p:spPr>
      </p:pic>
    </p:spTree>
    <p:extLst>
      <p:ext uri="{BB962C8B-B14F-4D97-AF65-F5344CB8AC3E}">
        <p14:creationId xmlns:p14="http://schemas.microsoft.com/office/powerpoint/2010/main" val="13741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Components of Tier 3 Intervention Grid</a:t>
            </a:r>
          </a:p>
        </p:txBody>
      </p:sp>
      <p:pic>
        <p:nvPicPr>
          <p:cNvPr id="7" name="Picture" descr="Read 180 Tertiary (Tier 3) Intervention Grid Middle School Example">
            <a:extLst>
              <a:ext uri="{FF2B5EF4-FFF2-40B4-BE49-F238E27FC236}">
                <a16:creationId xmlns:a16="http://schemas.microsoft.com/office/drawing/2014/main" id="{D4FB15F7-FC48-0187-5B1F-193987759B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33700" y="1449389"/>
            <a:ext cx="6604000" cy="5103090"/>
          </a:xfrm>
          <a:prstGeom prst="rect">
            <a:avLst/>
          </a:prstGeom>
          <a:ln>
            <a:solidFill>
              <a:schemeClr val="tx1"/>
            </a:solidFill>
          </a:ln>
        </p:spPr>
      </p:pic>
      <p:sp>
        <p:nvSpPr>
          <p:cNvPr id="3" name="Highlight 1">
            <a:extLst>
              <a:ext uri="{FF2B5EF4-FFF2-40B4-BE49-F238E27FC236}">
                <a16:creationId xmlns:a16="http://schemas.microsoft.com/office/drawing/2014/main" id="{2F5E36F1-A44F-D31E-374B-EA9A7732372D}"/>
              </a:ext>
              <a:ext uri="{C183D7F6-B498-43B3-948B-1728B52AA6E4}">
                <adec:decorative xmlns:adec="http://schemas.microsoft.com/office/drawing/2017/decorative" val="1"/>
              </a:ext>
            </a:extLst>
          </p:cNvPr>
          <p:cNvSpPr/>
          <p:nvPr/>
        </p:nvSpPr>
        <p:spPr>
          <a:xfrm>
            <a:off x="3527877" y="2878619"/>
            <a:ext cx="551364"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Highlight 2">
            <a:extLst>
              <a:ext uri="{FF2B5EF4-FFF2-40B4-BE49-F238E27FC236}">
                <a16:creationId xmlns:a16="http://schemas.microsoft.com/office/drawing/2014/main" id="{99D3F0EA-1ADF-B295-6653-28E6D4243A2F}"/>
              </a:ext>
              <a:ext uri="{C183D7F6-B498-43B3-948B-1728B52AA6E4}">
                <adec:decorative xmlns:adec="http://schemas.microsoft.com/office/drawing/2017/decorative" val="1"/>
              </a:ext>
            </a:extLst>
          </p:cNvPr>
          <p:cNvSpPr/>
          <p:nvPr/>
        </p:nvSpPr>
        <p:spPr>
          <a:xfrm>
            <a:off x="4627880" y="2672245"/>
            <a:ext cx="560075"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3">
            <a:extLst>
              <a:ext uri="{FF2B5EF4-FFF2-40B4-BE49-F238E27FC236}">
                <a16:creationId xmlns:a16="http://schemas.microsoft.com/office/drawing/2014/main" id="{F8A166D6-0A02-05E7-D1B1-E919285BB400}"/>
              </a:ext>
              <a:ext uri="{C183D7F6-B498-43B3-948B-1728B52AA6E4}">
                <adec:decorative xmlns:adec="http://schemas.microsoft.com/office/drawing/2017/decorative" val="1"/>
              </a:ext>
            </a:extLst>
          </p:cNvPr>
          <p:cNvSpPr/>
          <p:nvPr/>
        </p:nvSpPr>
        <p:spPr>
          <a:xfrm>
            <a:off x="5512222" y="2636520"/>
            <a:ext cx="1167556" cy="307022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giht 4">
            <a:extLst>
              <a:ext uri="{FF2B5EF4-FFF2-40B4-BE49-F238E27FC236}">
                <a16:creationId xmlns:a16="http://schemas.microsoft.com/office/drawing/2014/main" id="{5DFC2206-547D-1953-F9F7-B93AC693DE95}"/>
              </a:ext>
              <a:ext uri="{C183D7F6-B498-43B3-948B-1728B52AA6E4}">
                <adec:decorative xmlns:adec="http://schemas.microsoft.com/office/drawing/2017/decorative" val="1"/>
              </a:ext>
            </a:extLst>
          </p:cNvPr>
          <p:cNvSpPr/>
          <p:nvPr/>
        </p:nvSpPr>
        <p:spPr>
          <a:xfrm>
            <a:off x="6703563" y="2878619"/>
            <a:ext cx="957077"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 5">
            <a:extLst>
              <a:ext uri="{FF2B5EF4-FFF2-40B4-BE49-F238E27FC236}">
                <a16:creationId xmlns:a16="http://schemas.microsoft.com/office/drawing/2014/main" id="{03913843-ACB0-6925-3C7A-EED8655B64FC}"/>
              </a:ext>
              <a:ext uri="{C183D7F6-B498-43B3-948B-1728B52AA6E4}">
                <adec:decorative xmlns:adec="http://schemas.microsoft.com/office/drawing/2017/decorative" val="1"/>
              </a:ext>
            </a:extLst>
          </p:cNvPr>
          <p:cNvSpPr/>
          <p:nvPr/>
        </p:nvSpPr>
        <p:spPr>
          <a:xfrm>
            <a:off x="6703563" y="3295887"/>
            <a:ext cx="687837"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6">
            <a:extLst>
              <a:ext uri="{FF2B5EF4-FFF2-40B4-BE49-F238E27FC236}">
                <a16:creationId xmlns:a16="http://schemas.microsoft.com/office/drawing/2014/main" id="{B719BE94-F4C2-24B3-07EC-3670C04AAD5A}"/>
              </a:ext>
              <a:ext uri="{C183D7F6-B498-43B3-948B-1728B52AA6E4}">
                <adec:decorative xmlns:adec="http://schemas.microsoft.com/office/drawing/2017/decorative" val="1"/>
              </a:ext>
            </a:extLst>
          </p:cNvPr>
          <p:cNvSpPr/>
          <p:nvPr/>
        </p:nvSpPr>
        <p:spPr>
          <a:xfrm>
            <a:off x="6703563" y="4037812"/>
            <a:ext cx="869869"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 7">
            <a:extLst>
              <a:ext uri="{FF2B5EF4-FFF2-40B4-BE49-F238E27FC236}">
                <a16:creationId xmlns:a16="http://schemas.microsoft.com/office/drawing/2014/main" id="{96CF4548-834B-4622-CEE0-8133E87F8166}"/>
              </a:ext>
              <a:ext uri="{C183D7F6-B498-43B3-948B-1728B52AA6E4}">
                <adec:decorative xmlns:adec="http://schemas.microsoft.com/office/drawing/2017/decorative" val="1"/>
              </a:ext>
            </a:extLst>
          </p:cNvPr>
          <p:cNvSpPr/>
          <p:nvPr/>
        </p:nvSpPr>
        <p:spPr>
          <a:xfrm>
            <a:off x="8158481" y="2672245"/>
            <a:ext cx="616798"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Module">
            <a:extLst>
              <a:ext uri="{FF2B5EF4-FFF2-40B4-BE49-F238E27FC236}">
                <a16:creationId xmlns:a16="http://schemas.microsoft.com/office/drawing/2014/main" id="{81573A34-2A88-6B6C-D527-F77D0B6FB853}"/>
              </a:ext>
              <a:ext uri="{C183D7F6-B498-43B3-948B-1728B52AA6E4}">
                <adec:decorative xmlns:adec="http://schemas.microsoft.com/office/drawing/2017/decorative" val="1"/>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1021569" y="0"/>
            <a:ext cx="1170431" cy="1828800"/>
          </a:xfrm>
        </p:spPr>
      </p:pic>
    </p:spTree>
    <p:extLst>
      <p:ext uri="{BB962C8B-B14F-4D97-AF65-F5344CB8AC3E}">
        <p14:creationId xmlns:p14="http://schemas.microsoft.com/office/powerpoint/2010/main" val="131134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8" grpId="0" animBg="1"/>
      <p:bldP spid="9"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normAutofit/>
          </a:bodyPr>
          <a:lstStyle/>
          <a:p>
            <a:r>
              <a:rPr lang="en-US" sz="3600"/>
              <a:t>Tier 3: Stand-Alone Intervention</a:t>
            </a:r>
          </a:p>
        </p:txBody>
      </p:sp>
      <p:pic>
        <p:nvPicPr>
          <p:cNvPr id="4" name="Picture 1" descr="Individualized De-escalation Plan Tertiary (Tier 3) Intervention Grid">
            <a:extLst>
              <a:ext uri="{FF2B5EF4-FFF2-40B4-BE49-F238E27FC236}">
                <a16:creationId xmlns:a16="http://schemas.microsoft.com/office/drawing/2014/main" id="{DE8DF3BD-B840-1BA9-889B-A8569E9363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4888" y="1570289"/>
            <a:ext cx="6604000" cy="4922586"/>
          </a:xfrm>
          <a:prstGeom prst="rect">
            <a:avLst/>
          </a:prstGeom>
          <a:ln>
            <a:solidFill>
              <a:schemeClr val="tx1"/>
            </a:solidFill>
          </a:ln>
        </p:spPr>
      </p:pic>
      <p:pic>
        <p:nvPicPr>
          <p:cNvPr id="3" name="Picture 2">
            <a:extLst>
              <a:ext uri="{FF2B5EF4-FFF2-40B4-BE49-F238E27FC236}">
                <a16:creationId xmlns:a16="http://schemas.microsoft.com/office/drawing/2014/main" id="{766E5076-40CA-53A2-A29A-2369E83EA3DF}"/>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10603" y="2282127"/>
            <a:ext cx="3903770" cy="27470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021568" y="0"/>
            <a:ext cx="1170432" cy="1828800"/>
          </a:xfrm>
          <a:prstGeom prst="rect">
            <a:avLst/>
          </a:prstGeom>
        </p:spPr>
      </p:pic>
    </p:spTree>
    <p:extLst>
      <p:ext uri="{BB962C8B-B14F-4D97-AF65-F5344CB8AC3E}">
        <p14:creationId xmlns:p14="http://schemas.microsoft.com/office/powerpoint/2010/main" val="174435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0E026-B3CA-295B-136C-A6DEBF18B6E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AD41419-6C0A-01CD-5851-9347196D21AF}"/>
              </a:ext>
            </a:extLst>
          </p:cNvPr>
          <p:cNvSpPr>
            <a:spLocks noGrp="1"/>
          </p:cNvSpPr>
          <p:nvPr>
            <p:ph type="title"/>
          </p:nvPr>
        </p:nvSpPr>
        <p:spPr/>
        <p:txBody>
          <a:bodyPr>
            <a:normAutofit/>
          </a:bodyPr>
          <a:lstStyle/>
          <a:p>
            <a:r>
              <a:rPr lang="en-US" sz="3600"/>
              <a:t>Tier 3: Intensification of Tier 2 Support</a:t>
            </a:r>
          </a:p>
        </p:txBody>
      </p:sp>
      <p:pic>
        <p:nvPicPr>
          <p:cNvPr id="1026" name="Picture 1" descr="Counselor-led Social Skills Instruction- Exemplar Tertiary (Tier 3) Intervention Grid">
            <a:extLst>
              <a:ext uri="{FF2B5EF4-FFF2-40B4-BE49-F238E27FC236}">
                <a16:creationId xmlns:a16="http://schemas.microsoft.com/office/drawing/2014/main" id="{6251FD78-73A9-1C1A-F5B9-8C8A2B4508A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761" t="7708" r="7118" b="12708"/>
          <a:stretch/>
        </p:blipFill>
        <p:spPr bwMode="auto">
          <a:xfrm>
            <a:off x="992650" y="1577974"/>
            <a:ext cx="6863424" cy="4900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2">
            <a:extLst>
              <a:ext uri="{FF2B5EF4-FFF2-40B4-BE49-F238E27FC236}">
                <a16:creationId xmlns:a16="http://schemas.microsoft.com/office/drawing/2014/main" id="{0BBAAD28-425D-E45E-13B9-4ACA52BD2963}"/>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43888" y="3393658"/>
            <a:ext cx="3393612" cy="15412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0057B90A-6685-F0E6-4030-E291FBA5756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021568" y="0"/>
            <a:ext cx="1170432" cy="1828800"/>
          </a:xfrm>
          <a:prstGeom prst="rect">
            <a:avLst/>
          </a:prstGeom>
        </p:spPr>
      </p:pic>
    </p:spTree>
    <p:extLst>
      <p:ext uri="{BB962C8B-B14F-4D97-AF65-F5344CB8AC3E}">
        <p14:creationId xmlns:p14="http://schemas.microsoft.com/office/powerpoint/2010/main" val="816448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D238B3-3623-C29B-F4D9-05CF9A640AA9}"/>
              </a:ext>
            </a:extLst>
          </p:cNvPr>
          <p:cNvSpPr>
            <a:spLocks noGrp="1"/>
          </p:cNvSpPr>
          <p:nvPr>
            <p:ph type="title"/>
          </p:nvPr>
        </p:nvSpPr>
        <p:spPr/>
        <p:txBody>
          <a:bodyPr/>
          <a:lstStyle/>
          <a:p>
            <a:r>
              <a:rPr lang="en-US" sz="4400"/>
              <a:t>Tier 3: Wraparound Support</a:t>
            </a:r>
            <a:endParaRPr lang="en-US"/>
          </a:p>
        </p:txBody>
      </p:sp>
      <p:pic>
        <p:nvPicPr>
          <p:cNvPr id="2050" name="Picture 1" descr="Wraparound Support from Community Partners Tier 3 Intervention Grid">
            <a:extLst>
              <a:ext uri="{FF2B5EF4-FFF2-40B4-BE49-F238E27FC236}">
                <a16:creationId xmlns:a16="http://schemas.microsoft.com/office/drawing/2014/main" id="{DFDB0DDD-7E0B-0176-70E4-9152CAC8AF9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761" t="9931" r="7923" b="13958"/>
          <a:stretch/>
        </p:blipFill>
        <p:spPr bwMode="auto">
          <a:xfrm>
            <a:off x="971551" y="1690688"/>
            <a:ext cx="6553199" cy="4517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2" descr="Infographic: Who are community partners? Making connections to support students with Tier 3 internalizing needs.">
            <a:extLst>
              <a:ext uri="{FF2B5EF4-FFF2-40B4-BE49-F238E27FC236}">
                <a16:creationId xmlns:a16="http://schemas.microsoft.com/office/drawing/2014/main" id="{97932BA8-6812-E42C-0A70-ED87105ED2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5163" y="1887112"/>
            <a:ext cx="3186805" cy="4124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647346-45A1-D3A9-BD50-BBCC65339BE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21568" y="0"/>
            <a:ext cx="1170432" cy="1828800"/>
          </a:xfrm>
          <a:prstGeom prst="rect">
            <a:avLst/>
          </a:prstGeom>
        </p:spPr>
      </p:pic>
    </p:spTree>
    <p:extLst>
      <p:ext uri="{BB962C8B-B14F-4D97-AF65-F5344CB8AC3E}">
        <p14:creationId xmlns:p14="http://schemas.microsoft.com/office/powerpoint/2010/main" val="3535853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Using Multiple Sources of Data to Connect Students with Tier 3 Supports</a:t>
            </a:r>
            <a:endParaRPr lang="en-US"/>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2">
            <a:extLst>
              <a:ext uri="{FF2B5EF4-FFF2-40B4-BE49-F238E27FC236}">
                <a16:creationId xmlns:a16="http://schemas.microsoft.com/office/drawing/2014/main" id="{A044E6DB-D1BD-0B7C-BFB6-BF6F8AD0E03E}"/>
              </a:ext>
              <a:ext uri="{C183D7F6-B498-43B3-948B-1728B52AA6E4}">
                <adec:decorative xmlns:adec="http://schemas.microsoft.com/office/drawing/2017/decorative" val="1"/>
              </a:ext>
            </a:extLst>
          </p:cNvPr>
          <p:cNvSpPr/>
          <p:nvPr/>
        </p:nvSpPr>
        <p:spPr>
          <a:xfrm>
            <a:off x="4299180" y="1777773"/>
            <a:ext cx="185738"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704080" y="1777774"/>
            <a:ext cx="60134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4">
            <a:extLst>
              <a:ext uri="{FF2B5EF4-FFF2-40B4-BE49-F238E27FC236}">
                <a16:creationId xmlns:a16="http://schemas.microsoft.com/office/drawing/2014/main" id="{7B8A0C8E-2B44-58DC-F0F8-093281F941BB}"/>
              </a:ext>
              <a:ext uri="{C183D7F6-B498-43B3-948B-1728B52AA6E4}">
                <adec:decorative xmlns:adec="http://schemas.microsoft.com/office/drawing/2017/decorative" val="1"/>
              </a:ext>
            </a:extLst>
          </p:cNvPr>
          <p:cNvSpPr/>
          <p:nvPr/>
        </p:nvSpPr>
        <p:spPr>
          <a:xfrm>
            <a:off x="7008655" y="1777773"/>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5">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9154160" y="1777774"/>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1819274" y="5932002"/>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5" name="Textbox 2">
            <a:extLst>
              <a:ext uri="{FF2B5EF4-FFF2-40B4-BE49-F238E27FC236}">
                <a16:creationId xmlns:a16="http://schemas.microsoft.com/office/drawing/2014/main" id="{38A7BB30-6E23-2620-9D0C-F79A3C42DC18}"/>
              </a:ext>
            </a:extLst>
          </p:cNvPr>
          <p:cNvSpPr/>
          <p:nvPr/>
        </p:nvSpPr>
        <p:spPr>
          <a:xfrm>
            <a:off x="3514725" y="5925147"/>
            <a:ext cx="1228725" cy="65481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a:t>office discipline referrals</a:t>
            </a:r>
          </a:p>
        </p:txBody>
      </p:sp>
      <p:sp>
        <p:nvSpPr>
          <p:cNvPr id="14" name="Textbox 3">
            <a:extLst>
              <a:ext uri="{FF2B5EF4-FFF2-40B4-BE49-F238E27FC236}">
                <a16:creationId xmlns:a16="http://schemas.microsoft.com/office/drawing/2014/main" id="{FC8C99F0-FCBF-7D0A-EBDD-0D04BD5D26DC}"/>
              </a:ext>
            </a:extLst>
          </p:cNvPr>
          <p:cNvSpPr/>
          <p:nvPr/>
        </p:nvSpPr>
        <p:spPr>
          <a:xfrm>
            <a:off x="4836160" y="5968689"/>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4">
            <a:extLst>
              <a:ext uri="{FF2B5EF4-FFF2-40B4-BE49-F238E27FC236}">
                <a16:creationId xmlns:a16="http://schemas.microsoft.com/office/drawing/2014/main" id="{DA07B747-3433-8B07-4FCE-F2A05481830F}"/>
              </a:ext>
            </a:extLst>
          </p:cNvPr>
          <p:cNvSpPr/>
          <p:nvPr/>
        </p:nvSpPr>
        <p:spPr>
          <a:xfrm>
            <a:off x="6900863" y="5984782"/>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25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heel(1)">
                                      <p:cBhvr>
                                        <p:cTn id="36" dur="125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0" grpId="0" animBg="1"/>
      <p:bldP spid="3" grpId="0" animBg="1"/>
      <p:bldP spid="11" grpId="0" animBg="1"/>
      <p:bldP spid="13" grpId="0" animBg="1"/>
      <p:bldP spid="5"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90500" y="4570165"/>
            <a:ext cx="11811000" cy="1138575"/>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1021568" y="18288"/>
            <a:ext cx="1170432" cy="1792224"/>
          </a:xfrm>
          <a:prstGeom prst="rect">
            <a:avLst/>
          </a:prstGeom>
        </p:spPr>
      </p:pic>
    </p:spTree>
    <p:extLst>
      <p:ext uri="{BB962C8B-B14F-4D97-AF65-F5344CB8AC3E}">
        <p14:creationId xmlns:p14="http://schemas.microsoft.com/office/powerpoint/2010/main" val="1261645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F99E-5547-F903-37AC-A3CA9EFAC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B9815-45DD-A58D-75D3-B545B1598AF3}"/>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a:extLst>
              <a:ext uri="{FF2B5EF4-FFF2-40B4-BE49-F238E27FC236}">
                <a16:creationId xmlns:a16="http://schemas.microsoft.com/office/drawing/2014/main" id="{1E31DBE1-8688-FEBB-F53B-8C480F9D724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Content Placeholder 1">
            <a:extLst>
              <a:ext uri="{FF2B5EF4-FFF2-40B4-BE49-F238E27FC236}">
                <a16:creationId xmlns:a16="http://schemas.microsoft.com/office/drawing/2014/main" id="{818842CB-E253-7471-C772-AEC6DBBB0B9D}"/>
              </a:ext>
            </a:extLst>
          </p:cNvPr>
          <p:cNvSpPr>
            <a:spLocks noGrp="1"/>
          </p:cNvSpPr>
          <p:nvPr>
            <p:ph sz="half" idx="1"/>
          </p:nvPr>
        </p:nvSpPr>
        <p:spPr>
          <a:xfrm>
            <a:off x="634307" y="1820557"/>
            <a:ext cx="11049000" cy="80767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Which Tier 3 interventions are offered in your setting?</a:t>
            </a:r>
          </a:p>
        </p:txBody>
      </p:sp>
      <p:pic>
        <p:nvPicPr>
          <p:cNvPr id="11" name="Picture 1" descr="A screenshot of a Zoom chat.">
            <a:extLst>
              <a:ext uri="{FF2B5EF4-FFF2-40B4-BE49-F238E27FC236}">
                <a16:creationId xmlns:a16="http://schemas.microsoft.com/office/drawing/2014/main" id="{990F5D49-6981-3D16-53B4-33A3A76021FC}"/>
              </a:ext>
            </a:extLst>
          </p:cNvPr>
          <p:cNvPicPr>
            <a:picLocks noGrp="1" noChangeAspect="1"/>
          </p:cNvPicPr>
          <p:nvPr>
            <p:ph sz="half" idx="2"/>
          </p:nvPr>
        </p:nvPicPr>
        <p:blipFill>
          <a:blip r:embed="rId2"/>
          <a:stretch>
            <a:fillRect/>
          </a:stretch>
        </p:blipFill>
        <p:spPr>
          <a:xfrm>
            <a:off x="3212407" y="2924749"/>
            <a:ext cx="2946400" cy="3175000"/>
          </a:xfrm>
          <a:ln>
            <a:solidFill>
              <a:schemeClr val="tx1"/>
            </a:solidFill>
          </a:ln>
        </p:spPr>
      </p:pic>
      <p:grpSp>
        <p:nvGrpSpPr>
          <p:cNvPr id="17" name="Picure 2">
            <a:extLst>
              <a:ext uri="{FF2B5EF4-FFF2-40B4-BE49-F238E27FC236}">
                <a16:creationId xmlns:a16="http://schemas.microsoft.com/office/drawing/2014/main" id="{38F75BBA-3038-F235-60D0-E22DA544ADD1}"/>
              </a:ext>
              <a:ext uri="{C183D7F6-B498-43B3-948B-1728B52AA6E4}">
                <adec:decorative xmlns:adec="http://schemas.microsoft.com/office/drawing/2017/decorative" val="1"/>
              </a:ext>
            </a:extLst>
          </p:cNvPr>
          <p:cNvGrpSpPr/>
          <p:nvPr/>
        </p:nvGrpSpPr>
        <p:grpSpPr>
          <a:xfrm>
            <a:off x="6704958" y="3140379"/>
            <a:ext cx="2197768" cy="2743739"/>
            <a:chOff x="10326029" y="3813717"/>
            <a:chExt cx="1561171" cy="2129883"/>
          </a:xfrm>
        </p:grpSpPr>
        <p:pic>
          <p:nvPicPr>
            <p:cNvPr id="7" name="Graphic 6" descr="Keyboard outline">
              <a:extLst>
                <a:ext uri="{FF2B5EF4-FFF2-40B4-BE49-F238E27FC236}">
                  <a16:creationId xmlns:a16="http://schemas.microsoft.com/office/drawing/2014/main" id="{4AC9CF6D-8EFD-DFF0-E459-832A7F615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D9C5578A-32C6-1D03-D32D-14654B8B61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F17D8125-5BF3-0FA1-8F18-FCEDB1F8851B}"/>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02342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07CEC89-B1C5-E2E0-DD06-B1AD1B90CB7C}"/>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 uri="{C183D7F6-B498-43B3-948B-1728B52AA6E4}">
                <adec:decorative xmlns:adec="http://schemas.microsoft.com/office/drawing/2017/decorative" val="0"/>
              </a:ext>
            </a:extLst>
          </p:cNvPr>
          <p:cNvSpPr>
            <a:spLocks noGrp="1"/>
          </p:cNvSpPr>
          <p:nvPr>
            <p:ph type="title"/>
          </p:nvPr>
        </p:nvSpPr>
        <p:spPr>
          <a:xfrm>
            <a:off x="831850" y="1709738"/>
            <a:ext cx="7741337" cy="2852737"/>
          </a:xfrm>
        </p:spPr>
        <p:txBody>
          <a:bodyPr>
            <a:normAutofit/>
          </a:bodyPr>
          <a:lstStyle/>
          <a:p>
            <a:r>
              <a:rPr lang="en-US"/>
              <a:t>Functional Assessment-Based Intervention (FABI)</a:t>
            </a:r>
          </a:p>
        </p:txBody>
      </p:sp>
      <p:sp>
        <p:nvSpPr>
          <p:cNvPr id="3" name="Text Placeholder 2">
            <a:extLst>
              <a:ext uri="{FF2B5EF4-FFF2-40B4-BE49-F238E27FC236}">
                <a16:creationId xmlns:a16="http://schemas.microsoft.com/office/drawing/2014/main" id="{870111B2-FB37-6757-2551-492873BB2EB9}"/>
              </a:ext>
            </a:extLst>
          </p:cNvPr>
          <p:cNvSpPr>
            <a:spLocks noGrp="1"/>
          </p:cNvSpPr>
          <p:nvPr>
            <p:ph type="body" idx="1"/>
          </p:nvPr>
        </p:nvSpPr>
        <p:spPr/>
        <p:txBody>
          <a:bodyPr/>
          <a:lstStyle/>
          <a:p>
            <a:pPr marL="971550" lvl="1" indent="-514350">
              <a:spcBef>
                <a:spcPts val="1000"/>
              </a:spcBef>
              <a:buSzTx/>
              <a:buFont typeface="+mj-lt"/>
              <a:buAutoNum type="arabicPeriod"/>
              <a:defRPr/>
            </a:pPr>
            <a:r>
              <a:rPr lang="en-US">
                <a:solidFill>
                  <a:schemeClr val="tx1"/>
                </a:solidFill>
              </a:rPr>
              <a:t>Introduction to FABI </a:t>
            </a:r>
          </a:p>
          <a:p>
            <a:pPr marL="971550" lvl="1" indent="-514350">
              <a:spcBef>
                <a:spcPts val="1000"/>
              </a:spcBef>
              <a:buSzTx/>
              <a:buFont typeface="+mj-lt"/>
              <a:buAutoNum type="arabicPeriod"/>
              <a:defRPr/>
            </a:pPr>
            <a:r>
              <a:rPr lang="en-US">
                <a:solidFill>
                  <a:schemeClr val="tx1"/>
                </a:solidFill>
              </a:rPr>
              <a:t>5-Step Process to Implement FABI </a:t>
            </a:r>
          </a:p>
          <a:p>
            <a:endParaRPr lang="en-US"/>
          </a:p>
        </p:txBody>
      </p:sp>
      <p:pic>
        <p:nvPicPr>
          <p:cNvPr id="5" name="Picture 4" descr="Image of a Direct Behavior Rating Intervention Grid.">
            <a:extLst>
              <a:ext uri="{FF2B5EF4-FFF2-40B4-BE49-F238E27FC236}">
                <a16:creationId xmlns:a16="http://schemas.microsoft.com/office/drawing/2014/main" id="{702B2850-DA6A-17CD-A23C-C65C333D18C8}"/>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260080" y="4103730"/>
            <a:ext cx="3288945" cy="1970934"/>
          </a:xfrm>
          <a:prstGeom prst="rect">
            <a:avLst/>
          </a:prstGeom>
          <a:ln>
            <a:solidFill>
              <a:schemeClr val="tx1"/>
            </a:solidFill>
          </a:ln>
        </p:spPr>
      </p:pic>
      <p:pic>
        <p:nvPicPr>
          <p:cNvPr id="4" name="Picture 3" descr="Functional Assessment-Based Intervention (FABI) Introduction module cover">
            <a:extLst>
              <a:ext uri="{FF2B5EF4-FFF2-40B4-BE49-F238E27FC236}">
                <a16:creationId xmlns:a16="http://schemas.microsoft.com/office/drawing/2014/main" id="{7A7A880B-2944-F3F4-3022-F4086A3827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72320" y="286142"/>
            <a:ext cx="2260125" cy="3531446"/>
          </a:xfrm>
          <a:prstGeom prst="rect">
            <a:avLst/>
          </a:prstGeom>
        </p:spPr>
      </p:pic>
    </p:spTree>
    <p:extLst>
      <p:ext uri="{BB962C8B-B14F-4D97-AF65-F5344CB8AC3E}">
        <p14:creationId xmlns:p14="http://schemas.microsoft.com/office/powerpoint/2010/main" val="3973010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F8C76CF-AB63-EBF9-F466-2990211FBA8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Functional Assessment-based Intervention</a:t>
            </a:r>
          </a:p>
        </p:txBody>
      </p:sp>
      <p:pic>
        <p:nvPicPr>
          <p:cNvPr id="4" name="Picture 2" descr="Functional Assessment-based Intervention grid">
            <a:extLst>
              <a:ext uri="{FF2B5EF4-FFF2-40B4-BE49-F238E27FC236}">
                <a16:creationId xmlns:a16="http://schemas.microsoft.com/office/drawing/2014/main" id="{DE8DF3BD-B840-1BA9-889B-A8569E9363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3818" y="168418"/>
            <a:ext cx="8439151" cy="6521164"/>
          </a:xfrm>
          <a:prstGeom prst="rect">
            <a:avLst/>
          </a:prstGeom>
          <a:ln>
            <a:solidFill>
              <a:schemeClr val="tx1"/>
            </a:solidFill>
          </a:ln>
        </p:spPr>
      </p:pic>
      <p:pic>
        <p:nvPicPr>
          <p:cNvPr id="6" name="Picture 3">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648592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508C06-71DE-9051-3BC9-C58895032E19}"/>
              </a:ext>
            </a:extLst>
          </p:cNvPr>
          <p:cNvSpPr>
            <a:spLocks noGrp="1"/>
          </p:cNvSpPr>
          <p:nvPr>
            <p:ph type="title"/>
          </p:nvPr>
        </p:nvSpPr>
        <p:spPr/>
        <p:txBody>
          <a:bodyPr/>
          <a:lstStyle/>
          <a:p>
            <a:r>
              <a:rPr lang="en-US"/>
              <a:t>What is Functional Assessment-Based Intervention (FABI)?</a:t>
            </a:r>
          </a:p>
        </p:txBody>
      </p:sp>
      <p:sp>
        <p:nvSpPr>
          <p:cNvPr id="6" name="Content Placeholder 1">
            <a:extLst>
              <a:ext uri="{FF2B5EF4-FFF2-40B4-BE49-F238E27FC236}">
                <a16:creationId xmlns:a16="http://schemas.microsoft.com/office/drawing/2014/main" id="{720AF2FD-B585-1276-2B81-5D8CFB741388}"/>
              </a:ext>
            </a:extLst>
          </p:cNvPr>
          <p:cNvSpPr>
            <a:spLocks noGrp="1"/>
          </p:cNvSpPr>
          <p:nvPr>
            <p:ph idx="1"/>
          </p:nvPr>
        </p:nvSpPr>
        <p:spPr>
          <a:xfrm>
            <a:off x="838200" y="1825625"/>
            <a:ext cx="6412832" cy="4351338"/>
          </a:xfrm>
        </p:spPr>
        <p:txBody>
          <a:bodyPr>
            <a:normAutofit/>
          </a:bodyPr>
          <a:lstStyle/>
          <a:p>
            <a:r>
              <a:rPr lang="en-US" b="0" i="0" u="none" strike="noStrike">
                <a:solidFill>
                  <a:srgbClr val="333333"/>
                </a:solidFill>
                <a:effectLst/>
              </a:rPr>
              <a:t>Customized intervention designed for each student based on the reasons </a:t>
            </a:r>
            <a:r>
              <a:rPr lang="en-US" b="0" i="1" u="none" strike="noStrike">
                <a:solidFill>
                  <a:srgbClr val="333333"/>
                </a:solidFill>
                <a:effectLst/>
              </a:rPr>
              <a:t>why</a:t>
            </a:r>
            <a:r>
              <a:rPr lang="en-US" b="0" i="0" u="none" strike="noStrike">
                <a:solidFill>
                  <a:srgbClr val="333333"/>
                </a:solidFill>
                <a:effectLst/>
              </a:rPr>
              <a:t> a particular concerning behavior is occurring</a:t>
            </a:r>
          </a:p>
          <a:p>
            <a:r>
              <a:rPr lang="en-US" b="0" i="0" u="none" strike="noStrike">
                <a:solidFill>
                  <a:srgbClr val="333333"/>
                </a:solidFill>
                <a:effectLst/>
              </a:rPr>
              <a:t>Developed through a five-step, team-based, manualized process</a:t>
            </a:r>
          </a:p>
          <a:p>
            <a:r>
              <a:rPr lang="en-US" b="0" i="0" u="none" strike="noStrike">
                <a:solidFill>
                  <a:srgbClr val="333333"/>
                </a:solidFill>
                <a:effectLst/>
              </a:rPr>
              <a:t>Grounded in applied behavior analytic (ABA) principles (e.g., reinforcement, antecedent, consequenc</a:t>
            </a:r>
            <a:r>
              <a:rPr lang="en-US">
                <a:solidFill>
                  <a:srgbClr val="333333"/>
                </a:solidFill>
              </a:rPr>
              <a:t>e)</a:t>
            </a:r>
            <a:endParaRPr lang="en-US" b="0" i="0" u="none" strike="noStrike">
              <a:solidFill>
                <a:srgbClr val="333333"/>
              </a:solidFill>
              <a:effectLst/>
            </a:endParaRPr>
          </a:p>
        </p:txBody>
      </p:sp>
      <p:pic>
        <p:nvPicPr>
          <p:cNvPr id="3074" name="Picture 2" descr="Infographic: 5 Steps to Design, Implement, and Evaluate FABI">
            <a:extLst>
              <a:ext uri="{FF2B5EF4-FFF2-40B4-BE49-F238E27FC236}">
                <a16:creationId xmlns:a16="http://schemas.microsoft.com/office/drawing/2014/main" id="{236B5301-F6C4-81F9-08AF-8CA9526304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98328" y="1825625"/>
            <a:ext cx="3349109" cy="4334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6CE45302-A92A-4571-9091-E0C98864E17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235318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B8C3-95F8-992B-C63D-CED156A0F33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9C0A115-8AF2-8406-0CF8-2805C015E09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5 Steps to Design, Implement, and Evaluate FABI 1</a:t>
            </a:r>
          </a:p>
        </p:txBody>
      </p:sp>
      <p:pic>
        <p:nvPicPr>
          <p:cNvPr id="3074" name="Picture 1" descr="Infographic: 5 Steps to Design, Implement, and Evaluate FABI. Step 1. Identify students who may need a functional assessment-based intervention. Teams use schoolwide data (e.g., behavior and academic screening, office discipline referrals, academic data) to determine which students may benefit from this intensive Tier 3 intervention. Step 2. Conduction the Functional Assessment. Data are collected through informal classroom observations, teacher interviews, rating scales, and direct observation (A-B-C data collection). Target and replacement behaviors are operationally defined. Data from the functional assessment are organized using the Function Matrix and a hypothesis statement is written to clarify the function of the student's behavior (e.g., access or avoid attention, tangibles, activities, or sensory)">
            <a:extLst>
              <a:ext uri="{FF2B5EF4-FFF2-40B4-BE49-F238E27FC236}">
                <a16:creationId xmlns:a16="http://schemas.microsoft.com/office/drawing/2014/main" id="{C4C67164-7551-1A18-4AB6-3E6799760F0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1383" y="454023"/>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F14E175-09F4-71CB-A665-4B79104F926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31991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7065-AC4F-0CDB-AD1C-25F50BF6825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D12EEA48-E559-32E8-3B2F-AE1192AA5DF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5 Steps to Design, Implement, and Evaluate FABI 2</a:t>
            </a:r>
          </a:p>
        </p:txBody>
      </p:sp>
      <p:pic>
        <p:nvPicPr>
          <p:cNvPr id="3074" name="Picture 1" descr="Infographic: FABI steps. Step 3. Collecting Baseline Data. Teams select a behavior measurement system (e.g., momentary time sampling). Baseline data (about 5 observations) are graphed and monitored to inform phase change decisions. Step 4. Designing the Functional Assessment-Based Intervention. Use the Function-Based Intervention Decision Model to select an intervention method: Method 1: Teach the replacement behavior. Method 2: Adjust the Environment. Method 3: Shift the contingencies. Method 1 and 2: Teach the  replacement behavior and adjust the environment. Step 5. Testing the intervention. Implement and evaluate the intervention with an emphasis on: Student outcome, treatment integrity and social validity.">
            <a:extLst>
              <a:ext uri="{FF2B5EF4-FFF2-40B4-BE49-F238E27FC236}">
                <a16:creationId xmlns:a16="http://schemas.microsoft.com/office/drawing/2014/main" id="{3888A37B-441E-25E8-1FF1-08DE07B13E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1383" y="-5725102"/>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8A3534A-AD0A-4FE0-3208-C65B68E11D2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43374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F982-72C4-73E5-848B-9B60AF431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5A5CA-1342-2BD4-9153-E4225A7B7928}"/>
              </a:ext>
            </a:extLst>
          </p:cNvPr>
          <p:cNvSpPr>
            <a:spLocks noGrp="1"/>
          </p:cNvSpPr>
          <p:nvPr>
            <p:ph type="title"/>
          </p:nvPr>
        </p:nvSpPr>
        <p:spPr/>
        <p:txBody>
          <a:bodyPr/>
          <a:lstStyle/>
          <a:p>
            <a:r>
              <a:rPr lang="en-US"/>
              <a:t>Why is FABI effective?</a:t>
            </a:r>
          </a:p>
        </p:txBody>
      </p:sp>
      <p:sp>
        <p:nvSpPr>
          <p:cNvPr id="3" name="Content Placeholder 1">
            <a:extLst>
              <a:ext uri="{FF2B5EF4-FFF2-40B4-BE49-F238E27FC236}">
                <a16:creationId xmlns:a16="http://schemas.microsoft.com/office/drawing/2014/main" id="{841B1545-8E8E-B280-4B31-6CDC3443F4C6}"/>
              </a:ext>
            </a:extLst>
          </p:cNvPr>
          <p:cNvSpPr>
            <a:spLocks noGrp="1"/>
          </p:cNvSpPr>
          <p:nvPr>
            <p:ph idx="1"/>
          </p:nvPr>
        </p:nvSpPr>
        <p:spPr>
          <a:xfrm>
            <a:off x="838199" y="1825625"/>
            <a:ext cx="10515599" cy="4351338"/>
          </a:xfrm>
        </p:spPr>
        <p:txBody>
          <a:bodyPr>
            <a:normAutofit/>
          </a:bodyPr>
          <a:lstStyle/>
          <a:p>
            <a:r>
              <a:rPr lang="en-US"/>
              <a:t>Individualized based on the function of behavior (i.e., why the behavior occurs) and needs of the student and environment</a:t>
            </a:r>
          </a:p>
          <a:p>
            <a:r>
              <a:rPr lang="en-US"/>
              <a:t>Focuses on skill-building and supporting pro-social behavior (i.e., replacement behavior)</a:t>
            </a:r>
          </a:p>
          <a:p>
            <a:r>
              <a:rPr lang="en-US"/>
              <a:t>Step-by-step manualized process</a:t>
            </a:r>
          </a:p>
          <a:p>
            <a:r>
              <a:rPr lang="en-US"/>
              <a:t>Team-based process fosters collaboration between educators, families, and the student</a:t>
            </a:r>
          </a:p>
        </p:txBody>
      </p:sp>
    </p:spTree>
    <p:extLst>
      <p:ext uri="{BB962C8B-B14F-4D97-AF65-F5344CB8AC3E}">
        <p14:creationId xmlns:p14="http://schemas.microsoft.com/office/powerpoint/2010/main" val="3723063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BC15-8EEC-E955-65ED-2DDAA08DB787}"/>
              </a:ext>
            </a:extLst>
          </p:cNvPr>
          <p:cNvSpPr>
            <a:spLocks noGrp="1"/>
          </p:cNvSpPr>
          <p:nvPr>
            <p:ph type="title"/>
          </p:nvPr>
        </p:nvSpPr>
        <p:spPr/>
        <p:txBody>
          <a:bodyPr/>
          <a:lstStyle/>
          <a:p>
            <a:r>
              <a:rPr lang="en-US"/>
              <a:t>Building Your FABI Team</a:t>
            </a:r>
          </a:p>
        </p:txBody>
      </p:sp>
      <p:sp>
        <p:nvSpPr>
          <p:cNvPr id="3" name="Content Placeholder 1">
            <a:extLst>
              <a:ext uri="{FF2B5EF4-FFF2-40B4-BE49-F238E27FC236}">
                <a16:creationId xmlns:a16="http://schemas.microsoft.com/office/drawing/2014/main" id="{67C54E2F-F297-3A72-CF71-1F5A1092DA61}"/>
              </a:ext>
            </a:extLst>
          </p:cNvPr>
          <p:cNvSpPr>
            <a:spLocks noGrp="1"/>
          </p:cNvSpPr>
          <p:nvPr>
            <p:ph idx="1"/>
          </p:nvPr>
        </p:nvSpPr>
        <p:spPr/>
        <p:txBody>
          <a:bodyPr>
            <a:normAutofit lnSpcReduction="10000"/>
          </a:bodyPr>
          <a:lstStyle/>
          <a:p>
            <a:r>
              <a:rPr lang="en-US"/>
              <a:t>Two people who serve on this “standing” team</a:t>
            </a:r>
          </a:p>
          <a:p>
            <a:pPr lvl="1"/>
            <a:r>
              <a:rPr lang="en-US"/>
              <a:t>Member of Ci3T Leadership Team </a:t>
            </a:r>
          </a:p>
          <a:p>
            <a:pPr lvl="1"/>
            <a:r>
              <a:rPr lang="en-US"/>
              <a:t>Staff with behavioral expertise (e.g., behavior specialist, instructional coach, counselor, school psychologist)</a:t>
            </a:r>
            <a:br>
              <a:rPr lang="en-US"/>
            </a:br>
            <a:endParaRPr lang="en-US"/>
          </a:p>
          <a:p>
            <a:r>
              <a:rPr lang="en-US"/>
              <a:t>Classroom teacher(s) of the student who might benefit from this support </a:t>
            </a:r>
            <a:br>
              <a:rPr lang="en-US"/>
            </a:br>
            <a:endParaRPr lang="en-US"/>
          </a:p>
          <a:p>
            <a:r>
              <a:rPr lang="en-US"/>
              <a:t>Family member of the student</a:t>
            </a:r>
            <a:br>
              <a:rPr lang="en-US"/>
            </a:br>
            <a:endParaRPr lang="en-US"/>
          </a:p>
          <a:p>
            <a:r>
              <a:rPr lang="en-US"/>
              <a:t>Student</a:t>
            </a:r>
          </a:p>
          <a:p>
            <a:endParaRPr lang="en-US"/>
          </a:p>
        </p:txBody>
      </p:sp>
      <p:pic>
        <p:nvPicPr>
          <p:cNvPr id="5" name="Graphic 1">
            <a:extLst>
              <a:ext uri="{FF2B5EF4-FFF2-40B4-BE49-F238E27FC236}">
                <a16:creationId xmlns:a16="http://schemas.microsoft.com/office/drawing/2014/main" id="{43DEAB87-F86B-576C-CBAB-5235E76AA96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0707" y="4193021"/>
            <a:ext cx="2535999" cy="2535999"/>
          </a:xfrm>
          <a:prstGeom prst="rect">
            <a:avLst/>
          </a:prstGeom>
        </p:spPr>
      </p:pic>
    </p:spTree>
    <p:extLst>
      <p:ext uri="{BB962C8B-B14F-4D97-AF65-F5344CB8AC3E}">
        <p14:creationId xmlns:p14="http://schemas.microsoft.com/office/powerpoint/2010/main" val="2901145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F500-DFF9-E859-5FCB-B57A157EAA57}"/>
              </a:ext>
            </a:extLst>
          </p:cNvPr>
          <p:cNvSpPr>
            <a:spLocks noGrp="1"/>
          </p:cNvSpPr>
          <p:nvPr>
            <p:ph type="title"/>
          </p:nvPr>
        </p:nvSpPr>
        <p:spPr/>
        <p:txBody>
          <a:bodyPr>
            <a:normAutofit/>
          </a:bodyPr>
          <a:lstStyle/>
          <a:p>
            <a:r>
              <a:rPr lang="en-US"/>
              <a:t>What are the Benefits and Challenges of Implementing FABI?</a:t>
            </a:r>
          </a:p>
        </p:txBody>
      </p:sp>
      <p:sp>
        <p:nvSpPr>
          <p:cNvPr id="3" name="Text Placeholder 2">
            <a:extLst>
              <a:ext uri="{FF2B5EF4-FFF2-40B4-BE49-F238E27FC236}">
                <a16:creationId xmlns:a16="http://schemas.microsoft.com/office/drawing/2014/main" id="{B9EC8EAF-7220-004D-D3AA-6514F9842E18}"/>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1AE82528-B80D-1D29-8290-1C4BA481E3C6}"/>
              </a:ext>
            </a:extLst>
          </p:cNvPr>
          <p:cNvSpPr>
            <a:spLocks noGrp="1"/>
          </p:cNvSpPr>
          <p:nvPr>
            <p:ph sz="half" idx="2"/>
          </p:nvPr>
        </p:nvSpPr>
        <p:spPr/>
        <p:txBody>
          <a:bodyPr>
            <a:normAutofit fontScale="92500" lnSpcReduction="20000"/>
          </a:bodyPr>
          <a:lstStyle/>
          <a:p>
            <a:r>
              <a:rPr lang="en-US"/>
              <a:t>Collaborative, team-based process integrating student, educator, and caregiver voice and perspective</a:t>
            </a:r>
          </a:p>
          <a:p>
            <a:r>
              <a:rPr lang="en-US"/>
              <a:t>Strong evidence-base demonstrating effectiveness for wide range of students (pre-K – 12), behaviors, and settings</a:t>
            </a:r>
          </a:p>
          <a:p>
            <a:r>
              <a:rPr lang="en-US"/>
              <a:t>Fully manualized process with templates and checklists to support design and implementation</a:t>
            </a:r>
          </a:p>
        </p:txBody>
      </p:sp>
      <p:sp>
        <p:nvSpPr>
          <p:cNvPr id="5" name="Text Placeholder 4">
            <a:extLst>
              <a:ext uri="{FF2B5EF4-FFF2-40B4-BE49-F238E27FC236}">
                <a16:creationId xmlns:a16="http://schemas.microsoft.com/office/drawing/2014/main" id="{63ECA3D9-8C61-D529-DAEE-F5290BAA415B}"/>
              </a:ext>
            </a:extLst>
          </p:cNvPr>
          <p:cNvSpPr>
            <a:spLocks noGrp="1"/>
          </p:cNvSpPr>
          <p:nvPr>
            <p:ph type="body" sz="quarter" idx="3"/>
          </p:nvPr>
        </p:nvSpPr>
        <p:spPr/>
        <p:txBody>
          <a:bodyPr/>
          <a:lstStyle/>
          <a:p>
            <a:r>
              <a:rPr lang="en-US"/>
              <a:t>Challenges</a:t>
            </a:r>
          </a:p>
        </p:txBody>
      </p:sp>
      <p:sp>
        <p:nvSpPr>
          <p:cNvPr id="6" name="Content Placeholder 5">
            <a:extLst>
              <a:ext uri="{FF2B5EF4-FFF2-40B4-BE49-F238E27FC236}">
                <a16:creationId xmlns:a16="http://schemas.microsoft.com/office/drawing/2014/main" id="{0C6FC0D6-8E3E-B83E-824B-F05C98DBAC1F}"/>
              </a:ext>
            </a:extLst>
          </p:cNvPr>
          <p:cNvSpPr>
            <a:spLocks noGrp="1"/>
          </p:cNvSpPr>
          <p:nvPr>
            <p:ph sz="quarter" idx="4"/>
          </p:nvPr>
        </p:nvSpPr>
        <p:spPr/>
        <p:txBody>
          <a:bodyPr>
            <a:normAutofit fontScale="92500" lnSpcReduction="20000"/>
          </a:bodyPr>
          <a:lstStyle/>
          <a:p>
            <a:r>
              <a:rPr lang="en-US"/>
              <a:t>Time and resource intensive</a:t>
            </a:r>
          </a:p>
          <a:p>
            <a:r>
              <a:rPr lang="en-US"/>
              <a:t>May require additional training (e.g., measuring behavior, ABC data collection)</a:t>
            </a:r>
          </a:p>
          <a:p>
            <a:r>
              <a:rPr lang="en-US"/>
              <a:t>Adjustment from more ”traditional” FBA/BIP practices</a:t>
            </a:r>
          </a:p>
        </p:txBody>
      </p:sp>
    </p:spTree>
    <p:extLst>
      <p:ext uri="{BB962C8B-B14F-4D97-AF65-F5344CB8AC3E}">
        <p14:creationId xmlns:p14="http://schemas.microsoft.com/office/powerpoint/2010/main" val="3573893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5D88-385D-C04D-FCDC-E36CA2450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CFC79-0AFB-7C53-624B-56572F970AE7}"/>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a:extLst>
              <a:ext uri="{FF2B5EF4-FFF2-40B4-BE49-F238E27FC236}">
                <a16:creationId xmlns:a16="http://schemas.microsoft.com/office/drawing/2014/main" id="{3A722AA2-8889-5F68-F6C3-CCE17874948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2</a:t>
            </a:r>
          </a:p>
        </p:txBody>
      </p:sp>
      <p:sp>
        <p:nvSpPr>
          <p:cNvPr id="3" name="Content Placeholder 1">
            <a:extLst>
              <a:ext uri="{FF2B5EF4-FFF2-40B4-BE49-F238E27FC236}">
                <a16:creationId xmlns:a16="http://schemas.microsoft.com/office/drawing/2014/main" id="{323FC1F5-DAA9-A29D-9ED4-4D42FAB57A30}"/>
              </a:ext>
            </a:extLst>
          </p:cNvPr>
          <p:cNvSpPr>
            <a:spLocks noGrp="1"/>
          </p:cNvSpPr>
          <p:nvPr>
            <p:ph sz="half" idx="1"/>
          </p:nvPr>
        </p:nvSpPr>
        <p:spPr>
          <a:xfrm>
            <a:off x="838200" y="1825625"/>
            <a:ext cx="5498584" cy="4351338"/>
          </a:xfrm>
        </p:spPr>
        <p:txBody>
          <a:bodyPr>
            <a:normAutofit/>
          </a:bodyPr>
          <a:lstStyle/>
          <a:p>
            <a:r>
              <a:rPr lang="en-US" sz="3600"/>
              <a:t>What are your initial thoughts and reactions?</a:t>
            </a:r>
          </a:p>
          <a:p>
            <a:pPr lvl="1"/>
            <a:r>
              <a:rPr lang="en-US" sz="3200"/>
              <a:t>What components of FABI seem most feasible?</a:t>
            </a:r>
          </a:p>
          <a:p>
            <a:pPr lvl="1"/>
            <a:r>
              <a:rPr lang="en-US" sz="3200"/>
              <a:t>What might be challenging about implementing FABI?</a:t>
            </a:r>
          </a:p>
        </p:txBody>
      </p:sp>
      <p:pic>
        <p:nvPicPr>
          <p:cNvPr id="11" name="Picture 1" descr="A screenshot of a Zoom chat">
            <a:extLst>
              <a:ext uri="{FF2B5EF4-FFF2-40B4-BE49-F238E27FC236}">
                <a16:creationId xmlns:a16="http://schemas.microsoft.com/office/drawing/2014/main" id="{54B14CB5-AD1A-6536-1CFB-AEC5DEBA1E78}"/>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Picture 2">
            <a:extLst>
              <a:ext uri="{FF2B5EF4-FFF2-40B4-BE49-F238E27FC236}">
                <a16:creationId xmlns:a16="http://schemas.microsoft.com/office/drawing/2014/main" id="{AE110109-4A1F-1149-4AC8-2751464684C7}"/>
              </a:ext>
              <a:ext uri="{C183D7F6-B498-43B3-948B-1728B52AA6E4}">
                <adec:decorative xmlns:adec="http://schemas.microsoft.com/office/drawing/2017/decorative" val="1"/>
              </a:ext>
            </a:extLst>
          </p:cNvPr>
          <p:cNvGrpSpPr/>
          <p:nvPr/>
        </p:nvGrpSpPr>
        <p:grpSpPr>
          <a:xfrm>
            <a:off x="10178255" y="2781745"/>
            <a:ext cx="1614816" cy="2192176"/>
            <a:chOff x="10326029" y="3813717"/>
            <a:chExt cx="1561171" cy="2129883"/>
          </a:xfrm>
        </p:grpSpPr>
        <p:pic>
          <p:nvPicPr>
            <p:cNvPr id="7" name="Graphic 6" descr="Keyboard outline">
              <a:extLst>
                <a:ext uri="{FF2B5EF4-FFF2-40B4-BE49-F238E27FC236}">
                  <a16:creationId xmlns:a16="http://schemas.microsoft.com/office/drawing/2014/main" id="{329F9D97-E6D6-D70B-957C-BD91A46EE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23790E9D-8190-E536-2274-B8CF0FBE5F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D7C561FF-CB0D-DD0B-29BB-1D97E0B17A83}"/>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3326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F09E0-73D7-D561-0767-BE93272D9F4B}"/>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5B401D9-C370-2DFF-4FE2-C04BC90B8F86}"/>
              </a:ext>
            </a:extLst>
          </p:cNvPr>
          <p:cNvSpPr>
            <a:spLocks noGrp="1"/>
          </p:cNvSpPr>
          <p:nvPr>
            <p:ph type="title"/>
          </p:nvPr>
        </p:nvSpPr>
        <p:spPr>
          <a:xfrm>
            <a:off x="831850" y="1709738"/>
            <a:ext cx="11169650" cy="2852737"/>
          </a:xfrm>
        </p:spPr>
        <p:txBody>
          <a:bodyPr>
            <a:normAutofit/>
          </a:bodyPr>
          <a:lstStyle/>
          <a:p>
            <a:r>
              <a:rPr lang="en-US"/>
              <a:t>Functional Assessment-Based Intervention (FABI) as a Tier 3 Intervention</a:t>
            </a:r>
          </a:p>
        </p:txBody>
      </p:sp>
      <p:sp>
        <p:nvSpPr>
          <p:cNvPr id="3" name="Text Placeholder 1">
            <a:extLst>
              <a:ext uri="{FF2B5EF4-FFF2-40B4-BE49-F238E27FC236}">
                <a16:creationId xmlns:a16="http://schemas.microsoft.com/office/drawing/2014/main" id="{1BE45435-F071-4D2B-FF79-330E690656D6}"/>
              </a:ext>
            </a:extLst>
          </p:cNvPr>
          <p:cNvSpPr>
            <a:spLocks noGrp="1"/>
          </p:cNvSpPr>
          <p:nvPr>
            <p:ph type="body" idx="1"/>
          </p:nvPr>
        </p:nvSpPr>
        <p:spPr/>
        <p:txBody>
          <a:bodyPr/>
          <a:lstStyle/>
          <a:p>
            <a:r>
              <a:rPr lang="en-US"/>
              <a:t>An Overview of FABI</a:t>
            </a:r>
          </a:p>
          <a:p>
            <a:r>
              <a:rPr lang="en-US" b="1"/>
              <a:t>A 5-Step Process to Implement FABI</a:t>
            </a:r>
          </a:p>
        </p:txBody>
      </p:sp>
      <p:pic>
        <p:nvPicPr>
          <p:cNvPr id="6" name="Picture 1" descr="Images of FABI STEP 1, FABI Step 2, FABI Step 3, FABI Step 4, and FABI Step 5 module covers.">
            <a:extLst>
              <a:ext uri="{FF2B5EF4-FFF2-40B4-BE49-F238E27FC236}">
                <a16:creationId xmlns:a16="http://schemas.microsoft.com/office/drawing/2014/main" id="{09BED73C-C245-369C-AC4E-C08BBC88F8E1}"/>
              </a:ext>
            </a:extLst>
          </p:cNvPr>
          <p:cNvPicPr>
            <a:picLocks noChangeAspect="1"/>
          </p:cNvPicPr>
          <p:nvPr/>
        </p:nvPicPr>
        <p:blipFill>
          <a:blip r:embed="rId2"/>
          <a:stretch>
            <a:fillRect/>
          </a:stretch>
        </p:blipFill>
        <p:spPr>
          <a:xfrm>
            <a:off x="6357431" y="5002592"/>
            <a:ext cx="5834569" cy="1855408"/>
          </a:xfrm>
          <a:prstGeom prst="rect">
            <a:avLst/>
          </a:prstGeom>
        </p:spPr>
      </p:pic>
    </p:spTree>
    <p:extLst>
      <p:ext uri="{BB962C8B-B14F-4D97-AF65-F5344CB8AC3E}">
        <p14:creationId xmlns:p14="http://schemas.microsoft.com/office/powerpoint/2010/main" val="3835375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CD695-29A5-8FEE-17F0-D284FFFD077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A94450A-FCEC-1FE7-F51D-D5706CA7EC97}"/>
              </a:ext>
            </a:extLst>
          </p:cNvPr>
          <p:cNvSpPr>
            <a:spLocks noGrp="1"/>
          </p:cNvSpPr>
          <p:nvPr>
            <p:ph type="title"/>
          </p:nvPr>
        </p:nvSpPr>
        <p:spPr/>
        <p:txBody>
          <a:bodyPr/>
          <a:lstStyle/>
          <a:p>
            <a:r>
              <a:rPr lang="en-US"/>
              <a:t>Session Preview</a:t>
            </a:r>
          </a:p>
        </p:txBody>
      </p:sp>
      <p:grpSp>
        <p:nvGrpSpPr>
          <p:cNvPr id="3" name="Group 1" descr="Image of a computer with Step 1: Identifying Students Who May Need a FABI slide on the screen.">
            <a:extLst>
              <a:ext uri="{FF2B5EF4-FFF2-40B4-BE49-F238E27FC236}">
                <a16:creationId xmlns:a16="http://schemas.microsoft.com/office/drawing/2014/main" id="{0BE7AE10-8352-2D57-0E8C-72AEC1CFACED}"/>
              </a:ext>
            </a:extLst>
          </p:cNvPr>
          <p:cNvGrpSpPr/>
          <p:nvPr/>
        </p:nvGrpSpPr>
        <p:grpSpPr>
          <a:xfrm>
            <a:off x="527505" y="1690688"/>
            <a:ext cx="4350039" cy="4350039"/>
            <a:chOff x="527505" y="1690688"/>
            <a:chExt cx="4350039" cy="4350039"/>
          </a:xfrm>
        </p:grpSpPr>
        <p:pic>
          <p:nvPicPr>
            <p:cNvPr id="10" name="Graphic 1" descr="Monitor outline">
              <a:extLst>
                <a:ext uri="{FF2B5EF4-FFF2-40B4-BE49-F238E27FC236}">
                  <a16:creationId xmlns:a16="http://schemas.microsoft.com/office/drawing/2014/main" id="{63EEAE51-CDB0-9210-8EEA-243BFA168A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505" y="1690688"/>
              <a:ext cx="4350039" cy="4350039"/>
            </a:xfrm>
            <a:prstGeom prst="rect">
              <a:avLst/>
            </a:prstGeom>
          </p:spPr>
        </p:pic>
        <p:pic>
          <p:nvPicPr>
            <p:cNvPr id="6" name="Picture 1">
              <a:extLst>
                <a:ext uri="{FF2B5EF4-FFF2-40B4-BE49-F238E27FC236}">
                  <a16:creationId xmlns:a16="http://schemas.microsoft.com/office/drawing/2014/main" id="{1F5761E7-BCC7-FECD-6071-679180D7F81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51275" y="2771571"/>
              <a:ext cx="2873665" cy="1630068"/>
            </a:xfrm>
            <a:prstGeom prst="rect">
              <a:avLst/>
            </a:prstGeom>
          </p:spPr>
        </p:pic>
      </p:grpSp>
      <p:pic>
        <p:nvPicPr>
          <p:cNvPr id="5" name="Picture 1" descr="A screenshot of a Zoom chat&#10;&#10;">
            <a:extLst>
              <a:ext uri="{FF2B5EF4-FFF2-40B4-BE49-F238E27FC236}">
                <a16:creationId xmlns:a16="http://schemas.microsoft.com/office/drawing/2014/main" id="{1137923F-5EFF-9373-43BD-2C8F9A8CCF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5676" y="2251451"/>
            <a:ext cx="1862566" cy="2006950"/>
          </a:xfrm>
          <a:prstGeom prst="rect">
            <a:avLst/>
          </a:prstGeom>
          <a:ln>
            <a:solidFill>
              <a:schemeClr val="tx1"/>
            </a:solidFill>
          </a:ln>
        </p:spPr>
      </p:pic>
      <p:pic>
        <p:nvPicPr>
          <p:cNvPr id="13" name="Picture 2" descr="Image of a Zoom breakout room symbol">
            <a:extLst>
              <a:ext uri="{FF2B5EF4-FFF2-40B4-BE49-F238E27FC236}">
                <a16:creationId xmlns:a16="http://schemas.microsoft.com/office/drawing/2014/main" id="{9448253D-13C9-B5BD-535B-56A693A8432A}"/>
              </a:ext>
            </a:extLst>
          </p:cNvPr>
          <p:cNvPicPr>
            <a:picLocks noChangeAspect="1"/>
          </p:cNvPicPr>
          <p:nvPr/>
        </p:nvPicPr>
        <p:blipFill>
          <a:blip r:embed="rId7"/>
          <a:stretch>
            <a:fillRect/>
          </a:stretch>
        </p:blipFill>
        <p:spPr>
          <a:xfrm>
            <a:off x="7772721" y="4431971"/>
            <a:ext cx="2631041" cy="1325563"/>
          </a:xfrm>
          <a:prstGeom prst="rect">
            <a:avLst/>
          </a:prstGeom>
        </p:spPr>
      </p:pic>
      <p:sp>
        <p:nvSpPr>
          <p:cNvPr id="19" name="Arrow: 2">
            <a:extLst>
              <a:ext uri="{FF2B5EF4-FFF2-40B4-BE49-F238E27FC236}">
                <a16:creationId xmlns:a16="http://schemas.microsoft.com/office/drawing/2014/main" id="{4B54F6E0-D220-ACA4-73DB-A4C04D596D64}"/>
              </a:ext>
              <a:ext uri="{C183D7F6-B498-43B3-948B-1728B52AA6E4}">
                <adec:decorative xmlns:adec="http://schemas.microsoft.com/office/drawing/2017/decorative" val="1"/>
              </a:ext>
            </a:extLst>
          </p:cNvPr>
          <p:cNvSpPr/>
          <p:nvPr/>
        </p:nvSpPr>
        <p:spPr>
          <a:xfrm rot="10800000">
            <a:off x="4663089" y="3984441"/>
            <a:ext cx="2357028" cy="1709280"/>
          </a:xfrm>
          <a:prstGeom prst="circularArrow">
            <a:avLst>
              <a:gd name="adj1" fmla="val 12500"/>
              <a:gd name="adj2" fmla="val 927477"/>
              <a:gd name="adj3" fmla="val 20457681"/>
              <a:gd name="adj4" fmla="val 10800000"/>
              <a:gd name="adj5" fmla="val 179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8" name="Arrow: 1">
            <a:extLst>
              <a:ext uri="{FF2B5EF4-FFF2-40B4-BE49-F238E27FC236}">
                <a16:creationId xmlns:a16="http://schemas.microsoft.com/office/drawing/2014/main" id="{3CC358F7-1A70-AED1-E865-D9EEA45CE68C}"/>
              </a:ext>
              <a:ext uri="{C183D7F6-B498-43B3-948B-1728B52AA6E4}">
                <adec:decorative xmlns:adec="http://schemas.microsoft.com/office/drawing/2017/decorative" val="1"/>
              </a:ext>
            </a:extLst>
          </p:cNvPr>
          <p:cNvSpPr/>
          <p:nvPr/>
        </p:nvSpPr>
        <p:spPr>
          <a:xfrm>
            <a:off x="4605330" y="1527295"/>
            <a:ext cx="2357028" cy="1709280"/>
          </a:xfrm>
          <a:prstGeom prst="circularArrow">
            <a:avLst>
              <a:gd name="adj1" fmla="val 12500"/>
              <a:gd name="adj2" fmla="val 927477"/>
              <a:gd name="adj3" fmla="val 20457681"/>
              <a:gd name="adj4" fmla="val 10800000"/>
              <a:gd name="adj5" fmla="val 179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79250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B704-9A30-373E-3FB8-9387C6AC3B06}"/>
              </a:ext>
              <a:ext uri="{C183D7F6-B498-43B3-948B-1728B52AA6E4}">
                <adec:decorative xmlns:adec="http://schemas.microsoft.com/office/drawing/2017/decorative" val="1"/>
              </a:ext>
            </a:extLst>
          </p:cNvPr>
          <p:cNvSpPr>
            <a:spLocks noGrp="1"/>
          </p:cNvSpPr>
          <p:nvPr>
            <p:ph type="title"/>
          </p:nvPr>
        </p:nvSpPr>
        <p:spPr/>
        <p:txBody>
          <a:bodyPr/>
          <a:lstStyle/>
          <a:p>
            <a:r>
              <a:rPr lang="en-US"/>
              <a:t>Opportunities to Learn More</a:t>
            </a:r>
          </a:p>
        </p:txBody>
      </p:sp>
      <p:sp>
        <p:nvSpPr>
          <p:cNvPr id="6" name="Title">
            <a:extLst>
              <a:ext uri="{FF2B5EF4-FFF2-40B4-BE49-F238E27FC236}">
                <a16:creationId xmlns:a16="http://schemas.microsoft.com/office/drawing/2014/main" id="{BE32C394-6BF8-66D3-3465-09980576E15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Opportunities to Learn More 1</a:t>
            </a:r>
          </a:p>
        </p:txBody>
      </p:sp>
      <p:pic>
        <p:nvPicPr>
          <p:cNvPr id="7" name="Picture 1" descr="Screenshot of the Ci3T website on the Functional Assessment-Based Interventions tab">
            <a:extLst>
              <a:ext uri="{FF2B5EF4-FFF2-40B4-BE49-F238E27FC236}">
                <a16:creationId xmlns:a16="http://schemas.microsoft.com/office/drawing/2014/main" id="{E61BF64F-FE1C-A258-990C-7B17AF8CAB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3565" y="1690688"/>
            <a:ext cx="4615414" cy="2805994"/>
          </a:xfrm>
          <a:prstGeom prst="rect">
            <a:avLst/>
          </a:prstGeom>
          <a:ln>
            <a:solidFill>
              <a:schemeClr val="tx1"/>
            </a:solidFill>
          </a:ln>
        </p:spPr>
      </p:pic>
      <p:pic>
        <p:nvPicPr>
          <p:cNvPr id="9" name="Picture 2" descr="Functional Assessment-Based Intervention: Effective Individualized Support for Students textbook cover">
            <a:extLst>
              <a:ext uri="{FF2B5EF4-FFF2-40B4-BE49-F238E27FC236}">
                <a16:creationId xmlns:a16="http://schemas.microsoft.com/office/drawing/2014/main" id="{2C43F98C-A6CD-06F3-BF68-E9FA27805901}"/>
              </a:ext>
            </a:extLst>
          </p:cNvPr>
          <p:cNvPicPr>
            <a:picLocks noGrp="1" noChangeAspect="1"/>
          </p:cNvPicPr>
          <p:nvPr>
            <p:ph idx="1"/>
          </p:nvPr>
        </p:nvPicPr>
        <p:blipFill>
          <a:blip r:embed="rId4"/>
          <a:stretch>
            <a:fillRect/>
          </a:stretch>
        </p:blipFill>
        <p:spPr>
          <a:xfrm>
            <a:off x="7324344" y="1690688"/>
            <a:ext cx="2181606" cy="2863358"/>
          </a:xfrm>
          <a:ln>
            <a:solidFill>
              <a:schemeClr val="tx1"/>
            </a:solidFill>
          </a:ln>
        </p:spPr>
      </p:pic>
      <p:pic>
        <p:nvPicPr>
          <p:cNvPr id="5" name="Picture 3" descr="Images of FABI STEP 1, FABI Step 2, FABI Step 3, FABI Step 4, and FABI Step 5 module covers.">
            <a:extLst>
              <a:ext uri="{FF2B5EF4-FFF2-40B4-BE49-F238E27FC236}">
                <a16:creationId xmlns:a16="http://schemas.microsoft.com/office/drawing/2014/main" id="{80E847D3-1D4A-41C6-017A-26D83CDC8C08}"/>
              </a:ext>
            </a:extLst>
          </p:cNvPr>
          <p:cNvPicPr>
            <a:picLocks noChangeAspect="1"/>
          </p:cNvPicPr>
          <p:nvPr/>
        </p:nvPicPr>
        <p:blipFill>
          <a:blip r:embed="rId5"/>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3227992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D761074-D206-36ED-5009-43B548C96A33}"/>
              </a:ext>
              <a:ext uri="{C183D7F6-B498-43B3-948B-1728B52AA6E4}">
                <adec:decorative xmlns:adec="http://schemas.microsoft.com/office/drawing/2017/decorative" val="1"/>
              </a:ext>
            </a:extLst>
          </p:cNvPr>
          <p:cNvSpPr>
            <a:spLocks noGrp="1"/>
          </p:cNvSpPr>
          <p:nvPr>
            <p:ph type="title"/>
          </p:nvPr>
        </p:nvSpPr>
        <p:spPr>
          <a:xfrm>
            <a:off x="831850" y="1709738"/>
            <a:ext cx="8483601" cy="2852737"/>
          </a:xfrm>
        </p:spPr>
        <p:txBody>
          <a:bodyPr/>
          <a:lstStyle/>
          <a:p>
            <a:r>
              <a:rPr lang="en-US"/>
              <a:t>Step 1: Identifying Students Who May Need a FABI</a:t>
            </a:r>
          </a:p>
        </p:txBody>
      </p:sp>
      <p:sp>
        <p:nvSpPr>
          <p:cNvPr id="6" name="Title">
            <a:extLst>
              <a:ext uri="{FF2B5EF4-FFF2-40B4-BE49-F238E27FC236}">
                <a16:creationId xmlns:a16="http://schemas.microsoft.com/office/drawing/2014/main" id="{3CA61C2A-7DA0-9C04-DC9C-919525A2BA60}"/>
              </a:ext>
            </a:extLst>
          </p:cNvPr>
          <p:cNvSpPr txBox="1">
            <a:spLocks/>
          </p:cNvSpPr>
          <p:nvPr/>
        </p:nvSpPr>
        <p:spPr>
          <a:xfrm>
            <a:off x="1000226" y="-128580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Identifying Students Who May Need a FABI 1</a:t>
            </a:r>
          </a:p>
        </p:txBody>
      </p:sp>
      <p:pic>
        <p:nvPicPr>
          <p:cNvPr id="7" name="Picture 1">
            <a:extLst>
              <a:ext uri="{FF2B5EF4-FFF2-40B4-BE49-F238E27FC236}">
                <a16:creationId xmlns:a16="http://schemas.microsoft.com/office/drawing/2014/main" id="{3DFFEDDB-B44C-B5F1-E6BC-AA628C53F938}"/>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69350" y="1405084"/>
            <a:ext cx="2590800" cy="404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471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1E41038-6EFB-7DC2-94C8-DC6A19DD5323}"/>
              </a:ext>
              <a:ext uri="{C183D7F6-B498-43B3-948B-1728B52AA6E4}">
                <adec:decorative xmlns:adec="http://schemas.microsoft.com/office/drawing/2017/decorative" val="1"/>
              </a:ext>
            </a:extLst>
          </p:cNvPr>
          <p:cNvSpPr>
            <a:spLocks noGrp="1"/>
          </p:cNvSpPr>
          <p:nvPr>
            <p:ph type="title"/>
          </p:nvPr>
        </p:nvSpPr>
        <p:spPr/>
        <p:txBody>
          <a:bodyPr/>
          <a:lstStyle/>
          <a:p>
            <a:r>
              <a:rPr lang="en-US"/>
              <a:t>Step 1: Identifying Students Who May Need a FABI</a:t>
            </a:r>
          </a:p>
        </p:txBody>
      </p:sp>
      <p:sp>
        <p:nvSpPr>
          <p:cNvPr id="3" name="Title">
            <a:extLst>
              <a:ext uri="{FF2B5EF4-FFF2-40B4-BE49-F238E27FC236}">
                <a16:creationId xmlns:a16="http://schemas.microsoft.com/office/drawing/2014/main" id="{7CFFAC2F-ABAB-F142-25FA-9F3A097B0CA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Identifying Students Who May Need a FABI 2</a:t>
            </a:r>
          </a:p>
        </p:txBody>
      </p:sp>
      <p:pic>
        <p:nvPicPr>
          <p:cNvPr id="6" name="Picture 1" descr="Image of a Step 1: Identifying Students Who May Need a Functional Assessment-Based intervention (FABI) completion checklist.">
            <a:extLst>
              <a:ext uri="{FF2B5EF4-FFF2-40B4-BE49-F238E27FC236}">
                <a16:creationId xmlns:a16="http://schemas.microsoft.com/office/drawing/2014/main" id="{A425F91A-8C59-0626-2102-567F8CB54AC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828" y="1730148"/>
            <a:ext cx="3414489" cy="4459062"/>
          </a:xfrm>
          <a:prstGeom prst="rect">
            <a:avLst/>
          </a:prstGeom>
          <a:ln>
            <a:solidFill>
              <a:schemeClr val="tx1"/>
            </a:solidFill>
          </a:ln>
        </p:spPr>
      </p:pic>
      <p:sp>
        <p:nvSpPr>
          <p:cNvPr id="5" name="Content Placeholder 1">
            <a:extLst>
              <a:ext uri="{FF2B5EF4-FFF2-40B4-BE49-F238E27FC236}">
                <a16:creationId xmlns:a16="http://schemas.microsoft.com/office/drawing/2014/main" id="{95EDD4DD-C379-CDE0-FFDF-56EF1A3A067D}"/>
              </a:ext>
            </a:extLst>
          </p:cNvPr>
          <p:cNvSpPr>
            <a:spLocks noGrp="1"/>
          </p:cNvSpPr>
          <p:nvPr>
            <p:ph sz="half" idx="2"/>
          </p:nvPr>
        </p:nvSpPr>
        <p:spPr>
          <a:xfrm>
            <a:off x="4379494" y="1825625"/>
            <a:ext cx="6365069" cy="4372504"/>
          </a:xfrm>
        </p:spPr>
        <p:txBody>
          <a:bodyPr vert="horz" lIns="91440" tIns="45720" rIns="91440" bIns="45720" rtlCol="0" anchor="t">
            <a:normAutofit/>
          </a:bodyPr>
          <a:lstStyle/>
          <a:p>
            <a:r>
              <a:rPr lang="en-US" sz="3200"/>
              <a:t>Review multiple sources of data</a:t>
            </a:r>
            <a:endParaRPr lang="en-US" sz="3200">
              <a:cs typeface="Arial"/>
            </a:endParaRPr>
          </a:p>
          <a:p>
            <a:r>
              <a:rPr lang="en-US" sz="3200"/>
              <a:t>Connect with family member(s)</a:t>
            </a:r>
            <a:endParaRPr lang="en-US" sz="3200">
              <a:cs typeface="Arial"/>
            </a:endParaRPr>
          </a:p>
          <a:p>
            <a:r>
              <a:rPr lang="en-US" sz="3200"/>
              <a:t>Meet</a:t>
            </a:r>
            <a:r>
              <a:rPr lang="en-US" sz="3200">
                <a:solidFill>
                  <a:srgbClr val="000000"/>
                </a:solidFill>
              </a:rPr>
              <a:t> </a:t>
            </a:r>
            <a:r>
              <a:rPr lang="en-US" sz="3200"/>
              <a:t>with student</a:t>
            </a:r>
            <a:endParaRPr lang="en-US" sz="3200">
              <a:cs typeface="Arial"/>
            </a:endParaRPr>
          </a:p>
          <a:p>
            <a:pPr lvl="1"/>
            <a:endParaRPr lang="en-US"/>
          </a:p>
        </p:txBody>
      </p:sp>
      <p:pic>
        <p:nvPicPr>
          <p:cNvPr id="6146" name="Picture 2">
            <a:extLst>
              <a:ext uri="{FF2B5EF4-FFF2-40B4-BE49-F238E27FC236}">
                <a16:creationId xmlns:a16="http://schemas.microsoft.com/office/drawing/2014/main" id="{E42CB36E-F2E4-450D-E987-0A92E0288AF8}"/>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85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3165D-3317-72F8-1BF2-03465EB47D0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B2B23A78-B2C3-B3A2-E3FC-87BA39E869F2}"/>
              </a:ext>
            </a:extLst>
          </p:cNvPr>
          <p:cNvSpPr>
            <a:spLocks noGrp="1"/>
          </p:cNvSpPr>
          <p:nvPr>
            <p:ph type="title"/>
          </p:nvPr>
        </p:nvSpPr>
        <p:spPr/>
        <p:txBody>
          <a:bodyPr/>
          <a:lstStyle/>
          <a:p>
            <a:pPr marL="0" indent="0">
              <a:buNone/>
            </a:pPr>
            <a:r>
              <a:rPr lang="en-US"/>
              <a:t>Review multiple sources of data</a:t>
            </a:r>
          </a:p>
        </p:txBody>
      </p:sp>
      <p:sp>
        <p:nvSpPr>
          <p:cNvPr id="5" name="Content Placeholder 1">
            <a:extLst>
              <a:ext uri="{FF2B5EF4-FFF2-40B4-BE49-F238E27FC236}">
                <a16:creationId xmlns:a16="http://schemas.microsoft.com/office/drawing/2014/main" id="{FFF5ED24-1AD2-1323-463D-D43CCBBB5BD9}"/>
              </a:ext>
            </a:extLst>
          </p:cNvPr>
          <p:cNvSpPr>
            <a:spLocks noGrp="1"/>
          </p:cNvSpPr>
          <p:nvPr>
            <p:ph sz="half" idx="2"/>
          </p:nvPr>
        </p:nvSpPr>
        <p:spPr>
          <a:xfrm>
            <a:off x="959567" y="1834696"/>
            <a:ext cx="9928566" cy="2291573"/>
          </a:xfrm>
        </p:spPr>
        <p:txBody>
          <a:bodyPr vert="horz" lIns="91440" tIns="45720" rIns="91440" bIns="45720" rtlCol="0" anchor="t">
            <a:normAutofit/>
          </a:bodyPr>
          <a:lstStyle/>
          <a:p>
            <a:pPr marL="0" indent="0">
              <a:buNone/>
            </a:pPr>
            <a:r>
              <a:rPr lang="en-US" sz="2400"/>
              <a:t>Use the Tertiary (Tier 3) Intervention Grid and referral checklist to review multiple sources of data such as:</a:t>
            </a:r>
          </a:p>
          <a:p>
            <a:pPr lvl="1"/>
            <a:r>
              <a:rPr lang="en-US" sz="2000"/>
              <a:t>Academic assessment data (e.g., screening, curriculum-based measures)</a:t>
            </a:r>
          </a:p>
          <a:p>
            <a:pPr lvl="1"/>
            <a:r>
              <a:rPr lang="en-US" sz="2000"/>
              <a:t>Behavior screening tools</a:t>
            </a:r>
          </a:p>
          <a:p>
            <a:pPr lvl="1"/>
            <a:r>
              <a:rPr lang="en-US" sz="2000"/>
              <a:t>Office discipline referrals (ODRs)</a:t>
            </a:r>
          </a:p>
          <a:p>
            <a:pPr lvl="1"/>
            <a:r>
              <a:rPr lang="en-US" sz="2000"/>
              <a:t>Attendance records</a:t>
            </a:r>
          </a:p>
        </p:txBody>
      </p:sp>
      <p:pic>
        <p:nvPicPr>
          <p:cNvPr id="3" name="Picture 1" descr="Image of a Functional Assessment-Based Intervenion Tier 3 Intervention Grid.">
            <a:extLst>
              <a:ext uri="{FF2B5EF4-FFF2-40B4-BE49-F238E27FC236}">
                <a16:creationId xmlns:a16="http://schemas.microsoft.com/office/drawing/2014/main" id="{E5C52D95-8257-120A-4732-D34743C193A4}"/>
              </a:ext>
            </a:extLst>
          </p:cNvPr>
          <p:cNvPicPr>
            <a:picLocks noChangeAspect="1"/>
          </p:cNvPicPr>
          <p:nvPr/>
        </p:nvPicPr>
        <p:blipFill>
          <a:blip r:embed="rId3"/>
          <a:stretch>
            <a:fillRect/>
          </a:stretch>
        </p:blipFill>
        <p:spPr>
          <a:xfrm>
            <a:off x="2980267" y="4124064"/>
            <a:ext cx="3115733" cy="2371016"/>
          </a:xfrm>
          <a:prstGeom prst="rect">
            <a:avLst/>
          </a:prstGeom>
        </p:spPr>
      </p:pic>
      <p:pic>
        <p:nvPicPr>
          <p:cNvPr id="4" name="Picture 2" descr="FABI referral checklist">
            <a:extLst>
              <a:ext uri="{FF2B5EF4-FFF2-40B4-BE49-F238E27FC236}">
                <a16:creationId xmlns:a16="http://schemas.microsoft.com/office/drawing/2014/main" id="{C2AAD08F-8608-82BB-1A6D-DEC20436784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44613" y="4091180"/>
            <a:ext cx="1855573" cy="24016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6" name="Picture 3">
            <a:extLst>
              <a:ext uri="{FF2B5EF4-FFF2-40B4-BE49-F238E27FC236}">
                <a16:creationId xmlns:a16="http://schemas.microsoft.com/office/drawing/2014/main" id="{2E8686DD-E822-6E96-5B69-C672429A57FF}"/>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193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94841-3C30-C31C-9570-F6BDFD498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43117-979F-894B-6B83-0147D3209D18}"/>
              </a:ext>
            </a:extLst>
          </p:cNvPr>
          <p:cNvSpPr>
            <a:spLocks noGrp="1"/>
          </p:cNvSpPr>
          <p:nvPr>
            <p:ph type="title"/>
          </p:nvPr>
        </p:nvSpPr>
        <p:spPr/>
        <p:txBody>
          <a:bodyPr/>
          <a:lstStyle/>
          <a:p>
            <a:pPr marL="0" indent="0">
              <a:buNone/>
            </a:pPr>
            <a:r>
              <a:rPr lang="en-US"/>
              <a:t>Connect with Family Member(s) and Student</a:t>
            </a:r>
          </a:p>
        </p:txBody>
      </p:sp>
      <p:sp>
        <p:nvSpPr>
          <p:cNvPr id="6" name="Text Placeholder 1">
            <a:extLst>
              <a:ext uri="{FF2B5EF4-FFF2-40B4-BE49-F238E27FC236}">
                <a16:creationId xmlns:a16="http://schemas.microsoft.com/office/drawing/2014/main" id="{427F2C60-5AE1-1EF0-529B-03D7BE41E8A9}"/>
              </a:ext>
            </a:extLst>
          </p:cNvPr>
          <p:cNvSpPr>
            <a:spLocks noGrp="1"/>
          </p:cNvSpPr>
          <p:nvPr>
            <p:ph type="body" idx="1"/>
          </p:nvPr>
        </p:nvSpPr>
        <p:spPr/>
        <p:txBody>
          <a:bodyPr/>
          <a:lstStyle/>
          <a:p>
            <a:r>
              <a:rPr lang="en-US"/>
              <a:t>Family Member(s)</a:t>
            </a:r>
          </a:p>
        </p:txBody>
      </p:sp>
      <p:sp>
        <p:nvSpPr>
          <p:cNvPr id="5" name="Content Placeholder 2">
            <a:extLst>
              <a:ext uri="{FF2B5EF4-FFF2-40B4-BE49-F238E27FC236}">
                <a16:creationId xmlns:a16="http://schemas.microsoft.com/office/drawing/2014/main" id="{391074F0-A1A8-D058-F044-18311D9B2A21}"/>
              </a:ext>
            </a:extLst>
          </p:cNvPr>
          <p:cNvSpPr>
            <a:spLocks noGrp="1"/>
          </p:cNvSpPr>
          <p:nvPr>
            <p:ph sz="half" idx="2"/>
          </p:nvPr>
        </p:nvSpPr>
        <p:spPr/>
        <p:txBody>
          <a:bodyPr vert="horz" lIns="91440" tIns="45720" rIns="91440" bIns="45720" rtlCol="0" anchor="t">
            <a:normAutofit/>
          </a:bodyPr>
          <a:lstStyle/>
          <a:p>
            <a:r>
              <a:rPr lang="en-US"/>
              <a:t>Describe FABI and role family member will play throughout FABI process</a:t>
            </a:r>
          </a:p>
          <a:p>
            <a:r>
              <a:rPr lang="en-US"/>
              <a:t>Explore other Tier 3 interventions</a:t>
            </a:r>
          </a:p>
          <a:p>
            <a:r>
              <a:rPr lang="en-US"/>
              <a:t>Secure permission following district procedures</a:t>
            </a:r>
          </a:p>
        </p:txBody>
      </p:sp>
      <p:sp>
        <p:nvSpPr>
          <p:cNvPr id="7" name="Text Placeholder 3">
            <a:extLst>
              <a:ext uri="{FF2B5EF4-FFF2-40B4-BE49-F238E27FC236}">
                <a16:creationId xmlns:a16="http://schemas.microsoft.com/office/drawing/2014/main" id="{E96AF58E-ABCB-CBC0-3F31-CF7BD21B103E}"/>
              </a:ext>
            </a:extLst>
          </p:cNvPr>
          <p:cNvSpPr>
            <a:spLocks noGrp="1"/>
          </p:cNvSpPr>
          <p:nvPr>
            <p:ph type="body" sz="quarter" idx="3"/>
          </p:nvPr>
        </p:nvSpPr>
        <p:spPr/>
        <p:txBody>
          <a:bodyPr/>
          <a:lstStyle/>
          <a:p>
            <a:r>
              <a:rPr lang="en-US"/>
              <a:t>Student</a:t>
            </a:r>
          </a:p>
        </p:txBody>
      </p:sp>
      <p:sp>
        <p:nvSpPr>
          <p:cNvPr id="8" name="Content Placeholder 4">
            <a:extLst>
              <a:ext uri="{FF2B5EF4-FFF2-40B4-BE49-F238E27FC236}">
                <a16:creationId xmlns:a16="http://schemas.microsoft.com/office/drawing/2014/main" id="{65266CEA-4A0F-50A4-F3DD-8933F12C5788}"/>
              </a:ext>
            </a:extLst>
          </p:cNvPr>
          <p:cNvSpPr>
            <a:spLocks noGrp="1"/>
          </p:cNvSpPr>
          <p:nvPr>
            <p:ph sz="quarter" idx="4"/>
          </p:nvPr>
        </p:nvSpPr>
        <p:spPr/>
        <p:txBody>
          <a:bodyPr/>
          <a:lstStyle/>
          <a:p>
            <a:r>
              <a:rPr lang="en-US"/>
              <a:t>Explain goals of FABI and how the student will be involved throughout the FABI process</a:t>
            </a:r>
          </a:p>
          <a:p>
            <a:r>
              <a:rPr lang="en-US"/>
              <a:t>Provide opportunity for student to ask questions</a:t>
            </a:r>
          </a:p>
          <a:p>
            <a:endParaRPr lang="en-US"/>
          </a:p>
        </p:txBody>
      </p:sp>
      <p:pic>
        <p:nvPicPr>
          <p:cNvPr id="6146" name="Picture 1">
            <a:extLst>
              <a:ext uri="{FF2B5EF4-FFF2-40B4-BE49-F238E27FC236}">
                <a16:creationId xmlns:a16="http://schemas.microsoft.com/office/drawing/2014/main" id="{56DD8306-59A7-3BAE-E340-72D2144EF13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932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F701C-D31B-286A-39DF-01FA71231C69}"/>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9BBCF83A-9F16-562A-688E-33BD537914B6}"/>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2: Conducting the Functional Assessment</a:t>
            </a:r>
          </a:p>
        </p:txBody>
      </p:sp>
      <p:sp>
        <p:nvSpPr>
          <p:cNvPr id="2" name="Title 1">
            <a:extLst>
              <a:ext uri="{FF2B5EF4-FFF2-40B4-BE49-F238E27FC236}">
                <a16:creationId xmlns:a16="http://schemas.microsoft.com/office/drawing/2014/main" id="{A67A8D27-F6B1-D459-5472-0B0B89AEA70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Conducting the Functional Assessment 1</a:t>
            </a:r>
          </a:p>
        </p:txBody>
      </p:sp>
      <p:pic>
        <p:nvPicPr>
          <p:cNvPr id="7" name="Picture 1">
            <a:extLst>
              <a:ext uri="{FF2B5EF4-FFF2-40B4-BE49-F238E27FC236}">
                <a16:creationId xmlns:a16="http://schemas.microsoft.com/office/drawing/2014/main" id="{2A4B5101-D572-7E32-57E6-E1EB32334689}"/>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69350" y="1418430"/>
            <a:ext cx="2590800" cy="402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16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EF78-4993-6036-43CA-77F07DEED84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FD2CCA8-DC01-9D39-B649-7E20D62D661B}"/>
              </a:ext>
              <a:ext uri="{C183D7F6-B498-43B3-948B-1728B52AA6E4}">
                <adec:decorative xmlns:adec="http://schemas.microsoft.com/office/drawing/2017/decorative" val="1"/>
              </a:ext>
            </a:extLst>
          </p:cNvPr>
          <p:cNvSpPr>
            <a:spLocks noGrp="1"/>
          </p:cNvSpPr>
          <p:nvPr>
            <p:ph type="title"/>
          </p:nvPr>
        </p:nvSpPr>
        <p:spPr/>
        <p:txBody>
          <a:bodyPr/>
          <a:lstStyle/>
          <a:p>
            <a:r>
              <a:rPr lang="en-US"/>
              <a:t>Step 2: Conducting the Functional Assessment</a:t>
            </a:r>
          </a:p>
        </p:txBody>
      </p:sp>
      <p:sp>
        <p:nvSpPr>
          <p:cNvPr id="8" name="Title 1">
            <a:extLst>
              <a:ext uri="{FF2B5EF4-FFF2-40B4-BE49-F238E27FC236}">
                <a16:creationId xmlns:a16="http://schemas.microsoft.com/office/drawing/2014/main" id="{07DBF6F3-6F38-42FD-0D42-EF2DBE8E86C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Conducting the Functional Assessment 2</a:t>
            </a:r>
          </a:p>
        </p:txBody>
      </p:sp>
      <p:pic>
        <p:nvPicPr>
          <p:cNvPr id="3" name="Picture 1" descr="Image of Step 2: Conducting the Functional Assessment completion checklist.">
            <a:extLst>
              <a:ext uri="{FF2B5EF4-FFF2-40B4-BE49-F238E27FC236}">
                <a16:creationId xmlns:a16="http://schemas.microsoft.com/office/drawing/2014/main" id="{80105BE2-DF5E-1B5F-8FD6-52ECEA21B01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6065" y="1815729"/>
            <a:ext cx="3374883" cy="4351338"/>
          </a:xfrm>
          <a:ln>
            <a:solidFill>
              <a:schemeClr val="tx1"/>
            </a:solidFill>
          </a:ln>
        </p:spPr>
      </p:pic>
      <p:sp>
        <p:nvSpPr>
          <p:cNvPr id="4" name="TextBox 1">
            <a:extLst>
              <a:ext uri="{FF2B5EF4-FFF2-40B4-BE49-F238E27FC236}">
                <a16:creationId xmlns:a16="http://schemas.microsoft.com/office/drawing/2014/main" id="{64F9B7C3-9CC4-5319-005D-1EDC7396A409}"/>
              </a:ext>
            </a:extLst>
          </p:cNvPr>
          <p:cNvSpPr txBox="1"/>
          <p:nvPr/>
        </p:nvSpPr>
        <p:spPr>
          <a:xfrm>
            <a:off x="4476997" y="1715984"/>
            <a:ext cx="7117277"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Understanding the learning environment and context</a:t>
            </a:r>
          </a:p>
          <a:p>
            <a:pPr marL="228600" indent="-228600">
              <a:buFont typeface=""/>
              <a:buChar char="•"/>
            </a:pPr>
            <a:r>
              <a:rPr lang="en-US" sz="2800">
                <a:cs typeface="Arial" panose="020B0604020202020204"/>
              </a:rPr>
              <a:t>Records review</a:t>
            </a:r>
          </a:p>
          <a:p>
            <a:pPr marL="228600" indent="-228600">
              <a:buFont typeface=""/>
              <a:buChar char="•"/>
            </a:pPr>
            <a:r>
              <a:rPr lang="en-US" sz="2800">
                <a:cs typeface="Arial" panose="020B0604020202020204"/>
              </a:rPr>
              <a:t>Interviews</a:t>
            </a:r>
          </a:p>
          <a:p>
            <a:pPr marL="228600" indent="-228600">
              <a:buFont typeface=""/>
              <a:buChar char="•"/>
            </a:pPr>
            <a:r>
              <a:rPr lang="en-US" sz="2800">
                <a:cs typeface="Arial" panose="020B0604020202020204"/>
              </a:rPr>
              <a:t>Operationally define target behavior</a:t>
            </a:r>
          </a:p>
          <a:p>
            <a:pPr marL="228600" indent="-228600">
              <a:buFont typeface=""/>
              <a:buChar char="•"/>
            </a:pPr>
            <a:r>
              <a:rPr lang="en-US" sz="2800">
                <a:cs typeface="Arial" panose="020B0604020202020204"/>
              </a:rPr>
              <a:t>Rating scales</a:t>
            </a:r>
          </a:p>
          <a:p>
            <a:pPr marL="228600" indent="-228600">
              <a:buFont typeface=""/>
              <a:buChar char="•"/>
            </a:pPr>
            <a:r>
              <a:rPr lang="en-US" sz="2800">
                <a:cs typeface="Arial" panose="020B0604020202020204"/>
              </a:rPr>
              <a:t>A-B-C data collection</a:t>
            </a:r>
          </a:p>
          <a:p>
            <a:pPr marL="228600" indent="-228600">
              <a:buFont typeface=""/>
              <a:buChar char="•"/>
            </a:pPr>
            <a:r>
              <a:rPr lang="en-US" sz="2800">
                <a:cs typeface="Arial" panose="020B0604020202020204"/>
              </a:rPr>
              <a:t>Use Function Matrix to identify the hypothesized function(s)</a:t>
            </a:r>
          </a:p>
          <a:p>
            <a:pPr marL="228600" indent="-228600">
              <a:buFont typeface=""/>
              <a:buChar char="•"/>
            </a:pPr>
            <a:r>
              <a:rPr lang="en-US" sz="2800">
                <a:cs typeface="Arial" panose="020B0604020202020204"/>
              </a:rPr>
              <a:t>Identify replacement behavior</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FF16768C-A793-FE1A-83E2-CB6DD4CE36C8}"/>
              </a:ext>
              <a:ext uri="{C183D7F6-B498-43B3-948B-1728B52AA6E4}">
                <adec:decorative xmlns:adec="http://schemas.microsoft.com/office/drawing/2017/decorative" val="1"/>
              </a:ext>
            </a:extLst>
          </p:cNvPr>
          <p:cNvSpPr/>
          <p:nvPr/>
        </p:nvSpPr>
        <p:spPr>
          <a:xfrm>
            <a:off x="4731294" y="3429000"/>
            <a:ext cx="5860506"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3EE758B2-E373-22A4-3626-C41300FE3057}"/>
              </a:ext>
              <a:ext uri="{C183D7F6-B498-43B3-948B-1728B52AA6E4}">
                <adec:decorative xmlns:adec="http://schemas.microsoft.com/office/drawing/2017/decorative" val="1"/>
              </a:ext>
            </a:extLst>
          </p:cNvPr>
          <p:cNvSpPr/>
          <p:nvPr/>
        </p:nvSpPr>
        <p:spPr>
          <a:xfrm>
            <a:off x="4693194" y="4305297"/>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Highlight 3">
            <a:extLst>
              <a:ext uri="{FF2B5EF4-FFF2-40B4-BE49-F238E27FC236}">
                <a16:creationId xmlns:a16="http://schemas.microsoft.com/office/drawing/2014/main" id="{C4DBF481-5936-D74A-0E80-B0327D010A3A}"/>
              </a:ext>
              <a:ext uri="{C183D7F6-B498-43B3-948B-1728B52AA6E4}">
                <adec:decorative xmlns:adec="http://schemas.microsoft.com/office/drawing/2017/decorative" val="1"/>
              </a:ext>
            </a:extLst>
          </p:cNvPr>
          <p:cNvSpPr/>
          <p:nvPr/>
        </p:nvSpPr>
        <p:spPr>
          <a:xfrm>
            <a:off x="4693194" y="4800598"/>
            <a:ext cx="5860506" cy="8321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6777FD30-0175-F04A-F467-5ECAC455D99C}"/>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327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E564439-B3F1-40BA-DED4-A8818870D839}"/>
              </a:ext>
            </a:extLst>
          </p:cNvPr>
          <p:cNvSpPr>
            <a:spLocks noGrp="1"/>
          </p:cNvSpPr>
          <p:nvPr>
            <p:ph type="title"/>
          </p:nvPr>
        </p:nvSpPr>
        <p:spPr/>
        <p:txBody>
          <a:bodyPr/>
          <a:lstStyle/>
          <a:p>
            <a:r>
              <a:rPr lang="en-US"/>
              <a:t>Operationally Defining the Target Behavior</a:t>
            </a:r>
          </a:p>
        </p:txBody>
      </p:sp>
      <p:pic>
        <p:nvPicPr>
          <p:cNvPr id="8" name="Picture 1" descr="Image of a Preliminary Functional Assessment Survey.">
            <a:extLst>
              <a:ext uri="{FF2B5EF4-FFF2-40B4-BE49-F238E27FC236}">
                <a16:creationId xmlns:a16="http://schemas.microsoft.com/office/drawing/2014/main" id="{59BBA8A6-7183-8EDC-8270-5791BC772B0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68052" y="1706987"/>
            <a:ext cx="3661789" cy="4738787"/>
          </a:xfrm>
          <a:ln>
            <a:solidFill>
              <a:schemeClr val="tx1"/>
            </a:solidFill>
          </a:ln>
        </p:spPr>
      </p:pic>
      <p:pic>
        <p:nvPicPr>
          <p:cNvPr id="9" name="Picture 2" descr="Infophographic: Defining Behaviors. Label, Define, List examples and list non-examples.">
            <a:extLst>
              <a:ext uri="{FF2B5EF4-FFF2-40B4-BE49-F238E27FC236}">
                <a16:creationId xmlns:a16="http://schemas.microsoft.com/office/drawing/2014/main" id="{ED330F46-343F-2320-235D-8649ADA35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494" y="1690688"/>
            <a:ext cx="3661789" cy="4746421"/>
          </a:xfrm>
          <a:prstGeom prst="rect">
            <a:avLst/>
          </a:prstGeom>
          <a:ln>
            <a:solidFill>
              <a:schemeClr val="tx1"/>
            </a:solidFill>
          </a:ln>
        </p:spPr>
      </p:pic>
      <p:pic>
        <p:nvPicPr>
          <p:cNvPr id="4" name="Picture 3">
            <a:extLst>
              <a:ext uri="{FF2B5EF4-FFF2-40B4-BE49-F238E27FC236}">
                <a16:creationId xmlns:a16="http://schemas.microsoft.com/office/drawing/2014/main" id="{3618A06F-C07D-4165-EA3B-15C577479404}"/>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01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75B46-484C-CB3F-3D46-1ADEAC8F4471}"/>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F75FE09-9259-AB0F-F7A6-A1A9E8371CC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Defining Behaviors 2</a:t>
            </a:r>
          </a:p>
        </p:txBody>
      </p:sp>
      <p:pic>
        <p:nvPicPr>
          <p:cNvPr id="2" name="Picture 1" descr="Close up of Defining Behaviors infographic: Identifying and defining a goal behavior-often referred to as a replacement behavior-is an important first step for any behavioral intervention. Read on to learn about the components and characteristics of clear behavior definitions. Label: Provide a name for the goal behavior. (Academic engagement) Definition: Provide an accurate and concise description. (Engaging in instructional tasks as requested) Examples: Generate a list of examples (Eyes on teacher, raising hand quietly) Non-examples: Generate a list of non-examples. (Non-academic talk with peers, doodling... ">
            <a:extLst>
              <a:ext uri="{FF2B5EF4-FFF2-40B4-BE49-F238E27FC236}">
                <a16:creationId xmlns:a16="http://schemas.microsoft.com/office/drawing/2014/main" id="{33DB3E15-77F7-4F4C-D530-A79BC72C471F}"/>
              </a:ext>
            </a:extLst>
          </p:cNvPr>
          <p:cNvPicPr>
            <a:picLocks noChangeAspect="1"/>
          </p:cNvPicPr>
          <p:nvPr/>
        </p:nvPicPr>
        <p:blipFill>
          <a:blip r:embed="rId2"/>
          <a:stretch>
            <a:fillRect/>
          </a:stretch>
        </p:blipFill>
        <p:spPr>
          <a:xfrm>
            <a:off x="2103709" y="0"/>
            <a:ext cx="7984582" cy="10349636"/>
          </a:xfrm>
          <a:prstGeom prst="rect">
            <a:avLst/>
          </a:prstGeom>
          <a:ln>
            <a:solidFill>
              <a:schemeClr val="tx1"/>
            </a:solidFill>
          </a:ln>
        </p:spPr>
      </p:pic>
    </p:spTree>
    <p:extLst>
      <p:ext uri="{BB962C8B-B14F-4D97-AF65-F5344CB8AC3E}">
        <p14:creationId xmlns:p14="http://schemas.microsoft.com/office/powerpoint/2010/main" val="38756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18604-FEF4-436E-56BD-30C7107061B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8493ECF-C339-63EA-82EE-161222A63CDC}"/>
              </a:ext>
              <a:ext uri="{C183D7F6-B498-43B3-948B-1728B52AA6E4}">
                <adec:decorative xmlns:adec="http://schemas.microsoft.com/office/drawing/2017/decorative" val="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Defining Behaviors 2</a:t>
            </a:r>
          </a:p>
        </p:txBody>
      </p:sp>
      <p:pic>
        <p:nvPicPr>
          <p:cNvPr id="2" name="Picture 1" descr="Close-up of Defining Behaviors inforgraphic: Characteristics of a clear behavior definition. 1. Objective, observable description. 2. Unambiguous and clear, so an observer could easily undestand. 3. Clearly articulates what does and does not meet the definition. 4. Leaves little room for subjective judgement. 5. Describes an action (e.g., shouting out) rather than a non-action (e.g., not raising hand)">
            <a:extLst>
              <a:ext uri="{FF2B5EF4-FFF2-40B4-BE49-F238E27FC236}">
                <a16:creationId xmlns:a16="http://schemas.microsoft.com/office/drawing/2014/main" id="{78D3B6A3-3E71-B827-14C7-46C443D0C916}"/>
              </a:ext>
            </a:extLst>
          </p:cNvPr>
          <p:cNvPicPr>
            <a:picLocks noChangeAspect="1"/>
          </p:cNvPicPr>
          <p:nvPr/>
        </p:nvPicPr>
        <p:blipFill>
          <a:blip r:embed="rId2"/>
          <a:stretch>
            <a:fillRect/>
          </a:stretch>
        </p:blipFill>
        <p:spPr>
          <a:xfrm>
            <a:off x="2103709" y="-4483100"/>
            <a:ext cx="7984582" cy="10349636"/>
          </a:xfrm>
          <a:prstGeom prst="rect">
            <a:avLst/>
          </a:prstGeom>
          <a:ln>
            <a:solidFill>
              <a:schemeClr val="tx1"/>
            </a:solidFill>
          </a:ln>
        </p:spPr>
      </p:pic>
    </p:spTree>
    <p:extLst>
      <p:ext uri="{BB962C8B-B14F-4D97-AF65-F5344CB8AC3E}">
        <p14:creationId xmlns:p14="http://schemas.microsoft.com/office/powerpoint/2010/main" val="3213849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9A1E-72EF-D3AA-3306-ECF2EE341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1F896-24EB-9972-9B68-F7FBD7EA8CD3}"/>
              </a:ext>
              <a:ext uri="{C183D7F6-B498-43B3-948B-1728B52AA6E4}">
                <adec:decorative xmlns:adec="http://schemas.microsoft.com/office/drawing/2017/decorative" val="1"/>
              </a:ext>
            </a:extLst>
          </p:cNvPr>
          <p:cNvSpPr>
            <a:spLocks noGrp="1"/>
          </p:cNvSpPr>
          <p:nvPr>
            <p:ph type="title"/>
          </p:nvPr>
        </p:nvSpPr>
        <p:spPr/>
        <p:txBody>
          <a:bodyPr/>
          <a:lstStyle/>
          <a:p>
            <a:r>
              <a:rPr lang="en-US"/>
              <a:t>Example Operational Definition</a:t>
            </a:r>
          </a:p>
        </p:txBody>
      </p:sp>
      <p:sp>
        <p:nvSpPr>
          <p:cNvPr id="3" name="Title">
            <a:extLst>
              <a:ext uri="{FF2B5EF4-FFF2-40B4-BE49-F238E27FC236}">
                <a16:creationId xmlns:a16="http://schemas.microsoft.com/office/drawing/2014/main" id="{5FD33DBA-07A8-3042-3A78-7D39B8C400E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 Operational Definition 1</a:t>
            </a:r>
          </a:p>
        </p:txBody>
      </p:sp>
      <p:graphicFrame>
        <p:nvGraphicFramePr>
          <p:cNvPr id="5" name="Content Placeholder">
            <a:extLst>
              <a:ext uri="{FF2B5EF4-FFF2-40B4-BE49-F238E27FC236}">
                <a16:creationId xmlns:a16="http://schemas.microsoft.com/office/drawing/2014/main" id="{FCA2C048-B10F-4E00-3E37-EC1BDE249768}"/>
              </a:ext>
            </a:extLst>
          </p:cNvPr>
          <p:cNvGraphicFramePr>
            <a:graphicFrameLocks noGrp="1"/>
          </p:cNvGraphicFramePr>
          <p:nvPr>
            <p:ph idx="1"/>
            <p:extLst>
              <p:ext uri="{D42A27DB-BD31-4B8C-83A1-F6EECF244321}">
                <p14:modId xmlns:p14="http://schemas.microsoft.com/office/powerpoint/2010/main" val="4168096938"/>
              </p:ext>
            </p:extLst>
          </p:nvPr>
        </p:nvGraphicFramePr>
        <p:xfrm>
          <a:off x="980501" y="1690688"/>
          <a:ext cx="10058400" cy="3865446"/>
        </p:xfrm>
        <a:graphic>
          <a:graphicData uri="http://schemas.openxmlformats.org/drawingml/2006/table">
            <a:tbl>
              <a:tblPr firstRow="1" firstCol="1" bandRow="1"/>
              <a:tblGrid>
                <a:gridCol w="1952718">
                  <a:extLst>
                    <a:ext uri="{9D8B030D-6E8A-4147-A177-3AD203B41FA5}">
                      <a16:colId xmlns:a16="http://schemas.microsoft.com/office/drawing/2014/main" val="2732474540"/>
                    </a:ext>
                  </a:extLst>
                </a:gridCol>
                <a:gridCol w="8105682">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is defined as attending to activities in class other than assignments.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Playing with materials inappropriately, talking to peers, putting head on the desk, drawing, and looking around the room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Completing assignments using materials only for assignments, and watching the teacher when delivering instruction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2728626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CEA7-D025-3C40-D884-421B165A8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358B5-023E-522A-006A-79553A776405}"/>
              </a:ext>
              <a:ext uri="{C183D7F6-B498-43B3-948B-1728B52AA6E4}">
                <adec:decorative xmlns:adec="http://schemas.microsoft.com/office/drawing/2017/decorative" val="1"/>
              </a:ext>
            </a:extLst>
          </p:cNvPr>
          <p:cNvSpPr>
            <a:spLocks noGrp="1"/>
          </p:cNvSpPr>
          <p:nvPr>
            <p:ph type="title"/>
          </p:nvPr>
        </p:nvSpPr>
        <p:spPr/>
        <p:txBody>
          <a:bodyPr/>
          <a:lstStyle/>
          <a:p>
            <a:r>
              <a:rPr lang="en-US"/>
              <a:t>Example Operational Definition</a:t>
            </a:r>
          </a:p>
        </p:txBody>
      </p:sp>
      <p:sp>
        <p:nvSpPr>
          <p:cNvPr id="3" name="Title">
            <a:extLst>
              <a:ext uri="{FF2B5EF4-FFF2-40B4-BE49-F238E27FC236}">
                <a16:creationId xmlns:a16="http://schemas.microsoft.com/office/drawing/2014/main" id="{B056A124-9346-8F7B-26FE-45AA6D0BAEB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 Operational Definition 2</a:t>
            </a:r>
          </a:p>
        </p:txBody>
      </p:sp>
      <p:graphicFrame>
        <p:nvGraphicFramePr>
          <p:cNvPr id="5" name="Content Placeholder">
            <a:extLst>
              <a:ext uri="{FF2B5EF4-FFF2-40B4-BE49-F238E27FC236}">
                <a16:creationId xmlns:a16="http://schemas.microsoft.com/office/drawing/2014/main" id="{882F5270-B7AE-C3F8-5C6B-FBD7D5566EF7}"/>
              </a:ext>
            </a:extLst>
          </p:cNvPr>
          <p:cNvGraphicFramePr>
            <a:graphicFrameLocks noGrp="1"/>
          </p:cNvGraphicFramePr>
          <p:nvPr>
            <p:ph idx="1"/>
            <p:extLst>
              <p:ext uri="{D42A27DB-BD31-4B8C-83A1-F6EECF244321}">
                <p14:modId xmlns:p14="http://schemas.microsoft.com/office/powerpoint/2010/main" val="1084469205"/>
              </p:ext>
            </p:extLst>
          </p:nvPr>
        </p:nvGraphicFramePr>
        <p:xfrm>
          <a:off x="980500" y="1690688"/>
          <a:ext cx="10240655" cy="4274066"/>
        </p:xfrm>
        <a:graphic>
          <a:graphicData uri="http://schemas.openxmlformats.org/drawingml/2006/table">
            <a:tbl>
              <a:tblPr firstRow="1" firstCol="1" bandRow="1"/>
              <a:tblGrid>
                <a:gridCol w="1988101">
                  <a:extLst>
                    <a:ext uri="{9D8B030D-6E8A-4147-A177-3AD203B41FA5}">
                      <a16:colId xmlns:a16="http://schemas.microsoft.com/office/drawing/2014/main" val="2732474540"/>
                    </a:ext>
                  </a:extLst>
                </a:gridCol>
                <a:gridCol w="8252554">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Verbal aggression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109575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t>Verbal aggression is defined as any vocalization directed towards a peer or adult at a volume above expected conversational level for a given setting alongside use profanity or language that is not appropriate for the setting.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effectLst/>
                          <a:latin typeface="Arial" panose="020B0604020202020204" pitchFamily="34" charset="0"/>
                          <a:ea typeface="Calibri" panose="020F0502020204030204" pitchFamily="34" charset="0"/>
                          <a:cs typeface="Times New Roman" panose="02020603050405020304" pitchFamily="18" charset="0"/>
                        </a:rPr>
                        <a:t>Yelling “I hate you” at a voice level 3 during classroom instruction, verbal threats directed towards peer (e.g., “if you don’t stop, I’m going to…”), name-calling, profanity.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effectLst/>
                          <a:latin typeface="Arial" panose="020B0604020202020204" pitchFamily="34" charset="0"/>
                          <a:ea typeface="Calibri" panose="020F0502020204030204" pitchFamily="34" charset="0"/>
                          <a:cs typeface="Times New Roman" panose="02020603050405020304" pitchFamily="18" charset="0"/>
                        </a:rPr>
                        <a:t>Level 3 voice level at recess, shouting out an answer during choral response, sighing (“</a:t>
                      </a:r>
                      <a:r>
                        <a:rPr lang="en-US" sz="2000" err="1">
                          <a:effectLst/>
                          <a:latin typeface="Arial" panose="020B0604020202020204" pitchFamily="34" charset="0"/>
                          <a:ea typeface="Calibri" panose="020F0502020204030204" pitchFamily="34" charset="0"/>
                          <a:cs typeface="Times New Roman" panose="02020603050405020304" pitchFamily="18" charset="0"/>
                        </a:rPr>
                        <a:t>uhhhggg</a:t>
                      </a:r>
                      <a:r>
                        <a:rPr lang="en-US" sz="2000">
                          <a:effectLst/>
                          <a:latin typeface="Arial" panose="020B0604020202020204" pitchFamily="34" charset="0"/>
                          <a:ea typeface="Calibri" panose="020F0502020204030204" pitchFamily="34" charset="0"/>
                          <a:cs typeface="Times New Roman" panose="02020603050405020304" pitchFamily="18" charset="0"/>
                        </a:rPr>
                        <a:t>”), negative self-talk (e.g., “this is too hard”)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3478123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D6396-0743-0276-366F-B39714C10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978E2-E8F8-04BA-667F-35AC46EAD529}"/>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Direct Observation (A-B-C Data Collection)</a:t>
            </a:r>
          </a:p>
        </p:txBody>
      </p:sp>
      <p:sp>
        <p:nvSpPr>
          <p:cNvPr id="3" name="Title">
            <a:extLst>
              <a:ext uri="{FF2B5EF4-FFF2-40B4-BE49-F238E27FC236}">
                <a16:creationId xmlns:a16="http://schemas.microsoft.com/office/drawing/2014/main" id="{649F3ACD-FF6B-4686-FEA9-2CE627EC87D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Direct Observation (A-B-C Data Collection) 1</a:t>
            </a:r>
          </a:p>
        </p:txBody>
      </p:sp>
      <p:pic>
        <p:nvPicPr>
          <p:cNvPr id="7" name="Picture 1" descr="Infographic: The ABC's of Behavior: A Focus on the Before and After. The ABC's of behavior, also known as the three-term contingency, can help us analyze antecedents, behavior, and consequences to explain, predict, and shape future behavior. Antecedents are events that come before the behavior occurs, or things that set the stage for behavior to occur. What happened before the behavior? Behavior refers to anything an individual does that is observable. Measurable, and repeatable. Consider acquisition (can't do) and performance (won't do) behavioral needs. What did the student do? Consequences are anything that comes following a behavior. They include events, situations, people's behavior, or things. What happened after the behavior occurred? Function: Why did the behavior happen? Identifies the reason why the behavior occurred, or why it is effective. There are different reasons individuals do things (to access or avoid things). All learning happens through consequences! Antecedents influence behavior and affect our future actions. Consequences determine the likelihood of engaging in behavior in the future.">
            <a:extLst>
              <a:ext uri="{FF2B5EF4-FFF2-40B4-BE49-F238E27FC236}">
                <a16:creationId xmlns:a16="http://schemas.microsoft.com/office/drawing/2014/main" id="{C5E8BEEB-5DDC-4D99-ADA3-4C2AD65B49D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28913" y="1497438"/>
            <a:ext cx="9205737" cy="5178228"/>
          </a:xfrm>
        </p:spPr>
      </p:pic>
      <p:pic>
        <p:nvPicPr>
          <p:cNvPr id="4" name="Picture 2">
            <a:extLst>
              <a:ext uri="{FF2B5EF4-FFF2-40B4-BE49-F238E27FC236}">
                <a16:creationId xmlns:a16="http://schemas.microsoft.com/office/drawing/2014/main" id="{69EB2F27-747B-6408-A3DD-8D805161AAF5}"/>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369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D3A-D4B7-F0CC-8BCC-568C88315BC2}"/>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Direct Observation (A-B-C Data Collection)</a:t>
            </a:r>
          </a:p>
        </p:txBody>
      </p:sp>
      <p:sp>
        <p:nvSpPr>
          <p:cNvPr id="3" name="Title 2">
            <a:extLst>
              <a:ext uri="{FF2B5EF4-FFF2-40B4-BE49-F238E27FC236}">
                <a16:creationId xmlns:a16="http://schemas.microsoft.com/office/drawing/2014/main" id="{F0CF377E-2F60-BE80-A232-1613E5DFB5C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Direct Observation (A-B-C Data Collection) 2</a:t>
            </a:r>
          </a:p>
        </p:txBody>
      </p:sp>
      <p:sp>
        <p:nvSpPr>
          <p:cNvPr id="7" name="Content Placeholder 1">
            <a:extLst>
              <a:ext uri="{FF2B5EF4-FFF2-40B4-BE49-F238E27FC236}">
                <a16:creationId xmlns:a16="http://schemas.microsoft.com/office/drawing/2014/main" id="{88BA5526-B29C-D7AB-B9A3-BC051BEC8D4E}"/>
              </a:ext>
            </a:extLst>
          </p:cNvPr>
          <p:cNvSpPr>
            <a:spLocks noGrp="1"/>
          </p:cNvSpPr>
          <p:nvPr>
            <p:ph sz="half" idx="2"/>
          </p:nvPr>
        </p:nvSpPr>
        <p:spPr>
          <a:xfrm>
            <a:off x="622004" y="1912746"/>
            <a:ext cx="6002079" cy="4351338"/>
          </a:xfrm>
        </p:spPr>
        <p:txBody>
          <a:bodyPr>
            <a:normAutofit fontScale="92500" lnSpcReduction="20000"/>
          </a:bodyPr>
          <a:lstStyle/>
          <a:p>
            <a:r>
              <a:rPr lang="en-US"/>
              <a:t>Determine the time of day and setting during which the behavior most often occurs</a:t>
            </a:r>
          </a:p>
          <a:p>
            <a:r>
              <a:rPr lang="en-US"/>
              <a:t>3 observation sessions (minimum)</a:t>
            </a:r>
          </a:p>
          <a:p>
            <a:r>
              <a:rPr lang="en-US"/>
              <a:t>Aim to observe 8-10 occurrences of the target behavior or three hours of observations</a:t>
            </a:r>
          </a:p>
          <a:p>
            <a:r>
              <a:rPr lang="en-US"/>
              <a:t>Record </a:t>
            </a:r>
            <a:r>
              <a:rPr lang="en-US" i="1"/>
              <a:t>only</a:t>
            </a:r>
            <a:r>
              <a:rPr lang="en-US"/>
              <a:t> instances of target behavior</a:t>
            </a:r>
          </a:p>
          <a:p>
            <a:r>
              <a:rPr lang="en-US"/>
              <a:t>Each instance of the target behavior will be numbered and later placed in the Function Matrix</a:t>
            </a:r>
          </a:p>
        </p:txBody>
      </p:sp>
      <p:pic>
        <p:nvPicPr>
          <p:cNvPr id="5" name="Picture 1" descr="Image of an ABC Data Collection Form">
            <a:extLst>
              <a:ext uri="{FF2B5EF4-FFF2-40B4-BE49-F238E27FC236}">
                <a16:creationId xmlns:a16="http://schemas.microsoft.com/office/drawing/2014/main" id="{66DEDA70-AE9B-FD0A-C27C-09FF4040792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833191" y="2158801"/>
            <a:ext cx="4520609" cy="3493198"/>
          </a:xfrm>
          <a:ln>
            <a:solidFill>
              <a:schemeClr val="tx1"/>
            </a:solidFill>
          </a:ln>
        </p:spPr>
      </p:pic>
      <p:pic>
        <p:nvPicPr>
          <p:cNvPr id="8" name="Picture 2">
            <a:extLst>
              <a:ext uri="{FF2B5EF4-FFF2-40B4-BE49-F238E27FC236}">
                <a16:creationId xmlns:a16="http://schemas.microsoft.com/office/drawing/2014/main" id="{71402336-1AFF-74D0-E42A-A86E34E4C44C}"/>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3446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8B59-6AA9-654B-21BE-64C64BFBD33F}"/>
              </a:ext>
            </a:extLst>
          </p:cNvPr>
          <p:cNvSpPr>
            <a:spLocks noGrp="1"/>
          </p:cNvSpPr>
          <p:nvPr>
            <p:ph type="title"/>
          </p:nvPr>
        </p:nvSpPr>
        <p:spPr/>
        <p:txBody>
          <a:bodyPr>
            <a:normAutofit/>
          </a:bodyPr>
          <a:lstStyle/>
          <a:p>
            <a:r>
              <a:rPr lang="en-US" sz="4400"/>
              <a:t>A-B-C Data Collection Example</a:t>
            </a:r>
            <a:endParaRPr lang="en-US"/>
          </a:p>
        </p:txBody>
      </p:sp>
      <p:pic>
        <p:nvPicPr>
          <p:cNvPr id="5" name="Picture 1" descr="Image of an ABC Data Collection Form. Table headers are: context, antecedent, behavior, consequence and function.">
            <a:hlinkClick r:id="rId3"/>
            <a:extLst>
              <a:ext uri="{FF2B5EF4-FFF2-40B4-BE49-F238E27FC236}">
                <a16:creationId xmlns:a16="http://schemas.microsoft.com/office/drawing/2014/main" id="{E97659E8-CDCC-8818-2762-4666A488D1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101" y="1542790"/>
            <a:ext cx="10895798" cy="8419481"/>
          </a:xfrm>
          <a:prstGeom prst="rect">
            <a:avLst/>
          </a:prstGeom>
          <a:ln>
            <a:solidFill>
              <a:schemeClr val="tx1"/>
            </a:solidFill>
          </a:ln>
        </p:spPr>
      </p:pic>
      <p:pic>
        <p:nvPicPr>
          <p:cNvPr id="6" name="Highlight">
            <a:extLst>
              <a:ext uri="{FF2B5EF4-FFF2-40B4-BE49-F238E27FC236}">
                <a16:creationId xmlns:a16="http://schemas.microsoft.com/office/drawing/2014/main" id="{3ABF5390-E37C-0CA4-7217-465C61BA342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7008" y="4497974"/>
            <a:ext cx="514427" cy="298730"/>
          </a:xfrm>
          <a:prstGeom prst="rect">
            <a:avLst/>
          </a:prstGeom>
        </p:spPr>
      </p:pic>
      <p:sp>
        <p:nvSpPr>
          <p:cNvPr id="7" name="TextBox 1">
            <a:extLst>
              <a:ext uri="{FF2B5EF4-FFF2-40B4-BE49-F238E27FC236}">
                <a16:creationId xmlns:a16="http://schemas.microsoft.com/office/drawing/2014/main" id="{D772BF3A-78BC-039F-ABC0-D77C0407612B}"/>
              </a:ext>
              <a:ext uri="{C183D7F6-B498-43B3-948B-1728B52AA6E4}">
                <adec:decorative xmlns:adec="http://schemas.microsoft.com/office/drawing/2017/decorative" val="0"/>
              </a:ext>
            </a:extLst>
          </p:cNvPr>
          <p:cNvSpPr txBox="1"/>
          <p:nvPr/>
        </p:nvSpPr>
        <p:spPr>
          <a:xfrm>
            <a:off x="1831435" y="4553654"/>
            <a:ext cx="1437942" cy="261610"/>
          </a:xfrm>
          <a:prstGeom prst="rect">
            <a:avLst/>
          </a:prstGeom>
          <a:noFill/>
        </p:spPr>
        <p:txBody>
          <a:bodyPr wrap="square" rtlCol="0">
            <a:spAutoFit/>
          </a:bodyPr>
          <a:lstStyle/>
          <a:p>
            <a:r>
              <a:rPr lang="en-US" sz="1100">
                <a:latin typeface="Bradley Hand ITC" panose="03070402050302030203" pitchFamily="66" charset="0"/>
              </a:rPr>
              <a:t>Reading instruction</a:t>
            </a:r>
          </a:p>
        </p:txBody>
      </p:sp>
      <p:sp>
        <p:nvSpPr>
          <p:cNvPr id="8" name="TextBox 2">
            <a:extLst>
              <a:ext uri="{FF2B5EF4-FFF2-40B4-BE49-F238E27FC236}">
                <a16:creationId xmlns:a16="http://schemas.microsoft.com/office/drawing/2014/main" id="{FCF8AF30-879E-32F9-FA56-0A629F88C469}"/>
              </a:ext>
              <a:ext uri="{C183D7F6-B498-43B3-948B-1728B52AA6E4}">
                <adec:decorative xmlns:adec="http://schemas.microsoft.com/office/drawing/2017/decorative" val="0"/>
              </a:ext>
            </a:extLst>
          </p:cNvPr>
          <p:cNvSpPr txBox="1"/>
          <p:nvPr/>
        </p:nvSpPr>
        <p:spPr>
          <a:xfrm>
            <a:off x="3405300" y="4559832"/>
            <a:ext cx="1853513" cy="261610"/>
          </a:xfrm>
          <a:prstGeom prst="rect">
            <a:avLst/>
          </a:prstGeom>
          <a:noFill/>
        </p:spPr>
        <p:txBody>
          <a:bodyPr wrap="square" rtlCol="0">
            <a:spAutoFit/>
          </a:bodyPr>
          <a:lstStyle/>
          <a:p>
            <a:r>
              <a:rPr lang="en-US" sz="1100">
                <a:latin typeface="Bradley Hand ITC" panose="03070402050302030203" pitchFamily="66" charset="0"/>
              </a:rPr>
              <a:t>Pencil breaks</a:t>
            </a:r>
          </a:p>
        </p:txBody>
      </p:sp>
      <p:sp>
        <p:nvSpPr>
          <p:cNvPr id="9" name="TextBox 3">
            <a:extLst>
              <a:ext uri="{FF2B5EF4-FFF2-40B4-BE49-F238E27FC236}">
                <a16:creationId xmlns:a16="http://schemas.microsoft.com/office/drawing/2014/main" id="{52100D91-FC54-84F1-76A0-356AB0914933}"/>
              </a:ext>
              <a:ext uri="{C183D7F6-B498-43B3-948B-1728B52AA6E4}">
                <adec:decorative xmlns:adec="http://schemas.microsoft.com/office/drawing/2017/decorative" val="0"/>
              </a:ext>
            </a:extLst>
          </p:cNvPr>
          <p:cNvSpPr txBox="1"/>
          <p:nvPr/>
        </p:nvSpPr>
        <p:spPr>
          <a:xfrm>
            <a:off x="5357668" y="4553654"/>
            <a:ext cx="1952368" cy="261610"/>
          </a:xfrm>
          <a:prstGeom prst="rect">
            <a:avLst/>
          </a:prstGeom>
          <a:noFill/>
        </p:spPr>
        <p:txBody>
          <a:bodyPr wrap="square" rtlCol="0">
            <a:spAutoFit/>
          </a:bodyPr>
          <a:lstStyle/>
          <a:p>
            <a:r>
              <a:rPr lang="en-US" sz="1100">
                <a:latin typeface="Bradley Hand ITC" panose="03070402050302030203" pitchFamily="66" charset="0"/>
              </a:rPr>
              <a:t>Student throws pencil</a:t>
            </a:r>
          </a:p>
        </p:txBody>
      </p:sp>
      <p:sp>
        <p:nvSpPr>
          <p:cNvPr id="10" name="TextBox 4">
            <a:extLst>
              <a:ext uri="{FF2B5EF4-FFF2-40B4-BE49-F238E27FC236}">
                <a16:creationId xmlns:a16="http://schemas.microsoft.com/office/drawing/2014/main" id="{71C4954B-CFD0-0C92-F61B-F4F3AC489591}"/>
              </a:ext>
              <a:ext uri="{C183D7F6-B498-43B3-948B-1728B52AA6E4}">
                <adec:decorative xmlns:adec="http://schemas.microsoft.com/office/drawing/2017/decorative" val="0"/>
              </a:ext>
            </a:extLst>
          </p:cNvPr>
          <p:cNvSpPr txBox="1"/>
          <p:nvPr/>
        </p:nvSpPr>
        <p:spPr>
          <a:xfrm>
            <a:off x="7425172" y="4553654"/>
            <a:ext cx="1952368" cy="261610"/>
          </a:xfrm>
          <a:prstGeom prst="rect">
            <a:avLst/>
          </a:prstGeom>
          <a:noFill/>
        </p:spPr>
        <p:txBody>
          <a:bodyPr wrap="square" rtlCol="0">
            <a:spAutoFit/>
          </a:bodyPr>
          <a:lstStyle/>
          <a:p>
            <a:r>
              <a:rPr lang="en-US" sz="1100">
                <a:latin typeface="Bradley Hand ITC" panose="03070402050302030203" pitchFamily="66" charset="0"/>
              </a:rPr>
              <a:t>Teacher looks at student</a:t>
            </a:r>
          </a:p>
        </p:txBody>
      </p:sp>
    </p:spTree>
    <p:extLst>
      <p:ext uri="{BB962C8B-B14F-4D97-AF65-F5344CB8AC3E}">
        <p14:creationId xmlns:p14="http://schemas.microsoft.com/office/powerpoint/2010/main" val="4060283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0567E385-9168-DAB5-BF30-C067ADA4D841}"/>
              </a:ext>
            </a:extLst>
          </p:cNvPr>
          <p:cNvSpPr>
            <a:spLocks noGrp="1"/>
          </p:cNvSpPr>
          <p:nvPr>
            <p:ph type="title"/>
          </p:nvPr>
        </p:nvSpPr>
        <p:spPr>
          <a:xfrm>
            <a:off x="838200" y="365125"/>
            <a:ext cx="11353800" cy="1325563"/>
          </a:xfrm>
        </p:spPr>
        <p:txBody>
          <a:bodyPr>
            <a:noAutofit/>
          </a:bodyPr>
          <a:lstStyle/>
          <a:p>
            <a:r>
              <a:rPr lang="en-US" sz="3200"/>
              <a:t>Use Function Matrix to identify the hypothesized function(s)</a:t>
            </a:r>
          </a:p>
        </p:txBody>
      </p:sp>
      <p:pic>
        <p:nvPicPr>
          <p:cNvPr id="6" name="Picture 1" descr="Functional Assessment-Based Intervention (FABI) Introduction module cover&#10;">
            <a:extLst>
              <a:ext uri="{FF2B5EF4-FFF2-40B4-BE49-F238E27FC236}">
                <a16:creationId xmlns:a16="http://schemas.microsoft.com/office/drawing/2014/main" id="{0A4CA6C4-676F-A354-9F6A-BF1528B0062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p:blipFill>
        <p:spPr>
          <a:xfrm>
            <a:off x="2734309" y="1470783"/>
            <a:ext cx="6723381" cy="5195340"/>
          </a:xfrm>
          <a:ln>
            <a:solidFill>
              <a:schemeClr val="tx1"/>
            </a:solidFill>
          </a:ln>
        </p:spPr>
      </p:pic>
      <p:sp>
        <p:nvSpPr>
          <p:cNvPr id="9" name="TextBox 1">
            <a:extLst>
              <a:ext uri="{FF2B5EF4-FFF2-40B4-BE49-F238E27FC236}">
                <a16:creationId xmlns:a16="http://schemas.microsoft.com/office/drawing/2014/main" id="{DF4996B0-2C32-5611-1C0F-75517098FD27}"/>
              </a:ext>
            </a:extLst>
          </p:cNvPr>
          <p:cNvSpPr txBox="1"/>
          <p:nvPr/>
        </p:nvSpPr>
        <p:spPr>
          <a:xfrm>
            <a:off x="437751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Peers laugh</a:t>
            </a:r>
          </a:p>
          <a:p>
            <a:pPr marL="177800" indent="-177800">
              <a:buFont typeface="Arial" panose="020B0604020202020204" pitchFamily="34" charset="0"/>
              <a:buChar char="•"/>
            </a:pPr>
            <a:r>
              <a:rPr lang="en-US" sz="1600"/>
              <a:t>Teacher provides 1:1 assistance</a:t>
            </a:r>
          </a:p>
        </p:txBody>
      </p:sp>
      <p:sp>
        <p:nvSpPr>
          <p:cNvPr id="10" name="TextBox 2">
            <a:extLst>
              <a:ext uri="{FF2B5EF4-FFF2-40B4-BE49-F238E27FC236}">
                <a16:creationId xmlns:a16="http://schemas.microsoft.com/office/drawing/2014/main" id="{2BF04B95-BDDA-C7E8-BDBA-54D4C3E035E5}"/>
              </a:ext>
            </a:extLst>
          </p:cNvPr>
          <p:cNvSpPr txBox="1"/>
          <p:nvPr/>
        </p:nvSpPr>
        <p:spPr>
          <a:xfrm>
            <a:off x="665896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Work alone</a:t>
            </a:r>
          </a:p>
          <a:p>
            <a:pPr marL="177800" indent="-177800">
              <a:buFont typeface="Arial" panose="020B0604020202020204" pitchFamily="34" charset="0"/>
              <a:buChar char="•"/>
            </a:pPr>
            <a:r>
              <a:rPr lang="en-US" sz="1600"/>
              <a:t>Ignored by peers or adults</a:t>
            </a:r>
          </a:p>
        </p:txBody>
      </p:sp>
      <p:sp>
        <p:nvSpPr>
          <p:cNvPr id="11" name="TextBox 3">
            <a:extLst>
              <a:ext uri="{FF2B5EF4-FFF2-40B4-BE49-F238E27FC236}">
                <a16:creationId xmlns:a16="http://schemas.microsoft.com/office/drawing/2014/main" id="{40123D87-7BAA-E2B7-9FE6-F4FB510BD666}"/>
              </a:ext>
            </a:extLst>
          </p:cNvPr>
          <p:cNvSpPr txBox="1"/>
          <p:nvPr/>
        </p:nvSpPr>
        <p:spPr>
          <a:xfrm>
            <a:off x="4386617" y="3868609"/>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Preferred activity (e.g., tablet)</a:t>
            </a:r>
          </a:p>
        </p:txBody>
      </p:sp>
      <p:sp>
        <p:nvSpPr>
          <p:cNvPr id="12" name="TextBox 4">
            <a:extLst>
              <a:ext uri="{FF2B5EF4-FFF2-40B4-BE49-F238E27FC236}">
                <a16:creationId xmlns:a16="http://schemas.microsoft.com/office/drawing/2014/main" id="{68B63B4B-FAFA-5C44-1D06-03AC100BA9E4}"/>
              </a:ext>
            </a:extLst>
          </p:cNvPr>
          <p:cNvSpPr txBox="1"/>
          <p:nvPr/>
        </p:nvSpPr>
        <p:spPr>
          <a:xfrm>
            <a:off x="6681714" y="3868609"/>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Do not have to complete academic task</a:t>
            </a:r>
          </a:p>
        </p:txBody>
      </p:sp>
      <p:sp>
        <p:nvSpPr>
          <p:cNvPr id="13" name="TextBox 5">
            <a:extLst>
              <a:ext uri="{FF2B5EF4-FFF2-40B4-BE49-F238E27FC236}">
                <a16:creationId xmlns:a16="http://schemas.microsoft.com/office/drawing/2014/main" id="{CF1F33B3-B42E-9E69-88A2-959677CD641D}"/>
              </a:ext>
            </a:extLst>
          </p:cNvPr>
          <p:cNvSpPr txBox="1"/>
          <p:nvPr/>
        </p:nvSpPr>
        <p:spPr>
          <a:xfrm>
            <a:off x="4386617" y="4861209"/>
            <a:ext cx="2137581" cy="338554"/>
          </a:xfrm>
          <a:prstGeom prst="rect">
            <a:avLst/>
          </a:prstGeom>
          <a:noFill/>
        </p:spPr>
        <p:txBody>
          <a:bodyPr wrap="square" rtlCol="0">
            <a:spAutoFit/>
          </a:bodyPr>
          <a:lstStyle/>
          <a:p>
            <a:pPr marL="177800" indent="-177800">
              <a:buFont typeface="Arial" panose="020B0604020202020204" pitchFamily="34" charset="0"/>
              <a:buChar char="•"/>
            </a:pPr>
            <a:r>
              <a:rPr lang="en-US" sz="1600"/>
              <a:t>Access to fidgets</a:t>
            </a:r>
          </a:p>
        </p:txBody>
      </p:sp>
      <p:sp>
        <p:nvSpPr>
          <p:cNvPr id="14" name="TextBox 6">
            <a:extLst>
              <a:ext uri="{FF2B5EF4-FFF2-40B4-BE49-F238E27FC236}">
                <a16:creationId xmlns:a16="http://schemas.microsoft.com/office/drawing/2014/main" id="{4816AB04-F2C9-71E1-5329-9D830DB13E60}"/>
              </a:ext>
            </a:extLst>
          </p:cNvPr>
          <p:cNvSpPr txBox="1"/>
          <p:nvPr/>
        </p:nvSpPr>
        <p:spPr>
          <a:xfrm>
            <a:off x="6622573" y="4901238"/>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Noise cancelling headphones</a:t>
            </a:r>
          </a:p>
        </p:txBody>
      </p:sp>
    </p:spTree>
    <p:extLst>
      <p:ext uri="{BB962C8B-B14F-4D97-AF65-F5344CB8AC3E}">
        <p14:creationId xmlns:p14="http://schemas.microsoft.com/office/powerpoint/2010/main" val="221060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8CB7C-DE9F-2276-6D6C-81FCE3B1C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2787B-55D2-34A6-1C03-163E5FF5372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Function Matrix</a:t>
            </a:r>
          </a:p>
        </p:txBody>
      </p:sp>
      <p:graphicFrame>
        <p:nvGraphicFramePr>
          <p:cNvPr id="15" name="Table 1">
            <a:extLst>
              <a:ext uri="{FF2B5EF4-FFF2-40B4-BE49-F238E27FC236}">
                <a16:creationId xmlns:a16="http://schemas.microsoft.com/office/drawing/2014/main" id="{66D3599E-36D6-F318-E260-51E50A25D2F3}"/>
              </a:ext>
            </a:extLst>
          </p:cNvPr>
          <p:cNvGraphicFramePr>
            <a:graphicFrameLocks noGrp="1"/>
          </p:cNvGraphicFramePr>
          <p:nvPr>
            <p:extLst>
              <p:ext uri="{D42A27DB-BD31-4B8C-83A1-F6EECF244321}">
                <p14:modId xmlns:p14="http://schemas.microsoft.com/office/powerpoint/2010/main" val="3963417132"/>
              </p:ext>
            </p:extLst>
          </p:nvPr>
        </p:nvGraphicFramePr>
        <p:xfrm>
          <a:off x="406109" y="381000"/>
          <a:ext cx="11522035" cy="5833361"/>
        </p:xfrm>
        <a:graphic>
          <a:graphicData uri="http://schemas.openxmlformats.org/drawingml/2006/table">
            <a:tbl>
              <a:tblPr firstRow="1" firstCol="1" bandRow="1"/>
              <a:tblGrid>
                <a:gridCol w="1743383">
                  <a:extLst>
                    <a:ext uri="{9D8B030D-6E8A-4147-A177-3AD203B41FA5}">
                      <a16:colId xmlns:a16="http://schemas.microsoft.com/office/drawing/2014/main" val="1732928904"/>
                    </a:ext>
                  </a:extLst>
                </a:gridCol>
                <a:gridCol w="4889326">
                  <a:extLst>
                    <a:ext uri="{9D8B030D-6E8A-4147-A177-3AD203B41FA5}">
                      <a16:colId xmlns:a16="http://schemas.microsoft.com/office/drawing/2014/main" val="2626235258"/>
                    </a:ext>
                  </a:extLst>
                </a:gridCol>
                <a:gridCol w="4889326">
                  <a:extLst>
                    <a:ext uri="{9D8B030D-6E8A-4147-A177-3AD203B41FA5}">
                      <a16:colId xmlns:a16="http://schemas.microsoft.com/office/drawing/2014/main" val="3032417757"/>
                    </a:ext>
                  </a:extLst>
                </a:gridCol>
              </a:tblGrid>
              <a:tr h="618426">
                <a:tc>
                  <a:txBody>
                    <a:bodyPr/>
                    <a:lstStyle/>
                    <a:p>
                      <a:pPr marL="0" marR="0" algn="ctr">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Positive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(access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Negative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(avoid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77433547"/>
                  </a:ext>
                </a:extLst>
              </a:tr>
              <a:tr h="2209457">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Attention</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 “</a:t>
                      </a:r>
                      <a:r>
                        <a:rPr lang="en-US" sz="1500">
                          <a:latin typeface="+mn-lt"/>
                        </a:rPr>
                        <a:t>During Independent work time, frequently comes to me to ask a question during math. Often, she already knows the answer”</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Parent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wants me to check her homework every night. Not just one math problem but all of them.”</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ABC Data- 1.2, 1.3, 2.1, 2.4,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4141821"/>
                  </a:ext>
                </a:extLst>
              </a:tr>
              <a:tr h="1660333">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Tangibles/Activities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Records Review </a:t>
                      </a:r>
                      <a:r>
                        <a:rPr lang="en-US" sz="1500">
                          <a:effectLst/>
                          <a:latin typeface="+mn-lt"/>
                          <a:ea typeface="Calibri" panose="020F0502020204030204" pitchFamily="34" charset="0"/>
                          <a:cs typeface="Times New Roman" panose="02020603050405020304" pitchFamily="18" charset="0"/>
                        </a:rPr>
                        <a:t>- Tammy’s low grades were due to lack of  class work completion.</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is the last one to get started when it is time for independent reading.”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i="1">
                          <a:effectLst/>
                          <a:latin typeface="+mn-lt"/>
                          <a:ea typeface="Calibri" panose="020F0502020204030204" pitchFamily="34" charset="0"/>
                          <a:cs typeface="Times New Roman" panose="02020603050405020304" pitchFamily="18" charset="0"/>
                        </a:rPr>
                        <a:t>Student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I hate worksheets, they’re so boring”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a:effectLst/>
                          <a:latin typeface="+mn-lt"/>
                          <a:ea typeface="Calibri" panose="020F0502020204030204" pitchFamily="34" charset="0"/>
                          <a:cs typeface="Times New Roman" panose="02020603050405020304" pitchFamily="18" charset="0"/>
                        </a:rPr>
                        <a:t>ABC Data: 1.1, 1.4, 2.2, 2.3, 2.5, 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2735704"/>
                  </a:ext>
                </a:extLst>
              </a:tr>
              <a:tr h="1221890">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Sensory</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313893"/>
                  </a:ext>
                </a:extLst>
              </a:tr>
            </a:tbl>
          </a:graphicData>
        </a:graphic>
      </p:graphicFrame>
      <p:sp>
        <p:nvSpPr>
          <p:cNvPr id="18" name="Rectangle 1">
            <a:extLst>
              <a:ext uri="{FF2B5EF4-FFF2-40B4-BE49-F238E27FC236}">
                <a16:creationId xmlns:a16="http://schemas.microsoft.com/office/drawing/2014/main" id="{F0904525-9FED-ED40-B2F7-758354A6C8C1}"/>
              </a:ext>
              <a:ext uri="{C183D7F6-B498-43B3-948B-1728B52AA6E4}">
                <adec:decorative xmlns:adec="http://schemas.microsoft.com/office/drawing/2017/decorative" val="0"/>
              </a:ext>
            </a:extLst>
          </p:cNvPr>
          <p:cNvSpPr>
            <a:spLocks noChangeArrowheads="1"/>
          </p:cNvSpPr>
          <p:nvPr/>
        </p:nvSpPr>
        <p:spPr bwMode="auto">
          <a:xfrm>
            <a:off x="552735" y="3542731"/>
            <a:ext cx="2895600" cy="685800"/>
          </a:xfrm>
          <a:prstGeom prst="borderCallout1">
            <a:avLst>
              <a:gd name="adj1" fmla="val 2829"/>
              <a:gd name="adj2" fmla="val 43984"/>
              <a:gd name="adj3" fmla="val -76554"/>
              <a:gd name="adj4" fmla="val 93167"/>
            </a:avLst>
          </a:prstGeom>
          <a:solidFill>
            <a:schemeClr val="accent5"/>
          </a:solidFill>
          <a:ln w="9525">
            <a:solidFill>
              <a:schemeClr val="tx1"/>
            </a:solidFill>
            <a:miter lim="800000"/>
            <a:headEnd/>
            <a:tailEnd/>
          </a:ln>
        </p:spPr>
        <p:txBody>
          <a:bodyPr wrap="none" anchor="ctr"/>
          <a:lstStyle/>
          <a:p>
            <a:pPr algn="ctr"/>
            <a:r>
              <a:rPr lang="en-US">
                <a:solidFill>
                  <a:schemeClr val="bg1"/>
                </a:solidFill>
              </a:rPr>
              <a:t>Number of the observation </a:t>
            </a:r>
          </a:p>
          <a:p>
            <a:pPr algn="ctr"/>
            <a:r>
              <a:rPr lang="en-US">
                <a:solidFill>
                  <a:schemeClr val="bg1"/>
                </a:solidFill>
              </a:rPr>
              <a:t>session (Day 1)</a:t>
            </a:r>
          </a:p>
        </p:txBody>
      </p:sp>
      <p:sp>
        <p:nvSpPr>
          <p:cNvPr id="19" name="Rectangle 2">
            <a:extLst>
              <a:ext uri="{FF2B5EF4-FFF2-40B4-BE49-F238E27FC236}">
                <a16:creationId xmlns:a16="http://schemas.microsoft.com/office/drawing/2014/main" id="{3C15F6F4-F6D8-4142-3F51-1C6C038401D4}"/>
              </a:ext>
              <a:ext uri="{C183D7F6-B498-43B3-948B-1728B52AA6E4}">
                <adec:decorative xmlns:adec="http://schemas.microsoft.com/office/drawing/2017/decorative" val="0"/>
              </a:ext>
            </a:extLst>
          </p:cNvPr>
          <p:cNvSpPr>
            <a:spLocks noChangeArrowheads="1"/>
          </p:cNvSpPr>
          <p:nvPr/>
        </p:nvSpPr>
        <p:spPr bwMode="auto">
          <a:xfrm>
            <a:off x="2445311" y="4380931"/>
            <a:ext cx="4419600" cy="990600"/>
          </a:xfrm>
          <a:prstGeom prst="borderCallout1">
            <a:avLst>
              <a:gd name="adj1" fmla="val -11560"/>
              <a:gd name="adj2" fmla="val 47560"/>
              <a:gd name="adj3" fmla="val -127225"/>
              <a:gd name="adj4" fmla="val 24045"/>
            </a:avLst>
          </a:prstGeom>
          <a:solidFill>
            <a:schemeClr val="accent5"/>
          </a:solidFill>
          <a:ln w="9525">
            <a:solidFill>
              <a:schemeClr val="tx1"/>
            </a:solidFill>
            <a:miter lim="800000"/>
            <a:headEnd/>
            <a:tailEnd/>
          </a:ln>
        </p:spPr>
        <p:txBody>
          <a:bodyPr wrap="none" anchor="ctr"/>
          <a:lstStyle/>
          <a:p>
            <a:pPr algn="ctr"/>
            <a:endParaRPr lang="en-US">
              <a:solidFill>
                <a:schemeClr val="bg1"/>
              </a:solidFill>
            </a:endParaRPr>
          </a:p>
          <a:p>
            <a:pPr algn="ctr"/>
            <a:r>
              <a:rPr lang="en-US">
                <a:solidFill>
                  <a:schemeClr val="bg1"/>
                </a:solidFill>
              </a:rPr>
              <a:t>Number of the occurrence in the </a:t>
            </a:r>
          </a:p>
          <a:p>
            <a:pPr algn="ctr"/>
            <a:r>
              <a:rPr lang="en-US">
                <a:solidFill>
                  <a:schemeClr val="bg1"/>
                </a:solidFill>
              </a:rPr>
              <a:t>observation session </a:t>
            </a:r>
          </a:p>
          <a:p>
            <a:pPr algn="ctr"/>
            <a:r>
              <a:rPr lang="en-US">
                <a:solidFill>
                  <a:schemeClr val="bg1"/>
                </a:solidFill>
              </a:rPr>
              <a:t>(second instance of the behavior on Day 1)</a:t>
            </a:r>
          </a:p>
          <a:p>
            <a:pPr algn="ctr"/>
            <a:endParaRPr lang="en-US">
              <a:solidFill>
                <a:schemeClr val="bg1"/>
              </a:solidFill>
            </a:endParaRPr>
          </a:p>
        </p:txBody>
      </p:sp>
      <p:sp>
        <p:nvSpPr>
          <p:cNvPr id="17" name="TextBox 1">
            <a:extLst>
              <a:ext uri="{FF2B5EF4-FFF2-40B4-BE49-F238E27FC236}">
                <a16:creationId xmlns:a16="http://schemas.microsoft.com/office/drawing/2014/main" id="{D30EF223-A8F1-5A19-5B0B-7AA6ABFBD234}"/>
              </a:ext>
              <a:ext uri="{C183D7F6-B498-43B3-948B-1728B52AA6E4}">
                <adec:decorative xmlns:adec="http://schemas.microsoft.com/office/drawing/2017/decorative" val="1"/>
              </a:ext>
            </a:extLst>
          </p:cNvPr>
          <p:cNvSpPr txBox="1"/>
          <p:nvPr/>
        </p:nvSpPr>
        <p:spPr>
          <a:xfrm>
            <a:off x="-2644824" y="6549595"/>
            <a:ext cx="11051844" cy="286682"/>
          </a:xfrm>
          <a:prstGeom prst="rect">
            <a:avLst/>
          </a:prstGeom>
          <a:noFill/>
        </p:spPr>
        <p:txBody>
          <a:bodyPr wrap="square">
            <a:spAutoFit/>
          </a:bodyPr>
          <a:lstStyle/>
          <a:p>
            <a:pPr marL="0" marR="0" algn="r">
              <a:lnSpc>
                <a:spcPct val="115000"/>
              </a:lnSpc>
              <a:spcBef>
                <a:spcPts val="500"/>
              </a:spcBef>
              <a:spcAft>
                <a:spcPts val="800"/>
              </a:spcAft>
            </a:pP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Source: Umbreit, Ferro, Lane, &amp; Liaupsin (2024); Umbreit, Ferro, Liaupsin, &amp; Lane (2007); Umbreit, Lane, &amp; </a:t>
            </a:r>
            <a:r>
              <a:rPr lang="en-US" sz="1200" err="1">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Dejud</a:t>
            </a: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 (2004)</a:t>
            </a:r>
            <a:endParaRPr lang="en-US" sz="24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98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C39BDFD1-6E30-8122-996A-AA222E3622F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Practice! 1</a:t>
            </a:r>
          </a:p>
        </p:txBody>
      </p:sp>
      <p:sp>
        <p:nvSpPr>
          <p:cNvPr id="2" name="Title 1">
            <a:extLst>
              <a:ext uri="{FF2B5EF4-FFF2-40B4-BE49-F238E27FC236}">
                <a16:creationId xmlns:a16="http://schemas.microsoft.com/office/drawing/2014/main" id="{B7A4E6D3-83F8-A726-F45C-AFC66FADC758}"/>
              </a:ext>
              <a:ext uri="{C183D7F6-B498-43B3-948B-1728B52AA6E4}">
                <adec:decorative xmlns:adec="http://schemas.microsoft.com/office/drawing/2017/decorative" val="1"/>
              </a:ext>
            </a:extLst>
          </p:cNvPr>
          <p:cNvSpPr>
            <a:spLocks noGrp="1"/>
          </p:cNvSpPr>
          <p:nvPr>
            <p:ph type="title"/>
          </p:nvPr>
        </p:nvSpPr>
        <p:spPr/>
        <p:txBody>
          <a:bodyPr/>
          <a:lstStyle/>
          <a:p>
            <a:r>
              <a:rPr lang="en-US" sz="4400"/>
              <a:t>Let</a:t>
            </a:r>
            <a:r>
              <a:rPr lang="en-US"/>
              <a:t>’s Practice!</a:t>
            </a:r>
          </a:p>
        </p:txBody>
      </p:sp>
      <p:pic>
        <p:nvPicPr>
          <p:cNvPr id="5" name="Picture 1" descr="ABC collection form">
            <a:extLst>
              <a:ext uri="{FF2B5EF4-FFF2-40B4-BE49-F238E27FC236}">
                <a16:creationId xmlns:a16="http://schemas.microsoft.com/office/drawing/2014/main" id="{174BB579-7EBE-CF05-F516-28A0B2FD174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33450" y="1520825"/>
            <a:ext cx="6434417" cy="4972050"/>
          </a:xfrm>
          <a:ln>
            <a:solidFill>
              <a:schemeClr val="tx1"/>
            </a:solidFill>
          </a:ln>
        </p:spPr>
      </p:pic>
      <p:sp>
        <p:nvSpPr>
          <p:cNvPr id="11" name="Rectangle 1">
            <a:extLst>
              <a:ext uri="{FF2B5EF4-FFF2-40B4-BE49-F238E27FC236}">
                <a16:creationId xmlns:a16="http://schemas.microsoft.com/office/drawing/2014/main" id="{81420D8F-6878-967C-3287-64962E08A544}"/>
              </a:ext>
              <a:ext uri="{C183D7F6-B498-43B3-948B-1728B52AA6E4}">
                <adec:decorative xmlns:adec="http://schemas.microsoft.com/office/drawing/2017/decorative" val="1"/>
              </a:ext>
            </a:extLst>
          </p:cNvPr>
          <p:cNvSpPr/>
          <p:nvPr/>
        </p:nvSpPr>
        <p:spPr>
          <a:xfrm>
            <a:off x="6159794" y="334526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3" name="Rectangle 2">
            <a:extLst>
              <a:ext uri="{FF2B5EF4-FFF2-40B4-BE49-F238E27FC236}">
                <a16:creationId xmlns:a16="http://schemas.microsoft.com/office/drawing/2014/main" id="{1D2FF2BD-4E4C-4B60-CDDA-F46D53043333}"/>
              </a:ext>
              <a:ext uri="{C183D7F6-B498-43B3-948B-1728B52AA6E4}">
                <adec:decorative xmlns:adec="http://schemas.microsoft.com/office/drawing/2017/decorative" val="1"/>
              </a:ext>
            </a:extLst>
          </p:cNvPr>
          <p:cNvSpPr/>
          <p:nvPr/>
        </p:nvSpPr>
        <p:spPr>
          <a:xfrm>
            <a:off x="6159794" y="373704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4" name="Rectangle 3">
            <a:extLst>
              <a:ext uri="{FF2B5EF4-FFF2-40B4-BE49-F238E27FC236}">
                <a16:creationId xmlns:a16="http://schemas.microsoft.com/office/drawing/2014/main" id="{EF7F7D89-E0BE-9576-D6CC-51FA1BEBE5B1}"/>
              </a:ext>
              <a:ext uri="{C183D7F6-B498-43B3-948B-1728B52AA6E4}">
                <adec:decorative xmlns:adec="http://schemas.microsoft.com/office/drawing/2017/decorative" val="1"/>
              </a:ext>
            </a:extLst>
          </p:cNvPr>
          <p:cNvSpPr/>
          <p:nvPr/>
        </p:nvSpPr>
        <p:spPr>
          <a:xfrm>
            <a:off x="6163341" y="412882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5" name="Rectangle 4">
            <a:extLst>
              <a:ext uri="{FF2B5EF4-FFF2-40B4-BE49-F238E27FC236}">
                <a16:creationId xmlns:a16="http://schemas.microsoft.com/office/drawing/2014/main" id="{DAE809C5-355E-05F0-8127-12D7B65D27F4}"/>
              </a:ext>
              <a:ext uri="{C183D7F6-B498-43B3-948B-1728B52AA6E4}">
                <adec:decorative xmlns:adec="http://schemas.microsoft.com/office/drawing/2017/decorative" val="1"/>
              </a:ext>
            </a:extLst>
          </p:cNvPr>
          <p:cNvSpPr/>
          <p:nvPr/>
        </p:nvSpPr>
        <p:spPr>
          <a:xfrm>
            <a:off x="6159794" y="4596069"/>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6" name="Rectangle 5">
            <a:extLst>
              <a:ext uri="{FF2B5EF4-FFF2-40B4-BE49-F238E27FC236}">
                <a16:creationId xmlns:a16="http://schemas.microsoft.com/office/drawing/2014/main" id="{B13EF328-91B1-B45F-1791-E1FD25BAFFBF}"/>
              </a:ext>
              <a:ext uri="{C183D7F6-B498-43B3-948B-1728B52AA6E4}">
                <adec:decorative xmlns:adec="http://schemas.microsoft.com/office/drawing/2017/decorative" val="1"/>
              </a:ext>
            </a:extLst>
          </p:cNvPr>
          <p:cNvSpPr/>
          <p:nvPr/>
        </p:nvSpPr>
        <p:spPr>
          <a:xfrm>
            <a:off x="6159794" y="5020856"/>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7" name="TextBox 1">
            <a:extLst>
              <a:ext uri="{FF2B5EF4-FFF2-40B4-BE49-F238E27FC236}">
                <a16:creationId xmlns:a16="http://schemas.microsoft.com/office/drawing/2014/main" id="{9729408D-C88F-D124-9DE3-53A00B38A05B}"/>
              </a:ext>
            </a:extLst>
          </p:cNvPr>
          <p:cNvSpPr txBox="1"/>
          <p:nvPr/>
        </p:nvSpPr>
        <p:spPr>
          <a:xfrm>
            <a:off x="7666434" y="2490553"/>
            <a:ext cx="4289005" cy="2492990"/>
          </a:xfrm>
          <a:prstGeom prst="rect">
            <a:avLst/>
          </a:prstGeom>
          <a:noFill/>
        </p:spPr>
        <p:txBody>
          <a:bodyPr wrap="square" rtlCol="0">
            <a:spAutoFit/>
          </a:bodyPr>
          <a:lstStyle/>
          <a:p>
            <a:r>
              <a:rPr lang="en-US" sz="2400" i="1"/>
              <a:t>What’s the Function?</a:t>
            </a:r>
          </a:p>
          <a:p>
            <a:pPr marL="285750" indent="-285750">
              <a:buFont typeface="Arial" panose="020B0604020202020204" pitchFamily="34" charset="0"/>
              <a:buChar char="•"/>
            </a:pPr>
            <a:r>
              <a:rPr lang="en-US" sz="2200"/>
              <a:t>Access – Attention</a:t>
            </a:r>
          </a:p>
          <a:p>
            <a:pPr marL="285750" indent="-285750">
              <a:buFont typeface="Arial" panose="020B0604020202020204" pitchFamily="34" charset="0"/>
              <a:buChar char="•"/>
            </a:pPr>
            <a:r>
              <a:rPr lang="en-US" sz="2200"/>
              <a:t>Avoid – Attention</a:t>
            </a:r>
          </a:p>
          <a:p>
            <a:pPr marL="285750" indent="-285750">
              <a:buFont typeface="Arial" panose="020B0604020202020204" pitchFamily="34" charset="0"/>
              <a:buChar char="•"/>
            </a:pPr>
            <a:r>
              <a:rPr lang="en-US" sz="2200"/>
              <a:t>Access – Tangibles / Activities</a:t>
            </a:r>
          </a:p>
          <a:p>
            <a:pPr marL="285750" indent="-285750">
              <a:buFont typeface="Arial" panose="020B0604020202020204" pitchFamily="34" charset="0"/>
              <a:buChar char="•"/>
            </a:pPr>
            <a:r>
              <a:rPr lang="en-US" sz="2200"/>
              <a:t>Avoid – Tangibles / Activities</a:t>
            </a:r>
          </a:p>
          <a:p>
            <a:pPr marL="285750" indent="-285750">
              <a:buFont typeface="Arial" panose="020B0604020202020204" pitchFamily="34" charset="0"/>
              <a:buChar char="•"/>
            </a:pPr>
            <a:r>
              <a:rPr lang="en-US" sz="2200"/>
              <a:t>Access – Sensory</a:t>
            </a:r>
          </a:p>
          <a:p>
            <a:pPr marL="285750" indent="-285750">
              <a:buFont typeface="Arial" panose="020B0604020202020204" pitchFamily="34" charset="0"/>
              <a:buChar char="•"/>
            </a:pPr>
            <a:r>
              <a:rPr lang="en-US" sz="2200"/>
              <a:t>Avoid - Sensory</a:t>
            </a:r>
          </a:p>
        </p:txBody>
      </p:sp>
    </p:spTree>
    <p:extLst>
      <p:ext uri="{BB962C8B-B14F-4D97-AF65-F5344CB8AC3E}">
        <p14:creationId xmlns:p14="http://schemas.microsoft.com/office/powerpoint/2010/main" val="2003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11AF639-516F-B4BF-B152-0E5047426693}"/>
              </a:ext>
            </a:extLst>
          </p:cNvPr>
          <p:cNvSpPr>
            <a:spLocks noGrp="1"/>
          </p:cNvSpPr>
          <p:nvPr>
            <p:ph type="title"/>
          </p:nvPr>
        </p:nvSpPr>
        <p:spPr/>
        <p:txBody>
          <a:bodyPr/>
          <a:lstStyle/>
          <a:p>
            <a:r>
              <a:rPr lang="en-US"/>
              <a:t>Hypothesized Function</a:t>
            </a:r>
          </a:p>
        </p:txBody>
      </p:sp>
      <p:pic>
        <p:nvPicPr>
          <p:cNvPr id="6" name="Picture 1" descr="A diagram of a function matrix">
            <a:extLst>
              <a:ext uri="{FF2B5EF4-FFF2-40B4-BE49-F238E27FC236}">
                <a16:creationId xmlns:a16="http://schemas.microsoft.com/office/drawing/2014/main" id="{FFF72C64-531A-7221-285C-5DE5430EE153}"/>
              </a:ext>
            </a:extLst>
          </p:cNvPr>
          <p:cNvPicPr>
            <a:picLocks noChangeAspect="1"/>
          </p:cNvPicPr>
          <p:nvPr/>
        </p:nvPicPr>
        <p:blipFill>
          <a:blip r:embed="rId2" cstate="screen">
            <a:extLst>
              <a:ext uri="{28A0092B-C50C-407E-A947-70E740481C1C}">
                <a14:useLocalDpi xmlns:a14="http://schemas.microsoft.com/office/drawing/2010/main"/>
              </a:ext>
            </a:extLst>
          </a:blip>
          <a:stretch/>
        </p:blipFill>
        <p:spPr>
          <a:xfrm>
            <a:off x="946451" y="1690688"/>
            <a:ext cx="3911045" cy="3022171"/>
          </a:xfrm>
          <a:prstGeom prst="rect">
            <a:avLst/>
          </a:prstGeom>
          <a:ln>
            <a:solidFill>
              <a:schemeClr val="tx1"/>
            </a:solidFill>
          </a:ln>
        </p:spPr>
      </p:pic>
      <p:sp>
        <p:nvSpPr>
          <p:cNvPr id="7" name="Arrow">
            <a:extLst>
              <a:ext uri="{FF2B5EF4-FFF2-40B4-BE49-F238E27FC236}">
                <a16:creationId xmlns:a16="http://schemas.microsoft.com/office/drawing/2014/main" id="{F4A1BEB7-1289-EA0C-31BA-3B9C0C037DFB}"/>
              </a:ext>
              <a:ext uri="{C183D7F6-B498-43B3-948B-1728B52AA6E4}">
                <adec:decorative xmlns:adec="http://schemas.microsoft.com/office/drawing/2017/decorative" val="1"/>
              </a:ext>
            </a:extLst>
          </p:cNvPr>
          <p:cNvSpPr/>
          <p:nvPr/>
        </p:nvSpPr>
        <p:spPr>
          <a:xfrm>
            <a:off x="5028646" y="2915170"/>
            <a:ext cx="791570" cy="573206"/>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Content Placeholder 1">
            <a:extLst>
              <a:ext uri="{FF2B5EF4-FFF2-40B4-BE49-F238E27FC236}">
                <a16:creationId xmlns:a16="http://schemas.microsoft.com/office/drawing/2014/main" id="{B18C2660-89BC-FAC8-2C77-D11716F95C8A}"/>
              </a:ext>
            </a:extLst>
          </p:cNvPr>
          <p:cNvSpPr>
            <a:spLocks noGrp="1"/>
          </p:cNvSpPr>
          <p:nvPr>
            <p:ph idx="1"/>
          </p:nvPr>
        </p:nvSpPr>
        <p:spPr>
          <a:xfrm>
            <a:off x="6096000" y="2439144"/>
            <a:ext cx="5730937" cy="1325563"/>
          </a:xfrm>
          <a:solidFill>
            <a:schemeClr val="accent5">
              <a:lumMod val="20000"/>
              <a:lumOff val="80000"/>
            </a:schemeClr>
          </a:solidFill>
        </p:spPr>
        <p:txBody>
          <a:bodyPr>
            <a:normAutofit/>
          </a:bodyPr>
          <a:lstStyle/>
          <a:p>
            <a:pPr marL="0" indent="0">
              <a:buNone/>
            </a:pPr>
            <a:r>
              <a:rPr lang="en-US"/>
              <a:t>During [context], [student name] engages in [target behavior] in order to [maintaining function(s)].</a:t>
            </a:r>
          </a:p>
        </p:txBody>
      </p:sp>
      <p:sp>
        <p:nvSpPr>
          <p:cNvPr id="5" name="TextBox">
            <a:extLst>
              <a:ext uri="{FF2B5EF4-FFF2-40B4-BE49-F238E27FC236}">
                <a16:creationId xmlns:a16="http://schemas.microsoft.com/office/drawing/2014/main" id="{E741C0CC-E593-5132-0B5D-40A8B980BF4E}"/>
              </a:ext>
            </a:extLst>
          </p:cNvPr>
          <p:cNvSpPr txBox="1"/>
          <p:nvPr/>
        </p:nvSpPr>
        <p:spPr>
          <a:xfrm>
            <a:off x="912709" y="4799595"/>
            <a:ext cx="10914228" cy="1323439"/>
          </a:xfrm>
          <a:prstGeom prst="rect">
            <a:avLst/>
          </a:prstGeom>
          <a:noFill/>
        </p:spPr>
        <p:txBody>
          <a:bodyPr wrap="square">
            <a:spAutoFit/>
          </a:bodyPr>
          <a:lstStyle/>
          <a:p>
            <a:r>
              <a:rPr lang="en-US" sz="2000" i="1"/>
              <a:t>Example:</a:t>
            </a:r>
            <a:r>
              <a:rPr lang="en-US" sz="2000"/>
              <a:t> </a:t>
            </a:r>
          </a:p>
          <a:p>
            <a:r>
              <a:rPr lang="en-US" sz="2000"/>
              <a:t>During independent reading activities (CONTEXT), Frank (STUDENT NAME) engages in noncompliant behavior (TARGET BEHAVIOR) to (a) escape too difficult tasks and (b) access peer and teacher attention (MAINTAINING FUNCTIONS).</a:t>
            </a:r>
          </a:p>
        </p:txBody>
      </p:sp>
    </p:spTree>
    <p:extLst>
      <p:ext uri="{BB962C8B-B14F-4D97-AF65-F5344CB8AC3E}">
        <p14:creationId xmlns:p14="http://schemas.microsoft.com/office/powerpoint/2010/main" val="2106530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B48E-256C-2231-25CD-5CB29CD86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4BB05-EFB1-7CBE-1DD3-A9B4D96C814F}"/>
              </a:ext>
            </a:extLst>
          </p:cNvPr>
          <p:cNvSpPr>
            <a:spLocks noGrp="1"/>
          </p:cNvSpPr>
          <p:nvPr>
            <p:ph type="title"/>
          </p:nvPr>
        </p:nvSpPr>
        <p:spPr>
          <a:solidFill>
            <a:schemeClr val="accent5"/>
          </a:solidFill>
        </p:spPr>
        <p:txBody>
          <a:bodyPr/>
          <a:lstStyle/>
          <a:p>
            <a:r>
              <a:rPr lang="en-US">
                <a:solidFill>
                  <a:schemeClr val="bg1"/>
                </a:solidFill>
              </a:rPr>
              <a:t>Let’s Practice</a:t>
            </a:r>
          </a:p>
        </p:txBody>
      </p:sp>
      <p:sp>
        <p:nvSpPr>
          <p:cNvPr id="5" name="Content Placeholder 1">
            <a:extLst>
              <a:ext uri="{FF2B5EF4-FFF2-40B4-BE49-F238E27FC236}">
                <a16:creationId xmlns:a16="http://schemas.microsoft.com/office/drawing/2014/main" id="{FCC7D24C-5AED-33B5-E671-312A20C40B81}"/>
              </a:ext>
            </a:extLst>
          </p:cNvPr>
          <p:cNvSpPr>
            <a:spLocks noGrp="1"/>
          </p:cNvSpPr>
          <p:nvPr>
            <p:ph idx="1"/>
          </p:nvPr>
        </p:nvSpPr>
        <p:spPr>
          <a:xfrm>
            <a:off x="838199" y="1825625"/>
            <a:ext cx="10515600" cy="3132968"/>
          </a:xfrm>
          <a:solidFill>
            <a:schemeClr val="accent5">
              <a:lumMod val="20000"/>
              <a:lumOff val="80000"/>
            </a:schemeClr>
          </a:solidFill>
        </p:spPr>
        <p:txBody>
          <a:bodyPr vert="horz" lIns="91440" tIns="45720" rIns="91440" bIns="45720" rtlCol="0" anchor="t">
            <a:normAutofit/>
          </a:bodyPr>
          <a:lstStyle/>
          <a:p>
            <a:pPr marL="0" indent="0">
              <a:buNone/>
            </a:pPr>
            <a:r>
              <a:rPr lang="en-US"/>
              <a:t>In a breakout room, work with your </a:t>
            </a:r>
          </a:p>
          <a:p>
            <a:pPr marL="0" indent="0">
              <a:buNone/>
            </a:pPr>
            <a:r>
              <a:rPr lang="en-US"/>
              <a:t>group to explore the Function Matrix.</a:t>
            </a:r>
            <a:endParaRPr lang="en-US">
              <a:cs typeface="Arial"/>
            </a:endParaRPr>
          </a:p>
        </p:txBody>
      </p:sp>
      <p:pic>
        <p:nvPicPr>
          <p:cNvPr id="3" name="Content Placeholder 2" descr="The Function Matrix">
            <a:extLst>
              <a:ext uri="{FF2B5EF4-FFF2-40B4-BE49-F238E27FC236}">
                <a16:creationId xmlns:a16="http://schemas.microsoft.com/office/drawing/2014/main" id="{4E29A3E1-D20E-033A-905B-98A9AEB88832}"/>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7495954" y="1935998"/>
            <a:ext cx="3384326" cy="2615161"/>
          </a:xfrm>
          <a:prstGeom prst="rect">
            <a:avLst/>
          </a:prstGeom>
          <a:ln>
            <a:solidFill>
              <a:schemeClr val="tx1"/>
            </a:solidFill>
          </a:ln>
        </p:spPr>
      </p:pic>
      <p:pic>
        <p:nvPicPr>
          <p:cNvPr id="11" name="10:00">
            <a:extLst>
              <a:ext uri="{FF2B5EF4-FFF2-40B4-BE49-F238E27FC236}">
                <a16:creationId xmlns:a16="http://schemas.microsoft.com/office/drawing/2014/main" id="{0DD4F538-E4C3-605E-B801-88DBBC12EAD4}"/>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738822" y="5093530"/>
            <a:ext cx="4714022" cy="1671638"/>
          </a:xfrm>
          <a:prstGeom prst="rect">
            <a:avLst/>
          </a:prstGeom>
          <a:noFill/>
        </p:spPr>
      </p:pic>
      <p:pic>
        <p:nvPicPr>
          <p:cNvPr id="12" name="09:00">
            <a:extLst>
              <a:ext uri="{FF2B5EF4-FFF2-40B4-BE49-F238E27FC236}">
                <a16:creationId xmlns:a16="http://schemas.microsoft.com/office/drawing/2014/main" id="{BB71222A-9F5D-0B87-117D-1DB90FE613A7}"/>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738878" y="5093530"/>
            <a:ext cx="4714022" cy="1671638"/>
          </a:xfrm>
          <a:prstGeom prst="rect">
            <a:avLst/>
          </a:prstGeom>
          <a:noFill/>
        </p:spPr>
      </p:pic>
      <p:pic>
        <p:nvPicPr>
          <p:cNvPr id="13" name="08:00">
            <a:extLst>
              <a:ext uri="{FF2B5EF4-FFF2-40B4-BE49-F238E27FC236}">
                <a16:creationId xmlns:a16="http://schemas.microsoft.com/office/drawing/2014/main" id="{90B1829E-1724-211D-FD2E-F70424F8D3A4}"/>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739042" y="5093530"/>
            <a:ext cx="4714022" cy="1671638"/>
          </a:xfrm>
          <a:prstGeom prst="rect">
            <a:avLst/>
          </a:prstGeom>
          <a:noFill/>
        </p:spPr>
      </p:pic>
      <p:pic>
        <p:nvPicPr>
          <p:cNvPr id="14" name="07:00">
            <a:extLst>
              <a:ext uri="{FF2B5EF4-FFF2-40B4-BE49-F238E27FC236}">
                <a16:creationId xmlns:a16="http://schemas.microsoft.com/office/drawing/2014/main" id="{CDF3808B-7CE6-D78B-DC6B-5703B7B9BD51}"/>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739044" y="5093530"/>
            <a:ext cx="4714022" cy="1671638"/>
          </a:xfrm>
          <a:prstGeom prst="rect">
            <a:avLst/>
          </a:prstGeom>
          <a:noFill/>
        </p:spPr>
      </p:pic>
      <p:pic>
        <p:nvPicPr>
          <p:cNvPr id="15" name="06:00">
            <a:extLst>
              <a:ext uri="{FF2B5EF4-FFF2-40B4-BE49-F238E27FC236}">
                <a16:creationId xmlns:a16="http://schemas.microsoft.com/office/drawing/2014/main" id="{A954A6E1-6629-4D79-5196-FF5CDBC3837D}"/>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739044" y="5093530"/>
            <a:ext cx="4714022" cy="1671638"/>
          </a:xfrm>
          <a:prstGeom prst="rect">
            <a:avLst/>
          </a:prstGeom>
          <a:noFill/>
        </p:spPr>
      </p:pic>
      <p:pic>
        <p:nvPicPr>
          <p:cNvPr id="16" name="05:00">
            <a:extLst>
              <a:ext uri="{FF2B5EF4-FFF2-40B4-BE49-F238E27FC236}">
                <a16:creationId xmlns:a16="http://schemas.microsoft.com/office/drawing/2014/main" id="{E07D53D4-F84E-FF61-8087-F2469256DCE7}"/>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39044" y="5093530"/>
            <a:ext cx="4714022" cy="1671638"/>
          </a:xfrm>
          <a:prstGeom prst="rect">
            <a:avLst/>
          </a:prstGeom>
          <a:noFill/>
        </p:spPr>
      </p:pic>
      <p:pic>
        <p:nvPicPr>
          <p:cNvPr id="17" name="04:00">
            <a:extLst>
              <a:ext uri="{FF2B5EF4-FFF2-40B4-BE49-F238E27FC236}">
                <a16:creationId xmlns:a16="http://schemas.microsoft.com/office/drawing/2014/main" id="{6556F653-F8CD-CE01-E8AE-376FF5EC46D2}"/>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738878" y="5093530"/>
            <a:ext cx="4714022" cy="1671638"/>
          </a:xfrm>
          <a:prstGeom prst="rect">
            <a:avLst/>
          </a:prstGeom>
          <a:noFill/>
        </p:spPr>
      </p:pic>
      <p:pic>
        <p:nvPicPr>
          <p:cNvPr id="18" name="03:00">
            <a:extLst>
              <a:ext uri="{FF2B5EF4-FFF2-40B4-BE49-F238E27FC236}">
                <a16:creationId xmlns:a16="http://schemas.microsoft.com/office/drawing/2014/main" id="{ED7641C8-3531-3752-A14B-19BF6468FEAE}"/>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739044" y="5093532"/>
            <a:ext cx="4714022" cy="1671638"/>
          </a:xfrm>
          <a:prstGeom prst="rect">
            <a:avLst/>
          </a:prstGeom>
          <a:noFill/>
        </p:spPr>
      </p:pic>
      <p:pic>
        <p:nvPicPr>
          <p:cNvPr id="19" name="02:00">
            <a:extLst>
              <a:ext uri="{FF2B5EF4-FFF2-40B4-BE49-F238E27FC236}">
                <a16:creationId xmlns:a16="http://schemas.microsoft.com/office/drawing/2014/main" id="{8E684133-9B12-74B3-DA8F-F8590ACCFB75}"/>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739046" y="5093532"/>
            <a:ext cx="4714022" cy="1671638"/>
          </a:xfrm>
          <a:prstGeom prst="rect">
            <a:avLst/>
          </a:prstGeom>
          <a:noFill/>
        </p:spPr>
      </p:pic>
      <p:pic>
        <p:nvPicPr>
          <p:cNvPr id="20" name="01:00">
            <a:extLst>
              <a:ext uri="{FF2B5EF4-FFF2-40B4-BE49-F238E27FC236}">
                <a16:creationId xmlns:a16="http://schemas.microsoft.com/office/drawing/2014/main" id="{B3C0D0CE-306E-E8C2-C704-6514A1EC8FA6}"/>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39046" y="5093534"/>
            <a:ext cx="4714022" cy="1671638"/>
          </a:xfrm>
          <a:prstGeom prst="rect">
            <a:avLst/>
          </a:prstGeom>
          <a:noFill/>
        </p:spPr>
      </p:pic>
      <p:pic>
        <p:nvPicPr>
          <p:cNvPr id="21" name="00:30">
            <a:extLst>
              <a:ext uri="{FF2B5EF4-FFF2-40B4-BE49-F238E27FC236}">
                <a16:creationId xmlns:a16="http://schemas.microsoft.com/office/drawing/2014/main" id="{C0B1D888-C69F-EED0-4B9F-475FCEF89EC7}"/>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738934" y="5093530"/>
            <a:ext cx="4714022" cy="1671638"/>
          </a:xfrm>
          <a:prstGeom prst="rect">
            <a:avLst/>
          </a:prstGeom>
          <a:noFill/>
        </p:spPr>
      </p:pic>
      <p:pic>
        <p:nvPicPr>
          <p:cNvPr id="22" name="00:00">
            <a:extLst>
              <a:ext uri="{FF2B5EF4-FFF2-40B4-BE49-F238E27FC236}">
                <a16:creationId xmlns:a16="http://schemas.microsoft.com/office/drawing/2014/main" id="{929601BF-023A-291D-44E3-B839657CFF6A}"/>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738990" y="5093530"/>
            <a:ext cx="4714020" cy="1671639"/>
          </a:xfrm>
          <a:prstGeom prst="rect">
            <a:avLst/>
          </a:prstGeom>
          <a:noFill/>
        </p:spPr>
      </p:pic>
    </p:spTree>
    <p:extLst>
      <p:ext uri="{BB962C8B-B14F-4D97-AF65-F5344CB8AC3E}">
        <p14:creationId xmlns:p14="http://schemas.microsoft.com/office/powerpoint/2010/main" val="9621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3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30000"/>
                            </p:stCondLst>
                            <p:childTnLst>
                              <p:par>
                                <p:cTn id="38" presetID="1" presetClass="entr" presetSubtype="0" fill="hold" nodeType="afterEffect">
                                  <p:stCondLst>
                                    <p:cond delay="3000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A49B-7204-94C5-4B9F-A872969AE88D}"/>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ABDD2609-5085-0096-1DD5-49827940F306}"/>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3: Collecting Baseline Data</a:t>
            </a:r>
          </a:p>
        </p:txBody>
      </p:sp>
      <p:sp>
        <p:nvSpPr>
          <p:cNvPr id="2" name="Title">
            <a:extLst>
              <a:ext uri="{FF2B5EF4-FFF2-40B4-BE49-F238E27FC236}">
                <a16:creationId xmlns:a16="http://schemas.microsoft.com/office/drawing/2014/main" id="{75853721-9FE1-027B-ABA9-AFCD60EC0F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1</a:t>
            </a:r>
          </a:p>
        </p:txBody>
      </p:sp>
      <p:pic>
        <p:nvPicPr>
          <p:cNvPr id="7" name="Picture 1">
            <a:extLst>
              <a:ext uri="{FF2B5EF4-FFF2-40B4-BE49-F238E27FC236}">
                <a16:creationId xmlns:a16="http://schemas.microsoft.com/office/drawing/2014/main" id="{3C878540-337E-62F0-C88F-ED0BA13A7C8F}"/>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8796338" y="1426022"/>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8386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2C33-6962-FA31-8F48-EF5C24E97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AF78E-E92D-A9E3-2004-A7B64B7BBABD}"/>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Collecting Baseline Data</a:t>
            </a:r>
          </a:p>
        </p:txBody>
      </p:sp>
      <p:sp>
        <p:nvSpPr>
          <p:cNvPr id="7" name="Title">
            <a:extLst>
              <a:ext uri="{FF2B5EF4-FFF2-40B4-BE49-F238E27FC236}">
                <a16:creationId xmlns:a16="http://schemas.microsoft.com/office/drawing/2014/main" id="{3918DC65-92C2-DB44-5B71-E39835F6CE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2</a:t>
            </a:r>
          </a:p>
        </p:txBody>
      </p:sp>
      <p:pic>
        <p:nvPicPr>
          <p:cNvPr id="3" name="Picture 1" descr="Image of a Step 3: Collecting Baseline Data Completion Checklist form">
            <a:extLst>
              <a:ext uri="{FF2B5EF4-FFF2-40B4-BE49-F238E27FC236}">
                <a16:creationId xmlns:a16="http://schemas.microsoft.com/office/drawing/2014/main" id="{F4A29DE1-C083-0BEF-0D9F-C826539BBF8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CA02A333-AB40-6DBB-1BA3-53938C5AAE1D}"/>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05255EDB-4E8C-5AE0-4165-289A10C698C1}"/>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D9DA25DC-F840-98D2-32F1-E6F68B78A07E}"/>
              </a:ext>
              <a:ext uri="{C183D7F6-B498-43B3-948B-1728B52AA6E4}">
                <adec:decorative xmlns:adec="http://schemas.microsoft.com/office/drawing/2017/decorative" val="1"/>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801ACBE6-AA6A-EED3-EE82-9F9814682D69}"/>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6334" y="7513"/>
            <a:ext cx="1160815"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34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F59B5-3BCF-3254-A14C-A12B3F01D02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8ACB0B16-6B3B-65A3-EF08-AE1FFC595F5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Dimensions of Behavior 1</a:t>
            </a:r>
          </a:p>
        </p:txBody>
      </p:sp>
      <p:pic>
        <p:nvPicPr>
          <p:cNvPr id="3" name="Picture 2" descr="Close-up of Dimensions of Behavior infographic with the following text: Frequency is the number of times a behavior occurs. The student raised their hand six times during history class. Rate is the number of times a behavior occurs per unit of time. During the 30 minute observation, the student initiated social interactions at a rate of three times per minute. Duration is the length of time the behavior occurs. The student was on-task for 4 minutes.">
            <a:extLst>
              <a:ext uri="{FF2B5EF4-FFF2-40B4-BE49-F238E27FC236}">
                <a16:creationId xmlns:a16="http://schemas.microsoft.com/office/drawing/2014/main" id="{E9F98FAD-D16C-8962-03A0-03AA996C21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9619" y="778732"/>
            <a:ext cx="8331912" cy="10968326"/>
          </a:xfrm>
          <a:prstGeom prst="rect">
            <a:avLst/>
          </a:prstGeom>
          <a:ln>
            <a:solidFill>
              <a:schemeClr val="tx1"/>
            </a:solidFill>
          </a:ln>
        </p:spPr>
      </p:pic>
    </p:spTree>
    <p:extLst>
      <p:ext uri="{BB962C8B-B14F-4D97-AF65-F5344CB8AC3E}">
        <p14:creationId xmlns:p14="http://schemas.microsoft.com/office/powerpoint/2010/main" val="72522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FEA39-F987-ABB0-855E-4922E73112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A3A5DB-F516-4A70-F22D-029616530C6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Dimensions of Behavior 2</a:t>
            </a:r>
          </a:p>
        </p:txBody>
      </p:sp>
      <p:pic>
        <p:nvPicPr>
          <p:cNvPr id="3" name="Picture 2" descr="Close-up of Dimensions of Behavior infographic with the following text: Duration is the length of time the behavior occurs. The student was on-task for 4 minutes. Latency is the length of time bet ween the antecedent (e.g., when a behavior is requested) and the behavior. The teacher prompted the student to begin, the student picked up their pencil 15 second later. Force is the strength or intensity with which a behavior occurs. The student's pencil pressure while writing leaves a mark on the page underneath.">
            <a:extLst>
              <a:ext uri="{FF2B5EF4-FFF2-40B4-BE49-F238E27FC236}">
                <a16:creationId xmlns:a16="http://schemas.microsoft.com/office/drawing/2014/main" id="{306E2EC5-EE9C-28FB-8A52-9CEDFF3259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2324" y="-4298245"/>
            <a:ext cx="8331912" cy="10968326"/>
          </a:xfrm>
          <a:prstGeom prst="rect">
            <a:avLst/>
          </a:prstGeom>
          <a:ln>
            <a:solidFill>
              <a:schemeClr val="tx1"/>
            </a:solidFill>
          </a:ln>
        </p:spPr>
      </p:pic>
    </p:spTree>
    <p:extLst>
      <p:ext uri="{BB962C8B-B14F-4D97-AF65-F5344CB8AC3E}">
        <p14:creationId xmlns:p14="http://schemas.microsoft.com/office/powerpoint/2010/main" val="270412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AF591-FD1B-199D-0A65-D89776FF8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590368-D541-B94A-80DB-2ABE5C131A8D}"/>
              </a:ext>
              <a:ext uri="{C183D7F6-B498-43B3-948B-1728B52AA6E4}">
                <adec:decorative xmlns:adec="http://schemas.microsoft.com/office/drawing/2017/decorative" val="1"/>
              </a:ext>
            </a:extLst>
          </p:cNvPr>
          <p:cNvSpPr>
            <a:spLocks noGrp="1"/>
          </p:cNvSpPr>
          <p:nvPr>
            <p:ph type="title"/>
          </p:nvPr>
        </p:nvSpPr>
        <p:spPr/>
        <p:txBody>
          <a:bodyPr/>
          <a:lstStyle/>
          <a:p>
            <a:r>
              <a:rPr lang="en-US" sz="4400"/>
              <a:t>Let</a:t>
            </a:r>
            <a:r>
              <a:rPr lang="en-US"/>
              <a:t>’s Practice!</a:t>
            </a:r>
          </a:p>
        </p:txBody>
      </p:sp>
      <p:sp>
        <p:nvSpPr>
          <p:cNvPr id="3" name="Title">
            <a:extLst>
              <a:ext uri="{FF2B5EF4-FFF2-40B4-BE49-F238E27FC236}">
                <a16:creationId xmlns:a16="http://schemas.microsoft.com/office/drawing/2014/main" id="{E26E3DC7-DAAC-4360-850F-EECB16D3C2D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Practice 2</a:t>
            </a:r>
          </a:p>
        </p:txBody>
      </p:sp>
      <p:graphicFrame>
        <p:nvGraphicFramePr>
          <p:cNvPr id="7" name="Table">
            <a:extLst>
              <a:ext uri="{FF2B5EF4-FFF2-40B4-BE49-F238E27FC236}">
                <a16:creationId xmlns:a16="http://schemas.microsoft.com/office/drawing/2014/main" id="{433AAD23-3C9C-C584-32C8-870CF423FA4B}"/>
              </a:ext>
            </a:extLst>
          </p:cNvPr>
          <p:cNvGraphicFramePr>
            <a:graphicFrameLocks noGrp="1"/>
          </p:cNvGraphicFramePr>
          <p:nvPr>
            <p:extLst>
              <p:ext uri="{D42A27DB-BD31-4B8C-83A1-F6EECF244321}">
                <p14:modId xmlns:p14="http://schemas.microsoft.com/office/powerpoint/2010/main" val="338540431"/>
              </p:ext>
            </p:extLst>
          </p:nvPr>
        </p:nvGraphicFramePr>
        <p:xfrm>
          <a:off x="838200" y="2331553"/>
          <a:ext cx="6490648" cy="3056583"/>
        </p:xfrm>
        <a:graphic>
          <a:graphicData uri="http://schemas.openxmlformats.org/drawingml/2006/table">
            <a:tbl>
              <a:tblPr firstRow="1" bandRow="1">
                <a:tableStyleId>{5940675A-B579-460E-94D1-54222C63F5DA}</a:tableStyleId>
              </a:tblPr>
              <a:tblGrid>
                <a:gridCol w="4784678">
                  <a:extLst>
                    <a:ext uri="{9D8B030D-6E8A-4147-A177-3AD203B41FA5}">
                      <a16:colId xmlns:a16="http://schemas.microsoft.com/office/drawing/2014/main" val="2658370339"/>
                    </a:ext>
                  </a:extLst>
                </a:gridCol>
                <a:gridCol w="1705970">
                  <a:extLst>
                    <a:ext uri="{9D8B030D-6E8A-4147-A177-3AD203B41FA5}">
                      <a16:colId xmlns:a16="http://schemas.microsoft.com/office/drawing/2014/main" val="2717815661"/>
                    </a:ext>
                  </a:extLst>
                </a:gridCol>
              </a:tblGrid>
              <a:tr h="370840">
                <a:tc>
                  <a:txBody>
                    <a:bodyPr/>
                    <a:lstStyle/>
                    <a:p>
                      <a:endParaRPr lang="en-US"/>
                    </a:p>
                  </a:txBody>
                  <a:tcPr/>
                </a:tc>
                <a:tc>
                  <a:txBody>
                    <a:bodyPr/>
                    <a:lstStyle/>
                    <a:p>
                      <a:pPr algn="ctr"/>
                      <a:r>
                        <a:rPr lang="en-US" b="1"/>
                        <a:t>Dimension</a:t>
                      </a:r>
                    </a:p>
                  </a:txBody>
                  <a:tcPr/>
                </a:tc>
                <a:extLst>
                  <a:ext uri="{0D108BD9-81ED-4DB2-BD59-A6C34878D82A}">
                    <a16:rowId xmlns:a16="http://schemas.microsoft.com/office/drawing/2014/main" val="1706212904"/>
                  </a:ext>
                </a:extLst>
              </a:tr>
              <a:tr h="4911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Susan worked math problems for 15 minutes</a:t>
                      </a:r>
                    </a:p>
                  </a:txBody>
                  <a:tcPr anchor="ctr"/>
                </a:tc>
                <a:tc>
                  <a:txBody>
                    <a:bodyPr/>
                    <a:lstStyle/>
                    <a:p>
                      <a:r>
                        <a:rPr lang="en-US"/>
                        <a:t>Duration</a:t>
                      </a:r>
                    </a:p>
                  </a:txBody>
                  <a:tcPr anchor="ctr"/>
                </a:tc>
                <a:extLst>
                  <a:ext uri="{0D108BD9-81ED-4DB2-BD59-A6C34878D82A}">
                    <a16:rowId xmlns:a16="http://schemas.microsoft.com/office/drawing/2014/main" val="16955336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Jessica initiated use of her communication device six times</a:t>
                      </a:r>
                    </a:p>
                  </a:txBody>
                  <a:tcPr anchor="ctr"/>
                </a:tc>
                <a:tc>
                  <a:txBody>
                    <a:bodyPr/>
                    <a:lstStyle/>
                    <a:p>
                      <a:r>
                        <a:rPr lang="en-US"/>
                        <a:t>Frequency</a:t>
                      </a:r>
                    </a:p>
                  </a:txBody>
                  <a:tcPr anchor="ctr"/>
                </a:tc>
                <a:extLst>
                  <a:ext uri="{0D108BD9-81ED-4DB2-BD59-A6C34878D82A}">
                    <a16:rowId xmlns:a16="http://schemas.microsoft.com/office/drawing/2014/main" val="40363182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Once directed to return to his seat, it took 7 minutes for Charlie to leave the beanbag in the class reading area</a:t>
                      </a:r>
                    </a:p>
                  </a:txBody>
                  <a:tcPr anchor="ctr"/>
                </a:tc>
                <a:tc>
                  <a:txBody>
                    <a:bodyPr/>
                    <a:lstStyle/>
                    <a:p>
                      <a:r>
                        <a:rPr lang="en-US"/>
                        <a:t>Latency</a:t>
                      </a:r>
                    </a:p>
                  </a:txBody>
                  <a:tcPr anchor="ctr"/>
                </a:tc>
                <a:extLst>
                  <a:ext uri="{0D108BD9-81ED-4DB2-BD59-A6C34878D82A}">
                    <a16:rowId xmlns:a16="http://schemas.microsoft.com/office/drawing/2014/main" val="38441144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Levi completed four math problems in 10 minutes</a:t>
                      </a:r>
                    </a:p>
                  </a:txBody>
                  <a:tcPr anchor="ctr"/>
                </a:tc>
                <a:tc>
                  <a:txBody>
                    <a:bodyPr/>
                    <a:lstStyle/>
                    <a:p>
                      <a:r>
                        <a:rPr lang="en-US"/>
                        <a:t>Rate</a:t>
                      </a:r>
                    </a:p>
                  </a:txBody>
                  <a:tcPr anchor="ctr"/>
                </a:tc>
                <a:extLst>
                  <a:ext uri="{0D108BD9-81ED-4DB2-BD59-A6C34878D82A}">
                    <a16:rowId xmlns:a16="http://schemas.microsoft.com/office/drawing/2014/main" val="1541680070"/>
                  </a:ext>
                </a:extLst>
              </a:tr>
            </a:tbl>
          </a:graphicData>
        </a:graphic>
      </p:graphicFrame>
      <p:sp>
        <p:nvSpPr>
          <p:cNvPr id="11" name="Rectangle 1">
            <a:extLst>
              <a:ext uri="{FF2B5EF4-FFF2-40B4-BE49-F238E27FC236}">
                <a16:creationId xmlns:a16="http://schemas.microsoft.com/office/drawing/2014/main" id="{97B94D78-C94A-FC60-7F94-374761D9AA5D}"/>
              </a:ext>
              <a:ext uri="{C183D7F6-B498-43B3-948B-1728B52AA6E4}">
                <adec:decorative xmlns:adec="http://schemas.microsoft.com/office/drawing/2017/decorative" val="1"/>
              </a:ext>
            </a:extLst>
          </p:cNvPr>
          <p:cNvSpPr/>
          <p:nvPr/>
        </p:nvSpPr>
        <p:spPr>
          <a:xfrm>
            <a:off x="5672465" y="2744767"/>
            <a:ext cx="1165062" cy="335995"/>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3" name="Rectangle 2">
            <a:extLst>
              <a:ext uri="{FF2B5EF4-FFF2-40B4-BE49-F238E27FC236}">
                <a16:creationId xmlns:a16="http://schemas.microsoft.com/office/drawing/2014/main" id="{CEFE1B54-F60E-E9FF-E128-CE9AA60B2E3E}"/>
              </a:ext>
              <a:ext uri="{C183D7F6-B498-43B3-948B-1728B52AA6E4}">
                <adec:decorative xmlns:adec="http://schemas.microsoft.com/office/drawing/2017/decorative" val="1"/>
              </a:ext>
            </a:extLst>
          </p:cNvPr>
          <p:cNvSpPr/>
          <p:nvPr/>
        </p:nvSpPr>
        <p:spPr>
          <a:xfrm>
            <a:off x="5672463" y="3287366"/>
            <a:ext cx="1165064" cy="39178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4" name="Rectangle 3">
            <a:extLst>
              <a:ext uri="{FF2B5EF4-FFF2-40B4-BE49-F238E27FC236}">
                <a16:creationId xmlns:a16="http://schemas.microsoft.com/office/drawing/2014/main" id="{48D6B414-2279-D655-ED74-13A50899043E}"/>
              </a:ext>
              <a:ext uri="{C183D7F6-B498-43B3-948B-1728B52AA6E4}">
                <adec:decorative xmlns:adec="http://schemas.microsoft.com/office/drawing/2017/decorative" val="1"/>
              </a:ext>
            </a:extLst>
          </p:cNvPr>
          <p:cNvSpPr/>
          <p:nvPr/>
        </p:nvSpPr>
        <p:spPr>
          <a:xfrm>
            <a:off x="5672463" y="4072489"/>
            <a:ext cx="1165064" cy="39178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5" name="Rectangle 4">
            <a:extLst>
              <a:ext uri="{FF2B5EF4-FFF2-40B4-BE49-F238E27FC236}">
                <a16:creationId xmlns:a16="http://schemas.microsoft.com/office/drawing/2014/main" id="{320F5F8B-C97C-76CA-14A5-2CFCEF320652}"/>
              </a:ext>
              <a:ext uri="{C183D7F6-B498-43B3-948B-1728B52AA6E4}">
                <adec:decorative xmlns:adec="http://schemas.microsoft.com/office/drawing/2017/decorative" val="1"/>
              </a:ext>
            </a:extLst>
          </p:cNvPr>
          <p:cNvSpPr/>
          <p:nvPr/>
        </p:nvSpPr>
        <p:spPr>
          <a:xfrm>
            <a:off x="5672463" y="4883544"/>
            <a:ext cx="1165064" cy="39178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pic>
        <p:nvPicPr>
          <p:cNvPr id="8" name="Picture" descr="Dimensions of Behavior infographic">
            <a:extLst>
              <a:ext uri="{FF2B5EF4-FFF2-40B4-BE49-F238E27FC236}">
                <a16:creationId xmlns:a16="http://schemas.microsoft.com/office/drawing/2014/main" id="{CF260BD2-4729-199B-621F-9107669866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6266" y="934819"/>
            <a:ext cx="4314509" cy="5679721"/>
          </a:xfrm>
          <a:prstGeom prst="rect">
            <a:avLst/>
          </a:prstGeom>
          <a:ln>
            <a:solidFill>
              <a:schemeClr val="tx1"/>
            </a:solidFill>
          </a:ln>
        </p:spPr>
      </p:pic>
    </p:spTree>
    <p:extLst>
      <p:ext uri="{BB962C8B-B14F-4D97-AF65-F5344CB8AC3E}">
        <p14:creationId xmlns:p14="http://schemas.microsoft.com/office/powerpoint/2010/main" val="288508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A1C019-4E82-019B-CE16-A609668C45F3}"/>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Select a Measurement System: Event-Based</a:t>
            </a:r>
          </a:p>
        </p:txBody>
      </p:sp>
      <p:sp>
        <p:nvSpPr>
          <p:cNvPr id="8" name="Content Placeholder 1">
            <a:extLst>
              <a:ext uri="{FF2B5EF4-FFF2-40B4-BE49-F238E27FC236}">
                <a16:creationId xmlns:a16="http://schemas.microsoft.com/office/drawing/2014/main" id="{5A5C6815-258E-02D0-EFBC-3545972227C1}"/>
              </a:ext>
            </a:extLst>
          </p:cNvPr>
          <p:cNvSpPr>
            <a:spLocks noGrp="1"/>
          </p:cNvSpPr>
          <p:nvPr>
            <p:ph type="title" idx="4294967295"/>
          </p:nvPr>
        </p:nvSpPr>
        <p:spPr>
          <a:xfrm>
            <a:off x="838200" y="1825625"/>
            <a:ext cx="6257925"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Types of event-based measurement: </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Frequency</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Rate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Most appropriate for behaviors that are:</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Countable and discrete (e.g., relatively brief, clear start and end, and uniform in length).</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Examples: talking out of turn, swearing, pushing</a:t>
            </a:r>
          </a:p>
        </p:txBody>
      </p:sp>
      <p:pic>
        <p:nvPicPr>
          <p:cNvPr id="9" name="Picture" descr="Image of a Baseline Data Collection: Event Recording form">
            <a:extLst>
              <a:ext uri="{FF2B5EF4-FFF2-40B4-BE49-F238E27FC236}">
                <a16:creationId xmlns:a16="http://schemas.microsoft.com/office/drawing/2014/main" id="{324458AF-E217-E334-6423-C5C52A7A6D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8933" y="1791491"/>
            <a:ext cx="3336572" cy="4315993"/>
          </a:xfrm>
          <a:prstGeom prst="rect">
            <a:avLst/>
          </a:prstGeom>
          <a:ln>
            <a:solidFill>
              <a:schemeClr val="tx1"/>
            </a:solidFill>
          </a:ln>
        </p:spPr>
      </p:pic>
    </p:spTree>
    <p:extLst>
      <p:ext uri="{BB962C8B-B14F-4D97-AF65-F5344CB8AC3E}">
        <p14:creationId xmlns:p14="http://schemas.microsoft.com/office/powerpoint/2010/main" val="16860242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3352-EB28-4837-C964-3A80739619FB}"/>
              </a:ext>
            </a:extLst>
          </p:cNvPr>
          <p:cNvSpPr>
            <a:spLocks noGrp="1"/>
          </p:cNvSpPr>
          <p:nvPr>
            <p:ph type="title"/>
          </p:nvPr>
        </p:nvSpPr>
        <p:spPr/>
        <p:txBody>
          <a:bodyPr/>
          <a:lstStyle/>
          <a:p>
            <a:r>
              <a:rPr lang="en-US"/>
              <a:t>Tips for Event-Based Recording</a:t>
            </a:r>
          </a:p>
        </p:txBody>
      </p:sp>
      <p:sp>
        <p:nvSpPr>
          <p:cNvPr id="3" name="Content Placeholder 2">
            <a:extLst>
              <a:ext uri="{FF2B5EF4-FFF2-40B4-BE49-F238E27FC236}">
                <a16:creationId xmlns:a16="http://schemas.microsoft.com/office/drawing/2014/main" id="{E7DDA347-CDC6-20D0-8F2E-A719C1D9CB99}"/>
              </a:ext>
            </a:extLst>
          </p:cNvPr>
          <p:cNvSpPr>
            <a:spLocks noGrp="1"/>
          </p:cNvSpPr>
          <p:nvPr>
            <p:ph idx="1"/>
          </p:nvPr>
        </p:nvSpPr>
        <p:spPr/>
        <p:txBody>
          <a:bodyPr/>
          <a:lstStyle/>
          <a:p>
            <a:r>
              <a:rPr lang="en-US"/>
              <a:t>Select a specific period for data collection (e.g., first 20 minutes of the day, recess, math block)</a:t>
            </a:r>
          </a:p>
          <a:p>
            <a:r>
              <a:rPr lang="en-US"/>
              <a:t>Keep track of each time the target behavior occurs within that specified time </a:t>
            </a:r>
          </a:p>
          <a:p>
            <a:pPr lvl="1"/>
            <a:r>
              <a:rPr lang="en-US"/>
              <a:t>Tally marks on paper (e.g., post it, label, data-collection sheet)</a:t>
            </a:r>
          </a:p>
          <a:p>
            <a:pPr lvl="1"/>
            <a:r>
              <a:rPr lang="en-US"/>
              <a:t>Move paperclips from one pocked to another</a:t>
            </a:r>
          </a:p>
          <a:p>
            <a:pPr lvl="1"/>
            <a:r>
              <a:rPr lang="en-US"/>
              <a:t>Counter</a:t>
            </a:r>
          </a:p>
        </p:txBody>
      </p:sp>
    </p:spTree>
    <p:extLst>
      <p:ext uri="{BB962C8B-B14F-4D97-AF65-F5344CB8AC3E}">
        <p14:creationId xmlns:p14="http://schemas.microsoft.com/office/powerpoint/2010/main" val="13330642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9BC864D-316C-4EDF-DDB4-CEFCCFEEB6BC}"/>
              </a:ext>
            </a:extLst>
          </p:cNvPr>
          <p:cNvSpPr>
            <a:spLocks noGrp="1"/>
          </p:cNvSpPr>
          <p:nvPr>
            <p:ph type="title"/>
          </p:nvPr>
        </p:nvSpPr>
        <p:spPr/>
        <p:txBody>
          <a:bodyPr/>
          <a:lstStyle/>
          <a:p>
            <a:r>
              <a:rPr lang="en-US"/>
              <a:t>Let’s Practice – Frequency Recording</a:t>
            </a:r>
          </a:p>
        </p:txBody>
      </p:sp>
      <p:pic>
        <p:nvPicPr>
          <p:cNvPr id="4" name="Video Jim Gaffigan - Cake - Beyond the Pale.m4v" descr="Video: &quot;CAKE&quot; - Jim Gaffigan Stand up (Beyond The Pale) Link to video on YouTube with closed captioning is included in this slide's notes section">
            <a:hlinkClick r:id="" action="ppaction://media"/>
            <a:extLst>
              <a:ext uri="{FF2B5EF4-FFF2-40B4-BE49-F238E27FC236}">
                <a16:creationId xmlns:a16="http://schemas.microsoft.com/office/drawing/2014/main" id="{B586299C-98E4-36C9-4E01-3ED0332850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113" y="1825625"/>
            <a:ext cx="6525943" cy="4351338"/>
          </a:xfrm>
          <a:prstGeom prst="rect">
            <a:avLst/>
          </a:prstGeom>
        </p:spPr>
      </p:pic>
      <p:pic>
        <p:nvPicPr>
          <p:cNvPr id="6" name="Picture 1" descr="Image of a Measurement Practice form">
            <a:extLst>
              <a:ext uri="{FF2B5EF4-FFF2-40B4-BE49-F238E27FC236}">
                <a16:creationId xmlns:a16="http://schemas.microsoft.com/office/drawing/2014/main" id="{BDDD704F-FE87-FFFB-22E0-1B359BD925FB}"/>
              </a:ext>
            </a:extLst>
          </p:cNvPr>
          <p:cNvPicPr>
            <a:picLocks noChangeAspect="1"/>
          </p:cNvPicPr>
          <p:nvPr/>
        </p:nvPicPr>
        <p:blipFill>
          <a:blip r:embed="rId6"/>
          <a:stretch>
            <a:fillRect/>
          </a:stretch>
        </p:blipFill>
        <p:spPr>
          <a:xfrm>
            <a:off x="7478485" y="2424702"/>
            <a:ext cx="4321629" cy="2784464"/>
          </a:xfrm>
          <a:prstGeom prst="rect">
            <a:avLst/>
          </a:prstGeom>
          <a:ln>
            <a:solidFill>
              <a:schemeClr val="tx1"/>
            </a:solidFill>
          </a:ln>
        </p:spPr>
      </p:pic>
    </p:spTree>
    <p:extLst>
      <p:ext uri="{BB962C8B-B14F-4D97-AF65-F5344CB8AC3E}">
        <p14:creationId xmlns:p14="http://schemas.microsoft.com/office/powerpoint/2010/main" val="568007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27E702-1F33-78AC-4CCA-24849031215F}"/>
              </a:ext>
            </a:extLst>
          </p:cNvPr>
          <p:cNvSpPr>
            <a:spLocks noGrp="1"/>
          </p:cNvSpPr>
          <p:nvPr>
            <p:ph type="title"/>
          </p:nvPr>
        </p:nvSpPr>
        <p:spPr/>
        <p:txBody>
          <a:bodyPr/>
          <a:lstStyle/>
          <a:p>
            <a:r>
              <a:rPr lang="en-US"/>
              <a:t>Debrief – Frequency Recording </a:t>
            </a:r>
          </a:p>
        </p:txBody>
      </p:sp>
      <p:sp>
        <p:nvSpPr>
          <p:cNvPr id="3" name="Content Placeholder 1">
            <a:extLst>
              <a:ext uri="{FF2B5EF4-FFF2-40B4-BE49-F238E27FC236}">
                <a16:creationId xmlns:a16="http://schemas.microsoft.com/office/drawing/2014/main" id="{2CC269C1-DC34-C603-0136-CAFE6E55B5AE}"/>
              </a:ext>
            </a:extLst>
          </p:cNvPr>
          <p:cNvSpPr>
            <a:spLocks noGrp="1"/>
          </p:cNvSpPr>
          <p:nvPr>
            <p:ph idx="1"/>
          </p:nvPr>
        </p:nvSpPr>
        <p:spPr>
          <a:xfrm>
            <a:off x="838200" y="1825625"/>
            <a:ext cx="6749143" cy="4351338"/>
          </a:xfrm>
        </p:spPr>
        <p:txBody>
          <a:bodyPr/>
          <a:lstStyle/>
          <a:p>
            <a:r>
              <a:rPr lang="en-US"/>
              <a:t>How many times did Jim say the word cake?</a:t>
            </a:r>
          </a:p>
          <a:p>
            <a:r>
              <a:rPr lang="en-US"/>
              <a:t>What about frequency recording was challenging?</a:t>
            </a:r>
          </a:p>
          <a:p>
            <a:r>
              <a:rPr lang="en-US"/>
              <a:t>Given those challenges, how could the measurement procedures be improved?</a:t>
            </a:r>
          </a:p>
        </p:txBody>
      </p:sp>
      <p:pic>
        <p:nvPicPr>
          <p:cNvPr id="8" name="Picture 1" descr="A screenshot of a Zoom chat">
            <a:extLst>
              <a:ext uri="{FF2B5EF4-FFF2-40B4-BE49-F238E27FC236}">
                <a16:creationId xmlns:a16="http://schemas.microsoft.com/office/drawing/2014/main" id="{C3CA6BC6-891C-5428-6224-267670F72438}"/>
              </a:ext>
            </a:extLst>
          </p:cNvPr>
          <p:cNvPicPr>
            <a:picLocks noChangeAspect="1"/>
          </p:cNvPicPr>
          <p:nvPr/>
        </p:nvPicPr>
        <p:blipFill>
          <a:blip r:embed="rId3"/>
          <a:stretch>
            <a:fillRect/>
          </a:stretch>
        </p:blipFill>
        <p:spPr>
          <a:xfrm>
            <a:off x="7928598" y="1938713"/>
            <a:ext cx="3318732" cy="3575997"/>
          </a:xfrm>
          <a:prstGeom prst="rect">
            <a:avLst/>
          </a:prstGeom>
          <a:ln>
            <a:solidFill>
              <a:schemeClr val="tx1"/>
            </a:solidFill>
          </a:ln>
        </p:spPr>
      </p:pic>
    </p:spTree>
    <p:extLst>
      <p:ext uri="{BB962C8B-B14F-4D97-AF65-F5344CB8AC3E}">
        <p14:creationId xmlns:p14="http://schemas.microsoft.com/office/powerpoint/2010/main" val="20156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3570216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D4002-A250-8B04-E48A-A4F279FC4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EB6BF-6534-B059-6A66-28085A48B0F1}"/>
              </a:ext>
            </a:extLst>
          </p:cNvPr>
          <p:cNvSpPr>
            <a:spLocks noGrp="1"/>
          </p:cNvSpPr>
          <p:nvPr>
            <p:ph type="title"/>
          </p:nvPr>
        </p:nvSpPr>
        <p:spPr/>
        <p:txBody>
          <a:bodyPr/>
          <a:lstStyle/>
          <a:p>
            <a:r>
              <a:rPr lang="en-US"/>
              <a:t>Select a Measurement System: Time-Based</a:t>
            </a:r>
          </a:p>
        </p:txBody>
      </p:sp>
      <p:sp>
        <p:nvSpPr>
          <p:cNvPr id="8" name="Content Placeholder 1">
            <a:extLst>
              <a:ext uri="{FF2B5EF4-FFF2-40B4-BE49-F238E27FC236}">
                <a16:creationId xmlns:a16="http://schemas.microsoft.com/office/drawing/2014/main" id="{48A923E6-6919-62A3-CA56-840F4D782131}"/>
              </a:ext>
            </a:extLst>
          </p:cNvPr>
          <p:cNvSpPr>
            <a:spLocks noGrp="1"/>
          </p:cNvSpPr>
          <p:nvPr>
            <p:ph idx="1"/>
          </p:nvPr>
        </p:nvSpPr>
        <p:spPr/>
        <p:txBody>
          <a:bodyPr/>
          <a:lstStyle/>
          <a:p>
            <a:r>
              <a:rPr lang="en-US"/>
              <a:t>Time Based</a:t>
            </a:r>
          </a:p>
          <a:p>
            <a:pPr lvl="1"/>
            <a:r>
              <a:rPr lang="en-US"/>
              <a:t>Duration</a:t>
            </a:r>
          </a:p>
          <a:p>
            <a:pPr lvl="1"/>
            <a:r>
              <a:rPr lang="en-US"/>
              <a:t>Latency</a:t>
            </a:r>
          </a:p>
          <a:p>
            <a:pPr lvl="1"/>
            <a:r>
              <a:rPr lang="en-US"/>
              <a:t>Interval (whole-interval, partial interval, momentary time sampling)</a:t>
            </a:r>
          </a:p>
          <a:p>
            <a:r>
              <a:rPr lang="en-US"/>
              <a:t>Most appropriate for behaviors that are:</a:t>
            </a:r>
          </a:p>
          <a:p>
            <a:pPr lvl="1"/>
            <a:r>
              <a:rPr lang="en-US"/>
              <a:t>Not countable or discrete (e.g., less defined start/end, span a period of time) and/or vary in length each time</a:t>
            </a:r>
          </a:p>
          <a:p>
            <a:pPr lvl="1"/>
            <a:r>
              <a:rPr lang="en-US"/>
              <a:t>Examples of non-uniform behaviors include: academic engagement, off-task, leaving designated area (e.g., desk, carpet spot), tantrum</a:t>
            </a:r>
          </a:p>
        </p:txBody>
      </p:sp>
    </p:spTree>
    <p:extLst>
      <p:ext uri="{BB962C8B-B14F-4D97-AF65-F5344CB8AC3E}">
        <p14:creationId xmlns:p14="http://schemas.microsoft.com/office/powerpoint/2010/main" val="30670644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172E-D8E0-D868-FCBA-D8F42DD69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0EEBE-CDB3-635F-33AA-D0716D417305}"/>
              </a:ext>
              <a:ext uri="{C183D7F6-B498-43B3-948B-1728B52AA6E4}">
                <adec:decorative xmlns:adec="http://schemas.microsoft.com/office/drawing/2017/decorative" val="1"/>
              </a:ext>
            </a:extLst>
          </p:cNvPr>
          <p:cNvSpPr>
            <a:spLocks noGrp="1"/>
          </p:cNvSpPr>
          <p:nvPr>
            <p:ph type="title"/>
          </p:nvPr>
        </p:nvSpPr>
        <p:spPr/>
        <p:txBody>
          <a:bodyPr/>
          <a:lstStyle/>
          <a:p>
            <a:r>
              <a:rPr lang="en-US"/>
              <a:t>Tips for Time-Based Recording</a:t>
            </a:r>
          </a:p>
        </p:txBody>
      </p:sp>
      <p:sp>
        <p:nvSpPr>
          <p:cNvPr id="4" name="Title">
            <a:extLst>
              <a:ext uri="{FF2B5EF4-FFF2-40B4-BE49-F238E27FC236}">
                <a16:creationId xmlns:a16="http://schemas.microsoft.com/office/drawing/2014/main" id="{C811F8F6-9743-817F-FB0C-33E8C6258D3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Tips for Time-Based Recording 1</a:t>
            </a:r>
          </a:p>
        </p:txBody>
      </p:sp>
      <p:sp>
        <p:nvSpPr>
          <p:cNvPr id="3" name="Content Placeholder 2">
            <a:extLst>
              <a:ext uri="{FF2B5EF4-FFF2-40B4-BE49-F238E27FC236}">
                <a16:creationId xmlns:a16="http://schemas.microsoft.com/office/drawing/2014/main" id="{EA0B1F44-D66D-EBC5-4B01-D3D1F3AE7BA4}"/>
              </a:ext>
            </a:extLst>
          </p:cNvPr>
          <p:cNvSpPr>
            <a:spLocks noGrp="1"/>
          </p:cNvSpPr>
          <p:nvPr>
            <p:ph idx="1"/>
          </p:nvPr>
        </p:nvSpPr>
        <p:spPr/>
        <p:txBody>
          <a:bodyPr>
            <a:normAutofit/>
          </a:bodyPr>
          <a:lstStyle/>
          <a:p>
            <a:pPr marL="0" indent="0">
              <a:buNone/>
            </a:pPr>
            <a:r>
              <a:rPr lang="en-US" b="1"/>
              <a:t>Duration and Latency</a:t>
            </a:r>
          </a:p>
          <a:p>
            <a:r>
              <a:rPr lang="en-US"/>
              <a:t>Select a specific period for data collection (e.g., first 20 minutes of the day, recess, math block)</a:t>
            </a:r>
          </a:p>
          <a:p>
            <a:r>
              <a:rPr lang="en-US"/>
              <a:t>Use a stopwatch (or app) to note:</a:t>
            </a:r>
          </a:p>
          <a:p>
            <a:pPr lvl="1"/>
            <a:r>
              <a:rPr lang="en-US"/>
              <a:t>Duration – when behavior begins and ends</a:t>
            </a:r>
          </a:p>
          <a:p>
            <a:pPr lvl="1"/>
            <a:r>
              <a:rPr lang="en-US"/>
              <a:t>Latency – start timer when direction is given, stop timer when student engages in expected behavior</a:t>
            </a:r>
          </a:p>
        </p:txBody>
      </p:sp>
    </p:spTree>
    <p:extLst>
      <p:ext uri="{BB962C8B-B14F-4D97-AF65-F5344CB8AC3E}">
        <p14:creationId xmlns:p14="http://schemas.microsoft.com/office/powerpoint/2010/main" val="29529571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90E3BB-7E0B-E464-7314-5C430B303510}"/>
              </a:ext>
              <a:ext uri="{C183D7F6-B498-43B3-948B-1728B52AA6E4}">
                <adec:decorative xmlns:adec="http://schemas.microsoft.com/office/drawing/2017/decorative" val="1"/>
              </a:ext>
            </a:extLst>
          </p:cNvPr>
          <p:cNvSpPr>
            <a:spLocks noGrp="1"/>
          </p:cNvSpPr>
          <p:nvPr>
            <p:ph type="title"/>
          </p:nvPr>
        </p:nvSpPr>
        <p:spPr/>
        <p:txBody>
          <a:bodyPr/>
          <a:lstStyle/>
          <a:p>
            <a:r>
              <a:rPr lang="en-US"/>
              <a:t>Tips for Time-Based Recording</a:t>
            </a:r>
          </a:p>
        </p:txBody>
      </p:sp>
      <p:sp>
        <p:nvSpPr>
          <p:cNvPr id="2" name="Title">
            <a:extLst>
              <a:ext uri="{FF2B5EF4-FFF2-40B4-BE49-F238E27FC236}">
                <a16:creationId xmlns:a16="http://schemas.microsoft.com/office/drawing/2014/main" id="{26B1F4B1-46A6-AA8E-5252-5D770525493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Tips for Time-Based Recording 2</a:t>
            </a:r>
          </a:p>
        </p:txBody>
      </p:sp>
      <p:sp>
        <p:nvSpPr>
          <p:cNvPr id="6" name="Content Placeholder">
            <a:extLst>
              <a:ext uri="{FF2B5EF4-FFF2-40B4-BE49-F238E27FC236}">
                <a16:creationId xmlns:a16="http://schemas.microsoft.com/office/drawing/2014/main" id="{14577B2C-551E-A157-2261-DF8C8782A457}"/>
              </a:ext>
            </a:extLst>
          </p:cNvPr>
          <p:cNvSpPr>
            <a:spLocks noGrp="1"/>
          </p:cNvSpPr>
          <p:nvPr>
            <p:ph idx="1"/>
          </p:nvPr>
        </p:nvSpPr>
        <p:spPr/>
        <p:txBody>
          <a:bodyPr>
            <a:normAutofit fontScale="92500" lnSpcReduction="10000"/>
          </a:bodyPr>
          <a:lstStyle/>
          <a:p>
            <a:pPr marL="0" indent="0">
              <a:buNone/>
            </a:pPr>
            <a:r>
              <a:rPr lang="en-US" b="1"/>
              <a:t>Interval Recording</a:t>
            </a:r>
            <a:endParaRPr lang="en-US"/>
          </a:p>
          <a:p>
            <a:r>
              <a:rPr lang="en-US"/>
              <a:t>Select a specific period for data collection (e.g., first 20 minutes of the day, recess, math block)</a:t>
            </a:r>
          </a:p>
          <a:p>
            <a:r>
              <a:rPr lang="en-US"/>
              <a:t>Divide observation period into equal intervals (e.g., 30 second, 1 minute)</a:t>
            </a:r>
          </a:p>
          <a:p>
            <a:r>
              <a:rPr lang="en-US"/>
              <a:t>Set up cue to go off at end of each interval (e.g., audio cue, phone or watch app, MotivAider)</a:t>
            </a:r>
          </a:p>
          <a:p>
            <a:r>
              <a:rPr lang="en-US"/>
              <a:t>Record whether behavior occurred:</a:t>
            </a:r>
          </a:p>
          <a:p>
            <a:pPr lvl="1"/>
            <a:r>
              <a:rPr lang="en-US"/>
              <a:t>Whole-interval: behavior occurred the </a:t>
            </a:r>
            <a:r>
              <a:rPr lang="en-US" i="1" u="sng"/>
              <a:t>entire interval</a:t>
            </a:r>
          </a:p>
          <a:p>
            <a:pPr lvl="1"/>
            <a:r>
              <a:rPr lang="en-US"/>
              <a:t>Partial-interval: behavior occurred </a:t>
            </a:r>
            <a:r>
              <a:rPr lang="en-US" i="1" u="sng"/>
              <a:t>at any time during the interval</a:t>
            </a:r>
          </a:p>
          <a:p>
            <a:pPr lvl="1"/>
            <a:r>
              <a:rPr lang="en-US"/>
              <a:t>Momentary Time Sampling: behavior occurred at </a:t>
            </a:r>
            <a:r>
              <a:rPr lang="en-US" i="1" u="sng"/>
              <a:t>exact moment interval ends</a:t>
            </a:r>
          </a:p>
        </p:txBody>
      </p:sp>
    </p:spTree>
    <p:extLst>
      <p:ext uri="{BB962C8B-B14F-4D97-AF65-F5344CB8AC3E}">
        <p14:creationId xmlns:p14="http://schemas.microsoft.com/office/powerpoint/2010/main" val="177138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A58B5-5FB4-B7ED-E59A-A416893FC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21685-90F7-D207-2618-CEB0AA5956D0}"/>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Collecting Baseline Data</a:t>
            </a:r>
          </a:p>
        </p:txBody>
      </p:sp>
      <p:sp>
        <p:nvSpPr>
          <p:cNvPr id="10" name="Title 2">
            <a:extLst>
              <a:ext uri="{FF2B5EF4-FFF2-40B4-BE49-F238E27FC236}">
                <a16:creationId xmlns:a16="http://schemas.microsoft.com/office/drawing/2014/main" id="{B5847AAB-97A6-9E9C-A3A1-95507815D08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3</a:t>
            </a:r>
          </a:p>
        </p:txBody>
      </p:sp>
      <p:pic>
        <p:nvPicPr>
          <p:cNvPr id="3" name="Picture 1" descr="Image of a Step 3: Collelcdting Baseline Data Completion Checklist">
            <a:extLst>
              <a:ext uri="{FF2B5EF4-FFF2-40B4-BE49-F238E27FC236}">
                <a16:creationId xmlns:a16="http://schemas.microsoft.com/office/drawing/2014/main" id="{600B1F3D-16F8-29F6-592F-D955E737340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B894DB78-8CFF-66E0-A664-81C4E5975B64}"/>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D401AC7F-8C69-92E8-4FFE-22EF9DB4B7EC}"/>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6FA377A0-6420-1AC7-B2CC-C89327DE6E42}"/>
              </a:ext>
              <a:ext uri="{C183D7F6-B498-43B3-948B-1728B52AA6E4}">
                <adec:decorative xmlns:adec="http://schemas.microsoft.com/office/drawing/2017/decorative" val="1"/>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descr="Reminder-although we aren't discussing these today developing data collection  procedures, training data collectors, and collecting baseline data are key components of this step!">
            <a:extLst>
              <a:ext uri="{FF2B5EF4-FFF2-40B4-BE49-F238E27FC236}">
                <a16:creationId xmlns:a16="http://schemas.microsoft.com/office/drawing/2014/main" id="{5D50342A-10B7-EAC5-44F8-A223D0FBF100}"/>
              </a:ext>
            </a:extLst>
          </p:cNvPr>
          <p:cNvSpPr/>
          <p:nvPr/>
        </p:nvSpPr>
        <p:spPr>
          <a:xfrm>
            <a:off x="4670053" y="4497049"/>
            <a:ext cx="6351429" cy="18587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200"/>
              <a:t>Reminder- although we aren’t discussing these today developing data collection procedures, training data collectors, and collecting baseline data are key components of this step!</a:t>
            </a:r>
          </a:p>
        </p:txBody>
      </p:sp>
      <p:sp>
        <p:nvSpPr>
          <p:cNvPr id="9" name="Right Bracket">
            <a:extLst>
              <a:ext uri="{FF2B5EF4-FFF2-40B4-BE49-F238E27FC236}">
                <a16:creationId xmlns:a16="http://schemas.microsoft.com/office/drawing/2014/main" id="{E4D5C548-CBF5-FF89-5BD2-9EC95E11383C}"/>
              </a:ext>
              <a:ext uri="{C183D7F6-B498-43B3-948B-1728B52AA6E4}">
                <adec:decorative xmlns:adec="http://schemas.microsoft.com/office/drawing/2017/decorative" val="1"/>
              </a:ext>
            </a:extLst>
          </p:cNvPr>
          <p:cNvSpPr/>
          <p:nvPr/>
        </p:nvSpPr>
        <p:spPr>
          <a:xfrm>
            <a:off x="10580915" y="2773363"/>
            <a:ext cx="627742" cy="1587475"/>
          </a:xfrm>
          <a:prstGeom prst="rightBracket">
            <a:avLst>
              <a:gd name="adj" fmla="val 15269"/>
            </a:avLst>
          </a:prstGeom>
          <a:ln w="7620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6146" name="Picture 2">
            <a:extLst>
              <a:ext uri="{FF2B5EF4-FFF2-40B4-BE49-F238E27FC236}">
                <a16:creationId xmlns:a16="http://schemas.microsoft.com/office/drawing/2014/main" id="{C272F56B-83D2-597A-560B-B815C1CE656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8525" y="7513"/>
            <a:ext cx="1156432"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683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7A476-331E-6657-9C63-5C6B728C28F6}"/>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EC8DAF8A-63E3-3B6E-CFA5-F1A39DED4A6D}"/>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4: Design the FABI</a:t>
            </a:r>
          </a:p>
        </p:txBody>
      </p:sp>
      <p:sp>
        <p:nvSpPr>
          <p:cNvPr id="2" name="Title 1">
            <a:extLst>
              <a:ext uri="{FF2B5EF4-FFF2-40B4-BE49-F238E27FC236}">
                <a16:creationId xmlns:a16="http://schemas.microsoft.com/office/drawing/2014/main" id="{833CBB60-0C9C-7935-17A4-8616B0DDD49C}"/>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Design the FABI 1</a:t>
            </a:r>
          </a:p>
        </p:txBody>
      </p:sp>
      <p:pic>
        <p:nvPicPr>
          <p:cNvPr id="7" name="Picture">
            <a:extLst>
              <a:ext uri="{FF2B5EF4-FFF2-40B4-BE49-F238E27FC236}">
                <a16:creationId xmlns:a16="http://schemas.microsoft.com/office/drawing/2014/main" id="{931A9239-9D73-B10E-2011-97170E01185D}"/>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8782844" y="1426021"/>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141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3FD5-6CDE-5B00-10D3-3E5B8DBF3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161BD-86F9-F7BB-A852-DC02E0D2F8A3}"/>
              </a:ext>
              <a:ext uri="{C183D7F6-B498-43B3-948B-1728B52AA6E4}">
                <adec:decorative xmlns:adec="http://schemas.microsoft.com/office/drawing/2017/decorative" val="1"/>
              </a:ext>
            </a:extLst>
          </p:cNvPr>
          <p:cNvSpPr>
            <a:spLocks noGrp="1"/>
          </p:cNvSpPr>
          <p:nvPr>
            <p:ph type="title"/>
          </p:nvPr>
        </p:nvSpPr>
        <p:spPr/>
        <p:txBody>
          <a:bodyPr/>
          <a:lstStyle/>
          <a:p>
            <a:r>
              <a:rPr lang="en-US"/>
              <a:t>Step 4: Design the FABI</a:t>
            </a:r>
          </a:p>
        </p:txBody>
      </p:sp>
      <p:sp>
        <p:nvSpPr>
          <p:cNvPr id="8" name="Title 1">
            <a:extLst>
              <a:ext uri="{FF2B5EF4-FFF2-40B4-BE49-F238E27FC236}">
                <a16:creationId xmlns:a16="http://schemas.microsoft.com/office/drawing/2014/main" id="{4F841A8C-7754-1526-1C39-83328E58E5D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Design the FABI 2</a:t>
            </a:r>
          </a:p>
        </p:txBody>
      </p:sp>
      <p:pic>
        <p:nvPicPr>
          <p:cNvPr id="3" name="Picture 1" descr="Image of Step 4: Designing the Intervention checklist">
            <a:extLst>
              <a:ext uri="{FF2B5EF4-FFF2-40B4-BE49-F238E27FC236}">
                <a16:creationId xmlns:a16="http://schemas.microsoft.com/office/drawing/2014/main" id="{23A4F463-68B2-A716-BF72-7E8DD662EEE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685F7F8D-472E-961D-110D-999A2440396D}"/>
              </a:ext>
            </a:extLst>
          </p:cNvPr>
          <p:cNvSpPr txBox="1"/>
          <p:nvPr/>
        </p:nvSpPr>
        <p:spPr>
          <a:xfrm>
            <a:off x="4476997" y="1715984"/>
            <a:ext cx="711727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Select an intervention method</a:t>
            </a:r>
          </a:p>
          <a:p>
            <a:pPr marL="228600" indent="-228600">
              <a:buFont typeface=""/>
              <a:buChar char="•"/>
            </a:pPr>
            <a:r>
              <a:rPr lang="en-US" sz="2800">
                <a:cs typeface="Arial" panose="020B0604020202020204"/>
              </a:rPr>
              <a:t>Develop A-R-E intervention components</a:t>
            </a:r>
          </a:p>
          <a:p>
            <a:pPr marL="228600" indent="-228600">
              <a:buFont typeface=""/>
              <a:buChar char="•"/>
            </a:pPr>
            <a:r>
              <a:rPr lang="en-US" sz="2800">
                <a:cs typeface="Arial" panose="020B0604020202020204"/>
              </a:rPr>
              <a:t>Draft treatment integrity checklist</a:t>
            </a:r>
          </a:p>
          <a:p>
            <a:pPr marL="228600" indent="-228600">
              <a:buFont typeface=""/>
              <a:buChar char="•"/>
            </a:pPr>
            <a:r>
              <a:rPr lang="en-US" sz="2800">
                <a:cs typeface="Arial" panose="020B0604020202020204"/>
              </a:rPr>
              <a:t>Assess pre-intervention social validity</a:t>
            </a:r>
          </a:p>
          <a:p>
            <a:pPr marL="228600" indent="-228600">
              <a:buFont typeface=""/>
              <a:buChar char="•"/>
            </a:pPr>
            <a:r>
              <a:rPr lang="en-US" sz="2800">
                <a:cs typeface="Arial" panose="020B0604020202020204"/>
              </a:rPr>
              <a:t>Develop intervention materials</a:t>
            </a:r>
          </a:p>
          <a:p>
            <a:pPr marL="228600" indent="-228600">
              <a:buFont typeface=""/>
              <a:buChar char="•"/>
            </a:pPr>
            <a:r>
              <a:rPr lang="en-US" sz="2800">
                <a:cs typeface="Arial" panose="020B0604020202020204"/>
              </a:rPr>
              <a:t>Introduce FABI to educators and family</a:t>
            </a:r>
          </a:p>
          <a:p>
            <a:pPr marL="228600" indent="-228600">
              <a:buFont typeface=""/>
              <a:buChar char="•"/>
            </a:pPr>
            <a:r>
              <a:rPr lang="en-US" sz="2800">
                <a:cs typeface="Arial" panose="020B0604020202020204"/>
              </a:rPr>
              <a:t>Introduce FABI to student</a:t>
            </a:r>
          </a:p>
          <a:p>
            <a:pPr marL="228600" indent="-228600">
              <a:buFont typeface=""/>
              <a:buChar char="•"/>
            </a:pPr>
            <a:r>
              <a:rPr lang="en-US" sz="2800">
                <a:cs typeface="Arial" panose="020B0604020202020204"/>
              </a:rPr>
              <a:t>Revise and finalize FABI</a:t>
            </a:r>
          </a:p>
        </p:txBody>
      </p:sp>
      <p:sp>
        <p:nvSpPr>
          <p:cNvPr id="5" name="Highlight 1">
            <a:extLst>
              <a:ext uri="{FF2B5EF4-FFF2-40B4-BE49-F238E27FC236}">
                <a16:creationId xmlns:a16="http://schemas.microsoft.com/office/drawing/2014/main" id="{530BEDD5-D8A9-1751-D03B-CD6820E7B898}"/>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CE9DDC90-44C3-5D0E-6893-E56CB30692AB}"/>
              </a:ext>
              <a:ext uri="{C183D7F6-B498-43B3-948B-1728B52AA6E4}">
                <adec:decorative xmlns:adec="http://schemas.microsoft.com/office/drawing/2017/decorative" val="1"/>
              </a:ext>
            </a:extLst>
          </p:cNvPr>
          <p:cNvSpPr/>
          <p:nvPr/>
        </p:nvSpPr>
        <p:spPr>
          <a:xfrm>
            <a:off x="4476997" y="2213453"/>
            <a:ext cx="6876802"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Highlight 3">
            <a:extLst>
              <a:ext uri="{FF2B5EF4-FFF2-40B4-BE49-F238E27FC236}">
                <a16:creationId xmlns:a16="http://schemas.microsoft.com/office/drawing/2014/main" id="{A58B7208-1D24-D4F3-D107-BC33608D45E3}"/>
              </a:ext>
              <a:ext uri="{C183D7F6-B498-43B3-948B-1728B52AA6E4}">
                <adec:decorative xmlns:adec="http://schemas.microsoft.com/office/drawing/2017/decorative" val="1"/>
              </a:ext>
            </a:extLst>
          </p:cNvPr>
          <p:cNvSpPr/>
          <p:nvPr/>
        </p:nvSpPr>
        <p:spPr>
          <a:xfrm>
            <a:off x="4476996" y="2708753"/>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4">
            <a:extLst>
              <a:ext uri="{FF2B5EF4-FFF2-40B4-BE49-F238E27FC236}">
                <a16:creationId xmlns:a16="http://schemas.microsoft.com/office/drawing/2014/main" id="{02732E82-6A61-4663-209E-169CBA538C60}"/>
              </a:ext>
              <a:ext uri="{C183D7F6-B498-43B3-948B-1728B52AA6E4}">
                <adec:decorative xmlns:adec="http://schemas.microsoft.com/office/drawing/2017/decorative" val="1"/>
              </a:ext>
            </a:extLst>
          </p:cNvPr>
          <p:cNvSpPr/>
          <p:nvPr/>
        </p:nvSpPr>
        <p:spPr>
          <a:xfrm>
            <a:off x="4476996" y="3083199"/>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90E75D27-A1BC-A53B-DAB3-3FC53A3044C2}"/>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6578" y="7513"/>
            <a:ext cx="1160326"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99CBC01-2716-F396-3F21-B460A41D9CD0}"/>
              </a:ext>
            </a:extLst>
          </p:cNvPr>
          <p:cNvSpPr>
            <a:spLocks noGrp="1"/>
          </p:cNvSpPr>
          <p:nvPr>
            <p:ph type="title"/>
          </p:nvPr>
        </p:nvSpPr>
        <p:spPr/>
        <p:txBody>
          <a:bodyPr/>
          <a:lstStyle/>
          <a:p>
            <a:r>
              <a:rPr lang="en-US"/>
              <a:t>Function-Based Intervention Decision Model</a:t>
            </a:r>
          </a:p>
        </p:txBody>
      </p:sp>
      <p:sp>
        <p:nvSpPr>
          <p:cNvPr id="3" name="Content Placeholder 1">
            <a:extLst>
              <a:ext uri="{FF2B5EF4-FFF2-40B4-BE49-F238E27FC236}">
                <a16:creationId xmlns:a16="http://schemas.microsoft.com/office/drawing/2014/main" id="{8CB31A8B-9E93-C1CB-9CCB-5D342040FC8F}"/>
              </a:ext>
            </a:extLst>
          </p:cNvPr>
          <p:cNvSpPr>
            <a:spLocks noGrp="1"/>
          </p:cNvSpPr>
          <p:nvPr>
            <p:ph idx="1"/>
          </p:nvPr>
        </p:nvSpPr>
        <p:spPr>
          <a:xfrm>
            <a:off x="838200" y="1825625"/>
            <a:ext cx="5627559" cy="4351338"/>
          </a:xfrm>
        </p:spPr>
        <p:txBody>
          <a:bodyPr/>
          <a:lstStyle/>
          <a:p>
            <a:pPr marL="0" indent="0">
              <a:buNone/>
            </a:pPr>
            <a:r>
              <a:rPr lang="en-US"/>
              <a:t>An intervention method is selected based on the response to these two questions:</a:t>
            </a:r>
          </a:p>
          <a:p>
            <a:pPr marL="514350" indent="-514350">
              <a:buFont typeface="+mj-lt"/>
              <a:buAutoNum type="arabicPeriod"/>
            </a:pPr>
            <a:r>
              <a:rPr lang="en-US"/>
              <a:t>Can the student perform the replacement behavior?</a:t>
            </a:r>
          </a:p>
          <a:p>
            <a:pPr marL="514350" indent="-514350">
              <a:buFont typeface="+mj-lt"/>
              <a:buAutoNum type="arabicPeriod"/>
            </a:pPr>
            <a:r>
              <a:rPr lang="en-US"/>
              <a:t>Do antecedent conditions represent effective practices for this student?</a:t>
            </a:r>
          </a:p>
        </p:txBody>
      </p:sp>
      <p:pic>
        <p:nvPicPr>
          <p:cNvPr id="4" name="Picture 1" descr="Infographic: Functiona-Based Intervention Decision Model">
            <a:extLst>
              <a:ext uri="{FF2B5EF4-FFF2-40B4-BE49-F238E27FC236}">
                <a16:creationId xmlns:a16="http://schemas.microsoft.com/office/drawing/2014/main" id="{D04D82D9-A6F6-EA2D-B2BF-8E6E57FAC3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84571" y="1477282"/>
            <a:ext cx="3346692" cy="4331014"/>
          </a:xfrm>
          <a:prstGeom prst="rect">
            <a:avLst/>
          </a:prstGeom>
          <a:ln>
            <a:solidFill>
              <a:schemeClr val="tx1"/>
            </a:solidFill>
          </a:ln>
        </p:spPr>
      </p:pic>
      <p:pic>
        <p:nvPicPr>
          <p:cNvPr id="5" name="Picture 2">
            <a:extLst>
              <a:ext uri="{FF2B5EF4-FFF2-40B4-BE49-F238E27FC236}">
                <a16:creationId xmlns:a16="http://schemas.microsoft.com/office/drawing/2014/main" id="{59869A30-820D-4B22-F8EC-1553D42359E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8398852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A92A-5877-E070-F9DC-774D8CB5845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Function-Based Intervention Decision Model 1</a:t>
            </a:r>
          </a:p>
        </p:txBody>
      </p:sp>
      <p:pic>
        <p:nvPicPr>
          <p:cNvPr id="3" name="Picture 2"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3EB7E471-71AB-121C-75CF-5168F639ED9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36913" y="-4771118"/>
            <a:ext cx="8839201" cy="11438968"/>
          </a:xfrm>
          <a:prstGeom prst="rect">
            <a:avLst/>
          </a:prstGeom>
          <a:ln>
            <a:solidFill>
              <a:schemeClr val="tx1"/>
            </a:solidFill>
          </a:ln>
        </p:spPr>
      </p:pic>
    </p:spTree>
    <p:extLst>
      <p:ext uri="{BB962C8B-B14F-4D97-AF65-F5344CB8AC3E}">
        <p14:creationId xmlns:p14="http://schemas.microsoft.com/office/powerpoint/2010/main" val="2738539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A5CC933-9D41-09A9-47F9-82F47CABDE4F}"/>
              </a:ext>
            </a:extLst>
          </p:cNvPr>
          <p:cNvSpPr>
            <a:spLocks noGrp="1"/>
          </p:cNvSpPr>
          <p:nvPr>
            <p:ph type="title"/>
          </p:nvPr>
        </p:nvSpPr>
        <p:spPr/>
        <p:txBody>
          <a:bodyPr/>
          <a:lstStyle/>
          <a:p>
            <a:r>
              <a:rPr lang="en-US"/>
              <a:t>A-R-E Components</a:t>
            </a:r>
          </a:p>
        </p:txBody>
      </p:sp>
      <p:sp>
        <p:nvSpPr>
          <p:cNvPr id="3" name="Content Placeholder 1">
            <a:extLst>
              <a:ext uri="{FF2B5EF4-FFF2-40B4-BE49-F238E27FC236}">
                <a16:creationId xmlns:a16="http://schemas.microsoft.com/office/drawing/2014/main" id="{B062157E-9FB2-3219-2324-1BFD7239A8B9}"/>
              </a:ext>
            </a:extLst>
          </p:cNvPr>
          <p:cNvSpPr>
            <a:spLocks noGrp="1"/>
          </p:cNvSpPr>
          <p:nvPr>
            <p:ph idx="1"/>
          </p:nvPr>
        </p:nvSpPr>
        <p:spPr/>
        <p:txBody>
          <a:bodyPr/>
          <a:lstStyle/>
          <a:p>
            <a:r>
              <a:rPr lang="en-US" b="1"/>
              <a:t>Antecedent Adjustments</a:t>
            </a:r>
            <a:r>
              <a:rPr lang="en-US"/>
              <a:t> - adjusting the antecedent conditions to increase likelihood replacement behavior will occur and (if applicable) providing instruction in the replacement behavior</a:t>
            </a:r>
          </a:p>
          <a:p>
            <a:r>
              <a:rPr lang="en-US" b="1"/>
              <a:t>Reinforcement Shifts </a:t>
            </a:r>
            <a:r>
              <a:rPr lang="en-US"/>
              <a:t>- reinforcing the replacement behavior to strengthen its occurrence</a:t>
            </a:r>
          </a:p>
          <a:p>
            <a:r>
              <a:rPr lang="en-US" b="1"/>
              <a:t>Extinction Procedures </a:t>
            </a:r>
            <a:r>
              <a:rPr lang="en-US"/>
              <a:t>- ensuring that the target behavior is not followed by reinforcement</a:t>
            </a:r>
          </a:p>
        </p:txBody>
      </p:sp>
      <p:pic>
        <p:nvPicPr>
          <p:cNvPr id="6" name="Picture 1">
            <a:extLst>
              <a:ext uri="{FF2B5EF4-FFF2-40B4-BE49-F238E27FC236}">
                <a16:creationId xmlns:a16="http://schemas.microsoft.com/office/drawing/2014/main" id="{66158435-F435-0758-F54F-44CF690FBBD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15351704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B2B3-9F76-EFA1-7279-6982E2954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A0AA5-DFF1-6366-17D4-10A68B00184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A-R-E Components 1</a:t>
            </a:r>
          </a:p>
        </p:txBody>
      </p:sp>
      <p:pic>
        <p:nvPicPr>
          <p:cNvPr id="5" name="Infographic: A-R-E Compenents with Antecedent adjustments highlighted in red. Make small changes in envrironments to prompt the new,more desirable replacement behavior to occur. Genuinely greet student prior to entering the classroom. Pair student with p" descr="A-R-E Components infographic with Antecedent adjustments section highlighted in red. Text is the following: Make small changes in environment to prompt new, more disirable replacement behavior to occur. 1. Genuinely greet student prior to entering the classroom. 2. Pair student with peer role model to work on tasks (access peer attention). 3. Visible posters in the classroom and around the school that list expectations. 4. Verbally state the desired behaviors you expect the student to engage in. 5. Model expectations to class.">
            <a:extLst>
              <a:ext uri="{FF2B5EF4-FFF2-40B4-BE49-F238E27FC236}">
                <a16:creationId xmlns:a16="http://schemas.microsoft.com/office/drawing/2014/main" id="{4B9F4C51-9BAD-8029-89EB-C4A6482DC935}"/>
              </a:ext>
            </a:extLst>
          </p:cNvPr>
          <p:cNvPicPr>
            <a:picLocks noGrp="1" noChangeAspect="1"/>
          </p:cNvPicPr>
          <p:nvPr>
            <p:ph idx="4294967295"/>
          </p:nvPr>
        </p:nvPicPr>
        <p:blipFill>
          <a:blip r:embed="rId2"/>
          <a:stretch>
            <a:fillRect/>
          </a:stretch>
        </p:blipFill>
        <p:spPr>
          <a:xfrm>
            <a:off x="2225" y="0"/>
            <a:ext cx="12189775" cy="6858000"/>
          </a:xfrm>
        </p:spPr>
      </p:pic>
    </p:spTree>
    <p:extLst>
      <p:ext uri="{BB962C8B-B14F-4D97-AF65-F5344CB8AC3E}">
        <p14:creationId xmlns:p14="http://schemas.microsoft.com/office/powerpoint/2010/main" val="3881851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CCB48-7880-1DC8-851C-D55AA8099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4F20E-9027-1D37-516E-74A78F86DDD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A-R-E Components 2</a:t>
            </a:r>
          </a:p>
        </p:txBody>
      </p:sp>
      <p:pic>
        <p:nvPicPr>
          <p:cNvPr id="5" name="Picture 1" descr="A-R-E Components infographic with Reinforcement shifts section highlighted in red. Text is the following: Reinforcement shifts. Provide more and specific reinforcement for the new behavior. 1. Provide behavior-specific praise to the small tasks or parts of large tasks the student completes. 2. Give student behavior-specific praise for on-task behavior at a high rate. 3. Celebrate large task completions! 4. Offer student 2 minutes to tell a pre-approved joke to the teacher after an on-task duration goal is met.">
            <a:extLst>
              <a:ext uri="{FF2B5EF4-FFF2-40B4-BE49-F238E27FC236}">
                <a16:creationId xmlns:a16="http://schemas.microsoft.com/office/drawing/2014/main" id="{75473EE1-9681-8CEA-BAC1-F638977FA290}"/>
              </a:ext>
            </a:extLst>
          </p:cNvPr>
          <p:cNvPicPr>
            <a:picLocks noGrp="1" noChangeAspect="1"/>
          </p:cNvPicPr>
          <p:nvPr>
            <p:ph idx="4294967295"/>
          </p:nvPr>
        </p:nvPicPr>
        <p:blipFill>
          <a:blip r:embed="rId2"/>
          <a:srcRect/>
          <a:stretch/>
        </p:blipFill>
        <p:spPr>
          <a:xfrm>
            <a:off x="-1" y="0"/>
            <a:ext cx="12189775" cy="6858000"/>
          </a:xfrm>
        </p:spPr>
      </p:pic>
    </p:spTree>
    <p:extLst>
      <p:ext uri="{BB962C8B-B14F-4D97-AF65-F5344CB8AC3E}">
        <p14:creationId xmlns:p14="http://schemas.microsoft.com/office/powerpoint/2010/main" val="20029449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AAAB-A71C-E4CF-932C-4B797B1021E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31528DF-4570-B456-B81B-DD43F8D3F89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A-R-E Components 3</a:t>
            </a:r>
          </a:p>
        </p:txBody>
      </p:sp>
      <p:pic>
        <p:nvPicPr>
          <p:cNvPr id="5" name="Content Placeholder" descr="A-R-E Components infographic with Extinction procedures section highlighted in red. Text is the following: Withold the consequence that previously reinforced the target behavior. 1. Give a nonverbal prompt by indicating the classroom setting expectations poster. 2. Give praise to other students that are on-task.">
            <a:extLst>
              <a:ext uri="{FF2B5EF4-FFF2-40B4-BE49-F238E27FC236}">
                <a16:creationId xmlns:a16="http://schemas.microsoft.com/office/drawing/2014/main" id="{C58D1789-2B7B-4D97-1E42-653EBB77CB1C}"/>
              </a:ext>
            </a:extLst>
          </p:cNvPr>
          <p:cNvPicPr>
            <a:picLocks noGrp="1" noChangeAspect="1"/>
          </p:cNvPicPr>
          <p:nvPr>
            <p:ph idx="4294967295"/>
          </p:nvPr>
        </p:nvPicPr>
        <p:blipFill>
          <a:blip r:embed="rId2"/>
          <a:srcRect/>
          <a:stretch/>
        </p:blipFill>
        <p:spPr>
          <a:xfrm>
            <a:off x="-1" y="0"/>
            <a:ext cx="12189775" cy="6858000"/>
          </a:xfrm>
        </p:spPr>
      </p:pic>
    </p:spTree>
    <p:extLst>
      <p:ext uri="{BB962C8B-B14F-4D97-AF65-F5344CB8AC3E}">
        <p14:creationId xmlns:p14="http://schemas.microsoft.com/office/powerpoint/2010/main" val="3811462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8667-7EA1-909D-8896-6AAD8B4D9950}"/>
              </a:ext>
            </a:extLst>
          </p:cNvPr>
          <p:cNvSpPr>
            <a:spLocks noGrp="1"/>
          </p:cNvSpPr>
          <p:nvPr>
            <p:ph type="title"/>
          </p:nvPr>
        </p:nvSpPr>
        <p:spPr/>
        <p:txBody>
          <a:bodyPr/>
          <a:lstStyle/>
          <a:p>
            <a:r>
              <a:rPr lang="en-US"/>
              <a:t>Illustration 1: </a:t>
            </a:r>
            <a:br>
              <a:rPr lang="en-US"/>
            </a:br>
            <a:r>
              <a:rPr lang="en-US"/>
              <a:t>David (2</a:t>
            </a:r>
            <a:r>
              <a:rPr lang="en-US" baseline="30000"/>
              <a:t>nd</a:t>
            </a:r>
            <a:r>
              <a:rPr lang="en-US"/>
              <a:t> Grade)</a:t>
            </a:r>
          </a:p>
        </p:txBody>
      </p:sp>
      <p:sp>
        <p:nvSpPr>
          <p:cNvPr id="3" name="Text Placeholder 2">
            <a:extLst>
              <a:ext uri="{FF2B5EF4-FFF2-40B4-BE49-F238E27FC236}">
                <a16:creationId xmlns:a16="http://schemas.microsoft.com/office/drawing/2014/main" id="{42A1B8B8-E99A-69C3-AF8B-C36966D7D68A}"/>
              </a:ext>
              <a:ext uri="{C183D7F6-B498-43B3-948B-1728B52AA6E4}">
                <adec:decorative xmlns:adec="http://schemas.microsoft.com/office/drawing/2017/decorative" val="1"/>
              </a:ext>
            </a:extLst>
          </p:cNvPr>
          <p:cNvSpPr>
            <a:spLocks noGrp="1"/>
          </p:cNvSpPr>
          <p:nvPr>
            <p:ph type="body" idx="1"/>
          </p:nvPr>
        </p:nvSpPr>
        <p:spPr/>
        <p:txBody>
          <a:bodyPr>
            <a:normAutofit/>
          </a:bodyPr>
          <a:lstStyle/>
          <a:p>
            <a:r>
              <a:rPr lang="en-US" sz="2000"/>
              <a:t>Germer, K. A., Kaplan, L. M., Giroux, L. N., Markham, E. H., Ferris, G. J., Oakes, W. P., &amp; Lane, K. L. (2011). A function-based intervention to increase a second-grade student's on-task behavior in a general education classroom. </a:t>
            </a:r>
            <a:r>
              <a:rPr lang="en-US" sz="2000" i="1"/>
              <a:t>Beyond Behavior</a:t>
            </a:r>
            <a:r>
              <a:rPr lang="en-US" sz="2000"/>
              <a:t>, </a:t>
            </a:r>
            <a:r>
              <a:rPr lang="en-US" sz="2000" i="1"/>
              <a:t>20</a:t>
            </a:r>
            <a:r>
              <a:rPr lang="en-US" sz="2000"/>
              <a:t>(3).</a:t>
            </a:r>
          </a:p>
          <a:p>
            <a:endParaRPr lang="en-US" sz="2000"/>
          </a:p>
        </p:txBody>
      </p:sp>
    </p:spTree>
    <p:extLst>
      <p:ext uri="{BB962C8B-B14F-4D97-AF65-F5344CB8AC3E}">
        <p14:creationId xmlns:p14="http://schemas.microsoft.com/office/powerpoint/2010/main" val="18712309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CFAC-1F97-0708-BAF5-5C915EE7253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7E2BEAE-6A7C-658A-D5AA-EE6F901B83A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Target Behavior: Off-Task Behavior 1</a:t>
            </a:r>
          </a:p>
        </p:txBody>
      </p:sp>
      <p:sp>
        <p:nvSpPr>
          <p:cNvPr id="2" name="Title">
            <a:extLst>
              <a:ext uri="{FF2B5EF4-FFF2-40B4-BE49-F238E27FC236}">
                <a16:creationId xmlns:a16="http://schemas.microsoft.com/office/drawing/2014/main" id="{7DDFDC0E-3C74-297D-F8BC-28DF401B5A55}"/>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graphicFrame>
        <p:nvGraphicFramePr>
          <p:cNvPr id="6" name="Table">
            <a:extLst>
              <a:ext uri="{FF2B5EF4-FFF2-40B4-BE49-F238E27FC236}">
                <a16:creationId xmlns:a16="http://schemas.microsoft.com/office/drawing/2014/main" id="{E32F58DD-DEE1-4BA2-6D8D-8119FCA49806}"/>
              </a:ext>
            </a:extLst>
          </p:cNvPr>
          <p:cNvGraphicFramePr>
            <a:graphicFrameLocks noGrp="1"/>
          </p:cNvGraphicFramePr>
          <p:nvPr>
            <p:ph idx="1"/>
            <p:extLst>
              <p:ext uri="{D42A27DB-BD31-4B8C-83A1-F6EECF244321}">
                <p14:modId xmlns:p14="http://schemas.microsoft.com/office/powerpoint/2010/main" val="4248443712"/>
              </p:ext>
            </p:extLst>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behavior refers to engaging in behaviors or making verbal comments unrelated to instructional tasks.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solidFill>
                            <a:schemeClr val="tx1"/>
                          </a:solidFill>
                        </a:rPr>
                        <a:t>leaving assigned instructional area without teacher permission</a:t>
                      </a:r>
                      <a:endParaRPr lang="en-US" sz="1600"/>
                    </a:p>
                    <a:p>
                      <a:pPr marL="342900" lvl="0" indent="-342900">
                        <a:buFont typeface="Arial" panose="020B0604020202020204" pitchFamily="34" charset="0"/>
                        <a:buChar char="•"/>
                      </a:pPr>
                      <a:r>
                        <a:rPr lang="en-US" sz="1600">
                          <a:solidFill>
                            <a:schemeClr val="tx1"/>
                          </a:solidFill>
                        </a:rPr>
                        <a:t>inappropriately making comments to teacher or peers unrelated to instruction</a:t>
                      </a:r>
                      <a:endParaRPr lang="en-US" sz="1600"/>
                    </a:p>
                    <a:p>
                      <a:pPr marL="342900" lvl="0" indent="-342900">
                        <a:buFont typeface="Arial" panose="020B0604020202020204" pitchFamily="34" charset="0"/>
                        <a:buChar char="•"/>
                      </a:pPr>
                      <a:r>
                        <a:rPr lang="en-US" sz="1600">
                          <a:solidFill>
                            <a:schemeClr val="tx1"/>
                          </a:solidFill>
                        </a:rPr>
                        <a:t>attending to anything other than the academic task</a:t>
                      </a:r>
                      <a:endParaRPr lang="en-US" sz="1600"/>
                    </a:p>
                    <a:p>
                      <a:pPr marL="342900" lvl="0" indent="-342900">
                        <a:buFont typeface="Arial" panose="020B0604020202020204" pitchFamily="34" charset="0"/>
                        <a:buChar char="•"/>
                      </a:pPr>
                      <a:r>
                        <a:rPr lang="en-US" sz="1600">
                          <a:solidFill>
                            <a:schemeClr val="tx1"/>
                          </a:solidFill>
                        </a:rPr>
                        <a:t>doing unassigned tasks</a:t>
                      </a:r>
                      <a:endParaRPr lang="en-US" sz="1600"/>
                    </a:p>
                    <a:p>
                      <a:pPr marL="342900" lvl="0" indent="-342900">
                        <a:buFont typeface="Arial" panose="020B0604020202020204" pitchFamily="34" charset="0"/>
                        <a:buChar char="•"/>
                      </a:pPr>
                      <a:r>
                        <a:rPr lang="en-US" sz="1600">
                          <a:solidFill>
                            <a:schemeClr val="tx1"/>
                          </a:solidFill>
                        </a:rPr>
                        <a:t>using instructional materials inappropriately</a:t>
                      </a:r>
                      <a:endParaRPr lang="en-US" sz="1600"/>
                    </a:p>
                    <a:p>
                      <a:pPr marL="342900" lvl="0" indent="-342900">
                        <a:buFont typeface="Arial" panose="020B0604020202020204" pitchFamily="34" charset="0"/>
                        <a:buChar char="•"/>
                      </a:pPr>
                      <a:r>
                        <a:rPr lang="en-US" sz="1600">
                          <a:solidFill>
                            <a:schemeClr val="tx1"/>
                          </a:solidFill>
                        </a:rPr>
                        <a:t>taking more than 30 s to prepare </a:t>
                      </a:r>
                      <a:r>
                        <a:rPr lang="en-US" sz="1600"/>
                        <a:t>for instructional 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t>staying in assigned instructional area</a:t>
                      </a:r>
                    </a:p>
                    <a:p>
                      <a:pPr marL="342900" lvl="0" indent="-342900">
                        <a:buFont typeface="Arial" panose="020B0604020202020204" pitchFamily="34" charset="0"/>
                        <a:buChar char="•"/>
                      </a:pPr>
                      <a:r>
                        <a:rPr lang="en-US" sz="1600"/>
                        <a:t> appropriately making comments to teacher or peers related to instruction</a:t>
                      </a:r>
                    </a:p>
                    <a:p>
                      <a:pPr marL="342900" lvl="0" indent="-342900">
                        <a:buFont typeface="Arial" panose="020B0604020202020204" pitchFamily="34" charset="0"/>
                        <a:buChar char="•"/>
                      </a:pPr>
                      <a:r>
                        <a:rPr lang="en-US" sz="1600"/>
                        <a:t> attending to academic tasks</a:t>
                      </a:r>
                    </a:p>
                    <a:p>
                      <a:pPr marL="342900" lvl="0" indent="-342900">
                        <a:buFont typeface="Arial" panose="020B0604020202020204" pitchFamily="34" charset="0"/>
                        <a:buChar char="•"/>
                      </a:pPr>
                      <a:r>
                        <a:rPr lang="en-US" sz="1600"/>
                        <a:t> working on assigned task</a:t>
                      </a:r>
                    </a:p>
                    <a:p>
                      <a:pPr marL="342900" lvl="0" indent="-342900">
                        <a:buFont typeface="Arial" panose="020B0604020202020204" pitchFamily="34" charset="0"/>
                        <a:buChar char="•"/>
                      </a:pPr>
                      <a:r>
                        <a:rPr lang="en-US" sz="1600"/>
                        <a:t> using instructional materials appropriately</a:t>
                      </a:r>
                    </a:p>
                    <a:p>
                      <a:pPr marL="342900" lvl="0" indent="-342900">
                        <a:buFont typeface="Arial" panose="020B0604020202020204" pitchFamily="34" charset="0"/>
                        <a:buChar char="•"/>
                      </a:pPr>
                      <a:r>
                        <a:rPr lang="en-US" sz="1600"/>
                        <a:t> 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5239439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846F1-06AF-4724-94CB-9823BE63F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2D453-26A2-1CEA-44FF-97BB4CC1E5BD}"/>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On-Task</a:t>
            </a:r>
          </a:p>
        </p:txBody>
      </p:sp>
      <p:graphicFrame>
        <p:nvGraphicFramePr>
          <p:cNvPr id="6" name="Table">
            <a:extLst>
              <a:ext uri="{FF2B5EF4-FFF2-40B4-BE49-F238E27FC236}">
                <a16:creationId xmlns:a16="http://schemas.microsoft.com/office/drawing/2014/main" id="{D8CF794D-D950-D675-AEB7-39B1DDF240F2}"/>
              </a:ext>
            </a:extLst>
          </p:cNvPr>
          <p:cNvGraphicFramePr>
            <a:graphicFrameLocks noGrp="1"/>
          </p:cNvGraphicFramePr>
          <p:nvPr>
            <p:ph idx="1"/>
            <p:extLst>
              <p:ext uri="{D42A27DB-BD31-4B8C-83A1-F6EECF244321}">
                <p14:modId xmlns:p14="http://schemas.microsoft.com/office/powerpoint/2010/main" val="4236600641"/>
              </p:ext>
            </p:extLst>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On-task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On-task behavior refers to engaging in behaviors or making verbal comments related to instructional tasks.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a:t>staying in assigned instructional area</a:t>
                      </a:r>
                    </a:p>
                    <a:p>
                      <a:pPr marL="285750" lvl="0" indent="-285750">
                        <a:buFont typeface="Arial" panose="020B0604020202020204" pitchFamily="34" charset="0"/>
                        <a:buChar char="•"/>
                      </a:pPr>
                      <a:r>
                        <a:rPr lang="en-US" sz="1600"/>
                        <a:t>appropriately making comments to teacher or peers related to instruction</a:t>
                      </a:r>
                    </a:p>
                    <a:p>
                      <a:pPr marL="285750" lvl="0" indent="-285750">
                        <a:buFont typeface="Arial" panose="020B0604020202020204" pitchFamily="34" charset="0"/>
                        <a:buChar char="•"/>
                      </a:pPr>
                      <a:r>
                        <a:rPr lang="en-US" sz="1600"/>
                        <a:t>attending to academic tasks</a:t>
                      </a:r>
                    </a:p>
                    <a:p>
                      <a:pPr marL="285750" lvl="0" indent="-285750">
                        <a:buFont typeface="Arial" panose="020B0604020202020204" pitchFamily="34" charset="0"/>
                        <a:buChar char="•"/>
                      </a:pPr>
                      <a:r>
                        <a:rPr lang="en-US" sz="1600"/>
                        <a:t>working on assigned task</a:t>
                      </a:r>
                    </a:p>
                    <a:p>
                      <a:pPr marL="285750" lvl="0" indent="-285750">
                        <a:buFont typeface="Arial" panose="020B0604020202020204" pitchFamily="34" charset="0"/>
                        <a:buChar char="•"/>
                      </a:pPr>
                      <a:r>
                        <a:rPr lang="en-US" sz="1600"/>
                        <a:t>using instructional materials appropriately</a:t>
                      </a:r>
                    </a:p>
                    <a:p>
                      <a:pPr marL="285750" lvl="0" indent="-285750">
                        <a:buFont typeface="Arial" panose="020B0604020202020204" pitchFamily="34" charset="0"/>
                        <a:buChar char="•"/>
                      </a:pPr>
                      <a:r>
                        <a:rPr lang="en-US" sz="1600"/>
                        <a:t>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a:t>leaving assigned instructional area without teacher permission</a:t>
                      </a:r>
                    </a:p>
                    <a:p>
                      <a:pPr marL="285750" lvl="0" indent="-285750">
                        <a:buFont typeface="Arial" panose="020B0604020202020204" pitchFamily="34" charset="0"/>
                        <a:buChar char="•"/>
                      </a:pPr>
                      <a:r>
                        <a:rPr lang="en-US" sz="1600"/>
                        <a:t> inappropriately making comments to teacher or peers unrelated to instruction</a:t>
                      </a:r>
                    </a:p>
                    <a:p>
                      <a:pPr marL="285750" lvl="0" indent="-285750">
                        <a:buFont typeface="Arial" panose="020B0604020202020204" pitchFamily="34" charset="0"/>
                        <a:buChar char="•"/>
                      </a:pPr>
                      <a:r>
                        <a:rPr lang="en-US" sz="1600"/>
                        <a:t>attending to anything other than the academic task</a:t>
                      </a:r>
                    </a:p>
                    <a:p>
                      <a:pPr marL="285750" lvl="0" indent="-285750">
                        <a:buFont typeface="Arial" panose="020B0604020202020204" pitchFamily="34" charset="0"/>
                        <a:buChar char="•"/>
                      </a:pPr>
                      <a:r>
                        <a:rPr lang="en-US" sz="1600"/>
                        <a:t>doing unassigned tasks</a:t>
                      </a:r>
                    </a:p>
                    <a:p>
                      <a:pPr marL="285750" lvl="0" indent="-285750">
                        <a:buFont typeface="Arial" panose="020B0604020202020204" pitchFamily="34" charset="0"/>
                        <a:buChar char="•"/>
                      </a:pPr>
                      <a:r>
                        <a:rPr lang="en-US" sz="1600"/>
                        <a:t>using instructional materials inappropriately</a:t>
                      </a:r>
                    </a:p>
                    <a:p>
                      <a:pPr marL="285750" lvl="0" indent="-285750">
                        <a:buFont typeface="Arial" panose="020B0604020202020204" pitchFamily="34" charset="0"/>
                        <a:buChar char="•"/>
                      </a:pPr>
                      <a:r>
                        <a:rPr lang="en-US" sz="1600"/>
                        <a:t>taking more than 30 s to prepare for instructional task. </a:t>
                      </a:r>
                      <a:r>
                        <a:rPr lang="en-US" sz="1400"/>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12513523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BDCA-45E9-D928-BCA7-9CE017DBB8D4}"/>
            </a:ext>
          </a:extLst>
        </p:cNvPr>
        <p:cNvGrpSpPr/>
        <p:nvPr/>
      </p:nvGrpSpPr>
      <p:grpSpPr>
        <a:xfrm>
          <a:off x="0" y="0"/>
          <a:ext cx="0" cy="0"/>
          <a:chOff x="0" y="0"/>
          <a:chExt cx="0" cy="0"/>
        </a:xfrm>
      </p:grpSpPr>
      <p:sp>
        <p:nvSpPr>
          <p:cNvPr id="38914" name="Title 1">
            <a:extLst>
              <a:ext uri="{FF2B5EF4-FFF2-40B4-BE49-F238E27FC236}">
                <a16:creationId xmlns:a16="http://schemas.microsoft.com/office/drawing/2014/main" id="{8D6D701A-2CE7-159A-F031-40EE9744FC47}"/>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sp>
        <p:nvSpPr>
          <p:cNvPr id="3" name="Title 1">
            <a:extLst>
              <a:ext uri="{FF2B5EF4-FFF2-40B4-BE49-F238E27FC236}">
                <a16:creationId xmlns:a16="http://schemas.microsoft.com/office/drawing/2014/main" id="{9C39436B-CC47-BACE-88AF-4AC90D152E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 Matrix 1</a:t>
            </a:r>
          </a:p>
        </p:txBody>
      </p:sp>
      <p:pic>
        <p:nvPicPr>
          <p:cNvPr id="2" name="Picture 1" descr="Image of a Function Matrix Results Table">
            <a:extLst>
              <a:ext uri="{FF2B5EF4-FFF2-40B4-BE49-F238E27FC236}">
                <a16:creationId xmlns:a16="http://schemas.microsoft.com/office/drawing/2014/main" id="{0A27A912-B106-EAC7-CB11-349FB8832848}"/>
              </a:ext>
            </a:extLst>
          </p:cNvPr>
          <p:cNvPicPr>
            <a:picLocks noChangeAspect="1"/>
          </p:cNvPicPr>
          <p:nvPr/>
        </p:nvPicPr>
        <p:blipFill>
          <a:blip r:embed="rId3"/>
          <a:stretch>
            <a:fillRect/>
          </a:stretch>
        </p:blipFill>
        <p:spPr>
          <a:xfrm>
            <a:off x="4089536" y="1815122"/>
            <a:ext cx="4012928" cy="4825164"/>
          </a:xfrm>
          <a:prstGeom prst="rect">
            <a:avLst/>
          </a:prstGeom>
          <a:ln>
            <a:solidFill>
              <a:schemeClr val="tx1"/>
            </a:solidFill>
          </a:ln>
        </p:spPr>
      </p:pic>
    </p:spTree>
    <p:extLst>
      <p:ext uri="{BB962C8B-B14F-4D97-AF65-F5344CB8AC3E}">
        <p14:creationId xmlns:p14="http://schemas.microsoft.com/office/powerpoint/2010/main" val="14770788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B6BE219-85F4-7CAB-6AE9-D1DC6773C81A}"/>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3C0CCAA-5B33-7A41-1898-64B558A16F99}"/>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3" name="Title 1">
            <a:extLst>
              <a:ext uri="{FF2B5EF4-FFF2-40B4-BE49-F238E27FC236}">
                <a16:creationId xmlns:a16="http://schemas.microsoft.com/office/drawing/2014/main" id="{96EF7B55-5FA4-A1D5-463E-80DD05D43DB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Hypothesized Function 1</a:t>
            </a:r>
          </a:p>
        </p:txBody>
      </p:sp>
      <p:sp>
        <p:nvSpPr>
          <p:cNvPr id="23554" name="Rectangle">
            <a:extLst>
              <a:ext uri="{FF2B5EF4-FFF2-40B4-BE49-F238E27FC236}">
                <a16:creationId xmlns:a16="http://schemas.microsoft.com/office/drawing/2014/main" id="{5698146A-0CD7-21C5-93FE-BE5AB995DD1E}"/>
              </a:ext>
            </a:extLst>
          </p:cNvPr>
          <p:cNvSpPr>
            <a:spLocks noGrp="1" noChangeArrowheads="1"/>
          </p:cNvSpPr>
          <p:nvPr>
            <p:ph idx="1"/>
          </p:nvPr>
        </p:nvSpPr>
        <p:spPr>
          <a:xfrm>
            <a:off x="838200" y="1825625"/>
            <a:ext cx="10515600" cy="1498146"/>
          </a:xfrm>
        </p:spPr>
        <p:txBody>
          <a:bodyPr/>
          <a:lstStyle/>
          <a:p>
            <a:pPr marL="0" indent="0" eaLnBrk="1" hangingPunct="1">
              <a:buNone/>
            </a:pPr>
            <a:r>
              <a:rPr lang="en-US" sz="2400">
                <a:ea typeface="ＭＳ Ｐゴシック" pitchFamily="34" charset="-128"/>
              </a:rPr>
              <a:t>When presented with an instructional task, David engages in off-task behavior (such as leaving instructional areas, inappropriately making comments, and engaging in unassigned tasks) to access attention and/or to escape tasks.   </a:t>
            </a:r>
            <a:endParaRPr lang="en-US" sz="2600">
              <a:ea typeface="ＭＳ Ｐゴシック" pitchFamily="34" charset="-128"/>
            </a:endParaRPr>
          </a:p>
        </p:txBody>
      </p:sp>
      <p:sp>
        <p:nvSpPr>
          <p:cNvPr id="4" name="TextBox">
            <a:extLst>
              <a:ext uri="{FF2B5EF4-FFF2-40B4-BE49-F238E27FC236}">
                <a16:creationId xmlns:a16="http://schemas.microsoft.com/office/drawing/2014/main" id="{1AB4042C-0E33-1073-F9F0-6A68D57AC2D1}"/>
              </a:ext>
            </a:extLst>
          </p:cNvPr>
          <p:cNvSpPr txBox="1"/>
          <p:nvPr/>
        </p:nvSpPr>
        <p:spPr>
          <a:xfrm>
            <a:off x="1378857" y="3534230"/>
            <a:ext cx="9434285" cy="1815882"/>
          </a:xfrm>
          <a:prstGeom prst="rect">
            <a:avLst/>
          </a:prstGeom>
          <a:solidFill>
            <a:schemeClr val="accent5"/>
          </a:solidFill>
        </p:spPr>
        <p:txBody>
          <a:bodyPr wrap="square">
            <a:spAutoFit/>
          </a:bodyPr>
          <a:lstStyle/>
          <a:p>
            <a:pPr algn="ctr"/>
            <a:r>
              <a:rPr lang="en-US" sz="2800">
                <a:solidFill>
                  <a:schemeClr val="bg1"/>
                </a:solidFill>
              </a:rPr>
              <a:t>In other words, when David is off-task he gets attention from his teacher and peers and does not have to complete assignments (positive reinforcement-attention and negative reinforcement-activity)</a:t>
            </a:r>
          </a:p>
        </p:txBody>
      </p:sp>
    </p:spTree>
    <p:extLst>
      <p:ext uri="{BB962C8B-B14F-4D97-AF65-F5344CB8AC3E}">
        <p14:creationId xmlns:p14="http://schemas.microsoft.com/office/powerpoint/2010/main" val="31986258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185A8-D789-411C-B85E-AF5779782C31}"/>
            </a:ext>
          </a:extLst>
        </p:cNvPr>
        <p:cNvGrpSpPr/>
        <p:nvPr/>
      </p:nvGrpSpPr>
      <p:grpSpPr>
        <a:xfrm>
          <a:off x="0" y="0"/>
          <a:ext cx="0" cy="0"/>
          <a:chOff x="0" y="0"/>
          <a:chExt cx="0" cy="0"/>
        </a:xfrm>
      </p:grpSpPr>
      <p:sp>
        <p:nvSpPr>
          <p:cNvPr id="40962" name="Title">
            <a:extLst>
              <a:ext uri="{FF2B5EF4-FFF2-40B4-BE49-F238E27FC236}">
                <a16:creationId xmlns:a16="http://schemas.microsoft.com/office/drawing/2014/main" id="{8F645627-B7F8-4D89-0DD1-5623C4AB6BDA}"/>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sp>
        <p:nvSpPr>
          <p:cNvPr id="3" name="Title 1">
            <a:extLst>
              <a:ext uri="{FF2B5EF4-FFF2-40B4-BE49-F238E27FC236}">
                <a16:creationId xmlns:a16="http://schemas.microsoft.com/office/drawing/2014/main" id="{3D97F8A3-83C9-9E01-C04C-47B1986C847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Function-Based Intervention Decision Model 1</a:t>
            </a:r>
          </a:p>
        </p:txBody>
      </p:sp>
      <p:pic>
        <p:nvPicPr>
          <p:cNvPr id="5" name="Picture 1"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CAD78E86-03AF-4321-56C0-4E9A0A662EC8}"/>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l="-3958" r="-3958"/>
          <a:stretch/>
        </p:blipFill>
        <p:spPr>
          <a:xfrm>
            <a:off x="1665512" y="1905000"/>
            <a:ext cx="8544190" cy="4800600"/>
          </a:xfrm>
          <a:prstGeom prst="rect">
            <a:avLst/>
          </a:prstGeom>
        </p:spPr>
      </p:pic>
      <p:sp>
        <p:nvSpPr>
          <p:cNvPr id="7" name="Oval 1">
            <a:extLst>
              <a:ext uri="{FF2B5EF4-FFF2-40B4-BE49-F238E27FC236}">
                <a16:creationId xmlns:a16="http://schemas.microsoft.com/office/drawing/2014/main" id="{B1B7F4A1-8B6B-5DDA-B620-C9487BD81D96}"/>
              </a:ext>
              <a:ext uri="{C183D7F6-B498-43B3-948B-1728B52AA6E4}">
                <adec:decorative xmlns:adec="http://schemas.microsoft.com/office/drawing/2017/decorative" val="1"/>
              </a:ext>
            </a:extLst>
          </p:cNvPr>
          <p:cNvSpPr/>
          <p:nvPr/>
        </p:nvSpPr>
        <p:spPr>
          <a:xfrm>
            <a:off x="4995206"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
            <a:extLst>
              <a:ext uri="{FF2B5EF4-FFF2-40B4-BE49-F238E27FC236}">
                <a16:creationId xmlns:a16="http://schemas.microsoft.com/office/drawing/2014/main" id="{F1C33302-4CFF-39A5-9749-D6EDA50709A6}"/>
              </a:ext>
              <a:ext uri="{C183D7F6-B498-43B3-948B-1728B52AA6E4}">
                <adec:decorative xmlns:adec="http://schemas.microsoft.com/office/drawing/2017/decorative" val="1"/>
              </a:ext>
            </a:extLst>
          </p:cNvPr>
          <p:cNvSpPr/>
          <p:nvPr/>
        </p:nvSpPr>
        <p:spPr>
          <a:xfrm>
            <a:off x="8217246" y="3105228"/>
            <a:ext cx="1080626" cy="92248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14F609-C609-1478-F457-897561782C0C}"/>
              </a:ext>
              <a:ext uri="{C183D7F6-B498-43B3-948B-1728B52AA6E4}">
                <adec:decorative xmlns:adec="http://schemas.microsoft.com/office/drawing/2017/decorative" val="1"/>
              </a:ext>
            </a:extLst>
          </p:cNvPr>
          <p:cNvSpPr/>
          <p:nvPr/>
        </p:nvSpPr>
        <p:spPr>
          <a:xfrm>
            <a:off x="8067628"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7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5EA97E9-E375-7FB3-F7F5-B27161BF951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075418F-6BD8-37E6-2382-1FD2CA1B7EB8}"/>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Measurement</a:t>
            </a:r>
            <a:r>
              <a:rPr lang="en-US" sz="3400"/>
              <a:t> </a:t>
            </a:r>
          </a:p>
        </p:txBody>
      </p:sp>
      <p:sp>
        <p:nvSpPr>
          <p:cNvPr id="3" name="Title 1">
            <a:extLst>
              <a:ext uri="{FF2B5EF4-FFF2-40B4-BE49-F238E27FC236}">
                <a16:creationId xmlns:a16="http://schemas.microsoft.com/office/drawing/2014/main" id="{C2628E27-0332-7E67-D3DB-3F0D8FB27E2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Measurement 1</a:t>
            </a:r>
          </a:p>
        </p:txBody>
      </p:sp>
      <p:sp>
        <p:nvSpPr>
          <p:cNvPr id="18434" name="Textbox">
            <a:extLst>
              <a:ext uri="{FF2B5EF4-FFF2-40B4-BE49-F238E27FC236}">
                <a16:creationId xmlns:a16="http://schemas.microsoft.com/office/drawing/2014/main" id="{6A556ADF-B031-D2B2-A247-AA172D1AEDD7}"/>
              </a:ext>
            </a:extLst>
          </p:cNvPr>
          <p:cNvSpPr>
            <a:spLocks noGrp="1" noChangeArrowheads="1"/>
          </p:cNvSpPr>
          <p:nvPr>
            <p:ph idx="1"/>
          </p:nvPr>
        </p:nvSpPr>
        <p:spPr>
          <a:xfrm>
            <a:off x="838201" y="1825625"/>
            <a:ext cx="9554028" cy="2136775"/>
          </a:xfrm>
        </p:spPr>
        <p:txBody>
          <a:bodyPr>
            <a:normAutofit/>
          </a:bodyPr>
          <a:lstStyle/>
          <a:p>
            <a:pPr marL="0" indent="0" eaLnBrk="1" hangingPunct="1">
              <a:buNone/>
            </a:pPr>
            <a:r>
              <a:rPr lang="en-US">
                <a:ea typeface="ＭＳ Ｐゴシック" pitchFamily="34" charset="-128"/>
                <a:cs typeface="Times New Roman" pitchFamily="18" charset="0"/>
              </a:rPr>
              <a:t>Duration</a:t>
            </a:r>
          </a:p>
          <a:p>
            <a:pPr lvl="1">
              <a:buFont typeface="Arial"/>
              <a:buChar char="•"/>
            </a:pPr>
            <a:r>
              <a:rPr lang="en-US"/>
              <a:t>Measured academic engagement</a:t>
            </a:r>
          </a:p>
          <a:p>
            <a:pPr lvl="1">
              <a:buFont typeface="Arial"/>
              <a:buChar char="•"/>
            </a:pPr>
            <a:r>
              <a:rPr lang="en-US"/>
              <a:t>20-min sessions during morning instructional time</a:t>
            </a:r>
          </a:p>
          <a:p>
            <a:pPr lvl="1" eaLnBrk="1" hangingPunct="1">
              <a:buFont typeface="Wingdings" pitchFamily="2" charset="2"/>
              <a:buNone/>
            </a:pPr>
            <a:endParaRPr lang="en-US">
              <a:ea typeface="ＭＳ Ｐゴシック" pitchFamily="34" charset="-128"/>
              <a:cs typeface="Times New Roman" pitchFamily="18" charset="0"/>
            </a:endParaRPr>
          </a:p>
          <a:p>
            <a:pPr lvl="1" eaLnBrk="1" hangingPunct="1"/>
            <a:endParaRPr lang="en-US">
              <a:ea typeface="ＭＳ Ｐゴシック" pitchFamily="34" charset="-128"/>
              <a:cs typeface="Times New Roman" pitchFamily="18" charset="0"/>
            </a:endParaRPr>
          </a:p>
          <a:p>
            <a:pPr lvl="1" eaLnBrk="1" hangingPunct="1">
              <a:buFont typeface="Wingdings" pitchFamily="2" charset="2"/>
              <a:buNone/>
            </a:pPr>
            <a:endParaRPr lang="en-US">
              <a:ea typeface="ＭＳ Ｐゴシック" pitchFamily="34" charset="-128"/>
              <a:cs typeface="Times New Roman" pitchFamily="18" charset="0"/>
            </a:endParaRPr>
          </a:p>
        </p:txBody>
      </p:sp>
      <p:pic>
        <p:nvPicPr>
          <p:cNvPr id="9" name="Picture" descr="Image of an on-task beahvior observation form">
            <a:extLst>
              <a:ext uri="{FF2B5EF4-FFF2-40B4-BE49-F238E27FC236}">
                <a16:creationId xmlns:a16="http://schemas.microsoft.com/office/drawing/2014/main" id="{B0208B8D-E3DC-BB77-E4F9-BB8C7C6BF6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8742" y="3519898"/>
            <a:ext cx="4612961" cy="2972977"/>
          </a:xfrm>
          <a:prstGeom prst="rect">
            <a:avLst/>
          </a:prstGeom>
          <a:ln>
            <a:solidFill>
              <a:schemeClr val="tx1"/>
            </a:solidFill>
          </a:ln>
        </p:spPr>
      </p:pic>
      <p:pic>
        <p:nvPicPr>
          <p:cNvPr id="5" name="Graphic">
            <a:extLst>
              <a:ext uri="{FF2B5EF4-FFF2-40B4-BE49-F238E27FC236}">
                <a16:creationId xmlns:a16="http://schemas.microsoft.com/office/drawing/2014/main" id="{722DF337-6FC6-05B1-79FE-078A97B4BA7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4056" y="4097337"/>
            <a:ext cx="1981200" cy="1981200"/>
          </a:xfrm>
          <a:prstGeom prst="rect">
            <a:avLst/>
          </a:prstGeom>
        </p:spPr>
      </p:pic>
    </p:spTree>
    <p:extLst>
      <p:ext uri="{BB962C8B-B14F-4D97-AF65-F5344CB8AC3E}">
        <p14:creationId xmlns:p14="http://schemas.microsoft.com/office/powerpoint/2010/main" val="29429297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747B-A4F4-9805-5278-1CBF7B363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D3261-FEDF-145D-5236-73494CAA6308}"/>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4" name="Title 1">
            <a:extLst>
              <a:ext uri="{FF2B5EF4-FFF2-40B4-BE49-F238E27FC236}">
                <a16:creationId xmlns:a16="http://schemas.microsoft.com/office/drawing/2014/main" id="{D79D58DA-FFDD-5002-76A9-52B1B17F3B4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 Adjust the Antecedents 1</a:t>
            </a:r>
          </a:p>
        </p:txBody>
      </p:sp>
      <p:graphicFrame>
        <p:nvGraphicFramePr>
          <p:cNvPr id="3" name="Content Placeholder">
            <a:extLst>
              <a:ext uri="{FF2B5EF4-FFF2-40B4-BE49-F238E27FC236}">
                <a16:creationId xmlns:a16="http://schemas.microsoft.com/office/drawing/2014/main" id="{0A65D92A-0EEF-249C-1D50-DE725D1BB843}"/>
              </a:ext>
            </a:extLst>
          </p:cNvPr>
          <p:cNvGraphicFramePr>
            <a:graphicFrameLocks/>
          </p:cNvGraphicFramePr>
          <p:nvPr>
            <p:extLst>
              <p:ext uri="{D42A27DB-BD31-4B8C-83A1-F6EECF244321}">
                <p14:modId xmlns:p14="http://schemas.microsoft.com/office/powerpoint/2010/main" val="4223064534"/>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Seating change - David will sit facing the whiteboard</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Stoplight system                                   </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Self-monitoring system</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Teacher will review picture schedule for the morning work period prior to the work period.</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Teacher will check-in with David at the beginning of independent tasks to ensure that he understood the assignment.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039829822"/>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9e924d8-64f0-44e1-941a-d1c0bfcaccf4" xsi:nil="true"/>
    <lcf76f155ced4ddcb4097134ff3c332f xmlns="4318368a-e051-4120-b782-b8f83150f24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4EF777F3-6079-4545-82A1-8899C1BF4B17}">
  <ds:schemaRefs>
    <ds:schemaRef ds:uri="4318368a-e051-4120-b782-b8f83150f24c"/>
    <ds:schemaRef ds:uri="http://schemas.openxmlformats.org/package/2006/metadata/core-properties"/>
    <ds:schemaRef ds:uri="http://purl.org/dc/elements/1.1/"/>
    <ds:schemaRef ds:uri="f9e924d8-64f0-44e1-941a-d1c0bfcaccf4"/>
    <ds:schemaRef ds:uri="http://schemas.microsoft.com/office/2006/documentManagement/types"/>
    <ds:schemaRef ds:uri="http://www.w3.org/XML/1998/namespace"/>
    <ds:schemaRef ds:uri="http://purl.org/dc/dcmitype/"/>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9DB09CA-4D75-46EB-B732-E712099B4367}">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8433</Words>
  <Application>Microsoft Macintosh PowerPoint</Application>
  <PresentationFormat>Widescreen</PresentationFormat>
  <Paragraphs>1134</Paragraphs>
  <Slides>171</Slides>
  <Notes>80</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171</vt:i4>
      </vt:variant>
    </vt:vector>
  </HeadingPairs>
  <TitlesOfParts>
    <vt:vector size="188" baseType="lpstr">
      <vt:lpstr>ＭＳ Ｐゴシック</vt:lpstr>
      <vt:lpstr>Aptos</vt:lpstr>
      <vt:lpstr>Arial</vt:lpstr>
      <vt:lpstr>Bradley Hand ITC</vt:lpstr>
      <vt:lpstr>Calibri</vt:lpstr>
      <vt:lpstr>Century Gothic</vt:lpstr>
      <vt:lpstr>Courier New</vt:lpstr>
      <vt:lpstr>Helvetica Neue</vt:lpstr>
      <vt:lpstr>Ink Free</vt:lpstr>
      <vt:lpstr>Roboto</vt:lpstr>
      <vt:lpstr>System Font Regular</vt:lpstr>
      <vt:lpstr>Tahoma</vt:lpstr>
      <vt:lpstr>Times New Roman</vt:lpstr>
      <vt:lpstr>Wingdings</vt:lpstr>
      <vt:lpstr>Wingdings 3</vt:lpstr>
      <vt:lpstr>Ci3T</vt:lpstr>
      <vt:lpstr>1_Ci3T</vt:lpstr>
      <vt:lpstr>Tier 3 Supports for Students with  Intensive Intervention Needs:  Functional Assessment-Based Intervention &amp; Managing Acting Out Behaviors</vt:lpstr>
      <vt:lpstr>Agenda</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Enhancing Ci3T Modules</vt:lpstr>
      <vt:lpstr>Using Systematic Screening Data to Inform Instruction:  Situating Tertiary (Tier 3) Interventions in Ci3T Models </vt:lpstr>
      <vt:lpstr>Essential Components of Primary (Tier 1) Prevention Efforts</vt:lpstr>
      <vt:lpstr>What is Behavior Screening? 1</vt:lpstr>
      <vt:lpstr>What is Behavior Screening? 2</vt:lpstr>
      <vt:lpstr>Selecting a Systematic Screener</vt:lpstr>
      <vt:lpstr>Finding the SRSS-IE on the Ci3T Website</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Fall Over Time SRSS-Externalizing Results – Elementary School Level</vt:lpstr>
      <vt:lpstr>Fall Over Time SRSS-Internalizing Results – Elementary School Level</vt:lpstr>
      <vt:lpstr>Fall 2024 SRSS-Internalizing Results – Elementary School Grade Level</vt:lpstr>
      <vt:lpstr>Data to Indicate a Focus on Tier 1: School Level</vt:lpstr>
      <vt:lpstr>Ci3T Integrated Lesson Planning</vt:lpstr>
      <vt:lpstr>Integrated Lesson Plan</vt:lpstr>
      <vt:lpstr>6-Step Instructional Approach for Responding to Challenging Behavior</vt:lpstr>
      <vt:lpstr>Let’s Practice Together!</vt:lpstr>
      <vt:lpstr>Low-Intensity Strategies: Instructional Choice</vt:lpstr>
      <vt:lpstr>Tier 2 and Tier 3 Intervention Grids</vt:lpstr>
      <vt:lpstr>What are Tier 3 Interventions?</vt:lpstr>
      <vt:lpstr>Clarifying Tier 3 Supports 1</vt:lpstr>
      <vt:lpstr>Clarifying Tier 3 Supports 2</vt:lpstr>
      <vt:lpstr>Tertiary (Tier 3) Intervention Grid</vt:lpstr>
      <vt:lpstr>Components of Tier 3 Intervention Grid</vt:lpstr>
      <vt:lpstr>Tier 3: Stand-Alone Intervention</vt:lpstr>
      <vt:lpstr>Tier 3: Intensification of Tier 2 Support</vt:lpstr>
      <vt:lpstr>Tier 3: Wraparound Support</vt:lpstr>
      <vt:lpstr>Using Multiple Sources of Data to Connect Students with Tier 3 Supports</vt:lpstr>
      <vt:lpstr>Getting Started with Data-Informed Decision Making</vt:lpstr>
      <vt:lpstr>Let’s Chat!</vt:lpstr>
      <vt:lpstr>Functional Assessment-Based Intervention (FABI)</vt:lpstr>
      <vt:lpstr>Functional Assessment-based Intervention</vt:lpstr>
      <vt:lpstr>What is Functional Assessment-Based Intervention (FABI)?</vt:lpstr>
      <vt:lpstr>5 Steps to Design, Implement, and Evaluate FABI 1</vt:lpstr>
      <vt:lpstr>5 Steps to Design, Implement, and Evaluate FABI 2</vt:lpstr>
      <vt:lpstr>Why is FABI effective?</vt:lpstr>
      <vt:lpstr>Building Your FABI Team</vt:lpstr>
      <vt:lpstr>What are the Benefits and Challenges of Implementing FABI?</vt:lpstr>
      <vt:lpstr>Let’s Chat!</vt:lpstr>
      <vt:lpstr>Functional Assessment-Based Intervention (FABI) as a Tier 3 Intervention</vt:lpstr>
      <vt:lpstr>Session Preview</vt:lpstr>
      <vt:lpstr>Opportunities to Learn More</vt:lpstr>
      <vt:lpstr>Step 1: Identifying Students Who May Need a FABI</vt:lpstr>
      <vt:lpstr>Step 1: Identifying Students Who May Need a FABI</vt:lpstr>
      <vt:lpstr>Review multiple sources of data</vt:lpstr>
      <vt:lpstr>Connect with Family Member(s) and Student</vt:lpstr>
      <vt:lpstr>Step 2: Conducting the Functional Assessment</vt:lpstr>
      <vt:lpstr>Step 2: Conducting the Functional Assessment</vt:lpstr>
      <vt:lpstr>Operationally Defining the Target Behavior</vt:lpstr>
      <vt:lpstr>Defining Behaviors 2</vt:lpstr>
      <vt:lpstr>Defining Behaviors 2</vt:lpstr>
      <vt:lpstr>Example Operational Definition</vt:lpstr>
      <vt:lpstr>Example Operational Definition</vt:lpstr>
      <vt:lpstr>Direct Observation (A-B-C Data Collection)</vt:lpstr>
      <vt:lpstr>Direct Observation (A-B-C Data Collection)</vt:lpstr>
      <vt:lpstr>A-B-C Data Collection Example</vt:lpstr>
      <vt:lpstr>Use Function Matrix to identify the hypothesized function(s)</vt:lpstr>
      <vt:lpstr>Function Matrix</vt:lpstr>
      <vt:lpstr>Let’s Practice!</vt:lpstr>
      <vt:lpstr>Hypothesized Function</vt:lpstr>
      <vt:lpstr>Let’s Practice</vt:lpstr>
      <vt:lpstr>Step 3: Collecting Baseline Data</vt:lpstr>
      <vt:lpstr>Step 3: Collecting Baseline Data</vt:lpstr>
      <vt:lpstr>Dimensions of Behavior 1</vt:lpstr>
      <vt:lpstr>Dimensions of Behavior 2</vt:lpstr>
      <vt:lpstr>Let’s Practice!</vt:lpstr>
      <vt:lpstr>Types of event-based measurement:  Frequency Rate Most appropriate for behaviors that are: Countable and discrete (e.g., relatively brief, clear start and end, and uniform in length). Examples: talking out of turn, swearing, pushing</vt:lpstr>
      <vt:lpstr>Tips for Event-Based Recording</vt:lpstr>
      <vt:lpstr>Let’s Practice – Frequency Recording</vt:lpstr>
      <vt:lpstr>Debrief – Frequency Recording </vt:lpstr>
      <vt:lpstr>Select a Measurement System: Time-Based</vt:lpstr>
      <vt:lpstr>Tips for Time-Based Recording</vt:lpstr>
      <vt:lpstr>Tips for Time-Based Recording</vt:lpstr>
      <vt:lpstr>Step 3: Collecting Baseline Data</vt:lpstr>
      <vt:lpstr>Step 4: Design the FABI</vt:lpstr>
      <vt:lpstr>Step 4: Design the FABI</vt:lpstr>
      <vt:lpstr>Function-Based Intervention Decision Model</vt:lpstr>
      <vt:lpstr>Function-Based Intervention Decision Model 1</vt:lpstr>
      <vt:lpstr>A-R-E Components</vt:lpstr>
      <vt:lpstr>A-R-E Components 1</vt:lpstr>
      <vt:lpstr>A-R-E Components 2</vt:lpstr>
      <vt:lpstr>A-R-E Components 3</vt:lpstr>
      <vt:lpstr>Illustration 1:  David (2nd Grade)</vt:lpstr>
      <vt:lpstr>Target Behavior: Off -Task Behavior</vt:lpstr>
      <vt:lpstr>Replacement Behavior: On-Task</vt:lpstr>
      <vt:lpstr>Function Matrix</vt:lpstr>
      <vt:lpstr>Hypothesized Function</vt:lpstr>
      <vt:lpstr>Function-Based Intervention Decision Model</vt:lpstr>
      <vt:lpstr>Measurement </vt:lpstr>
      <vt:lpstr>Component 1- Adjust the Antecedents</vt:lpstr>
      <vt:lpstr>Classroom Example: Intervention Seating</vt:lpstr>
      <vt:lpstr>Component 1- Adjust the Antecedents</vt:lpstr>
      <vt:lpstr>Component 2- Reinforcement Rates</vt:lpstr>
      <vt:lpstr>Component 3- Extinguish the Target Behavior</vt:lpstr>
      <vt:lpstr>Treatment Integrity</vt:lpstr>
      <vt:lpstr>Pre-Intervention Social Validity</vt:lpstr>
      <vt:lpstr>Let’s Practice</vt:lpstr>
      <vt:lpstr>Illustration 2: Harry 5th Grader</vt:lpstr>
      <vt:lpstr>Target Behavior: Off -Task Behavior</vt:lpstr>
      <vt:lpstr>Replacement Behavior: Academic Engagement</vt:lpstr>
      <vt:lpstr>Function Matrix</vt:lpstr>
      <vt:lpstr>Hypothesized Function</vt:lpstr>
      <vt:lpstr>Function-Based Intervention Decision Model</vt:lpstr>
      <vt:lpstr>Measurement </vt:lpstr>
      <vt:lpstr>Component 1- Adjust the Antecedents</vt:lpstr>
      <vt:lpstr>Component 2- Reinforcement Rates</vt:lpstr>
      <vt:lpstr>Component 3- Extinguish the Target Behavior</vt:lpstr>
      <vt:lpstr>Step 5: Test the Intervention</vt:lpstr>
      <vt:lpstr>Step 5: Testing the Intervention</vt:lpstr>
      <vt:lpstr>Harry’s Intervention Outcomes</vt:lpstr>
      <vt:lpstr>Harry’s Intervention Outcomes</vt:lpstr>
      <vt:lpstr>Opportunities to Learn More</vt:lpstr>
      <vt:lpstr>Managing Acting Out Behavior:  Acting Out Cycle</vt:lpstr>
      <vt:lpstr>Sample Tier 3 Individualized De-escalation Plan</vt:lpstr>
      <vt:lpstr>Antecedents -Behavior - Consequences</vt:lpstr>
      <vt:lpstr>Acting Out Cycle</vt:lpstr>
      <vt:lpstr>Behavior Chains</vt:lpstr>
      <vt:lpstr>Change the Behavioral Momentum (Nevin, 1970)</vt:lpstr>
      <vt:lpstr>Stages of the Acting Out Cycle Colvin (1992)</vt:lpstr>
      <vt:lpstr>Managing Acting Out Behavior: Seven Phases</vt:lpstr>
      <vt:lpstr>Phase 1: Calm</vt:lpstr>
      <vt:lpstr>Phase 1: Calm</vt:lpstr>
      <vt:lpstr>Strategies</vt:lpstr>
      <vt:lpstr>Pitfalls</vt:lpstr>
      <vt:lpstr>Phase 2: Trigger</vt:lpstr>
      <vt:lpstr>Phase 2: Trigger Overall behavior involve a series of unresolved problems. </vt:lpstr>
      <vt:lpstr>Strategies</vt:lpstr>
      <vt:lpstr>Ci3T: Low-Intensity Teacher-Delivered Strategies</vt:lpstr>
      <vt:lpstr>Pitfalls</vt:lpstr>
      <vt:lpstr>Phase 3: Agitation</vt:lpstr>
      <vt:lpstr>Phase 3: Agitation Overall behavior is unfocused, off task, and distracted.</vt:lpstr>
      <vt:lpstr>Strategies</vt:lpstr>
      <vt:lpstr>6-Step Instructional Approach for Responding to Challenging Behavior 2</vt:lpstr>
      <vt:lpstr>Pitfalls</vt:lpstr>
      <vt:lpstr>Phase 4: Acceleration</vt:lpstr>
      <vt:lpstr>Phase 4: Acceleration</vt:lpstr>
      <vt:lpstr>Strategies</vt:lpstr>
      <vt:lpstr>Pitfalls</vt:lpstr>
      <vt:lpstr>Phase 5: Peak</vt:lpstr>
      <vt:lpstr>Phase 5: Peak</vt:lpstr>
      <vt:lpstr>Strategies</vt:lpstr>
      <vt:lpstr>Pitfalls</vt:lpstr>
      <vt:lpstr>Phase 6: De-Escalation</vt:lpstr>
      <vt:lpstr>Phase 6: De-Escalation</vt:lpstr>
      <vt:lpstr>Strategies</vt:lpstr>
      <vt:lpstr>Pitfalls</vt:lpstr>
      <vt:lpstr>Phase 7: Recovery</vt:lpstr>
      <vt:lpstr>Phase 7: Recovery</vt:lpstr>
      <vt:lpstr>Strategies</vt:lpstr>
      <vt:lpstr>Debriefing Session</vt:lpstr>
      <vt:lpstr>Pitfalls</vt:lpstr>
      <vt:lpstr>Tier 3: Building a De-escalation Plan</vt:lpstr>
      <vt:lpstr>Planning</vt:lpstr>
      <vt:lpstr>How do I create an individualized de-escalation plan?</vt:lpstr>
      <vt:lpstr>How do I create an individualized de-escalation plan?</vt:lpstr>
      <vt:lpstr>Talk Time</vt:lpstr>
      <vt:lpstr>Essential Components of Primary (Tier 1) Prevention Efforts</vt:lpstr>
      <vt:lpstr>Knowledge, Application, Impact Points</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2025-12-02T18:36:14Z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