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Lst>
  <p:notesMasterIdLst>
    <p:notesMasterId r:id="rId85"/>
  </p:notesMasterIdLst>
  <p:handoutMasterIdLst>
    <p:handoutMasterId r:id="rId86"/>
  </p:handoutMasterIdLst>
  <p:sldIdLst>
    <p:sldId id="2400" r:id="rId6"/>
    <p:sldId id="257" r:id="rId7"/>
    <p:sldId id="1848" r:id="rId8"/>
    <p:sldId id="1952" r:id="rId9"/>
    <p:sldId id="2312" r:id="rId10"/>
    <p:sldId id="2362" r:id="rId11"/>
    <p:sldId id="322" r:id="rId12"/>
    <p:sldId id="2364" r:id="rId13"/>
    <p:sldId id="2367" r:id="rId14"/>
    <p:sldId id="2341" r:id="rId15"/>
    <p:sldId id="2439" r:id="rId16"/>
    <p:sldId id="2441" r:id="rId17"/>
    <p:sldId id="2440" r:id="rId18"/>
    <p:sldId id="1972" r:id="rId19"/>
    <p:sldId id="2472" r:id="rId20"/>
    <p:sldId id="279" r:id="rId21"/>
    <p:sldId id="2024" r:id="rId22"/>
    <p:sldId id="2442" r:id="rId23"/>
    <p:sldId id="317" r:id="rId24"/>
    <p:sldId id="2444" r:id="rId25"/>
    <p:sldId id="2432" r:id="rId26"/>
    <p:sldId id="2401" r:id="rId27"/>
    <p:sldId id="2022" r:id="rId28"/>
    <p:sldId id="2446" r:id="rId29"/>
    <p:sldId id="2358" r:id="rId30"/>
    <p:sldId id="2025" r:id="rId31"/>
    <p:sldId id="2402" r:id="rId32"/>
    <p:sldId id="2447" r:id="rId33"/>
    <p:sldId id="2448" r:id="rId34"/>
    <p:sldId id="2403" r:id="rId35"/>
    <p:sldId id="1838" r:id="rId36"/>
    <p:sldId id="2449" r:id="rId37"/>
    <p:sldId id="1857" r:id="rId38"/>
    <p:sldId id="2450" r:id="rId39"/>
    <p:sldId id="2474" r:id="rId40"/>
    <p:sldId id="2452" r:id="rId41"/>
    <p:sldId id="2433" r:id="rId42"/>
    <p:sldId id="2415" r:id="rId43"/>
    <p:sldId id="2419" r:id="rId44"/>
    <p:sldId id="1896" r:id="rId45"/>
    <p:sldId id="2454" r:id="rId46"/>
    <p:sldId id="1982" r:id="rId47"/>
    <p:sldId id="2455" r:id="rId48"/>
    <p:sldId id="2485" r:id="rId49"/>
    <p:sldId id="1886" r:id="rId50"/>
    <p:sldId id="1891" r:id="rId51"/>
    <p:sldId id="2481" r:id="rId52"/>
    <p:sldId id="2475" r:id="rId53"/>
    <p:sldId id="1918" r:id="rId54"/>
    <p:sldId id="2313" r:id="rId55"/>
    <p:sldId id="2416" r:id="rId56"/>
    <p:sldId id="2417" r:id="rId57"/>
    <p:sldId id="2456" r:id="rId58"/>
    <p:sldId id="2457" r:id="rId59"/>
    <p:sldId id="2458" r:id="rId60"/>
    <p:sldId id="2483" r:id="rId61"/>
    <p:sldId id="2460" r:id="rId62"/>
    <p:sldId id="258" r:id="rId63"/>
    <p:sldId id="2420" r:id="rId64"/>
    <p:sldId id="1897" r:id="rId65"/>
    <p:sldId id="2484" r:id="rId66"/>
    <p:sldId id="1984" r:id="rId67"/>
    <p:sldId id="2321" r:id="rId68"/>
    <p:sldId id="2421" r:id="rId69"/>
    <p:sldId id="2468" r:id="rId70"/>
    <p:sldId id="2478" r:id="rId71"/>
    <p:sldId id="2422" r:id="rId72"/>
    <p:sldId id="2469" r:id="rId73"/>
    <p:sldId id="2108" r:id="rId74"/>
    <p:sldId id="2114" r:id="rId75"/>
    <p:sldId id="2113" r:id="rId76"/>
    <p:sldId id="2021" r:id="rId77"/>
    <p:sldId id="2026" r:id="rId78"/>
    <p:sldId id="2426" r:id="rId79"/>
    <p:sldId id="2479" r:id="rId80"/>
    <p:sldId id="1847" r:id="rId81"/>
    <p:sldId id="2305" r:id="rId82"/>
    <p:sldId id="2328" r:id="rId83"/>
    <p:sldId id="1995"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AB21394A-F0A2-4F8E-967F-B8780849C5CB}">
          <p14:sldIdLst>
            <p14:sldId id="2400"/>
            <p14:sldId id="257"/>
            <p14:sldId id="1848"/>
            <p14:sldId id="1952"/>
            <p14:sldId id="2312"/>
          </p14:sldIdLst>
        </p14:section>
        <p14:section name="A Focus on Internalizing Behaviors" id="{44DE4F2B-7577-4A8C-8B20-07D17663AC71}">
          <p14:sldIdLst>
            <p14:sldId id="2362"/>
            <p14:sldId id="322"/>
            <p14:sldId id="2364"/>
            <p14:sldId id="2367"/>
          </p14:sldIdLst>
        </p14:section>
        <p14:section name="Situating Tier 2 Interventions" id="{4F97958E-9141-4C36-B5FF-C671E7F9A114}">
          <p14:sldIdLst>
            <p14:sldId id="2341"/>
            <p14:sldId id="2439"/>
            <p14:sldId id="2441"/>
            <p14:sldId id="2440"/>
          </p14:sldIdLst>
        </p14:section>
        <p14:section name="Overview of RRR" id="{9BC461B9-45E5-449B-8AB6-42D16FE81488}">
          <p14:sldIdLst>
            <p14:sldId id="1972"/>
            <p14:sldId id="2472"/>
            <p14:sldId id="279"/>
            <p14:sldId id="2024"/>
            <p14:sldId id="2442"/>
            <p14:sldId id="317"/>
            <p14:sldId id="2444"/>
            <p14:sldId id="2432"/>
          </p14:sldIdLst>
        </p14:section>
        <p14:section name="Implementing RRR Steps 1-7" id="{63A8E77B-4D64-487B-A27E-69EF34C4CAA1}">
          <p14:sldIdLst>
            <p14:sldId id="2401"/>
            <p14:sldId id="2022"/>
            <p14:sldId id="2446"/>
            <p14:sldId id="2358"/>
            <p14:sldId id="2025"/>
          </p14:sldIdLst>
        </p14:section>
        <p14:section name="Step 2" id="{F7C60D7C-6E52-4FB7-BECE-605BE5906A5F}">
          <p14:sldIdLst>
            <p14:sldId id="2402"/>
            <p14:sldId id="2447"/>
            <p14:sldId id="2448"/>
          </p14:sldIdLst>
        </p14:section>
        <p14:section name="Step 3" id="{1526CDEE-6153-4B32-9F3C-52CCD2FE5952}">
          <p14:sldIdLst>
            <p14:sldId id="2403"/>
            <p14:sldId id="1838"/>
            <p14:sldId id="2449"/>
            <p14:sldId id="1857"/>
            <p14:sldId id="2450"/>
            <p14:sldId id="2474"/>
            <p14:sldId id="2452"/>
            <p14:sldId id="2433"/>
          </p14:sldIdLst>
        </p14:section>
        <p14:section name="Step 4" id="{03C2E5AE-16EB-4A18-9017-9AE03248657B}">
          <p14:sldIdLst>
            <p14:sldId id="2415"/>
            <p14:sldId id="2419"/>
            <p14:sldId id="1896"/>
            <p14:sldId id="2454"/>
            <p14:sldId id="1982"/>
            <p14:sldId id="2455"/>
            <p14:sldId id="2485"/>
            <p14:sldId id="1886"/>
            <p14:sldId id="1891"/>
            <p14:sldId id="2481"/>
            <p14:sldId id="2475"/>
            <p14:sldId id="1918"/>
            <p14:sldId id="2313"/>
            <p14:sldId id="2416"/>
            <p14:sldId id="2417"/>
            <p14:sldId id="2456"/>
            <p14:sldId id="2457"/>
            <p14:sldId id="2458"/>
            <p14:sldId id="2483"/>
            <p14:sldId id="2460"/>
            <p14:sldId id="258"/>
          </p14:sldIdLst>
        </p14:section>
        <p14:section name="Step 5" id="{3160EECE-D3A1-4037-AF3A-A6F40F245879}">
          <p14:sldIdLst>
            <p14:sldId id="2420"/>
            <p14:sldId id="1897"/>
            <p14:sldId id="2484"/>
            <p14:sldId id="1984"/>
            <p14:sldId id="2321"/>
          </p14:sldIdLst>
        </p14:section>
        <p14:section name="Step 6" id="{13525635-F53F-4806-BAFC-DA473806644F}">
          <p14:sldIdLst>
            <p14:sldId id="2421"/>
            <p14:sldId id="2468"/>
            <p14:sldId id="2478"/>
          </p14:sldIdLst>
        </p14:section>
        <p14:section name="Step 7" id="{A9A736C2-4656-49CD-925A-8FA4994F3B25}">
          <p14:sldIdLst>
            <p14:sldId id="2422"/>
            <p14:sldId id="2469"/>
            <p14:sldId id="2108"/>
            <p14:sldId id="2114"/>
            <p14:sldId id="2113"/>
          </p14:sldIdLst>
        </p14:section>
        <p14:section name="Considerations for Implementing RRR" id="{541A18C5-2466-457C-B446-063EB7D527BC}">
          <p14:sldIdLst>
            <p14:sldId id="2021"/>
            <p14:sldId id="2026"/>
            <p14:sldId id="2426"/>
            <p14:sldId id="2479"/>
          </p14:sldIdLst>
        </p14:section>
        <p14:section name="Wrap Up and Moving Forward" id="{04CFDDD2-B5BD-4A8C-BA5C-149E7CDF0CE2}">
          <p14:sldIdLst>
            <p14:sldId id="1847"/>
            <p14:sldId id="2305"/>
            <p14:sldId id="2328"/>
            <p14:sldId id="19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8A"/>
    <a:srgbClr val="FFF999"/>
    <a:srgbClr val="909090"/>
    <a:srgbClr val="CC99FF"/>
    <a:srgbClr val="041A3A"/>
    <a:srgbClr val="FFFFFF"/>
    <a:srgbClr val="FEFBCB"/>
    <a:srgbClr val="FFFCCC"/>
    <a:srgbClr val="CAC3CE"/>
    <a:srgbClr val="6C5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C2BB0-EA7A-4928-A9E6-A8B914C46B7E}" v="3" dt="2025-12-09T19:37:32.590"/>
    <p1510:client id="{86F37A4A-813A-44CA-BBF3-9C6E808211C7}" v="78" dt="2025-12-08T19:40:33.115"/>
    <p1510:client id="{D204A1A3-2D64-4EEB-88DA-9BB327AB0DB2}" v="2090" dt="2025-12-09T16:42:01.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45" autoAdjust="0"/>
  </p:normalViewPr>
  <p:slideViewPr>
    <p:cSldViewPr snapToGrid="0">
      <p:cViewPr varScale="1">
        <p:scale>
          <a:sx n="93" d="100"/>
          <a:sy n="93" d="100"/>
        </p:scale>
        <p:origin x="1152" y="78"/>
      </p:cViewPr>
      <p:guideLst>
        <p:guide orient="horz" pos="2160"/>
        <p:guide pos="3840"/>
      </p:guideLst>
    </p:cSldViewPr>
  </p:slideViewPr>
  <p:notesTextViewPr>
    <p:cViewPr>
      <p:scale>
        <a:sx n="1" d="1"/>
        <a:sy n="1" d="1"/>
      </p:scale>
      <p:origin x="0" y="0"/>
    </p:cViewPr>
  </p:notesTextViewPr>
  <p:sorterViewPr>
    <p:cViewPr varScale="1">
      <p:scale>
        <a:sx n="1" d="1"/>
        <a:sy n="1" d="1"/>
      </p:scale>
      <p:origin x="0" y="-2404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AD0D5657-A2E8-4846-9457-002B02CFA32F}"/>
    <pc:docChg chg="undo custSel addSld delSld modSld sldOrd modSection">
      <pc:chgData name="Bernard, Allison M" userId="7cd67125-3436-42b8-b83a-bbe37ba15a4e" providerId="ADAL" clId="{AD0D5657-A2E8-4846-9457-002B02CFA32F}" dt="2025-12-08T19:40:33.110" v="470" actId="20577"/>
      <pc:docMkLst>
        <pc:docMk/>
      </pc:docMkLst>
      <pc:sldChg chg="modSp mod">
        <pc:chgData name="Bernard, Allison M" userId="7cd67125-3436-42b8-b83a-bbe37ba15a4e" providerId="ADAL" clId="{AD0D5657-A2E8-4846-9457-002B02CFA32F}" dt="2025-12-08T19:40:33.110" v="470" actId="20577"/>
        <pc:sldMkLst>
          <pc:docMk/>
          <pc:sldMk cId="1179565250" sldId="1995"/>
        </pc:sldMkLst>
        <pc:spChg chg="mod">
          <ac:chgData name="Bernard, Allison M" userId="7cd67125-3436-42b8-b83a-bbe37ba15a4e" providerId="ADAL" clId="{AD0D5657-A2E8-4846-9457-002B02CFA32F}" dt="2025-12-08T19:40:33.110" v="470" actId="20577"/>
          <ac:spMkLst>
            <pc:docMk/>
            <pc:sldMk cId="1179565250" sldId="1995"/>
            <ac:spMk id="3" creationId="{631643EF-A850-1539-DB29-61EB3996522C}"/>
          </ac:spMkLst>
        </pc:spChg>
      </pc:sldChg>
      <pc:sldChg chg="addSp modSp del mod">
        <pc:chgData name="Bernard, Allison M" userId="7cd67125-3436-42b8-b83a-bbe37ba15a4e" providerId="ADAL" clId="{AD0D5657-A2E8-4846-9457-002B02CFA32F}" dt="2025-12-08T19:13:43.149" v="325" actId="47"/>
        <pc:sldMkLst>
          <pc:docMk/>
          <pc:sldMk cId="337582876" sldId="1998"/>
        </pc:sldMkLst>
        <pc:spChg chg="add mod">
          <ac:chgData name="Bernard, Allison M" userId="7cd67125-3436-42b8-b83a-bbe37ba15a4e" providerId="ADAL" clId="{AD0D5657-A2E8-4846-9457-002B02CFA32F}" dt="2025-12-08T19:13:29.102" v="321" actId="1076"/>
          <ac:spMkLst>
            <pc:docMk/>
            <pc:sldMk cId="337582876" sldId="1998"/>
            <ac:spMk id="10" creationId="{DA80C44A-1649-3781-887F-86C078D3FBDF}"/>
          </ac:spMkLst>
        </pc:spChg>
        <pc:picChg chg="add mod">
          <ac:chgData name="Bernard, Allison M" userId="7cd67125-3436-42b8-b83a-bbe37ba15a4e" providerId="ADAL" clId="{AD0D5657-A2E8-4846-9457-002B02CFA32F}" dt="2025-12-08T19:13:21.124" v="319" actId="14100"/>
          <ac:picMkLst>
            <pc:docMk/>
            <pc:sldMk cId="337582876" sldId="1998"/>
            <ac:picMk id="9" creationId="{2864A4FE-B7DB-3970-11A6-AB9C475C4F73}"/>
          </ac:picMkLst>
        </pc:picChg>
      </pc:sldChg>
      <pc:sldChg chg="ord">
        <pc:chgData name="Bernard, Allison M" userId="7cd67125-3436-42b8-b83a-bbe37ba15a4e" providerId="ADAL" clId="{AD0D5657-A2E8-4846-9457-002B02CFA32F}" dt="2025-11-14T17:59:10.590" v="80"/>
        <pc:sldMkLst>
          <pc:docMk/>
          <pc:sldMk cId="2717003159" sldId="2024"/>
        </pc:sldMkLst>
      </pc:sldChg>
      <pc:sldChg chg="del">
        <pc:chgData name="Bernard, Allison M" userId="7cd67125-3436-42b8-b83a-bbe37ba15a4e" providerId="ADAL" clId="{AD0D5657-A2E8-4846-9457-002B02CFA32F}" dt="2025-11-14T17:51:27.847" v="4" actId="47"/>
        <pc:sldMkLst>
          <pc:docMk/>
          <pc:sldMk cId="611116236" sldId="2025"/>
        </pc:sldMkLst>
      </pc:sldChg>
      <pc:sldChg chg="modSp mod">
        <pc:chgData name="Bernard, Allison M" userId="7cd67125-3436-42b8-b83a-bbe37ba15a4e" providerId="ADAL" clId="{AD0D5657-A2E8-4846-9457-002B02CFA32F}" dt="2025-12-08T19:14:57.369" v="341" actId="20577"/>
        <pc:sldMkLst>
          <pc:docMk/>
          <pc:sldMk cId="473130021" sldId="2305"/>
        </pc:sldMkLst>
        <pc:graphicFrameChg chg="modGraphic">
          <ac:chgData name="Bernard, Allison M" userId="7cd67125-3436-42b8-b83a-bbe37ba15a4e" providerId="ADAL" clId="{AD0D5657-A2E8-4846-9457-002B02CFA32F}" dt="2025-12-08T19:14:57.369" v="341" actId="20577"/>
          <ac:graphicFrameMkLst>
            <pc:docMk/>
            <pc:sldMk cId="473130021" sldId="2305"/>
            <ac:graphicFrameMk id="3" creationId="{B2257AC1-3AC9-6BC2-4BF9-030AE14267CF}"/>
          </ac:graphicFrameMkLst>
        </pc:graphicFrameChg>
      </pc:sldChg>
      <pc:sldChg chg="addSp delSp modSp mod">
        <pc:chgData name="Bernard, Allison M" userId="7cd67125-3436-42b8-b83a-bbe37ba15a4e" providerId="ADAL" clId="{AD0D5657-A2E8-4846-9457-002B02CFA32F}" dt="2025-12-08T16:02:17.463" v="86" actId="1076"/>
        <pc:sldMkLst>
          <pc:docMk/>
          <pc:sldMk cId="989011054" sldId="2456"/>
        </pc:sldMkLst>
        <pc:spChg chg="del">
          <ac:chgData name="Bernard, Allison M" userId="7cd67125-3436-42b8-b83a-bbe37ba15a4e" providerId="ADAL" clId="{AD0D5657-A2E8-4846-9457-002B02CFA32F}" dt="2025-12-08T16:02:09.025" v="82" actId="478"/>
          <ac:spMkLst>
            <pc:docMk/>
            <pc:sldMk cId="989011054" sldId="2456"/>
            <ac:spMk id="4" creationId="{24053F5A-7A0D-B5F2-98C4-D7874F537941}"/>
          </ac:spMkLst>
        </pc:spChg>
        <pc:picChg chg="add mod">
          <ac:chgData name="Bernard, Allison M" userId="7cd67125-3436-42b8-b83a-bbe37ba15a4e" providerId="ADAL" clId="{AD0D5657-A2E8-4846-9457-002B02CFA32F}" dt="2025-12-08T16:02:17.463" v="86" actId="1076"/>
          <ac:picMkLst>
            <pc:docMk/>
            <pc:sldMk cId="989011054" sldId="2456"/>
            <ac:picMk id="5" creationId="{219B1B56-F229-1FC5-D769-57EF30F6E05C}"/>
          </ac:picMkLst>
        </pc:picChg>
        <pc:picChg chg="del">
          <ac:chgData name="Bernard, Allison M" userId="7cd67125-3436-42b8-b83a-bbe37ba15a4e" providerId="ADAL" clId="{AD0D5657-A2E8-4846-9457-002B02CFA32F}" dt="2025-12-08T16:02:10.727" v="83" actId="478"/>
          <ac:picMkLst>
            <pc:docMk/>
            <pc:sldMk cId="989011054" sldId="2456"/>
            <ac:picMk id="12" creationId="{0F5BA9D0-EE10-4E0A-9435-5947177663C7}"/>
          </ac:picMkLst>
        </pc:picChg>
      </pc:sldChg>
      <pc:sldChg chg="addSp delSp modSp mod">
        <pc:chgData name="Bernard, Allison M" userId="7cd67125-3436-42b8-b83a-bbe37ba15a4e" providerId="ADAL" clId="{AD0D5657-A2E8-4846-9457-002B02CFA32F}" dt="2025-12-08T19:06:08.476" v="138" actId="478"/>
        <pc:sldMkLst>
          <pc:docMk/>
          <pc:sldMk cId="3562743669" sldId="2458"/>
        </pc:sldMkLst>
        <pc:spChg chg="del">
          <ac:chgData name="Bernard, Allison M" userId="7cd67125-3436-42b8-b83a-bbe37ba15a4e" providerId="ADAL" clId="{AD0D5657-A2E8-4846-9457-002B02CFA32F}" dt="2025-12-08T16:02:42.680" v="88" actId="478"/>
          <ac:spMkLst>
            <pc:docMk/>
            <pc:sldMk cId="3562743669" sldId="2458"/>
            <ac:spMk id="4" creationId="{334BBC63-FC68-9DDB-4291-14E7C7ED5CCE}"/>
          </ac:spMkLst>
        </pc:spChg>
        <pc:spChg chg="add del mod">
          <ac:chgData name="Bernard, Allison M" userId="7cd67125-3436-42b8-b83a-bbe37ba15a4e" providerId="ADAL" clId="{AD0D5657-A2E8-4846-9457-002B02CFA32F}" dt="2025-12-08T19:04:07.868" v="104" actId="478"/>
          <ac:spMkLst>
            <pc:docMk/>
            <pc:sldMk cId="3562743669" sldId="2458"/>
            <ac:spMk id="7" creationId="{D80E3994-4450-3E70-7E7A-177A6A774407}"/>
          </ac:spMkLst>
        </pc:spChg>
        <pc:spChg chg="mod">
          <ac:chgData name="Bernard, Allison M" userId="7cd67125-3436-42b8-b83a-bbe37ba15a4e" providerId="ADAL" clId="{AD0D5657-A2E8-4846-9457-002B02CFA32F}" dt="2025-12-08T19:05:47.167" v="132" actId="14100"/>
          <ac:spMkLst>
            <pc:docMk/>
            <pc:sldMk cId="3562743669" sldId="2458"/>
            <ac:spMk id="18" creationId="{EE28FB24-0030-A627-85E3-B7A4AABF007F}"/>
          </ac:spMkLst>
        </pc:spChg>
        <pc:picChg chg="add del mod">
          <ac:chgData name="Bernard, Allison M" userId="7cd67125-3436-42b8-b83a-bbe37ba15a4e" providerId="ADAL" clId="{AD0D5657-A2E8-4846-9457-002B02CFA32F}" dt="2025-12-08T19:05:42.518" v="130" actId="478"/>
          <ac:picMkLst>
            <pc:docMk/>
            <pc:sldMk cId="3562743669" sldId="2458"/>
            <ac:picMk id="4" creationId="{19C32F33-2B82-7010-48A7-F7A8090E8375}"/>
          </ac:picMkLst>
        </pc:picChg>
        <pc:picChg chg="add del mod">
          <ac:chgData name="Bernard, Allison M" userId="7cd67125-3436-42b8-b83a-bbe37ba15a4e" providerId="ADAL" clId="{AD0D5657-A2E8-4846-9457-002B02CFA32F}" dt="2025-12-08T19:05:42.979" v="131" actId="478"/>
          <ac:picMkLst>
            <pc:docMk/>
            <pc:sldMk cId="3562743669" sldId="2458"/>
            <ac:picMk id="5" creationId="{D5DEA2E4-7227-7D26-CE6C-5B717F41AA74}"/>
          </ac:picMkLst>
        </pc:picChg>
        <pc:picChg chg="add del mod">
          <ac:chgData name="Bernard, Allison M" userId="7cd67125-3436-42b8-b83a-bbe37ba15a4e" providerId="ADAL" clId="{AD0D5657-A2E8-4846-9457-002B02CFA32F}" dt="2025-12-08T19:05:41.994" v="129" actId="478"/>
          <ac:picMkLst>
            <pc:docMk/>
            <pc:sldMk cId="3562743669" sldId="2458"/>
            <ac:picMk id="6" creationId="{53732BD8-B9F5-31F4-3F60-0174A30B9D12}"/>
          </ac:picMkLst>
        </pc:picChg>
        <pc:picChg chg="del mod">
          <ac:chgData name="Bernard, Allison M" userId="7cd67125-3436-42b8-b83a-bbe37ba15a4e" providerId="ADAL" clId="{AD0D5657-A2E8-4846-9457-002B02CFA32F}" dt="2025-12-08T16:03:09.139" v="92" actId="478"/>
          <ac:picMkLst>
            <pc:docMk/>
            <pc:sldMk cId="3562743669" sldId="2458"/>
            <ac:picMk id="6" creationId="{85B1B864-1481-D7B2-B959-9853A642EB28}"/>
          </ac:picMkLst>
        </pc:picChg>
        <pc:picChg chg="add del mod">
          <ac:chgData name="Bernard, Allison M" userId="7cd67125-3436-42b8-b83a-bbe37ba15a4e" providerId="ADAL" clId="{AD0D5657-A2E8-4846-9457-002B02CFA32F}" dt="2025-12-08T19:06:08.476" v="138" actId="478"/>
          <ac:picMkLst>
            <pc:docMk/>
            <pc:sldMk cId="3562743669" sldId="2458"/>
            <ac:picMk id="8" creationId="{734C0A1D-8A6E-5966-85BD-842625B85424}"/>
          </ac:picMkLst>
        </pc:picChg>
        <pc:picChg chg="add del mod">
          <ac:chgData name="Bernard, Allison M" userId="7cd67125-3436-42b8-b83a-bbe37ba15a4e" providerId="ADAL" clId="{AD0D5657-A2E8-4846-9457-002B02CFA32F}" dt="2025-12-08T19:04:33.008" v="106" actId="478"/>
          <ac:picMkLst>
            <pc:docMk/>
            <pc:sldMk cId="3562743669" sldId="2458"/>
            <ac:picMk id="13" creationId="{BC26C322-2124-F3CA-A4B0-BA1EA50A3284}"/>
          </ac:picMkLst>
        </pc:picChg>
        <pc:picChg chg="add del mod">
          <ac:chgData name="Bernard, Allison M" userId="7cd67125-3436-42b8-b83a-bbe37ba15a4e" providerId="ADAL" clId="{AD0D5657-A2E8-4846-9457-002B02CFA32F}" dt="2025-12-08T19:06:08.476" v="138" actId="478"/>
          <ac:picMkLst>
            <pc:docMk/>
            <pc:sldMk cId="3562743669" sldId="2458"/>
            <ac:picMk id="14" creationId="{3A9E9BD3-9F58-E336-F3D4-E3B924C72D1E}"/>
          </ac:picMkLst>
        </pc:picChg>
        <pc:picChg chg="add del mod">
          <ac:chgData name="Bernard, Allison M" userId="7cd67125-3436-42b8-b83a-bbe37ba15a4e" providerId="ADAL" clId="{AD0D5657-A2E8-4846-9457-002B02CFA32F}" dt="2025-12-08T19:06:08.476" v="138" actId="478"/>
          <ac:picMkLst>
            <pc:docMk/>
            <pc:sldMk cId="3562743669" sldId="2458"/>
            <ac:picMk id="15" creationId="{5231339B-E612-9453-F2A0-56A95079D79B}"/>
          </ac:picMkLst>
        </pc:picChg>
      </pc:sldChg>
      <pc:sldChg chg="addSp modSp mod">
        <pc:chgData name="Bernard, Allison M" userId="7cd67125-3436-42b8-b83a-bbe37ba15a4e" providerId="ADAL" clId="{AD0D5657-A2E8-4846-9457-002B02CFA32F}" dt="2025-12-08T19:10:46.767" v="226" actId="207"/>
        <pc:sldMkLst>
          <pc:docMk/>
          <pc:sldMk cId="862596832" sldId="2460"/>
        </pc:sldMkLst>
        <pc:spChg chg="mod">
          <ac:chgData name="Bernard, Allison M" userId="7cd67125-3436-42b8-b83a-bbe37ba15a4e" providerId="ADAL" clId="{AD0D5657-A2E8-4846-9457-002B02CFA32F}" dt="2025-12-08T19:10:43.980" v="224" actId="207"/>
          <ac:spMkLst>
            <pc:docMk/>
            <pc:sldMk cId="862596832" sldId="2460"/>
            <ac:spMk id="4" creationId="{0F31D45B-7221-6F54-0DE9-F6C51FA6F0FE}"/>
          </ac:spMkLst>
        </pc:spChg>
        <pc:spChg chg="mod">
          <ac:chgData name="Bernard, Allison M" userId="7cd67125-3436-42b8-b83a-bbe37ba15a4e" providerId="ADAL" clId="{AD0D5657-A2E8-4846-9457-002B02CFA32F}" dt="2025-12-08T19:10:46.767" v="226" actId="207"/>
          <ac:spMkLst>
            <pc:docMk/>
            <pc:sldMk cId="862596832" sldId="2460"/>
            <ac:spMk id="18" creationId="{31B5A947-3433-8FD0-CEAC-99C90444CA3F}"/>
          </ac:spMkLst>
        </pc:spChg>
        <pc:picChg chg="mod">
          <ac:chgData name="Bernard, Allison M" userId="7cd67125-3436-42b8-b83a-bbe37ba15a4e" providerId="ADAL" clId="{AD0D5657-A2E8-4846-9457-002B02CFA32F}" dt="2025-12-08T19:09:46.043" v="210" actId="1076"/>
          <ac:picMkLst>
            <pc:docMk/>
            <pc:sldMk cId="862596832" sldId="2460"/>
            <ac:picMk id="3" creationId="{C3DC5933-C36E-9A84-7462-56510DEDE81B}"/>
          </ac:picMkLst>
        </pc:picChg>
        <pc:picChg chg="mod">
          <ac:chgData name="Bernard, Allison M" userId="7cd67125-3436-42b8-b83a-bbe37ba15a4e" providerId="ADAL" clId="{AD0D5657-A2E8-4846-9457-002B02CFA32F}" dt="2025-12-08T19:10:26.019" v="220" actId="1076"/>
          <ac:picMkLst>
            <pc:docMk/>
            <pc:sldMk cId="862596832" sldId="2460"/>
            <ac:picMk id="6" creationId="{EBB79AB7-DFF4-4F6B-60AE-ECBEBB1B5E15}"/>
          </ac:picMkLst>
        </pc:picChg>
      </pc:sldChg>
      <pc:sldChg chg="delSp mod">
        <pc:chgData name="Bernard, Allison M" userId="7cd67125-3436-42b8-b83a-bbe37ba15a4e" providerId="ADAL" clId="{AD0D5657-A2E8-4846-9457-002B02CFA32F}" dt="2025-12-08T19:03:21.981" v="99" actId="478"/>
        <pc:sldMkLst>
          <pc:docMk/>
          <pc:sldMk cId="3908346930" sldId="2475"/>
        </pc:sldMkLst>
        <pc:spChg chg="del">
          <ac:chgData name="Bernard, Allison M" userId="7cd67125-3436-42b8-b83a-bbe37ba15a4e" providerId="ADAL" clId="{AD0D5657-A2E8-4846-9457-002B02CFA32F}" dt="2025-12-08T19:03:21.981" v="99" actId="478"/>
          <ac:spMkLst>
            <pc:docMk/>
            <pc:sldMk cId="3908346930" sldId="2475"/>
            <ac:spMk id="6" creationId="{45D7EF40-AA5B-28BC-831F-4CD6DE238BE2}"/>
          </ac:spMkLst>
        </pc:spChg>
      </pc:sldChg>
      <pc:sldChg chg="addSp delSp del mod">
        <pc:chgData name="Bernard, Allison M" userId="7cd67125-3436-42b8-b83a-bbe37ba15a4e" providerId="ADAL" clId="{AD0D5657-A2E8-4846-9457-002B02CFA32F}" dt="2025-12-08T19:11:21.614" v="234" actId="2696"/>
        <pc:sldMkLst>
          <pc:docMk/>
          <pc:sldMk cId="1932315489" sldId="2476"/>
        </pc:sldMkLst>
        <pc:spChg chg="add del">
          <ac:chgData name="Bernard, Allison M" userId="7cd67125-3436-42b8-b83a-bbe37ba15a4e" providerId="ADAL" clId="{AD0D5657-A2E8-4846-9457-002B02CFA32F}" dt="2025-12-08T19:11:17.913" v="233" actId="478"/>
          <ac:spMkLst>
            <pc:docMk/>
            <pc:sldMk cId="1932315489" sldId="2476"/>
            <ac:spMk id="3" creationId="{894F1D92-8B8B-8717-7D44-AF4C3CC13BC0}"/>
          </ac:spMkLst>
        </pc:spChg>
        <pc:spChg chg="add del">
          <ac:chgData name="Bernard, Allison M" userId="7cd67125-3436-42b8-b83a-bbe37ba15a4e" providerId="ADAL" clId="{AD0D5657-A2E8-4846-9457-002B02CFA32F}" dt="2025-12-08T19:11:17.913" v="233" actId="478"/>
          <ac:spMkLst>
            <pc:docMk/>
            <pc:sldMk cId="1932315489" sldId="2476"/>
            <ac:spMk id="4" creationId="{C5A49880-90F8-B8BA-DADD-FC3FBD8343B3}"/>
          </ac:spMkLst>
        </pc:spChg>
        <pc:spChg chg="add del">
          <ac:chgData name="Bernard, Allison M" userId="7cd67125-3436-42b8-b83a-bbe37ba15a4e" providerId="ADAL" clId="{AD0D5657-A2E8-4846-9457-002B02CFA32F}" dt="2025-12-08T19:11:17.913" v="233" actId="478"/>
          <ac:spMkLst>
            <pc:docMk/>
            <pc:sldMk cId="1932315489" sldId="2476"/>
            <ac:spMk id="5" creationId="{2AB88F8D-9A5B-EF77-F25B-32836321AD7E}"/>
          </ac:spMkLst>
        </pc:spChg>
        <pc:spChg chg="add del">
          <ac:chgData name="Bernard, Allison M" userId="7cd67125-3436-42b8-b83a-bbe37ba15a4e" providerId="ADAL" clId="{AD0D5657-A2E8-4846-9457-002B02CFA32F}" dt="2025-12-08T19:11:17.913" v="233" actId="478"/>
          <ac:spMkLst>
            <pc:docMk/>
            <pc:sldMk cId="1932315489" sldId="2476"/>
            <ac:spMk id="6" creationId="{965D763E-2E61-94DE-2409-6040B52E5CA4}"/>
          </ac:spMkLst>
        </pc:spChg>
        <pc:spChg chg="del">
          <ac:chgData name="Bernard, Allison M" userId="7cd67125-3436-42b8-b83a-bbe37ba15a4e" providerId="ADAL" clId="{AD0D5657-A2E8-4846-9457-002B02CFA32F}" dt="2025-12-08T19:11:01.288" v="227" actId="478"/>
          <ac:spMkLst>
            <pc:docMk/>
            <pc:sldMk cId="1932315489" sldId="2476"/>
            <ac:spMk id="8" creationId="{8484D1F4-BEBE-2AA4-FB8F-27452F857236}"/>
          </ac:spMkLst>
        </pc:spChg>
        <pc:picChg chg="add del">
          <ac:chgData name="Bernard, Allison M" userId="7cd67125-3436-42b8-b83a-bbe37ba15a4e" providerId="ADAL" clId="{AD0D5657-A2E8-4846-9457-002B02CFA32F}" dt="2025-12-08T19:11:15.411" v="232" actId="478"/>
          <ac:picMkLst>
            <pc:docMk/>
            <pc:sldMk cId="1932315489" sldId="2476"/>
            <ac:picMk id="7" creationId="{34D0607F-2341-0454-6317-D362110501AB}"/>
          </ac:picMkLst>
        </pc:picChg>
      </pc:sldChg>
      <pc:sldChg chg="del">
        <pc:chgData name="Bernard, Allison M" userId="7cd67125-3436-42b8-b83a-bbe37ba15a4e" providerId="ADAL" clId="{AD0D5657-A2E8-4846-9457-002B02CFA32F}" dt="2025-12-08T19:03:01.796" v="97" actId="2696"/>
        <pc:sldMkLst>
          <pc:docMk/>
          <pc:sldMk cId="2962373545" sldId="2477"/>
        </pc:sldMkLst>
      </pc:sldChg>
      <pc:sldChg chg="addSp delSp modSp mod">
        <pc:chgData name="Bernard, Allison M" userId="7cd67125-3436-42b8-b83a-bbe37ba15a4e" providerId="ADAL" clId="{AD0D5657-A2E8-4846-9457-002B02CFA32F}" dt="2025-12-08T19:21:52.014" v="427" actId="688"/>
        <pc:sldMkLst>
          <pc:docMk/>
          <pc:sldMk cId="2060674414" sldId="2478"/>
        </pc:sldMkLst>
        <pc:spChg chg="mod">
          <ac:chgData name="Bernard, Allison M" userId="7cd67125-3436-42b8-b83a-bbe37ba15a4e" providerId="ADAL" clId="{AD0D5657-A2E8-4846-9457-002B02CFA32F}" dt="2025-12-08T19:21:29.797" v="422" actId="313"/>
          <ac:spMkLst>
            <pc:docMk/>
            <pc:sldMk cId="2060674414" sldId="2478"/>
            <ac:spMk id="2" creationId="{FADBA5DA-3575-6858-8312-1BB2A055002D}"/>
          </ac:spMkLst>
        </pc:spChg>
        <pc:spChg chg="del">
          <ac:chgData name="Bernard, Allison M" userId="7cd67125-3436-42b8-b83a-bbe37ba15a4e" providerId="ADAL" clId="{AD0D5657-A2E8-4846-9457-002B02CFA32F}" dt="2025-12-08T19:20:42.883" v="343" actId="478"/>
          <ac:spMkLst>
            <pc:docMk/>
            <pc:sldMk cId="2060674414" sldId="2478"/>
            <ac:spMk id="3" creationId="{E76C2B06-B71B-3BD6-7F7D-CFE5BC69FF9E}"/>
          </ac:spMkLst>
        </pc:spChg>
        <pc:spChg chg="del">
          <ac:chgData name="Bernard, Allison M" userId="7cd67125-3436-42b8-b83a-bbe37ba15a4e" providerId="ADAL" clId="{AD0D5657-A2E8-4846-9457-002B02CFA32F}" dt="2025-12-08T19:20:44.097" v="344" actId="478"/>
          <ac:spMkLst>
            <pc:docMk/>
            <pc:sldMk cId="2060674414" sldId="2478"/>
            <ac:spMk id="4" creationId="{B7E531F9-E332-C4BB-104D-A30ACF21D2CD}"/>
          </ac:spMkLst>
        </pc:spChg>
        <pc:spChg chg="del">
          <ac:chgData name="Bernard, Allison M" userId="7cd67125-3436-42b8-b83a-bbe37ba15a4e" providerId="ADAL" clId="{AD0D5657-A2E8-4846-9457-002B02CFA32F}" dt="2025-12-08T19:20:40.228" v="342" actId="478"/>
          <ac:spMkLst>
            <pc:docMk/>
            <pc:sldMk cId="2060674414" sldId="2478"/>
            <ac:spMk id="5" creationId="{A1AF8300-3783-4176-3A1A-95D4403BDCAD}"/>
          </ac:spMkLst>
        </pc:spChg>
        <pc:picChg chg="add mod">
          <ac:chgData name="Bernard, Allison M" userId="7cd67125-3436-42b8-b83a-bbe37ba15a4e" providerId="ADAL" clId="{AD0D5657-A2E8-4846-9457-002B02CFA32F}" dt="2025-12-08T19:21:52.014" v="427" actId="688"/>
          <ac:picMkLst>
            <pc:docMk/>
            <pc:sldMk cId="2060674414" sldId="2478"/>
            <ac:picMk id="7" creationId="{9AA81350-ED03-EA90-700B-15A0D3D835E6}"/>
          </ac:picMkLst>
        </pc:picChg>
      </pc:sldChg>
      <pc:sldChg chg="del">
        <pc:chgData name="Bernard, Allison M" userId="7cd67125-3436-42b8-b83a-bbe37ba15a4e" providerId="ADAL" clId="{AD0D5657-A2E8-4846-9457-002B02CFA32F}" dt="2025-12-08T19:03:14.042" v="98" actId="2696"/>
        <pc:sldMkLst>
          <pc:docMk/>
          <pc:sldMk cId="2529251656" sldId="2480"/>
        </pc:sldMkLst>
      </pc:sldChg>
      <pc:sldChg chg="del mod modShow">
        <pc:chgData name="Bernard, Allison M" userId="7cd67125-3436-42b8-b83a-bbe37ba15a4e" providerId="ADAL" clId="{AD0D5657-A2E8-4846-9457-002B02CFA32F}" dt="2025-12-08T19:03:40.357" v="100" actId="2696"/>
        <pc:sldMkLst>
          <pc:docMk/>
          <pc:sldMk cId="882588370" sldId="2482"/>
        </pc:sldMkLst>
      </pc:sldChg>
      <pc:sldChg chg="addSp modSp add mod">
        <pc:chgData name="Bernard, Allison M" userId="7cd67125-3436-42b8-b83a-bbe37ba15a4e" providerId="ADAL" clId="{AD0D5657-A2E8-4846-9457-002B02CFA32F}" dt="2025-12-08T19:14:17.123" v="338" actId="1076"/>
        <pc:sldMkLst>
          <pc:docMk/>
          <pc:sldMk cId="2393559820" sldId="2484"/>
        </pc:sldMkLst>
        <pc:spChg chg="mod">
          <ac:chgData name="Bernard, Allison M" userId="7cd67125-3436-42b8-b83a-bbe37ba15a4e" providerId="ADAL" clId="{AD0D5657-A2E8-4846-9457-002B02CFA32F}" dt="2025-12-08T19:14:07" v="336" actId="164"/>
          <ac:spMkLst>
            <pc:docMk/>
            <pc:sldMk cId="2393559820" sldId="2484"/>
            <ac:spMk id="10" creationId="{74244FC6-476F-6B97-2A7F-B58661AC7513}"/>
          </ac:spMkLst>
        </pc:spChg>
        <pc:grpChg chg="add mod">
          <ac:chgData name="Bernard, Allison M" userId="7cd67125-3436-42b8-b83a-bbe37ba15a4e" providerId="ADAL" clId="{AD0D5657-A2E8-4846-9457-002B02CFA32F}" dt="2025-12-08T19:14:17.123" v="338" actId="1076"/>
          <ac:grpSpMkLst>
            <pc:docMk/>
            <pc:sldMk cId="2393559820" sldId="2484"/>
            <ac:grpSpMk id="8" creationId="{0D9FF6BA-7A26-F8D9-E2AD-E2AB4F90AA82}"/>
          </ac:grpSpMkLst>
        </pc:grpChg>
        <pc:picChg chg="mod">
          <ac:chgData name="Bernard, Allison M" userId="7cd67125-3436-42b8-b83a-bbe37ba15a4e" providerId="ADAL" clId="{AD0D5657-A2E8-4846-9457-002B02CFA32F}" dt="2025-12-08T19:14:07" v="336" actId="164"/>
          <ac:picMkLst>
            <pc:docMk/>
            <pc:sldMk cId="2393559820" sldId="2484"/>
            <ac:picMk id="9" creationId="{27E1AF2C-EF6B-CD8D-296A-683AD4C12BB2}"/>
          </ac:picMkLst>
        </pc:picChg>
      </pc:sldChg>
    </pc:docChg>
  </pc:docChgLst>
  <pc:docChgLst>
    <pc:chgData name="Buffington, Amy Andreasen" userId="b608fb05-5811-43f5-a448-39c6c0976a85" providerId="ADAL" clId="{B3EDF138-9ABC-4CF4-9BA5-BCD2FA0BFC49}"/>
    <pc:docChg chg="undo custSel addSld delSld modSld sldOrd modSection">
      <pc:chgData name="Buffington, Amy Andreasen" userId="b608fb05-5811-43f5-a448-39c6c0976a85" providerId="ADAL" clId="{B3EDF138-9ABC-4CF4-9BA5-BCD2FA0BFC49}" dt="2025-12-09T16:42:08.054" v="2863" actId="47"/>
      <pc:docMkLst>
        <pc:docMk/>
      </pc:docMkLst>
      <pc:sldChg chg="modSp mod">
        <pc:chgData name="Buffington, Amy Andreasen" userId="b608fb05-5811-43f5-a448-39c6c0976a85" providerId="ADAL" clId="{B3EDF138-9ABC-4CF4-9BA5-BCD2FA0BFC49}" dt="2025-12-09T16:21:49.703" v="2781" actId="255"/>
        <pc:sldMkLst>
          <pc:docMk/>
          <pc:sldMk cId="25972479" sldId="257"/>
        </pc:sldMkLst>
        <pc:spChg chg="mod">
          <ac:chgData name="Buffington, Amy Andreasen" userId="b608fb05-5811-43f5-a448-39c6c0976a85" providerId="ADAL" clId="{B3EDF138-9ABC-4CF4-9BA5-BCD2FA0BFC49}" dt="2025-12-09T16:21:49.703" v="2781" actId="255"/>
          <ac:spMkLst>
            <pc:docMk/>
            <pc:sldMk cId="25972479" sldId="257"/>
            <ac:spMk id="13" creationId="{ADDE23BF-DA44-1DA1-193D-04CEFAFB7C28}"/>
          </ac:spMkLst>
        </pc:spChg>
      </pc:sldChg>
      <pc:sldChg chg="modSp mod">
        <pc:chgData name="Buffington, Amy Andreasen" userId="b608fb05-5811-43f5-a448-39c6c0976a85" providerId="ADAL" clId="{B3EDF138-9ABC-4CF4-9BA5-BCD2FA0BFC49}" dt="2025-12-09T16:24:18.147" v="2784" actId="1076"/>
        <pc:sldMkLst>
          <pc:docMk/>
          <pc:sldMk cId="3630628142" sldId="317"/>
        </pc:sldMkLst>
        <pc:picChg chg="mod">
          <ac:chgData name="Buffington, Amy Andreasen" userId="b608fb05-5811-43f5-a448-39c6c0976a85" providerId="ADAL" clId="{B3EDF138-9ABC-4CF4-9BA5-BCD2FA0BFC49}" dt="2025-12-09T16:24:18.147" v="2784" actId="1076"/>
          <ac:picMkLst>
            <pc:docMk/>
            <pc:sldMk cId="3630628142" sldId="317"/>
            <ac:picMk id="33" creationId="{3CC0C5FC-E4F6-2EDC-60A3-0BFC14B25230}"/>
          </ac:picMkLst>
        </pc:picChg>
      </pc:sldChg>
      <pc:sldChg chg="modSp mod">
        <pc:chgData name="Buffington, Amy Andreasen" userId="b608fb05-5811-43f5-a448-39c6c0976a85" providerId="ADAL" clId="{B3EDF138-9ABC-4CF4-9BA5-BCD2FA0BFC49}" dt="2025-12-09T16:32:40.413" v="2823" actId="255"/>
        <pc:sldMkLst>
          <pc:docMk/>
          <pc:sldMk cId="225677500" sldId="1886"/>
        </pc:sldMkLst>
        <pc:spChg chg="mod">
          <ac:chgData name="Buffington, Amy Andreasen" userId="b608fb05-5811-43f5-a448-39c6c0976a85" providerId="ADAL" clId="{B3EDF138-9ABC-4CF4-9BA5-BCD2FA0BFC49}" dt="2025-12-09T16:32:31.120" v="2822" actId="255"/>
          <ac:spMkLst>
            <pc:docMk/>
            <pc:sldMk cId="225677500" sldId="1886"/>
            <ac:spMk id="2" creationId="{8D05AB2B-BA0B-B8EB-D3CF-B12810D68F76}"/>
          </ac:spMkLst>
        </pc:spChg>
        <pc:spChg chg="mod">
          <ac:chgData name="Buffington, Amy Andreasen" userId="b608fb05-5811-43f5-a448-39c6c0976a85" providerId="ADAL" clId="{B3EDF138-9ABC-4CF4-9BA5-BCD2FA0BFC49}" dt="2025-12-09T16:32:05.064" v="2818" actId="1076"/>
          <ac:spMkLst>
            <pc:docMk/>
            <pc:sldMk cId="225677500" sldId="1886"/>
            <ac:spMk id="4" creationId="{7217FD56-89C9-E814-2BCB-E4E714FC7329}"/>
          </ac:spMkLst>
        </pc:spChg>
        <pc:spChg chg="mod">
          <ac:chgData name="Buffington, Amy Andreasen" userId="b608fb05-5811-43f5-a448-39c6c0976a85" providerId="ADAL" clId="{B3EDF138-9ABC-4CF4-9BA5-BCD2FA0BFC49}" dt="2025-12-09T16:32:16.685" v="2820" actId="255"/>
          <ac:spMkLst>
            <pc:docMk/>
            <pc:sldMk cId="225677500" sldId="1886"/>
            <ac:spMk id="12" creationId="{5CA7751A-96AB-43B4-A614-9D79F0774DE7}"/>
          </ac:spMkLst>
        </pc:spChg>
        <pc:spChg chg="mod">
          <ac:chgData name="Buffington, Amy Andreasen" userId="b608fb05-5811-43f5-a448-39c6c0976a85" providerId="ADAL" clId="{B3EDF138-9ABC-4CF4-9BA5-BCD2FA0BFC49}" dt="2025-12-09T16:32:24.874" v="2821" actId="255"/>
          <ac:spMkLst>
            <pc:docMk/>
            <pc:sldMk cId="225677500" sldId="1886"/>
            <ac:spMk id="13" creationId="{657630D0-EACD-4364-8E0B-9754C704E3E1}"/>
          </ac:spMkLst>
        </pc:spChg>
        <pc:spChg chg="mod">
          <ac:chgData name="Buffington, Amy Andreasen" userId="b608fb05-5811-43f5-a448-39c6c0976a85" providerId="ADAL" clId="{B3EDF138-9ABC-4CF4-9BA5-BCD2FA0BFC49}" dt="2025-12-09T16:32:40.413" v="2823" actId="255"/>
          <ac:spMkLst>
            <pc:docMk/>
            <pc:sldMk cId="225677500" sldId="1886"/>
            <ac:spMk id="14" creationId="{3C66E6DA-2F52-48F9-B049-DCFD8E62D0AC}"/>
          </ac:spMkLst>
        </pc:spChg>
      </pc:sldChg>
      <pc:sldChg chg="modSp mod">
        <pc:chgData name="Buffington, Amy Andreasen" userId="b608fb05-5811-43f5-a448-39c6c0976a85" providerId="ADAL" clId="{B3EDF138-9ABC-4CF4-9BA5-BCD2FA0BFC49}" dt="2025-12-09T16:32:56.095" v="2824" actId="255"/>
        <pc:sldMkLst>
          <pc:docMk/>
          <pc:sldMk cId="3758132964" sldId="1891"/>
        </pc:sldMkLst>
        <pc:spChg chg="mod">
          <ac:chgData name="Buffington, Amy Andreasen" userId="b608fb05-5811-43f5-a448-39c6c0976a85" providerId="ADAL" clId="{B3EDF138-9ABC-4CF4-9BA5-BCD2FA0BFC49}" dt="2025-11-14T19:54:40.393" v="70" actId="20577"/>
          <ac:spMkLst>
            <pc:docMk/>
            <pc:sldMk cId="3758132964" sldId="1891"/>
            <ac:spMk id="3" creationId="{A308629D-579B-F680-0DE4-8DEE038E8F97}"/>
          </ac:spMkLst>
        </pc:spChg>
        <pc:spChg chg="mod">
          <ac:chgData name="Buffington, Amy Andreasen" userId="b608fb05-5811-43f5-a448-39c6c0976a85" providerId="ADAL" clId="{B3EDF138-9ABC-4CF4-9BA5-BCD2FA0BFC49}" dt="2025-12-09T16:32:56.095" v="2824" actId="255"/>
          <ac:spMkLst>
            <pc:docMk/>
            <pc:sldMk cId="3758132964" sldId="1891"/>
            <ac:spMk id="6" creationId="{D4E79F3C-C791-4F25-8DFD-1C87934E00B8}"/>
          </ac:spMkLst>
        </pc:spChg>
      </pc:sldChg>
      <pc:sldChg chg="modSp mod">
        <pc:chgData name="Buffington, Amy Andreasen" userId="b608fb05-5811-43f5-a448-39c6c0976a85" providerId="ADAL" clId="{B3EDF138-9ABC-4CF4-9BA5-BCD2FA0BFC49}" dt="2025-12-09T16:33:31.626" v="2828" actId="255"/>
        <pc:sldMkLst>
          <pc:docMk/>
          <pc:sldMk cId="750010124" sldId="1918"/>
        </pc:sldMkLst>
        <pc:spChg chg="mod">
          <ac:chgData name="Buffington, Amy Andreasen" userId="b608fb05-5811-43f5-a448-39c6c0976a85" providerId="ADAL" clId="{B3EDF138-9ABC-4CF4-9BA5-BCD2FA0BFC49}" dt="2025-12-09T16:33:31.626" v="2828" actId="255"/>
          <ac:spMkLst>
            <pc:docMk/>
            <pc:sldMk cId="750010124" sldId="1918"/>
            <ac:spMk id="6" creationId="{D4E79F3C-C791-4F25-8DFD-1C87934E00B8}"/>
          </ac:spMkLst>
        </pc:spChg>
      </pc:sldChg>
      <pc:sldChg chg="modSp mod">
        <pc:chgData name="Buffington, Amy Andreasen" userId="b608fb05-5811-43f5-a448-39c6c0976a85" providerId="ADAL" clId="{B3EDF138-9ABC-4CF4-9BA5-BCD2FA0BFC49}" dt="2025-12-09T16:22:10.776" v="2782" actId="255"/>
        <pc:sldMkLst>
          <pc:docMk/>
          <pc:sldMk cId="2653690524" sldId="1952"/>
        </pc:sldMkLst>
        <pc:spChg chg="mod">
          <ac:chgData name="Buffington, Amy Andreasen" userId="b608fb05-5811-43f5-a448-39c6c0976a85" providerId="ADAL" clId="{B3EDF138-9ABC-4CF4-9BA5-BCD2FA0BFC49}" dt="2025-12-09T16:22:10.776" v="2782" actId="255"/>
          <ac:spMkLst>
            <pc:docMk/>
            <pc:sldMk cId="2653690524" sldId="1952"/>
            <ac:spMk id="3" creationId="{8FDAB62B-84C1-BAAD-8CB7-5029508AE914}"/>
          </ac:spMkLst>
        </pc:spChg>
      </pc:sldChg>
      <pc:sldChg chg="del">
        <pc:chgData name="Buffington, Amy Andreasen" userId="b608fb05-5811-43f5-a448-39c6c0976a85" providerId="ADAL" clId="{B3EDF138-9ABC-4CF4-9BA5-BCD2FA0BFC49}" dt="2025-12-09T16:42:08.054" v="2863" actId="47"/>
        <pc:sldMkLst>
          <pc:docMk/>
          <pc:sldMk cId="1105369521" sldId="1962"/>
        </pc:sldMkLst>
      </pc:sldChg>
      <pc:sldChg chg="modSp mod">
        <pc:chgData name="Buffington, Amy Andreasen" userId="b608fb05-5811-43f5-a448-39c6c0976a85" providerId="ADAL" clId="{B3EDF138-9ABC-4CF4-9BA5-BCD2FA0BFC49}" dt="2025-12-09T16:30:09.576" v="2814" actId="14100"/>
        <pc:sldMkLst>
          <pc:docMk/>
          <pc:sldMk cId="347706696" sldId="1982"/>
        </pc:sldMkLst>
        <pc:spChg chg="mod">
          <ac:chgData name="Buffington, Amy Andreasen" userId="b608fb05-5811-43f5-a448-39c6c0976a85" providerId="ADAL" clId="{B3EDF138-9ABC-4CF4-9BA5-BCD2FA0BFC49}" dt="2025-12-09T16:30:09.576" v="2814" actId="14100"/>
          <ac:spMkLst>
            <pc:docMk/>
            <pc:sldMk cId="347706696" sldId="1982"/>
            <ac:spMk id="9" creationId="{5B2EE69B-81DF-19ED-9E52-9D6C2A067F63}"/>
          </ac:spMkLst>
        </pc:spChg>
        <pc:picChg chg="mod">
          <ac:chgData name="Buffington, Amy Andreasen" userId="b608fb05-5811-43f5-a448-39c6c0976a85" providerId="ADAL" clId="{B3EDF138-9ABC-4CF4-9BA5-BCD2FA0BFC49}" dt="2025-12-09T16:29:49.283" v="2810" actId="1076"/>
          <ac:picMkLst>
            <pc:docMk/>
            <pc:sldMk cId="347706696" sldId="1982"/>
            <ac:picMk id="8" creationId="{2999A03E-6842-D69E-CA9F-CD95D28C34D1}"/>
          </ac:picMkLst>
        </pc:picChg>
      </pc:sldChg>
      <pc:sldChg chg="add mod ord modShow">
        <pc:chgData name="Buffington, Amy Andreasen" userId="b608fb05-5811-43f5-a448-39c6c0976a85" providerId="ADAL" clId="{B3EDF138-9ABC-4CF4-9BA5-BCD2FA0BFC49}" dt="2025-11-14T21:38:55.148" v="335" actId="729"/>
        <pc:sldMkLst>
          <pc:docMk/>
          <pc:sldMk cId="611116236" sldId="2025"/>
        </pc:sldMkLst>
      </pc:sldChg>
      <pc:sldChg chg="modSp mod">
        <pc:chgData name="Buffington, Amy Andreasen" userId="b608fb05-5811-43f5-a448-39c6c0976a85" providerId="ADAL" clId="{B3EDF138-9ABC-4CF4-9BA5-BCD2FA0BFC49}" dt="2025-12-09T16:37:26.140" v="2848" actId="255"/>
        <pc:sldMkLst>
          <pc:docMk/>
          <pc:sldMk cId="4100433442" sldId="2026"/>
        </pc:sldMkLst>
        <pc:spChg chg="mod">
          <ac:chgData name="Buffington, Amy Andreasen" userId="b608fb05-5811-43f5-a448-39c6c0976a85" providerId="ADAL" clId="{B3EDF138-9ABC-4CF4-9BA5-BCD2FA0BFC49}" dt="2025-12-09T16:37:26.140" v="2848" actId="255"/>
          <ac:spMkLst>
            <pc:docMk/>
            <pc:sldMk cId="4100433442" sldId="2026"/>
            <ac:spMk id="5" creationId="{36BFF0D4-A850-7CFB-1DA4-F7701708C7E3}"/>
          </ac:spMkLst>
        </pc:spChg>
      </pc:sldChg>
      <pc:sldChg chg="modSp mod">
        <pc:chgData name="Buffington, Amy Andreasen" userId="b608fb05-5811-43f5-a448-39c6c0976a85" providerId="ADAL" clId="{B3EDF138-9ABC-4CF4-9BA5-BCD2FA0BFC49}" dt="2025-12-09T16:39:06.727" v="2861" actId="255"/>
        <pc:sldMkLst>
          <pc:docMk/>
          <pc:sldMk cId="473130021" sldId="2305"/>
        </pc:sldMkLst>
        <pc:graphicFrameChg chg="mod modGraphic">
          <ac:chgData name="Buffington, Amy Andreasen" userId="b608fb05-5811-43f5-a448-39c6c0976a85" providerId="ADAL" clId="{B3EDF138-9ABC-4CF4-9BA5-BCD2FA0BFC49}" dt="2025-12-09T16:39:06.727" v="2861" actId="255"/>
          <ac:graphicFrameMkLst>
            <pc:docMk/>
            <pc:sldMk cId="473130021" sldId="2305"/>
            <ac:graphicFrameMk id="3" creationId="{B2257AC1-3AC9-6BC2-4BF9-030AE14267CF}"/>
          </ac:graphicFrameMkLst>
        </pc:graphicFrameChg>
      </pc:sldChg>
      <pc:sldChg chg="modSp mod">
        <pc:chgData name="Buffington, Amy Andreasen" userId="b608fb05-5811-43f5-a448-39c6c0976a85" providerId="ADAL" clId="{B3EDF138-9ABC-4CF4-9BA5-BCD2FA0BFC49}" dt="2025-12-09T16:34:33.276" v="2837" actId="14100"/>
        <pc:sldMkLst>
          <pc:docMk/>
          <pc:sldMk cId="1027673073" sldId="2313"/>
        </pc:sldMkLst>
        <pc:spChg chg="mod">
          <ac:chgData name="Buffington, Amy Andreasen" userId="b608fb05-5811-43f5-a448-39c6c0976a85" providerId="ADAL" clId="{B3EDF138-9ABC-4CF4-9BA5-BCD2FA0BFC49}" dt="2025-12-09T16:34:33.276" v="2837" actId="14100"/>
          <ac:spMkLst>
            <pc:docMk/>
            <pc:sldMk cId="1027673073" sldId="2313"/>
            <ac:spMk id="2" creationId="{9FB8104F-1063-3EC5-B6A6-95C256E48637}"/>
          </ac:spMkLst>
        </pc:spChg>
        <pc:spChg chg="mod">
          <ac:chgData name="Buffington, Amy Andreasen" userId="b608fb05-5811-43f5-a448-39c6c0976a85" providerId="ADAL" clId="{B3EDF138-9ABC-4CF4-9BA5-BCD2FA0BFC49}" dt="2025-12-09T16:34:28.082" v="2836" actId="14100"/>
          <ac:spMkLst>
            <pc:docMk/>
            <pc:sldMk cId="1027673073" sldId="2313"/>
            <ac:spMk id="4" creationId="{4BCC9197-75BF-AF01-79F5-EBF979422D30}"/>
          </ac:spMkLst>
        </pc:spChg>
        <pc:spChg chg="mod">
          <ac:chgData name="Buffington, Amy Andreasen" userId="b608fb05-5811-43f5-a448-39c6c0976a85" providerId="ADAL" clId="{B3EDF138-9ABC-4CF4-9BA5-BCD2FA0BFC49}" dt="2025-12-09T16:34:21.323" v="2835" actId="14100"/>
          <ac:spMkLst>
            <pc:docMk/>
            <pc:sldMk cId="1027673073" sldId="2313"/>
            <ac:spMk id="5" creationId="{76160374-028A-E311-26E1-8E029B27F686}"/>
          </ac:spMkLst>
        </pc:spChg>
      </pc:sldChg>
      <pc:sldChg chg="modSp mod">
        <pc:chgData name="Buffington, Amy Andreasen" userId="b608fb05-5811-43f5-a448-39c6c0976a85" providerId="ADAL" clId="{B3EDF138-9ABC-4CF4-9BA5-BCD2FA0BFC49}" dt="2025-11-14T19:48:37.430" v="4" actId="1076"/>
        <pc:sldMkLst>
          <pc:docMk/>
          <pc:sldMk cId="749403048" sldId="2341"/>
        </pc:sldMkLst>
        <pc:picChg chg="mod">
          <ac:chgData name="Buffington, Amy Andreasen" userId="b608fb05-5811-43f5-a448-39c6c0976a85" providerId="ADAL" clId="{B3EDF138-9ABC-4CF4-9BA5-BCD2FA0BFC49}" dt="2025-11-14T19:48:37.430" v="4" actId="1076"/>
          <ac:picMkLst>
            <pc:docMk/>
            <pc:sldMk cId="749403048" sldId="2341"/>
            <ac:picMk id="4" creationId="{3BC498B3-A14E-A68E-7315-D1FFDFF0B222}"/>
          </ac:picMkLst>
        </pc:picChg>
      </pc:sldChg>
      <pc:sldChg chg="modSp mod">
        <pc:chgData name="Buffington, Amy Andreasen" userId="b608fb05-5811-43f5-a448-39c6c0976a85" providerId="ADAL" clId="{B3EDF138-9ABC-4CF4-9BA5-BCD2FA0BFC49}" dt="2025-12-09T16:23:01.295" v="2783" actId="255"/>
        <pc:sldMkLst>
          <pc:docMk/>
          <pc:sldMk cId="392767015" sldId="2364"/>
        </pc:sldMkLst>
        <pc:spChg chg="mod">
          <ac:chgData name="Buffington, Amy Andreasen" userId="b608fb05-5811-43f5-a448-39c6c0976a85" providerId="ADAL" clId="{B3EDF138-9ABC-4CF4-9BA5-BCD2FA0BFC49}" dt="2025-12-09T16:23:01.295" v="2783" actId="255"/>
          <ac:spMkLst>
            <pc:docMk/>
            <pc:sldMk cId="392767015" sldId="2364"/>
            <ac:spMk id="6" creationId="{DBD12667-5DFD-384E-B0AC-69C1348E10E5}"/>
          </ac:spMkLst>
        </pc:spChg>
      </pc:sldChg>
      <pc:sldChg chg="modSp mod">
        <pc:chgData name="Buffington, Amy Andreasen" userId="b608fb05-5811-43f5-a448-39c6c0976a85" providerId="ADAL" clId="{B3EDF138-9ABC-4CF4-9BA5-BCD2FA0BFC49}" dt="2025-12-09T16:35:01.865" v="2840" actId="255"/>
        <pc:sldMkLst>
          <pc:docMk/>
          <pc:sldMk cId="1860346320" sldId="2416"/>
        </pc:sldMkLst>
        <pc:spChg chg="mod">
          <ac:chgData name="Buffington, Amy Andreasen" userId="b608fb05-5811-43f5-a448-39c6c0976a85" providerId="ADAL" clId="{B3EDF138-9ABC-4CF4-9BA5-BCD2FA0BFC49}" dt="2025-12-09T16:34:49.477" v="2838" actId="255"/>
          <ac:spMkLst>
            <pc:docMk/>
            <pc:sldMk cId="1860346320" sldId="2416"/>
            <ac:spMk id="2" creationId="{7515D38C-87FB-3F93-B55A-F74A3F993DB2}"/>
          </ac:spMkLst>
        </pc:spChg>
        <pc:spChg chg="mod">
          <ac:chgData name="Buffington, Amy Andreasen" userId="b608fb05-5811-43f5-a448-39c6c0976a85" providerId="ADAL" clId="{B3EDF138-9ABC-4CF4-9BA5-BCD2FA0BFC49}" dt="2025-12-09T16:34:55.977" v="2839" actId="255"/>
          <ac:spMkLst>
            <pc:docMk/>
            <pc:sldMk cId="1860346320" sldId="2416"/>
            <ac:spMk id="4" creationId="{777BC5CB-5232-1878-FDA1-4C1BCACBEE06}"/>
          </ac:spMkLst>
        </pc:spChg>
        <pc:spChg chg="mod">
          <ac:chgData name="Buffington, Amy Andreasen" userId="b608fb05-5811-43f5-a448-39c6c0976a85" providerId="ADAL" clId="{B3EDF138-9ABC-4CF4-9BA5-BCD2FA0BFC49}" dt="2025-12-09T16:35:01.865" v="2840" actId="255"/>
          <ac:spMkLst>
            <pc:docMk/>
            <pc:sldMk cId="1860346320" sldId="2416"/>
            <ac:spMk id="5" creationId="{FF9D28F2-B69D-89DE-79E2-56E29B645FA5}"/>
          </ac:spMkLst>
        </pc:spChg>
      </pc:sldChg>
      <pc:sldChg chg="modSp mod">
        <pc:chgData name="Buffington, Amy Andreasen" userId="b608fb05-5811-43f5-a448-39c6c0976a85" providerId="ADAL" clId="{B3EDF138-9ABC-4CF4-9BA5-BCD2FA0BFC49}" dt="2025-12-09T16:24:31.139" v="2785" actId="255"/>
        <pc:sldMkLst>
          <pc:docMk/>
          <pc:sldMk cId="3856189684" sldId="2444"/>
        </pc:sldMkLst>
        <pc:spChg chg="mod">
          <ac:chgData name="Buffington, Amy Andreasen" userId="b608fb05-5811-43f5-a448-39c6c0976a85" providerId="ADAL" clId="{B3EDF138-9ABC-4CF4-9BA5-BCD2FA0BFC49}" dt="2025-12-09T16:24:31.139" v="2785" actId="255"/>
          <ac:spMkLst>
            <pc:docMk/>
            <pc:sldMk cId="3856189684" sldId="2444"/>
            <ac:spMk id="2" creationId="{49A61E27-793A-1CC4-1E62-54B9081E9BB1}"/>
          </ac:spMkLst>
        </pc:spChg>
      </pc:sldChg>
      <pc:sldChg chg="modSp mod">
        <pc:chgData name="Buffington, Amy Andreasen" userId="b608fb05-5811-43f5-a448-39c6c0976a85" providerId="ADAL" clId="{B3EDF138-9ABC-4CF4-9BA5-BCD2FA0BFC49}" dt="2025-12-09T16:25:13.565" v="2787" actId="27636"/>
        <pc:sldMkLst>
          <pc:docMk/>
          <pc:sldMk cId="745138335" sldId="2447"/>
        </pc:sldMkLst>
        <pc:spChg chg="mod">
          <ac:chgData name="Buffington, Amy Andreasen" userId="b608fb05-5811-43f5-a448-39c6c0976a85" providerId="ADAL" clId="{B3EDF138-9ABC-4CF4-9BA5-BCD2FA0BFC49}" dt="2025-12-09T16:25:13.565" v="2787" actId="27636"/>
          <ac:spMkLst>
            <pc:docMk/>
            <pc:sldMk cId="745138335" sldId="2447"/>
            <ac:spMk id="3" creationId="{F474782C-0812-D57D-D0B5-64BF6A8858BE}"/>
          </ac:spMkLst>
        </pc:spChg>
      </pc:sldChg>
      <pc:sldChg chg="modSp mod">
        <pc:chgData name="Buffington, Amy Andreasen" userId="b608fb05-5811-43f5-a448-39c6c0976a85" providerId="ADAL" clId="{B3EDF138-9ABC-4CF4-9BA5-BCD2FA0BFC49}" dt="2025-12-09T16:27:39.924" v="2803" actId="1076"/>
        <pc:sldMkLst>
          <pc:docMk/>
          <pc:sldMk cId="2838204196" sldId="2448"/>
        </pc:sldMkLst>
        <pc:spChg chg="mod">
          <ac:chgData name="Buffington, Amy Andreasen" userId="b608fb05-5811-43f5-a448-39c6c0976a85" providerId="ADAL" clId="{B3EDF138-9ABC-4CF4-9BA5-BCD2FA0BFC49}" dt="2025-12-09T16:26:45.987" v="2796" actId="1076"/>
          <ac:spMkLst>
            <pc:docMk/>
            <pc:sldMk cId="2838204196" sldId="2448"/>
            <ac:spMk id="3" creationId="{F474782C-0812-D57D-D0B5-64BF6A8858BE}"/>
          </ac:spMkLst>
        </pc:spChg>
        <pc:spChg chg="mod">
          <ac:chgData name="Buffington, Amy Andreasen" userId="b608fb05-5811-43f5-a448-39c6c0976a85" providerId="ADAL" clId="{B3EDF138-9ABC-4CF4-9BA5-BCD2FA0BFC49}" dt="2025-12-09T16:27:39.924" v="2803" actId="1076"/>
          <ac:spMkLst>
            <pc:docMk/>
            <pc:sldMk cId="2838204196" sldId="2448"/>
            <ac:spMk id="5" creationId="{6194D8FC-C028-2743-55AE-C8D42F160E9E}"/>
          </ac:spMkLst>
        </pc:spChg>
        <pc:spChg chg="mod">
          <ac:chgData name="Buffington, Amy Andreasen" userId="b608fb05-5811-43f5-a448-39c6c0976a85" providerId="ADAL" clId="{B3EDF138-9ABC-4CF4-9BA5-BCD2FA0BFC49}" dt="2025-12-09T16:26:20.706" v="2793" actId="14100"/>
          <ac:spMkLst>
            <pc:docMk/>
            <pc:sldMk cId="2838204196" sldId="2448"/>
            <ac:spMk id="6" creationId="{0B7A0BA0-9DBF-32F3-48E9-0CCE7E10E781}"/>
          </ac:spMkLst>
        </pc:spChg>
        <pc:spChg chg="mod">
          <ac:chgData name="Buffington, Amy Andreasen" userId="b608fb05-5811-43f5-a448-39c6c0976a85" providerId="ADAL" clId="{B3EDF138-9ABC-4CF4-9BA5-BCD2FA0BFC49}" dt="2025-12-09T16:26:56.032" v="2797" actId="255"/>
          <ac:spMkLst>
            <pc:docMk/>
            <pc:sldMk cId="2838204196" sldId="2448"/>
            <ac:spMk id="8" creationId="{DEBF7A84-FDF2-6B36-51F7-390ACC6006E4}"/>
          </ac:spMkLst>
        </pc:spChg>
      </pc:sldChg>
      <pc:sldChg chg="modSp">
        <pc:chgData name="Buffington, Amy Andreasen" userId="b608fb05-5811-43f5-a448-39c6c0976a85" providerId="ADAL" clId="{B3EDF138-9ABC-4CF4-9BA5-BCD2FA0BFC49}" dt="2025-11-14T22:32:08.282" v="376" actId="1076"/>
        <pc:sldMkLst>
          <pc:docMk/>
          <pc:sldMk cId="2009610160" sldId="2449"/>
        </pc:sldMkLst>
        <pc:grpChg chg="mod">
          <ac:chgData name="Buffington, Amy Andreasen" userId="b608fb05-5811-43f5-a448-39c6c0976a85" providerId="ADAL" clId="{B3EDF138-9ABC-4CF4-9BA5-BCD2FA0BFC49}" dt="2025-11-14T22:32:08.282" v="376" actId="1076"/>
          <ac:grpSpMkLst>
            <pc:docMk/>
            <pc:sldMk cId="2009610160" sldId="2449"/>
            <ac:grpSpMk id="10" creationId="{6DF96346-D211-7E3F-9920-C21D7C9892D5}"/>
          </ac:grpSpMkLst>
        </pc:grpChg>
        <pc:picChg chg="mod">
          <ac:chgData name="Buffington, Amy Andreasen" userId="b608fb05-5811-43f5-a448-39c6c0976a85" providerId="ADAL" clId="{B3EDF138-9ABC-4CF4-9BA5-BCD2FA0BFC49}" dt="2025-11-14T22:32:08.282" v="376" actId="1076"/>
          <ac:picMkLst>
            <pc:docMk/>
            <pc:sldMk cId="2009610160" sldId="2449"/>
            <ac:picMk id="11" creationId="{6DFBC9A3-90BC-A195-C6F7-2BB3F2E97A7A}"/>
          </ac:picMkLst>
        </pc:picChg>
        <pc:picChg chg="mod">
          <ac:chgData name="Buffington, Amy Andreasen" userId="b608fb05-5811-43f5-a448-39c6c0976a85" providerId="ADAL" clId="{B3EDF138-9ABC-4CF4-9BA5-BCD2FA0BFC49}" dt="2025-11-14T22:32:08.282" v="376" actId="1076"/>
          <ac:picMkLst>
            <pc:docMk/>
            <pc:sldMk cId="2009610160" sldId="2449"/>
            <ac:picMk id="12" creationId="{B2C1F7E0-CD14-3089-D482-B05A88CB955C}"/>
          </ac:picMkLst>
        </pc:picChg>
      </pc:sldChg>
      <pc:sldChg chg="modSp mod">
        <pc:chgData name="Buffington, Amy Andreasen" userId="b608fb05-5811-43f5-a448-39c6c0976a85" providerId="ADAL" clId="{B3EDF138-9ABC-4CF4-9BA5-BCD2FA0BFC49}" dt="2025-12-08T19:55:38.056" v="2016" actId="962"/>
        <pc:sldMkLst>
          <pc:docMk/>
          <pc:sldMk cId="989011054" sldId="2456"/>
        </pc:sldMkLst>
        <pc:picChg chg="mod">
          <ac:chgData name="Buffington, Amy Andreasen" userId="b608fb05-5811-43f5-a448-39c6c0976a85" providerId="ADAL" clId="{B3EDF138-9ABC-4CF4-9BA5-BCD2FA0BFC49}" dt="2025-12-08T19:55:38.056" v="2016" actId="962"/>
          <ac:picMkLst>
            <pc:docMk/>
            <pc:sldMk cId="989011054" sldId="2456"/>
            <ac:picMk id="5" creationId="{219B1B56-F229-1FC5-D769-57EF30F6E05C}"/>
          </ac:picMkLst>
        </pc:picChg>
      </pc:sldChg>
      <pc:sldChg chg="modSp mod">
        <pc:chgData name="Buffington, Amy Andreasen" userId="b608fb05-5811-43f5-a448-39c6c0976a85" providerId="ADAL" clId="{B3EDF138-9ABC-4CF4-9BA5-BCD2FA0BFC49}" dt="2025-12-09T16:35:31.373" v="2842" actId="255"/>
        <pc:sldMkLst>
          <pc:docMk/>
          <pc:sldMk cId="3562743669" sldId="2458"/>
        </pc:sldMkLst>
        <pc:spChg chg="mod">
          <ac:chgData name="Buffington, Amy Andreasen" userId="b608fb05-5811-43f5-a448-39c6c0976a85" providerId="ADAL" clId="{B3EDF138-9ABC-4CF4-9BA5-BCD2FA0BFC49}" dt="2025-12-09T16:35:31.373" v="2842" actId="255"/>
          <ac:spMkLst>
            <pc:docMk/>
            <pc:sldMk cId="3562743669" sldId="2458"/>
            <ac:spMk id="18" creationId="{EE28FB24-0030-A627-85E3-B7A4AABF007F}"/>
          </ac:spMkLst>
        </pc:spChg>
      </pc:sldChg>
      <pc:sldChg chg="addSp delSp modSp mod">
        <pc:chgData name="Buffington, Amy Andreasen" userId="b608fb05-5811-43f5-a448-39c6c0976a85" providerId="ADAL" clId="{B3EDF138-9ABC-4CF4-9BA5-BCD2FA0BFC49}" dt="2025-12-09T16:35:52.963" v="2844" actId="255"/>
        <pc:sldMkLst>
          <pc:docMk/>
          <pc:sldMk cId="862596832" sldId="2460"/>
        </pc:sldMkLst>
        <pc:spChg chg="add mod">
          <ac:chgData name="Buffington, Amy Andreasen" userId="b608fb05-5811-43f5-a448-39c6c0976a85" providerId="ADAL" clId="{B3EDF138-9ABC-4CF4-9BA5-BCD2FA0BFC49}" dt="2025-12-09T16:35:52.963" v="2844" actId="255"/>
          <ac:spMkLst>
            <pc:docMk/>
            <pc:sldMk cId="862596832" sldId="2460"/>
            <ac:spMk id="4" creationId="{0F31D45B-7221-6F54-0DE9-F6C51FA6F0FE}"/>
          </ac:spMkLst>
        </pc:spChg>
        <pc:spChg chg="mod">
          <ac:chgData name="Buffington, Amy Andreasen" userId="b608fb05-5811-43f5-a448-39c6c0976a85" providerId="ADAL" clId="{B3EDF138-9ABC-4CF4-9BA5-BCD2FA0BFC49}" dt="2025-11-14T21:05:28.340" v="157" actId="20577"/>
          <ac:spMkLst>
            <pc:docMk/>
            <pc:sldMk cId="862596832" sldId="2460"/>
            <ac:spMk id="9" creationId="{BF7CB73C-A8D3-68E6-5875-7A7A4DB16BED}"/>
          </ac:spMkLst>
        </pc:spChg>
        <pc:spChg chg="mod">
          <ac:chgData name="Buffington, Amy Andreasen" userId="b608fb05-5811-43f5-a448-39c6c0976a85" providerId="ADAL" clId="{B3EDF138-9ABC-4CF4-9BA5-BCD2FA0BFC49}" dt="2025-12-09T16:35:43.846" v="2843" actId="255"/>
          <ac:spMkLst>
            <pc:docMk/>
            <pc:sldMk cId="862596832" sldId="2460"/>
            <ac:spMk id="18" creationId="{31B5A947-3433-8FD0-CEAC-99C90444CA3F}"/>
          </ac:spMkLst>
        </pc:spChg>
        <pc:picChg chg="add mod">
          <ac:chgData name="Buffington, Amy Andreasen" userId="b608fb05-5811-43f5-a448-39c6c0976a85" providerId="ADAL" clId="{B3EDF138-9ABC-4CF4-9BA5-BCD2FA0BFC49}" dt="2025-11-14T21:12:38.648" v="304" actId="1076"/>
          <ac:picMkLst>
            <pc:docMk/>
            <pc:sldMk cId="862596832" sldId="2460"/>
            <ac:picMk id="3" creationId="{C3DC5933-C36E-9A84-7462-56510DEDE81B}"/>
          </ac:picMkLst>
        </pc:picChg>
        <pc:picChg chg="mod">
          <ac:chgData name="Buffington, Amy Andreasen" userId="b608fb05-5811-43f5-a448-39c6c0976a85" providerId="ADAL" clId="{B3EDF138-9ABC-4CF4-9BA5-BCD2FA0BFC49}" dt="2025-11-14T21:12:35.996" v="303" actId="1076"/>
          <ac:picMkLst>
            <pc:docMk/>
            <pc:sldMk cId="862596832" sldId="2460"/>
            <ac:picMk id="6" creationId="{EBB79AB7-DFF4-4F6B-60AE-ECBEBB1B5E15}"/>
          </ac:picMkLst>
        </pc:picChg>
      </pc:sldChg>
      <pc:sldChg chg="modSp mod">
        <pc:chgData name="Buffington, Amy Andreasen" userId="b608fb05-5811-43f5-a448-39c6c0976a85" providerId="ADAL" clId="{B3EDF138-9ABC-4CF4-9BA5-BCD2FA0BFC49}" dt="2025-12-09T16:33:23.561" v="2827" actId="255"/>
        <pc:sldMkLst>
          <pc:docMk/>
          <pc:sldMk cId="3908346930" sldId="2475"/>
        </pc:sldMkLst>
        <pc:spChg chg="mod">
          <ac:chgData name="Buffington, Amy Andreasen" userId="b608fb05-5811-43f5-a448-39c6c0976a85" providerId="ADAL" clId="{B3EDF138-9ABC-4CF4-9BA5-BCD2FA0BFC49}" dt="2025-12-09T16:33:10.742" v="2825" actId="255"/>
          <ac:spMkLst>
            <pc:docMk/>
            <pc:sldMk cId="3908346930" sldId="2475"/>
            <ac:spMk id="2" creationId="{44E993E6-92E1-1352-8E12-EB28A0FEFF82}"/>
          </ac:spMkLst>
        </pc:spChg>
        <pc:spChg chg="mod">
          <ac:chgData name="Buffington, Amy Andreasen" userId="b608fb05-5811-43f5-a448-39c6c0976a85" providerId="ADAL" clId="{B3EDF138-9ABC-4CF4-9BA5-BCD2FA0BFC49}" dt="2025-12-09T16:33:17.159" v="2826" actId="255"/>
          <ac:spMkLst>
            <pc:docMk/>
            <pc:sldMk cId="3908346930" sldId="2475"/>
            <ac:spMk id="4" creationId="{F982F417-33E7-D32F-F960-2B33F8780134}"/>
          </ac:spMkLst>
        </pc:spChg>
        <pc:spChg chg="mod">
          <ac:chgData name="Buffington, Amy Andreasen" userId="b608fb05-5811-43f5-a448-39c6c0976a85" providerId="ADAL" clId="{B3EDF138-9ABC-4CF4-9BA5-BCD2FA0BFC49}" dt="2025-12-09T16:33:23.561" v="2827" actId="255"/>
          <ac:spMkLst>
            <pc:docMk/>
            <pc:sldMk cId="3908346930" sldId="2475"/>
            <ac:spMk id="5" creationId="{607ADF73-3E23-77DC-DDD2-0AAD6EF9C9A8}"/>
          </ac:spMkLst>
        </pc:spChg>
      </pc:sldChg>
      <pc:sldChg chg="modSp mod">
        <pc:chgData name="Buffington, Amy Andreasen" userId="b608fb05-5811-43f5-a448-39c6c0976a85" providerId="ADAL" clId="{B3EDF138-9ABC-4CF4-9BA5-BCD2FA0BFC49}" dt="2025-12-08T20:05:43.445" v="2710" actId="962"/>
        <pc:sldMkLst>
          <pc:docMk/>
          <pc:sldMk cId="2060674414" sldId="2478"/>
        </pc:sldMkLst>
        <pc:picChg chg="mod">
          <ac:chgData name="Buffington, Amy Andreasen" userId="b608fb05-5811-43f5-a448-39c6c0976a85" providerId="ADAL" clId="{B3EDF138-9ABC-4CF4-9BA5-BCD2FA0BFC49}" dt="2025-12-08T20:05:43.445" v="2710" actId="962"/>
          <ac:picMkLst>
            <pc:docMk/>
            <pc:sldMk cId="2060674414" sldId="2478"/>
            <ac:picMk id="7" creationId="{9AA81350-ED03-EA90-700B-15A0D3D835E6}"/>
          </ac:picMkLst>
        </pc:picChg>
      </pc:sldChg>
      <pc:sldChg chg="addSp delSp modSp mod">
        <pc:chgData name="Buffington, Amy Andreasen" userId="b608fb05-5811-43f5-a448-39c6c0976a85" providerId="ADAL" clId="{B3EDF138-9ABC-4CF4-9BA5-BCD2FA0BFC49}" dt="2025-12-09T16:37:33.796" v="2849" actId="478"/>
        <pc:sldMkLst>
          <pc:docMk/>
          <pc:sldMk cId="3617970032" sldId="2479"/>
        </pc:sldMkLst>
        <pc:spChg chg="del">
          <ac:chgData name="Buffington, Amy Andreasen" userId="b608fb05-5811-43f5-a448-39c6c0976a85" providerId="ADAL" clId="{B3EDF138-9ABC-4CF4-9BA5-BCD2FA0BFC49}" dt="2025-12-08T19:41:08.371" v="492" actId="478"/>
          <ac:spMkLst>
            <pc:docMk/>
            <pc:sldMk cId="3617970032" sldId="2479"/>
            <ac:spMk id="2" creationId="{CE525D98-FC27-EE28-49A0-1A7373298987}"/>
          </ac:spMkLst>
        </pc:spChg>
        <pc:spChg chg="add mod ord">
          <ac:chgData name="Buffington, Amy Andreasen" userId="b608fb05-5811-43f5-a448-39c6c0976a85" providerId="ADAL" clId="{B3EDF138-9ABC-4CF4-9BA5-BCD2FA0BFC49}" dt="2025-12-08T20:09:00.161" v="2772" actId="13244"/>
          <ac:spMkLst>
            <pc:docMk/>
            <pc:sldMk cId="3617970032" sldId="2479"/>
            <ac:spMk id="3" creationId="{AD81DCC1-399E-2230-6964-2AFC1B8BBE5C}"/>
          </ac:spMkLst>
        </pc:spChg>
        <pc:spChg chg="add del mod">
          <ac:chgData name="Buffington, Amy Andreasen" userId="b608fb05-5811-43f5-a448-39c6c0976a85" providerId="ADAL" clId="{B3EDF138-9ABC-4CF4-9BA5-BCD2FA0BFC49}" dt="2025-12-09T16:37:33.796" v="2849" actId="478"/>
          <ac:spMkLst>
            <pc:docMk/>
            <pc:sldMk cId="3617970032" sldId="2479"/>
            <ac:spMk id="4" creationId="{024469B6-555E-5A17-04D6-9AF7B6EFDE7A}"/>
          </ac:spMkLst>
        </pc:spChg>
      </pc:sldChg>
      <pc:sldChg chg="modSp add mod ord">
        <pc:chgData name="Buffington, Amy Andreasen" userId="b608fb05-5811-43f5-a448-39c6c0976a85" providerId="ADAL" clId="{B3EDF138-9ABC-4CF4-9BA5-BCD2FA0BFC49}" dt="2025-12-08T19:50:31.050" v="494" actId="962"/>
        <pc:sldMkLst>
          <pc:docMk/>
          <pc:sldMk cId="3260602157" sldId="2481"/>
        </pc:sldMkLst>
        <pc:picChg chg="mod">
          <ac:chgData name="Buffington, Amy Andreasen" userId="b608fb05-5811-43f5-a448-39c6c0976a85" providerId="ADAL" clId="{B3EDF138-9ABC-4CF4-9BA5-BCD2FA0BFC49}" dt="2025-12-08T19:49:23.676" v="493" actId="962"/>
          <ac:picMkLst>
            <pc:docMk/>
            <pc:sldMk cId="3260602157" sldId="2481"/>
            <ac:picMk id="3" creationId="{7D5D617E-D369-8977-8806-A591FD53AD09}"/>
          </ac:picMkLst>
        </pc:picChg>
        <pc:picChg chg="mod">
          <ac:chgData name="Buffington, Amy Andreasen" userId="b608fb05-5811-43f5-a448-39c6c0976a85" providerId="ADAL" clId="{B3EDF138-9ABC-4CF4-9BA5-BCD2FA0BFC49}" dt="2025-12-08T19:50:31.050" v="494" actId="962"/>
          <ac:picMkLst>
            <pc:docMk/>
            <pc:sldMk cId="3260602157" sldId="2481"/>
            <ac:picMk id="4" creationId="{EE6EC99A-8785-C5AD-F91A-D7F92C99517D}"/>
          </ac:picMkLst>
        </pc:picChg>
      </pc:sldChg>
      <pc:sldChg chg="modSp add">
        <pc:chgData name="Buffington, Amy Andreasen" userId="b608fb05-5811-43f5-a448-39c6c0976a85" providerId="ADAL" clId="{B3EDF138-9ABC-4CF4-9BA5-BCD2FA0BFC49}" dt="2025-12-08T19:59:41.242" v="2453" actId="962"/>
        <pc:sldMkLst>
          <pc:docMk/>
          <pc:sldMk cId="4062176486" sldId="2483"/>
        </pc:sldMkLst>
        <pc:picChg chg="mod">
          <ac:chgData name="Buffington, Amy Andreasen" userId="b608fb05-5811-43f5-a448-39c6c0976a85" providerId="ADAL" clId="{B3EDF138-9ABC-4CF4-9BA5-BCD2FA0BFC49}" dt="2025-12-08T19:59:20.205" v="2289" actId="962"/>
          <ac:picMkLst>
            <pc:docMk/>
            <pc:sldMk cId="4062176486" sldId="2483"/>
            <ac:picMk id="1028" creationId="{24D4462D-922E-72AD-1986-41F6C01BF381}"/>
          </ac:picMkLst>
        </pc:picChg>
        <pc:picChg chg="mod">
          <ac:chgData name="Buffington, Amy Andreasen" userId="b608fb05-5811-43f5-a448-39c6c0976a85" providerId="ADAL" clId="{B3EDF138-9ABC-4CF4-9BA5-BCD2FA0BFC49}" dt="2025-12-08T19:59:01.914" v="2159" actId="962"/>
          <ac:picMkLst>
            <pc:docMk/>
            <pc:sldMk cId="4062176486" sldId="2483"/>
            <ac:picMk id="1032" creationId="{25ECA0D0-439A-07F3-7FB0-928E461D4ADA}"/>
          </ac:picMkLst>
        </pc:picChg>
        <pc:picChg chg="mod">
          <ac:chgData name="Buffington, Amy Andreasen" userId="b608fb05-5811-43f5-a448-39c6c0976a85" providerId="ADAL" clId="{B3EDF138-9ABC-4CF4-9BA5-BCD2FA0BFC49}" dt="2025-12-08T19:59:41.242" v="2453" actId="962"/>
          <ac:picMkLst>
            <pc:docMk/>
            <pc:sldMk cId="4062176486" sldId="2483"/>
            <ac:picMk id="1034" creationId="{E91D042A-3F9E-CEE9-E24D-535DDFF6E03B}"/>
          </ac:picMkLst>
        </pc:picChg>
      </pc:sldChg>
      <pc:sldChg chg="modSp mod">
        <pc:chgData name="Buffington, Amy Andreasen" userId="b608fb05-5811-43f5-a448-39c6c0976a85" providerId="ADAL" clId="{B3EDF138-9ABC-4CF4-9BA5-BCD2FA0BFC49}" dt="2025-12-09T16:36:30.922" v="2847" actId="14100"/>
        <pc:sldMkLst>
          <pc:docMk/>
          <pc:sldMk cId="2393559820" sldId="2484"/>
        </pc:sldMkLst>
        <pc:spChg chg="mod">
          <ac:chgData name="Buffington, Amy Andreasen" userId="b608fb05-5811-43f5-a448-39c6c0976a85" providerId="ADAL" clId="{B3EDF138-9ABC-4CF4-9BA5-BCD2FA0BFC49}" dt="2025-12-08T20:02:13.472" v="2570" actId="962"/>
          <ac:spMkLst>
            <pc:docMk/>
            <pc:sldMk cId="2393559820" sldId="2484"/>
            <ac:spMk id="3" creationId="{89F41407-FBC4-CE97-74D4-963ECAE93EAA}"/>
          </ac:spMkLst>
        </pc:spChg>
        <pc:spChg chg="mod">
          <ac:chgData name="Buffington, Amy Andreasen" userId="b608fb05-5811-43f5-a448-39c6c0976a85" providerId="ADAL" clId="{B3EDF138-9ABC-4CF4-9BA5-BCD2FA0BFC49}" dt="2025-12-08T20:02:04.428" v="2569" actId="962"/>
          <ac:spMkLst>
            <pc:docMk/>
            <pc:sldMk cId="2393559820" sldId="2484"/>
            <ac:spMk id="4" creationId="{CC832082-B33A-914E-8797-961BD93C98BE}"/>
          </ac:spMkLst>
        </pc:spChg>
        <pc:spChg chg="mod">
          <ac:chgData name="Buffington, Amy Andreasen" userId="b608fb05-5811-43f5-a448-39c6c0976a85" providerId="ADAL" clId="{B3EDF138-9ABC-4CF4-9BA5-BCD2FA0BFC49}" dt="2025-12-09T16:36:30.922" v="2847" actId="14100"/>
          <ac:spMkLst>
            <pc:docMk/>
            <pc:sldMk cId="2393559820" sldId="2484"/>
            <ac:spMk id="10" creationId="{74244FC6-476F-6B97-2A7F-B58661AC7513}"/>
          </ac:spMkLst>
        </pc:spChg>
        <pc:grpChg chg="mod ord">
          <ac:chgData name="Buffington, Amy Andreasen" userId="b608fb05-5811-43f5-a448-39c6c0976a85" providerId="ADAL" clId="{B3EDF138-9ABC-4CF4-9BA5-BCD2FA0BFC49}" dt="2025-12-08T20:02:25.355" v="2571" actId="13244"/>
          <ac:grpSpMkLst>
            <pc:docMk/>
            <pc:sldMk cId="2393559820" sldId="2484"/>
            <ac:grpSpMk id="8" creationId="{0D9FF6BA-7A26-F8D9-E2AD-E2AB4F90AA82}"/>
          </ac:grpSpMkLst>
        </pc:grpChg>
        <pc:picChg chg="mod">
          <ac:chgData name="Buffington, Amy Andreasen" userId="b608fb05-5811-43f5-a448-39c6c0976a85" providerId="ADAL" clId="{B3EDF138-9ABC-4CF4-9BA5-BCD2FA0BFC49}" dt="2025-12-08T20:01:13.752" v="2567" actId="962"/>
          <ac:picMkLst>
            <pc:docMk/>
            <pc:sldMk cId="2393559820" sldId="2484"/>
            <ac:picMk id="7" creationId="{1D48FCCE-F543-68FC-4882-11DCC4A676B7}"/>
          </ac:picMkLst>
        </pc:picChg>
        <pc:picChg chg="ord">
          <ac:chgData name="Buffington, Amy Andreasen" userId="b608fb05-5811-43f5-a448-39c6c0976a85" providerId="ADAL" clId="{B3EDF138-9ABC-4CF4-9BA5-BCD2FA0BFC49}" dt="2025-12-08T20:00:57.355" v="2566" actId="13244"/>
          <ac:picMkLst>
            <pc:docMk/>
            <pc:sldMk cId="2393559820" sldId="2484"/>
            <ac:picMk id="9" creationId="{27E1AF2C-EF6B-CD8D-296A-683AD4C12BB2}"/>
          </ac:picMkLst>
        </pc:picChg>
      </pc:sldChg>
      <pc:sldChg chg="add">
        <pc:chgData name="Buffington, Amy Andreasen" userId="b608fb05-5811-43f5-a448-39c6c0976a85" providerId="ADAL" clId="{B3EDF138-9ABC-4CF4-9BA5-BCD2FA0BFC49}" dt="2025-12-09T16:42:01.767" v="2862"/>
        <pc:sldMkLst>
          <pc:docMk/>
          <pc:sldMk cId="1458147520" sldId="2485"/>
        </pc:sldMkLst>
      </pc:sldChg>
    </pc:docChg>
  </pc:docChgLst>
  <pc:docChgLst>
    <pc:chgData name="Lane, Kathleen" userId="d8586a00-d571-4eeb-bfc3-f42bf250439e" providerId="ADAL" clId="{8577ED6C-C0DA-4D4B-9539-F2730A2AF55F}"/>
    <pc:docChg chg="custSel addSld modSld modSection">
      <pc:chgData name="Lane, Kathleen" userId="d8586a00-d571-4eeb-bfc3-f42bf250439e" providerId="ADAL" clId="{8577ED6C-C0DA-4D4B-9539-F2730A2AF55F}" dt="2025-11-14T20:06:35.842" v="193" actId="478"/>
      <pc:docMkLst>
        <pc:docMk/>
      </pc:docMkLst>
      <pc:sldChg chg="addSp modSp new mod">
        <pc:chgData name="Lane, Kathleen" userId="d8586a00-d571-4eeb-bfc3-f42bf250439e" providerId="ADAL" clId="{8577ED6C-C0DA-4D4B-9539-F2730A2AF55F}" dt="2025-11-14T20:02:34.020" v="125" actId="20577"/>
        <pc:sldMkLst>
          <pc:docMk/>
          <pc:sldMk cId="2060674414" sldId="2478"/>
        </pc:sldMkLst>
      </pc:sldChg>
      <pc:sldChg chg="addSp delSp modSp new mod">
        <pc:chgData name="Lane, Kathleen" userId="d8586a00-d571-4eeb-bfc3-f42bf250439e" providerId="ADAL" clId="{8577ED6C-C0DA-4D4B-9539-F2730A2AF55F}" dt="2025-11-14T20:06:35.842" v="193" actId="478"/>
        <pc:sldMkLst>
          <pc:docMk/>
          <pc:sldMk cId="3617970032" sldId="2479"/>
        </pc:sldMkLst>
        <pc:picChg chg="add">
          <ac:chgData name="Lane, Kathleen" userId="d8586a00-d571-4eeb-bfc3-f42bf250439e" providerId="ADAL" clId="{8577ED6C-C0DA-4D4B-9539-F2730A2AF55F}" dt="2025-11-14T20:06:19.520" v="191"/>
          <ac:picMkLst>
            <pc:docMk/>
            <pc:sldMk cId="3617970032" sldId="2479"/>
            <ac:picMk id="1026" creationId="{EF8AED4F-6ABA-862D-2756-4D83A4FFD6F8}"/>
          </ac:picMkLst>
        </pc:picChg>
      </pc:sldChg>
    </pc:docChg>
  </pc:docChgLst>
  <pc:docChgLst>
    <pc:chgData name="Johnson, Kathryn" userId="fc636950-33c7-4c5b-91a9-d3d6a86c01b7" providerId="ADAL" clId="{E949A7CB-FD96-4D97-9610-72060ABE7B91}"/>
    <pc:docChg chg="undo custSel modSld">
      <pc:chgData name="Johnson, Kathryn" userId="fc636950-33c7-4c5b-91a9-d3d6a86c01b7" providerId="ADAL" clId="{E949A7CB-FD96-4D97-9610-72060ABE7B91}" dt="2025-12-09T19:38:08.210" v="25" actId="478"/>
      <pc:docMkLst>
        <pc:docMk/>
      </pc:docMkLst>
      <pc:sldChg chg="modSp mod">
        <pc:chgData name="Johnson, Kathryn" userId="fc636950-33c7-4c5b-91a9-d3d6a86c01b7" providerId="ADAL" clId="{E949A7CB-FD96-4D97-9610-72060ABE7B91}" dt="2025-12-09T19:23:56.455" v="1" actId="1076"/>
        <pc:sldMkLst>
          <pc:docMk/>
          <pc:sldMk cId="576069568" sldId="322"/>
        </pc:sldMkLst>
        <pc:spChg chg="ord">
          <ac:chgData name="Johnson, Kathryn" userId="fc636950-33c7-4c5b-91a9-d3d6a86c01b7" providerId="ADAL" clId="{E949A7CB-FD96-4D97-9610-72060ABE7B91}" dt="2025-12-09T19:23:54.290" v="0" actId="166"/>
          <ac:spMkLst>
            <pc:docMk/>
            <pc:sldMk cId="576069568" sldId="322"/>
            <ac:spMk id="11" creationId="{A0CBF1B7-09CE-7942-83EE-E5EE824D335A}"/>
          </ac:spMkLst>
        </pc:spChg>
        <pc:picChg chg="mod">
          <ac:chgData name="Johnson, Kathryn" userId="fc636950-33c7-4c5b-91a9-d3d6a86c01b7" providerId="ADAL" clId="{E949A7CB-FD96-4D97-9610-72060ABE7B91}" dt="2025-12-09T19:23:56.455" v="1" actId="1076"/>
          <ac:picMkLst>
            <pc:docMk/>
            <pc:sldMk cId="576069568" sldId="322"/>
            <ac:picMk id="4" creationId="{91605E36-E90E-76F9-7D75-347BA5ABEF45}"/>
          </ac:picMkLst>
        </pc:picChg>
      </pc:sldChg>
      <pc:sldChg chg="modSp">
        <pc:chgData name="Johnson, Kathryn" userId="fc636950-33c7-4c5b-91a9-d3d6a86c01b7" providerId="ADAL" clId="{E949A7CB-FD96-4D97-9610-72060ABE7B91}" dt="2025-12-09T19:26:38.499" v="5" actId="20577"/>
        <pc:sldMkLst>
          <pc:docMk/>
          <pc:sldMk cId="225677500" sldId="1886"/>
        </pc:sldMkLst>
        <pc:spChg chg="mod">
          <ac:chgData name="Johnson, Kathryn" userId="fc636950-33c7-4c5b-91a9-d3d6a86c01b7" providerId="ADAL" clId="{E949A7CB-FD96-4D97-9610-72060ABE7B91}" dt="2025-12-09T19:26:38.499" v="5" actId="20577"/>
          <ac:spMkLst>
            <pc:docMk/>
            <pc:sldMk cId="225677500" sldId="1886"/>
            <ac:spMk id="4" creationId="{7217FD56-89C9-E814-2BCB-E4E714FC7329}"/>
          </ac:spMkLst>
        </pc:spChg>
      </pc:sldChg>
      <pc:sldChg chg="addSp delSp modSp mod modAnim">
        <pc:chgData name="Johnson, Kathryn" userId="fc636950-33c7-4c5b-91a9-d3d6a86c01b7" providerId="ADAL" clId="{E949A7CB-FD96-4D97-9610-72060ABE7B91}" dt="2025-12-09T19:37:37.206" v="24" actId="208"/>
        <pc:sldMkLst>
          <pc:docMk/>
          <pc:sldMk cId="2116492774" sldId="1984"/>
        </pc:sldMkLst>
        <pc:spChg chg="add del mod">
          <ac:chgData name="Johnson, Kathryn" userId="fc636950-33c7-4c5b-91a9-d3d6a86c01b7" providerId="ADAL" clId="{E949A7CB-FD96-4D97-9610-72060ABE7B91}" dt="2025-12-09T19:32:13.400" v="21" actId="478"/>
          <ac:spMkLst>
            <pc:docMk/>
            <pc:sldMk cId="2116492774" sldId="1984"/>
            <ac:spMk id="3" creationId="{9C3DFF50-5DD5-8B71-CC9F-64F7164C2299}"/>
          </ac:spMkLst>
        </pc:spChg>
        <pc:spChg chg="add del mod">
          <ac:chgData name="Johnson, Kathryn" userId="fc636950-33c7-4c5b-91a9-d3d6a86c01b7" providerId="ADAL" clId="{E949A7CB-FD96-4D97-9610-72060ABE7B91}" dt="2025-12-09T19:37:32.590" v="23"/>
          <ac:spMkLst>
            <pc:docMk/>
            <pc:sldMk cId="2116492774" sldId="1984"/>
            <ac:spMk id="6" creationId="{C1B8A41F-E478-4F11-7265-B500519071E4}"/>
          </ac:spMkLst>
        </pc:spChg>
        <pc:picChg chg="del">
          <ac:chgData name="Johnson, Kathryn" userId="fc636950-33c7-4c5b-91a9-d3d6a86c01b7" providerId="ADAL" clId="{E949A7CB-FD96-4D97-9610-72060ABE7B91}" dt="2025-12-09T19:36:23.549" v="22" actId="478"/>
          <ac:picMkLst>
            <pc:docMk/>
            <pc:sldMk cId="2116492774" sldId="1984"/>
            <ac:picMk id="7" creationId="{E74EDAEB-D820-B881-88EA-D3DA6DB12527}"/>
          </ac:picMkLst>
        </pc:picChg>
        <pc:picChg chg="add mod">
          <ac:chgData name="Johnson, Kathryn" userId="fc636950-33c7-4c5b-91a9-d3d6a86c01b7" providerId="ADAL" clId="{E949A7CB-FD96-4D97-9610-72060ABE7B91}" dt="2025-12-09T19:37:37.206" v="24" actId="208"/>
          <ac:picMkLst>
            <pc:docMk/>
            <pc:sldMk cId="2116492774" sldId="1984"/>
            <ac:picMk id="8" creationId="{4EB10718-3CE9-EAAF-82B2-40B0C683DDD8}"/>
          </ac:picMkLst>
        </pc:picChg>
      </pc:sldChg>
      <pc:sldChg chg="modSp mod">
        <pc:chgData name="Johnson, Kathryn" userId="fc636950-33c7-4c5b-91a9-d3d6a86c01b7" providerId="ADAL" clId="{E949A7CB-FD96-4D97-9610-72060ABE7B91}" dt="2025-12-09T19:30:00.049" v="14" actId="1076"/>
        <pc:sldMkLst>
          <pc:docMk/>
          <pc:sldMk cId="3634904633" sldId="2108"/>
        </pc:sldMkLst>
        <pc:picChg chg="mod">
          <ac:chgData name="Johnson, Kathryn" userId="fc636950-33c7-4c5b-91a9-d3d6a86c01b7" providerId="ADAL" clId="{E949A7CB-FD96-4D97-9610-72060ABE7B91}" dt="2025-12-09T19:30:00.049" v="14" actId="1076"/>
          <ac:picMkLst>
            <pc:docMk/>
            <pc:sldMk cId="3634904633" sldId="2108"/>
            <ac:picMk id="4" creationId="{2BD3CDEB-94C5-2D14-7E50-7C77E1476F59}"/>
          </ac:picMkLst>
        </pc:picChg>
      </pc:sldChg>
      <pc:sldChg chg="modSp mod">
        <pc:chgData name="Johnson, Kathryn" userId="fc636950-33c7-4c5b-91a9-d3d6a86c01b7" providerId="ADAL" clId="{E949A7CB-FD96-4D97-9610-72060ABE7B91}" dt="2025-12-09T19:30:04.220" v="16" actId="1076"/>
        <pc:sldMkLst>
          <pc:docMk/>
          <pc:sldMk cId="3174007273" sldId="2114"/>
        </pc:sldMkLst>
        <pc:picChg chg="mod">
          <ac:chgData name="Johnson, Kathryn" userId="fc636950-33c7-4c5b-91a9-d3d6a86c01b7" providerId="ADAL" clId="{E949A7CB-FD96-4D97-9610-72060ABE7B91}" dt="2025-12-09T19:30:04.220" v="16" actId="1076"/>
          <ac:picMkLst>
            <pc:docMk/>
            <pc:sldMk cId="3174007273" sldId="2114"/>
            <ac:picMk id="2" creationId="{5179685D-0662-FE85-F0EC-F32EB0FE7E2C}"/>
          </ac:picMkLst>
        </pc:picChg>
      </pc:sldChg>
      <pc:sldChg chg="modSp mod">
        <pc:chgData name="Johnson, Kathryn" userId="fc636950-33c7-4c5b-91a9-d3d6a86c01b7" providerId="ADAL" clId="{E949A7CB-FD96-4D97-9610-72060ABE7B91}" dt="2025-12-09T19:31:24.235" v="20" actId="20577"/>
        <pc:sldMkLst>
          <pc:docMk/>
          <pc:sldMk cId="473130021" sldId="2305"/>
        </pc:sldMkLst>
        <pc:graphicFrameChg chg="modGraphic">
          <ac:chgData name="Johnson, Kathryn" userId="fc636950-33c7-4c5b-91a9-d3d6a86c01b7" providerId="ADAL" clId="{E949A7CB-FD96-4D97-9610-72060ABE7B91}" dt="2025-12-09T19:31:24.235" v="20" actId="20577"/>
          <ac:graphicFrameMkLst>
            <pc:docMk/>
            <pc:sldMk cId="473130021" sldId="2305"/>
            <ac:graphicFrameMk id="3" creationId="{B2257AC1-3AC9-6BC2-4BF9-030AE14267CF}"/>
          </ac:graphicFrameMkLst>
        </pc:graphicFrameChg>
      </pc:sldChg>
      <pc:sldChg chg="modSp mod">
        <pc:chgData name="Johnson, Kathryn" userId="fc636950-33c7-4c5b-91a9-d3d6a86c01b7" providerId="ADAL" clId="{E949A7CB-FD96-4D97-9610-72060ABE7B91}" dt="2025-12-09T19:24:56.210" v="3" actId="20577"/>
        <pc:sldMkLst>
          <pc:docMk/>
          <pc:sldMk cId="3130017225" sldId="2401"/>
        </pc:sldMkLst>
        <pc:spChg chg="mod">
          <ac:chgData name="Johnson, Kathryn" userId="fc636950-33c7-4c5b-91a9-d3d6a86c01b7" providerId="ADAL" clId="{E949A7CB-FD96-4D97-9610-72060ABE7B91}" dt="2025-12-09T19:24:56.210" v="3" actId="20577"/>
          <ac:spMkLst>
            <pc:docMk/>
            <pc:sldMk cId="3130017225" sldId="2401"/>
            <ac:spMk id="3" creationId="{986CEE6A-133C-109D-7B0B-5AB3228CEF20}"/>
          </ac:spMkLst>
        </pc:spChg>
      </pc:sldChg>
      <pc:sldChg chg="addSp delSp modSp mod">
        <pc:chgData name="Johnson, Kathryn" userId="fc636950-33c7-4c5b-91a9-d3d6a86c01b7" providerId="ADAL" clId="{E949A7CB-FD96-4D97-9610-72060ABE7B91}" dt="2025-12-09T19:38:08.210" v="25" actId="478"/>
        <pc:sldMkLst>
          <pc:docMk/>
          <pc:sldMk cId="3617970032" sldId="2479"/>
        </pc:sldMkLst>
        <pc:spChg chg="add del mod">
          <ac:chgData name="Johnson, Kathryn" userId="fc636950-33c7-4c5b-91a9-d3d6a86c01b7" providerId="ADAL" clId="{E949A7CB-FD96-4D97-9610-72060ABE7B91}" dt="2025-12-09T19:38:08.210" v="25" actId="478"/>
          <ac:spMkLst>
            <pc:docMk/>
            <pc:sldMk cId="3617970032" sldId="2479"/>
            <ac:spMk id="2" creationId="{5950BE2B-3E83-AEA5-EAAE-1A180BC948F6}"/>
          </ac:spMkLst>
        </pc:spChg>
      </pc:sldChg>
      <pc:sldChg chg="modSp mod">
        <pc:chgData name="Johnson, Kathryn" userId="fc636950-33c7-4c5b-91a9-d3d6a86c01b7" providerId="ADAL" clId="{E949A7CB-FD96-4D97-9610-72060ABE7B91}" dt="2025-12-09T19:28:36.852" v="10" actId="1076"/>
        <pc:sldMkLst>
          <pc:docMk/>
          <pc:sldMk cId="2393559820" sldId="2484"/>
        </pc:sldMkLst>
        <pc:spChg chg="mod">
          <ac:chgData name="Johnson, Kathryn" userId="fc636950-33c7-4c5b-91a9-d3d6a86c01b7" providerId="ADAL" clId="{E949A7CB-FD96-4D97-9610-72060ABE7B91}" dt="2025-12-09T19:28:33.295" v="8" actId="1076"/>
          <ac:spMkLst>
            <pc:docMk/>
            <pc:sldMk cId="2393559820" sldId="2484"/>
            <ac:spMk id="3" creationId="{89F41407-FBC4-CE97-74D4-963ECAE93EAA}"/>
          </ac:spMkLst>
        </pc:spChg>
        <pc:spChg chg="mod">
          <ac:chgData name="Johnson, Kathryn" userId="fc636950-33c7-4c5b-91a9-d3d6a86c01b7" providerId="ADAL" clId="{E949A7CB-FD96-4D97-9610-72060ABE7B91}" dt="2025-12-09T19:28:33.295" v="8" actId="1076"/>
          <ac:spMkLst>
            <pc:docMk/>
            <pc:sldMk cId="2393559820" sldId="2484"/>
            <ac:spMk id="4" creationId="{CC832082-B33A-914E-8797-961BD93C98BE}"/>
          </ac:spMkLst>
        </pc:spChg>
        <pc:spChg chg="mod">
          <ac:chgData name="Johnson, Kathryn" userId="fc636950-33c7-4c5b-91a9-d3d6a86c01b7" providerId="ADAL" clId="{E949A7CB-FD96-4D97-9610-72060ABE7B91}" dt="2025-12-09T19:28:33.295" v="8" actId="1076"/>
          <ac:spMkLst>
            <pc:docMk/>
            <pc:sldMk cId="2393559820" sldId="2484"/>
            <ac:spMk id="5" creationId="{469ADB35-93B7-809C-8CCC-F4DFA8CF3DB7}"/>
          </ac:spMkLst>
        </pc:spChg>
        <pc:spChg chg="mod">
          <ac:chgData name="Johnson, Kathryn" userId="fc636950-33c7-4c5b-91a9-d3d6a86c01b7" providerId="ADAL" clId="{E949A7CB-FD96-4D97-9610-72060ABE7B91}" dt="2025-12-09T19:28:33.295" v="8" actId="1076"/>
          <ac:spMkLst>
            <pc:docMk/>
            <pc:sldMk cId="2393559820" sldId="2484"/>
            <ac:spMk id="6" creationId="{B72CF894-2B8F-A730-4BD0-05B9F7143D42}"/>
          </ac:spMkLst>
        </pc:spChg>
        <pc:grpChg chg="mod">
          <ac:chgData name="Johnson, Kathryn" userId="fc636950-33c7-4c5b-91a9-d3d6a86c01b7" providerId="ADAL" clId="{E949A7CB-FD96-4D97-9610-72060ABE7B91}" dt="2025-12-09T19:28:34.572" v="9" actId="1076"/>
          <ac:grpSpMkLst>
            <pc:docMk/>
            <pc:sldMk cId="2393559820" sldId="2484"/>
            <ac:grpSpMk id="8" creationId="{0D9FF6BA-7A26-F8D9-E2AD-E2AB4F90AA82}"/>
          </ac:grpSpMkLst>
        </pc:grpChg>
        <pc:picChg chg="mod">
          <ac:chgData name="Johnson, Kathryn" userId="fc636950-33c7-4c5b-91a9-d3d6a86c01b7" providerId="ADAL" clId="{E949A7CB-FD96-4D97-9610-72060ABE7B91}" dt="2025-12-09T19:28:33.295" v="8" actId="1076"/>
          <ac:picMkLst>
            <pc:docMk/>
            <pc:sldMk cId="2393559820" sldId="2484"/>
            <ac:picMk id="7" creationId="{1D48FCCE-F543-68FC-4882-11DCC4A676B7}"/>
          </ac:picMkLst>
        </pc:picChg>
        <pc:picChg chg="mod">
          <ac:chgData name="Johnson, Kathryn" userId="fc636950-33c7-4c5b-91a9-d3d6a86c01b7" providerId="ADAL" clId="{E949A7CB-FD96-4D97-9610-72060ABE7B91}" dt="2025-12-09T19:28:36.852" v="10" actId="1076"/>
          <ac:picMkLst>
            <pc:docMk/>
            <pc:sldMk cId="2393559820" sldId="2484"/>
            <ac:picMk id="9" creationId="{27E1AF2C-EF6B-CD8D-296A-683AD4C12BB2}"/>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ata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image" Target="../media/image7.jpeg"/><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dirty="0"/>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dirty="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12/15/2025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12DDA-6782-F949-A27B-6AB0394600F9}"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451FA-6A34-6746-9D58-EF03C996319E}" type="slidenum">
              <a:rPr lang="en-US" smtClean="0"/>
              <a:t>‹#›</a:t>
            </a:fld>
            <a:endParaRPr lang="en-US"/>
          </a:p>
        </p:txBody>
      </p:sp>
    </p:spTree>
    <p:extLst>
      <p:ext uri="{BB962C8B-B14F-4D97-AF65-F5344CB8AC3E}">
        <p14:creationId xmlns:p14="http://schemas.microsoft.com/office/powerpoint/2010/main" val="248788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26</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FB06-8CED-6B16-9F31-C5D2539E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C7D-EFEC-C8C7-35C7-25896FA3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C246F-E468-EBB8-B3B5-5FE0F5570B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D68039-FA63-DAEB-5281-9282A4EA16EC}"/>
              </a:ext>
            </a:extLst>
          </p:cNvPr>
          <p:cNvSpPr>
            <a:spLocks noGrp="1"/>
          </p:cNvSpPr>
          <p:nvPr>
            <p:ph type="sldNum" sz="quarter" idx="5"/>
          </p:nvPr>
        </p:nvSpPr>
        <p:spPr/>
        <p:txBody>
          <a:bodyPr/>
          <a:lstStyle/>
          <a:p>
            <a:fld id="{5C8451FA-6A34-6746-9D58-EF03C996319E}" type="slidenum">
              <a:rPr lang="en-US" smtClean="0"/>
              <a:t>27</a:t>
            </a:fld>
            <a:endParaRPr lang="en-US"/>
          </a:p>
        </p:txBody>
      </p:sp>
    </p:spTree>
    <p:extLst>
      <p:ext uri="{BB962C8B-B14F-4D97-AF65-F5344CB8AC3E}">
        <p14:creationId xmlns:p14="http://schemas.microsoft.com/office/powerpoint/2010/main" val="176423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39AB-8BD5-E4D5-C3B0-D98887C34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00ABC-4E29-25F7-E8F2-A7301F1F4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43F4-43D9-0E47-7BC3-E27E1F7FD8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942957-565C-5E79-0638-3E69273477A8}"/>
              </a:ext>
            </a:extLst>
          </p:cNvPr>
          <p:cNvSpPr>
            <a:spLocks noGrp="1"/>
          </p:cNvSpPr>
          <p:nvPr>
            <p:ph type="sldNum" sz="quarter" idx="5"/>
          </p:nvPr>
        </p:nvSpPr>
        <p:spPr/>
        <p:txBody>
          <a:bodyPr/>
          <a:lstStyle/>
          <a:p>
            <a:fld id="{5C8451FA-6A34-6746-9D58-EF03C996319E}" type="slidenum">
              <a:rPr lang="en-US" smtClean="0"/>
              <a:t>30</a:t>
            </a:fld>
            <a:endParaRPr lang="en-US"/>
          </a:p>
        </p:txBody>
      </p:sp>
    </p:spTree>
    <p:extLst>
      <p:ext uri="{BB962C8B-B14F-4D97-AF65-F5344CB8AC3E}">
        <p14:creationId xmlns:p14="http://schemas.microsoft.com/office/powerpoint/2010/main" val="1337754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31</a:t>
            </a:fld>
            <a:endParaRPr lang="en-US"/>
          </a:p>
        </p:txBody>
      </p:sp>
    </p:spTree>
    <p:extLst>
      <p:ext uri="{BB962C8B-B14F-4D97-AF65-F5344CB8AC3E}">
        <p14:creationId xmlns:p14="http://schemas.microsoft.com/office/powerpoint/2010/main" val="2023388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32</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33</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36</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0DA8-D5CD-5D0D-BF0E-4DEAB93A2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29092-59B6-DCB5-9FD4-1108405E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8280B-E986-1A13-FE98-C94DEA792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DA407E-9AE8-BAAC-0292-7AA26143F06E}"/>
              </a:ext>
            </a:extLst>
          </p:cNvPr>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583920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40</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451FA-6A34-6746-9D58-EF03C9963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0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materials – available in both English and Spanish on one ring (front and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Guidance in lessons in the blue wrap up boxes for when to send those home</a:t>
            </a:r>
          </a:p>
        </p:txBody>
      </p:sp>
      <p:sp>
        <p:nvSpPr>
          <p:cNvPr id="4" name="Slide Number Placeholder 3"/>
          <p:cNvSpPr>
            <a:spLocks noGrp="1"/>
          </p:cNvSpPr>
          <p:nvPr>
            <p:ph type="sldNum" sz="quarter" idx="5"/>
          </p:nvPr>
        </p:nvSpPr>
        <p:spPr/>
        <p:txBody>
          <a:bodyPr/>
          <a:lstStyle/>
          <a:p>
            <a:fld id="{5C8451FA-6A34-6746-9D58-EF03C996319E}" type="slidenum">
              <a:rPr lang="en-US" smtClean="0"/>
              <a:t>42</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44</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plans have consistent format – each lesson has a title, learning objective, big ideas, and materials you will need</a:t>
            </a:r>
          </a:p>
        </p:txBody>
      </p:sp>
      <p:sp>
        <p:nvSpPr>
          <p:cNvPr id="4" name="Slide Number Placeholder 3"/>
          <p:cNvSpPr>
            <a:spLocks noGrp="1"/>
          </p:cNvSpPr>
          <p:nvPr>
            <p:ph type="sldNum" sz="quarter" idx="5"/>
          </p:nvPr>
        </p:nvSpPr>
        <p:spPr/>
        <p:txBody>
          <a:bodyPr/>
          <a:lstStyle/>
          <a:p>
            <a:fld id="{94B12963-4390-488D-97B2-A5BFD2E7614A}" type="slidenum">
              <a:rPr lang="en-US" smtClean="0"/>
              <a:t>45</a:t>
            </a:fld>
            <a:endParaRPr lang="en-US"/>
          </a:p>
        </p:txBody>
      </p:sp>
    </p:spTree>
    <p:extLst>
      <p:ext uri="{BB962C8B-B14F-4D97-AF65-F5344CB8AC3E}">
        <p14:creationId xmlns:p14="http://schemas.microsoft.com/office/powerpoint/2010/main" val="240994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Story Cards and examples built in. Can edit to meet needs of students. </a:t>
            </a:r>
          </a:p>
          <a:p>
            <a:pPr marL="171450" indent="-171450">
              <a:buFont typeface="Arial" panose="020B0604020202020204" pitchFamily="34" charset="0"/>
              <a:buChar char="•"/>
            </a:pPr>
            <a:r>
              <a:rPr lang="en-US"/>
              <a:t>Likely teaching at small group table – teachers have used hard-copy materials, flipped their computer around, or used a second monitor. Set up to be flexible and meet your needs!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46</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54</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55</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57</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FDED-0EF5-ADDC-EAEA-9B40D7444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5700-357B-40B7-2D98-C06DBC30D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9B0C7-75E5-3D25-7DAE-0A1E7D688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41ECC2-C11F-8A65-E03D-C8C7AE5DD236}"/>
              </a:ext>
            </a:extLst>
          </p:cNvPr>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692700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60</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8D55-1CA2-6B9E-8AC7-138D0424E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47DD-E813-F86A-9340-2CAFC33C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38D49-F7BF-64F6-E8C9-8B41CAC3EE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4ED686-C296-31F8-4F36-56E97582E550}"/>
              </a:ext>
            </a:extLst>
          </p:cNvPr>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1954019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these endeavors of extending the application of the intervention, we have family materials that Amy showcased earlier as well as infographics specifically for families embedded throughout the module to help educate families on the practice and encourage generalization outside of the school building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65</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8683-9FAE-EC3B-9F2C-F8D9F84C9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CB7B6-1019-F325-156D-7532B6D99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3A874-BD9F-FFC0-46C5-580BCF369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D4053-181E-4EE6-394C-E3B5943DAE7F}"/>
              </a:ext>
            </a:extLst>
          </p:cNvPr>
          <p:cNvSpPr>
            <a:spLocks noGrp="1"/>
          </p:cNvSpPr>
          <p:nvPr>
            <p:ph type="sldNum" sz="quarter" idx="5"/>
          </p:nvPr>
        </p:nvSpPr>
        <p:spPr/>
        <p:txBody>
          <a:bodyPr/>
          <a:lstStyle/>
          <a:p>
            <a:fld id="{5C8451FA-6A34-6746-9D58-EF03C996319E}" type="slidenum">
              <a:rPr lang="en-US" smtClean="0"/>
              <a:t>67</a:t>
            </a:fld>
            <a:endParaRPr lang="en-US"/>
          </a:p>
        </p:txBody>
      </p:sp>
    </p:spTree>
    <p:extLst>
      <p:ext uri="{BB962C8B-B14F-4D97-AF65-F5344CB8AC3E}">
        <p14:creationId xmlns:p14="http://schemas.microsoft.com/office/powerpoint/2010/main" val="948110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92C2-4BF4-A722-7F14-813EA4F60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BC107-34F1-7222-8817-A03C79D04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481D9-8212-B34C-31DD-4A14C875D4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0948C7-137F-AA6E-5992-6FDEE4E2F5CC}"/>
              </a:ext>
            </a:extLst>
          </p:cNvPr>
          <p:cNvSpPr>
            <a:spLocks noGrp="1"/>
          </p:cNvSpPr>
          <p:nvPr>
            <p:ph type="sldNum" sz="quarter" idx="5"/>
          </p:nvPr>
        </p:nvSpPr>
        <p:spPr/>
        <p:txBody>
          <a:bodyPr/>
          <a:lstStyle/>
          <a:p>
            <a:fld id="{5C8451FA-6A34-6746-9D58-EF03C996319E}" type="slidenum">
              <a:rPr lang="en-US" smtClean="0"/>
              <a:t>69</a:t>
            </a:fld>
            <a:endParaRPr lang="en-US"/>
          </a:p>
        </p:txBody>
      </p:sp>
    </p:spTree>
    <p:extLst>
      <p:ext uri="{BB962C8B-B14F-4D97-AF65-F5344CB8AC3E}">
        <p14:creationId xmlns:p14="http://schemas.microsoft.com/office/powerpoint/2010/main" val="2652269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70</a:t>
            </a:fld>
            <a:endParaRPr lang="en-US"/>
          </a:p>
        </p:txBody>
      </p:sp>
    </p:spTree>
    <p:extLst>
      <p:ext uri="{BB962C8B-B14F-4D97-AF65-F5344CB8AC3E}">
        <p14:creationId xmlns:p14="http://schemas.microsoft.com/office/powerpoint/2010/main" val="2631311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45E68-18DB-46A1-4ED1-0DBEAB4F5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85B5F-120E-B70F-4A38-43D787D40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9E9CE-DE2F-0704-D5DE-317222A36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DF7E1C-43FF-7531-21FF-40D2497C57F8}"/>
              </a:ext>
            </a:extLst>
          </p:cNvPr>
          <p:cNvSpPr>
            <a:spLocks noGrp="1"/>
          </p:cNvSpPr>
          <p:nvPr>
            <p:ph type="sldNum" sz="quarter" idx="5"/>
          </p:nvPr>
        </p:nvSpPr>
        <p:spPr/>
        <p:txBody>
          <a:bodyPr/>
          <a:lstStyle/>
          <a:p>
            <a:fld id="{5C8451FA-6A34-6746-9D58-EF03C996319E}" type="slidenum">
              <a:rPr lang="en-US" smtClean="0"/>
              <a:t>72</a:t>
            </a:fld>
            <a:endParaRPr lang="en-US"/>
          </a:p>
        </p:txBody>
      </p:sp>
    </p:spTree>
    <p:extLst>
      <p:ext uri="{BB962C8B-B14F-4D97-AF65-F5344CB8AC3E}">
        <p14:creationId xmlns:p14="http://schemas.microsoft.com/office/powerpoint/2010/main" val="197017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5F66-97D9-C0A6-724B-405EE4FAB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2BD5-9E4B-355F-A12E-61617827B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BA4E3-C13E-378D-E521-F25DCD541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7AF871-E930-3DC6-955B-3D3549267F6F}"/>
              </a:ext>
            </a:extLst>
          </p:cNvPr>
          <p:cNvSpPr>
            <a:spLocks noGrp="1"/>
          </p:cNvSpPr>
          <p:nvPr>
            <p:ph type="sldNum" sz="quarter" idx="5"/>
          </p:nvPr>
        </p:nvSpPr>
        <p:spPr/>
        <p:txBody>
          <a:bodyPr/>
          <a:lstStyle/>
          <a:p>
            <a:fld id="{5C8451FA-6A34-6746-9D58-EF03C996319E}" type="slidenum">
              <a:rPr lang="en-US" smtClean="0"/>
              <a:t>14</a:t>
            </a:fld>
            <a:endParaRPr lang="en-US"/>
          </a:p>
        </p:txBody>
      </p:sp>
    </p:spTree>
    <p:extLst>
      <p:ext uri="{BB962C8B-B14F-4D97-AF65-F5344CB8AC3E}">
        <p14:creationId xmlns:p14="http://schemas.microsoft.com/office/powerpoint/2010/main" val="3883240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5717-26EC-13E4-B853-6DDD1E525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D17F7-BD57-0BF9-F0D6-FA06B0C9A0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C4FAB-3F97-5CE8-3133-36555DF9E05B}"/>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5C156A1-E6BD-BAFC-5EF7-A84C1215E24A}"/>
              </a:ext>
            </a:extLst>
          </p:cNvPr>
          <p:cNvSpPr>
            <a:spLocks noGrp="1"/>
          </p:cNvSpPr>
          <p:nvPr>
            <p:ph type="sldNum" sz="quarter" idx="5"/>
          </p:nvPr>
        </p:nvSpPr>
        <p:spPr/>
        <p:txBody>
          <a:bodyPr/>
          <a:lstStyle/>
          <a:p>
            <a:fld id="{94B12963-4390-488D-97B2-A5BFD2E7614A}" type="slidenum">
              <a:rPr lang="en-US" smtClean="0"/>
              <a:t>74</a:t>
            </a:fld>
            <a:endParaRPr lang="en-US"/>
          </a:p>
        </p:txBody>
      </p:sp>
    </p:spTree>
    <p:extLst>
      <p:ext uri="{BB962C8B-B14F-4D97-AF65-F5344CB8AC3E}">
        <p14:creationId xmlns:p14="http://schemas.microsoft.com/office/powerpoint/2010/main" val="918184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18</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19</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20</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23</a:t>
            </a:fld>
            <a:endParaRPr lang="en-US"/>
          </a:p>
        </p:txBody>
      </p:sp>
    </p:spTree>
    <p:extLst>
      <p:ext uri="{BB962C8B-B14F-4D97-AF65-F5344CB8AC3E}">
        <p14:creationId xmlns:p14="http://schemas.microsoft.com/office/powerpoint/2010/main" val="69996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25</a:t>
            </a:fld>
            <a:endParaRPr lang="en-US"/>
          </a:p>
        </p:txBody>
      </p:sp>
    </p:spTree>
    <p:extLst>
      <p:ext uri="{BB962C8B-B14F-4D97-AF65-F5344CB8AC3E}">
        <p14:creationId xmlns:p14="http://schemas.microsoft.com/office/powerpoint/2010/main" val="585425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22F8AADB-5687-04BF-C4A3-D34481B89394}"/>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BE251BE4-07B8-432A-AA5F-4CFBFA5F6614}"/>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171945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8253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C97B5F3B-224C-D0DE-D2CC-D6FEC675105F}"/>
              </a:ext>
            </a:extLst>
          </p:cNvPr>
          <p:cNvGrpSpPr/>
          <p:nvPr userDrawn="1"/>
        </p:nvGrpSpPr>
        <p:grpSpPr>
          <a:xfrm>
            <a:off x="4582197" y="163563"/>
            <a:ext cx="3027606" cy="957938"/>
            <a:chOff x="4217940" y="163563"/>
            <a:chExt cx="3027606"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12698" y="163563"/>
              <a:ext cx="1632848" cy="957938"/>
            </a:xfrm>
            <a:prstGeom prst="rect">
              <a:avLst/>
            </a:prstGeom>
          </p:spPr>
        </p:pic>
        <p:pic>
          <p:nvPicPr>
            <p:cNvPr id="9" name="Picture 8">
              <a:extLst>
                <a:ext uri="{FF2B5EF4-FFF2-40B4-BE49-F238E27FC236}">
                  <a16:creationId xmlns:a16="http://schemas.microsoft.com/office/drawing/2014/main" id="{7FD26C6C-1216-4367-8661-11C2E3D8A9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7940" y="163573"/>
              <a:ext cx="957919" cy="957919"/>
            </a:xfrm>
            <a:prstGeom prst="rect">
              <a:avLst/>
            </a:prstGeom>
          </p:spPr>
        </p:pic>
        <p:sp>
          <p:nvSpPr>
            <p:cNvPr id="12" name="Rectangle: Rounded Corners 11">
              <a:extLst>
                <a:ext uri="{FF2B5EF4-FFF2-40B4-BE49-F238E27FC236}">
                  <a16:creationId xmlns:a16="http://schemas.microsoft.com/office/drawing/2014/main" id="{1F6D496D-0635-E83C-AA74-F90DB82AD633}"/>
                </a:ext>
              </a:extLst>
            </p:cNvPr>
            <p:cNvSpPr/>
            <p:nvPr userDrawn="1"/>
          </p:nvSpPr>
          <p:spPr>
            <a:xfrm rot="16200000">
              <a:off x="4915318" y="628825"/>
              <a:ext cx="957919" cy="27432"/>
            </a:xfrm>
            <a:prstGeom prst="roundRect">
              <a:avLst/>
            </a:prstGeom>
            <a:gradFill flip="none" rotWithShape="1">
              <a:gsLst>
                <a:gs pos="23000">
                  <a:srgbClr val="4D4D4D"/>
                </a:gs>
                <a:gs pos="100000">
                  <a:srgbClr val="2F4E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4145324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62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6889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218013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3903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9615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1553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143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64601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0360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D509D391-AACD-960E-FA02-9666A36AA2A1}"/>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971782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035222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7110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2141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8574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0856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37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714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81399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3637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2" name="Picture 11">
            <a:extLst>
              <a:ext uri="{FF2B5EF4-FFF2-40B4-BE49-F238E27FC236}">
                <a16:creationId xmlns:a16="http://schemas.microsoft.com/office/drawing/2014/main" id="{13DD9FD3-5AC3-8F5C-3DAB-AA4B2115BF07}"/>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51039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3596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83868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95149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1" name="Picture 10">
            <a:extLst>
              <a:ext uri="{FF2B5EF4-FFF2-40B4-BE49-F238E27FC236}">
                <a16:creationId xmlns:a16="http://schemas.microsoft.com/office/drawing/2014/main" id="{C5DAD6D6-1DA9-912D-09EA-F53CFA8C2EAF}"/>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3" name="Picture 12">
            <a:extLst>
              <a:ext uri="{FF2B5EF4-FFF2-40B4-BE49-F238E27FC236}">
                <a16:creationId xmlns:a16="http://schemas.microsoft.com/office/drawing/2014/main" id="{5B8DD42A-CE85-154F-FC6B-472D379C0971}"/>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6A7DEEDE-7241-05D3-2279-006FFAE713F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44B745D2-FCB8-ECB3-2206-B96C262E0A11}"/>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4939943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SC%20FM/ci3t.org/enhance" TargetMode="Externa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5.xml"/><Relationship Id="rId7" Type="http://schemas.openxmlformats.org/officeDocument/2006/relationships/image" Target="../media/image6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70.png"/><Relationship Id="rId4" Type="http://schemas.openxmlformats.org/officeDocument/2006/relationships/diagramQuickStyle" Target="../diagrams/quickStyle5.xml"/><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5.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72.png"/><Relationship Id="rId4" Type="http://schemas.openxmlformats.org/officeDocument/2006/relationships/diagramData" Target="../diagrams/data6.xml"/><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i3t.org/enhan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72.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hyperlink" Target="mailto:rebeccasherod@asu.edu" TargetMode="Externa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hyperlink" Target="mailto:joni.weiss@ku.edu" TargetMode="External"/><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72.png"/><Relationship Id="rId4" Type="http://schemas.openxmlformats.org/officeDocument/2006/relationships/image" Target="../media/image117.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3.sv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xml"/><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10.xml"/><Relationship Id="rId4" Type="http://schemas.openxmlformats.org/officeDocument/2006/relationships/image" Target="../media/image140.emf"/></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xml"/><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41.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8.xml"/><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158.jpeg"/><Relationship Id="rId18" Type="http://schemas.openxmlformats.org/officeDocument/2006/relationships/image" Target="../media/image88.png"/><Relationship Id="rId3" Type="http://schemas.openxmlformats.org/officeDocument/2006/relationships/image" Target="../media/image148.png"/><Relationship Id="rId7" Type="http://schemas.openxmlformats.org/officeDocument/2006/relationships/image" Target="../media/image152.jpeg"/><Relationship Id="rId12" Type="http://schemas.openxmlformats.org/officeDocument/2006/relationships/image" Target="../media/image157.jpeg"/><Relationship Id="rId17" Type="http://schemas.openxmlformats.org/officeDocument/2006/relationships/image" Target="../media/image162.jpeg"/><Relationship Id="rId2" Type="http://schemas.openxmlformats.org/officeDocument/2006/relationships/notesSlide" Target="../notesSlides/notesSlide30.xml"/><Relationship Id="rId16" Type="http://schemas.openxmlformats.org/officeDocument/2006/relationships/image" Target="../media/image161.jpeg"/><Relationship Id="rId1" Type="http://schemas.openxmlformats.org/officeDocument/2006/relationships/slideLayout" Target="../slideLayouts/slideLayout10.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png"/><Relationship Id="rId15" Type="http://schemas.openxmlformats.org/officeDocument/2006/relationships/image" Target="../media/image160.jpeg"/><Relationship Id="rId10" Type="http://schemas.openxmlformats.org/officeDocument/2006/relationships/image" Target="../media/image155.jpeg"/><Relationship Id="rId4" Type="http://schemas.openxmlformats.org/officeDocument/2006/relationships/image" Target="../media/image149.png"/><Relationship Id="rId9" Type="http://schemas.openxmlformats.org/officeDocument/2006/relationships/image" Target="../media/image154.jpeg"/><Relationship Id="rId14" Type="http://schemas.openxmlformats.org/officeDocument/2006/relationships/image" Target="../media/image159.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3.svg"/></Relationships>
</file>

<file path=ppt/slides/_rels/slide6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70.png"/></Relationships>
</file>

<file path=ppt/slides/_rels/slide6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hyperlink" Target="https://ci3t.org/tier_library/Social_Validity_Adapted-IRP15_Adult.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78.png"/><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7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8" Type="http://schemas.openxmlformats.org/officeDocument/2006/relationships/hyperlink" Target="mailto:Allison.Bernard@ku.edu" TargetMode="External"/><Relationship Id="rId3" Type="http://schemas.openxmlformats.org/officeDocument/2006/relationships/image" Target="../media/image185.png"/><Relationship Id="rId7" Type="http://schemas.openxmlformats.org/officeDocument/2006/relationships/hyperlink" Target="mailto:kathleen.lane@ku.edu" TargetMode="External"/><Relationship Id="rId2" Type="http://schemas.openxmlformats.org/officeDocument/2006/relationships/notesSlide" Target="../notesSlides/notesSlide41.xml"/><Relationship Id="rId1" Type="http://schemas.openxmlformats.org/officeDocument/2006/relationships/slideLayout" Target="../slideLayouts/slideLayout37.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svg"/></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0481-7FE4-816E-085B-77AB554F73B6}"/>
              </a:ext>
            </a:extLst>
          </p:cNvPr>
          <p:cNvSpPr>
            <a:spLocks noGrp="1"/>
          </p:cNvSpPr>
          <p:nvPr>
            <p:ph type="title"/>
          </p:nvPr>
        </p:nvSpPr>
        <p:spPr/>
        <p:txBody>
          <a:bodyPr/>
          <a:lstStyle/>
          <a:p>
            <a:r>
              <a:rPr lang="en-US" dirty="0"/>
              <a:t>Starting Activity</a:t>
            </a:r>
          </a:p>
        </p:txBody>
      </p:sp>
      <p:sp>
        <p:nvSpPr>
          <p:cNvPr id="4" name="Content Placeholder 3">
            <a:extLst>
              <a:ext uri="{FF2B5EF4-FFF2-40B4-BE49-F238E27FC236}">
                <a16:creationId xmlns:a16="http://schemas.microsoft.com/office/drawing/2014/main" id="{D856FFCE-E723-EDBE-ED0E-2834A3866B51}"/>
              </a:ext>
            </a:extLst>
          </p:cNvPr>
          <p:cNvSpPr>
            <a:spLocks noGrp="1"/>
          </p:cNvSpPr>
          <p:nvPr>
            <p:ph sz="half" idx="1"/>
          </p:nvPr>
        </p:nvSpPr>
        <p:spPr/>
        <p:txBody>
          <a:bodyPr>
            <a:normAutofit lnSpcReduction="10000"/>
          </a:bodyPr>
          <a:lstStyle/>
          <a:p>
            <a:r>
              <a:rPr lang="en-US" b="1" dirty="0"/>
              <a:t>Step 1: </a:t>
            </a:r>
            <a:r>
              <a:rPr lang="en-US" dirty="0"/>
              <a:t>Go to </a:t>
            </a:r>
            <a:r>
              <a:rPr lang="en-US" dirty="0">
                <a:hlinkClick r:id="rId2"/>
              </a:rPr>
              <a:t>ci3t.org/enhance</a:t>
            </a:r>
            <a:endParaRPr lang="en-US" dirty="0"/>
          </a:p>
          <a:p>
            <a:r>
              <a:rPr lang="en-US" b="1" dirty="0"/>
              <a:t>Step 2: </a:t>
            </a:r>
            <a:r>
              <a:rPr lang="en-US" dirty="0"/>
              <a:t>If you have not already registered to access Enhancing Ci3T Modules, consider doing so.</a:t>
            </a:r>
          </a:p>
          <a:p>
            <a:r>
              <a:rPr lang="en-US" b="1" dirty="0"/>
              <a:t>Step 3: </a:t>
            </a:r>
            <a:r>
              <a:rPr lang="en-US" dirty="0"/>
              <a:t>Sign into the</a:t>
            </a:r>
            <a:r>
              <a:rPr lang="en-US" i="1" dirty="0"/>
              <a:t> Recognize. Relax. Record. </a:t>
            </a:r>
            <a:r>
              <a:rPr lang="en-US" dirty="0"/>
              <a:t>module (see Ci3T: Implementing Secondary (Tier 2) Interventions)</a:t>
            </a:r>
            <a:endParaRPr lang="en-US" b="1" dirty="0"/>
          </a:p>
        </p:txBody>
      </p:sp>
      <p:pic>
        <p:nvPicPr>
          <p:cNvPr id="7" name="Picture 6">
            <a:extLst>
              <a:ext uri="{FF2B5EF4-FFF2-40B4-BE49-F238E27FC236}">
                <a16:creationId xmlns:a16="http://schemas.microsoft.com/office/drawing/2014/main" id="{30133F61-9D78-A5EE-2E20-CEC0E650DF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E140C72C-3523-0A0D-DF70-FE5C54D203DB}"/>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EC2F942F-4F51-E4B0-1853-64FC20932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1065959A-616F-3E11-A0D3-7694A9FAFE18}"/>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A8849D22-7D55-2621-C3B5-E09E06C9E9A9}"/>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EFE7C17F-13D5-F447-D8A9-0657DCE19EB5}"/>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7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a:xfrm>
            <a:off x="831850" y="1709738"/>
            <a:ext cx="7479030" cy="2882582"/>
          </a:xfrm>
        </p:spPr>
        <p:txBody>
          <a:bodyPr/>
          <a:lstStyle/>
          <a:p>
            <a:r>
              <a:rPr lang="en-US"/>
              <a:t>Situating Secondary (Tier 2) Interventions in Ci3T Models</a:t>
            </a:r>
          </a:p>
        </p:txBody>
      </p:sp>
      <p:pic>
        <p:nvPicPr>
          <p:cNvPr id="4"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3BC498B3-A14E-A68E-7315-D1FFDFF0B2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3984" y="1045540"/>
            <a:ext cx="3305731" cy="4766919"/>
          </a:xfrm>
          <a:prstGeom prst="rect">
            <a:avLst/>
          </a:prstGeom>
        </p:spPr>
      </p:pic>
    </p:spTree>
    <p:extLst>
      <p:ext uri="{BB962C8B-B14F-4D97-AF65-F5344CB8AC3E}">
        <p14:creationId xmlns:p14="http://schemas.microsoft.com/office/powerpoint/2010/main" val="749403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 </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dirty="0">
                <a:solidFill>
                  <a:srgbClr val="333333"/>
                </a:solidFill>
                <a:latin typeface="Helvetica Neue" panose="02000503000000020004" pitchFamily="2" charset="0"/>
              </a:rPr>
              <a:t>E</a:t>
            </a:r>
            <a:r>
              <a:rPr lang="en-US" b="0" i="0" u="none" strike="noStrike" dirty="0">
                <a:solidFill>
                  <a:srgbClr val="333333"/>
                </a:solidFill>
                <a:effectLst/>
                <a:latin typeface="Helvetica Neue" panose="02000503000000020004" pitchFamily="2" charset="0"/>
              </a:rPr>
              <a:t>videnced-based or research-based strategies, practices, and programs</a:t>
            </a:r>
          </a:p>
          <a:p>
            <a:r>
              <a:rPr lang="en-US" dirty="0">
                <a:solidFill>
                  <a:srgbClr val="333333"/>
                </a:solidFill>
                <a:latin typeface="Helvetica Neue" panose="02000503000000020004" pitchFamily="2" charset="0"/>
              </a:rPr>
              <a:t>A</a:t>
            </a:r>
            <a:r>
              <a:rPr lang="en-US" b="0" i="0" u="none" strike="noStrike" dirty="0">
                <a:solidFill>
                  <a:srgbClr val="333333"/>
                </a:solidFill>
                <a:effectLst/>
                <a:latin typeface="Helvetica Neue" panose="02000503000000020004" pitchFamily="2" charset="0"/>
              </a:rPr>
              <a:t>dditive (i.e., compliment rather than replace Tier 1 efforts)</a:t>
            </a:r>
          </a:p>
          <a:p>
            <a:r>
              <a:rPr lang="en-US" dirty="0">
                <a:solidFill>
                  <a:srgbClr val="333333"/>
                </a:solidFill>
                <a:latin typeface="Helvetica Neue" panose="02000503000000020004" pitchFamily="2" charset="0"/>
              </a:rPr>
              <a:t>Implemented by teachers, interventionists, counselors, paraprofessionals, and other staff</a:t>
            </a:r>
          </a:p>
          <a:p>
            <a:r>
              <a:rPr lang="en-US" dirty="0">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14634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2138562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409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02DE-3B47-D854-4E92-4CD3965B2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609F-0052-74DE-7AC1-76FAEF65A493}"/>
              </a:ext>
            </a:extLst>
          </p:cNvPr>
          <p:cNvSpPr>
            <a:spLocks noGrp="1"/>
          </p:cNvSpPr>
          <p:nvPr>
            <p:ph type="title"/>
          </p:nvPr>
        </p:nvSpPr>
        <p:spPr/>
        <p:txBody>
          <a:bodyPr/>
          <a:lstStyle/>
          <a:p>
            <a:r>
              <a:rPr lang="en-US"/>
              <a:t>An Overview of Recognize.Relax.Record</a:t>
            </a:r>
          </a:p>
        </p:txBody>
      </p:sp>
    </p:spTree>
    <p:extLst>
      <p:ext uri="{BB962C8B-B14F-4D97-AF65-F5344CB8AC3E}">
        <p14:creationId xmlns:p14="http://schemas.microsoft.com/office/powerpoint/2010/main" val="163379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297" y="2986688"/>
            <a:ext cx="1642091" cy="2565766"/>
          </a:xfrm>
          <a:prstGeom prst="rect">
            <a:avLst/>
          </a:prstGeom>
        </p:spPr>
      </p:pic>
    </p:spTree>
    <p:extLst>
      <p:ext uri="{BB962C8B-B14F-4D97-AF65-F5344CB8AC3E}">
        <p14:creationId xmlns:p14="http://schemas.microsoft.com/office/powerpoint/2010/main" val="1416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extLst>
              <p:ext uri="{D42A27DB-BD31-4B8C-83A1-F6EECF244321}">
                <p14:modId xmlns:p14="http://schemas.microsoft.com/office/powerpoint/2010/main" val="1906692080"/>
              </p:ext>
            </p:extLst>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dirty="0"/>
              <a:t>Recognize.</a:t>
            </a:r>
          </a:p>
          <a:p>
            <a:r>
              <a:rPr lang="en-US" dirty="0"/>
              <a:t>Social-emotional competencies, such as self-awareness and self-management, are related to important long-range outcomes</a:t>
            </a:r>
          </a:p>
          <a:p>
            <a:pPr lvl="1"/>
            <a:r>
              <a:rPr lang="en-US" dirty="0"/>
              <a:t>high school graduation</a:t>
            </a:r>
          </a:p>
          <a:p>
            <a:pPr lvl="1"/>
            <a:r>
              <a:rPr lang="en-US" dirty="0"/>
              <a:t>college degree completion</a:t>
            </a:r>
          </a:p>
          <a:p>
            <a:pPr lvl="1"/>
            <a:r>
              <a:rPr lang="en-US" dirty="0"/>
              <a:t>obtaining employment</a:t>
            </a:r>
          </a:p>
          <a:p>
            <a:pPr marL="914400" lvl="2" indent="0" algn="r">
              <a:buNone/>
            </a:pPr>
            <a:r>
              <a:rPr lang="en-US" dirty="0"/>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139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755904"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
        <p:nvSpPr>
          <p:cNvPr id="11" name="Title 10">
            <a:extLst>
              <a:ext uri="{FF2B5EF4-FFF2-40B4-BE49-F238E27FC236}">
                <a16:creationId xmlns:a16="http://schemas.microsoft.com/office/drawing/2014/main" id="{F17115DE-BEB6-44BE-4C53-8DF6A86162AB}"/>
              </a:ext>
            </a:extLst>
          </p:cNvPr>
          <p:cNvSpPr>
            <a:spLocks noGrp="1"/>
          </p:cNvSpPr>
          <p:nvPr>
            <p:ph type="ctrTitle"/>
          </p:nvPr>
        </p:nvSpPr>
        <p:spPr>
          <a:xfrm>
            <a:off x="838200" y="867897"/>
            <a:ext cx="10515600" cy="2387600"/>
          </a:xfrm>
        </p:spPr>
        <p:txBody>
          <a:bodyPr>
            <a:normAutofit fontScale="90000"/>
          </a:bodyPr>
          <a:lstStyle/>
          <a:p>
            <a:r>
              <a:rPr lang="en-US" dirty="0"/>
              <a:t>Recognize. Relax. Record. </a:t>
            </a:r>
            <a:br>
              <a:rPr lang="en-US" dirty="0"/>
            </a:br>
            <a:r>
              <a:rPr lang="en-US" sz="4900" dirty="0">
                <a:solidFill>
                  <a:schemeClr val="tx1">
                    <a:lumMod val="75000"/>
                    <a:lumOff val="25000"/>
                  </a:schemeClr>
                </a:solidFill>
              </a:rPr>
              <a:t>A Tier 2 Support for Students Experiencing Anxious Feelings</a:t>
            </a:r>
            <a:br>
              <a:rPr lang="en-US" sz="2700" dirty="0">
                <a:solidFill>
                  <a:schemeClr val="tx1">
                    <a:lumMod val="75000"/>
                    <a:lumOff val="25000"/>
                  </a:schemeClr>
                </a:solidFill>
              </a:rPr>
            </a:br>
            <a:r>
              <a:rPr lang="en-US" sz="2700" dirty="0">
                <a:solidFill>
                  <a:schemeClr val="tx1">
                    <a:lumMod val="75000"/>
                    <a:lumOff val="25000"/>
                  </a:schemeClr>
                </a:solidFill>
              </a:rPr>
              <a:t> </a:t>
            </a:r>
            <a:br>
              <a:rPr lang="en-US" sz="4900" dirty="0">
                <a:solidFill>
                  <a:schemeClr val="tx1">
                    <a:lumMod val="75000"/>
                    <a:lumOff val="25000"/>
                  </a:schemeClr>
                </a:solidFill>
              </a:rPr>
            </a:br>
            <a:r>
              <a:rPr lang="en-US" sz="2700" dirty="0">
                <a:solidFill>
                  <a:schemeClr val="tx1">
                    <a:lumMod val="75000"/>
                    <a:lumOff val="25000"/>
                  </a:schemeClr>
                </a:solidFill>
              </a:rPr>
              <a:t>A Presentation for Topeka Public Schools</a:t>
            </a:r>
            <a:endParaRPr lang="en-US" dirty="0">
              <a:solidFill>
                <a:schemeClr val="tx1">
                  <a:lumMod val="75000"/>
                  <a:lumOff val="25000"/>
                </a:schemeClr>
              </a:solidFill>
            </a:endParaRPr>
          </a:p>
        </p:txBody>
      </p:sp>
      <p:sp>
        <p:nvSpPr>
          <p:cNvPr id="12" name="Subtitle 11">
            <a:extLst>
              <a:ext uri="{FF2B5EF4-FFF2-40B4-BE49-F238E27FC236}">
                <a16:creationId xmlns:a16="http://schemas.microsoft.com/office/drawing/2014/main" id="{38399747-3DF0-20D4-4272-1F40CE23CCCC}"/>
              </a:ext>
            </a:extLst>
          </p:cNvPr>
          <p:cNvSpPr>
            <a:spLocks noGrp="1"/>
          </p:cNvSpPr>
          <p:nvPr>
            <p:ph type="subTitle" idx="1"/>
          </p:nvPr>
        </p:nvSpPr>
        <p:spPr>
          <a:xfrm>
            <a:off x="838200" y="3255497"/>
            <a:ext cx="11122729" cy="1641327"/>
          </a:xfrm>
        </p:spPr>
        <p:txBody>
          <a:bodyPr>
            <a:normAutofit fontScale="47500" lnSpcReduction="20000"/>
          </a:bodyPr>
          <a:lstStyle/>
          <a:p>
            <a:r>
              <a:rPr lang="en-US" sz="5500" dirty="0"/>
              <a:t>Allison M. Bernard, M. Ed.</a:t>
            </a:r>
          </a:p>
          <a:p>
            <a:r>
              <a:rPr lang="en-US" sz="5500" dirty="0"/>
              <a:t> Amy A. Buffington, M. Ed.</a:t>
            </a:r>
          </a:p>
          <a:p>
            <a:r>
              <a:rPr lang="en-US" sz="5500" dirty="0"/>
              <a:t>Kathryn L. Johnson, M.A. </a:t>
            </a:r>
          </a:p>
          <a:p>
            <a:r>
              <a:rPr lang="en-US" sz="5500" dirty="0"/>
              <a:t>University of Kansas</a:t>
            </a:r>
            <a:endParaRPr lang="en-US" dirty="0"/>
          </a:p>
        </p:txBody>
      </p:sp>
      <p:sp>
        <p:nvSpPr>
          <p:cNvPr id="13" name="Textbox">
            <a:extLst>
              <a:ext uri="{FF2B5EF4-FFF2-40B4-BE49-F238E27FC236}">
                <a16:creationId xmlns:a16="http://schemas.microsoft.com/office/drawing/2014/main" id="{ADDE23BF-DA44-1DA1-193D-04CEFAFB7C28}"/>
              </a:ext>
            </a:extLst>
          </p:cNvPr>
          <p:cNvSpPr/>
          <p:nvPr/>
        </p:nvSpPr>
        <p:spPr>
          <a:xfrm>
            <a:off x="2362410" y="4897347"/>
            <a:ext cx="7613484" cy="1031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dirty="0"/>
              <a:t>We invite you to visit </a:t>
            </a:r>
            <a:r>
              <a:rPr lang="en-US" sz="2400" dirty="0">
                <a:solidFill>
                  <a:schemeClr val="bg1"/>
                </a:solidFill>
                <a:hlinkClick r:id="rId4">
                  <a:extLst>
                    <a:ext uri="{A12FA001-AC4F-418D-AE19-62706E023703}">
                      <ahyp:hlinkClr xmlns:ahyp="http://schemas.microsoft.com/office/drawing/2018/hyperlinkcolor" val="tx"/>
                    </a:ext>
                  </a:extLst>
                </a:hlinkClick>
              </a:rPr>
              <a:t>ci3t.org/enhance</a:t>
            </a:r>
            <a:r>
              <a:rPr lang="en-US" sz="2400" dirty="0">
                <a:solidFill>
                  <a:schemeClr val="bg1"/>
                </a:solidFill>
              </a:rPr>
              <a:t> </a:t>
            </a:r>
            <a:r>
              <a:rPr lang="en-US" sz="2400" dirty="0"/>
              <a:t>to access our collection of Enhancing Ci3T Modules following a one-time registration process!</a:t>
            </a:r>
          </a:p>
        </p:txBody>
      </p:sp>
      <p:sp>
        <p:nvSpPr>
          <p:cNvPr id="5" name="Text Box 2">
            <a:extLst>
              <a:ext uri="{FF2B5EF4-FFF2-40B4-BE49-F238E27FC236}">
                <a16:creationId xmlns:a16="http://schemas.microsoft.com/office/drawing/2014/main" id="{5E68433B-5201-9CA0-D60E-416A72EE324B}"/>
              </a:ext>
            </a:extLst>
          </p:cNvPr>
          <p:cNvSpPr txBox="1">
            <a:spLocks noChangeArrowheads="1"/>
          </p:cNvSpPr>
          <p:nvPr/>
        </p:nvSpPr>
        <p:spPr bwMode="auto">
          <a:xfrm>
            <a:off x="4237703" y="6238568"/>
            <a:ext cx="7954297" cy="6194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000">
                <a:solidFill>
                  <a:srgbClr val="000000"/>
                </a:solidFill>
                <a:effectLst/>
                <a:latin typeface="Arial" panose="020B0604020202020204" pitchFamily="34" charset="0"/>
                <a:ea typeface="Calibri" panose="020F0502020204030204" pitchFamily="34" charset="0"/>
                <a:cs typeface="Arial" panose="020B0604020202020204" pitchFamily="34" charset="0"/>
              </a:rPr>
              <a:t>This presentation was funded in part by Project ENHANCE (U.S. Department of Education, Institute of Education Sciences: Award Number: R324N190002), Project ENGAGE (U.S. Department of Education, Institute of Education Sciences: Award Number: R324X220067), and Project EPIC (U.S. Department of Education, Office of Special Education Programs, Award Number: H325D220011).</a:t>
            </a:r>
          </a:p>
        </p:txBody>
      </p:sp>
    </p:spTree>
    <p:extLst>
      <p:ext uri="{BB962C8B-B14F-4D97-AF65-F5344CB8AC3E}">
        <p14:creationId xmlns:p14="http://schemas.microsoft.com/office/powerpoint/2010/main" val="2597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DA8229-2E2E-1872-5326-63C2BF58AC88}"/>
              </a:ext>
            </a:extLst>
          </p:cNvPr>
          <p:cNvSpPr>
            <a:spLocks noGrp="1"/>
          </p:cNvSpPr>
          <p:nvPr>
            <p:ph type="title"/>
          </p:nvPr>
        </p:nvSpPr>
        <p:spPr/>
        <p:txBody>
          <a:bodyPr/>
          <a:lstStyle/>
          <a:p>
            <a:r>
              <a:rPr lang="en-US" dirty="0"/>
              <a:t>Talk Time! (1)</a:t>
            </a:r>
          </a:p>
        </p:txBody>
      </p:sp>
      <p:sp>
        <p:nvSpPr>
          <p:cNvPr id="4" name="Content Placeholder 3">
            <a:extLst>
              <a:ext uri="{FF2B5EF4-FFF2-40B4-BE49-F238E27FC236}">
                <a16:creationId xmlns:a16="http://schemas.microsoft.com/office/drawing/2014/main" id="{044BD4A9-7126-BF69-9CAF-A7D0F41E64AB}"/>
              </a:ext>
            </a:extLst>
          </p:cNvPr>
          <p:cNvSpPr>
            <a:spLocks noGrp="1"/>
          </p:cNvSpPr>
          <p:nvPr>
            <p:ph idx="1"/>
          </p:nvPr>
        </p:nvSpPr>
        <p:spPr>
          <a:xfrm>
            <a:off x="920496" y="1479115"/>
            <a:ext cx="10515600" cy="4351338"/>
          </a:xfrm>
        </p:spPr>
        <p:txBody>
          <a:bodyPr/>
          <a:lstStyle/>
          <a:p>
            <a:r>
              <a:rPr lang="en-US" dirty="0"/>
              <a:t>What does internalizing behavior look like for your students?</a:t>
            </a:r>
          </a:p>
          <a:p>
            <a:r>
              <a:rPr lang="en-US" dirty="0"/>
              <a:t>Thinking back to previous or current groups of students you have taught, are there students you think might have benefited from RRR?</a:t>
            </a:r>
          </a:p>
        </p:txBody>
      </p:sp>
      <p:pic>
        <p:nvPicPr>
          <p:cNvPr id="14" name="10:00">
            <a:extLst>
              <a:ext uri="{FF2B5EF4-FFF2-40B4-BE49-F238E27FC236}">
                <a16:creationId xmlns:a16="http://schemas.microsoft.com/office/drawing/2014/main" id="{8DBDAB02-6373-EC68-A89D-9BF4B80F624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738822" y="4733921"/>
            <a:ext cx="4714022" cy="1671638"/>
          </a:xfrm>
          <a:prstGeom prst="rect">
            <a:avLst/>
          </a:prstGeom>
          <a:noFill/>
        </p:spPr>
      </p:pic>
      <p:pic>
        <p:nvPicPr>
          <p:cNvPr id="15" name="09:00">
            <a:extLst>
              <a:ext uri="{FF2B5EF4-FFF2-40B4-BE49-F238E27FC236}">
                <a16:creationId xmlns:a16="http://schemas.microsoft.com/office/drawing/2014/main" id="{92436897-A19D-FF44-05A8-7EF11FFC95F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38878" y="4733921"/>
            <a:ext cx="4714022" cy="1671638"/>
          </a:xfrm>
          <a:prstGeom prst="rect">
            <a:avLst/>
          </a:prstGeom>
          <a:noFill/>
        </p:spPr>
      </p:pic>
      <p:pic>
        <p:nvPicPr>
          <p:cNvPr id="16" name="08:00">
            <a:extLst>
              <a:ext uri="{FF2B5EF4-FFF2-40B4-BE49-F238E27FC236}">
                <a16:creationId xmlns:a16="http://schemas.microsoft.com/office/drawing/2014/main" id="{7A6EB554-EBCC-1BCD-D372-90C066AF0ED2}"/>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39042" y="4733921"/>
            <a:ext cx="4714022" cy="1671638"/>
          </a:xfrm>
          <a:prstGeom prst="rect">
            <a:avLst/>
          </a:prstGeom>
          <a:noFill/>
        </p:spPr>
      </p:pic>
      <p:pic>
        <p:nvPicPr>
          <p:cNvPr id="17" name="07:00">
            <a:extLst>
              <a:ext uri="{FF2B5EF4-FFF2-40B4-BE49-F238E27FC236}">
                <a16:creationId xmlns:a16="http://schemas.microsoft.com/office/drawing/2014/main" id="{FFB8F3EB-A243-A235-859F-3FA8AB1BA53D}"/>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18" name="06:00">
            <a:extLst>
              <a:ext uri="{FF2B5EF4-FFF2-40B4-BE49-F238E27FC236}">
                <a16:creationId xmlns:a16="http://schemas.microsoft.com/office/drawing/2014/main" id="{12AD2004-824B-449B-2031-DC052FC758E6}"/>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19" name="05:00">
            <a:extLst>
              <a:ext uri="{FF2B5EF4-FFF2-40B4-BE49-F238E27FC236}">
                <a16:creationId xmlns:a16="http://schemas.microsoft.com/office/drawing/2014/main" id="{05CE8AAF-621E-0AC8-4680-2BB0AA371AAB}"/>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39044" y="4733921"/>
            <a:ext cx="4714022" cy="1671638"/>
          </a:xfrm>
          <a:prstGeom prst="rect">
            <a:avLst/>
          </a:prstGeom>
          <a:noFill/>
        </p:spPr>
      </p:pic>
      <p:pic>
        <p:nvPicPr>
          <p:cNvPr id="20" name="04:00">
            <a:extLst>
              <a:ext uri="{FF2B5EF4-FFF2-40B4-BE49-F238E27FC236}">
                <a16:creationId xmlns:a16="http://schemas.microsoft.com/office/drawing/2014/main" id="{4032CA83-BA22-684B-70E3-D19F37FB006B}"/>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38878" y="4733921"/>
            <a:ext cx="4714022" cy="1671638"/>
          </a:xfrm>
          <a:prstGeom prst="rect">
            <a:avLst/>
          </a:prstGeom>
          <a:noFill/>
        </p:spPr>
      </p:pic>
      <p:pic>
        <p:nvPicPr>
          <p:cNvPr id="21" name="03:00">
            <a:extLst>
              <a:ext uri="{FF2B5EF4-FFF2-40B4-BE49-F238E27FC236}">
                <a16:creationId xmlns:a16="http://schemas.microsoft.com/office/drawing/2014/main" id="{9E48E0EF-5045-3854-9426-4FD81625A745}"/>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39044" y="4733923"/>
            <a:ext cx="4714022" cy="1671638"/>
          </a:xfrm>
          <a:prstGeom prst="rect">
            <a:avLst/>
          </a:prstGeom>
          <a:noFill/>
        </p:spPr>
      </p:pic>
      <p:pic>
        <p:nvPicPr>
          <p:cNvPr id="22" name="02:00">
            <a:extLst>
              <a:ext uri="{FF2B5EF4-FFF2-40B4-BE49-F238E27FC236}">
                <a16:creationId xmlns:a16="http://schemas.microsoft.com/office/drawing/2014/main" id="{BC1116D8-A92E-2FE8-B444-6D1A2375CBEF}"/>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39046" y="4733923"/>
            <a:ext cx="4714022" cy="1671638"/>
          </a:xfrm>
          <a:prstGeom prst="rect">
            <a:avLst/>
          </a:prstGeom>
          <a:noFill/>
        </p:spPr>
      </p:pic>
      <p:pic>
        <p:nvPicPr>
          <p:cNvPr id="23" name="01:00">
            <a:extLst>
              <a:ext uri="{FF2B5EF4-FFF2-40B4-BE49-F238E27FC236}">
                <a16:creationId xmlns:a16="http://schemas.microsoft.com/office/drawing/2014/main" id="{D956644B-F469-24C6-EEE3-E4BDD26DBD85}"/>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39046" y="4733925"/>
            <a:ext cx="4714022" cy="1671638"/>
          </a:xfrm>
          <a:prstGeom prst="rect">
            <a:avLst/>
          </a:prstGeom>
          <a:noFill/>
        </p:spPr>
      </p:pic>
      <p:pic>
        <p:nvPicPr>
          <p:cNvPr id="24" name="00:30">
            <a:extLst>
              <a:ext uri="{FF2B5EF4-FFF2-40B4-BE49-F238E27FC236}">
                <a16:creationId xmlns:a16="http://schemas.microsoft.com/office/drawing/2014/main" id="{F39E5F78-DA49-30BD-06CE-08645569530A}"/>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38934" y="4733921"/>
            <a:ext cx="4714022" cy="1671638"/>
          </a:xfrm>
          <a:prstGeom prst="rect">
            <a:avLst/>
          </a:prstGeom>
          <a:noFill/>
        </p:spPr>
      </p:pic>
      <p:pic>
        <p:nvPicPr>
          <p:cNvPr id="25" name="00:00">
            <a:extLst>
              <a:ext uri="{FF2B5EF4-FFF2-40B4-BE49-F238E27FC236}">
                <a16:creationId xmlns:a16="http://schemas.microsoft.com/office/drawing/2014/main" id="{FC0104C0-E114-F498-8AAC-438D93580A98}"/>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38990" y="4737847"/>
            <a:ext cx="4500235" cy="1595828"/>
          </a:xfrm>
          <a:prstGeom prst="rect">
            <a:avLst/>
          </a:prstGeom>
          <a:noFill/>
        </p:spPr>
      </p:pic>
    </p:spTree>
    <p:extLst>
      <p:ext uri="{BB962C8B-B14F-4D97-AF65-F5344CB8AC3E}">
        <p14:creationId xmlns:p14="http://schemas.microsoft.com/office/powerpoint/2010/main" val="25054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1F37-97F1-5171-E2FD-E5FE0F5A4D9B}"/>
              </a:ext>
            </a:extLst>
          </p:cNvPr>
          <p:cNvSpPr>
            <a:spLocks noGrp="1"/>
          </p:cNvSpPr>
          <p:nvPr>
            <p:ph type="title"/>
          </p:nvPr>
        </p:nvSpPr>
        <p:spPr/>
        <p:txBody>
          <a:bodyPr/>
          <a:lstStyle/>
          <a:p>
            <a:r>
              <a:rPr lang="en-US"/>
              <a:t>Implementing RRR</a:t>
            </a:r>
          </a:p>
        </p:txBody>
      </p:sp>
      <p:sp>
        <p:nvSpPr>
          <p:cNvPr id="3" name="Text Placeholder 2">
            <a:extLst>
              <a:ext uri="{FF2B5EF4-FFF2-40B4-BE49-F238E27FC236}">
                <a16:creationId xmlns:a16="http://schemas.microsoft.com/office/drawing/2014/main" id="{986CEE6A-133C-109D-7B0B-5AB3228CEF20}"/>
              </a:ext>
            </a:extLst>
          </p:cNvPr>
          <p:cNvSpPr>
            <a:spLocks noGrp="1"/>
          </p:cNvSpPr>
          <p:nvPr>
            <p:ph type="body" idx="1"/>
          </p:nvPr>
        </p:nvSpPr>
        <p:spPr/>
        <p:txBody>
          <a:bodyPr/>
          <a:lstStyle/>
          <a:p>
            <a:r>
              <a:rPr lang="en-US" dirty="0"/>
              <a:t>A 7-step process</a:t>
            </a:r>
          </a:p>
        </p:txBody>
      </p:sp>
      <p:pic>
        <p:nvPicPr>
          <p:cNvPr id="4" name="Content Placeholder 4" descr="Recognize. Relax. Record. module cover">
            <a:extLst>
              <a:ext uri="{FF2B5EF4-FFF2-40B4-BE49-F238E27FC236}">
                <a16:creationId xmlns:a16="http://schemas.microsoft.com/office/drawing/2014/main" id="{2FF9F3CF-C46A-3835-C887-E74CD3FDA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5295" y="1654874"/>
            <a:ext cx="278485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01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a:xfrm>
            <a:off x="3581400" y="1709738"/>
            <a:ext cx="8610600" cy="2852737"/>
          </a:xfrm>
        </p:spPr>
        <p:txBody>
          <a:bodyPr anchor="ctr">
            <a:normAutofit/>
          </a:bodyPr>
          <a:lstStyle/>
          <a:p>
            <a:r>
              <a:rPr lang="en-US"/>
              <a:t>Step 1</a:t>
            </a:r>
          </a:p>
        </p:txBody>
      </p:sp>
      <p:sp>
        <p:nvSpPr>
          <p:cNvPr id="7" name="Text Placeholder 2">
            <a:extLst>
              <a:ext uri="{FF2B5EF4-FFF2-40B4-BE49-F238E27FC236}">
                <a16:creationId xmlns:a16="http://schemas.microsoft.com/office/drawing/2014/main" id="{72023E1F-A9F0-D4CC-23A1-4638EFF20627}"/>
              </a:ext>
            </a:extLst>
          </p:cNvPr>
          <p:cNvSpPr>
            <a:spLocks noGrp="1"/>
          </p:cNvSpPr>
          <p:nvPr>
            <p:ph type="body" idx="1"/>
          </p:nvPr>
        </p:nvSpPr>
        <p:spPr>
          <a:xfrm>
            <a:off x="5578996" y="4589463"/>
            <a:ext cx="6613004" cy="1500187"/>
          </a:xfrm>
        </p:spPr>
        <p:txBody>
          <a:bodyPr/>
          <a:lstStyle/>
          <a:p>
            <a:r>
              <a:rPr lang="en-US" dirty="0"/>
              <a:t>Use data to connect students to RRR</a:t>
            </a:r>
          </a:p>
        </p:txBody>
      </p:sp>
    </p:spTree>
    <p:extLst>
      <p:ext uri="{BB962C8B-B14F-4D97-AF65-F5344CB8AC3E}">
        <p14:creationId xmlns:p14="http://schemas.microsoft.com/office/powerpoint/2010/main" val="2937661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998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77265" y="1891535"/>
            <a:ext cx="9352994" cy="4467990"/>
          </a:xfrm>
          <a:prstGeom prst="rect">
            <a:avLst/>
          </a:prstGeom>
          <a:ln>
            <a:noFill/>
          </a:ln>
          <a:effectLst>
            <a:outerShdw blurRad="292100" dist="139700" dir="2700000" algn="tl" rotWithShape="0">
              <a:srgbClr val="333333">
                <a:alpha val="65000"/>
              </a:srgbClr>
            </a:outerShdw>
          </a:effectLst>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53274" y="-910141"/>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B40E-D066-73A0-8B17-2832A4688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C1CE3-E92C-462C-42C6-B9796205BCE0}"/>
              </a:ext>
            </a:extLst>
          </p:cNvPr>
          <p:cNvSpPr>
            <a:spLocks noGrp="1"/>
          </p:cNvSpPr>
          <p:nvPr>
            <p:ph type="title"/>
          </p:nvPr>
        </p:nvSpPr>
        <p:spPr>
          <a:xfrm>
            <a:off x="3581400" y="1709738"/>
            <a:ext cx="8610600" cy="2852737"/>
          </a:xfrm>
        </p:spPr>
        <p:txBody>
          <a:bodyPr anchor="ctr">
            <a:normAutofit/>
          </a:bodyPr>
          <a:lstStyle/>
          <a:p>
            <a:r>
              <a:rPr lang="en-US"/>
              <a:t>Step 2</a:t>
            </a:r>
          </a:p>
        </p:txBody>
      </p:sp>
      <p:sp>
        <p:nvSpPr>
          <p:cNvPr id="7" name="Text Placeholder 2">
            <a:extLst>
              <a:ext uri="{FF2B5EF4-FFF2-40B4-BE49-F238E27FC236}">
                <a16:creationId xmlns:a16="http://schemas.microsoft.com/office/drawing/2014/main" id="{192A1B1C-0A69-3FDB-C9F7-BC687260E7D5}"/>
              </a:ext>
            </a:extLst>
          </p:cNvPr>
          <p:cNvSpPr>
            <a:spLocks noGrp="1"/>
          </p:cNvSpPr>
          <p:nvPr>
            <p:ph type="body" idx="1"/>
          </p:nvPr>
        </p:nvSpPr>
        <p:spPr>
          <a:xfrm>
            <a:off x="5578996" y="4589463"/>
            <a:ext cx="6613004" cy="1500187"/>
          </a:xfrm>
        </p:spPr>
        <p:txBody>
          <a:bodyPr/>
          <a:lstStyle/>
          <a:p>
            <a:r>
              <a:rPr lang="en-US"/>
              <a:t>Plan RRR Procedures</a:t>
            </a:r>
          </a:p>
        </p:txBody>
      </p:sp>
    </p:spTree>
    <p:extLst>
      <p:ext uri="{BB962C8B-B14F-4D97-AF65-F5344CB8AC3E}">
        <p14:creationId xmlns:p14="http://schemas.microsoft.com/office/powerpoint/2010/main" val="235465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dirty="0"/>
              <a:t>Step 2</a:t>
            </a:r>
            <a:br>
              <a:rPr lang="en-US" dirty="0"/>
            </a:br>
            <a:r>
              <a:rPr lang="en-US" sz="3200" b="0" dirty="0">
                <a:latin typeface="Arial" panose="020B0604020202020204"/>
              </a:rPr>
              <a:t>Plan RRR Procedures</a:t>
            </a:r>
            <a:endParaRPr lang="en-US" sz="3200" b="0" dirty="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20000"/>
          </a:bodyPr>
          <a:lstStyle/>
          <a:p>
            <a:r>
              <a:rPr lang="en-US" dirty="0"/>
              <a:t>Collaborate with parents, families, and colleagues</a:t>
            </a:r>
          </a:p>
          <a:p>
            <a:r>
              <a:rPr lang="en-US" dirty="0"/>
              <a:t>Gather data to identify students’ strengths, abilities, and needs</a:t>
            </a:r>
          </a:p>
          <a:p>
            <a:r>
              <a:rPr lang="en-US" dirty="0"/>
              <a:t>Schedule </a:t>
            </a:r>
          </a:p>
          <a:p>
            <a:pPr lvl="1"/>
            <a:r>
              <a:rPr lang="en-US" sz="2600" dirty="0"/>
              <a:t>RRR Rating Period</a:t>
            </a:r>
          </a:p>
          <a:p>
            <a:pPr lvl="2"/>
            <a:r>
              <a:rPr lang="en-US" sz="2600" dirty="0"/>
              <a:t>Time when baseline (Direct Behavior Rating) data collected</a:t>
            </a:r>
          </a:p>
          <a:p>
            <a:pPr lvl="2"/>
            <a:r>
              <a:rPr lang="en-US" sz="2600" dirty="0"/>
              <a:t>Time when students will use self-monitoring during RRR In-Class phase</a:t>
            </a:r>
          </a:p>
          <a:p>
            <a:pPr lvl="1"/>
            <a:r>
              <a:rPr lang="en-US" sz="2600" dirty="0"/>
              <a:t>RRR Instruction Block</a:t>
            </a:r>
          </a:p>
          <a:p>
            <a:pPr lvl="2"/>
            <a:r>
              <a:rPr lang="en-US" sz="2600" dirty="0"/>
              <a:t>Time when small-group instruction will occur</a:t>
            </a:r>
            <a:br>
              <a:rPr lang="en-US" sz="2600" dirty="0"/>
            </a:br>
            <a:r>
              <a:rPr lang="en-US" sz="2600" dirty="0"/>
              <a:t>(15 lessons, 20-30 min each)</a:t>
            </a:r>
          </a:p>
          <a:p>
            <a:pPr lvl="1"/>
            <a:endParaRPr lang="en-US" dirty="0"/>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729889E-F93F-B885-8848-7B135BF61D0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2</a:t>
            </a:r>
          </a:p>
        </p:txBody>
      </p:sp>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dirty="0"/>
              <a:t>Step 2</a:t>
            </a:r>
            <a:br>
              <a:rPr lang="en-US" dirty="0"/>
            </a:br>
            <a:r>
              <a:rPr lang="en-US" sz="3200" b="0" dirty="0">
                <a:latin typeface="Arial" panose="020B0604020202020204"/>
              </a:rPr>
              <a:t>Plan RRR Procedures</a:t>
            </a:r>
            <a:endParaRPr lang="en-US" sz="3200" dirty="0"/>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463201" y="6041145"/>
            <a:ext cx="4073240" cy="674175"/>
          </a:xfrm>
        </p:spPr>
        <p:txBody>
          <a:bodyPr>
            <a:noAutofit/>
          </a:bodyPr>
          <a:lstStyle/>
          <a:p>
            <a:pPr marL="0" indent="0" algn="ctr">
              <a:buNone/>
            </a:pPr>
            <a:r>
              <a:rPr lang="en-US" sz="2400" dirty="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669018" y="1375092"/>
            <a:ext cx="5750869" cy="839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5726930" y="4742580"/>
            <a:ext cx="2862989" cy="14219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Teacher Recording Form</a:t>
            </a:r>
            <a:br>
              <a:rPr lang="en-US" sz="2400" dirty="0"/>
            </a:br>
            <a:r>
              <a:rPr lang="en-US" sz="2400" dirty="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10895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20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8F1557-2C5C-E21A-7E07-8E148A2794DA}"/>
              </a:ext>
            </a:extLst>
          </p:cNvPr>
          <p:cNvSpPr txBox="1">
            <a:spLocks noGrp="1"/>
          </p:cNvSpPr>
          <p:nvPr>
            <p:ph type="title" idx="4294967295"/>
          </p:nvPr>
        </p:nvSpPr>
        <p:spPr>
          <a:xfrm>
            <a:off x="1760856" y="168568"/>
            <a:ext cx="81877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prstClr val="black"/>
                </a:solidFill>
                <a:effectLst/>
                <a:uLnTx/>
                <a:uFillTx/>
                <a:latin typeface="Arial" panose="020B0604020202020204"/>
                <a:ea typeface="+mn-ea"/>
                <a:cs typeface="+mn-cs"/>
              </a:rPr>
              <a:t>Project ENGAGE Research Team</a:t>
            </a:r>
          </a:p>
        </p:txBody>
      </p:sp>
      <p:grpSp>
        <p:nvGrpSpPr>
          <p:cNvPr id="32" name="Group 31" descr="Images and emails of Project ENGAGE Research Team including Allison Bernard allison.bernard@ku.edu, Mark Buckman buckman@ku.edu, Amy Buffington a.buffington@ku.edu, Eric Common ecommon@umich.edu, Rebecca L. Sherod-Adams rebeccasherod@asu.edu, Kathleen Lynne Lane Kathleen.lane@ku.edu, Wendy P. Oakes Wendy.oakes@asu.edu, Kathryn Johnson kathrynjohnson@ku,edu, Elise Sarasin elise.sarasin@ku.edu, Joni Weiss joni.weiss@ku.edu, Stacie Williams Stacie.w@ku.edu">
            <a:extLst>
              <a:ext uri="{FF2B5EF4-FFF2-40B4-BE49-F238E27FC236}">
                <a16:creationId xmlns:a16="http://schemas.microsoft.com/office/drawing/2014/main" id="{6A008767-950B-6FA9-34FA-916BA0A279C8}"/>
              </a:ext>
            </a:extLst>
          </p:cNvPr>
          <p:cNvGrpSpPr/>
          <p:nvPr/>
        </p:nvGrpSpPr>
        <p:grpSpPr>
          <a:xfrm>
            <a:off x="929014" y="884385"/>
            <a:ext cx="10169128" cy="5747964"/>
            <a:chOff x="929014" y="884385"/>
            <a:chExt cx="10169128" cy="5747964"/>
          </a:xfrm>
        </p:grpSpPr>
        <p:pic>
          <p:nvPicPr>
            <p:cNvPr id="2" name="Picture 1">
              <a:extLst>
                <a:ext uri="{FF2B5EF4-FFF2-40B4-BE49-F238E27FC236}">
                  <a16:creationId xmlns:a16="http://schemas.microsoft.com/office/drawing/2014/main" id="{1E0C42C1-4227-1099-37CB-4DFD79806E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89344" y="2782825"/>
              <a:ext cx="1950889" cy="1752216"/>
            </a:xfrm>
            <a:prstGeom prst="rect">
              <a:avLst/>
            </a:prstGeom>
          </p:spPr>
        </p:pic>
        <p:pic>
          <p:nvPicPr>
            <p:cNvPr id="4" name="Picture 3">
              <a:extLst>
                <a:ext uri="{FF2B5EF4-FFF2-40B4-BE49-F238E27FC236}">
                  <a16:creationId xmlns:a16="http://schemas.microsoft.com/office/drawing/2014/main" id="{8BF5D73A-E8D8-2831-2B49-A933DAE837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10406" y="891976"/>
              <a:ext cx="1950889" cy="1752216"/>
            </a:xfrm>
            <a:prstGeom prst="rect">
              <a:avLst/>
            </a:prstGeom>
          </p:spPr>
        </p:pic>
        <p:pic>
          <p:nvPicPr>
            <p:cNvPr id="6" name="Picture 5">
              <a:extLst>
                <a:ext uri="{FF2B5EF4-FFF2-40B4-BE49-F238E27FC236}">
                  <a16:creationId xmlns:a16="http://schemas.microsoft.com/office/drawing/2014/main" id="{A5047CBF-FC4E-59E8-E51F-CD4E599F6BF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84714" y="2797934"/>
              <a:ext cx="1956986" cy="1752217"/>
            </a:xfrm>
            <a:prstGeom prst="rect">
              <a:avLst/>
            </a:prstGeom>
          </p:spPr>
        </p:pic>
        <p:pic>
          <p:nvPicPr>
            <p:cNvPr id="8" name="Picture 7">
              <a:extLst>
                <a:ext uri="{FF2B5EF4-FFF2-40B4-BE49-F238E27FC236}">
                  <a16:creationId xmlns:a16="http://schemas.microsoft.com/office/drawing/2014/main" id="{5EF425F0-720C-47C6-DD33-8AF3EB896B0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73190" y="891976"/>
              <a:ext cx="1950889" cy="1767325"/>
            </a:xfrm>
            <a:prstGeom prst="rect">
              <a:avLst/>
            </a:prstGeom>
          </p:spPr>
        </p:pic>
        <p:pic>
          <p:nvPicPr>
            <p:cNvPr id="10" name="Picture 9">
              <a:extLst>
                <a:ext uri="{FF2B5EF4-FFF2-40B4-BE49-F238E27FC236}">
                  <a16:creationId xmlns:a16="http://schemas.microsoft.com/office/drawing/2014/main" id="{0CBC3563-2814-BC9B-94E0-1E6C31E07AC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1798" y="891976"/>
              <a:ext cx="1950889" cy="1770235"/>
            </a:xfrm>
            <a:prstGeom prst="rect">
              <a:avLst/>
            </a:prstGeom>
          </p:spPr>
        </p:pic>
        <p:pic>
          <p:nvPicPr>
            <p:cNvPr id="11" name="Picture 10">
              <a:extLst>
                <a:ext uri="{FF2B5EF4-FFF2-40B4-BE49-F238E27FC236}">
                  <a16:creationId xmlns:a16="http://schemas.microsoft.com/office/drawing/2014/main" id="{6C17A4F6-2AAD-407A-BEC8-93DFCD0D451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47253" y="4799084"/>
              <a:ext cx="1950889" cy="1753873"/>
            </a:xfrm>
            <a:prstGeom prst="rect">
              <a:avLst/>
            </a:prstGeom>
          </p:spPr>
        </p:pic>
        <p:pic>
          <p:nvPicPr>
            <p:cNvPr id="15" name="Picture 14">
              <a:extLst>
                <a:ext uri="{FF2B5EF4-FFF2-40B4-BE49-F238E27FC236}">
                  <a16:creationId xmlns:a16="http://schemas.microsoft.com/office/drawing/2014/main" id="{682D636F-07BA-FD7D-6F22-DECD4B7A22B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818801" y="4799084"/>
              <a:ext cx="1420491" cy="1398143"/>
            </a:xfrm>
            <a:prstGeom prst="rect">
              <a:avLst/>
            </a:prstGeom>
          </p:spPr>
        </p:pic>
        <p:pic>
          <p:nvPicPr>
            <p:cNvPr id="16" name="Picture 15">
              <a:extLst>
                <a:ext uri="{FF2B5EF4-FFF2-40B4-BE49-F238E27FC236}">
                  <a16:creationId xmlns:a16="http://schemas.microsoft.com/office/drawing/2014/main" id="{A31C0589-629F-8AAB-2AA1-3545E64F046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767417" y="4799084"/>
              <a:ext cx="1950889" cy="1767325"/>
            </a:xfrm>
            <a:prstGeom prst="rect">
              <a:avLst/>
            </a:prstGeom>
          </p:spPr>
        </p:pic>
        <p:pic>
          <p:nvPicPr>
            <p:cNvPr id="23" name="Picture 22" descr="A person smiling at camera&#10;&#10;Description automatically generated">
              <a:extLst>
                <a:ext uri="{FF2B5EF4-FFF2-40B4-BE49-F238E27FC236}">
                  <a16:creationId xmlns:a16="http://schemas.microsoft.com/office/drawing/2014/main" id="{11B24542-6C33-C74E-F44C-00892E28260A}"/>
                </a:ext>
              </a:extLst>
            </p:cNvPr>
            <p:cNvPicPr>
              <a:picLocks noChangeAspect="1"/>
            </p:cNvPicPr>
            <p:nvPr/>
          </p:nvPicPr>
          <p:blipFill>
            <a:blip r:embed="rId11"/>
            <a:stretch>
              <a:fillRect/>
            </a:stretch>
          </p:blipFill>
          <p:spPr>
            <a:xfrm>
              <a:off x="1334246" y="4718665"/>
              <a:ext cx="1408176" cy="1408176"/>
            </a:xfrm>
            <a:prstGeom prst="rect">
              <a:avLst/>
            </a:prstGeom>
          </p:spPr>
        </p:pic>
        <p:pic>
          <p:nvPicPr>
            <p:cNvPr id="1026" name="Picture 2" descr="Picture of Rebecca Lee Sherod">
              <a:extLst>
                <a:ext uri="{FF2B5EF4-FFF2-40B4-BE49-F238E27FC236}">
                  <a16:creationId xmlns:a16="http://schemas.microsoft.com/office/drawing/2014/main" id="{28185D64-2625-288B-38DB-3015CDBA0FF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5314" y="2775234"/>
              <a:ext cx="1408176" cy="1408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C6F15F-38D3-CEAF-5B4C-CA18F3514915}"/>
                </a:ext>
              </a:extLst>
            </p:cNvPr>
            <p:cNvSpPr txBox="1"/>
            <p:nvPr/>
          </p:nvSpPr>
          <p:spPr>
            <a:xfrm>
              <a:off x="1805798" y="4105653"/>
              <a:ext cx="2439066" cy="461665"/>
            </a:xfrm>
            <a:prstGeom prst="rect">
              <a:avLst/>
            </a:prstGeom>
            <a:noFill/>
          </p:spPr>
          <p:txBody>
            <a:bodyPr wrap="square" rtlCol="0">
              <a:spAutoFit/>
            </a:bodyPr>
            <a:lstStyle/>
            <a:p>
              <a:pPr algn="ctr"/>
              <a:r>
                <a:rPr lang="en-US" sz="1200" b="1">
                  <a:latin typeface="+mj-lt"/>
                </a:rPr>
                <a:t>Rebecca L. Sherod-Adams</a:t>
              </a:r>
            </a:p>
            <a:p>
              <a:pPr algn="ctr"/>
              <a:r>
                <a:rPr lang="en-US" sz="1200">
                  <a:latin typeface="+mj-lt"/>
                  <a:hlinkClick r:id="rId13"/>
                </a:rPr>
                <a:t>rebeccasherod@asu.edu</a:t>
              </a:r>
              <a:r>
                <a:rPr lang="en-US" sz="1200">
                  <a:latin typeface="+mj-lt"/>
                </a:rPr>
                <a:t> </a:t>
              </a:r>
            </a:p>
          </p:txBody>
        </p:sp>
        <p:pic>
          <p:nvPicPr>
            <p:cNvPr id="3" name="Picture 2">
              <a:extLst>
                <a:ext uri="{FF2B5EF4-FFF2-40B4-BE49-F238E27FC236}">
                  <a16:creationId xmlns:a16="http://schemas.microsoft.com/office/drawing/2014/main" id="{4353F4BD-BDD2-93F6-D0FF-11F811CF10F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29014" y="884385"/>
              <a:ext cx="1950889" cy="1752216"/>
            </a:xfrm>
            <a:prstGeom prst="rect">
              <a:avLst/>
            </a:prstGeom>
          </p:spPr>
        </p:pic>
        <p:sp>
          <p:nvSpPr>
            <p:cNvPr id="29" name="TextBox 28">
              <a:extLst>
                <a:ext uri="{FF2B5EF4-FFF2-40B4-BE49-F238E27FC236}">
                  <a16:creationId xmlns:a16="http://schemas.microsoft.com/office/drawing/2014/main" id="{8046F602-EA4E-AB0B-4E20-CF115C492A9D}"/>
                </a:ext>
                <a:ext uri="{C183D7F6-B498-43B3-948B-1728B52AA6E4}">
                  <adec:decorative xmlns:adec="http://schemas.microsoft.com/office/drawing/2017/decorative" val="1"/>
                </a:ext>
              </a:extLst>
            </p:cNvPr>
            <p:cNvSpPr txBox="1"/>
            <p:nvPr/>
          </p:nvSpPr>
          <p:spPr>
            <a:xfrm>
              <a:off x="6626267" y="6170684"/>
              <a:ext cx="1951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Joni Weiss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15"/>
                </a:rPr>
                <a:t>joni.weiss@ku.edu</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p>
          </p:txBody>
        </p:sp>
        <p:pic>
          <p:nvPicPr>
            <p:cNvPr id="13" name="Picture 12">
              <a:extLst>
                <a:ext uri="{FF2B5EF4-FFF2-40B4-BE49-F238E27FC236}">
                  <a16:creationId xmlns:a16="http://schemas.microsoft.com/office/drawing/2014/main" id="{70124C07-74DB-7681-B3A1-7502A0AED00B}"/>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rcRect b="51122"/>
            <a:stretch/>
          </p:blipFill>
          <p:spPr>
            <a:xfrm>
              <a:off x="981568" y="6126841"/>
              <a:ext cx="1950889" cy="426116"/>
            </a:xfrm>
            <a:prstGeom prst="rect">
              <a:avLst/>
            </a:prstGeom>
          </p:spPr>
        </p:pic>
        <p:pic>
          <p:nvPicPr>
            <p:cNvPr id="17" name="Picture 16">
              <a:extLst>
                <a:ext uri="{FF2B5EF4-FFF2-40B4-BE49-F238E27FC236}">
                  <a16:creationId xmlns:a16="http://schemas.microsoft.com/office/drawing/2014/main" id="{030CF9CA-2A8D-B0F1-1048-0A0EE6E0B42E}"/>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29014" y="891976"/>
              <a:ext cx="1950889" cy="1752216"/>
            </a:xfrm>
            <a:prstGeom prst="rect">
              <a:avLst/>
            </a:prstGeom>
          </p:spPr>
        </p:pic>
      </p:grpSp>
    </p:spTree>
    <p:extLst>
      <p:ext uri="{BB962C8B-B14F-4D97-AF65-F5344CB8AC3E}">
        <p14:creationId xmlns:p14="http://schemas.microsoft.com/office/powerpoint/2010/main" val="259486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A44D-44A4-C5DB-15A4-F5F2486B4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C5E00-BF91-277A-508D-555CF55A485C}"/>
              </a:ext>
            </a:extLst>
          </p:cNvPr>
          <p:cNvSpPr>
            <a:spLocks noGrp="1"/>
          </p:cNvSpPr>
          <p:nvPr>
            <p:ph type="title"/>
          </p:nvPr>
        </p:nvSpPr>
        <p:spPr>
          <a:xfrm>
            <a:off x="3581400" y="1709738"/>
            <a:ext cx="8610600" cy="2852737"/>
          </a:xfrm>
        </p:spPr>
        <p:txBody>
          <a:bodyPr anchor="ctr">
            <a:normAutofit/>
          </a:bodyPr>
          <a:lstStyle/>
          <a:p>
            <a:r>
              <a:rPr lang="en-US"/>
              <a:t>Step 3</a:t>
            </a:r>
          </a:p>
        </p:txBody>
      </p:sp>
      <p:sp>
        <p:nvSpPr>
          <p:cNvPr id="7" name="Text Placeholder 2">
            <a:extLst>
              <a:ext uri="{FF2B5EF4-FFF2-40B4-BE49-F238E27FC236}">
                <a16:creationId xmlns:a16="http://schemas.microsoft.com/office/drawing/2014/main" id="{EBAFC50E-D8FD-260D-1C87-812C4855AA7D}"/>
              </a:ext>
            </a:extLst>
          </p:cNvPr>
          <p:cNvSpPr>
            <a:spLocks noGrp="1"/>
          </p:cNvSpPr>
          <p:nvPr>
            <p:ph type="body" idx="1"/>
          </p:nvPr>
        </p:nvSpPr>
        <p:spPr>
          <a:xfrm>
            <a:off x="5578996" y="4589463"/>
            <a:ext cx="6613004" cy="1500187"/>
          </a:xfrm>
        </p:spPr>
        <p:txBody>
          <a:bodyPr/>
          <a:lstStyle/>
          <a:p>
            <a:r>
              <a:rPr lang="en-US" dirty="0"/>
              <a:t>Begin baseline data collection</a:t>
            </a:r>
          </a:p>
        </p:txBody>
      </p:sp>
    </p:spTree>
    <p:extLst>
      <p:ext uri="{BB962C8B-B14F-4D97-AF65-F5344CB8AC3E}">
        <p14:creationId xmlns:p14="http://schemas.microsoft.com/office/powerpoint/2010/main" val="411254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D4CEE4-D433-3CB3-B9EC-ED8C41B3803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Baseline 2</a:t>
            </a:r>
          </a:p>
        </p:txBody>
      </p:sp>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Baseline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dirty="0"/>
              <a:t>This is the time (approximately two weeks) </a:t>
            </a:r>
            <a:r>
              <a:rPr lang="en-US" b="1" u="sng" dirty="0"/>
              <a:t>before</a:t>
            </a:r>
            <a:r>
              <a:rPr lang="en-US" dirty="0"/>
              <a:t> beginning RRR instruction</a:t>
            </a:r>
          </a:p>
          <a:p>
            <a:pPr lvl="1"/>
            <a:r>
              <a:rPr lang="en-US" dirty="0"/>
              <a:t>Nothing else changes!</a:t>
            </a:r>
          </a:p>
          <a:p>
            <a:pPr lvl="1"/>
            <a:r>
              <a:rPr lang="en-US" dirty="0"/>
              <a:t>This allows for a comparison pre-intervention performance to post-intervention performance</a:t>
            </a:r>
          </a:p>
          <a:p>
            <a:r>
              <a:rPr lang="en-US" dirty="0"/>
              <a:t>During this time, teachers will collect Direct Behavior Rating (DBR) data four times a week (Monday-Thursday)</a:t>
            </a:r>
          </a:p>
          <a:p>
            <a:r>
              <a:rPr lang="en-US" dirty="0"/>
              <a:t>Goal is to collect ~6-8 data points during this time!</a:t>
            </a:r>
          </a:p>
          <a:p>
            <a:pPr lvl="1"/>
            <a:endParaRPr lang="en-US" dirty="0"/>
          </a:p>
        </p:txBody>
      </p:sp>
      <p:pic>
        <p:nvPicPr>
          <p:cNvPr id="5" name="Picture 4" descr="Image of a Teacher Recording Form (DBR)&#10;&#10;">
            <a:extLst>
              <a:ext uri="{FF2B5EF4-FFF2-40B4-BE49-F238E27FC236}">
                <a16:creationId xmlns:a16="http://schemas.microsoft.com/office/drawing/2014/main" id="{A65F8FA6-15E0-F52B-6EC5-514980BDD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6311" y="5276850"/>
            <a:ext cx="1830150" cy="1414207"/>
          </a:xfrm>
          <a:prstGeom prst="rect">
            <a:avLst/>
          </a:prstGeom>
          <a:ln>
            <a:solidFill>
              <a:schemeClr val="tx1"/>
            </a:solidFill>
          </a:ln>
        </p:spPr>
      </p:pic>
    </p:spTree>
    <p:extLst>
      <p:ext uri="{BB962C8B-B14F-4D97-AF65-F5344CB8AC3E}">
        <p14:creationId xmlns:p14="http://schemas.microsoft.com/office/powerpoint/2010/main" val="154459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52845" y="18255"/>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dirty="0"/>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dirty="0"/>
              <a:t>DBR data are collected using the </a:t>
            </a:r>
            <a:r>
              <a:rPr lang="en-US" sz="2400" dirty="0" err="1"/>
              <a:t>Recognize.Relax.Record</a:t>
            </a:r>
            <a:r>
              <a:rPr lang="en-US" sz="2400" dirty="0"/>
              <a:t> Teacher Recording Form to measure students’: </a:t>
            </a:r>
          </a:p>
          <a:p>
            <a:pPr lvl="1"/>
            <a:r>
              <a:rPr lang="en-US" dirty="0"/>
              <a:t>Academic engagement </a:t>
            </a:r>
          </a:p>
          <a:p>
            <a:pPr lvl="1"/>
            <a:r>
              <a:rPr lang="en-US" dirty="0"/>
              <a:t>Internalizing behavior</a:t>
            </a:r>
          </a:p>
          <a:p>
            <a:endParaRPr lang="en-US" dirty="0"/>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4275F5-B612-C9BA-1C7C-F437E93F3F10}"/>
              </a:ext>
              <a:ext uri="{C183D7F6-B498-43B3-948B-1728B52AA6E4}">
                <adec:decorative xmlns:adec="http://schemas.microsoft.com/office/drawing/2017/decorative" val="0"/>
              </a:ext>
            </a:extLst>
          </p:cNvPr>
          <p:cNvSpPr txBox="1">
            <a:spLocks/>
          </p:cNvSpPr>
          <p:nvPr/>
        </p:nvSpPr>
        <p:spPr>
          <a:xfrm>
            <a:off x="999931" y="-1511076"/>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DBR Procedures: RRR Rating Period 1</a:t>
            </a:r>
          </a:p>
        </p:txBody>
      </p:sp>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dirty="0"/>
              <a:t>Plan to collect DBR data four times a week </a:t>
            </a:r>
          </a:p>
          <a:p>
            <a:pPr lvl="1"/>
            <a:r>
              <a:rPr lang="en-US" sz="2800" dirty="0"/>
              <a:t>Generally, Monday through Thursday </a:t>
            </a:r>
          </a:p>
          <a:p>
            <a:pPr lvl="1"/>
            <a:r>
              <a:rPr lang="en-US" sz="2800" dirty="0"/>
              <a:t>All students on one form per day</a:t>
            </a:r>
          </a:p>
          <a:p>
            <a:r>
              <a:rPr lang="en-US" sz="3200" dirty="0"/>
              <a:t>At the end of the RRR Rating Period, complete the Teacher Recording Form</a:t>
            </a:r>
          </a:p>
          <a:p>
            <a:endParaRPr lang="en-US" sz="3200" dirty="0"/>
          </a:p>
          <a:p>
            <a:endParaRPr lang="en-US" sz="3200" dirty="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7C40718C-4041-9E17-DFD1-5DE72839378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016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5D86-AF31-7198-729F-579EA12C626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A3CBA13-F861-FFEE-6AB6-594447FB2197}"/>
              </a:ext>
              <a:ext uri="{C183D7F6-B498-43B3-948B-1728B52AA6E4}">
                <adec:decorative xmlns:adec="http://schemas.microsoft.com/office/drawing/2017/decorative" val="0"/>
              </a:ext>
            </a:extLst>
          </p:cNvPr>
          <p:cNvSpPr txBox="1">
            <a:spLocks/>
          </p:cNvSpPr>
          <p:nvPr/>
        </p:nvSpPr>
        <p:spPr>
          <a:xfrm>
            <a:off x="999931" y="-1511076"/>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DBR Procedures: RRR Rating Period 1</a:t>
            </a:r>
          </a:p>
        </p:txBody>
      </p:sp>
      <p:sp>
        <p:nvSpPr>
          <p:cNvPr id="2" name="Title 1">
            <a:extLst>
              <a:ext uri="{FF2B5EF4-FFF2-40B4-BE49-F238E27FC236}">
                <a16:creationId xmlns:a16="http://schemas.microsoft.com/office/drawing/2014/main" id="{EDAC708F-88CB-247C-70A5-FEBE15D7262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pic>
        <p:nvPicPr>
          <p:cNvPr id="4" name="Content 2" descr="RRR Teacher Recording Form (direct behavior rating)">
            <a:extLst>
              <a:ext uri="{FF2B5EF4-FFF2-40B4-BE49-F238E27FC236}">
                <a16:creationId xmlns:a16="http://schemas.microsoft.com/office/drawing/2014/main" id="{2202C8BD-7230-AE17-F0DE-501992BA26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98723" y="1441896"/>
            <a:ext cx="9797877" cy="7580083"/>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2B4DEAB7-0510-D6D0-6BC9-02D876ACD7D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C434DB9-CADE-08EF-BF0D-E263273189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681DA0A1-344D-9F28-6325-5B85F83EBD3C}"/>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0456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dirty="0"/>
              <a:t>Each student will have their own Engagement Graphing Handout</a:t>
            </a:r>
          </a:p>
          <a:p>
            <a:pPr lvl="1"/>
            <a:r>
              <a:rPr lang="en-US" dirty="0"/>
              <a:t>Later in the intervention (during RRR In-Class), students will also add their total engagement ratings to this graph!</a:t>
            </a:r>
          </a:p>
          <a:p>
            <a:r>
              <a:rPr lang="en-US" dirty="0"/>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AC2-88CD-86A1-F221-0A95D535A73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1461512E-0B14-8E1A-61E8-0A2286B90FBE}"/>
              </a:ext>
            </a:extLst>
          </p:cNvPr>
          <p:cNvSpPr>
            <a:spLocks noGrp="1"/>
          </p:cNvSpPr>
          <p:nvPr>
            <p:ph type="title"/>
          </p:nvPr>
        </p:nvSpPr>
        <p:spPr/>
        <p:txBody>
          <a:bodyPr/>
          <a:lstStyle/>
          <a:p>
            <a:r>
              <a:rPr lang="en-US" dirty="0"/>
              <a:t>Table Talk</a:t>
            </a:r>
          </a:p>
        </p:txBody>
      </p:sp>
      <p:sp>
        <p:nvSpPr>
          <p:cNvPr id="4" name="Content Placeholder 3">
            <a:extLst>
              <a:ext uri="{FF2B5EF4-FFF2-40B4-BE49-F238E27FC236}">
                <a16:creationId xmlns:a16="http://schemas.microsoft.com/office/drawing/2014/main" id="{EAD59983-A6A4-845F-1870-85B4D6CD6C42}"/>
              </a:ext>
            </a:extLst>
          </p:cNvPr>
          <p:cNvSpPr>
            <a:spLocks noGrp="1"/>
          </p:cNvSpPr>
          <p:nvPr>
            <p:ph idx="1"/>
          </p:nvPr>
        </p:nvSpPr>
        <p:spPr/>
        <p:txBody>
          <a:bodyPr/>
          <a:lstStyle/>
          <a:p>
            <a:pPr marL="0" indent="0">
              <a:buNone/>
            </a:pPr>
            <a:r>
              <a:rPr lang="en-US"/>
              <a:t>During what time of day would be beneficial for conducting DBR with your students?</a:t>
            </a:r>
          </a:p>
          <a:p>
            <a:endParaRPr lang="en-US"/>
          </a:p>
        </p:txBody>
      </p:sp>
      <p:pic>
        <p:nvPicPr>
          <p:cNvPr id="2" name="Picture 1" descr="Example of a form teacher use to fill out their RRR Rating Period and RRR Instructional Block times">
            <a:extLst>
              <a:ext uri="{FF2B5EF4-FFF2-40B4-BE49-F238E27FC236}">
                <a16:creationId xmlns:a16="http://schemas.microsoft.com/office/drawing/2014/main" id="{01244AEB-6B7B-2A1E-84B3-81A5F94749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27403" y="2523092"/>
            <a:ext cx="3128494" cy="34252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descr="Red rectangle highlighting the RRR Rating period">
            <a:extLst>
              <a:ext uri="{FF2B5EF4-FFF2-40B4-BE49-F238E27FC236}">
                <a16:creationId xmlns:a16="http://schemas.microsoft.com/office/drawing/2014/main" id="{092B9D64-1484-47AF-F9D8-620510AE019B}"/>
              </a:ext>
            </a:extLst>
          </p:cNvPr>
          <p:cNvSpPr/>
          <p:nvPr/>
        </p:nvSpPr>
        <p:spPr>
          <a:xfrm>
            <a:off x="6772473" y="2700244"/>
            <a:ext cx="3838353" cy="12014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00">
            <a:extLst>
              <a:ext uri="{FF2B5EF4-FFF2-40B4-BE49-F238E27FC236}">
                <a16:creationId xmlns:a16="http://schemas.microsoft.com/office/drawing/2014/main" id="{96F9D56F-F2DA-3B1F-D9D3-E926808A000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60382" y="3630985"/>
            <a:ext cx="4714022" cy="1671638"/>
          </a:xfrm>
          <a:prstGeom prst="rect">
            <a:avLst/>
          </a:prstGeom>
          <a:noFill/>
        </p:spPr>
      </p:pic>
      <p:pic>
        <p:nvPicPr>
          <p:cNvPr id="12" name="09:00">
            <a:extLst>
              <a:ext uri="{FF2B5EF4-FFF2-40B4-BE49-F238E27FC236}">
                <a16:creationId xmlns:a16="http://schemas.microsoft.com/office/drawing/2014/main" id="{9EB92426-E423-3406-F2D4-272528C4F53B}"/>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960438" y="3630985"/>
            <a:ext cx="4714022" cy="1671638"/>
          </a:xfrm>
          <a:prstGeom prst="rect">
            <a:avLst/>
          </a:prstGeom>
          <a:noFill/>
        </p:spPr>
      </p:pic>
      <p:pic>
        <p:nvPicPr>
          <p:cNvPr id="13" name="08:00">
            <a:extLst>
              <a:ext uri="{FF2B5EF4-FFF2-40B4-BE49-F238E27FC236}">
                <a16:creationId xmlns:a16="http://schemas.microsoft.com/office/drawing/2014/main" id="{F4D9CC36-50AC-5F73-02DE-C45B50C3A85F}"/>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60602" y="3630985"/>
            <a:ext cx="4714022" cy="1671638"/>
          </a:xfrm>
          <a:prstGeom prst="rect">
            <a:avLst/>
          </a:prstGeom>
          <a:noFill/>
        </p:spPr>
      </p:pic>
      <p:pic>
        <p:nvPicPr>
          <p:cNvPr id="14" name="07:00">
            <a:extLst>
              <a:ext uri="{FF2B5EF4-FFF2-40B4-BE49-F238E27FC236}">
                <a16:creationId xmlns:a16="http://schemas.microsoft.com/office/drawing/2014/main" id="{03EE3590-CD57-1CF6-879A-F8A1C3B889BC}"/>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960604" y="3630985"/>
            <a:ext cx="4714022" cy="1671638"/>
          </a:xfrm>
          <a:prstGeom prst="rect">
            <a:avLst/>
          </a:prstGeom>
          <a:noFill/>
        </p:spPr>
      </p:pic>
      <p:pic>
        <p:nvPicPr>
          <p:cNvPr id="15" name="06:00">
            <a:extLst>
              <a:ext uri="{FF2B5EF4-FFF2-40B4-BE49-F238E27FC236}">
                <a16:creationId xmlns:a16="http://schemas.microsoft.com/office/drawing/2014/main" id="{E41C9D42-E710-7A83-CDAC-218E743BA378}"/>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960604" y="3630985"/>
            <a:ext cx="4714022" cy="1671638"/>
          </a:xfrm>
          <a:prstGeom prst="rect">
            <a:avLst/>
          </a:prstGeom>
          <a:noFill/>
        </p:spPr>
      </p:pic>
      <p:pic>
        <p:nvPicPr>
          <p:cNvPr id="16" name="05:00">
            <a:extLst>
              <a:ext uri="{FF2B5EF4-FFF2-40B4-BE49-F238E27FC236}">
                <a16:creationId xmlns:a16="http://schemas.microsoft.com/office/drawing/2014/main" id="{90D0D41E-B36B-36DD-890F-B4E6B5B3F2B2}"/>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960604" y="3630985"/>
            <a:ext cx="4714022" cy="1671638"/>
          </a:xfrm>
          <a:prstGeom prst="rect">
            <a:avLst/>
          </a:prstGeom>
          <a:noFill/>
        </p:spPr>
      </p:pic>
      <p:pic>
        <p:nvPicPr>
          <p:cNvPr id="17" name="04:00">
            <a:extLst>
              <a:ext uri="{FF2B5EF4-FFF2-40B4-BE49-F238E27FC236}">
                <a16:creationId xmlns:a16="http://schemas.microsoft.com/office/drawing/2014/main" id="{F0057FB6-D8CC-6B1D-EF95-8E611F5455C5}"/>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960438" y="3630985"/>
            <a:ext cx="4714022" cy="1671638"/>
          </a:xfrm>
          <a:prstGeom prst="rect">
            <a:avLst/>
          </a:prstGeom>
          <a:noFill/>
        </p:spPr>
      </p:pic>
      <p:pic>
        <p:nvPicPr>
          <p:cNvPr id="18" name="03:00">
            <a:extLst>
              <a:ext uri="{FF2B5EF4-FFF2-40B4-BE49-F238E27FC236}">
                <a16:creationId xmlns:a16="http://schemas.microsoft.com/office/drawing/2014/main" id="{D8BD82EB-5500-8DEB-212A-2163269C7B57}"/>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960604" y="3630987"/>
            <a:ext cx="4714022" cy="1671638"/>
          </a:xfrm>
          <a:prstGeom prst="rect">
            <a:avLst/>
          </a:prstGeom>
          <a:noFill/>
        </p:spPr>
      </p:pic>
      <p:pic>
        <p:nvPicPr>
          <p:cNvPr id="19" name="02:00">
            <a:extLst>
              <a:ext uri="{FF2B5EF4-FFF2-40B4-BE49-F238E27FC236}">
                <a16:creationId xmlns:a16="http://schemas.microsoft.com/office/drawing/2014/main" id="{96E1193B-1884-F226-5EAD-BCEF9D2B8C03}"/>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960606" y="3630987"/>
            <a:ext cx="4714022" cy="1671638"/>
          </a:xfrm>
          <a:prstGeom prst="rect">
            <a:avLst/>
          </a:prstGeom>
          <a:noFill/>
        </p:spPr>
      </p:pic>
      <p:pic>
        <p:nvPicPr>
          <p:cNvPr id="20" name="01:00">
            <a:extLst>
              <a:ext uri="{FF2B5EF4-FFF2-40B4-BE49-F238E27FC236}">
                <a16:creationId xmlns:a16="http://schemas.microsoft.com/office/drawing/2014/main" id="{91906E25-05F3-50E4-7444-96EAE99B90AF}"/>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960606" y="3630989"/>
            <a:ext cx="4714022" cy="1671638"/>
          </a:xfrm>
          <a:prstGeom prst="rect">
            <a:avLst/>
          </a:prstGeom>
          <a:noFill/>
        </p:spPr>
      </p:pic>
      <p:pic>
        <p:nvPicPr>
          <p:cNvPr id="21" name="00:30">
            <a:extLst>
              <a:ext uri="{FF2B5EF4-FFF2-40B4-BE49-F238E27FC236}">
                <a16:creationId xmlns:a16="http://schemas.microsoft.com/office/drawing/2014/main" id="{31552EA5-11C3-474A-B0B7-4B72BB4ABED0}"/>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960494" y="3630985"/>
            <a:ext cx="4714022" cy="1671638"/>
          </a:xfrm>
          <a:prstGeom prst="rect">
            <a:avLst/>
          </a:prstGeom>
          <a:noFill/>
        </p:spPr>
      </p:pic>
      <p:pic>
        <p:nvPicPr>
          <p:cNvPr id="22" name="00:00">
            <a:extLst>
              <a:ext uri="{FF2B5EF4-FFF2-40B4-BE49-F238E27FC236}">
                <a16:creationId xmlns:a16="http://schemas.microsoft.com/office/drawing/2014/main" id="{3676503A-222F-5F0A-282C-1156D14888C7}"/>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960550" y="3630985"/>
            <a:ext cx="4714020" cy="1671639"/>
          </a:xfrm>
          <a:prstGeom prst="rect">
            <a:avLst/>
          </a:prstGeom>
          <a:noFill/>
        </p:spPr>
      </p:pic>
    </p:spTree>
    <p:extLst>
      <p:ext uri="{BB962C8B-B14F-4D97-AF65-F5344CB8AC3E}">
        <p14:creationId xmlns:p14="http://schemas.microsoft.com/office/powerpoint/2010/main" val="113173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4597-68AB-0FF6-789B-1E12965BE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9568D-FCC9-1E17-CD17-B548F6456831}"/>
              </a:ext>
            </a:extLst>
          </p:cNvPr>
          <p:cNvSpPr>
            <a:spLocks noGrp="1"/>
          </p:cNvSpPr>
          <p:nvPr>
            <p:ph type="title"/>
          </p:nvPr>
        </p:nvSpPr>
        <p:spPr>
          <a:xfrm>
            <a:off x="3581400" y="1709738"/>
            <a:ext cx="8610600" cy="2852737"/>
          </a:xfrm>
        </p:spPr>
        <p:txBody>
          <a:bodyPr anchor="ctr">
            <a:normAutofit/>
          </a:bodyPr>
          <a:lstStyle/>
          <a:p>
            <a:r>
              <a:rPr lang="en-US"/>
              <a:t>Step 4</a:t>
            </a:r>
          </a:p>
        </p:txBody>
      </p:sp>
      <p:sp>
        <p:nvSpPr>
          <p:cNvPr id="7" name="Text Placeholder 2">
            <a:extLst>
              <a:ext uri="{FF2B5EF4-FFF2-40B4-BE49-F238E27FC236}">
                <a16:creationId xmlns:a16="http://schemas.microsoft.com/office/drawing/2014/main" id="{E89BE124-6A8F-2405-E2D4-F5C0E4DAB419}"/>
              </a:ext>
            </a:extLst>
          </p:cNvPr>
          <p:cNvSpPr>
            <a:spLocks noGrp="1"/>
          </p:cNvSpPr>
          <p:nvPr>
            <p:ph type="body" idx="1"/>
          </p:nvPr>
        </p:nvSpPr>
        <p:spPr>
          <a:xfrm>
            <a:off x="5578996" y="4589463"/>
            <a:ext cx="6613004" cy="1500187"/>
          </a:xfrm>
        </p:spPr>
        <p:txBody>
          <a:bodyPr/>
          <a:lstStyle/>
          <a:p>
            <a:r>
              <a:rPr lang="en-US"/>
              <a:t>Provide RRR Instruction</a:t>
            </a:r>
          </a:p>
        </p:txBody>
      </p:sp>
      <p:pic>
        <p:nvPicPr>
          <p:cNvPr id="5" name="Picture 4" descr="Yellow rectangle highlighting the RRR Instruction Lesson Sequence: Recognize, Relax, Record and RRR Ready-Go">
            <a:extLst>
              <a:ext uri="{FF2B5EF4-FFF2-40B4-BE49-F238E27FC236}">
                <a16:creationId xmlns:a16="http://schemas.microsoft.com/office/drawing/2014/main" id="{C67EF7CF-F151-8B9D-7BF3-0D90AA9C8B7E}"/>
              </a:ext>
            </a:extLst>
          </p:cNvPr>
          <p:cNvPicPr/>
          <p:nvPr/>
        </p:nvPicPr>
        <p:blipFill>
          <a:blip r:embed="rId3" cstate="screen">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A diagram of a RRR lesson sequence&#10;">
            <a:extLst>
              <a:ext uri="{FF2B5EF4-FFF2-40B4-BE49-F238E27FC236}">
                <a16:creationId xmlns:a16="http://schemas.microsoft.com/office/drawing/2014/main" id="{CB168970-DBC8-36C9-C84D-0FBD79A7A476}"/>
              </a:ext>
            </a:extLst>
          </p:cNvPr>
          <p:cNvSpPr/>
          <p:nvPr/>
        </p:nvSpPr>
        <p:spPr>
          <a:xfrm>
            <a:off x="8994977" y="5079050"/>
            <a:ext cx="2538454"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011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Accessing Materials</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dirty="0"/>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4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4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4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4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690688"/>
            <a:ext cx="10691192" cy="4351338"/>
          </a:xfrm>
        </p:spPr>
        <p:txBody>
          <a:bodyPr/>
          <a:lstStyle/>
          <a:p>
            <a:r>
              <a:rPr lang="en-US"/>
              <a:t>Deliver small group RRR Lessons</a:t>
            </a:r>
          </a:p>
          <a:p>
            <a:pPr lvl="1"/>
            <a:r>
              <a:rPr lang="en-US"/>
              <a:t>~20-30 minutes per lesson</a:t>
            </a:r>
          </a:p>
          <a:p>
            <a:pPr lvl="1"/>
            <a:r>
              <a:rPr lang="en-US"/>
              <a:t> Up to 15 lessons (with optional lessons); likely to teach only 10-13 lessons</a:t>
            </a:r>
          </a:p>
          <a:p>
            <a:pPr lvl="1"/>
            <a:r>
              <a:rPr lang="en-US"/>
              <a:t>Taught during a </a:t>
            </a:r>
            <a:r>
              <a:rPr lang="en-US" i="1"/>
              <a:t>different time </a:t>
            </a:r>
            <a:r>
              <a:rPr lang="en-US"/>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89" y="4674742"/>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6212" y="4674742"/>
            <a:ext cx="1605258" cy="2063903"/>
          </a:xfrm>
          <a:prstGeom prst="rect">
            <a:avLst/>
          </a:prstGeom>
          <a:ln>
            <a:solidFill>
              <a:schemeClr val="tx1"/>
            </a:solidFill>
          </a:ln>
        </p:spPr>
      </p:pic>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dirty="0"/>
              <a:t>15 lessons available</a:t>
            </a:r>
          </a:p>
          <a:p>
            <a:pPr lvl="1"/>
            <a:r>
              <a:rPr lang="en-US" dirty="0"/>
              <a:t>Recognize - 3 lessons</a:t>
            </a:r>
          </a:p>
          <a:p>
            <a:pPr lvl="1"/>
            <a:r>
              <a:rPr lang="en-US" dirty="0"/>
              <a:t>Relax - 8 lessons*</a:t>
            </a:r>
          </a:p>
          <a:p>
            <a:pPr lvl="1"/>
            <a:r>
              <a:rPr lang="en-US" dirty="0"/>
              <a:t>Record - 2 lessons</a:t>
            </a:r>
          </a:p>
          <a:p>
            <a:pPr lvl="1"/>
            <a:r>
              <a:rPr lang="en-US" dirty="0"/>
              <a:t>Ready-Go! </a:t>
            </a:r>
          </a:p>
          <a:p>
            <a:pPr lvl="1"/>
            <a:r>
              <a:rPr lang="en-US" dirty="0"/>
              <a:t>Review (optional)</a:t>
            </a:r>
          </a:p>
          <a:p>
            <a:r>
              <a:rPr lang="en-US" dirty="0"/>
              <a:t>20-30 min each lesson</a:t>
            </a:r>
          </a:p>
          <a:p>
            <a:r>
              <a:rPr lang="en-US" dirty="0"/>
              <a:t>Semi-scripted</a:t>
            </a:r>
          </a:p>
          <a:p>
            <a:r>
              <a:rPr lang="en-US" dirty="0"/>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(1)</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60921" y="1027906"/>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880960" y="4606553"/>
            <a:ext cx="3733087" cy="1840427"/>
          </a:xfrm>
          <a:prstGeom prst="borderCallout1">
            <a:avLst>
              <a:gd name="adj1" fmla="val 2785"/>
              <a:gd name="adj2" fmla="val 8730"/>
              <a:gd name="adj3" fmla="val -111442"/>
              <a:gd name="adj4" fmla="val 6386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1458147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309DA-B1C8-8C12-2DA7-C54D9D659392}"/>
              </a:ext>
            </a:extLst>
          </p:cNvPr>
          <p:cNvSpPr>
            <a:spLocks noGrp="1"/>
          </p:cNvSpPr>
          <p:nvPr>
            <p:ph type="title"/>
          </p:nvPr>
        </p:nvSpPr>
        <p:spPr/>
        <p:txBody>
          <a:bodyPr/>
          <a:lstStyle/>
          <a:p>
            <a:r>
              <a:rPr lang="en-US" dirty="0"/>
              <a:t>Key Intervention Lesson Features (1)</a:t>
            </a:r>
          </a:p>
        </p:txBody>
      </p:sp>
      <p:pic>
        <p:nvPicPr>
          <p:cNvPr id="5" name="Picture 4" descr="Image of the Relax: Breathing strategies lesson plan page">
            <a:extLst>
              <a:ext uri="{FF2B5EF4-FFF2-40B4-BE49-F238E27FC236}">
                <a16:creationId xmlns:a16="http://schemas.microsoft.com/office/drawing/2014/main" id="{8F4A3699-93F7-4796-8121-E5497417B6B3}"/>
              </a:ext>
            </a:extLst>
          </p:cNvPr>
          <p:cNvPicPr>
            <a:picLocks noChangeAspect="1"/>
          </p:cNvPicPr>
          <p:nvPr/>
        </p:nvPicPr>
        <p:blipFill>
          <a:blip r:embed="rId3"/>
          <a:srcRect/>
          <a:stretch/>
        </p:blipFill>
        <p:spPr>
          <a:xfrm>
            <a:off x="3619880" y="1512784"/>
            <a:ext cx="4039928" cy="5198571"/>
          </a:xfrm>
          <a:prstGeom prst="rect">
            <a:avLst/>
          </a:prstGeom>
          <a:ln>
            <a:noFill/>
          </a:ln>
          <a:effectLst>
            <a:outerShdw blurRad="292100" dist="139700" dir="2700000" algn="tl" rotWithShape="0">
              <a:srgbClr val="333333">
                <a:alpha val="65000"/>
              </a:srgbClr>
            </a:outerShdw>
          </a:effectLst>
        </p:spPr>
      </p:pic>
      <p:sp>
        <p:nvSpPr>
          <p:cNvPr id="12" name="Callout: Line 11">
            <a:extLst>
              <a:ext uri="{FF2B5EF4-FFF2-40B4-BE49-F238E27FC236}">
                <a16:creationId xmlns:a16="http://schemas.microsoft.com/office/drawing/2014/main" id="{5CA7751A-96AB-43B4-A614-9D79F0774DE7}"/>
              </a:ext>
            </a:extLst>
          </p:cNvPr>
          <p:cNvSpPr/>
          <p:nvPr/>
        </p:nvSpPr>
        <p:spPr>
          <a:xfrm>
            <a:off x="8444342" y="1557915"/>
            <a:ext cx="2909455" cy="862446"/>
          </a:xfrm>
          <a:prstGeom prst="borderCallout1">
            <a:avLst>
              <a:gd name="adj1" fmla="val 51280"/>
              <a:gd name="adj2" fmla="val -1190"/>
              <a:gd name="adj3" fmla="val 51542"/>
              <a:gd name="adj4" fmla="val -10606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Lesson title</a:t>
            </a:r>
          </a:p>
          <a:p>
            <a:pPr algn="ctr"/>
            <a:r>
              <a:rPr lang="en-US" sz="2400" dirty="0"/>
              <a:t>Lesson timing</a:t>
            </a:r>
          </a:p>
        </p:txBody>
      </p:sp>
      <p:sp>
        <p:nvSpPr>
          <p:cNvPr id="13" name="Callout: Line 12">
            <a:extLst>
              <a:ext uri="{FF2B5EF4-FFF2-40B4-BE49-F238E27FC236}">
                <a16:creationId xmlns:a16="http://schemas.microsoft.com/office/drawing/2014/main" id="{657630D0-EACD-4364-8E0B-9754C704E3E1}"/>
              </a:ext>
            </a:extLst>
          </p:cNvPr>
          <p:cNvSpPr/>
          <p:nvPr/>
        </p:nvSpPr>
        <p:spPr>
          <a:xfrm>
            <a:off x="8444342" y="2676607"/>
            <a:ext cx="2909455" cy="862446"/>
          </a:xfrm>
          <a:prstGeom prst="borderCallout1">
            <a:avLst>
              <a:gd name="adj1" fmla="val 51280"/>
              <a:gd name="adj2" fmla="val -1190"/>
              <a:gd name="adj3" fmla="val -44751"/>
              <a:gd name="adj4" fmla="val -8379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Learning objectives</a:t>
            </a:r>
          </a:p>
        </p:txBody>
      </p:sp>
      <p:sp>
        <p:nvSpPr>
          <p:cNvPr id="2" name="Callout: Line 1">
            <a:extLst>
              <a:ext uri="{FF2B5EF4-FFF2-40B4-BE49-F238E27FC236}">
                <a16:creationId xmlns:a16="http://schemas.microsoft.com/office/drawing/2014/main" id="{8D05AB2B-BA0B-B8EB-D3CF-B12810D68F76}"/>
              </a:ext>
            </a:extLst>
          </p:cNvPr>
          <p:cNvSpPr/>
          <p:nvPr/>
        </p:nvSpPr>
        <p:spPr>
          <a:xfrm>
            <a:off x="8444343" y="3818575"/>
            <a:ext cx="2909455" cy="862446"/>
          </a:xfrm>
          <a:prstGeom prst="borderCallout1">
            <a:avLst>
              <a:gd name="adj1" fmla="val 51280"/>
              <a:gd name="adj2" fmla="val -1190"/>
              <a:gd name="adj3" fmla="val -23372"/>
              <a:gd name="adj4" fmla="val -4471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Big Ideas of the lesson</a:t>
            </a:r>
          </a:p>
        </p:txBody>
      </p:sp>
      <p:sp>
        <p:nvSpPr>
          <p:cNvPr id="14" name="Callout: Line 13">
            <a:extLst>
              <a:ext uri="{FF2B5EF4-FFF2-40B4-BE49-F238E27FC236}">
                <a16:creationId xmlns:a16="http://schemas.microsoft.com/office/drawing/2014/main" id="{3C66E6DA-2F52-48F9-B049-DCFD8E62D0AC}"/>
              </a:ext>
            </a:extLst>
          </p:cNvPr>
          <p:cNvSpPr/>
          <p:nvPr/>
        </p:nvSpPr>
        <p:spPr>
          <a:xfrm>
            <a:off x="8444344" y="4913992"/>
            <a:ext cx="2909455" cy="862446"/>
          </a:xfrm>
          <a:prstGeom prst="borderCallout1">
            <a:avLst>
              <a:gd name="adj1" fmla="val 51280"/>
              <a:gd name="adj2" fmla="val -1190"/>
              <a:gd name="adj3" fmla="val -43048"/>
              <a:gd name="adj4" fmla="val -4476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Materials</a:t>
            </a:r>
          </a:p>
        </p:txBody>
      </p:sp>
      <p:sp>
        <p:nvSpPr>
          <p:cNvPr id="4" name="Callout: Line 3">
            <a:extLst>
              <a:ext uri="{FF2B5EF4-FFF2-40B4-BE49-F238E27FC236}">
                <a16:creationId xmlns:a16="http://schemas.microsoft.com/office/drawing/2014/main" id="{7217FD56-89C9-E814-2BCB-E4E714FC7329}"/>
              </a:ext>
            </a:extLst>
          </p:cNvPr>
          <p:cNvSpPr/>
          <p:nvPr/>
        </p:nvSpPr>
        <p:spPr>
          <a:xfrm>
            <a:off x="366431" y="2539272"/>
            <a:ext cx="3075710" cy="3145593"/>
          </a:xfrm>
          <a:prstGeom prst="borderCallout1">
            <a:avLst>
              <a:gd name="adj1" fmla="val 51280"/>
              <a:gd name="adj2" fmla="val -1190"/>
              <a:gd name="adj3" fmla="val 44833"/>
              <a:gd name="adj4" fmla="val 93911"/>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t>Pacing Guide </a:t>
            </a:r>
          </a:p>
          <a:p>
            <a:pPr algn="ctr"/>
            <a:r>
              <a:rPr lang="en-US" sz="2400" dirty="0"/>
              <a:t>Headings</a:t>
            </a:r>
          </a:p>
          <a:p>
            <a:pPr marL="285750" indent="-285750">
              <a:buFont typeface="Arial" panose="020B0604020202020204" pitchFamily="34" charset="0"/>
              <a:buChar char="•"/>
            </a:pPr>
            <a:r>
              <a:rPr lang="en-US" sz="2400" dirty="0"/>
              <a:t>Tell</a:t>
            </a:r>
          </a:p>
          <a:p>
            <a:pPr marL="285750" indent="-285750">
              <a:buFont typeface="Arial" panose="020B0604020202020204" pitchFamily="34" charset="0"/>
              <a:buChar char="•"/>
            </a:pPr>
            <a:r>
              <a:rPr lang="en-US" sz="2400" dirty="0"/>
              <a:t>Show </a:t>
            </a:r>
          </a:p>
          <a:p>
            <a:pPr marL="285750" indent="-285750">
              <a:buFont typeface="Arial" panose="020B0604020202020204" pitchFamily="34" charset="0"/>
              <a:buChar char="•"/>
            </a:pPr>
            <a:r>
              <a:rPr lang="en-US" sz="2400" dirty="0"/>
              <a:t>Do</a:t>
            </a:r>
          </a:p>
          <a:p>
            <a:pPr marL="285750" indent="-285750">
              <a:buFont typeface="Arial" panose="020B0604020202020204" pitchFamily="34" charset="0"/>
              <a:buChar char="•"/>
            </a:pPr>
            <a:r>
              <a:rPr lang="en-US" sz="2400" dirty="0"/>
              <a:t>Practice &amp; Monitor</a:t>
            </a:r>
          </a:p>
          <a:p>
            <a:pPr marL="285750" indent="-285750">
              <a:buFont typeface="Arial" panose="020B0604020202020204" pitchFamily="34" charset="0"/>
              <a:buChar char="•"/>
            </a:pPr>
            <a:r>
              <a:rPr lang="en-US" sz="2400" dirty="0"/>
              <a:t>Generalize &amp; Close</a:t>
            </a:r>
          </a:p>
        </p:txBody>
      </p:sp>
    </p:spTree>
    <p:extLst>
      <p:ext uri="{BB962C8B-B14F-4D97-AF65-F5344CB8AC3E}">
        <p14:creationId xmlns:p14="http://schemas.microsoft.com/office/powerpoint/2010/main" val="225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dirty="0"/>
              <a:t>Key Intervention Lesson Features (2)</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D894-1ED2-80BD-74E0-3A71CB1F9DBA}"/>
              </a:ext>
            </a:extLst>
          </p:cNvPr>
          <p:cNvSpPr>
            <a:spLocks noGrp="1"/>
          </p:cNvSpPr>
          <p:nvPr>
            <p:ph type="title"/>
          </p:nvPr>
        </p:nvSpPr>
        <p:spPr>
          <a:xfrm>
            <a:off x="838200" y="365125"/>
            <a:ext cx="10515600" cy="732155"/>
          </a:xfrm>
        </p:spPr>
        <p:txBody>
          <a:bodyPr/>
          <a:lstStyle/>
          <a:p>
            <a:r>
              <a:rPr lang="en-US" dirty="0"/>
              <a:t>Recess Ronnie</a:t>
            </a:r>
          </a:p>
        </p:txBody>
      </p:sp>
      <p:pic>
        <p:nvPicPr>
          <p:cNvPr id="3" name="Picture 2" descr="Image of a boy with a sad expression sitting on a bench on a school playground with a basketball on the ground below him">
            <a:extLst>
              <a:ext uri="{FF2B5EF4-FFF2-40B4-BE49-F238E27FC236}">
                <a16:creationId xmlns:a16="http://schemas.microsoft.com/office/drawing/2014/main" id="{7D5D617E-D369-8977-8806-A591FD53AD09}"/>
              </a:ext>
            </a:extLst>
          </p:cNvPr>
          <p:cNvPicPr>
            <a:picLocks noChangeAspect="1"/>
          </p:cNvPicPr>
          <p:nvPr/>
        </p:nvPicPr>
        <p:blipFill>
          <a:blip r:embed="rId2"/>
          <a:stretch>
            <a:fillRect/>
          </a:stretch>
        </p:blipFill>
        <p:spPr>
          <a:xfrm>
            <a:off x="599556" y="1385233"/>
            <a:ext cx="5014395" cy="4709568"/>
          </a:xfrm>
          <a:prstGeom prst="rect">
            <a:avLst/>
          </a:prstGeom>
          <a:ln w="19050">
            <a:solidFill>
              <a:schemeClr val="tx1"/>
            </a:solidFill>
          </a:ln>
        </p:spPr>
      </p:pic>
      <p:pic>
        <p:nvPicPr>
          <p:cNvPr id="4" name="Picture 3" descr="A screenshot of a page from a lesson about Recess Ronnie">
            <a:extLst>
              <a:ext uri="{FF2B5EF4-FFF2-40B4-BE49-F238E27FC236}">
                <a16:creationId xmlns:a16="http://schemas.microsoft.com/office/drawing/2014/main" id="{EE6EC99A-8785-C5AD-F91A-D7F92C99517D}"/>
              </a:ext>
            </a:extLst>
          </p:cNvPr>
          <p:cNvPicPr>
            <a:picLocks noChangeAspect="1"/>
          </p:cNvPicPr>
          <p:nvPr/>
        </p:nvPicPr>
        <p:blipFill>
          <a:blip r:embed="rId3"/>
          <a:stretch>
            <a:fillRect/>
          </a:stretch>
        </p:blipFill>
        <p:spPr>
          <a:xfrm>
            <a:off x="6058249" y="1385233"/>
            <a:ext cx="5298255" cy="4711974"/>
          </a:xfrm>
          <a:prstGeom prst="rect">
            <a:avLst/>
          </a:prstGeom>
          <a:ln w="19050">
            <a:solidFill>
              <a:schemeClr val="tx1"/>
            </a:solidFill>
          </a:ln>
        </p:spPr>
      </p:pic>
    </p:spTree>
    <p:extLst>
      <p:ext uri="{BB962C8B-B14F-4D97-AF65-F5344CB8AC3E}">
        <p14:creationId xmlns:p14="http://schemas.microsoft.com/office/powerpoint/2010/main" val="3260602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69AF-DB9A-E463-F78A-739B54A4B7C5}"/>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43D71737-2BD7-9C8D-890E-7313755EE825}"/>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Examples 2</a:t>
            </a:r>
          </a:p>
        </p:txBody>
      </p:sp>
      <p:pic>
        <p:nvPicPr>
          <p:cNvPr id="11" name="Picture 1" descr="Image of student drawing showing a sign that reads &quot;Tryouts for soccer over here&quot;">
            <a:extLst>
              <a:ext uri="{FF2B5EF4-FFF2-40B4-BE49-F238E27FC236}">
                <a16:creationId xmlns:a16="http://schemas.microsoft.com/office/drawing/2014/main" id="{FC6845BB-0C49-9B69-C349-5F7D73386B04}"/>
              </a:ext>
            </a:extLst>
          </p:cNvPr>
          <p:cNvPicPr>
            <a:picLocks noChangeAspect="1"/>
          </p:cNvPicPr>
          <p:nvPr/>
        </p:nvPicPr>
        <p:blipFill>
          <a:blip r:embed="rId2"/>
          <a:stretch>
            <a:fillRect/>
          </a:stretch>
        </p:blipFill>
        <p:spPr>
          <a:xfrm>
            <a:off x="505200" y="894697"/>
            <a:ext cx="3320594" cy="4084454"/>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4E993E6-92E1-1352-8E12-EB28A0FEFF82}"/>
              </a:ext>
            </a:extLst>
          </p:cNvPr>
          <p:cNvSpPr/>
          <p:nvPr/>
        </p:nvSpPr>
        <p:spPr>
          <a:xfrm>
            <a:off x="584870" y="5391023"/>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Anxious feelings: </a:t>
            </a:r>
          </a:p>
          <a:p>
            <a:pPr algn="ctr"/>
            <a:r>
              <a:rPr lang="en-US" sz="2400" dirty="0"/>
              <a:t>soccer tryouts</a:t>
            </a:r>
          </a:p>
        </p:txBody>
      </p:sp>
      <p:pic>
        <p:nvPicPr>
          <p:cNvPr id="15" name="Picture 2" descr="Image of a student drawing showing a peaceful setting of a tree, hill, birds and sunshine">
            <a:extLst>
              <a:ext uri="{FF2B5EF4-FFF2-40B4-BE49-F238E27FC236}">
                <a16:creationId xmlns:a16="http://schemas.microsoft.com/office/drawing/2014/main" id="{EB75A450-DCC1-893C-C4EE-8D959D046105}"/>
              </a:ext>
            </a:extLst>
          </p:cNvPr>
          <p:cNvPicPr>
            <a:picLocks noChangeAspect="1"/>
          </p:cNvPicPr>
          <p:nvPr/>
        </p:nvPicPr>
        <p:blipFill>
          <a:blip r:embed="rId3"/>
          <a:stretch>
            <a:fillRect/>
          </a:stretch>
        </p:blipFill>
        <p:spPr>
          <a:xfrm>
            <a:off x="4214608" y="915153"/>
            <a:ext cx="3547474" cy="4087732"/>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F982F417-33E7-D32F-F960-2B33F8780134}"/>
              </a:ext>
            </a:extLst>
          </p:cNvPr>
          <p:cNvSpPr/>
          <p:nvPr/>
        </p:nvSpPr>
        <p:spPr>
          <a:xfrm>
            <a:off x="4320532" y="5378747"/>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Guided Imagery Example</a:t>
            </a:r>
          </a:p>
        </p:txBody>
      </p:sp>
      <p:pic>
        <p:nvPicPr>
          <p:cNvPr id="7" name="Picture 6" descr="Image of student drawing showing a tombstone with the words &quot;RIP&quot; and a box with the words &quot;RIP dad&quot;">
            <a:extLst>
              <a:ext uri="{FF2B5EF4-FFF2-40B4-BE49-F238E27FC236}">
                <a16:creationId xmlns:a16="http://schemas.microsoft.com/office/drawing/2014/main" id="{3B30CD4C-2D89-6842-4CEF-1EA0F63FF55F}"/>
              </a:ext>
            </a:extLst>
          </p:cNvPr>
          <p:cNvPicPr>
            <a:picLocks noChangeAspect="1"/>
          </p:cNvPicPr>
          <p:nvPr/>
        </p:nvPicPr>
        <p:blipFill>
          <a:blip r:embed="rId4"/>
          <a:stretch>
            <a:fillRect/>
          </a:stretch>
        </p:blipFill>
        <p:spPr>
          <a:xfrm>
            <a:off x="7897109" y="654020"/>
            <a:ext cx="4072481" cy="4737003"/>
          </a:xfrm>
          <a:prstGeom prst="rect">
            <a:avLst/>
          </a:prstGeom>
        </p:spPr>
      </p:pic>
      <p:sp>
        <p:nvSpPr>
          <p:cNvPr id="5" name="Rectangle 3">
            <a:extLst>
              <a:ext uri="{FF2B5EF4-FFF2-40B4-BE49-F238E27FC236}">
                <a16:creationId xmlns:a16="http://schemas.microsoft.com/office/drawing/2014/main" id="{607ADF73-3E23-77DC-DDD2-0AAD6EF9C9A8}"/>
              </a:ext>
            </a:extLst>
          </p:cNvPr>
          <p:cNvSpPr/>
          <p:nvPr/>
        </p:nvSpPr>
        <p:spPr>
          <a:xfrm>
            <a:off x="8120273" y="5378746"/>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Guided Imagery Example</a:t>
            </a:r>
          </a:p>
        </p:txBody>
      </p:sp>
    </p:spTree>
    <p:extLst>
      <p:ext uri="{BB962C8B-B14F-4D97-AF65-F5344CB8AC3E}">
        <p14:creationId xmlns:p14="http://schemas.microsoft.com/office/powerpoint/2010/main" val="3908346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dirty="0"/>
              <a:t>Welcome</a:t>
            </a:r>
          </a:p>
          <a:p>
            <a:pPr marL="514350" lvl="0" indent="-514350">
              <a:buFont typeface="+mj-lt"/>
              <a:buAutoNum type="arabicPeriod"/>
              <a:defRPr/>
            </a:pPr>
            <a:r>
              <a:rPr lang="en-US" sz="2400" dirty="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dirty="0">
                <a:effectLst/>
                <a:latin typeface="Arial" panose="020B0604020202020204" pitchFamily="34" charset="0"/>
                <a:ea typeface="Yu Gothic" panose="020B0400000000000000" pitchFamily="34" charset="-128"/>
                <a:cs typeface="Arial" panose="020B0604020202020204" pitchFamily="34" charset="0"/>
              </a:rPr>
              <a:t>Describing Key Components of Recognize. Relax. Record.</a:t>
            </a:r>
            <a:endParaRPr lang="en-US" sz="2400" dirty="0">
              <a:latin typeface="Cambria" panose="02040503050406030204" pitchFamily="18" charset="0"/>
              <a:ea typeface="Yu Gothic" panose="020B0400000000000000" pitchFamily="34" charset="-128"/>
              <a:cs typeface="Arial" panose="020B0604020202020204" pitchFamily="34" charset="0"/>
            </a:endParaRPr>
          </a:p>
          <a:p>
            <a:pPr marL="514350" lvl="0" indent="-514350">
              <a:buFont typeface="+mj-lt"/>
              <a:buAutoNum type="arabicPeriod"/>
              <a:defRPr/>
            </a:pPr>
            <a:r>
              <a:rPr lang="en-US" sz="2400" dirty="0">
                <a:effectLst/>
                <a:latin typeface="Arial" panose="020B0604020202020204" pitchFamily="34" charset="0"/>
                <a:ea typeface="Yu Gothic" panose="020B0400000000000000" pitchFamily="34" charset="-128"/>
                <a:cs typeface="Arial" panose="020B0604020202020204" pitchFamily="34" charset="0"/>
              </a:rPr>
              <a:t>Implementing Recognize. Relax. Record.</a:t>
            </a:r>
          </a:p>
          <a:p>
            <a:pPr marL="971550" lvl="1" indent="-514350">
              <a:buFont typeface="+mj-lt"/>
              <a:buAutoNum type="arabicPeriod"/>
              <a:defRPr/>
            </a:pPr>
            <a:r>
              <a:rPr lang="en-US" sz="2000" dirty="0">
                <a:solidFill>
                  <a:srgbClr val="2F4E6D"/>
                </a:solidFill>
                <a:latin typeface="Arial" panose="020B0604020202020204" pitchFamily="34" charset="0"/>
                <a:ea typeface="Yu Gothic" panose="020B0400000000000000" pitchFamily="34" charset="-128"/>
                <a:cs typeface="Arial" panose="020B0604020202020204" pitchFamily="34" charset="0"/>
              </a:rPr>
              <a:t>Baseline</a:t>
            </a:r>
          </a:p>
          <a:p>
            <a:pPr marL="971550" lvl="1" indent="-514350">
              <a:buFont typeface="+mj-lt"/>
              <a:buAutoNum type="arabicPeriod"/>
              <a:defRPr/>
            </a:pPr>
            <a:r>
              <a:rPr lang="en-US" sz="2000" dirty="0">
                <a:solidFill>
                  <a:srgbClr val="2F4E6D"/>
                </a:solidFill>
                <a:latin typeface="Arial" panose="020B0604020202020204" pitchFamily="34" charset="0"/>
                <a:ea typeface="Yu Gothic" panose="020B0400000000000000" pitchFamily="34" charset="-128"/>
                <a:cs typeface="Arial" panose="020B0604020202020204" pitchFamily="34" charset="0"/>
              </a:rPr>
              <a:t>RRR Instruction</a:t>
            </a:r>
          </a:p>
          <a:p>
            <a:pPr marL="971550" lvl="1" indent="-514350">
              <a:buFont typeface="+mj-lt"/>
              <a:buAutoNum type="arabicPeriod"/>
              <a:defRPr/>
            </a:pPr>
            <a:r>
              <a:rPr lang="en-US" sz="2000" dirty="0">
                <a:solidFill>
                  <a:srgbClr val="2F4E6D"/>
                </a:solidFill>
                <a:latin typeface="Arial" panose="020B0604020202020204" pitchFamily="34" charset="0"/>
                <a:ea typeface="Yu Gothic" panose="020B0400000000000000" pitchFamily="34" charset="-128"/>
                <a:cs typeface="Arial" panose="020B0604020202020204" pitchFamily="34" charset="0"/>
              </a:rPr>
              <a:t>RRR In-Class</a:t>
            </a:r>
            <a:endParaRPr lang="en-US" sz="2000" dirty="0">
              <a:solidFill>
                <a:srgbClr val="2F4E6D"/>
              </a:solidFill>
              <a:ea typeface="MS PGothic" panose="020B0600070205080204" pitchFamily="34" charset="-128"/>
              <a:cs typeface="Arial" panose="020B0604020202020204" pitchFamily="34" charset="0"/>
            </a:endParaRPr>
          </a:p>
          <a:p>
            <a:pPr marL="514350" lvl="0" indent="-514350">
              <a:buFont typeface="+mj-lt"/>
              <a:buAutoNum type="arabicPeriod"/>
              <a:defRPr/>
            </a:pPr>
            <a:r>
              <a:rPr lang="en-US" sz="2400" dirty="0">
                <a:solidFill>
                  <a:prstClr val="black"/>
                </a:solidFill>
              </a:rPr>
              <a:t>Measuring what Matters: Treatment Integrity, Social Validity, and Student Behavior</a:t>
            </a:r>
          </a:p>
          <a:p>
            <a:pPr marL="514350" indent="-514350">
              <a:buFont typeface="+mj-lt"/>
              <a:buAutoNum type="arabicPeriod"/>
            </a:pPr>
            <a:r>
              <a:rPr lang="en-US" sz="2400" dirty="0"/>
              <a:t>Wrapping Up and Moving Forward</a:t>
            </a:r>
          </a:p>
        </p:txBody>
      </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0B26CB-C66B-9DBE-A94B-ABD0E30C3E0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Examples 1</a:t>
            </a:r>
          </a:p>
        </p:txBody>
      </p:sp>
      <p:pic>
        <p:nvPicPr>
          <p:cNvPr id="9" name="Picture 1" descr="Image of a student drawing showing a peaceful setting of trees, birds and a sunset">
            <a:extLst>
              <a:ext uri="{FF2B5EF4-FFF2-40B4-BE49-F238E27FC236}">
                <a16:creationId xmlns:a16="http://schemas.microsoft.com/office/drawing/2014/main" id="{A7D332D5-BDD2-C42A-847E-84FA95C8EE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5484" y="1405721"/>
            <a:ext cx="3223525" cy="3809962"/>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FB8104F-1063-3EC5-B6A6-95C256E48637}"/>
              </a:ext>
            </a:extLst>
          </p:cNvPr>
          <p:cNvSpPr/>
          <p:nvPr/>
        </p:nvSpPr>
        <p:spPr>
          <a:xfrm>
            <a:off x="722030" y="5391024"/>
            <a:ext cx="3294139" cy="84518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Guided Imagery Example</a:t>
            </a:r>
          </a:p>
        </p:txBody>
      </p:sp>
      <p:pic>
        <p:nvPicPr>
          <p:cNvPr id="7" name="Picture 2" descr="Image of a student drawing of a child on stage talking in front of a group of people">
            <a:extLst>
              <a:ext uri="{FF2B5EF4-FFF2-40B4-BE49-F238E27FC236}">
                <a16:creationId xmlns:a16="http://schemas.microsoft.com/office/drawing/2014/main" id="{8A12BF82-89B7-B080-A7D8-46914E751A55}"/>
              </a:ext>
            </a:extLst>
          </p:cNvPr>
          <p:cNvPicPr>
            <a:picLocks noChangeAspect="1"/>
          </p:cNvPicPr>
          <p:nvPr/>
        </p:nvPicPr>
        <p:blipFill>
          <a:blip r:embed="rId3"/>
          <a:srcRect l="4573" t="25369" r="10394" b="6800"/>
          <a:stretch>
            <a:fillRect/>
          </a:stretch>
        </p:blipFill>
        <p:spPr>
          <a:xfrm>
            <a:off x="4192137" y="1479253"/>
            <a:ext cx="3550931" cy="3662897"/>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4BCC9197-75BF-AF01-79F5-EBF979422D30}"/>
              </a:ext>
            </a:extLst>
          </p:cNvPr>
          <p:cNvSpPr/>
          <p:nvPr/>
        </p:nvSpPr>
        <p:spPr>
          <a:xfrm>
            <a:off x="4320532" y="5378747"/>
            <a:ext cx="3294139" cy="85746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Anxious feelings:</a:t>
            </a:r>
          </a:p>
          <a:p>
            <a:pPr algn="ctr"/>
            <a:r>
              <a:rPr lang="en-US" sz="2400" dirty="0"/>
              <a:t> public speaking</a:t>
            </a:r>
          </a:p>
        </p:txBody>
      </p:sp>
      <p:pic>
        <p:nvPicPr>
          <p:cNvPr id="3" name="Picture 3" descr="Image of a student drawing showing a girl sweating">
            <a:extLst>
              <a:ext uri="{FF2B5EF4-FFF2-40B4-BE49-F238E27FC236}">
                <a16:creationId xmlns:a16="http://schemas.microsoft.com/office/drawing/2014/main" id="{8AE89E18-7589-A1B3-5FF6-8B96E25D3624}"/>
              </a:ext>
            </a:extLst>
          </p:cNvPr>
          <p:cNvPicPr>
            <a:picLocks noChangeAspect="1"/>
          </p:cNvPicPr>
          <p:nvPr/>
        </p:nvPicPr>
        <p:blipFill>
          <a:blip r:embed="rId4"/>
          <a:srcRect l="6920" t="25481" r="10972" b="9475"/>
          <a:stretch>
            <a:fillRect/>
          </a:stretch>
        </p:blipFill>
        <p:spPr>
          <a:xfrm>
            <a:off x="7893549" y="1479252"/>
            <a:ext cx="3575830" cy="3662897"/>
          </a:xfrm>
          <a:prstGeom prst="rect">
            <a:avLst/>
          </a:prstGeom>
          <a:ln w="6350">
            <a:solidFill>
              <a:schemeClr val="tx1"/>
            </a:solidFill>
          </a:ln>
          <a:effectLst>
            <a:outerShdw blurRad="292100" dist="139700" dir="2700000" algn="tl" rotWithShape="0">
              <a:srgbClr val="333333">
                <a:alpha val="65000"/>
              </a:srgbClr>
            </a:outerShdw>
          </a:effectLst>
        </p:spPr>
      </p:pic>
      <p:sp>
        <p:nvSpPr>
          <p:cNvPr id="5" name="Rectangle 3">
            <a:extLst>
              <a:ext uri="{FF2B5EF4-FFF2-40B4-BE49-F238E27FC236}">
                <a16:creationId xmlns:a16="http://schemas.microsoft.com/office/drawing/2014/main" id="{76160374-028A-E311-26E1-8E029B27F686}"/>
              </a:ext>
            </a:extLst>
          </p:cNvPr>
          <p:cNvSpPr/>
          <p:nvPr/>
        </p:nvSpPr>
        <p:spPr>
          <a:xfrm>
            <a:off x="8034393" y="5215684"/>
            <a:ext cx="3434985" cy="102052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Identifying anxious feelings in your body: sweating</a:t>
            </a:r>
          </a:p>
        </p:txBody>
      </p:sp>
      <p:sp>
        <p:nvSpPr>
          <p:cNvPr id="6" name="Arrow: Left 5">
            <a:extLst>
              <a:ext uri="{FF2B5EF4-FFF2-40B4-BE49-F238E27FC236}">
                <a16:creationId xmlns:a16="http://schemas.microsoft.com/office/drawing/2014/main" id="{2182ED8F-C036-4547-6AE9-539CC5676A4F}"/>
              </a:ext>
              <a:ext uri="{C183D7F6-B498-43B3-948B-1728B52AA6E4}">
                <adec:decorative xmlns:adec="http://schemas.microsoft.com/office/drawing/2017/decorative" val="1"/>
              </a:ext>
            </a:extLst>
          </p:cNvPr>
          <p:cNvSpPr/>
          <p:nvPr/>
        </p:nvSpPr>
        <p:spPr>
          <a:xfrm rot="2221943">
            <a:off x="10665770" y="2243470"/>
            <a:ext cx="1325526" cy="467832"/>
          </a:xfrm>
          <a:prstGeom prst="leftArrow">
            <a:avLst>
              <a:gd name="adj1" fmla="val 4545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73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CAFDA-F818-22F3-04A3-DC9EB124A187}"/>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DA3D88D-ECD2-D246-88FE-A5CBA2C41FCC}"/>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Examples 2</a:t>
            </a:r>
          </a:p>
        </p:txBody>
      </p:sp>
      <p:pic>
        <p:nvPicPr>
          <p:cNvPr id="11" name="Picture 1" descr="Image of student drawing showing a sign that reads &quot;Tryouts for soccer over here&quot;">
            <a:extLst>
              <a:ext uri="{FF2B5EF4-FFF2-40B4-BE49-F238E27FC236}">
                <a16:creationId xmlns:a16="http://schemas.microsoft.com/office/drawing/2014/main" id="{81810E58-C444-D559-63E4-ED78C0FF1811}"/>
              </a:ext>
            </a:extLst>
          </p:cNvPr>
          <p:cNvPicPr>
            <a:picLocks noChangeAspect="1"/>
          </p:cNvPicPr>
          <p:nvPr/>
        </p:nvPicPr>
        <p:blipFill>
          <a:blip r:embed="rId2"/>
          <a:stretch>
            <a:fillRect/>
          </a:stretch>
        </p:blipFill>
        <p:spPr>
          <a:xfrm>
            <a:off x="505200" y="894697"/>
            <a:ext cx="3320594" cy="4084454"/>
          </a:xfrm>
          <a:prstGeom prst="rect">
            <a:avLst/>
          </a:prstGeom>
          <a:ln w="6350">
            <a:solidFill>
              <a:schemeClr val="tx1"/>
            </a:solid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7515D38C-87FB-3F93-B55A-F74A3F993DB2}"/>
              </a:ext>
            </a:extLst>
          </p:cNvPr>
          <p:cNvSpPr/>
          <p:nvPr/>
        </p:nvSpPr>
        <p:spPr>
          <a:xfrm>
            <a:off x="584870" y="5391023"/>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Anxious feelings: </a:t>
            </a:r>
          </a:p>
          <a:p>
            <a:pPr algn="ctr"/>
            <a:r>
              <a:rPr lang="en-US" sz="2400" dirty="0"/>
              <a:t>soccer tryouts</a:t>
            </a:r>
          </a:p>
        </p:txBody>
      </p:sp>
      <p:pic>
        <p:nvPicPr>
          <p:cNvPr id="15" name="Picture 2" descr="Image of a student drawing showing a peaceful setting of a tree, hill, birds and sunshine">
            <a:extLst>
              <a:ext uri="{FF2B5EF4-FFF2-40B4-BE49-F238E27FC236}">
                <a16:creationId xmlns:a16="http://schemas.microsoft.com/office/drawing/2014/main" id="{58AADF86-E3E8-B4AD-648E-2A3F25A51EF6}"/>
              </a:ext>
            </a:extLst>
          </p:cNvPr>
          <p:cNvPicPr>
            <a:picLocks noChangeAspect="1"/>
          </p:cNvPicPr>
          <p:nvPr/>
        </p:nvPicPr>
        <p:blipFill>
          <a:blip r:embed="rId3"/>
          <a:stretch>
            <a:fillRect/>
          </a:stretch>
        </p:blipFill>
        <p:spPr>
          <a:xfrm>
            <a:off x="4214608" y="915153"/>
            <a:ext cx="3547474" cy="4087732"/>
          </a:xfrm>
          <a:prstGeom prst="rect">
            <a:avLst/>
          </a:prstGeom>
          <a:ln w="6350">
            <a:solidFill>
              <a:schemeClr val="tx1"/>
            </a:solid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777BC5CB-5232-1878-FDA1-4C1BCACBEE06}"/>
              </a:ext>
            </a:extLst>
          </p:cNvPr>
          <p:cNvSpPr/>
          <p:nvPr/>
        </p:nvSpPr>
        <p:spPr>
          <a:xfrm>
            <a:off x="4320532" y="5378747"/>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Guided Imagery Example</a:t>
            </a:r>
          </a:p>
        </p:txBody>
      </p:sp>
      <p:pic>
        <p:nvPicPr>
          <p:cNvPr id="7" name="Picture 6" descr="Image of student drawing showing a tombstone with the words &quot;RIP&quot; and a box with the words &quot;RIP dad&quot;">
            <a:extLst>
              <a:ext uri="{FF2B5EF4-FFF2-40B4-BE49-F238E27FC236}">
                <a16:creationId xmlns:a16="http://schemas.microsoft.com/office/drawing/2014/main" id="{F071A57A-A4FE-DCC8-8FA1-399BF49D882E}"/>
              </a:ext>
            </a:extLst>
          </p:cNvPr>
          <p:cNvPicPr>
            <a:picLocks noChangeAspect="1"/>
          </p:cNvPicPr>
          <p:nvPr/>
        </p:nvPicPr>
        <p:blipFill>
          <a:blip r:embed="rId4"/>
          <a:stretch>
            <a:fillRect/>
          </a:stretch>
        </p:blipFill>
        <p:spPr>
          <a:xfrm>
            <a:off x="7897109" y="654020"/>
            <a:ext cx="4072481" cy="4737003"/>
          </a:xfrm>
          <a:prstGeom prst="rect">
            <a:avLst/>
          </a:prstGeom>
        </p:spPr>
      </p:pic>
      <p:sp>
        <p:nvSpPr>
          <p:cNvPr id="5" name="Rectangle 3">
            <a:extLst>
              <a:ext uri="{FF2B5EF4-FFF2-40B4-BE49-F238E27FC236}">
                <a16:creationId xmlns:a16="http://schemas.microsoft.com/office/drawing/2014/main" id="{FF9D28F2-B69D-89DE-79E2-56E29B645FA5}"/>
              </a:ext>
            </a:extLst>
          </p:cNvPr>
          <p:cNvSpPr/>
          <p:nvPr/>
        </p:nvSpPr>
        <p:spPr>
          <a:xfrm>
            <a:off x="8120273" y="5378746"/>
            <a:ext cx="3294139" cy="74814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Guided Imagery Example</a:t>
            </a:r>
          </a:p>
        </p:txBody>
      </p:sp>
    </p:spTree>
    <p:extLst>
      <p:ext uri="{BB962C8B-B14F-4D97-AF65-F5344CB8AC3E}">
        <p14:creationId xmlns:p14="http://schemas.microsoft.com/office/powerpoint/2010/main" val="1860346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dirty="0"/>
              <a:t>Recognizing and understanding our emotions is a key component for self-awareness</a:t>
            </a:r>
          </a:p>
          <a:p>
            <a:r>
              <a:rPr lang="en-US" dirty="0"/>
              <a:t>Students learn to: </a:t>
            </a:r>
          </a:p>
          <a:p>
            <a:pPr lvl="1"/>
            <a:r>
              <a:rPr lang="en-US" dirty="0"/>
              <a:t>Lesson 1: Understanding anxious feelings</a:t>
            </a:r>
          </a:p>
          <a:p>
            <a:pPr lvl="1"/>
            <a:r>
              <a:rPr lang="en-US" dirty="0"/>
              <a:t>Lesson 2: Identifying anxious thoughts and feelings</a:t>
            </a:r>
          </a:p>
          <a:p>
            <a:pPr lvl="1"/>
            <a:r>
              <a:rPr lang="en-US" dirty="0"/>
              <a:t>Lesson 3: Choosing strategies to help manage anxious thoughts and feelings</a:t>
            </a:r>
          </a:p>
        </p:txBody>
      </p:sp>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Images of two Anxious Feelings in Our Bodies visual cue cards 1. Heart Racing (Boys with worried expression clasping his hands in front of his body in a classroom) and 2. Shaking Hands (Boy in a classroom holding out shaking hands in front of him)">
            <a:extLst>
              <a:ext uri="{FF2B5EF4-FFF2-40B4-BE49-F238E27FC236}">
                <a16:creationId xmlns:a16="http://schemas.microsoft.com/office/drawing/2014/main" id="{219B1B56-F229-1FC5-D769-57EF30F6E0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120" y="2857500"/>
            <a:ext cx="4993250" cy="2743073"/>
          </a:xfrm>
          <a:prstGeom prst="rect">
            <a:avLst/>
          </a:prstGeom>
          <a:ln w="19050">
            <a:solidFill>
              <a:schemeClr val="tx1"/>
            </a:solidFill>
          </a:ln>
        </p:spPr>
      </p:pic>
    </p:spTree>
    <p:extLst>
      <p:ext uri="{BB962C8B-B14F-4D97-AF65-F5344CB8AC3E}">
        <p14:creationId xmlns:p14="http://schemas.microsoft.com/office/powerpoint/2010/main" val="989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a:t>
            </a:r>
          </a:p>
        </p:txBody>
      </p:sp>
      <p:sp>
        <p:nvSpPr>
          <p:cNvPr id="4" name="Title 1">
            <a:extLst>
              <a:ext uri="{FF2B5EF4-FFF2-40B4-BE49-F238E27FC236}">
                <a16:creationId xmlns:a16="http://schemas.microsoft.com/office/drawing/2014/main" id="{48C65396-3912-B9E0-B0F3-D3AF70CB247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a:t>
            </a:r>
          </a:p>
        </p:txBody>
      </p:sp>
      <p:sp>
        <p:nvSpPr>
          <p:cNvPr id="2" name="Title 1">
            <a:extLst>
              <a:ext uri="{FF2B5EF4-FFF2-40B4-BE49-F238E27FC236}">
                <a16:creationId xmlns:a16="http://schemas.microsoft.com/office/drawing/2014/main" id="{84E370A8-E64E-95CD-1E94-E65BA2B754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3</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09575" y="1881204"/>
            <a:ext cx="10944225" cy="4351338"/>
          </a:xfrm>
        </p:spPr>
        <p:txBody>
          <a:bodyPr>
            <a:normAutofit/>
          </a:bodyPr>
          <a:lstStyle/>
          <a:p>
            <a:pPr marL="0" indent="0">
              <a:buNone/>
            </a:pPr>
            <a:r>
              <a:rPr lang="en-US" dirty="0"/>
              <a:t>Students learn how to monitor their own feelings and behaviors</a:t>
            </a:r>
          </a:p>
          <a:p>
            <a:pPr lvl="1"/>
            <a:r>
              <a:rPr lang="en-US" dirty="0"/>
              <a:t>Lesson 1: Learning to Self-Monitor (Record) our Behaviors</a:t>
            </a:r>
          </a:p>
          <a:p>
            <a:pPr lvl="2"/>
            <a:r>
              <a:rPr lang="en-US" sz="2400" dirty="0"/>
              <a:t>Focus: Academic Engagement</a:t>
            </a:r>
          </a:p>
          <a:p>
            <a:pPr lvl="1"/>
            <a:r>
              <a:rPr lang="en-US" dirty="0"/>
              <a:t>Lesson 2: Learning to Self-Monitor (Record) our Thoughts, Feelings, and Behaviors</a:t>
            </a:r>
          </a:p>
          <a:p>
            <a:pPr lvl="2"/>
            <a:r>
              <a:rPr lang="en-US" sz="2400" dirty="0"/>
              <a:t>Focus: Anxious thoughts and feelings</a:t>
            </a:r>
          </a:p>
          <a:p>
            <a:pPr lvl="2"/>
            <a:r>
              <a:rPr lang="en-US" sz="2400" dirty="0"/>
              <a:t>Focus: Use of relaxation strategies</a:t>
            </a:r>
          </a:p>
        </p:txBody>
      </p:sp>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C1EA-6D71-0CD8-8A66-D9709267F46B}"/>
              </a:ext>
            </a:extLst>
          </p:cNvPr>
          <p:cNvSpPr>
            <a:spLocks noGrp="1"/>
          </p:cNvSpPr>
          <p:nvPr>
            <p:ph type="title"/>
          </p:nvPr>
        </p:nvSpPr>
        <p:spPr>
          <a:xfrm>
            <a:off x="648929" y="275303"/>
            <a:ext cx="6567947" cy="1415385"/>
          </a:xfrm>
        </p:spPr>
        <p:txBody>
          <a:bodyPr>
            <a:normAutofit/>
          </a:bodyPr>
          <a:lstStyle/>
          <a:p>
            <a:r>
              <a:rPr lang="en-US" dirty="0"/>
              <a:t>Engaged or Distracted</a:t>
            </a:r>
          </a:p>
        </p:txBody>
      </p:sp>
      <p:pic>
        <p:nvPicPr>
          <p:cNvPr id="1032" name="Picture 8" descr="Image of 3 students working together in a chemistry classroom">
            <a:extLst>
              <a:ext uri="{FF2B5EF4-FFF2-40B4-BE49-F238E27FC236}">
                <a16:creationId xmlns:a16="http://schemas.microsoft.com/office/drawing/2014/main" id="{25ECA0D0-439A-07F3-7FB0-928E461D4A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468" y="1954160"/>
            <a:ext cx="37719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girl sleeping at her desk in a classroom">
            <a:extLst>
              <a:ext uri="{FF2B5EF4-FFF2-40B4-BE49-F238E27FC236}">
                <a16:creationId xmlns:a16="http://schemas.microsoft.com/office/drawing/2014/main" id="{24D4462D-922E-72AD-1986-41F6C01BF3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2079" y="1954160"/>
            <a:ext cx="3731582"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of students working together on a class project in a classroom">
            <a:extLst>
              <a:ext uri="{FF2B5EF4-FFF2-40B4-BE49-F238E27FC236}">
                <a16:creationId xmlns:a16="http://schemas.microsoft.com/office/drawing/2014/main" id="{E91D042A-3F9E-CEE9-E24D-535DDFF6E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57372" y="1954160"/>
            <a:ext cx="3749040" cy="432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76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dirty="0"/>
              <a:t>RRR Ready-Go! and Optional Review Lessons</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432153" y="1742505"/>
            <a:ext cx="3320475" cy="4297975"/>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1082105" y="5686537"/>
            <a:ext cx="4020569" cy="707886"/>
          </a:xfrm>
          <a:solidFill>
            <a:srgbClr val="385D8A"/>
          </a:solidFill>
        </p:spPr>
        <p:txBody>
          <a:bodyPr>
            <a:noAutofit/>
          </a:bodyPr>
          <a:lstStyle/>
          <a:p>
            <a:pPr marL="0" indent="0" algn="ctr">
              <a:spcBef>
                <a:spcPts val="0"/>
              </a:spcBef>
              <a:buNone/>
            </a:pPr>
            <a:r>
              <a:rPr lang="en-US" sz="2400" dirty="0">
                <a:solidFill>
                  <a:schemeClr val="bg1"/>
                </a:solidFill>
              </a:rPr>
              <a:t>Lesson taught </a:t>
            </a:r>
            <a:r>
              <a:rPr lang="en-US" sz="2400" i="1" u="sng" dirty="0">
                <a:solidFill>
                  <a:schemeClr val="bg1"/>
                </a:solidFill>
              </a:rPr>
              <a:t>after</a:t>
            </a:r>
            <a:r>
              <a:rPr lang="en-US" sz="2400" dirty="0">
                <a:solidFill>
                  <a:schemeClr val="bg1"/>
                </a:solidFill>
              </a:rPr>
              <a:t> a few </a:t>
            </a:r>
          </a:p>
          <a:p>
            <a:pPr marL="0" indent="0" algn="ctr">
              <a:spcBef>
                <a:spcPts val="0"/>
              </a:spcBef>
              <a:buNone/>
            </a:pPr>
            <a:r>
              <a:rPr lang="en-US" sz="2400" dirty="0">
                <a:solidFill>
                  <a:schemeClr val="bg1"/>
                </a:solidFill>
              </a:rPr>
              <a:t>days of RRR In-Class</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1" descr="Screenshot of the first page of a RRR lesson plan (Review)">
            <a:extLst>
              <a:ext uri="{FF2B5EF4-FFF2-40B4-BE49-F238E27FC236}">
                <a16:creationId xmlns:a16="http://schemas.microsoft.com/office/drawing/2014/main" id="{C3DC5933-C36E-9A84-7462-56510DEDE8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7383" y="1742505"/>
            <a:ext cx="3429695" cy="442723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F31D45B-7221-6F54-0DE9-F6C51FA6F0FE}"/>
              </a:ext>
            </a:extLst>
          </p:cNvPr>
          <p:cNvSpPr txBox="1"/>
          <p:nvPr/>
        </p:nvSpPr>
        <p:spPr>
          <a:xfrm>
            <a:off x="6207571" y="5686537"/>
            <a:ext cx="4346130" cy="830997"/>
          </a:xfrm>
          <a:prstGeom prst="rect">
            <a:avLst/>
          </a:prstGeom>
          <a:solidFill>
            <a:srgbClr val="385D8A"/>
          </a:solidFill>
        </p:spPr>
        <p:txBody>
          <a:bodyPr wrap="square" rtlCol="0">
            <a:spAutoFit/>
          </a:bodyPr>
          <a:lstStyle/>
          <a:p>
            <a:pPr algn="ctr"/>
            <a:r>
              <a:rPr lang="en-US" sz="2400" dirty="0">
                <a:solidFill>
                  <a:schemeClr val="bg1"/>
                </a:solidFill>
              </a:rPr>
              <a:t>Optional customizable lesson following an extended break</a:t>
            </a:r>
          </a:p>
        </p:txBody>
      </p:sp>
    </p:spTree>
    <p:extLst>
      <p:ext uri="{BB962C8B-B14F-4D97-AF65-F5344CB8AC3E}">
        <p14:creationId xmlns:p14="http://schemas.microsoft.com/office/powerpoint/2010/main" val="862596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33642A3-AC7D-4B35-2CF3-F1A7E9A381C5}"/>
              </a:ext>
              <a:ext uri="{C183D7F6-B498-43B3-948B-1728B52AA6E4}">
                <adec:decorative xmlns:adec="http://schemas.microsoft.com/office/drawing/2017/decorative" val="0"/>
              </a:ext>
            </a:extLst>
          </p:cNvPr>
          <p:cNvSpPr txBox="1">
            <a:spLocks noGrp="1"/>
          </p:cNvSpPr>
          <p:nvPr>
            <p:ph type="title" idx="4294967295"/>
          </p:nvPr>
        </p:nvSpPr>
        <p:spPr>
          <a:xfrm>
            <a:off x="516083" y="310962"/>
            <a:ext cx="5257799" cy="1325563"/>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a:t>
            </a:r>
          </a:p>
        </p:txBody>
      </p:sp>
      <p:graphicFrame>
        <p:nvGraphicFramePr>
          <p:cNvPr id="3" name="Table">
            <a:extLst>
              <a:ext uri="{FF2B5EF4-FFF2-40B4-BE49-F238E27FC236}">
                <a16:creationId xmlns:a16="http://schemas.microsoft.com/office/drawing/2014/main" id="{8087F850-36DF-94F6-5D10-26571560593C}"/>
              </a:ext>
            </a:extLst>
          </p:cNvPr>
          <p:cNvGraphicFramePr>
            <a:graphicFrameLocks noGrp="1"/>
          </p:cNvGraphicFramePr>
          <p:nvPr>
            <p:extLst>
              <p:ext uri="{D42A27DB-BD31-4B8C-83A1-F6EECF244321}">
                <p14:modId xmlns:p14="http://schemas.microsoft.com/office/powerpoint/2010/main" val="4248988792"/>
              </p:ext>
            </p:extLst>
          </p:nvPr>
        </p:nvGraphicFramePr>
        <p:xfrm>
          <a:off x="516083" y="1636525"/>
          <a:ext cx="5257799" cy="3886200"/>
        </p:xfrm>
        <a:graphic>
          <a:graphicData uri="http://schemas.openxmlformats.org/drawingml/2006/table">
            <a:tbl>
              <a:tblPr firstRow="1" bandRow="1">
                <a:tableStyleId>{5C22544A-7EE6-4342-B048-85BDC9FD1C3A}</a:tableStyleId>
              </a:tblPr>
              <a:tblGrid>
                <a:gridCol w="5257799">
                  <a:extLst>
                    <a:ext uri="{9D8B030D-6E8A-4147-A177-3AD203B41FA5}">
                      <a16:colId xmlns:a16="http://schemas.microsoft.com/office/drawing/2014/main" val="753282578"/>
                    </a:ext>
                  </a:extLst>
                </a:gridCol>
              </a:tblGrid>
              <a:tr h="3653392">
                <a:tc>
                  <a:txBody>
                    <a:bodyPr/>
                    <a:lstStyle/>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Locate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the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RRR Instructional Hub (see Steps)</a:t>
                      </a: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0" indent="0" algn="l">
                        <a:spcAft>
                          <a:spcPts val="600"/>
                        </a:spcAft>
                        <a:buFont typeface="Arial" panose="020B0604020202020204" pitchFamily="34" charset="0"/>
                        <a:buNone/>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Explore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one of the lesson plans. </a:t>
                      </a:r>
                    </a:p>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Review</a:t>
                      </a:r>
                      <a:r>
                        <a:rPr lang="en-US" sz="2800" b="0" i="0" u="none" kern="1200">
                          <a:solidFill>
                            <a:sysClr val="windowText" lastClr="000000"/>
                          </a:solidFill>
                          <a:latin typeface="+mn-lt"/>
                          <a:ea typeface="+mn-ea"/>
                          <a:cs typeface="+mn-cs"/>
                        </a:rPr>
                        <a:t> screening data.</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4" name="TextBox 3">
            <a:extLst>
              <a:ext uri="{FF2B5EF4-FFF2-40B4-BE49-F238E27FC236}">
                <a16:creationId xmlns:a16="http://schemas.microsoft.com/office/drawing/2014/main" id="{FC35D00C-9DBD-7322-17EF-799E204FDD09}"/>
              </a:ext>
            </a:extLst>
          </p:cNvPr>
          <p:cNvSpPr txBox="1"/>
          <p:nvPr/>
        </p:nvSpPr>
        <p:spPr>
          <a:xfrm>
            <a:off x="6031688" y="337277"/>
            <a:ext cx="5628642" cy="338554"/>
          </a:xfrm>
          <a:prstGeom prst="rect">
            <a:avLst/>
          </a:prstGeom>
          <a:solidFill>
            <a:srgbClr val="F0F0F0"/>
          </a:solidFill>
          <a:ln w="12700">
            <a:solidFill>
              <a:schemeClr val="tx1"/>
            </a:solidFill>
          </a:ln>
        </p:spPr>
        <p:txBody>
          <a:bodyPr wrap="square" rtlCol="0">
            <a:spAutoFit/>
          </a:bodyPr>
          <a:lstStyle/>
          <a:p>
            <a:r>
              <a:rPr lang="en-US" sz="1600" b="1"/>
              <a:t>Step 1: </a:t>
            </a:r>
            <a:r>
              <a:rPr lang="en-US" sz="1600"/>
              <a:t>Go to ci3t.org/enhance</a:t>
            </a:r>
          </a:p>
        </p:txBody>
      </p:sp>
      <p:sp>
        <p:nvSpPr>
          <p:cNvPr id="12" name="TextBox 11">
            <a:extLst>
              <a:ext uri="{FF2B5EF4-FFF2-40B4-BE49-F238E27FC236}">
                <a16:creationId xmlns:a16="http://schemas.microsoft.com/office/drawing/2014/main" id="{67A4D0F8-9169-E945-97F2-5031728B3D0A}"/>
              </a:ext>
            </a:extLst>
          </p:cNvPr>
          <p:cNvSpPr txBox="1"/>
          <p:nvPr/>
        </p:nvSpPr>
        <p:spPr>
          <a:xfrm>
            <a:off x="6031689" y="787396"/>
            <a:ext cx="5628641" cy="3293209"/>
          </a:xfrm>
          <a:prstGeom prst="rect">
            <a:avLst/>
          </a:prstGeom>
          <a:solidFill>
            <a:srgbClr val="F0F0F0"/>
          </a:solidFill>
          <a:ln>
            <a:solidFill>
              <a:schemeClr val="tx1"/>
            </a:solidFill>
          </a:ln>
        </p:spPr>
        <p:txBody>
          <a:bodyPr wrap="square" rtlCol="0">
            <a:spAutoFit/>
          </a:bodyPr>
          <a:lstStyle/>
          <a:p>
            <a:r>
              <a:rPr lang="en-US" sz="1600" b="1" dirty="0"/>
              <a:t>Step 2: </a:t>
            </a:r>
            <a:r>
              <a:rPr lang="en-US" sz="1600" dirty="0"/>
              <a:t>Locate the </a:t>
            </a:r>
            <a:r>
              <a:rPr lang="en-US" sz="1600" i="1" dirty="0"/>
              <a:t>Recognize. Relax. Record. </a:t>
            </a:r>
            <a:r>
              <a:rPr lang="en-US" sz="1600" dirty="0"/>
              <a:t>module (see Ci3T: Implementing Secondary (Tier 2) Interventions)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5" name="TextBox 4">
            <a:extLst>
              <a:ext uri="{FF2B5EF4-FFF2-40B4-BE49-F238E27FC236}">
                <a16:creationId xmlns:a16="http://schemas.microsoft.com/office/drawing/2014/main" id="{1CA788BA-381A-86D4-D27A-B05262E7F860}"/>
              </a:ext>
            </a:extLst>
          </p:cNvPr>
          <p:cNvSpPr txBox="1"/>
          <p:nvPr/>
        </p:nvSpPr>
        <p:spPr>
          <a:xfrm>
            <a:off x="6031689" y="4172161"/>
            <a:ext cx="5628644" cy="584775"/>
          </a:xfrm>
          <a:prstGeom prst="rect">
            <a:avLst/>
          </a:prstGeom>
          <a:solidFill>
            <a:srgbClr val="F0F0F0"/>
          </a:solidFill>
          <a:ln w="12700">
            <a:solidFill>
              <a:schemeClr val="tx1"/>
            </a:solidFill>
          </a:ln>
        </p:spPr>
        <p:txBody>
          <a:bodyPr wrap="square" rtlCol="0">
            <a:spAutoFit/>
          </a:bodyPr>
          <a:lstStyle/>
          <a:p>
            <a:r>
              <a:rPr lang="en-US" sz="1600" b="1" dirty="0"/>
              <a:t>Step 3: </a:t>
            </a:r>
            <a:r>
              <a:rPr lang="en-US" sz="1600" dirty="0"/>
              <a:t>Sign into the module using your district email (if you haven’t yet registered, directions will be provided to do so)</a:t>
            </a:r>
          </a:p>
        </p:txBody>
      </p:sp>
      <p:sp>
        <p:nvSpPr>
          <p:cNvPr id="16" name="TextBox 15">
            <a:extLst>
              <a:ext uri="{FF2B5EF4-FFF2-40B4-BE49-F238E27FC236}">
                <a16:creationId xmlns:a16="http://schemas.microsoft.com/office/drawing/2014/main" id="{51EABA62-4434-5CF3-3924-619439D378EA}"/>
              </a:ext>
            </a:extLst>
          </p:cNvPr>
          <p:cNvSpPr txBox="1"/>
          <p:nvPr/>
        </p:nvSpPr>
        <p:spPr>
          <a:xfrm>
            <a:off x="6031688" y="4848492"/>
            <a:ext cx="5628641" cy="1815882"/>
          </a:xfrm>
          <a:prstGeom prst="rect">
            <a:avLst/>
          </a:prstGeom>
          <a:solidFill>
            <a:srgbClr val="F0F0F0"/>
          </a:solidFill>
          <a:ln>
            <a:solidFill>
              <a:schemeClr val="tx1"/>
            </a:solidFill>
          </a:ln>
        </p:spPr>
        <p:txBody>
          <a:bodyPr wrap="square" rtlCol="0">
            <a:spAutoFit/>
          </a:bodyPr>
          <a:lstStyle/>
          <a:p>
            <a:r>
              <a:rPr lang="en-US" sz="1600" b="1" dirty="0"/>
              <a:t>Step 4: </a:t>
            </a:r>
            <a:r>
              <a:rPr lang="en-US" sz="1600" dirty="0"/>
              <a:t>On the toolbar, Section 13 (</a:t>
            </a:r>
            <a:r>
              <a:rPr lang="en-US" sz="1600" i="1" dirty="0"/>
              <a:t>Getting Started with Recognize. Relax. Record.</a:t>
            </a:r>
            <a:r>
              <a:rPr lang="en-US" sz="1600" dirty="0"/>
              <a:t>). Scroll down until you find the RRR Instructional Hub.</a:t>
            </a:r>
          </a:p>
          <a:p>
            <a:endParaRPr lang="en-US" sz="1600" dirty="0"/>
          </a:p>
          <a:p>
            <a:endParaRPr lang="en-US" sz="1600" dirty="0"/>
          </a:p>
          <a:p>
            <a:endParaRPr lang="en-US" sz="1600" dirty="0"/>
          </a:p>
          <a:p>
            <a:endParaRPr lang="en-US" sz="1600" dirty="0"/>
          </a:p>
        </p:txBody>
      </p:sp>
      <p:pic>
        <p:nvPicPr>
          <p:cNvPr id="11" name="Picture 10">
            <a:extLst>
              <a:ext uri="{FF2B5EF4-FFF2-40B4-BE49-F238E27FC236}">
                <a16:creationId xmlns:a16="http://schemas.microsoft.com/office/drawing/2014/main" id="{44AD4E4E-5181-8DBB-3C89-4D5B622F8D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342" y="1443718"/>
            <a:ext cx="3331796" cy="2394142"/>
          </a:xfrm>
          <a:prstGeom prst="rect">
            <a:avLst/>
          </a:prstGeom>
          <a:ln>
            <a:solidFill>
              <a:schemeClr val="tx1">
                <a:lumMod val="75000"/>
                <a:lumOff val="25000"/>
              </a:schemeClr>
            </a:solidFill>
          </a:ln>
        </p:spPr>
      </p:pic>
      <p:sp>
        <p:nvSpPr>
          <p:cNvPr id="10" name="Rectangle 9">
            <a:extLst>
              <a:ext uri="{FF2B5EF4-FFF2-40B4-BE49-F238E27FC236}">
                <a16:creationId xmlns:a16="http://schemas.microsoft.com/office/drawing/2014/main" id="{251062F2-8846-D3C1-5217-780EC5153ED4}"/>
              </a:ext>
              <a:ext uri="{C183D7F6-B498-43B3-948B-1728B52AA6E4}">
                <adec:decorative xmlns:adec="http://schemas.microsoft.com/office/drawing/2017/decorative" val="1"/>
              </a:ext>
            </a:extLst>
          </p:cNvPr>
          <p:cNvSpPr/>
          <p:nvPr/>
        </p:nvSpPr>
        <p:spPr>
          <a:xfrm>
            <a:off x="6808342" y="2802406"/>
            <a:ext cx="664902" cy="8890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9EC321-A6E6-EA52-6E88-BBA0F58832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215" y="2646215"/>
            <a:ext cx="1973749" cy="1291257"/>
          </a:xfrm>
          <a:prstGeom prst="rect">
            <a:avLst/>
          </a:prstGeom>
        </p:spPr>
      </p:pic>
      <p:pic>
        <p:nvPicPr>
          <p:cNvPr id="21" name="Picture 20">
            <a:extLst>
              <a:ext uri="{FF2B5EF4-FFF2-40B4-BE49-F238E27FC236}">
                <a16:creationId xmlns:a16="http://schemas.microsoft.com/office/drawing/2014/main" id="{7E90BBC5-0529-B877-7D22-07FAF3062C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07960" y="5616972"/>
            <a:ext cx="1834872" cy="935837"/>
          </a:xfrm>
          <a:prstGeom prst="rect">
            <a:avLst/>
          </a:prstGeom>
          <a:ln>
            <a:solidFill>
              <a:schemeClr val="tx1">
                <a:lumMod val="75000"/>
                <a:lumOff val="25000"/>
              </a:schemeClr>
            </a:solidFill>
          </a:ln>
        </p:spPr>
      </p:pic>
      <p:sp>
        <p:nvSpPr>
          <p:cNvPr id="23" name="Rectangle 22">
            <a:extLst>
              <a:ext uri="{FF2B5EF4-FFF2-40B4-BE49-F238E27FC236}">
                <a16:creationId xmlns:a16="http://schemas.microsoft.com/office/drawing/2014/main" id="{E5AC1D9A-91E7-CB1B-71B1-E14280155C7E}"/>
              </a:ext>
              <a:ext uri="{C183D7F6-B498-43B3-948B-1728B52AA6E4}">
                <adec:decorative xmlns:adec="http://schemas.microsoft.com/office/drawing/2017/decorative" val="1"/>
              </a:ext>
            </a:extLst>
          </p:cNvPr>
          <p:cNvSpPr/>
          <p:nvPr/>
        </p:nvSpPr>
        <p:spPr>
          <a:xfrm>
            <a:off x="9507960" y="6067956"/>
            <a:ext cx="1834872" cy="23000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10:00">
            <a:extLst>
              <a:ext uri="{FF2B5EF4-FFF2-40B4-BE49-F238E27FC236}">
                <a16:creationId xmlns:a16="http://schemas.microsoft.com/office/drawing/2014/main" id="{DCAAFD0E-78D8-465C-BC74-727E3DF39D6E}"/>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469430" y="5616971"/>
            <a:ext cx="3272086" cy="1160313"/>
          </a:xfrm>
          <a:prstGeom prst="rect">
            <a:avLst/>
          </a:prstGeom>
          <a:noFill/>
        </p:spPr>
      </p:pic>
      <p:pic>
        <p:nvPicPr>
          <p:cNvPr id="7" name="09:00">
            <a:extLst>
              <a:ext uri="{FF2B5EF4-FFF2-40B4-BE49-F238E27FC236}">
                <a16:creationId xmlns:a16="http://schemas.microsoft.com/office/drawing/2014/main" id="{E7CD32BA-8B6C-C8E8-E869-ED87D342CA5C}"/>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469486" y="5616971"/>
            <a:ext cx="3272086" cy="1160313"/>
          </a:xfrm>
          <a:prstGeom prst="rect">
            <a:avLst/>
          </a:prstGeom>
          <a:noFill/>
        </p:spPr>
      </p:pic>
      <p:pic>
        <p:nvPicPr>
          <p:cNvPr id="8" name="08:00">
            <a:extLst>
              <a:ext uri="{FF2B5EF4-FFF2-40B4-BE49-F238E27FC236}">
                <a16:creationId xmlns:a16="http://schemas.microsoft.com/office/drawing/2014/main" id="{B455050C-EA27-0C25-82D8-A64B29AB1127}"/>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469650" y="5616971"/>
            <a:ext cx="3272086" cy="1160313"/>
          </a:xfrm>
          <a:prstGeom prst="rect">
            <a:avLst/>
          </a:prstGeom>
          <a:noFill/>
        </p:spPr>
      </p:pic>
      <p:pic>
        <p:nvPicPr>
          <p:cNvPr id="9" name="07:00">
            <a:extLst>
              <a:ext uri="{FF2B5EF4-FFF2-40B4-BE49-F238E27FC236}">
                <a16:creationId xmlns:a16="http://schemas.microsoft.com/office/drawing/2014/main" id="{31BB68F4-10A6-A5F8-8DA1-257EB695D4AE}"/>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3" name="06:00">
            <a:extLst>
              <a:ext uri="{FF2B5EF4-FFF2-40B4-BE49-F238E27FC236}">
                <a16:creationId xmlns:a16="http://schemas.microsoft.com/office/drawing/2014/main" id="{3EB83E2F-E4A6-C281-956E-552F331185DE}"/>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4" name="05:00">
            <a:extLst>
              <a:ext uri="{FF2B5EF4-FFF2-40B4-BE49-F238E27FC236}">
                <a16:creationId xmlns:a16="http://schemas.microsoft.com/office/drawing/2014/main" id="{DD75ED67-0244-C160-270C-5BA21C55D32C}"/>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469652" y="5616971"/>
            <a:ext cx="3272086" cy="1160313"/>
          </a:xfrm>
          <a:prstGeom prst="rect">
            <a:avLst/>
          </a:prstGeom>
          <a:noFill/>
        </p:spPr>
      </p:pic>
      <p:pic>
        <p:nvPicPr>
          <p:cNvPr id="15" name="04:00">
            <a:extLst>
              <a:ext uri="{FF2B5EF4-FFF2-40B4-BE49-F238E27FC236}">
                <a16:creationId xmlns:a16="http://schemas.microsoft.com/office/drawing/2014/main" id="{3343AD7E-FC7E-5FE8-CB93-E88885A96EA6}"/>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469486" y="5616971"/>
            <a:ext cx="3272086" cy="1160313"/>
          </a:xfrm>
          <a:prstGeom prst="rect">
            <a:avLst/>
          </a:prstGeom>
          <a:noFill/>
        </p:spPr>
      </p:pic>
      <p:pic>
        <p:nvPicPr>
          <p:cNvPr id="17" name="03:00">
            <a:extLst>
              <a:ext uri="{FF2B5EF4-FFF2-40B4-BE49-F238E27FC236}">
                <a16:creationId xmlns:a16="http://schemas.microsoft.com/office/drawing/2014/main" id="{E321D345-BA9C-7FDF-A0E1-D298BCFBE83C}"/>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1469652" y="5616973"/>
            <a:ext cx="3272086" cy="1160313"/>
          </a:xfrm>
          <a:prstGeom prst="rect">
            <a:avLst/>
          </a:prstGeom>
          <a:noFill/>
        </p:spPr>
      </p:pic>
      <p:pic>
        <p:nvPicPr>
          <p:cNvPr id="18" name="02:00">
            <a:extLst>
              <a:ext uri="{FF2B5EF4-FFF2-40B4-BE49-F238E27FC236}">
                <a16:creationId xmlns:a16="http://schemas.microsoft.com/office/drawing/2014/main" id="{1C755570-4740-DE78-EFA2-86042E9D0554}"/>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1469654" y="5616973"/>
            <a:ext cx="3272086" cy="1160313"/>
          </a:xfrm>
          <a:prstGeom prst="rect">
            <a:avLst/>
          </a:prstGeom>
          <a:noFill/>
        </p:spPr>
      </p:pic>
      <p:pic>
        <p:nvPicPr>
          <p:cNvPr id="20" name="01:00">
            <a:extLst>
              <a:ext uri="{FF2B5EF4-FFF2-40B4-BE49-F238E27FC236}">
                <a16:creationId xmlns:a16="http://schemas.microsoft.com/office/drawing/2014/main" id="{15ED921A-E9DF-4D2B-10A0-F27135CAD9D9}"/>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1469654" y="5616975"/>
            <a:ext cx="3272086" cy="1160313"/>
          </a:xfrm>
          <a:prstGeom prst="rect">
            <a:avLst/>
          </a:prstGeom>
          <a:noFill/>
        </p:spPr>
      </p:pic>
      <p:pic>
        <p:nvPicPr>
          <p:cNvPr id="22" name="00:30">
            <a:extLst>
              <a:ext uri="{FF2B5EF4-FFF2-40B4-BE49-F238E27FC236}">
                <a16:creationId xmlns:a16="http://schemas.microsoft.com/office/drawing/2014/main" id="{51037E4E-C806-C4FF-E3F4-A2CDE1BF0ADF}"/>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1469542" y="5616971"/>
            <a:ext cx="3272086" cy="1160313"/>
          </a:xfrm>
          <a:prstGeom prst="rect">
            <a:avLst/>
          </a:prstGeom>
          <a:noFill/>
        </p:spPr>
      </p:pic>
      <p:pic>
        <p:nvPicPr>
          <p:cNvPr id="24" name="00:00">
            <a:extLst>
              <a:ext uri="{FF2B5EF4-FFF2-40B4-BE49-F238E27FC236}">
                <a16:creationId xmlns:a16="http://schemas.microsoft.com/office/drawing/2014/main" id="{8DE96CB3-79B1-69B8-72BE-C99532B80DDF}"/>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1469598" y="5616972"/>
            <a:ext cx="3272085" cy="1160314"/>
          </a:xfrm>
          <a:prstGeom prst="rect">
            <a:avLst/>
          </a:prstGeom>
          <a:noFill/>
        </p:spPr>
      </p:pic>
      <p:pic>
        <p:nvPicPr>
          <p:cNvPr id="25" name="Picture">
            <a:extLst>
              <a:ext uri="{FF2B5EF4-FFF2-40B4-BE49-F238E27FC236}">
                <a16:creationId xmlns:a16="http://schemas.microsoft.com/office/drawing/2014/main" id="{313ECE36-A6EF-E6A8-A0A6-79A4C6799ABE}"/>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a:ext>
            </a:extLst>
          </a:blip>
          <a:srcRect l="2073" t="8358" r="25499" b="46866"/>
          <a:stretch>
            <a:fillRect/>
          </a:stretch>
        </p:blipFill>
        <p:spPr>
          <a:xfrm>
            <a:off x="2810443" y="2646215"/>
            <a:ext cx="2703031" cy="1291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6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2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8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4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6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2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48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4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570000"/>
                            </p:stCondLst>
                            <p:childTnLst>
                              <p:par>
                                <p:cTn id="38" presetID="1" presetClass="entr" presetSubtype="0" fill="hold" nodeType="afterEffect">
                                  <p:stCondLst>
                                    <p:cond delay="3000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8ADC-665C-BD14-6FAF-8F26B9811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5ADBB-5649-9A9E-1CFB-6A291FB44992}"/>
              </a:ext>
            </a:extLst>
          </p:cNvPr>
          <p:cNvSpPr>
            <a:spLocks noGrp="1"/>
          </p:cNvSpPr>
          <p:nvPr>
            <p:ph type="title"/>
          </p:nvPr>
        </p:nvSpPr>
        <p:spPr>
          <a:xfrm>
            <a:off x="3581400" y="1709738"/>
            <a:ext cx="8610600" cy="2852737"/>
          </a:xfrm>
        </p:spPr>
        <p:txBody>
          <a:bodyPr anchor="ctr">
            <a:normAutofit/>
          </a:bodyPr>
          <a:lstStyle/>
          <a:p>
            <a:r>
              <a:rPr lang="en-US"/>
              <a:t>Step 5</a:t>
            </a:r>
          </a:p>
        </p:txBody>
      </p:sp>
      <p:sp>
        <p:nvSpPr>
          <p:cNvPr id="7" name="Text Placeholder 2">
            <a:extLst>
              <a:ext uri="{FF2B5EF4-FFF2-40B4-BE49-F238E27FC236}">
                <a16:creationId xmlns:a16="http://schemas.microsoft.com/office/drawing/2014/main" id="{B15E6414-50DD-66D7-EC0F-989A4A62CC19}"/>
              </a:ext>
            </a:extLst>
          </p:cNvPr>
          <p:cNvSpPr>
            <a:spLocks noGrp="1"/>
          </p:cNvSpPr>
          <p:nvPr>
            <p:ph type="body" idx="1"/>
          </p:nvPr>
        </p:nvSpPr>
        <p:spPr>
          <a:xfrm>
            <a:off x="5578996" y="4589463"/>
            <a:ext cx="6613004" cy="1500187"/>
          </a:xfrm>
        </p:spPr>
        <p:txBody>
          <a:bodyPr/>
          <a:lstStyle/>
          <a:p>
            <a:r>
              <a:rPr lang="en-US"/>
              <a:t>Implement RRR In-Class and Monitor Student Performance</a:t>
            </a:r>
          </a:p>
        </p:txBody>
      </p:sp>
      <p:pic>
        <p:nvPicPr>
          <p:cNvPr id="5" name="Picture 4" descr="Infographic of RRR Instruction Lesson Sequence ">
            <a:extLst>
              <a:ext uri="{FF2B5EF4-FFF2-40B4-BE49-F238E27FC236}">
                <a16:creationId xmlns:a16="http://schemas.microsoft.com/office/drawing/2014/main" id="{5E8A676A-CF1E-0DEF-4706-20BF4BEAEA37}"/>
              </a:ext>
            </a:extLst>
          </p:cNvPr>
          <p:cNvPicPr/>
          <p:nvPr/>
        </p:nvPicPr>
        <p:blipFill>
          <a:blip r:embed="rId3" cstate="screen">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Yellow rectangle highlighting RRR In-Class">
            <a:extLst>
              <a:ext uri="{FF2B5EF4-FFF2-40B4-BE49-F238E27FC236}">
                <a16:creationId xmlns:a16="http://schemas.microsoft.com/office/drawing/2014/main" id="{014D23B6-4827-8F5C-F64A-1E18D72A2BAF}"/>
              </a:ext>
            </a:extLst>
          </p:cNvPr>
          <p:cNvSpPr/>
          <p:nvPr/>
        </p:nvSpPr>
        <p:spPr>
          <a:xfrm>
            <a:off x="11483163" y="5022051"/>
            <a:ext cx="574158"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868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9F1E-A586-5EBF-74BE-5B99B5B2E6C8}"/>
              </a:ext>
            </a:extLst>
          </p:cNvPr>
          <p:cNvSpPr>
            <a:spLocks noGrp="1"/>
          </p:cNvSpPr>
          <p:nvPr>
            <p:ph type="title"/>
          </p:nvPr>
        </p:nvSpPr>
        <p:spPr/>
        <p:txBody>
          <a:bodyPr/>
          <a:lstStyle/>
          <a:p>
            <a:r>
              <a:rPr lang="en-US">
                <a:solidFill>
                  <a:prstClr val="black"/>
                </a:solidFill>
                <a:ea typeface="MS PGothic" panose="020B0600070205080204" pitchFamily="34" charset="-128"/>
                <a:cs typeface="Arial" panose="020B0604020202020204" pitchFamily="34" charset="0"/>
              </a:rPr>
              <a:t>A Focus on Students with Internalizing Behaviors</a:t>
            </a:r>
            <a:endParaRPr lang="en-US"/>
          </a:p>
        </p:txBody>
      </p:sp>
    </p:spTree>
    <p:extLst>
      <p:ext uri="{BB962C8B-B14F-4D97-AF65-F5344CB8AC3E}">
        <p14:creationId xmlns:p14="http://schemas.microsoft.com/office/powerpoint/2010/main" val="3916238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D3C6-77AB-ECF6-B222-326EC2BAD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3A572-4CCF-BC84-E48A-F101F131ED74}"/>
              </a:ext>
            </a:extLst>
          </p:cNvPr>
          <p:cNvSpPr>
            <a:spLocks noGrp="1"/>
          </p:cNvSpPr>
          <p:nvPr>
            <p:ph type="title"/>
          </p:nvPr>
        </p:nvSpPr>
        <p:spPr/>
        <p:txBody>
          <a:bodyPr/>
          <a:lstStyle/>
          <a:p>
            <a:r>
              <a:rPr lang="en-US"/>
              <a:t>Student Self-Monitoring Sheet</a:t>
            </a:r>
          </a:p>
        </p:txBody>
      </p:sp>
      <p:grpSp>
        <p:nvGrpSpPr>
          <p:cNvPr id="8" name="Group 1" descr="Image of the RRR-Ding video ">
            <a:extLst>
              <a:ext uri="{FF2B5EF4-FFF2-40B4-BE49-F238E27FC236}">
                <a16:creationId xmlns:a16="http://schemas.microsoft.com/office/drawing/2014/main" id="{0D9FF6BA-7A26-F8D9-E2AD-E2AB4F90AA82}"/>
              </a:ext>
            </a:extLst>
          </p:cNvPr>
          <p:cNvGrpSpPr/>
          <p:nvPr/>
        </p:nvGrpSpPr>
        <p:grpSpPr>
          <a:xfrm>
            <a:off x="465261" y="2443173"/>
            <a:ext cx="2746693" cy="3605275"/>
            <a:chOff x="173740" y="2244560"/>
            <a:chExt cx="2746693" cy="3605275"/>
          </a:xfrm>
        </p:grpSpPr>
        <p:sp>
          <p:nvSpPr>
            <p:cNvPr id="10" name="Rectangle 9">
              <a:extLst>
                <a:ext uri="{FF2B5EF4-FFF2-40B4-BE49-F238E27FC236}">
                  <a16:creationId xmlns:a16="http://schemas.microsoft.com/office/drawing/2014/main" id="{74244FC6-476F-6B97-2A7F-B58661AC7513}"/>
                </a:ext>
              </a:extLst>
            </p:cNvPr>
            <p:cNvSpPr/>
            <p:nvPr/>
          </p:nvSpPr>
          <p:spPr>
            <a:xfrm>
              <a:off x="173740" y="4292893"/>
              <a:ext cx="2672364" cy="155694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t>RRR-Ding provides </a:t>
              </a:r>
            </a:p>
            <a:p>
              <a:pPr algn="ctr"/>
              <a:r>
                <a:rPr lang="en-US" sz="2400" dirty="0"/>
                <a:t>audio cue for intervals</a:t>
              </a:r>
            </a:p>
          </p:txBody>
        </p:sp>
        <p:pic>
          <p:nvPicPr>
            <p:cNvPr id="9" name="Picture 8" descr="A screenshot of a video game&#10;&#10;AI-generated content may be incorrect.">
              <a:extLst>
                <a:ext uri="{FF2B5EF4-FFF2-40B4-BE49-F238E27FC236}">
                  <a16:creationId xmlns:a16="http://schemas.microsoft.com/office/drawing/2014/main" id="{27E1AF2C-EF6B-CD8D-296A-683AD4C12B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069" y="2244560"/>
              <a:ext cx="2672364" cy="1556942"/>
            </a:xfrm>
            <a:prstGeom prst="rect">
              <a:avLst/>
            </a:prstGeom>
            <a:ln>
              <a:noFill/>
            </a:ln>
            <a:effectLst>
              <a:outerShdw blurRad="292100" dist="139700" dir="2700000" algn="tl" rotWithShape="0">
                <a:srgbClr val="333333">
                  <a:alpha val="65000"/>
                </a:srgbClr>
              </a:outerShdw>
            </a:effectLst>
          </p:spPr>
        </p:pic>
      </p:grpSp>
      <p:pic>
        <p:nvPicPr>
          <p:cNvPr id="7" name="Picture 1" descr="Image of a Student Self-Monitoring Sheet">
            <a:extLst>
              <a:ext uri="{FF2B5EF4-FFF2-40B4-BE49-F238E27FC236}">
                <a16:creationId xmlns:a16="http://schemas.microsoft.com/office/drawing/2014/main" id="{1D48FCCE-F543-68FC-4882-11DCC4A676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664" y="1546675"/>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CC832082-B33A-914E-8797-961BD93C98BE}"/>
              </a:ext>
            </a:extLst>
          </p:cNvPr>
          <p:cNvSpPr/>
          <p:nvPr/>
        </p:nvSpPr>
        <p:spPr>
          <a:xfrm rot="5400000">
            <a:off x="6802179" y="271109"/>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89F41407-FBC4-CE97-74D4-963ECAE93EAA}"/>
              </a:ext>
            </a:extLst>
          </p:cNvPr>
          <p:cNvSpPr/>
          <p:nvPr/>
        </p:nvSpPr>
        <p:spPr>
          <a:xfrm>
            <a:off x="4425803" y="3354547"/>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469ADB35-93B7-809C-8CCC-F4DFA8CF3DB7}"/>
              </a:ext>
            </a:extLst>
          </p:cNvPr>
          <p:cNvSpPr/>
          <p:nvPr/>
        </p:nvSpPr>
        <p:spPr>
          <a:xfrm rot="5400000">
            <a:off x="8380227" y="3709856"/>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B72CF894-2B8F-A730-4BD0-05B9F7143D42}"/>
              </a:ext>
            </a:extLst>
          </p:cNvPr>
          <p:cNvSpPr/>
          <p:nvPr/>
        </p:nvSpPr>
        <p:spPr>
          <a:xfrm rot="5400000">
            <a:off x="6422063" y="3204811"/>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559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106" y="6202837"/>
            <a:ext cx="554107" cy="554107"/>
          </a:xfrm>
          <a:prstGeom prst="rect">
            <a:avLst/>
          </a:prstGeom>
        </p:spPr>
      </p:pic>
      <p:sp>
        <p:nvSpPr>
          <p:cNvPr id="4" name="Content Placeholder 3">
            <a:extLst>
              <a:ext uri="{FF2B5EF4-FFF2-40B4-BE49-F238E27FC236}">
                <a16:creationId xmlns:a16="http://schemas.microsoft.com/office/drawing/2014/main" id="{A9BEF34F-0072-DB33-9442-7FC87F3741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6492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E9A697-604B-9EC9-6724-164BCFB3953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Engagement Graphing Handout</a:t>
            </a:r>
          </a:p>
        </p:txBody>
      </p:sp>
      <p:pic>
        <p:nvPicPr>
          <p:cNvPr id="3" name="Picture" descr="Example of a completed Engagement Graphing Handout">
            <a:extLst>
              <a:ext uri="{FF2B5EF4-FFF2-40B4-BE49-F238E27FC236}">
                <a16:creationId xmlns:a16="http://schemas.microsoft.com/office/drawing/2014/main" id="{7B056F2F-DADD-21A2-AAE7-5BE5F62C63E8}"/>
              </a:ext>
            </a:extLst>
          </p:cNvPr>
          <p:cNvPicPr>
            <a:picLocks noChangeAspect="1"/>
          </p:cNvPicPr>
          <p:nvPr/>
        </p:nvPicPr>
        <p:blipFill>
          <a:blip r:embed="rId2"/>
          <a:stretch>
            <a:fillRect/>
          </a:stretch>
        </p:blipFill>
        <p:spPr>
          <a:xfrm>
            <a:off x="769505" y="188695"/>
            <a:ext cx="8370533" cy="6480610"/>
          </a:xfrm>
          <a:prstGeom prst="rect">
            <a:avLst/>
          </a:prstGeom>
        </p:spPr>
      </p:pic>
      <p:sp>
        <p:nvSpPr>
          <p:cNvPr id="35" name="Rectangle" descr="Red rectangle highlighting 3 unfilled columns left blank becasue the teacher was absent">
            <a:extLst>
              <a:ext uri="{FF2B5EF4-FFF2-40B4-BE49-F238E27FC236}">
                <a16:creationId xmlns:a16="http://schemas.microsoft.com/office/drawing/2014/main" id="{1D3F4811-5015-043E-E47C-513627C0515A}"/>
              </a:ext>
              <a:ext uri="{C183D7F6-B498-43B3-948B-1728B52AA6E4}">
                <adec:decorative xmlns:adec="http://schemas.microsoft.com/office/drawing/2017/decorative" val="0"/>
              </a:ext>
            </a:extLst>
          </p:cNvPr>
          <p:cNvSpPr/>
          <p:nvPr/>
        </p:nvSpPr>
        <p:spPr>
          <a:xfrm>
            <a:off x="4866282" y="2476586"/>
            <a:ext cx="775457" cy="14141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a:extLst>
              <a:ext uri="{FF2B5EF4-FFF2-40B4-BE49-F238E27FC236}">
                <a16:creationId xmlns:a16="http://schemas.microsoft.com/office/drawing/2014/main" id="{A0F271B0-E761-8919-97BA-AC888CEBBA9E}"/>
              </a:ext>
            </a:extLst>
          </p:cNvPr>
          <p:cNvSpPr/>
          <p:nvPr/>
        </p:nvSpPr>
        <p:spPr>
          <a:xfrm>
            <a:off x="9769726" y="1592888"/>
            <a:ext cx="2054629" cy="398673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Opportunities for feedback &amp; discussion with students!</a:t>
            </a:r>
          </a:p>
        </p:txBody>
      </p:sp>
    </p:spTree>
    <p:extLst>
      <p:ext uri="{BB962C8B-B14F-4D97-AF65-F5344CB8AC3E}">
        <p14:creationId xmlns:p14="http://schemas.microsoft.com/office/powerpoint/2010/main" val="2839649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9ED-0CB6-98D4-331F-9362986B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2FD58-3916-670E-D07F-D603B1DBB415}"/>
              </a:ext>
            </a:extLst>
          </p:cNvPr>
          <p:cNvSpPr>
            <a:spLocks noGrp="1"/>
          </p:cNvSpPr>
          <p:nvPr>
            <p:ph type="title"/>
          </p:nvPr>
        </p:nvSpPr>
        <p:spPr>
          <a:xfrm>
            <a:off x="3581400" y="1709738"/>
            <a:ext cx="8610600" cy="2852737"/>
          </a:xfrm>
        </p:spPr>
        <p:txBody>
          <a:bodyPr anchor="ctr">
            <a:normAutofit/>
          </a:bodyPr>
          <a:lstStyle/>
          <a:p>
            <a:r>
              <a:rPr lang="en-US"/>
              <a:t>Step 6</a:t>
            </a:r>
          </a:p>
        </p:txBody>
      </p:sp>
      <p:sp>
        <p:nvSpPr>
          <p:cNvPr id="7" name="Text Placeholder 2">
            <a:extLst>
              <a:ext uri="{FF2B5EF4-FFF2-40B4-BE49-F238E27FC236}">
                <a16:creationId xmlns:a16="http://schemas.microsoft.com/office/drawing/2014/main" id="{A42B46BF-4F06-D66C-388A-190217F8801B}"/>
              </a:ext>
            </a:extLst>
          </p:cNvPr>
          <p:cNvSpPr>
            <a:spLocks noGrp="1"/>
          </p:cNvSpPr>
          <p:nvPr>
            <p:ph type="body" idx="1"/>
          </p:nvPr>
        </p:nvSpPr>
        <p:spPr>
          <a:xfrm>
            <a:off x="5578996" y="4589463"/>
            <a:ext cx="6613004" cy="1500187"/>
          </a:xfrm>
        </p:spPr>
        <p:txBody>
          <a:bodyPr/>
          <a:lstStyle/>
          <a:p>
            <a:r>
              <a:rPr lang="en-US" dirty="0"/>
              <a:t>Monitor maintenance and generalization</a:t>
            </a:r>
          </a:p>
        </p:txBody>
      </p:sp>
    </p:spTree>
    <p:extLst>
      <p:ext uri="{BB962C8B-B14F-4D97-AF65-F5344CB8AC3E}">
        <p14:creationId xmlns:p14="http://schemas.microsoft.com/office/powerpoint/2010/main" val="3413484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A5DA-3575-6858-8312-1BB2A055002D}"/>
              </a:ext>
            </a:extLst>
          </p:cNvPr>
          <p:cNvSpPr>
            <a:spLocks noGrp="1"/>
          </p:cNvSpPr>
          <p:nvPr>
            <p:ph type="title"/>
          </p:nvPr>
        </p:nvSpPr>
        <p:spPr/>
        <p:txBody>
          <a:bodyPr/>
          <a:lstStyle/>
          <a:p>
            <a:r>
              <a:rPr lang="en-US" dirty="0"/>
              <a:t>Maintenance of RRR</a:t>
            </a:r>
          </a:p>
        </p:txBody>
      </p:sp>
      <p:pic>
        <p:nvPicPr>
          <p:cNvPr id="7" name="Picture 6" descr="Example of a completed Engagement Graphing Handout">
            <a:extLst>
              <a:ext uri="{FF2B5EF4-FFF2-40B4-BE49-F238E27FC236}">
                <a16:creationId xmlns:a16="http://schemas.microsoft.com/office/drawing/2014/main" id="{9AA81350-ED03-EA90-700B-15A0D3D835E6}"/>
              </a:ext>
            </a:extLst>
          </p:cNvPr>
          <p:cNvPicPr>
            <a:picLocks noChangeAspect="1"/>
          </p:cNvPicPr>
          <p:nvPr/>
        </p:nvPicPr>
        <p:blipFill>
          <a:blip r:embed="rId2"/>
          <a:stretch>
            <a:fillRect/>
          </a:stretch>
        </p:blipFill>
        <p:spPr>
          <a:xfrm rot="167551">
            <a:off x="1124326" y="1646529"/>
            <a:ext cx="9426415" cy="4755440"/>
          </a:xfrm>
          <a:prstGeom prst="rect">
            <a:avLst/>
          </a:prstGeom>
        </p:spPr>
      </p:pic>
    </p:spTree>
    <p:extLst>
      <p:ext uri="{BB962C8B-B14F-4D97-AF65-F5344CB8AC3E}">
        <p14:creationId xmlns:p14="http://schemas.microsoft.com/office/powerpoint/2010/main" val="2060674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5EB4-FC8A-BD23-B2EA-8044283A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81BA-512F-C90D-D4EC-F41241A60DDC}"/>
              </a:ext>
            </a:extLst>
          </p:cNvPr>
          <p:cNvSpPr>
            <a:spLocks noGrp="1"/>
          </p:cNvSpPr>
          <p:nvPr>
            <p:ph type="title"/>
          </p:nvPr>
        </p:nvSpPr>
        <p:spPr>
          <a:xfrm>
            <a:off x="3581400" y="1709738"/>
            <a:ext cx="8610600" cy="2852737"/>
          </a:xfrm>
        </p:spPr>
        <p:txBody>
          <a:bodyPr anchor="ctr">
            <a:normAutofit/>
          </a:bodyPr>
          <a:lstStyle/>
          <a:p>
            <a:r>
              <a:rPr lang="en-US"/>
              <a:t>Step 7</a:t>
            </a:r>
          </a:p>
        </p:txBody>
      </p:sp>
      <p:sp>
        <p:nvSpPr>
          <p:cNvPr id="7" name="Text Placeholder 2">
            <a:extLst>
              <a:ext uri="{FF2B5EF4-FFF2-40B4-BE49-F238E27FC236}">
                <a16:creationId xmlns:a16="http://schemas.microsoft.com/office/drawing/2014/main" id="{E99E3586-56F9-500E-7A48-26867EAA3431}"/>
              </a:ext>
            </a:extLst>
          </p:cNvPr>
          <p:cNvSpPr>
            <a:spLocks noGrp="1"/>
          </p:cNvSpPr>
          <p:nvPr>
            <p:ph type="body" idx="1"/>
          </p:nvPr>
        </p:nvSpPr>
        <p:spPr>
          <a:xfrm>
            <a:off x="5578996" y="4589463"/>
            <a:ext cx="6613004" cy="1500187"/>
          </a:xfrm>
        </p:spPr>
        <p:txBody>
          <a:bodyPr/>
          <a:lstStyle/>
          <a:p>
            <a:r>
              <a:rPr lang="en-US" dirty="0"/>
              <a:t>Seek input from students, families, and teachers</a:t>
            </a:r>
          </a:p>
        </p:txBody>
      </p:sp>
    </p:spTree>
    <p:extLst>
      <p:ext uri="{BB962C8B-B14F-4D97-AF65-F5344CB8AC3E}">
        <p14:creationId xmlns:p14="http://schemas.microsoft.com/office/powerpoint/2010/main" val="293218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3A151-0D40-6413-3ECA-BF4FC20BC1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03F9C08-A1AE-9E14-99F1-D74A0B183177}"/>
              </a:ext>
            </a:extLst>
          </p:cNvPr>
          <p:cNvSpPr>
            <a:spLocks noGrp="1"/>
          </p:cNvSpPr>
          <p:nvPr>
            <p:ph type="title"/>
          </p:nvPr>
        </p:nvSpPr>
        <p:spPr/>
        <p:txBody>
          <a:bodyPr/>
          <a:lstStyle/>
          <a:p>
            <a:r>
              <a:rPr lang="en-US"/>
              <a:t>Feedback from Families</a:t>
            </a:r>
          </a:p>
        </p:txBody>
      </p:sp>
      <p:pic>
        <p:nvPicPr>
          <p:cNvPr id="4" name="Picture 3" descr="I believe my son has benefitted from this intervention. I don't think he's quite ready for middle school but hopeful that continued intervention will help him achieve academic goals. He does seem more confident with this intervention. Thank you.">
            <a:extLst>
              <a:ext uri="{FF2B5EF4-FFF2-40B4-BE49-F238E27FC236}">
                <a16:creationId xmlns:a16="http://schemas.microsoft.com/office/drawing/2014/main" id="{2BD3CDEB-94C5-2D14-7E50-7C77E1476F59}"/>
              </a:ext>
            </a:extLst>
          </p:cNvPr>
          <p:cNvPicPr>
            <a:picLocks noChangeAspect="1"/>
          </p:cNvPicPr>
          <p:nvPr/>
        </p:nvPicPr>
        <p:blipFill>
          <a:blip r:embed="rId3"/>
          <a:stretch>
            <a:fillRect/>
          </a:stretch>
        </p:blipFill>
        <p:spPr>
          <a:xfrm>
            <a:off x="1212681" y="2285901"/>
            <a:ext cx="9766638" cy="2286198"/>
          </a:xfrm>
          <a:prstGeom prst="rect">
            <a:avLst/>
          </a:prstGeom>
        </p:spPr>
      </p:pic>
    </p:spTree>
    <p:extLst>
      <p:ext uri="{BB962C8B-B14F-4D97-AF65-F5344CB8AC3E}">
        <p14:creationId xmlns:p14="http://schemas.microsoft.com/office/powerpoint/2010/main" val="363490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normAutofit/>
          </a:bodyPr>
          <a:lstStyle/>
          <a:p>
            <a:pPr algn="ctr"/>
            <a:r>
              <a:rPr lang="en-US" sz="3200"/>
              <a:t>Thank you for your commitment!</a:t>
            </a:r>
          </a:p>
        </p:txBody>
      </p:sp>
      <p:grpSp>
        <p:nvGrpSpPr>
          <p:cNvPr id="3" name="Group 2" descr="Image of the United States map with a Venn diagram showing Internalizing and Externalizing circles intersecting.">
            <a:extLst>
              <a:ext uri="{FF2B5EF4-FFF2-40B4-BE49-F238E27FC236}">
                <a16:creationId xmlns:a16="http://schemas.microsoft.com/office/drawing/2014/main" id="{8890DA4C-8B86-27B7-BCA0-A57C84E9BBC6}"/>
              </a:ext>
            </a:extLst>
          </p:cNvPr>
          <p:cNvGrpSpPr/>
          <p:nvPr/>
        </p:nvGrpSpPr>
        <p:grpSpPr>
          <a:xfrm>
            <a:off x="2769185" y="1051692"/>
            <a:ext cx="9144000" cy="5140325"/>
            <a:chOff x="2769185" y="1051692"/>
            <a:chExt cx="9144000" cy="5140325"/>
          </a:xfrm>
        </p:grpSpPr>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dirty="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gr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a:stretch>
            <a:fillRect/>
          </a:stretch>
        </p:blipFill>
        <p:spPr>
          <a:xfrm>
            <a:off x="-316052" y="4377380"/>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 uri="{C183D7F6-B498-43B3-948B-1728B52AA6E4}">
                <adec:decorative xmlns:adec="http://schemas.microsoft.com/office/drawing/2017/decorative" val="1"/>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a:solidFill>
                  <a:schemeClr val="bg2"/>
                </a:solidFill>
                <a:ea typeface="ＭＳ Ｐゴシック" pitchFamily="34" charset="-128"/>
              </a:rPr>
              <a:t>Source: Forness, S.R., Freeman, S.F., </a:t>
            </a:r>
            <a:r>
              <a:rPr lang="en-US" sz="1200" err="1">
                <a:solidFill>
                  <a:schemeClr val="bg2"/>
                </a:solidFill>
                <a:ea typeface="ＭＳ Ｐゴシック" pitchFamily="34" charset="-128"/>
              </a:rPr>
              <a:t>Paparella</a:t>
            </a:r>
            <a:r>
              <a:rPr lang="en-US" sz="120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a:solidFill>
                  <a:schemeClr val="bg2"/>
                </a:solidFill>
                <a:ea typeface="ＭＳ Ｐゴシック" pitchFamily="34" charset="-128"/>
              </a:rPr>
              <a:t>Journal of Emotional and Behavioral Disorders, 20</a:t>
            </a:r>
            <a:r>
              <a:rPr lang="en-US" sz="1200">
                <a:solidFill>
                  <a:schemeClr val="bg2"/>
                </a:solidFill>
                <a:ea typeface="ＭＳ Ｐゴシック" pitchFamily="34" charset="-128"/>
              </a:rPr>
              <a:t>, 4-18.</a:t>
            </a:r>
          </a:p>
        </p:txBody>
      </p:sp>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1A2693-EC77-D76F-939E-6698E7AA9CE2}"/>
              </a:ext>
            </a:extLst>
          </p:cNvPr>
          <p:cNvSpPr>
            <a:spLocks noGrp="1"/>
          </p:cNvSpPr>
          <p:nvPr>
            <p:ph type="title"/>
          </p:nvPr>
        </p:nvSpPr>
        <p:spPr/>
        <p:txBody>
          <a:bodyPr/>
          <a:lstStyle/>
          <a:p>
            <a:r>
              <a:rPr lang="en-US"/>
              <a:t>Teacher Interviews</a:t>
            </a:r>
          </a:p>
        </p:txBody>
      </p:sp>
      <p:sp>
        <p:nvSpPr>
          <p:cNvPr id="4" name="Content Placeholder 3">
            <a:extLst>
              <a:ext uri="{FF2B5EF4-FFF2-40B4-BE49-F238E27FC236}">
                <a16:creationId xmlns:a16="http://schemas.microsoft.com/office/drawing/2014/main" id="{82C40937-B921-7097-88C1-33425075197E}"/>
              </a:ext>
            </a:extLst>
          </p:cNvPr>
          <p:cNvSpPr>
            <a:spLocks noGrp="1"/>
          </p:cNvSpPr>
          <p:nvPr>
            <p:ph sz="half" idx="1"/>
          </p:nvPr>
        </p:nvSpPr>
        <p:spPr>
          <a:xfrm>
            <a:off x="838200" y="1825625"/>
            <a:ext cx="4761322" cy="4351338"/>
          </a:xfrm>
        </p:spPr>
        <p:txBody>
          <a:bodyPr>
            <a:normAutofit lnSpcReduction="10000"/>
          </a:bodyPr>
          <a:lstStyle/>
          <a:p>
            <a:r>
              <a:rPr lang="en-US"/>
              <a:t>“At first I thought it was going to be a lot of work, but it worked seamlessly into our routine.”</a:t>
            </a:r>
          </a:p>
          <a:p>
            <a:r>
              <a:rPr lang="en-US"/>
              <a:t>In this school we have a lot of trauma and students struggling. I think kids with anxiety are often overlooked-they have a need and now we have something to do for them for the first time.”</a:t>
            </a:r>
          </a:p>
        </p:txBody>
      </p:sp>
      <p:pic>
        <p:nvPicPr>
          <p:cNvPr id="2" name="Picture 1" descr="Student was a great student for this program. He has always been very open in talking about his anxiety. This program really helped identify those feelings and how he could help himself! He thrived in the self-evaluation portion, I am excited for him!">
            <a:extLst>
              <a:ext uri="{FF2B5EF4-FFF2-40B4-BE49-F238E27FC236}">
                <a16:creationId xmlns:a16="http://schemas.microsoft.com/office/drawing/2014/main" id="{5179685D-0662-FE85-F0EC-F32EB0FE7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226" y="1519693"/>
            <a:ext cx="5572223" cy="1430032"/>
          </a:xfrm>
          <a:prstGeom prst="rect">
            <a:avLst/>
          </a:prstGeom>
          <a:ln>
            <a:solidFill>
              <a:schemeClr val="tx1"/>
            </a:solidFill>
          </a:ln>
        </p:spPr>
      </p:pic>
      <p:pic>
        <p:nvPicPr>
          <p:cNvPr id="6" name="Picture 5" descr="Student was very receptive to this intervention. She quickly became accountable to the strategies and procedures required of her.">
            <a:extLst>
              <a:ext uri="{FF2B5EF4-FFF2-40B4-BE49-F238E27FC236}">
                <a16:creationId xmlns:a16="http://schemas.microsoft.com/office/drawing/2014/main" id="{04896289-BA40-C947-CCFB-96FE9C274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1937" y="3234905"/>
            <a:ext cx="6190511" cy="823614"/>
          </a:xfrm>
          <a:prstGeom prst="rect">
            <a:avLst/>
          </a:prstGeom>
          <a:ln>
            <a:solidFill>
              <a:schemeClr val="tx1"/>
            </a:solidFill>
          </a:ln>
        </p:spPr>
      </p:pic>
      <p:pic>
        <p:nvPicPr>
          <p:cNvPr id="7" name="Picture 6" descr="Student has really grown to monitor himself through this program. He truly has grown to calm himself down with the breathing strategies. He really enjoyed the program.">
            <a:extLst>
              <a:ext uri="{FF2B5EF4-FFF2-40B4-BE49-F238E27FC236}">
                <a16:creationId xmlns:a16="http://schemas.microsoft.com/office/drawing/2014/main" id="{F103EB9A-6230-D944-AFEB-F30D505695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1013" y="4343699"/>
            <a:ext cx="5901435" cy="1363253"/>
          </a:xfrm>
          <a:prstGeom prst="rect">
            <a:avLst/>
          </a:prstGeom>
          <a:ln>
            <a:solidFill>
              <a:schemeClr val="tx1"/>
            </a:solidFill>
          </a:ln>
        </p:spPr>
      </p:pic>
    </p:spTree>
    <p:extLst>
      <p:ext uri="{BB962C8B-B14F-4D97-AF65-F5344CB8AC3E}">
        <p14:creationId xmlns:p14="http://schemas.microsoft.com/office/powerpoint/2010/main" val="3174007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57C30-0B5A-3D44-B215-ECFEF11F3F94}"/>
              </a:ext>
            </a:extLst>
          </p:cNvPr>
          <p:cNvSpPr>
            <a:spLocks noGrp="1"/>
          </p:cNvSpPr>
          <p:nvPr>
            <p:ph type="title"/>
          </p:nvPr>
        </p:nvSpPr>
        <p:spPr/>
        <p:txBody>
          <a:bodyPr/>
          <a:lstStyle/>
          <a:p>
            <a:r>
              <a:rPr lang="en-US"/>
              <a:t>Student Interviews</a:t>
            </a:r>
          </a:p>
        </p:txBody>
      </p:sp>
      <p:sp>
        <p:nvSpPr>
          <p:cNvPr id="5" name="Content Placeholder 4">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fontScale="92500" lnSpcReduction="10000"/>
          </a:bodyPr>
          <a:lstStyle/>
          <a:p>
            <a:r>
              <a:rPr lang="en-US" sz="3200"/>
              <a:t>“I got really mad at home and did some breathing.”</a:t>
            </a:r>
          </a:p>
          <a:p>
            <a:r>
              <a:rPr lang="en-US" sz="3200"/>
              <a:t>It definitely made me improve on a bunch of stuff. Helped with my self-control.”</a:t>
            </a:r>
          </a:p>
          <a:p>
            <a:r>
              <a:rPr lang="en-US" sz="3200"/>
              <a:t>“Helped when I couldn’t sleep at night.”</a:t>
            </a:r>
          </a:p>
          <a:p>
            <a:r>
              <a:rPr lang="en-US" sz="3200"/>
              <a:t>“When I am frustrated, it helps me remember to take a breath.”</a:t>
            </a:r>
          </a:p>
          <a:p>
            <a:r>
              <a:rPr lang="en-US" sz="3200"/>
              <a:t>“This would help my friends in math say, “I can do this”.”</a:t>
            </a:r>
          </a:p>
          <a:p>
            <a:r>
              <a:rPr lang="en-US" sz="3200"/>
              <a:t>“When my brother makes me mad, I take deep breaths and visualize being somewhere calm.”</a:t>
            </a:r>
          </a:p>
        </p:txBody>
      </p:sp>
    </p:spTree>
    <p:extLst>
      <p:ext uri="{BB962C8B-B14F-4D97-AF65-F5344CB8AC3E}">
        <p14:creationId xmlns:p14="http://schemas.microsoft.com/office/powerpoint/2010/main" val="1539011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F961-2804-38C4-9D2E-25A0B4077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8E1A9-2988-EEFE-40CB-8D682FD91EDA}"/>
              </a:ext>
            </a:extLst>
          </p:cNvPr>
          <p:cNvSpPr>
            <a:spLocks noGrp="1"/>
          </p:cNvSpPr>
          <p:nvPr>
            <p:ph type="title"/>
          </p:nvPr>
        </p:nvSpPr>
        <p:spPr/>
        <p:txBody>
          <a:bodyPr/>
          <a:lstStyle/>
          <a:p>
            <a:r>
              <a:rPr lang="en-US"/>
              <a:t>Considerations for Implementing RRR</a:t>
            </a:r>
          </a:p>
        </p:txBody>
      </p:sp>
    </p:spTree>
    <p:extLst>
      <p:ext uri="{BB962C8B-B14F-4D97-AF65-F5344CB8AC3E}">
        <p14:creationId xmlns:p14="http://schemas.microsoft.com/office/powerpoint/2010/main" val="3093044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405ED-9580-4AA3-95FF-028D0241BD74}"/>
              </a:ext>
            </a:extLst>
          </p:cNvPr>
          <p:cNvSpPr>
            <a:spLocks noGrp="1"/>
          </p:cNvSpPr>
          <p:nvPr>
            <p:ph type="title"/>
          </p:nvPr>
        </p:nvSpPr>
        <p:spPr/>
        <p:txBody>
          <a:bodyPr>
            <a:normAutofit/>
          </a:bodyPr>
          <a:lstStyle/>
          <a:p>
            <a:r>
              <a:rPr lang="en-US" sz="4000"/>
              <a:t>Teacher Recommendations (1)</a:t>
            </a:r>
          </a:p>
        </p:txBody>
      </p:sp>
      <p:sp>
        <p:nvSpPr>
          <p:cNvPr id="5" name="Content Placeholder 4">
            <a:extLst>
              <a:ext uri="{FF2B5EF4-FFF2-40B4-BE49-F238E27FC236}">
                <a16:creationId xmlns:a16="http://schemas.microsoft.com/office/drawing/2014/main" id="{36BFF0D4-A850-7CFB-1DA4-F7701708C7E3}"/>
              </a:ext>
            </a:extLst>
          </p:cNvPr>
          <p:cNvSpPr>
            <a:spLocks noGrp="1"/>
          </p:cNvSpPr>
          <p:nvPr>
            <p:ph idx="1"/>
          </p:nvPr>
        </p:nvSpPr>
        <p:spPr>
          <a:xfrm>
            <a:off x="838200" y="1825625"/>
            <a:ext cx="6601739" cy="4351338"/>
          </a:xfrm>
        </p:spPr>
        <p:txBody>
          <a:bodyPr>
            <a:normAutofit/>
          </a:bodyPr>
          <a:lstStyle/>
          <a:p>
            <a:r>
              <a:rPr lang="en-US" sz="3200" dirty="0"/>
              <a:t>Hang strategy cards on desks</a:t>
            </a:r>
          </a:p>
          <a:p>
            <a:r>
              <a:rPr lang="en-US" sz="3200" dirty="0"/>
              <a:t>Set phone reminders for RRR Rating Period</a:t>
            </a:r>
          </a:p>
          <a:p>
            <a:r>
              <a:rPr lang="en-US" sz="3200" dirty="0"/>
              <a:t>Whole-class participates in self-monitoring</a:t>
            </a:r>
          </a:p>
          <a:p>
            <a:r>
              <a:rPr lang="en-US" sz="3200" dirty="0"/>
              <a:t>Student leaders</a:t>
            </a:r>
          </a:p>
          <a:p>
            <a:pPr lvl="1"/>
            <a:r>
              <a:rPr lang="en-US" dirty="0"/>
              <a:t>Passing out materials</a:t>
            </a:r>
          </a:p>
          <a:p>
            <a:pPr lvl="1"/>
            <a:r>
              <a:rPr lang="en-US" dirty="0"/>
              <a:t>Reminders for in-class procedures</a:t>
            </a:r>
          </a:p>
        </p:txBody>
      </p:sp>
      <p:grpSp>
        <p:nvGrpSpPr>
          <p:cNvPr id="3" name="Group 2" descr="Example of a student desk set-up. Includes a desk with a hook on the side to hold the strategy cards ring.">
            <a:extLst>
              <a:ext uri="{FF2B5EF4-FFF2-40B4-BE49-F238E27FC236}">
                <a16:creationId xmlns:a16="http://schemas.microsoft.com/office/drawing/2014/main" id="{F4B7B12B-B888-8A6D-2E2F-E27B6FB6A7E3}"/>
              </a:ext>
            </a:extLst>
          </p:cNvPr>
          <p:cNvGrpSpPr/>
          <p:nvPr/>
        </p:nvGrpSpPr>
        <p:grpSpPr>
          <a:xfrm>
            <a:off x="7724510" y="2010560"/>
            <a:ext cx="3401707" cy="3695520"/>
            <a:chOff x="7724510" y="2010560"/>
            <a:chExt cx="3401707" cy="3695520"/>
          </a:xfrm>
        </p:grpSpPr>
        <p:pic>
          <p:nvPicPr>
            <p:cNvPr id="6" name="Picture 5">
              <a:extLst>
                <a:ext uri="{FF2B5EF4-FFF2-40B4-BE49-F238E27FC236}">
                  <a16:creationId xmlns:a16="http://schemas.microsoft.com/office/drawing/2014/main" id="{1ED78A13-DF94-CBB6-BAE2-4B56AC36CCD0}"/>
                </a:ext>
              </a:extLst>
            </p:cNvPr>
            <p:cNvPicPr>
              <a:picLocks noChangeAspect="1"/>
            </p:cNvPicPr>
            <p:nvPr/>
          </p:nvPicPr>
          <p:blipFill>
            <a:blip r:embed="rId2"/>
            <a:stretch>
              <a:fillRect/>
            </a:stretch>
          </p:blipFill>
          <p:spPr>
            <a:xfrm>
              <a:off x="7724510" y="2010560"/>
              <a:ext cx="3401707" cy="3695520"/>
            </a:xfrm>
            <a:prstGeom prst="rect">
              <a:avLst/>
            </a:prstGeom>
          </p:spPr>
        </p:pic>
        <p:pic>
          <p:nvPicPr>
            <p:cNvPr id="7" name="Picture 6" descr="A close-up of a breathing instruction&#10;&#10;Description automatically generated">
              <a:extLst>
                <a:ext uri="{FF2B5EF4-FFF2-40B4-BE49-F238E27FC236}">
                  <a16:creationId xmlns:a16="http://schemas.microsoft.com/office/drawing/2014/main" id="{F7EEC282-8D8C-4F40-FE86-DD7DB12B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822864">
              <a:off x="7501409" y="3235782"/>
              <a:ext cx="1641109" cy="1156918"/>
            </a:xfrm>
            <a:prstGeom prst="rect">
              <a:avLst/>
            </a:prstGeom>
          </p:spPr>
        </p:pic>
        <p:pic>
          <p:nvPicPr>
            <p:cNvPr id="8" name="Picture 7" descr="A white object with a black background&#10;&#10;Description automatically generated">
              <a:extLst>
                <a:ext uri="{FF2B5EF4-FFF2-40B4-BE49-F238E27FC236}">
                  <a16:creationId xmlns:a16="http://schemas.microsoft.com/office/drawing/2014/main" id="{99AFAFEA-109B-F587-0061-7E70FEB76D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1963" y="2660510"/>
              <a:ext cx="234866" cy="359166"/>
            </a:xfrm>
            <a:prstGeom prst="rect">
              <a:avLst/>
            </a:prstGeom>
          </p:spPr>
        </p:pic>
      </p:grpSp>
    </p:spTree>
    <p:extLst>
      <p:ext uri="{BB962C8B-B14F-4D97-AF65-F5344CB8AC3E}">
        <p14:creationId xmlns:p14="http://schemas.microsoft.com/office/powerpoint/2010/main" val="4100433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654AD-6E90-E28A-A86A-B0A2950275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9C636B-C50D-271E-CF99-D8BF3AFACB43}"/>
              </a:ext>
            </a:extLst>
          </p:cNvPr>
          <p:cNvSpPr>
            <a:spLocks noGrp="1"/>
          </p:cNvSpPr>
          <p:nvPr>
            <p:ph type="title"/>
          </p:nvPr>
        </p:nvSpPr>
        <p:spPr/>
        <p:txBody>
          <a:bodyPr/>
          <a:lstStyle/>
          <a:p>
            <a:r>
              <a:rPr lang="en-US"/>
              <a:t>Teacher Recommendations (2)</a:t>
            </a:r>
          </a:p>
        </p:txBody>
      </p:sp>
      <p:sp>
        <p:nvSpPr>
          <p:cNvPr id="2" name="Content Placeholder 4">
            <a:extLst>
              <a:ext uri="{FF2B5EF4-FFF2-40B4-BE49-F238E27FC236}">
                <a16:creationId xmlns:a16="http://schemas.microsoft.com/office/drawing/2014/main" id="{88FE852C-AE50-2B8F-0E36-EC8F551DABA6}"/>
              </a:ext>
            </a:extLst>
          </p:cNvPr>
          <p:cNvSpPr txBox="1">
            <a:spLocks/>
          </p:cNvSpPr>
          <p:nvPr/>
        </p:nvSpPr>
        <p:spPr>
          <a:xfrm>
            <a:off x="877246" y="1943699"/>
            <a:ext cx="501004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Showcase icons in classroom for all to see</a:t>
            </a:r>
          </a:p>
          <a:p>
            <a:r>
              <a:rPr lang="en-US" sz="3200"/>
              <a:t>Laptop &amp; monitor</a:t>
            </a:r>
          </a:p>
          <a:p>
            <a:r>
              <a:rPr lang="en-US" sz="3200" u="sng"/>
              <a:t>Students teach </a:t>
            </a:r>
            <a:r>
              <a:rPr lang="en-US" sz="3200"/>
              <a:t>whole class relax strategies as Tier 1 practice</a:t>
            </a:r>
          </a:p>
          <a:p>
            <a:r>
              <a:rPr lang="en-US" sz="3200"/>
              <a:t>Set timers for lesson activities</a:t>
            </a:r>
          </a:p>
          <a:p>
            <a:pPr marL="0" indent="0">
              <a:buFont typeface="Arial" panose="020B0604020202020204" pitchFamily="34" charset="0"/>
              <a:buNone/>
            </a:pPr>
            <a:endParaRPr lang="en-US" sz="2400"/>
          </a:p>
        </p:txBody>
      </p:sp>
      <p:pic>
        <p:nvPicPr>
          <p:cNvPr id="4" name="Picture 3" descr="Example of a classroom set-up. Includes a kidney table with chairs, laptop, and monitor.">
            <a:extLst>
              <a:ext uri="{FF2B5EF4-FFF2-40B4-BE49-F238E27FC236}">
                <a16:creationId xmlns:a16="http://schemas.microsoft.com/office/drawing/2014/main" id="{47D2FC78-6823-87FB-DE81-4A8870F7BF2A}"/>
              </a:ext>
            </a:extLst>
          </p:cNvPr>
          <p:cNvPicPr>
            <a:picLocks noChangeAspect="1"/>
          </p:cNvPicPr>
          <p:nvPr/>
        </p:nvPicPr>
        <p:blipFill>
          <a:blip r:embed="rId3"/>
          <a:stretch>
            <a:fillRect/>
          </a:stretch>
        </p:blipFill>
        <p:spPr>
          <a:xfrm>
            <a:off x="6214618" y="1593957"/>
            <a:ext cx="5858764" cy="5675868"/>
          </a:xfrm>
          <a:prstGeom prst="rect">
            <a:avLst/>
          </a:prstGeom>
        </p:spPr>
      </p:pic>
    </p:spTree>
    <p:extLst>
      <p:ext uri="{BB962C8B-B14F-4D97-AF65-F5344CB8AC3E}">
        <p14:creationId xmlns:p14="http://schemas.microsoft.com/office/powerpoint/2010/main" val="2319103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1DCC1-399E-2230-6964-2AFC1B8BBE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Individualized Cognitive Behavior Therapy Plan</a:t>
            </a:r>
          </a:p>
        </p:txBody>
      </p:sp>
      <p:pic>
        <p:nvPicPr>
          <p:cNvPr id="1026" name="Picture 2" descr="Individualized CBT Plan Tier 3 Grid">
            <a:extLst>
              <a:ext uri="{FF2B5EF4-FFF2-40B4-BE49-F238E27FC236}">
                <a16:creationId xmlns:a16="http://schemas.microsoft.com/office/drawing/2014/main" id="{EF8AED4F-6ABA-862D-2756-4D83A4FFD6F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57350" y="0"/>
            <a:ext cx="8875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970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Wrap Up and Moving Forward</a:t>
            </a:r>
          </a:p>
        </p:txBody>
      </p:sp>
    </p:spTree>
    <p:extLst>
      <p:ext uri="{BB962C8B-B14F-4D97-AF65-F5344CB8AC3E}">
        <p14:creationId xmlns:p14="http://schemas.microsoft.com/office/powerpoint/2010/main" val="999636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3624721355"/>
              </p:ext>
            </p:extLst>
          </p:nvPr>
        </p:nvGraphicFramePr>
        <p:xfrm>
          <a:off x="962025" y="1734344"/>
          <a:ext cx="10665400" cy="4752370"/>
        </p:xfrm>
        <a:graphic>
          <a:graphicData uri="http://schemas.openxmlformats.org/drawingml/2006/table">
            <a:tbl>
              <a:tblPr firstRow="1"/>
              <a:tblGrid>
                <a:gridCol w="5033530">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600" b="1" i="0" u="none" strike="noStrike">
                          <a:solidFill>
                            <a:srgbClr val="FFFFFF"/>
                          </a:solidFill>
                          <a:effectLst/>
                          <a:latin typeface="Arial" panose="020B0604020202020204" pitchFamily="34" charset="0"/>
                        </a:rPr>
                        <a:t>Action Item</a:t>
                      </a:r>
                      <a:endParaRPr lang="en-US" sz="16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Person(s) Responsible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Planned</a:t>
                      </a:r>
                      <a:endParaRPr lang="en-US" sz="1600" b="1">
                        <a:effectLst/>
                      </a:endParaRPr>
                    </a:p>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Completion Date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dirty="0">
                          <a:solidFill>
                            <a:srgbClr val="FFFFFF"/>
                          </a:solidFill>
                          <a:effectLst/>
                          <a:latin typeface="Arial" panose="020B0604020202020204" pitchFamily="34" charset="0"/>
                        </a:rPr>
                        <a:t>Date Completed</a:t>
                      </a:r>
                      <a:endParaRPr lang="en-US" sz="1600" b="1" dirty="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400" b="0" dirty="0">
                          <a:effectLst/>
                          <a:latin typeface="Bradley Hand ITC" panose="03070402050302030203" pitchFamily="66" charset="0"/>
                        </a:rPr>
                        <a:t>Review systematic screening data (winter) to see which students might benefit from Recognize. Relax. Record.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1/10/26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400" b="0" dirty="0">
                          <a:effectLst/>
                          <a:latin typeface="Bradley Hand ITC" panose="03070402050302030203" pitchFamily="66" charset="0"/>
                        </a:rPr>
                        <a:t>Explore the possibility of implementing RRR with your school site colleagues and principal</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1/15/26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dirty="0">
                          <a:effectLst/>
                        </a:rPr>
                      </a:br>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dirty="0">
                          <a:effectLst/>
                          <a:latin typeface="Bradley Hand ITC" panose="03070402050302030203" pitchFamily="66" charset="0"/>
                        </a:rPr>
                        <a:t>Visit the UConn DBR Training Site</a:t>
                      </a:r>
                    </a:p>
                    <a:p>
                      <a:pPr fontAlgn="t"/>
                      <a:endParaRPr lang="en-US" sz="2000" b="0" dirty="0">
                        <a:effectLst/>
                        <a:latin typeface="Bradley Hand ITC" panose="03070402050302030203" pitchFamily="66"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Allison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1/20/26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dirty="0">
                        <a:effectLst/>
                      </a:endParaRPr>
                    </a:p>
                    <a:p>
                      <a:pPr fontAlgn="t"/>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7889189"/>
                  </a:ext>
                </a:extLst>
              </a:tr>
              <a:tr h="642650">
                <a:tc>
                  <a:txBody>
                    <a:bodyPr/>
                    <a:lstStyle/>
                    <a:p>
                      <a:pPr fontAlgn="t"/>
                      <a:endParaRPr lang="en-US" sz="2000" b="0" dirty="0">
                        <a:effectLst/>
                        <a:highlight>
                          <a:srgbClr val="FFFF00"/>
                        </a:highlight>
                        <a:latin typeface="Bradley Hand ITC" panose="03070402050302030203" pitchFamily="66"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endParaRPr lang="en-US" sz="2000" b="0" dirty="0">
                        <a:effectLst/>
                        <a:latin typeface="Bradley Hand ITC" panose="03070402050302030203" pitchFamily="66" charset="77"/>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endParaRPr lang="en-US" sz="2000" b="0" dirty="0">
                        <a:effectLst/>
                        <a:latin typeface="Bradley Hand ITC" panose="03070402050302030203" pitchFamily="66" charset="77"/>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4817232"/>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3" name="Rectangle 2">
            <a:extLst>
              <a:ext uri="{FF2B5EF4-FFF2-40B4-BE49-F238E27FC236}">
                <a16:creationId xmlns:a16="http://schemas.microsoft.com/office/drawing/2014/main" id="{A265D069-0506-EDA2-32DD-6675D25818B4}"/>
              </a:ext>
              <a:ext uri="{C183D7F6-B498-43B3-948B-1728B52AA6E4}">
                <adec:decorative xmlns:adec="http://schemas.microsoft.com/office/drawing/2017/decorative" val="1"/>
              </a:ext>
            </a:extLst>
          </p:cNvPr>
          <p:cNvSpPr/>
          <p:nvPr/>
        </p:nvSpPr>
        <p:spPr>
          <a:xfrm>
            <a:off x="4045117" y="4857135"/>
            <a:ext cx="7589538" cy="582442"/>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a:ea typeface="+mj-ea"/>
                <a:cs typeface="+mj-cs"/>
              </a:rPr>
              <a:t>ci3t.org</a:t>
            </a:r>
          </a:p>
        </p:txBody>
      </p:sp>
      <p:sp>
        <p:nvSpPr>
          <p:cNvPr id="3" name="Rectangle: Rounded Corners 2">
            <a:extLst>
              <a:ext uri="{FF2B5EF4-FFF2-40B4-BE49-F238E27FC236}">
                <a16:creationId xmlns:a16="http://schemas.microsoft.com/office/drawing/2014/main" id="{631643EF-A850-1539-DB29-61EB3996522C}"/>
              </a:ext>
            </a:extLst>
          </p:cNvPr>
          <p:cNvSpPr/>
          <p:nvPr/>
        </p:nvSpPr>
        <p:spPr>
          <a:xfrm>
            <a:off x="3616657" y="3616657"/>
            <a:ext cx="5064474" cy="273495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t>Kathleen Lane</a:t>
            </a:r>
          </a:p>
          <a:p>
            <a:pPr algn="ctr"/>
            <a:r>
              <a:rPr lang="en-US" sz="3200">
                <a:hlinkClick r:id="rId7"/>
              </a:rPr>
              <a:t>kathleen.lane@ku.edu</a:t>
            </a:r>
            <a:endParaRPr lang="en-US" sz="3200"/>
          </a:p>
          <a:p>
            <a:pPr algn="ctr"/>
            <a:endParaRPr lang="en-US" sz="3200"/>
          </a:p>
          <a:p>
            <a:pPr algn="ctr"/>
            <a:r>
              <a:rPr lang="en-US" sz="3200"/>
              <a:t>Allison Bernard</a:t>
            </a:r>
          </a:p>
          <a:p>
            <a:pPr algn="ctr"/>
            <a:r>
              <a:rPr lang="en-US" sz="3200" err="1">
                <a:hlinkClick r:id="rId8"/>
              </a:rPr>
              <a:t>Allison.Bernard@ku</a:t>
            </a:r>
            <a:r>
              <a:rPr lang="en-US" sz="3200">
                <a:hlinkClick r:id="rId8"/>
              </a:rPr>
              <a:t>.edu</a:t>
            </a:r>
            <a:r>
              <a:rPr lang="en-US" sz="3200"/>
              <a:t> </a:t>
            </a:r>
          </a:p>
        </p:txBody>
      </p:sp>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sz="3200" dirty="0"/>
              <a:t>What are internalizing behaviors? (2)</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dirty="0"/>
              <a:t>Some examples include:</a:t>
            </a:r>
          </a:p>
          <a:p>
            <a:pPr lvl="1"/>
            <a:r>
              <a:rPr lang="en-US" dirty="0"/>
              <a:t>frequent complaints of illness or pain,</a:t>
            </a:r>
          </a:p>
          <a:p>
            <a:pPr lvl="1"/>
            <a:r>
              <a:rPr lang="en-US" dirty="0"/>
              <a:t>social withdrawal,</a:t>
            </a:r>
          </a:p>
          <a:p>
            <a:pPr lvl="1"/>
            <a:r>
              <a:rPr lang="en-US" dirty="0"/>
              <a:t>irritability,</a:t>
            </a:r>
          </a:p>
          <a:p>
            <a:pPr lvl="1"/>
            <a:r>
              <a:rPr lang="en-US" dirty="0"/>
              <a:t>poor concentration,</a:t>
            </a:r>
          </a:p>
          <a:p>
            <a:pPr lvl="1"/>
            <a:r>
              <a:rPr lang="en-US" dirty="0"/>
              <a:t>restlessness,</a:t>
            </a:r>
          </a:p>
          <a:p>
            <a:pPr lvl="1"/>
            <a:r>
              <a:rPr lang="en-US" dirty="0"/>
              <a:t>emotional outbursts,</a:t>
            </a:r>
          </a:p>
          <a:p>
            <a:pPr lvl="1"/>
            <a:r>
              <a:rPr lang="en-US" dirty="0"/>
              <a:t>rapid breathing,</a:t>
            </a:r>
          </a:p>
          <a:p>
            <a:pPr lvl="1"/>
            <a:r>
              <a:rPr lang="en-US" dirty="0"/>
              <a:t>sweating, or</a:t>
            </a:r>
          </a:p>
          <a:p>
            <a:pPr lvl="1"/>
            <a:r>
              <a:rPr lang="en-US" dirty="0"/>
              <a:t>trembling/shaking.</a:t>
            </a:r>
          </a:p>
        </p:txBody>
      </p:sp>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sz="3600"/>
              <a:t>Who do internalizing behaviors impact? (1)</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dirty="0"/>
          </a:p>
          <a:p>
            <a:r>
              <a:rPr lang="en-US" dirty="0"/>
              <a:t>≈ 32% of children experience an anxiety disorder at some point during their childhood (</a:t>
            </a:r>
            <a:r>
              <a:rPr lang="en-US" dirty="0" err="1"/>
              <a:t>Merikangas</a:t>
            </a:r>
            <a:r>
              <a:rPr lang="en-US" dirty="0"/>
              <a:t> et al., 2010)</a:t>
            </a:r>
          </a:p>
          <a:p>
            <a:r>
              <a:rPr lang="en-US" dirty="0"/>
              <a:t>Onset typically occurs during elementary years (</a:t>
            </a:r>
            <a:r>
              <a:rPr lang="en-US" dirty="0" err="1"/>
              <a:t>Merikangas</a:t>
            </a:r>
            <a:r>
              <a:rPr lang="en-US" dirty="0"/>
              <a:t> et al., 2010)</a:t>
            </a:r>
          </a:p>
          <a:p>
            <a:r>
              <a:rPr lang="en-US" dirty="0"/>
              <a:t>Prevalence of behavioral, social, and emotional well-being challenges may be on the rise:</a:t>
            </a:r>
          </a:p>
          <a:p>
            <a:pPr lvl="1"/>
            <a:r>
              <a:rPr lang="en-US" dirty="0"/>
              <a:t>Lebrun-Harris and colleagues (2022) found an increase in anxiety and behavioral/conduct disorder from 2016-2020.</a:t>
            </a:r>
          </a:p>
        </p:txBody>
      </p:sp>
    </p:spTree>
    <p:extLst>
      <p:ext uri="{BB962C8B-B14F-4D97-AF65-F5344CB8AC3E}">
        <p14:creationId xmlns:p14="http://schemas.microsoft.com/office/powerpoint/2010/main" val="9825983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2.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1" ma:contentTypeDescription="Create a new document." ma:contentTypeScope="" ma:versionID="c78d98a62551e40d1dbe4c32d0049593">
  <xsd:schema xmlns:xsd="http://www.w3.org/2001/XMLSchema" xmlns:xs="http://www.w3.org/2001/XMLSchema" xmlns:p="http://schemas.microsoft.com/office/2006/metadata/properties" xmlns:ns2="5bf7570c-6c37-441f-917e-903e84070e08" targetNamespace="http://schemas.microsoft.com/office/2006/metadata/properties" ma:root="true" ma:fieldsID="0c21040398ede3fcedfcc3f8272b6dbd"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26BB86-3058-4B62-9359-AB4569624D22}">
  <ds:schemaRefs>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http://purl.org/dc/dcmitype/"/>
    <ds:schemaRef ds:uri="5bf7570c-6c37-441f-917e-903e84070e08"/>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AE1382DA-ECE9-4DB2-A14B-0FB816A207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f7570c-6c37-441f-917e-903e84070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74D2C8-E307-4709-A85A-8308F1CF43A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272</TotalTime>
  <Words>2800</Words>
  <Application>Microsoft Office PowerPoint</Application>
  <PresentationFormat>Widescreen</PresentationFormat>
  <Paragraphs>479</Paragraphs>
  <Slides>79</Slides>
  <Notes>41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79</vt:i4>
      </vt:variant>
    </vt:vector>
  </HeadingPairs>
  <TitlesOfParts>
    <vt:vector size="96" baseType="lpstr">
      <vt:lpstr>Helvetica Neue</vt:lpstr>
      <vt:lpstr>ＭＳ Ｐゴシック</vt:lpstr>
      <vt:lpstr>ＭＳ Ｐゴシック</vt:lpstr>
      <vt:lpstr>System Font Regular</vt:lpstr>
      <vt:lpstr>Aptos</vt:lpstr>
      <vt:lpstr>Arial</vt:lpstr>
      <vt:lpstr>Bradley Hand ITC</vt:lpstr>
      <vt:lpstr>Calibri</vt:lpstr>
      <vt:lpstr>Cambria</vt:lpstr>
      <vt:lpstr>Century Gothic</vt:lpstr>
      <vt:lpstr>Courier New</vt:lpstr>
      <vt:lpstr>Dreaming Outloud Pro</vt:lpstr>
      <vt:lpstr>Segoe UI</vt:lpstr>
      <vt:lpstr>Times New Roman</vt:lpstr>
      <vt:lpstr>Wingdings</vt:lpstr>
      <vt:lpstr>Ci3T</vt:lpstr>
      <vt:lpstr>1_Ci3T</vt:lpstr>
      <vt:lpstr>Starting Activity</vt:lpstr>
      <vt:lpstr>Recognize. Relax. Record.  A Tier 2 Support for Students Experiencing Anxious Feelings   A Presentation for Topeka Public Schools</vt:lpstr>
      <vt:lpstr>Project ENGAGE Research Team</vt:lpstr>
      <vt:lpstr>Session Outcomes</vt:lpstr>
      <vt:lpstr>Agenda</vt:lpstr>
      <vt:lpstr>A Focus on Students with Internalizing Behaviors</vt:lpstr>
      <vt:lpstr>Thank you for your commitment!</vt:lpstr>
      <vt:lpstr>What are internalizing behaviors? (2)</vt:lpstr>
      <vt:lpstr>Who do internalizing behaviors impact? (1)</vt:lpstr>
      <vt:lpstr>Situating Secondary (Tier 2) Interventions in Ci3T Models</vt:lpstr>
      <vt:lpstr>What are Tier 2 Interventions? </vt:lpstr>
      <vt:lpstr>Comprehensive, Integrated, Three-Tiered Model of Prevention 1</vt:lpstr>
      <vt:lpstr>Ci3T: Implementing Secondary (Tier 2) Interventions</vt:lpstr>
      <vt:lpstr>An Overview of Recognize.Relax.Record</vt:lpstr>
      <vt:lpstr>Comprehensive, Integrated, Three-Tiered Model of Prevention 2</vt:lpstr>
      <vt:lpstr>RRR Interactive Resource</vt:lpstr>
      <vt:lpstr>Three Components of  Recognize. Relax. Record. </vt:lpstr>
      <vt:lpstr>What does the supporting research for Recognize. Relax. Record. say?</vt:lpstr>
      <vt:lpstr>What does the supporting research for Recognize. Relax. Record. say?</vt:lpstr>
      <vt:lpstr>Project ENGAGE</vt:lpstr>
      <vt:lpstr>Talk Time! (1)</vt:lpstr>
      <vt:lpstr>Implementing RRR</vt:lpstr>
      <vt:lpstr>Step 1</vt:lpstr>
      <vt:lpstr>Recognize. Relax. Record.  Secondary (Tier 2) Intervention Grid</vt:lpstr>
      <vt:lpstr>Using data to connect students to  Recognize. Relax. Record. </vt:lpstr>
      <vt:lpstr>Student Selection Sheet</vt:lpstr>
      <vt:lpstr>Step 2</vt:lpstr>
      <vt:lpstr>Step 2 Plan RRR Procedures</vt:lpstr>
      <vt:lpstr>Step 2 Plan RRR Procedures</vt:lpstr>
      <vt:lpstr>Step 3</vt:lpstr>
      <vt:lpstr>Baseline</vt:lpstr>
      <vt:lpstr>Direct Behavior Rating (DBR)</vt:lpstr>
      <vt:lpstr>Teacher Recording Form</vt:lpstr>
      <vt:lpstr>DBR Procedures: RRR Rating Period</vt:lpstr>
      <vt:lpstr>DBR Procedures: RRR Rating Period</vt:lpstr>
      <vt:lpstr>RRR Engagement Graphing Procedures</vt:lpstr>
      <vt:lpstr>Table Talk</vt:lpstr>
      <vt:lpstr>Step 4</vt:lpstr>
      <vt:lpstr>Accessing Materials</vt:lpstr>
      <vt:lpstr>RRR Instruction</vt:lpstr>
      <vt:lpstr>Lesson Plans Overview</vt:lpstr>
      <vt:lpstr>Family Materials (1)</vt:lpstr>
      <vt:lpstr>Teacher Materials </vt:lpstr>
      <vt:lpstr>Video Model: The Instructional Hub </vt:lpstr>
      <vt:lpstr>Key Intervention Lesson Features (1)</vt:lpstr>
      <vt:lpstr>Key Intervention Lesson Features (2)</vt:lpstr>
      <vt:lpstr>Recess Ronnie</vt:lpstr>
      <vt:lpstr>Student Examples 2</vt:lpstr>
      <vt:lpstr>Lesson Activities</vt:lpstr>
      <vt:lpstr>Student Examples 1</vt:lpstr>
      <vt:lpstr>Student Examples 2</vt:lpstr>
      <vt:lpstr>3 Intervention Components</vt:lpstr>
      <vt:lpstr>Recognize. Relax. Record. Intervention Component</vt:lpstr>
      <vt:lpstr>Recognize. Relax. Record. Intervention Component</vt:lpstr>
      <vt:lpstr>Recognize. Relax. Record. Intervention Component</vt:lpstr>
      <vt:lpstr>Engaged or Distracted</vt:lpstr>
      <vt:lpstr>RRR Ready-Go! and Optional Review Lessons</vt:lpstr>
      <vt:lpstr>Work Time</vt:lpstr>
      <vt:lpstr>Step 5</vt:lpstr>
      <vt:lpstr>RRR In-Class</vt:lpstr>
      <vt:lpstr>Student Self-Monitoring Sheet</vt:lpstr>
      <vt:lpstr>Video Model: RRR In-Class Procedures</vt:lpstr>
      <vt:lpstr>Engagement Graphing Handout</vt:lpstr>
      <vt:lpstr>Step 6</vt:lpstr>
      <vt:lpstr>Step 6 Monitor maintenance and generalization</vt:lpstr>
      <vt:lpstr>Maintenance of RRR</vt:lpstr>
      <vt:lpstr>Step 7</vt:lpstr>
      <vt:lpstr>Step 7: Seek input from student, families, and teachers</vt:lpstr>
      <vt:lpstr>Feedback from Families</vt:lpstr>
      <vt:lpstr>Teacher Interviews</vt:lpstr>
      <vt:lpstr>Student Interviews</vt:lpstr>
      <vt:lpstr>Considerations for Implementing RRR</vt:lpstr>
      <vt:lpstr>Teacher Recommendations (1)</vt:lpstr>
      <vt:lpstr>Teacher Recommendations (2)</vt:lpstr>
      <vt:lpstr>Individualized Cognitive Behavior Therapy Plan</vt:lpstr>
      <vt:lpstr>Wrap Up and Moving Forward</vt:lpstr>
      <vt:lpstr>Action Items</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23</cp:revision>
  <dcterms:created xsi:type="dcterms:W3CDTF">2020-08-09T02:04:37Z</dcterms:created>
  <dcterms:modified xsi:type="dcterms:W3CDTF">2025-12-15T21:31:35Z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ies>
</file>