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0" r:id="rId4"/>
    <p:sldMasterId id="2147483694" r:id="rId5"/>
    <p:sldMasterId id="2147483734" r:id="rId6"/>
    <p:sldMasterId id="2147483782" r:id="rId7"/>
  </p:sldMasterIdLst>
  <p:notesMasterIdLst>
    <p:notesMasterId r:id="rId31"/>
  </p:notesMasterIdLst>
  <p:handoutMasterIdLst>
    <p:handoutMasterId r:id="rId32"/>
  </p:handoutMasterIdLst>
  <p:sldIdLst>
    <p:sldId id="1902" r:id="rId8"/>
    <p:sldId id="2299" r:id="rId9"/>
    <p:sldId id="2384" r:id="rId10"/>
    <p:sldId id="2385" r:id="rId11"/>
    <p:sldId id="1804" r:id="rId12"/>
    <p:sldId id="271" r:id="rId13"/>
    <p:sldId id="272" r:id="rId14"/>
    <p:sldId id="2386" r:id="rId15"/>
    <p:sldId id="288" r:id="rId16"/>
    <p:sldId id="2382" r:id="rId17"/>
    <p:sldId id="2387" r:id="rId18"/>
    <p:sldId id="2381" r:id="rId19"/>
    <p:sldId id="2338" r:id="rId20"/>
    <p:sldId id="2335" r:id="rId21"/>
    <p:sldId id="2341" r:id="rId22"/>
    <p:sldId id="2380" r:id="rId23"/>
    <p:sldId id="2379" r:id="rId24"/>
    <p:sldId id="2339" r:id="rId25"/>
    <p:sldId id="2377" r:id="rId26"/>
    <p:sldId id="2378" r:id="rId27"/>
    <p:sldId id="2342" r:id="rId28"/>
    <p:sldId id="2376" r:id="rId29"/>
    <p:sldId id="23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nhancing Ci3T Module Design Process" id="{59D65BFF-EFB9-4FA3-AECE-B74B9DC20F76}">
          <p14:sldIdLst>
            <p14:sldId id="1902"/>
            <p14:sldId id="2299"/>
            <p14:sldId id="2384"/>
            <p14:sldId id="2385"/>
            <p14:sldId id="1804"/>
            <p14:sldId id="271"/>
            <p14:sldId id="272"/>
            <p14:sldId id="2386"/>
            <p14:sldId id="288"/>
            <p14:sldId id="2382"/>
            <p14:sldId id="2387"/>
            <p14:sldId id="2381"/>
          </p14:sldIdLst>
        </p14:section>
        <p14:section name="Enhancing Ci3T Modules Overview &amp; Key Features" id="{8C65A0D1-8CB4-44FB-9727-D80F9B33C2E6}">
          <p14:sldIdLst>
            <p14:sldId id="2338"/>
            <p14:sldId id="2335"/>
            <p14:sldId id="2341"/>
            <p14:sldId id="2380"/>
            <p14:sldId id="2379"/>
          </p14:sldIdLst>
        </p14:section>
        <p14:section name="Opportunities to Embed Enhancing Ci3T Modules in Professional Learning" id="{C8B14E3A-00A5-E74B-B1F1-6D9773F02B76}">
          <p14:sldIdLst>
            <p14:sldId id="2339"/>
            <p14:sldId id="2377"/>
            <p14:sldId id="2378"/>
            <p14:sldId id="2342"/>
            <p14:sldId id="2376"/>
            <p14:sldId id="238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DE3"/>
    <a:srgbClr val="CCCCCC"/>
    <a:srgbClr val="E8E8E8"/>
    <a:srgbClr val="F7CE46"/>
    <a:srgbClr val="F9B10B"/>
    <a:srgbClr val="EAEEF3"/>
    <a:srgbClr val="6A157D"/>
    <a:srgbClr val="2E8857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D271D2-C682-4935-AA47-802C1C73C908}" v="9" dt="2025-11-12T19:25:16.5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ffington, Amy Andreasen" userId="b608fb05-5811-43f5-a448-39c6c0976a85" providerId="ADAL" clId="{B3EDF138-9ABC-4CF4-9BA5-BCD2FA0BFC49}"/>
    <pc:docChg chg="custSel addSld delSld modSld modSection">
      <pc:chgData name="Buffington, Amy Andreasen" userId="b608fb05-5811-43f5-a448-39c6c0976a85" providerId="ADAL" clId="{B3EDF138-9ABC-4CF4-9BA5-BCD2FA0BFC49}" dt="2025-11-06T21:59:33.223" v="111" actId="962"/>
      <pc:docMkLst>
        <pc:docMk/>
      </pc:docMkLst>
      <pc:sldChg chg="modSp mod">
        <pc:chgData name="Buffington, Amy Andreasen" userId="b608fb05-5811-43f5-a448-39c6c0976a85" providerId="ADAL" clId="{B3EDF138-9ABC-4CF4-9BA5-BCD2FA0BFC49}" dt="2025-10-16T15:17:38.059" v="5" actId="962"/>
        <pc:sldMkLst>
          <pc:docMk/>
          <pc:sldMk cId="1548223364" sldId="271"/>
        </pc:sldMkLst>
        <pc:picChg chg="mod">
          <ac:chgData name="Buffington, Amy Andreasen" userId="b608fb05-5811-43f5-a448-39c6c0976a85" providerId="ADAL" clId="{B3EDF138-9ABC-4CF4-9BA5-BCD2FA0BFC49}" dt="2025-10-16T15:17:38.059" v="5" actId="962"/>
          <ac:picMkLst>
            <pc:docMk/>
            <pc:sldMk cId="1548223364" sldId="271"/>
            <ac:picMk id="2" creationId="{9863D9B1-7B97-4F67-A826-FE05102B8E06}"/>
          </ac:picMkLst>
        </pc:picChg>
      </pc:sldChg>
      <pc:sldChg chg="modSp mod">
        <pc:chgData name="Buffington, Amy Andreasen" userId="b608fb05-5811-43f5-a448-39c6c0976a85" providerId="ADAL" clId="{B3EDF138-9ABC-4CF4-9BA5-BCD2FA0BFC49}" dt="2025-10-16T15:17:20.746" v="4" actId="962"/>
        <pc:sldMkLst>
          <pc:docMk/>
          <pc:sldMk cId="2552092953" sldId="272"/>
        </pc:sldMkLst>
        <pc:grpChg chg="mod">
          <ac:chgData name="Buffington, Amy Andreasen" userId="b608fb05-5811-43f5-a448-39c6c0976a85" providerId="ADAL" clId="{B3EDF138-9ABC-4CF4-9BA5-BCD2FA0BFC49}" dt="2025-10-16T15:16:40.786" v="2" actId="962"/>
          <ac:grpSpMkLst>
            <pc:docMk/>
            <pc:sldMk cId="2552092953" sldId="272"/>
            <ac:grpSpMk id="4" creationId="{6F8704D3-90E3-4A9C-96B8-3A9160A8DA29}"/>
          </ac:grpSpMkLst>
        </pc:grpChg>
        <pc:picChg chg="mod">
          <ac:chgData name="Buffington, Amy Andreasen" userId="b608fb05-5811-43f5-a448-39c6c0976a85" providerId="ADAL" clId="{B3EDF138-9ABC-4CF4-9BA5-BCD2FA0BFC49}" dt="2025-10-16T15:17:20.746" v="4" actId="962"/>
          <ac:picMkLst>
            <pc:docMk/>
            <pc:sldMk cId="2552092953" sldId="272"/>
            <ac:picMk id="20" creationId="{2413AAB2-A372-9D45-97C5-83B7AB517110}"/>
          </ac:picMkLst>
        </pc:picChg>
      </pc:sldChg>
      <pc:sldChg chg="modSp mod">
        <pc:chgData name="Buffington, Amy Andreasen" userId="b608fb05-5811-43f5-a448-39c6c0976a85" providerId="ADAL" clId="{B3EDF138-9ABC-4CF4-9BA5-BCD2FA0BFC49}" dt="2025-10-20T13:36:36.420" v="96" actId="962"/>
        <pc:sldMkLst>
          <pc:docMk/>
          <pc:sldMk cId="1842386957" sldId="288"/>
        </pc:sldMkLst>
        <pc:picChg chg="mod">
          <ac:chgData name="Buffington, Amy Andreasen" userId="b608fb05-5811-43f5-a448-39c6c0976a85" providerId="ADAL" clId="{B3EDF138-9ABC-4CF4-9BA5-BCD2FA0BFC49}" dt="2025-10-20T13:36:36.420" v="96" actId="962"/>
          <ac:picMkLst>
            <pc:docMk/>
            <pc:sldMk cId="1842386957" sldId="288"/>
            <ac:picMk id="2" creationId="{16573EA0-D087-4CA8-9C3C-E4DBA709FCCA}"/>
          </ac:picMkLst>
        </pc:picChg>
      </pc:sldChg>
      <pc:sldChg chg="modSp mod">
        <pc:chgData name="Buffington, Amy Andreasen" userId="b608fb05-5811-43f5-a448-39c6c0976a85" providerId="ADAL" clId="{B3EDF138-9ABC-4CF4-9BA5-BCD2FA0BFC49}" dt="2025-10-16T15:15:40.554" v="0" actId="962"/>
        <pc:sldMkLst>
          <pc:docMk/>
          <pc:sldMk cId="3935278983" sldId="1804"/>
        </pc:sldMkLst>
        <pc:picChg chg="mod">
          <ac:chgData name="Buffington, Amy Andreasen" userId="b608fb05-5811-43f5-a448-39c6c0976a85" providerId="ADAL" clId="{B3EDF138-9ABC-4CF4-9BA5-BCD2FA0BFC49}" dt="2025-10-16T15:15:40.554" v="0" actId="962"/>
          <ac:picMkLst>
            <pc:docMk/>
            <pc:sldMk cId="3935278983" sldId="1804"/>
            <ac:picMk id="2" creationId="{2ACEA99E-B11E-A0A9-72E4-2D2F2653731D}"/>
          </ac:picMkLst>
        </pc:picChg>
      </pc:sldChg>
      <pc:sldChg chg="modSp mod">
        <pc:chgData name="Buffington, Amy Andreasen" userId="b608fb05-5811-43f5-a448-39c6c0976a85" providerId="ADAL" clId="{B3EDF138-9ABC-4CF4-9BA5-BCD2FA0BFC49}" dt="2025-10-16T15:45:51.027" v="26" actId="13244"/>
        <pc:sldMkLst>
          <pc:docMk/>
          <pc:sldMk cId="3079158994" sldId="1902"/>
        </pc:sldMkLst>
        <pc:spChg chg="ord">
          <ac:chgData name="Buffington, Amy Andreasen" userId="b608fb05-5811-43f5-a448-39c6c0976a85" providerId="ADAL" clId="{B3EDF138-9ABC-4CF4-9BA5-BCD2FA0BFC49}" dt="2025-10-16T15:45:51.027" v="26" actId="13244"/>
          <ac:spMkLst>
            <pc:docMk/>
            <pc:sldMk cId="3079158994" sldId="1902"/>
            <ac:spMk id="8" creationId="{A23CB3C7-4474-1B44-991D-633B360F03F7}"/>
          </ac:spMkLst>
        </pc:spChg>
      </pc:sldChg>
      <pc:sldChg chg="modSp mod">
        <pc:chgData name="Buffington, Amy Andreasen" userId="b608fb05-5811-43f5-a448-39c6c0976a85" providerId="ADAL" clId="{B3EDF138-9ABC-4CF4-9BA5-BCD2FA0BFC49}" dt="2025-10-23T14:40:01.343" v="97" actId="962"/>
        <pc:sldMkLst>
          <pc:docMk/>
          <pc:sldMk cId="3304428735" sldId="2299"/>
        </pc:sldMkLst>
        <pc:picChg chg="mod">
          <ac:chgData name="Buffington, Amy Andreasen" userId="b608fb05-5811-43f5-a448-39c6c0976a85" providerId="ADAL" clId="{B3EDF138-9ABC-4CF4-9BA5-BCD2FA0BFC49}" dt="2025-10-23T14:40:01.343" v="97" actId="962"/>
          <ac:picMkLst>
            <pc:docMk/>
            <pc:sldMk cId="3304428735" sldId="2299"/>
            <ac:picMk id="3" creationId="{19E716E8-049E-E013-5D1F-FDFA1CD340FA}"/>
          </ac:picMkLst>
        </pc:picChg>
      </pc:sldChg>
      <pc:sldChg chg="modSp mod">
        <pc:chgData name="Buffington, Amy Andreasen" userId="b608fb05-5811-43f5-a448-39c6c0976a85" providerId="ADAL" clId="{B3EDF138-9ABC-4CF4-9BA5-BCD2FA0BFC49}" dt="2025-10-16T15:19:50.290" v="11" actId="962"/>
        <pc:sldMkLst>
          <pc:docMk/>
          <pc:sldMk cId="1001372945" sldId="2335"/>
        </pc:sldMkLst>
        <pc:grpChg chg="mod">
          <ac:chgData name="Buffington, Amy Andreasen" userId="b608fb05-5811-43f5-a448-39c6c0976a85" providerId="ADAL" clId="{B3EDF138-9ABC-4CF4-9BA5-BCD2FA0BFC49}" dt="2025-10-16T15:19:50.290" v="11" actId="962"/>
          <ac:grpSpMkLst>
            <pc:docMk/>
            <pc:sldMk cId="1001372945" sldId="2335"/>
            <ac:grpSpMk id="3" creationId="{0FB422D7-5F96-682B-599F-D76216EB18CE}"/>
          </ac:grpSpMkLst>
        </pc:grpChg>
        <pc:picChg chg="ord">
          <ac:chgData name="Buffington, Amy Andreasen" userId="b608fb05-5811-43f5-a448-39c6c0976a85" providerId="ADAL" clId="{B3EDF138-9ABC-4CF4-9BA5-BCD2FA0BFC49}" dt="2025-10-16T15:19:38.445" v="10" actId="13244"/>
          <ac:picMkLst>
            <pc:docMk/>
            <pc:sldMk cId="1001372945" sldId="2335"/>
            <ac:picMk id="8" creationId="{AAF2400A-D50F-D362-2422-7D001755CEAB}"/>
          </ac:picMkLst>
        </pc:picChg>
      </pc:sldChg>
      <pc:sldChg chg="delSp mod">
        <pc:chgData name="Buffington, Amy Andreasen" userId="b608fb05-5811-43f5-a448-39c6c0976a85" providerId="ADAL" clId="{B3EDF138-9ABC-4CF4-9BA5-BCD2FA0BFC49}" dt="2025-10-16T15:19:21.566" v="9" actId="478"/>
        <pc:sldMkLst>
          <pc:docMk/>
          <pc:sldMk cId="3221096711" sldId="2338"/>
        </pc:sldMkLst>
      </pc:sldChg>
      <pc:sldChg chg="delSp mod">
        <pc:chgData name="Buffington, Amy Andreasen" userId="b608fb05-5811-43f5-a448-39c6c0976a85" providerId="ADAL" clId="{B3EDF138-9ABC-4CF4-9BA5-BCD2FA0BFC49}" dt="2025-10-16T15:22:24.998" v="22" actId="478"/>
        <pc:sldMkLst>
          <pc:docMk/>
          <pc:sldMk cId="668115982" sldId="2339"/>
        </pc:sldMkLst>
      </pc:sldChg>
      <pc:sldChg chg="modSp mod">
        <pc:chgData name="Buffington, Amy Andreasen" userId="b608fb05-5811-43f5-a448-39c6c0976a85" providerId="ADAL" clId="{B3EDF138-9ABC-4CF4-9BA5-BCD2FA0BFC49}" dt="2025-10-23T14:44:55.238" v="104" actId="962"/>
        <pc:sldMkLst>
          <pc:docMk/>
          <pc:sldMk cId="1228910277" sldId="2341"/>
        </pc:sldMkLst>
        <pc:grpChg chg="mod">
          <ac:chgData name="Buffington, Amy Andreasen" userId="b608fb05-5811-43f5-a448-39c6c0976a85" providerId="ADAL" clId="{B3EDF138-9ABC-4CF4-9BA5-BCD2FA0BFC49}" dt="2025-10-16T15:20:11.316" v="13" actId="962"/>
          <ac:grpSpMkLst>
            <pc:docMk/>
            <pc:sldMk cId="1228910277" sldId="2341"/>
            <ac:grpSpMk id="35" creationId="{E4A840F2-6A53-A755-36FC-EDDEE1157691}"/>
          </ac:grpSpMkLst>
        </pc:grpChg>
        <pc:picChg chg="mod ord">
          <ac:chgData name="Buffington, Amy Andreasen" userId="b608fb05-5811-43f5-a448-39c6c0976a85" providerId="ADAL" clId="{B3EDF138-9ABC-4CF4-9BA5-BCD2FA0BFC49}" dt="2025-10-23T14:44:55.238" v="104" actId="962"/>
          <ac:picMkLst>
            <pc:docMk/>
            <pc:sldMk cId="1228910277" sldId="2341"/>
            <ac:picMk id="4" creationId="{ED072382-5E51-B434-3342-3317C9D0E70F}"/>
          </ac:picMkLst>
        </pc:picChg>
        <pc:picChg chg="mod">
          <ac:chgData name="Buffington, Amy Andreasen" userId="b608fb05-5811-43f5-a448-39c6c0976a85" providerId="ADAL" clId="{B3EDF138-9ABC-4CF4-9BA5-BCD2FA0BFC49}" dt="2025-10-16T15:20:19.836" v="14" actId="962"/>
          <ac:picMkLst>
            <pc:docMk/>
            <pc:sldMk cId="1228910277" sldId="2341"/>
            <ac:picMk id="27" creationId="{85D88A58-8AEF-E3B9-FC56-45A41E2B53BF}"/>
          </ac:picMkLst>
        </pc:picChg>
      </pc:sldChg>
      <pc:sldChg chg="modSp mod">
        <pc:chgData name="Buffington, Amy Andreasen" userId="b608fb05-5811-43f5-a448-39c6c0976a85" providerId="ADAL" clId="{B3EDF138-9ABC-4CF4-9BA5-BCD2FA0BFC49}" dt="2025-10-16T15:22:45.662" v="25" actId="962"/>
        <pc:sldMkLst>
          <pc:docMk/>
          <pc:sldMk cId="372160125" sldId="2377"/>
        </pc:sldMkLst>
        <pc:picChg chg="mod">
          <ac:chgData name="Buffington, Amy Andreasen" userId="b608fb05-5811-43f5-a448-39c6c0976a85" providerId="ADAL" clId="{B3EDF138-9ABC-4CF4-9BA5-BCD2FA0BFC49}" dt="2025-10-16T15:22:40.822" v="24" actId="962"/>
          <ac:picMkLst>
            <pc:docMk/>
            <pc:sldMk cId="372160125" sldId="2377"/>
            <ac:picMk id="4" creationId="{588DAE1D-D407-F809-CD58-892E1ED85E31}"/>
          </ac:picMkLst>
        </pc:picChg>
        <pc:picChg chg="mod">
          <ac:chgData name="Buffington, Amy Andreasen" userId="b608fb05-5811-43f5-a448-39c6c0976a85" providerId="ADAL" clId="{B3EDF138-9ABC-4CF4-9BA5-BCD2FA0BFC49}" dt="2025-10-16T15:22:45.662" v="25" actId="962"/>
          <ac:picMkLst>
            <pc:docMk/>
            <pc:sldMk cId="372160125" sldId="2377"/>
            <ac:picMk id="5" creationId="{96CEA455-1126-5352-7FD7-C08AEE471BBA}"/>
          </ac:picMkLst>
        </pc:picChg>
        <pc:picChg chg="mod">
          <ac:chgData name="Buffington, Amy Andreasen" userId="b608fb05-5811-43f5-a448-39c6c0976a85" providerId="ADAL" clId="{B3EDF138-9ABC-4CF4-9BA5-BCD2FA0BFC49}" dt="2025-10-16T15:22:38.004" v="23" actId="962"/>
          <ac:picMkLst>
            <pc:docMk/>
            <pc:sldMk cId="372160125" sldId="2377"/>
            <ac:picMk id="6" creationId="{82997E18-1921-4520-3C3C-DDF7FFDC3604}"/>
          </ac:picMkLst>
        </pc:picChg>
      </pc:sldChg>
      <pc:sldChg chg="modSp mod">
        <pc:chgData name="Buffington, Amy Andreasen" userId="b608fb05-5811-43f5-a448-39c6c0976a85" providerId="ADAL" clId="{B3EDF138-9ABC-4CF4-9BA5-BCD2FA0BFC49}" dt="2025-11-06T21:59:33.223" v="111" actId="962"/>
        <pc:sldMkLst>
          <pc:docMk/>
          <pc:sldMk cId="1646288489" sldId="2379"/>
        </pc:sldMkLst>
        <pc:picChg chg="mod ord">
          <ac:chgData name="Buffington, Amy Andreasen" userId="b608fb05-5811-43f5-a448-39c6c0976a85" providerId="ADAL" clId="{B3EDF138-9ABC-4CF4-9BA5-BCD2FA0BFC49}" dt="2025-11-06T21:59:33.223" v="111" actId="962"/>
          <ac:picMkLst>
            <pc:docMk/>
            <pc:sldMk cId="1646288489" sldId="2379"/>
            <ac:picMk id="3" creationId="{26EF4607-21CB-052B-94F4-6EE7A3C7EA77}"/>
          </ac:picMkLst>
        </pc:picChg>
        <pc:picChg chg="mod">
          <ac:chgData name="Buffington, Amy Andreasen" userId="b608fb05-5811-43f5-a448-39c6c0976a85" providerId="ADAL" clId="{B3EDF138-9ABC-4CF4-9BA5-BCD2FA0BFC49}" dt="2025-11-06T21:59:28.033" v="110" actId="962"/>
          <ac:picMkLst>
            <pc:docMk/>
            <pc:sldMk cId="1646288489" sldId="2379"/>
            <ac:picMk id="11" creationId="{56C084BB-046E-FC2D-80E1-2DD0A9BE2B5B}"/>
          </ac:picMkLst>
        </pc:picChg>
      </pc:sldChg>
      <pc:sldChg chg="modSp mod">
        <pc:chgData name="Buffington, Amy Andreasen" userId="b608fb05-5811-43f5-a448-39c6c0976a85" providerId="ADAL" clId="{B3EDF138-9ABC-4CF4-9BA5-BCD2FA0BFC49}" dt="2025-10-23T14:45:24.423" v="107" actId="962"/>
        <pc:sldMkLst>
          <pc:docMk/>
          <pc:sldMk cId="2008555312" sldId="2380"/>
        </pc:sldMkLst>
        <pc:spChg chg="mod">
          <ac:chgData name="Buffington, Amy Andreasen" userId="b608fb05-5811-43f5-a448-39c6c0976a85" providerId="ADAL" clId="{B3EDF138-9ABC-4CF4-9BA5-BCD2FA0BFC49}" dt="2025-10-16T15:21:08.425" v="18" actId="962"/>
          <ac:spMkLst>
            <pc:docMk/>
            <pc:sldMk cId="2008555312" sldId="2380"/>
            <ac:spMk id="12" creationId="{D8E89680-5BD4-05E3-B8BF-CC742FF996E5}"/>
          </ac:spMkLst>
        </pc:spChg>
        <pc:spChg chg="mod ord">
          <ac:chgData name="Buffington, Amy Andreasen" userId="b608fb05-5811-43f5-a448-39c6c0976a85" providerId="ADAL" clId="{B3EDF138-9ABC-4CF4-9BA5-BCD2FA0BFC49}" dt="2025-10-16T15:21:19.668" v="20" actId="962"/>
          <ac:spMkLst>
            <pc:docMk/>
            <pc:sldMk cId="2008555312" sldId="2380"/>
            <ac:spMk id="14" creationId="{97C8B41B-15AD-36D8-1B1F-F1BB5D4DB867}"/>
          </ac:spMkLst>
        </pc:spChg>
        <pc:grpChg chg="mod">
          <ac:chgData name="Buffington, Amy Andreasen" userId="b608fb05-5811-43f5-a448-39c6c0976a85" providerId="ADAL" clId="{B3EDF138-9ABC-4CF4-9BA5-BCD2FA0BFC49}" dt="2025-10-16T15:21:01.126" v="17" actId="962"/>
          <ac:grpSpMkLst>
            <pc:docMk/>
            <pc:sldMk cId="2008555312" sldId="2380"/>
            <ac:grpSpMk id="13" creationId="{D6F8DA53-141C-C8E9-B6E0-F197EB7CBECD}"/>
          </ac:grpSpMkLst>
        </pc:grpChg>
        <pc:picChg chg="mod ord">
          <ac:chgData name="Buffington, Amy Andreasen" userId="b608fb05-5811-43f5-a448-39c6c0976a85" providerId="ADAL" clId="{B3EDF138-9ABC-4CF4-9BA5-BCD2FA0BFC49}" dt="2025-10-23T14:45:24.423" v="107" actId="962"/>
          <ac:picMkLst>
            <pc:docMk/>
            <pc:sldMk cId="2008555312" sldId="2380"/>
            <ac:picMk id="11" creationId="{272EADC0-7F70-05DF-0904-92F46E25C046}"/>
          </ac:picMkLst>
        </pc:picChg>
      </pc:sldChg>
      <pc:sldChg chg="modSp mod">
        <pc:chgData name="Buffington, Amy Andreasen" userId="b608fb05-5811-43f5-a448-39c6c0976a85" providerId="ADAL" clId="{B3EDF138-9ABC-4CF4-9BA5-BCD2FA0BFC49}" dt="2025-10-16T15:19:07.586" v="8" actId="962"/>
        <pc:sldMkLst>
          <pc:docMk/>
          <pc:sldMk cId="2768792590" sldId="2381"/>
        </pc:sldMkLst>
        <pc:picChg chg="mod">
          <ac:chgData name="Buffington, Amy Andreasen" userId="b608fb05-5811-43f5-a448-39c6c0976a85" providerId="ADAL" clId="{B3EDF138-9ABC-4CF4-9BA5-BCD2FA0BFC49}" dt="2025-10-16T15:19:07.586" v="8" actId="962"/>
          <ac:picMkLst>
            <pc:docMk/>
            <pc:sldMk cId="2768792590" sldId="2381"/>
            <ac:picMk id="20" creationId="{0BACBF56-4BE0-E72B-37C0-EB72A1937BD8}"/>
          </ac:picMkLst>
        </pc:picChg>
      </pc:sldChg>
      <pc:sldChg chg="modSp mod">
        <pc:chgData name="Buffington, Amy Andreasen" userId="b608fb05-5811-43f5-a448-39c6c0976a85" providerId="ADAL" clId="{B3EDF138-9ABC-4CF4-9BA5-BCD2FA0BFC49}" dt="2025-10-16T15:18:28.773" v="6" actId="962"/>
        <pc:sldMkLst>
          <pc:docMk/>
          <pc:sldMk cId="2972607899" sldId="2382"/>
        </pc:sldMkLst>
        <pc:picChg chg="mod">
          <ac:chgData name="Buffington, Amy Andreasen" userId="b608fb05-5811-43f5-a448-39c6c0976a85" providerId="ADAL" clId="{B3EDF138-9ABC-4CF4-9BA5-BCD2FA0BFC49}" dt="2025-10-16T15:18:28.773" v="6" actId="962"/>
          <ac:picMkLst>
            <pc:docMk/>
            <pc:sldMk cId="2972607899" sldId="2382"/>
            <ac:picMk id="9" creationId="{1CDEF791-2CE2-5B7C-B7A3-94F5856BFC40}"/>
          </ac:picMkLst>
        </pc:picChg>
      </pc:sldChg>
      <pc:sldChg chg="modSp mod">
        <pc:chgData name="Buffington, Amy Andreasen" userId="b608fb05-5811-43f5-a448-39c6c0976a85" providerId="ADAL" clId="{B3EDF138-9ABC-4CF4-9BA5-BCD2FA0BFC49}" dt="2025-10-23T14:40:07.875" v="98" actId="962"/>
        <pc:sldMkLst>
          <pc:docMk/>
          <pc:sldMk cId="3820564782" sldId="2384"/>
        </pc:sldMkLst>
        <pc:picChg chg="mod">
          <ac:chgData name="Buffington, Amy Andreasen" userId="b608fb05-5811-43f5-a448-39c6c0976a85" providerId="ADAL" clId="{B3EDF138-9ABC-4CF4-9BA5-BCD2FA0BFC49}" dt="2025-10-23T14:40:07.875" v="98" actId="962"/>
          <ac:picMkLst>
            <pc:docMk/>
            <pc:sldMk cId="3820564782" sldId="2384"/>
            <ac:picMk id="2" creationId="{63A0516E-F7F9-3D53-4AD2-D20B7A7BE4EF}"/>
          </ac:picMkLst>
        </pc:picChg>
      </pc:sldChg>
      <pc:sldChg chg="modSp mod">
        <pc:chgData name="Buffington, Amy Andreasen" userId="b608fb05-5811-43f5-a448-39c6c0976a85" providerId="ADAL" clId="{B3EDF138-9ABC-4CF4-9BA5-BCD2FA0BFC49}" dt="2025-10-23T14:40:17.562" v="100" actId="962"/>
        <pc:sldMkLst>
          <pc:docMk/>
          <pc:sldMk cId="408495343" sldId="2385"/>
        </pc:sldMkLst>
        <pc:spChg chg="mod">
          <ac:chgData name="Buffington, Amy Andreasen" userId="b608fb05-5811-43f5-a448-39c6c0976a85" providerId="ADAL" clId="{B3EDF138-9ABC-4CF4-9BA5-BCD2FA0BFC49}" dt="2025-10-23T14:40:17.562" v="100" actId="962"/>
          <ac:spMkLst>
            <pc:docMk/>
            <pc:sldMk cId="408495343" sldId="2385"/>
            <ac:spMk id="3" creationId="{10049F1C-2387-D84E-1393-32B4F539BAD6}"/>
          </ac:spMkLst>
        </pc:spChg>
        <pc:picChg chg="mod">
          <ac:chgData name="Buffington, Amy Andreasen" userId="b608fb05-5811-43f5-a448-39c6c0976a85" providerId="ADAL" clId="{B3EDF138-9ABC-4CF4-9BA5-BCD2FA0BFC49}" dt="2025-10-23T14:40:14.196" v="99" actId="962"/>
          <ac:picMkLst>
            <pc:docMk/>
            <pc:sldMk cId="408495343" sldId="2385"/>
            <ac:picMk id="2" creationId="{3674EE6B-A900-8B37-1A5F-850D4BC2A31A}"/>
          </ac:picMkLst>
        </pc:picChg>
      </pc:sldChg>
    </pc:docChg>
  </pc:docChgLst>
  <pc:docChgLst>
    <pc:chgData name="Johnson, Kathryn" userId="fc636950-33c7-4c5b-91a9-d3d6a86c01b7" providerId="ADAL" clId="{E949A7CB-FD96-4D97-9610-72060ABE7B91}"/>
    <pc:docChg chg="undo custSel addSld delSld modSld modSection">
      <pc:chgData name="Johnson, Kathryn" userId="fc636950-33c7-4c5b-91a9-d3d6a86c01b7" providerId="ADAL" clId="{E949A7CB-FD96-4D97-9610-72060ABE7B91}" dt="2025-10-20T14:46:19.342" v="139" actId="13244"/>
      <pc:docMkLst>
        <pc:docMk/>
      </pc:docMkLst>
      <pc:sldChg chg="add">
        <pc:chgData name="Johnson, Kathryn" userId="fc636950-33c7-4c5b-91a9-d3d6a86c01b7" providerId="ADAL" clId="{E949A7CB-FD96-4D97-9610-72060ABE7B91}" dt="2025-10-20T14:26:59.088" v="0"/>
        <pc:sldMkLst>
          <pc:docMk/>
          <pc:sldMk cId="3304428735" sldId="2299"/>
        </pc:sldMkLst>
      </pc:sldChg>
      <pc:sldChg chg="modSp mod">
        <pc:chgData name="Johnson, Kathryn" userId="fc636950-33c7-4c5b-91a9-d3d6a86c01b7" providerId="ADAL" clId="{E949A7CB-FD96-4D97-9610-72060ABE7B91}" dt="2025-10-20T14:46:19.342" v="139" actId="13244"/>
        <pc:sldMkLst>
          <pc:docMk/>
          <pc:sldMk cId="2008555312" sldId="2380"/>
        </pc:sldMkLst>
        <pc:spChg chg="ord">
          <ac:chgData name="Johnson, Kathryn" userId="fc636950-33c7-4c5b-91a9-d3d6a86c01b7" providerId="ADAL" clId="{E949A7CB-FD96-4D97-9610-72060ABE7B91}" dt="2025-10-20T14:46:17.197" v="138" actId="13244"/>
          <ac:spMkLst>
            <pc:docMk/>
            <pc:sldMk cId="2008555312" sldId="2380"/>
            <ac:spMk id="14" creationId="{97C8B41B-15AD-36D8-1B1F-F1BB5D4DB867}"/>
          </ac:spMkLst>
        </pc:spChg>
        <pc:cxnChg chg="ord">
          <ac:chgData name="Johnson, Kathryn" userId="fc636950-33c7-4c5b-91a9-d3d6a86c01b7" providerId="ADAL" clId="{E949A7CB-FD96-4D97-9610-72060ABE7B91}" dt="2025-10-20T14:46:19.342" v="139" actId="13244"/>
          <ac:cxnSpMkLst>
            <pc:docMk/>
            <pc:sldMk cId="2008555312" sldId="2380"/>
            <ac:cxnSpMk id="18" creationId="{6E68B8D0-8DDC-A51B-BE45-7B281941CE8B}"/>
          </ac:cxnSpMkLst>
        </pc:cxnChg>
      </pc:sldChg>
      <pc:sldChg chg="addSp modSp new mod">
        <pc:chgData name="Johnson, Kathryn" userId="fc636950-33c7-4c5b-91a9-d3d6a86c01b7" providerId="ADAL" clId="{E949A7CB-FD96-4D97-9610-72060ABE7B91}" dt="2025-10-20T14:44:31.332" v="131" actId="962"/>
        <pc:sldMkLst>
          <pc:docMk/>
          <pc:sldMk cId="3820564782" sldId="2384"/>
        </pc:sldMkLst>
        <pc:spChg chg="add mod ord">
          <ac:chgData name="Johnson, Kathryn" userId="fc636950-33c7-4c5b-91a9-d3d6a86c01b7" providerId="ADAL" clId="{E949A7CB-FD96-4D97-9610-72060ABE7B91}" dt="2025-10-20T14:41:02.271" v="128" actId="13244"/>
          <ac:spMkLst>
            <pc:docMk/>
            <pc:sldMk cId="3820564782" sldId="2384"/>
            <ac:spMk id="3" creationId="{5FE22089-C352-7F27-3634-48BCEA0FDAC1}"/>
          </ac:spMkLst>
        </pc:spChg>
        <pc:picChg chg="add mod">
          <ac:chgData name="Johnson, Kathryn" userId="fc636950-33c7-4c5b-91a9-d3d6a86c01b7" providerId="ADAL" clId="{E949A7CB-FD96-4D97-9610-72060ABE7B91}" dt="2025-10-20T14:44:31.332" v="131" actId="962"/>
          <ac:picMkLst>
            <pc:docMk/>
            <pc:sldMk cId="3820564782" sldId="2384"/>
            <ac:picMk id="2" creationId="{63A0516E-F7F9-3D53-4AD2-D20B7A7BE4EF}"/>
          </ac:picMkLst>
        </pc:picChg>
      </pc:sldChg>
      <pc:sldChg chg="addSp modSp add mod">
        <pc:chgData name="Johnson, Kathryn" userId="fc636950-33c7-4c5b-91a9-d3d6a86c01b7" providerId="ADAL" clId="{E949A7CB-FD96-4D97-9610-72060ABE7B91}" dt="2025-10-20T14:44:40.865" v="133" actId="962"/>
        <pc:sldMkLst>
          <pc:docMk/>
          <pc:sldMk cId="408495343" sldId="2385"/>
        </pc:sldMkLst>
        <pc:spChg chg="add mod">
          <ac:chgData name="Johnson, Kathryn" userId="fc636950-33c7-4c5b-91a9-d3d6a86c01b7" providerId="ADAL" clId="{E949A7CB-FD96-4D97-9610-72060ABE7B91}" dt="2025-10-20T14:37:17.294" v="14" actId="1076"/>
          <ac:spMkLst>
            <pc:docMk/>
            <pc:sldMk cId="408495343" sldId="2385"/>
            <ac:spMk id="3" creationId="{10049F1C-2387-D84E-1393-32B4F539BAD6}"/>
          </ac:spMkLst>
        </pc:spChg>
        <pc:spChg chg="add mod ord">
          <ac:chgData name="Johnson, Kathryn" userId="fc636950-33c7-4c5b-91a9-d3d6a86c01b7" providerId="ADAL" clId="{E949A7CB-FD96-4D97-9610-72060ABE7B91}" dt="2025-10-20T14:41:09.014" v="129" actId="33553"/>
          <ac:spMkLst>
            <pc:docMk/>
            <pc:sldMk cId="408495343" sldId="2385"/>
            <ac:spMk id="4" creationId="{4749FE48-15E0-3B6D-68BF-52BED99E4C1E}"/>
          </ac:spMkLst>
        </pc:spChg>
        <pc:picChg chg="mod">
          <ac:chgData name="Johnson, Kathryn" userId="fc636950-33c7-4c5b-91a9-d3d6a86c01b7" providerId="ADAL" clId="{E949A7CB-FD96-4D97-9610-72060ABE7B91}" dt="2025-10-20T14:44:40.865" v="133" actId="962"/>
          <ac:picMkLst>
            <pc:docMk/>
            <pc:sldMk cId="408495343" sldId="2385"/>
            <ac:picMk id="2" creationId="{3674EE6B-A900-8B37-1A5F-850D4BC2A31A}"/>
          </ac:picMkLst>
        </pc:picChg>
      </pc:sldChg>
      <pc:sldChg chg="addSp modSp add mod">
        <pc:chgData name="Johnson, Kathryn" userId="fc636950-33c7-4c5b-91a9-d3d6a86c01b7" providerId="ADAL" clId="{E949A7CB-FD96-4D97-9610-72060ABE7B91}" dt="2025-10-20T14:44:44.877" v="135" actId="962"/>
        <pc:sldMkLst>
          <pc:docMk/>
          <pc:sldMk cId="4072586523" sldId="2386"/>
        </pc:sldMkLst>
        <pc:spChg chg="add mod">
          <ac:chgData name="Johnson, Kathryn" userId="fc636950-33c7-4c5b-91a9-d3d6a86c01b7" providerId="ADAL" clId="{E949A7CB-FD96-4D97-9610-72060ABE7B91}" dt="2025-10-20T14:37:46.530" v="18" actId="1076"/>
          <ac:spMkLst>
            <pc:docMk/>
            <pc:sldMk cId="4072586523" sldId="2386"/>
            <ac:spMk id="3" creationId="{F26DB554-CB67-3C8A-8820-CAA87A491C5F}"/>
          </ac:spMkLst>
        </pc:spChg>
        <pc:spChg chg="add mod ord">
          <ac:chgData name="Johnson, Kathryn" userId="fc636950-33c7-4c5b-91a9-d3d6a86c01b7" providerId="ADAL" clId="{E949A7CB-FD96-4D97-9610-72060ABE7B91}" dt="2025-10-20T14:40:38.197" v="126" actId="33553"/>
          <ac:spMkLst>
            <pc:docMk/>
            <pc:sldMk cId="4072586523" sldId="2386"/>
            <ac:spMk id="4" creationId="{D6EB75D6-1D08-9AC5-10D2-47BFECB77BBC}"/>
          </ac:spMkLst>
        </pc:spChg>
        <pc:picChg chg="mod">
          <ac:chgData name="Johnson, Kathryn" userId="fc636950-33c7-4c5b-91a9-d3d6a86c01b7" providerId="ADAL" clId="{E949A7CB-FD96-4D97-9610-72060ABE7B91}" dt="2025-10-20T14:44:44.877" v="135" actId="962"/>
          <ac:picMkLst>
            <pc:docMk/>
            <pc:sldMk cId="4072586523" sldId="2386"/>
            <ac:picMk id="2" creationId="{D187632E-9A01-3A76-6867-A21EFEBBD3B9}"/>
          </ac:picMkLst>
        </pc:picChg>
      </pc:sldChg>
      <pc:sldChg chg="addSp modSp add mod">
        <pc:chgData name="Johnson, Kathryn" userId="fc636950-33c7-4c5b-91a9-d3d6a86c01b7" providerId="ADAL" clId="{E949A7CB-FD96-4D97-9610-72060ABE7B91}" dt="2025-10-20T14:44:49.110" v="137" actId="962"/>
        <pc:sldMkLst>
          <pc:docMk/>
          <pc:sldMk cId="4053621345" sldId="2387"/>
        </pc:sldMkLst>
        <pc:spChg chg="add mod">
          <ac:chgData name="Johnson, Kathryn" userId="fc636950-33c7-4c5b-91a9-d3d6a86c01b7" providerId="ADAL" clId="{E949A7CB-FD96-4D97-9610-72060ABE7B91}" dt="2025-10-20T14:38:26.494" v="23" actId="1076"/>
          <ac:spMkLst>
            <pc:docMk/>
            <pc:sldMk cId="4053621345" sldId="2387"/>
            <ac:spMk id="3" creationId="{78018181-D84B-FA8C-65F2-D930CE99CD07}"/>
          </ac:spMkLst>
        </pc:spChg>
        <pc:spChg chg="add mod ord">
          <ac:chgData name="Johnson, Kathryn" userId="fc636950-33c7-4c5b-91a9-d3d6a86c01b7" providerId="ADAL" clId="{E949A7CB-FD96-4D97-9610-72060ABE7B91}" dt="2025-10-20T14:40:47.377" v="127" actId="33553"/>
          <ac:spMkLst>
            <pc:docMk/>
            <pc:sldMk cId="4053621345" sldId="2387"/>
            <ac:spMk id="4" creationId="{927C1C14-B48B-E5A1-32E5-E26AADC1FE49}"/>
          </ac:spMkLst>
        </pc:spChg>
        <pc:picChg chg="mod">
          <ac:chgData name="Johnson, Kathryn" userId="fc636950-33c7-4c5b-91a9-d3d6a86c01b7" providerId="ADAL" clId="{E949A7CB-FD96-4D97-9610-72060ABE7B91}" dt="2025-10-20T14:44:49.110" v="137" actId="962"/>
          <ac:picMkLst>
            <pc:docMk/>
            <pc:sldMk cId="4053621345" sldId="2387"/>
            <ac:picMk id="2" creationId="{6D0C331D-E690-EF81-10B7-F6616D452FCD}"/>
          </ac:picMkLst>
        </pc:picChg>
      </pc:sldChg>
    </pc:docChg>
  </pc:docChgLst>
  <pc:docChgLst>
    <pc:chgData name="Sarasin, Elise" userId="051ede2b-3008-44c0-bb19-c9bb04b8c5c9" providerId="ADAL" clId="{89DB9C7E-797D-4B3E-8DDE-5DB3CEA92B3A}"/>
    <pc:docChg chg="undo custSel addSld delSld modSld sldOrd modSection">
      <pc:chgData name="Sarasin, Elise" userId="051ede2b-3008-44c0-bb19-c9bb04b8c5c9" providerId="ADAL" clId="{89DB9C7E-797D-4B3E-8DDE-5DB3CEA92B3A}" dt="2025-11-12T19:25:16.525" v="12124"/>
      <pc:docMkLst>
        <pc:docMk/>
      </pc:docMkLst>
      <pc:sldChg chg="modSp mod">
        <pc:chgData name="Sarasin, Elise" userId="051ede2b-3008-44c0-bb19-c9bb04b8c5c9" providerId="ADAL" clId="{89DB9C7E-797D-4B3E-8DDE-5DB3CEA92B3A}" dt="2025-10-16T13:39:49.982" v="3922" actId="962"/>
        <pc:sldMkLst>
          <pc:docMk/>
          <pc:sldMk cId="1548223364" sldId="271"/>
        </pc:sldMkLst>
        <pc:spChg chg="mod">
          <ac:chgData name="Sarasin, Elise" userId="051ede2b-3008-44c0-bb19-c9bb04b8c5c9" providerId="ADAL" clId="{89DB9C7E-797D-4B3E-8DDE-5DB3CEA92B3A}" dt="2025-10-16T13:37:08.554" v="3467" actId="962"/>
          <ac:spMkLst>
            <pc:docMk/>
            <pc:sldMk cId="1548223364" sldId="271"/>
            <ac:spMk id="7" creationId="{260B77B1-8CFF-6D67-6C60-B6E403D597B0}"/>
          </ac:spMkLst>
        </pc:spChg>
        <pc:spChg chg="ord">
          <ac:chgData name="Sarasin, Elise" userId="051ede2b-3008-44c0-bb19-c9bb04b8c5c9" providerId="ADAL" clId="{89DB9C7E-797D-4B3E-8DDE-5DB3CEA92B3A}" dt="2025-10-16T13:37:59.383" v="3483" actId="13244"/>
          <ac:spMkLst>
            <pc:docMk/>
            <pc:sldMk cId="1548223364" sldId="271"/>
            <ac:spMk id="10" creationId="{B49A0149-8EEF-5343-8224-CF02A82F6C6B}"/>
          </ac:spMkLst>
        </pc:spChg>
        <pc:graphicFrameChg chg="mod">
          <ac:chgData name="Sarasin, Elise" userId="051ede2b-3008-44c0-bb19-c9bb04b8c5c9" providerId="ADAL" clId="{89DB9C7E-797D-4B3E-8DDE-5DB3CEA92B3A}" dt="2025-10-16T13:39:49.982" v="3922" actId="962"/>
          <ac:graphicFrameMkLst>
            <pc:docMk/>
            <pc:sldMk cId="1548223364" sldId="271"/>
            <ac:graphicFrameMk id="5" creationId="{30AC34C7-1278-4A38-9C2A-E93CC27DF44B}"/>
          </ac:graphicFrameMkLst>
        </pc:graphicFrameChg>
        <pc:picChg chg="mod">
          <ac:chgData name="Sarasin, Elise" userId="051ede2b-3008-44c0-bb19-c9bb04b8c5c9" providerId="ADAL" clId="{89DB9C7E-797D-4B3E-8DDE-5DB3CEA92B3A}" dt="2025-10-16T13:37:11.432" v="3468" actId="962"/>
          <ac:picMkLst>
            <pc:docMk/>
            <pc:sldMk cId="1548223364" sldId="271"/>
            <ac:picMk id="3" creationId="{28CBE737-7802-33B5-0D08-3FFA8D00550F}"/>
          </ac:picMkLst>
        </pc:picChg>
      </pc:sldChg>
      <pc:sldChg chg="modSp mod">
        <pc:chgData name="Sarasin, Elise" userId="051ede2b-3008-44c0-bb19-c9bb04b8c5c9" providerId="ADAL" clId="{89DB9C7E-797D-4B3E-8DDE-5DB3CEA92B3A}" dt="2025-10-16T13:44:26.069" v="4957" actId="20577"/>
        <pc:sldMkLst>
          <pc:docMk/>
          <pc:sldMk cId="2552092953" sldId="272"/>
        </pc:sldMkLst>
        <pc:spChg chg="mod ord">
          <ac:chgData name="Sarasin, Elise" userId="051ede2b-3008-44c0-bb19-c9bb04b8c5c9" providerId="ADAL" clId="{89DB9C7E-797D-4B3E-8DDE-5DB3CEA92B3A}" dt="2025-10-16T13:44:26.069" v="4957" actId="20577"/>
          <ac:spMkLst>
            <pc:docMk/>
            <pc:sldMk cId="2552092953" sldId="272"/>
            <ac:spMk id="22" creationId="{858D469C-7A92-D114-4246-423C6646A06D}"/>
          </ac:spMkLst>
        </pc:spChg>
        <pc:grpChg chg="mod ord">
          <ac:chgData name="Sarasin, Elise" userId="051ede2b-3008-44c0-bb19-c9bb04b8c5c9" providerId="ADAL" clId="{89DB9C7E-797D-4B3E-8DDE-5DB3CEA92B3A}" dt="2025-10-16T13:42:32.948" v="4537" actId="962"/>
          <ac:grpSpMkLst>
            <pc:docMk/>
            <pc:sldMk cId="2552092953" sldId="272"/>
            <ac:grpSpMk id="4" creationId="{6F8704D3-90E3-4A9C-96B8-3A9160A8DA29}"/>
          </ac:grpSpMkLst>
        </pc:grpChg>
        <pc:grpChg chg="mod">
          <ac:chgData name="Sarasin, Elise" userId="051ede2b-3008-44c0-bb19-c9bb04b8c5c9" providerId="ADAL" clId="{89DB9C7E-797D-4B3E-8DDE-5DB3CEA92B3A}" dt="2025-10-16T13:41:42.144" v="4104" actId="962"/>
          <ac:grpSpMkLst>
            <pc:docMk/>
            <pc:sldMk cId="2552092953" sldId="272"/>
            <ac:grpSpMk id="7" creationId="{9F90FF8D-90CF-4F15-899F-9C2FF30F6590}"/>
          </ac:grpSpMkLst>
        </pc:grpChg>
        <pc:grpChg chg="mod">
          <ac:chgData name="Sarasin, Elise" userId="051ede2b-3008-44c0-bb19-c9bb04b8c5c9" providerId="ADAL" clId="{89DB9C7E-797D-4B3E-8DDE-5DB3CEA92B3A}" dt="2025-10-16T13:41:42.850" v="4105" actId="962"/>
          <ac:grpSpMkLst>
            <pc:docMk/>
            <pc:sldMk cId="2552092953" sldId="272"/>
            <ac:grpSpMk id="10" creationId="{6CE56A6E-670A-41DD-B6CB-5AF8757E0030}"/>
          </ac:grpSpMkLst>
        </pc:grpChg>
        <pc:grpChg chg="mod">
          <ac:chgData name="Sarasin, Elise" userId="051ede2b-3008-44c0-bb19-c9bb04b8c5c9" providerId="ADAL" clId="{89DB9C7E-797D-4B3E-8DDE-5DB3CEA92B3A}" dt="2025-10-16T13:41:43.498" v="4106" actId="962"/>
          <ac:grpSpMkLst>
            <pc:docMk/>
            <pc:sldMk cId="2552092953" sldId="272"/>
            <ac:grpSpMk id="13" creationId="{15F6CD59-B6A7-4B22-99D9-02A8D856EC5C}"/>
          </ac:grpSpMkLst>
        </pc:grpChg>
        <pc:grpChg chg="mod">
          <ac:chgData name="Sarasin, Elise" userId="051ede2b-3008-44c0-bb19-c9bb04b8c5c9" providerId="ADAL" clId="{89DB9C7E-797D-4B3E-8DDE-5DB3CEA92B3A}" dt="2025-10-16T13:41:44.114" v="4107" actId="962"/>
          <ac:grpSpMkLst>
            <pc:docMk/>
            <pc:sldMk cId="2552092953" sldId="272"/>
            <ac:grpSpMk id="16" creationId="{85B565C9-7DCB-49D9-AABE-EAEA25174128}"/>
          </ac:grpSpMkLst>
        </pc:grpChg>
        <pc:picChg chg="mod ord">
          <ac:chgData name="Sarasin, Elise" userId="051ede2b-3008-44c0-bb19-c9bb04b8c5c9" providerId="ADAL" clId="{89DB9C7E-797D-4B3E-8DDE-5DB3CEA92B3A}" dt="2025-10-16T13:41:39.809" v="4103" actId="13244"/>
          <ac:picMkLst>
            <pc:docMk/>
            <pc:sldMk cId="2552092953" sldId="272"/>
            <ac:picMk id="20" creationId="{2413AAB2-A372-9D45-97C5-83B7AB517110}"/>
          </ac:picMkLst>
        </pc:picChg>
        <pc:picChg chg="mod">
          <ac:chgData name="Sarasin, Elise" userId="051ede2b-3008-44c0-bb19-c9bb04b8c5c9" providerId="ADAL" clId="{89DB9C7E-797D-4B3E-8DDE-5DB3CEA92B3A}" dt="2025-10-16T13:39:55.898" v="3923" actId="962"/>
          <ac:picMkLst>
            <pc:docMk/>
            <pc:sldMk cId="2552092953" sldId="272"/>
            <ac:picMk id="21" creationId="{1CCC5872-159A-7AE0-AAA7-42815EE5391A}"/>
          </ac:picMkLst>
        </pc:picChg>
      </pc:sldChg>
      <pc:sldChg chg="addSp modSp add mod">
        <pc:chgData name="Sarasin, Elise" userId="051ede2b-3008-44c0-bb19-c9bb04b8c5c9" providerId="ADAL" clId="{89DB9C7E-797D-4B3E-8DDE-5DB3CEA92B3A}" dt="2025-10-16T13:46:28.104" v="5411" actId="962"/>
        <pc:sldMkLst>
          <pc:docMk/>
          <pc:sldMk cId="1842386957" sldId="288"/>
        </pc:sldMkLst>
        <pc:spChg chg="add mod ord">
          <ac:chgData name="Sarasin, Elise" userId="051ede2b-3008-44c0-bb19-c9bb04b8c5c9" providerId="ADAL" clId="{89DB9C7E-797D-4B3E-8DDE-5DB3CEA92B3A}" dt="2025-10-16T13:45:16.841" v="5013" actId="13244"/>
          <ac:spMkLst>
            <pc:docMk/>
            <pc:sldMk cId="1842386957" sldId="288"/>
            <ac:spMk id="3" creationId="{E72B51B6-E566-68B6-9666-A76D8160962F}"/>
          </ac:spMkLst>
        </pc:spChg>
        <pc:picChg chg="mod">
          <ac:chgData name="Sarasin, Elise" userId="051ede2b-3008-44c0-bb19-c9bb04b8c5c9" providerId="ADAL" clId="{89DB9C7E-797D-4B3E-8DDE-5DB3CEA92B3A}" dt="2025-10-16T13:46:28.104" v="5411" actId="962"/>
          <ac:picMkLst>
            <pc:docMk/>
            <pc:sldMk cId="1842386957" sldId="288"/>
            <ac:picMk id="2" creationId="{16573EA0-D087-4CA8-9C3C-E4DBA709FCCA}"/>
          </ac:picMkLst>
        </pc:picChg>
      </pc:sldChg>
      <pc:sldChg chg="modSp mod modAnim">
        <pc:chgData name="Sarasin, Elise" userId="051ede2b-3008-44c0-bb19-c9bb04b8c5c9" providerId="ADAL" clId="{89DB9C7E-797D-4B3E-8DDE-5DB3CEA92B3A}" dt="2025-10-16T13:36:15.601" v="3331" actId="14100"/>
        <pc:sldMkLst>
          <pc:docMk/>
          <pc:sldMk cId="3935278983" sldId="1804"/>
        </pc:sldMkLst>
        <pc:spChg chg="ord">
          <ac:chgData name="Sarasin, Elise" userId="051ede2b-3008-44c0-bb19-c9bb04b8c5c9" providerId="ADAL" clId="{89DB9C7E-797D-4B3E-8DDE-5DB3CEA92B3A}" dt="2025-10-16T13:33:47.657" v="3327" actId="13244"/>
          <ac:spMkLst>
            <pc:docMk/>
            <pc:sldMk cId="3935278983" sldId="1804"/>
            <ac:spMk id="11" creationId="{DC4D1476-3373-38C6-F94F-79DC1F9EA3EF}"/>
          </ac:spMkLst>
        </pc:spChg>
        <pc:graphicFrameChg chg="mod">
          <ac:chgData name="Sarasin, Elise" userId="051ede2b-3008-44c0-bb19-c9bb04b8c5c9" providerId="ADAL" clId="{89DB9C7E-797D-4B3E-8DDE-5DB3CEA92B3A}" dt="2025-10-16T13:36:09.902" v="3330" actId="962"/>
          <ac:graphicFrameMkLst>
            <pc:docMk/>
            <pc:sldMk cId="3935278983" sldId="1804"/>
            <ac:graphicFrameMk id="5" creationId="{30AC34C7-1278-4A38-9C2A-E93CC27DF44B}"/>
          </ac:graphicFrameMkLst>
        </pc:graphicFrameChg>
        <pc:picChg chg="mod ord">
          <ac:chgData name="Sarasin, Elise" userId="051ede2b-3008-44c0-bb19-c9bb04b8c5c9" providerId="ADAL" clId="{89DB9C7E-797D-4B3E-8DDE-5DB3CEA92B3A}" dt="2025-10-16T13:36:15.601" v="3331" actId="14100"/>
          <ac:picMkLst>
            <pc:docMk/>
            <pc:sldMk cId="3935278983" sldId="1804"/>
            <ac:picMk id="2" creationId="{2ACEA99E-B11E-A0A9-72E4-2D2F2653731D}"/>
          </ac:picMkLst>
        </pc:picChg>
        <pc:picChg chg="mod">
          <ac:chgData name="Sarasin, Elise" userId="051ede2b-3008-44c0-bb19-c9bb04b8c5c9" providerId="ADAL" clId="{89DB9C7E-797D-4B3E-8DDE-5DB3CEA92B3A}" dt="2025-10-16T13:33:28.826" v="3326" actId="962"/>
          <ac:picMkLst>
            <pc:docMk/>
            <pc:sldMk cId="3935278983" sldId="1804"/>
            <ac:picMk id="9" creationId="{F4ACEC6D-191C-A9FE-36ED-399AC4841492}"/>
          </ac:picMkLst>
        </pc:picChg>
        <pc:picChg chg="mod">
          <ac:chgData name="Sarasin, Elise" userId="051ede2b-3008-44c0-bb19-c9bb04b8c5c9" providerId="ADAL" clId="{89DB9C7E-797D-4B3E-8DDE-5DB3CEA92B3A}" dt="2025-10-16T13:33:28.826" v="3326" actId="962"/>
          <ac:picMkLst>
            <pc:docMk/>
            <pc:sldMk cId="3935278983" sldId="1804"/>
            <ac:picMk id="10" creationId="{6CBD4414-56E9-3E85-D64C-847B1871D15E}"/>
          </ac:picMkLst>
        </pc:picChg>
      </pc:sldChg>
      <pc:sldChg chg="addSp modSp mod">
        <pc:chgData name="Sarasin, Elise" userId="051ede2b-3008-44c0-bb19-c9bb04b8c5c9" providerId="ADAL" clId="{89DB9C7E-797D-4B3E-8DDE-5DB3CEA92B3A}" dt="2025-10-16T13:51:50.672" v="6552" actId="962"/>
        <pc:sldMkLst>
          <pc:docMk/>
          <pc:sldMk cId="1001372945" sldId="2335"/>
        </pc:sldMkLst>
        <pc:picChg chg="add mod ord">
          <ac:chgData name="Sarasin, Elise" userId="051ede2b-3008-44c0-bb19-c9bb04b8c5c9" providerId="ADAL" clId="{89DB9C7E-797D-4B3E-8DDE-5DB3CEA92B3A}" dt="2025-10-16T13:51:50.672" v="6552" actId="962"/>
          <ac:picMkLst>
            <pc:docMk/>
            <pc:sldMk cId="1001372945" sldId="2335"/>
            <ac:picMk id="8" creationId="{AAF2400A-D50F-D362-2422-7D001755CEAB}"/>
          </ac:picMkLst>
        </pc:picChg>
      </pc:sldChg>
      <pc:sldChg chg="addSp delSp modSp mod ord modTransition modClrScheme chgLayout">
        <pc:chgData name="Sarasin, Elise" userId="051ede2b-3008-44c0-bb19-c9bb04b8c5c9" providerId="ADAL" clId="{89DB9C7E-797D-4B3E-8DDE-5DB3CEA92B3A}" dt="2025-10-16T13:54:09.676" v="7304" actId="13244"/>
        <pc:sldMkLst>
          <pc:docMk/>
          <pc:sldMk cId="1228910277" sldId="2341"/>
        </pc:sldMkLst>
        <pc:spChg chg="add mod ord">
          <ac:chgData name="Sarasin, Elise" userId="051ede2b-3008-44c0-bb19-c9bb04b8c5c9" providerId="ADAL" clId="{89DB9C7E-797D-4B3E-8DDE-5DB3CEA92B3A}" dt="2025-10-16T13:54:01.749" v="7303" actId="13244"/>
          <ac:spMkLst>
            <pc:docMk/>
            <pc:sldMk cId="1228910277" sldId="2341"/>
            <ac:spMk id="9" creationId="{4F5D5F38-20FB-BB76-E305-819C02108F32}"/>
          </ac:spMkLst>
        </pc:spChg>
        <pc:spChg chg="add mod ord">
          <ac:chgData name="Sarasin, Elise" userId="051ede2b-3008-44c0-bb19-c9bb04b8c5c9" providerId="ADAL" clId="{89DB9C7E-797D-4B3E-8DDE-5DB3CEA92B3A}" dt="2025-10-15T19:30:05.459" v="660" actId="20577"/>
          <ac:spMkLst>
            <pc:docMk/>
            <pc:sldMk cId="1228910277" sldId="2341"/>
            <ac:spMk id="22" creationId="{A40B52BD-DD14-624B-E3B2-61839E36CD77}"/>
          </ac:spMkLst>
        </pc:spChg>
        <pc:spChg chg="add mod ord">
          <ac:chgData name="Sarasin, Elise" userId="051ede2b-3008-44c0-bb19-c9bb04b8c5c9" providerId="ADAL" clId="{89DB9C7E-797D-4B3E-8DDE-5DB3CEA92B3A}" dt="2025-10-15T19:33:08.200" v="784" actId="20577"/>
          <ac:spMkLst>
            <pc:docMk/>
            <pc:sldMk cId="1228910277" sldId="2341"/>
            <ac:spMk id="24" creationId="{01AEED99-992B-E0FD-FFE2-94BDE8318820}"/>
          </ac:spMkLst>
        </pc:spChg>
        <pc:spChg chg="add mod ord">
          <ac:chgData name="Sarasin, Elise" userId="051ede2b-3008-44c0-bb19-c9bb04b8c5c9" providerId="ADAL" clId="{89DB9C7E-797D-4B3E-8DDE-5DB3CEA92B3A}" dt="2025-10-15T19:33:31.290" v="788" actId="164"/>
          <ac:spMkLst>
            <pc:docMk/>
            <pc:sldMk cId="1228910277" sldId="2341"/>
            <ac:spMk id="34" creationId="{44BFE47B-3D08-B822-7E7C-11CE0CAF4F41}"/>
          </ac:spMkLst>
        </pc:spChg>
        <pc:grpChg chg="add mod ord">
          <ac:chgData name="Sarasin, Elise" userId="051ede2b-3008-44c0-bb19-c9bb04b8c5c9" providerId="ADAL" clId="{89DB9C7E-797D-4B3E-8DDE-5DB3CEA92B3A}" dt="2025-10-16T13:54:09.676" v="7304" actId="13244"/>
          <ac:grpSpMkLst>
            <pc:docMk/>
            <pc:sldMk cId="1228910277" sldId="2341"/>
            <ac:grpSpMk id="35" creationId="{E4A840F2-6A53-A755-36FC-EDDEE1157691}"/>
          </ac:grpSpMkLst>
        </pc:grpChg>
        <pc:picChg chg="add mod">
          <ac:chgData name="Sarasin, Elise" userId="051ede2b-3008-44c0-bb19-c9bb04b8c5c9" providerId="ADAL" clId="{89DB9C7E-797D-4B3E-8DDE-5DB3CEA92B3A}" dt="2025-10-16T13:52:49.351" v="6800" actId="962"/>
          <ac:picMkLst>
            <pc:docMk/>
            <pc:sldMk cId="1228910277" sldId="2341"/>
            <ac:picMk id="4" creationId="{ED072382-5E51-B434-3342-3317C9D0E70F}"/>
          </ac:picMkLst>
        </pc:picChg>
        <pc:picChg chg="add mod">
          <ac:chgData name="Sarasin, Elise" userId="051ede2b-3008-44c0-bb19-c9bb04b8c5c9" providerId="ADAL" clId="{89DB9C7E-797D-4B3E-8DDE-5DB3CEA92B3A}" dt="2025-10-16T13:53:53.864" v="7302" actId="962"/>
          <ac:picMkLst>
            <pc:docMk/>
            <pc:sldMk cId="1228910277" sldId="2341"/>
            <ac:picMk id="27" creationId="{85D88A58-8AEF-E3B9-FC56-45A41E2B53BF}"/>
          </ac:picMkLst>
        </pc:picChg>
        <pc:picChg chg="add mod modCrop">
          <ac:chgData name="Sarasin, Elise" userId="051ede2b-3008-44c0-bb19-c9bb04b8c5c9" providerId="ADAL" clId="{89DB9C7E-797D-4B3E-8DDE-5DB3CEA92B3A}" dt="2025-10-15T19:33:31.290" v="788" actId="164"/>
          <ac:picMkLst>
            <pc:docMk/>
            <pc:sldMk cId="1228910277" sldId="2341"/>
            <ac:picMk id="31" creationId="{19FF2588-87FE-13B0-E643-D950BD8EC2CC}"/>
          </ac:picMkLst>
        </pc:picChg>
        <pc:picChg chg="add mod modCrop">
          <ac:chgData name="Sarasin, Elise" userId="051ede2b-3008-44c0-bb19-c9bb04b8c5c9" providerId="ADAL" clId="{89DB9C7E-797D-4B3E-8DDE-5DB3CEA92B3A}" dt="2025-10-15T19:33:31.290" v="788" actId="164"/>
          <ac:picMkLst>
            <pc:docMk/>
            <pc:sldMk cId="1228910277" sldId="2341"/>
            <ac:picMk id="33" creationId="{570481AD-E0C3-FC79-A341-19CF850E1002}"/>
          </ac:picMkLst>
        </pc:picChg>
      </pc:sldChg>
      <pc:sldChg chg="addSp delSp modSp mod">
        <pc:chgData name="Sarasin, Elise" userId="051ede2b-3008-44c0-bb19-c9bb04b8c5c9" providerId="ADAL" clId="{89DB9C7E-797D-4B3E-8DDE-5DB3CEA92B3A}" dt="2025-10-16T14:37:00.645" v="10177" actId="962"/>
        <pc:sldMkLst>
          <pc:docMk/>
          <pc:sldMk cId="292008112" sldId="2342"/>
        </pc:sldMkLst>
        <pc:spChg chg="mod">
          <ac:chgData name="Sarasin, Elise" userId="051ede2b-3008-44c0-bb19-c9bb04b8c5c9" providerId="ADAL" clId="{89DB9C7E-797D-4B3E-8DDE-5DB3CEA92B3A}" dt="2025-10-15T16:22:45.777" v="251" actId="20577"/>
          <ac:spMkLst>
            <pc:docMk/>
            <pc:sldMk cId="292008112" sldId="2342"/>
            <ac:spMk id="3" creationId="{161B82FD-71DC-D3ED-53BE-A78B4440B7FB}"/>
          </ac:spMkLst>
        </pc:spChg>
        <pc:picChg chg="add mod">
          <ac:chgData name="Sarasin, Elise" userId="051ede2b-3008-44c0-bb19-c9bb04b8c5c9" providerId="ADAL" clId="{89DB9C7E-797D-4B3E-8DDE-5DB3CEA92B3A}" dt="2025-10-16T14:37:00.645" v="10177" actId="962"/>
          <ac:picMkLst>
            <pc:docMk/>
            <pc:sldMk cId="292008112" sldId="2342"/>
            <ac:picMk id="5" creationId="{30EEF6DA-1DDB-7AB8-8B11-EC3CB3B97FD4}"/>
          </ac:picMkLst>
        </pc:picChg>
      </pc:sldChg>
      <pc:sldChg chg="addSp delSp modSp mod">
        <pc:chgData name="Sarasin, Elise" userId="051ede2b-3008-44c0-bb19-c9bb04b8c5c9" providerId="ADAL" clId="{89DB9C7E-797D-4B3E-8DDE-5DB3CEA92B3A}" dt="2025-10-16T14:39:59.144" v="11495" actId="962"/>
        <pc:sldMkLst>
          <pc:docMk/>
          <pc:sldMk cId="1792768121" sldId="2376"/>
        </pc:sldMkLst>
        <pc:spChg chg="mod">
          <ac:chgData name="Sarasin, Elise" userId="051ede2b-3008-44c0-bb19-c9bb04b8c5c9" providerId="ADAL" clId="{89DB9C7E-797D-4B3E-8DDE-5DB3CEA92B3A}" dt="2025-10-15T16:14:40.704" v="118" actId="20577"/>
          <ac:spMkLst>
            <pc:docMk/>
            <pc:sldMk cId="1792768121" sldId="2376"/>
            <ac:spMk id="3" creationId="{23A55034-1C46-DB8A-273C-AA9329CF4CAF}"/>
          </ac:spMkLst>
        </pc:spChg>
        <pc:spChg chg="add mod">
          <ac:chgData name="Sarasin, Elise" userId="051ede2b-3008-44c0-bb19-c9bb04b8c5c9" providerId="ADAL" clId="{89DB9C7E-797D-4B3E-8DDE-5DB3CEA92B3A}" dt="2025-10-15T16:20:50.038" v="193"/>
          <ac:spMkLst>
            <pc:docMk/>
            <pc:sldMk cId="1792768121" sldId="2376"/>
            <ac:spMk id="15" creationId="{A275D411-4E81-2C69-3C9E-C956ED5C8A7D}"/>
          </ac:spMkLst>
        </pc:spChg>
        <pc:picChg chg="add mod ord">
          <ac:chgData name="Sarasin, Elise" userId="051ede2b-3008-44c0-bb19-c9bb04b8c5c9" providerId="ADAL" clId="{89DB9C7E-797D-4B3E-8DDE-5DB3CEA92B3A}" dt="2025-10-16T14:39:32.816" v="11327" actId="962"/>
          <ac:picMkLst>
            <pc:docMk/>
            <pc:sldMk cId="1792768121" sldId="2376"/>
            <ac:picMk id="7" creationId="{F9CB36CF-1636-B18F-1F44-588379BE968F}"/>
          </ac:picMkLst>
        </pc:picChg>
        <pc:picChg chg="add mod">
          <ac:chgData name="Sarasin, Elise" userId="051ede2b-3008-44c0-bb19-c9bb04b8c5c9" providerId="ADAL" clId="{89DB9C7E-797D-4B3E-8DDE-5DB3CEA92B3A}" dt="2025-10-16T14:39:07.598" v="11133" actId="962"/>
          <ac:picMkLst>
            <pc:docMk/>
            <pc:sldMk cId="1792768121" sldId="2376"/>
            <ac:picMk id="9" creationId="{41560C8B-1994-37EB-09D1-50F13D566026}"/>
          </ac:picMkLst>
        </pc:picChg>
        <pc:picChg chg="add mod ord">
          <ac:chgData name="Sarasin, Elise" userId="051ede2b-3008-44c0-bb19-c9bb04b8c5c9" providerId="ADAL" clId="{89DB9C7E-797D-4B3E-8DDE-5DB3CEA92B3A}" dt="2025-10-16T14:39:59.144" v="11495" actId="962"/>
          <ac:picMkLst>
            <pc:docMk/>
            <pc:sldMk cId="1792768121" sldId="2376"/>
            <ac:picMk id="13" creationId="{528BA44D-E647-755A-B018-100C6D934EEB}"/>
          </ac:picMkLst>
        </pc:picChg>
        <pc:picChg chg="add mod">
          <ac:chgData name="Sarasin, Elise" userId="051ede2b-3008-44c0-bb19-c9bb04b8c5c9" providerId="ADAL" clId="{89DB9C7E-797D-4B3E-8DDE-5DB3CEA92B3A}" dt="2025-10-15T16:20:34.384" v="188" actId="1076"/>
          <ac:picMkLst>
            <pc:docMk/>
            <pc:sldMk cId="1792768121" sldId="2376"/>
            <ac:picMk id="14" creationId="{65A305AD-73D9-D8D1-80EC-345E73ACDCF6}"/>
          </ac:picMkLst>
        </pc:picChg>
      </pc:sldChg>
      <pc:sldChg chg="modSp mod modTransition">
        <pc:chgData name="Sarasin, Elise" userId="051ede2b-3008-44c0-bb19-c9bb04b8c5c9" providerId="ADAL" clId="{89DB9C7E-797D-4B3E-8DDE-5DB3CEA92B3A}" dt="2025-10-16T14:34:39.675" v="9758" actId="13244"/>
        <pc:sldMkLst>
          <pc:docMk/>
          <pc:sldMk cId="372160125" sldId="2377"/>
        </pc:sldMkLst>
        <pc:picChg chg="mod">
          <ac:chgData name="Sarasin, Elise" userId="051ede2b-3008-44c0-bb19-c9bb04b8c5c9" providerId="ADAL" clId="{89DB9C7E-797D-4B3E-8DDE-5DB3CEA92B3A}" dt="2025-10-16T14:34:08.299" v="9677" actId="962"/>
          <ac:picMkLst>
            <pc:docMk/>
            <pc:sldMk cId="372160125" sldId="2377"/>
            <ac:picMk id="4" creationId="{588DAE1D-D407-F809-CD58-892E1ED85E31}"/>
          </ac:picMkLst>
        </pc:picChg>
        <pc:picChg chg="mod">
          <ac:chgData name="Sarasin, Elise" userId="051ede2b-3008-44c0-bb19-c9bb04b8c5c9" providerId="ADAL" clId="{89DB9C7E-797D-4B3E-8DDE-5DB3CEA92B3A}" dt="2025-10-16T14:34:26.819" v="9757" actId="962"/>
          <ac:picMkLst>
            <pc:docMk/>
            <pc:sldMk cId="372160125" sldId="2377"/>
            <ac:picMk id="5" creationId="{96CEA455-1126-5352-7FD7-C08AEE471BBA}"/>
          </ac:picMkLst>
        </pc:picChg>
        <pc:picChg chg="ord">
          <ac:chgData name="Sarasin, Elise" userId="051ede2b-3008-44c0-bb19-c9bb04b8c5c9" providerId="ADAL" clId="{89DB9C7E-797D-4B3E-8DDE-5DB3CEA92B3A}" dt="2025-10-16T14:34:39.675" v="9758" actId="13244"/>
          <ac:picMkLst>
            <pc:docMk/>
            <pc:sldMk cId="372160125" sldId="2377"/>
            <ac:picMk id="6" creationId="{82997E18-1921-4520-3C3C-DDF7FFDC3604}"/>
          </ac:picMkLst>
        </pc:picChg>
      </pc:sldChg>
      <pc:sldChg chg="addSp delSp modSp mod">
        <pc:chgData name="Sarasin, Elise" userId="051ede2b-3008-44c0-bb19-c9bb04b8c5c9" providerId="ADAL" clId="{89DB9C7E-797D-4B3E-8DDE-5DB3CEA92B3A}" dt="2025-10-16T14:36:27.866" v="10175" actId="962"/>
        <pc:sldMkLst>
          <pc:docMk/>
          <pc:sldMk cId="1564090608" sldId="2378"/>
        </pc:sldMkLst>
        <pc:spChg chg="add mod ord">
          <ac:chgData name="Sarasin, Elise" userId="051ede2b-3008-44c0-bb19-c9bb04b8c5c9" providerId="ADAL" clId="{89DB9C7E-797D-4B3E-8DDE-5DB3CEA92B3A}" dt="2025-10-16T14:34:50.818" v="9759" actId="13244"/>
          <ac:spMkLst>
            <pc:docMk/>
            <pc:sldMk cId="1564090608" sldId="2378"/>
            <ac:spMk id="12" creationId="{3CF760CA-56BF-14CE-0A7D-C009D9B908EE}"/>
          </ac:spMkLst>
        </pc:spChg>
        <pc:spChg chg="add mod ord">
          <ac:chgData name="Sarasin, Elise" userId="051ede2b-3008-44c0-bb19-c9bb04b8c5c9" providerId="ADAL" clId="{89DB9C7E-797D-4B3E-8DDE-5DB3CEA92B3A}" dt="2025-10-16T14:34:53.715" v="9760" actId="13244"/>
          <ac:spMkLst>
            <pc:docMk/>
            <pc:sldMk cId="1564090608" sldId="2378"/>
            <ac:spMk id="13" creationId="{21C4FF01-E243-B1A9-063E-EB6C4DA2BDF5}"/>
          </ac:spMkLst>
        </pc:spChg>
        <pc:spChg chg="add mod">
          <ac:chgData name="Sarasin, Elise" userId="051ede2b-3008-44c0-bb19-c9bb04b8c5c9" providerId="ADAL" clId="{89DB9C7E-797D-4B3E-8DDE-5DB3CEA92B3A}" dt="2025-10-15T18:55:56.530" v="419" actId="554"/>
          <ac:spMkLst>
            <pc:docMk/>
            <pc:sldMk cId="1564090608" sldId="2378"/>
            <ac:spMk id="14" creationId="{4A4EBB53-DDD6-7E43-EBD1-C46AA9AB0142}"/>
          </ac:spMkLst>
        </pc:spChg>
        <pc:grpChg chg="add mod">
          <ac:chgData name="Sarasin, Elise" userId="051ede2b-3008-44c0-bb19-c9bb04b8c5c9" providerId="ADAL" clId="{89DB9C7E-797D-4B3E-8DDE-5DB3CEA92B3A}" dt="2025-10-16T14:36:27.866" v="10175" actId="962"/>
          <ac:grpSpMkLst>
            <pc:docMk/>
            <pc:sldMk cId="1564090608" sldId="2378"/>
            <ac:grpSpMk id="15" creationId="{C16B6C6E-5059-0633-A9BE-7A9EDF4AB1BD}"/>
          </ac:grpSpMkLst>
        </pc:grpChg>
        <pc:picChg chg="mod">
          <ac:chgData name="Sarasin, Elise" userId="051ede2b-3008-44c0-bb19-c9bb04b8c5c9" providerId="ADAL" clId="{89DB9C7E-797D-4B3E-8DDE-5DB3CEA92B3A}" dt="2025-10-16T14:35:58.188" v="10052" actId="962"/>
          <ac:picMkLst>
            <pc:docMk/>
            <pc:sldMk cId="1564090608" sldId="2378"/>
            <ac:picMk id="3" creationId="{6609E5B6-7B94-E067-30F1-CEEACA79A039}"/>
          </ac:picMkLst>
        </pc:picChg>
        <pc:picChg chg="add mod">
          <ac:chgData name="Sarasin, Elise" userId="051ede2b-3008-44c0-bb19-c9bb04b8c5c9" providerId="ADAL" clId="{89DB9C7E-797D-4B3E-8DDE-5DB3CEA92B3A}" dt="2025-10-16T14:36:11.025" v="10053" actId="164"/>
          <ac:picMkLst>
            <pc:docMk/>
            <pc:sldMk cId="1564090608" sldId="2378"/>
            <ac:picMk id="7" creationId="{8018FFCD-DAF9-1548-2F22-64F01D64ADE1}"/>
          </ac:picMkLst>
        </pc:picChg>
        <pc:picChg chg="add mod">
          <ac:chgData name="Sarasin, Elise" userId="051ede2b-3008-44c0-bb19-c9bb04b8c5c9" providerId="ADAL" clId="{89DB9C7E-797D-4B3E-8DDE-5DB3CEA92B3A}" dt="2025-10-16T14:36:11.025" v="10053" actId="164"/>
          <ac:picMkLst>
            <pc:docMk/>
            <pc:sldMk cId="1564090608" sldId="2378"/>
            <ac:picMk id="11" creationId="{DFF837C1-2D0B-626E-B273-49971EB85E9F}"/>
          </ac:picMkLst>
        </pc:picChg>
        <pc:picChg chg="mod">
          <ac:chgData name="Sarasin, Elise" userId="051ede2b-3008-44c0-bb19-c9bb04b8c5c9" providerId="ADAL" clId="{89DB9C7E-797D-4B3E-8DDE-5DB3CEA92B3A}" dt="2025-10-16T14:35:44.050" v="9964" actId="962"/>
          <ac:picMkLst>
            <pc:docMk/>
            <pc:sldMk cId="1564090608" sldId="2378"/>
            <ac:picMk id="1026" creationId="{C53B781B-4329-8904-4D8C-49AAB4686815}"/>
          </ac:picMkLst>
        </pc:picChg>
      </pc:sldChg>
      <pc:sldChg chg="addSp delSp modSp new mod">
        <pc:chgData name="Sarasin, Elise" userId="051ede2b-3008-44c0-bb19-c9bb04b8c5c9" providerId="ADAL" clId="{89DB9C7E-797D-4B3E-8DDE-5DB3CEA92B3A}" dt="2025-10-16T14:33:03.835" v="9225" actId="13244"/>
        <pc:sldMkLst>
          <pc:docMk/>
          <pc:sldMk cId="1646288489" sldId="2379"/>
        </pc:sldMkLst>
        <pc:spChg chg="mod">
          <ac:chgData name="Sarasin, Elise" userId="051ede2b-3008-44c0-bb19-c9bb04b8c5c9" providerId="ADAL" clId="{89DB9C7E-797D-4B3E-8DDE-5DB3CEA92B3A}" dt="2025-10-15T19:43:24.823" v="920" actId="20577"/>
          <ac:spMkLst>
            <pc:docMk/>
            <pc:sldMk cId="1646288489" sldId="2379"/>
            <ac:spMk id="2" creationId="{FBB77358-A86A-3CEE-CBFD-188365B5A520}"/>
          </ac:spMkLst>
        </pc:spChg>
        <pc:spChg chg="add mod ord">
          <ac:chgData name="Sarasin, Elise" userId="051ede2b-3008-44c0-bb19-c9bb04b8c5c9" providerId="ADAL" clId="{89DB9C7E-797D-4B3E-8DDE-5DB3CEA92B3A}" dt="2025-10-16T14:32:36.992" v="9222" actId="13244"/>
          <ac:spMkLst>
            <pc:docMk/>
            <pc:sldMk cId="1646288489" sldId="2379"/>
            <ac:spMk id="9" creationId="{DAECD8C3-4792-2161-0C10-F33ADE09BDC8}"/>
          </ac:spMkLst>
        </pc:spChg>
        <pc:spChg chg="add mod">
          <ac:chgData name="Sarasin, Elise" userId="051ede2b-3008-44c0-bb19-c9bb04b8c5c9" providerId="ADAL" clId="{89DB9C7E-797D-4B3E-8DDE-5DB3CEA92B3A}" dt="2025-10-15T19:46:56.565" v="1066" actId="1076"/>
          <ac:spMkLst>
            <pc:docMk/>
            <pc:sldMk cId="1646288489" sldId="2379"/>
            <ac:spMk id="14" creationId="{81D3983A-09BD-E309-3ADC-93CF8DA8A3CB}"/>
          </ac:spMkLst>
        </pc:spChg>
        <pc:spChg chg="add mod ord">
          <ac:chgData name="Sarasin, Elise" userId="051ede2b-3008-44c0-bb19-c9bb04b8c5c9" providerId="ADAL" clId="{89DB9C7E-797D-4B3E-8DDE-5DB3CEA92B3A}" dt="2025-10-16T14:33:03.835" v="9225" actId="13244"/>
          <ac:spMkLst>
            <pc:docMk/>
            <pc:sldMk cId="1646288489" sldId="2379"/>
            <ac:spMk id="16" creationId="{6D6E9F63-4C01-92F5-A73E-A50B21D4D433}"/>
          </ac:spMkLst>
        </pc:spChg>
        <pc:picChg chg="add mod">
          <ac:chgData name="Sarasin, Elise" userId="051ede2b-3008-44c0-bb19-c9bb04b8c5c9" providerId="ADAL" clId="{89DB9C7E-797D-4B3E-8DDE-5DB3CEA92B3A}" dt="2025-10-16T14:32:22.726" v="9221" actId="962"/>
          <ac:picMkLst>
            <pc:docMk/>
            <pc:sldMk cId="1646288489" sldId="2379"/>
            <ac:picMk id="3" creationId="{26EF4607-21CB-052B-94F4-6EE7A3C7EA77}"/>
          </ac:picMkLst>
        </pc:picChg>
        <pc:picChg chg="add mod">
          <ac:chgData name="Sarasin, Elise" userId="051ede2b-3008-44c0-bb19-c9bb04b8c5c9" providerId="ADAL" clId="{89DB9C7E-797D-4B3E-8DDE-5DB3CEA92B3A}" dt="2025-10-16T14:30:37.055" v="8516" actId="962"/>
          <ac:picMkLst>
            <pc:docMk/>
            <pc:sldMk cId="1646288489" sldId="2379"/>
            <ac:picMk id="6" creationId="{08D408BB-B220-281B-5DDA-1B35833DAEFB}"/>
          </ac:picMkLst>
        </pc:picChg>
        <pc:picChg chg="add mod">
          <ac:chgData name="Sarasin, Elise" userId="051ede2b-3008-44c0-bb19-c9bb04b8c5c9" providerId="ADAL" clId="{89DB9C7E-797D-4B3E-8DDE-5DB3CEA92B3A}" dt="2025-10-16T14:31:50.574" v="9018" actId="962"/>
          <ac:picMkLst>
            <pc:docMk/>
            <pc:sldMk cId="1646288489" sldId="2379"/>
            <ac:picMk id="11" creationId="{56C084BB-046E-FC2D-80E1-2DD0A9BE2B5B}"/>
          </ac:picMkLst>
        </pc:picChg>
        <pc:picChg chg="add mod ord">
          <ac:chgData name="Sarasin, Elise" userId="051ede2b-3008-44c0-bb19-c9bb04b8c5c9" providerId="ADAL" clId="{89DB9C7E-797D-4B3E-8DDE-5DB3CEA92B3A}" dt="2025-10-16T14:33:00.405" v="9224" actId="13244"/>
          <ac:picMkLst>
            <pc:docMk/>
            <pc:sldMk cId="1646288489" sldId="2379"/>
            <ac:picMk id="12" creationId="{65BD4F71-5E97-D6BF-A742-3DF7A071694D}"/>
          </ac:picMkLst>
        </pc:picChg>
        <pc:picChg chg="add mod ord">
          <ac:chgData name="Sarasin, Elise" userId="051ede2b-3008-44c0-bb19-c9bb04b8c5c9" providerId="ADAL" clId="{89DB9C7E-797D-4B3E-8DDE-5DB3CEA92B3A}" dt="2025-10-16T14:32:45.235" v="9223" actId="13244"/>
          <ac:picMkLst>
            <pc:docMk/>
            <pc:sldMk cId="1646288489" sldId="2379"/>
            <ac:picMk id="13" creationId="{6C936A03-5491-AE58-AFC5-DD982B2BFC64}"/>
          </ac:picMkLst>
        </pc:picChg>
        <pc:picChg chg="add mod">
          <ac:chgData name="Sarasin, Elise" userId="051ede2b-3008-44c0-bb19-c9bb04b8c5c9" providerId="ADAL" clId="{89DB9C7E-797D-4B3E-8DDE-5DB3CEA92B3A}" dt="2025-10-16T14:32:18.659" v="9220" actId="962"/>
          <ac:picMkLst>
            <pc:docMk/>
            <pc:sldMk cId="1646288489" sldId="2379"/>
            <ac:picMk id="15" creationId="{9A353912-D658-47F8-0355-0ABBDFBFDCC2}"/>
          </ac:picMkLst>
        </pc:picChg>
        <pc:picChg chg="add mod">
          <ac:chgData name="Sarasin, Elise" userId="051ede2b-3008-44c0-bb19-c9bb04b8c5c9" providerId="ADAL" clId="{89DB9C7E-797D-4B3E-8DDE-5DB3CEA92B3A}" dt="2025-10-16T14:32:06.826" v="9108" actId="962"/>
          <ac:picMkLst>
            <pc:docMk/>
            <pc:sldMk cId="1646288489" sldId="2379"/>
            <ac:picMk id="17" creationId="{161B94B2-8A05-2D10-8612-0C9E794E659A}"/>
          </ac:picMkLst>
        </pc:picChg>
      </pc:sldChg>
      <pc:sldChg chg="addSp delSp modSp new mod ord modClrScheme modAnim chgLayout">
        <pc:chgData name="Sarasin, Elise" userId="051ede2b-3008-44c0-bb19-c9bb04b8c5c9" providerId="ADAL" clId="{89DB9C7E-797D-4B3E-8DDE-5DB3CEA92B3A}" dt="2025-11-12T19:25:16.525" v="12124"/>
        <pc:sldMkLst>
          <pc:docMk/>
          <pc:sldMk cId="2008555312" sldId="2380"/>
        </pc:sldMkLst>
        <pc:spChg chg="add mod ord">
          <ac:chgData name="Sarasin, Elise" userId="051ede2b-3008-44c0-bb19-c9bb04b8c5c9" providerId="ADAL" clId="{89DB9C7E-797D-4B3E-8DDE-5DB3CEA92B3A}" dt="2025-10-15T19:35:58.736" v="836" actId="20577"/>
          <ac:spMkLst>
            <pc:docMk/>
            <pc:sldMk cId="2008555312" sldId="2380"/>
            <ac:spMk id="7" creationId="{57AA40D7-9C76-668E-CA33-E57986FBBF6E}"/>
          </ac:spMkLst>
        </pc:spChg>
        <pc:spChg chg="add mod ord">
          <ac:chgData name="Sarasin, Elise" userId="051ede2b-3008-44c0-bb19-c9bb04b8c5c9" providerId="ADAL" clId="{89DB9C7E-797D-4B3E-8DDE-5DB3CEA92B3A}" dt="2025-10-16T13:55:19.034" v="7595" actId="962"/>
          <ac:spMkLst>
            <pc:docMk/>
            <pc:sldMk cId="2008555312" sldId="2380"/>
            <ac:spMk id="12" creationId="{D8E89680-5BD4-05E3-B8BF-CC742FF996E5}"/>
          </ac:spMkLst>
        </pc:spChg>
        <pc:spChg chg="add mod">
          <ac:chgData name="Sarasin, Elise" userId="051ede2b-3008-44c0-bb19-c9bb04b8c5c9" providerId="ADAL" clId="{89DB9C7E-797D-4B3E-8DDE-5DB3CEA92B3A}" dt="2025-10-16T13:55:46.229" v="7713" actId="962"/>
          <ac:spMkLst>
            <pc:docMk/>
            <pc:sldMk cId="2008555312" sldId="2380"/>
            <ac:spMk id="14" creationId="{97C8B41B-15AD-36D8-1B1F-F1BB5D4DB867}"/>
          </ac:spMkLst>
        </pc:spChg>
        <pc:spChg chg="add mod">
          <ac:chgData name="Sarasin, Elise" userId="051ede2b-3008-44c0-bb19-c9bb04b8c5c9" providerId="ADAL" clId="{89DB9C7E-797D-4B3E-8DDE-5DB3CEA92B3A}" dt="2025-10-16T13:57:03.431" v="8363" actId="962"/>
          <ac:spMkLst>
            <pc:docMk/>
            <pc:sldMk cId="2008555312" sldId="2380"/>
            <ac:spMk id="21" creationId="{FA1C0B35-B2C1-7B3A-5070-163ED28C6851}"/>
          </ac:spMkLst>
        </pc:spChg>
        <pc:grpChg chg="add mod">
          <ac:chgData name="Sarasin, Elise" userId="051ede2b-3008-44c0-bb19-c9bb04b8c5c9" providerId="ADAL" clId="{89DB9C7E-797D-4B3E-8DDE-5DB3CEA92B3A}" dt="2025-10-16T13:54:57.944" v="7483" actId="962"/>
          <ac:grpSpMkLst>
            <pc:docMk/>
            <pc:sldMk cId="2008555312" sldId="2380"/>
            <ac:grpSpMk id="13" creationId="{D6F8DA53-141C-C8E9-B6E0-F197EB7CBECD}"/>
          </ac:grpSpMkLst>
        </pc:grpChg>
        <pc:picChg chg="add mod ord">
          <ac:chgData name="Sarasin, Elise" userId="051ede2b-3008-44c0-bb19-c9bb04b8c5c9" providerId="ADAL" clId="{89DB9C7E-797D-4B3E-8DDE-5DB3CEA92B3A}" dt="2025-10-15T19:37:32.042" v="869" actId="164"/>
          <ac:picMkLst>
            <pc:docMk/>
            <pc:sldMk cId="2008555312" sldId="2380"/>
            <ac:picMk id="9" creationId="{B5823D25-5640-DE4B-3442-15A3E723CE9F}"/>
          </ac:picMkLst>
        </pc:picChg>
        <pc:picChg chg="add mod">
          <ac:chgData name="Sarasin, Elise" userId="051ede2b-3008-44c0-bb19-c9bb04b8c5c9" providerId="ADAL" clId="{89DB9C7E-797D-4B3E-8DDE-5DB3CEA92B3A}" dt="2025-10-15T19:37:32.042" v="869" actId="164"/>
          <ac:picMkLst>
            <pc:docMk/>
            <pc:sldMk cId="2008555312" sldId="2380"/>
            <ac:picMk id="10" creationId="{7BED52C0-6296-29C4-3E4B-ED5E975A70EF}"/>
          </ac:picMkLst>
        </pc:picChg>
        <pc:picChg chg="add mod">
          <ac:chgData name="Sarasin, Elise" userId="051ede2b-3008-44c0-bb19-c9bb04b8c5c9" providerId="ADAL" clId="{89DB9C7E-797D-4B3E-8DDE-5DB3CEA92B3A}" dt="2025-10-16T13:54:34.076" v="7307" actId="962"/>
          <ac:picMkLst>
            <pc:docMk/>
            <pc:sldMk cId="2008555312" sldId="2380"/>
            <ac:picMk id="11" creationId="{272EADC0-7F70-05DF-0904-92F46E25C046}"/>
          </ac:picMkLst>
        </pc:picChg>
        <pc:picChg chg="add mod">
          <ac:chgData name="Sarasin, Elise" userId="051ede2b-3008-44c0-bb19-c9bb04b8c5c9" providerId="ADAL" clId="{89DB9C7E-797D-4B3E-8DDE-5DB3CEA92B3A}" dt="2025-10-16T13:56:32.827" v="8090" actId="962"/>
          <ac:picMkLst>
            <pc:docMk/>
            <pc:sldMk cId="2008555312" sldId="2380"/>
            <ac:picMk id="16" creationId="{0A4CF71E-7642-01D4-38BC-311D838C5306}"/>
          </ac:picMkLst>
        </pc:picChg>
        <pc:picChg chg="add mod">
          <ac:chgData name="Sarasin, Elise" userId="051ede2b-3008-44c0-bb19-c9bb04b8c5c9" providerId="ADAL" clId="{89DB9C7E-797D-4B3E-8DDE-5DB3CEA92B3A}" dt="2025-10-16T13:56:46.620" v="8215" actId="962"/>
          <ac:picMkLst>
            <pc:docMk/>
            <pc:sldMk cId="2008555312" sldId="2380"/>
            <ac:picMk id="23" creationId="{54584B99-019B-3B37-C848-9582EC7F22CC}"/>
          </ac:picMkLst>
        </pc:picChg>
        <pc:cxnChg chg="add mod ord">
          <ac:chgData name="Sarasin, Elise" userId="051ede2b-3008-44c0-bb19-c9bb04b8c5c9" providerId="ADAL" clId="{89DB9C7E-797D-4B3E-8DDE-5DB3CEA92B3A}" dt="2025-10-16T13:57:20.481" v="8364" actId="13244"/>
          <ac:cxnSpMkLst>
            <pc:docMk/>
            <pc:sldMk cId="2008555312" sldId="2380"/>
            <ac:cxnSpMk id="18" creationId="{6E68B8D0-8DDC-A51B-BE45-7B281941CE8B}"/>
          </ac:cxnSpMkLst>
        </pc:cxnChg>
      </pc:sldChg>
      <pc:sldChg chg="addSp delSp modSp add mod ord modNotesTx">
        <pc:chgData name="Sarasin, Elise" userId="051ede2b-3008-44c0-bb19-c9bb04b8c5c9" providerId="ADAL" clId="{89DB9C7E-797D-4B3E-8DDE-5DB3CEA92B3A}" dt="2025-10-16T15:02:28.846" v="12115" actId="1037"/>
        <pc:sldMkLst>
          <pc:docMk/>
          <pc:sldMk cId="2768792590" sldId="2381"/>
        </pc:sldMkLst>
        <pc:spChg chg="mod">
          <ac:chgData name="Sarasin, Elise" userId="051ede2b-3008-44c0-bb19-c9bb04b8c5c9" providerId="ADAL" clId="{89DB9C7E-797D-4B3E-8DDE-5DB3CEA92B3A}" dt="2025-10-16T13:23:58.379" v="2264" actId="20577"/>
          <ac:spMkLst>
            <pc:docMk/>
            <pc:sldMk cId="2768792590" sldId="2381"/>
            <ac:spMk id="2" creationId="{B04B0F73-BF47-D376-25E2-084622848BAF}"/>
          </ac:spMkLst>
        </pc:spChg>
        <pc:spChg chg="add mod">
          <ac:chgData name="Sarasin, Elise" userId="051ede2b-3008-44c0-bb19-c9bb04b8c5c9" providerId="ADAL" clId="{89DB9C7E-797D-4B3E-8DDE-5DB3CEA92B3A}" dt="2025-10-16T14:48:16.880" v="11773" actId="962"/>
          <ac:spMkLst>
            <pc:docMk/>
            <pc:sldMk cId="2768792590" sldId="2381"/>
            <ac:spMk id="23" creationId="{235A2EF4-454E-A479-C685-F26609F538D8}"/>
          </ac:spMkLst>
        </pc:spChg>
        <pc:picChg chg="add mod">
          <ac:chgData name="Sarasin, Elise" userId="051ede2b-3008-44c0-bb19-c9bb04b8c5c9" providerId="ADAL" clId="{89DB9C7E-797D-4B3E-8DDE-5DB3CEA92B3A}" dt="2025-10-16T15:02:20.005" v="12108" actId="554"/>
          <ac:picMkLst>
            <pc:docMk/>
            <pc:sldMk cId="2768792590" sldId="2381"/>
            <ac:picMk id="4" creationId="{D7E01B66-E104-0D8A-26CC-A9A0DCC1532B}"/>
          </ac:picMkLst>
        </pc:picChg>
        <pc:picChg chg="add mod ord">
          <ac:chgData name="Sarasin, Elise" userId="051ede2b-3008-44c0-bb19-c9bb04b8c5c9" providerId="ADAL" clId="{89DB9C7E-797D-4B3E-8DDE-5DB3CEA92B3A}" dt="2025-10-16T15:02:20.005" v="12108" actId="554"/>
          <ac:picMkLst>
            <pc:docMk/>
            <pc:sldMk cId="2768792590" sldId="2381"/>
            <ac:picMk id="7" creationId="{92D6C25F-BD53-C2B3-4F9B-A5562BE89449}"/>
          </ac:picMkLst>
        </pc:picChg>
        <pc:picChg chg="add mod ord">
          <ac:chgData name="Sarasin, Elise" userId="051ede2b-3008-44c0-bb19-c9bb04b8c5c9" providerId="ADAL" clId="{89DB9C7E-797D-4B3E-8DDE-5DB3CEA92B3A}" dt="2025-10-16T15:02:21.744" v="12109" actId="408"/>
          <ac:picMkLst>
            <pc:docMk/>
            <pc:sldMk cId="2768792590" sldId="2381"/>
            <ac:picMk id="11" creationId="{AC750C6C-6065-94FF-19B4-8CB9C92F6F47}"/>
          </ac:picMkLst>
        </pc:picChg>
        <pc:picChg chg="add mod">
          <ac:chgData name="Sarasin, Elise" userId="051ede2b-3008-44c0-bb19-c9bb04b8c5c9" providerId="ADAL" clId="{89DB9C7E-797D-4B3E-8DDE-5DB3CEA92B3A}" dt="2025-10-16T15:02:21.744" v="12109" actId="408"/>
          <ac:picMkLst>
            <pc:docMk/>
            <pc:sldMk cId="2768792590" sldId="2381"/>
            <ac:picMk id="13" creationId="{4B1E42D7-4760-FECF-7E2B-A4DA99EA06ED}"/>
          </ac:picMkLst>
        </pc:picChg>
        <pc:picChg chg="add mod">
          <ac:chgData name="Sarasin, Elise" userId="051ede2b-3008-44c0-bb19-c9bb04b8c5c9" providerId="ADAL" clId="{89DB9C7E-797D-4B3E-8DDE-5DB3CEA92B3A}" dt="2025-10-16T15:02:28.846" v="12115" actId="1037"/>
          <ac:picMkLst>
            <pc:docMk/>
            <pc:sldMk cId="2768792590" sldId="2381"/>
            <ac:picMk id="20" creationId="{0BACBF56-4BE0-E72B-37C0-EB72A1937BD8}"/>
          </ac:picMkLst>
        </pc:picChg>
      </pc:sldChg>
      <pc:sldChg chg="addSp delSp modSp add mod ord chgLayout modNotesTx">
        <pc:chgData name="Sarasin, Elise" userId="051ede2b-3008-44c0-bb19-c9bb04b8c5c9" providerId="ADAL" clId="{89DB9C7E-797D-4B3E-8DDE-5DB3CEA92B3A}" dt="2025-10-16T15:01:15.039" v="12096" actId="962"/>
        <pc:sldMkLst>
          <pc:docMk/>
          <pc:sldMk cId="2972607899" sldId="2382"/>
        </pc:sldMkLst>
        <pc:spChg chg="mod ord">
          <ac:chgData name="Sarasin, Elise" userId="051ede2b-3008-44c0-bb19-c9bb04b8c5c9" providerId="ADAL" clId="{89DB9C7E-797D-4B3E-8DDE-5DB3CEA92B3A}" dt="2025-10-16T14:56:12.328" v="12085" actId="700"/>
          <ac:spMkLst>
            <pc:docMk/>
            <pc:sldMk cId="2972607899" sldId="2382"/>
            <ac:spMk id="2" creationId="{6104DD86-6726-773C-7F20-277D603713F9}"/>
          </ac:spMkLst>
        </pc:spChg>
        <pc:spChg chg="add mod ord">
          <ac:chgData name="Sarasin, Elise" userId="051ede2b-3008-44c0-bb19-c9bb04b8c5c9" providerId="ADAL" clId="{89DB9C7E-797D-4B3E-8DDE-5DB3CEA92B3A}" dt="2025-10-16T14:56:15.311" v="12086" actId="14100"/>
          <ac:spMkLst>
            <pc:docMk/>
            <pc:sldMk cId="2972607899" sldId="2382"/>
            <ac:spMk id="3" creationId="{A6AF0223-7C50-2517-C968-FB98972BB08C}"/>
          </ac:spMkLst>
        </pc:spChg>
        <pc:spChg chg="add mod">
          <ac:chgData name="Sarasin, Elise" userId="051ede2b-3008-44c0-bb19-c9bb04b8c5c9" providerId="ADAL" clId="{89DB9C7E-797D-4B3E-8DDE-5DB3CEA92B3A}" dt="2025-10-16T15:01:12.877" v="12094" actId="962"/>
          <ac:spMkLst>
            <pc:docMk/>
            <pc:sldMk cId="2972607899" sldId="2382"/>
            <ac:spMk id="14" creationId="{D7161E70-70B4-E072-7CC5-31B918825E13}"/>
          </ac:spMkLst>
        </pc:spChg>
        <pc:picChg chg="add mod">
          <ac:chgData name="Sarasin, Elise" userId="051ede2b-3008-44c0-bb19-c9bb04b8c5c9" providerId="ADAL" clId="{89DB9C7E-797D-4B3E-8DDE-5DB3CEA92B3A}" dt="2025-10-16T15:01:15.039" v="12096" actId="962"/>
          <ac:picMkLst>
            <pc:docMk/>
            <pc:sldMk cId="2972607899" sldId="2382"/>
            <ac:picMk id="9" creationId="{1CDEF791-2CE2-5B7C-B7A3-94F5856BFC40}"/>
          </ac:picMkLst>
        </pc:picChg>
      </pc:sldChg>
      <pc:sldChg chg="addSp modSp new mod modClrScheme chgLayout">
        <pc:chgData name="Sarasin, Elise" userId="051ede2b-3008-44c0-bb19-c9bb04b8c5c9" providerId="ADAL" clId="{89DB9C7E-797D-4B3E-8DDE-5DB3CEA92B3A}" dt="2025-10-16T14:42:37.696" v="11622" actId="1076"/>
        <pc:sldMkLst>
          <pc:docMk/>
          <pc:sldMk cId="1076127464" sldId="2383"/>
        </pc:sldMkLst>
        <pc:spChg chg="add mod">
          <ac:chgData name="Sarasin, Elise" userId="051ede2b-3008-44c0-bb19-c9bb04b8c5c9" providerId="ADAL" clId="{89DB9C7E-797D-4B3E-8DDE-5DB3CEA92B3A}" dt="2025-10-16T14:41:35.072" v="11599" actId="20577"/>
          <ac:spMkLst>
            <pc:docMk/>
            <pc:sldMk cId="1076127464" sldId="2383"/>
            <ac:spMk id="2" creationId="{232A4C33-3581-F1E8-651E-9475DEBC7F08}"/>
          </ac:spMkLst>
        </pc:spChg>
        <pc:spChg chg="add mod">
          <ac:chgData name="Sarasin, Elise" userId="051ede2b-3008-44c0-bb19-c9bb04b8c5c9" providerId="ADAL" clId="{89DB9C7E-797D-4B3E-8DDE-5DB3CEA92B3A}" dt="2025-10-16T14:42:21.108" v="11619" actId="1076"/>
          <ac:spMkLst>
            <pc:docMk/>
            <pc:sldMk cId="1076127464" sldId="2383"/>
            <ac:spMk id="3" creationId="{C0722489-67C6-50AF-951A-7B98E5C825B4}"/>
          </ac:spMkLst>
        </pc:spChg>
        <pc:spChg chg="mod">
          <ac:chgData name="Sarasin, Elise" userId="051ede2b-3008-44c0-bb19-c9bb04b8c5c9" providerId="ADAL" clId="{89DB9C7E-797D-4B3E-8DDE-5DB3CEA92B3A}" dt="2025-10-16T14:41:41.558" v="11600"/>
          <ac:spMkLst>
            <pc:docMk/>
            <pc:sldMk cId="1076127464" sldId="2383"/>
            <ac:spMk id="7" creationId="{0409D701-C22E-46D9-A4BE-6536B5AC4807}"/>
          </ac:spMkLst>
        </pc:spChg>
        <pc:spChg chg="add mod">
          <ac:chgData name="Sarasin, Elise" userId="051ede2b-3008-44c0-bb19-c9bb04b8c5c9" providerId="ADAL" clId="{89DB9C7E-797D-4B3E-8DDE-5DB3CEA92B3A}" dt="2025-10-16T14:42:37.696" v="11622" actId="1076"/>
          <ac:spMkLst>
            <pc:docMk/>
            <pc:sldMk cId="1076127464" sldId="2383"/>
            <ac:spMk id="8" creationId="{F7A65ABE-C0F7-F128-E416-8A30D67E4A3E}"/>
          </ac:spMkLst>
        </pc:spChg>
        <pc:grpChg chg="add mod">
          <ac:chgData name="Sarasin, Elise" userId="051ede2b-3008-44c0-bb19-c9bb04b8c5c9" providerId="ADAL" clId="{89DB9C7E-797D-4B3E-8DDE-5DB3CEA92B3A}" dt="2025-10-16T14:42:23.930" v="11620" actId="1076"/>
          <ac:grpSpMkLst>
            <pc:docMk/>
            <pc:sldMk cId="1076127464" sldId="2383"/>
            <ac:grpSpMk id="4" creationId="{1C5BEB27-BE7E-2816-46B2-45E539CB8C86}"/>
          </ac:grpSpMkLst>
        </pc:grpChg>
        <pc:picChg chg="mod">
          <ac:chgData name="Sarasin, Elise" userId="051ede2b-3008-44c0-bb19-c9bb04b8c5c9" providerId="ADAL" clId="{89DB9C7E-797D-4B3E-8DDE-5DB3CEA92B3A}" dt="2025-10-16T14:41:41.558" v="11600"/>
          <ac:picMkLst>
            <pc:docMk/>
            <pc:sldMk cId="1076127464" sldId="2383"/>
            <ac:picMk id="5" creationId="{B301AC1A-AF6E-F2AA-3214-D4D4BA86DC26}"/>
          </ac:picMkLst>
        </pc:picChg>
        <pc:picChg chg="mod">
          <ac:chgData name="Sarasin, Elise" userId="051ede2b-3008-44c0-bb19-c9bb04b8c5c9" providerId="ADAL" clId="{89DB9C7E-797D-4B3E-8DDE-5DB3CEA92B3A}" dt="2025-10-16T14:41:41.558" v="11600"/>
          <ac:picMkLst>
            <pc:docMk/>
            <pc:sldMk cId="1076127464" sldId="2383"/>
            <ac:picMk id="6" creationId="{2B21D446-0788-B69B-95C6-0451E222EFD4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9D09875-47A0-4902-8B66-0F12BCC9FB72}" type="doc">
      <dgm:prSet loTypeId="urn:microsoft.com/office/officeart/2005/8/layout/lProcess2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764739C-4CE7-4DDF-BA42-D66B040C818E}">
      <dgm:prSet phldrT="[Text]" custT="1"/>
      <dgm:spPr/>
      <dgm:t>
        <a:bodyPr/>
        <a:lstStyle/>
        <a:p>
          <a:pPr>
            <a:buNone/>
          </a:pPr>
          <a:r>
            <a:rPr lang="en-US" sz="3200" b="1"/>
            <a:t>Top Professional</a:t>
          </a:r>
          <a:br>
            <a:rPr lang="en-US" sz="3200" b="1"/>
          </a:br>
          <a:r>
            <a:rPr lang="en-US" sz="3200" b="1"/>
            <a:t>Learning Needs</a:t>
          </a:r>
          <a:endParaRPr lang="en-US" sz="3200"/>
        </a:p>
      </dgm:t>
      <dgm:extLst>
        <a:ext uri="{E40237B7-FDA0-4F09-8148-C483321AD2D9}">
          <dgm14:cNvPr xmlns:dgm14="http://schemas.microsoft.com/office/drawing/2010/diagram" id="0" name="" descr="A green text box titled Top Professional Learning Needs. Inside are three white boxes titled: De-escalation techniques, social skill instruction, support for students with internalizing behavior patterns"/>
        </a:ext>
      </dgm:extLst>
    </dgm:pt>
    <dgm:pt modelId="{5C682063-654C-4F5C-834B-90D45E6D4402}" type="parTrans" cxnId="{54AE90E0-93FD-4FBE-B797-DB6539951325}">
      <dgm:prSet/>
      <dgm:spPr/>
      <dgm:t>
        <a:bodyPr/>
        <a:lstStyle/>
        <a:p>
          <a:endParaRPr lang="en-US"/>
        </a:p>
      </dgm:t>
    </dgm:pt>
    <dgm:pt modelId="{E36C0F87-4102-4D37-8923-35252D97EA2D}" type="sibTrans" cxnId="{54AE90E0-93FD-4FBE-B797-DB6539951325}">
      <dgm:prSet/>
      <dgm:spPr/>
      <dgm:t>
        <a:bodyPr/>
        <a:lstStyle/>
        <a:p>
          <a:endParaRPr lang="en-US"/>
        </a:p>
      </dgm:t>
    </dgm:pt>
    <dgm:pt modelId="{C29A6D02-6FCD-4DB8-A973-67EFDA0234A0}">
      <dgm:prSet phldrT="[Text]"/>
      <dgm:spPr/>
      <dgm:t>
        <a:bodyPr/>
        <a:lstStyle/>
        <a:p>
          <a:r>
            <a:rPr lang="en-US"/>
            <a:t>De-escalation techniques</a:t>
          </a:r>
        </a:p>
      </dgm:t>
    </dgm:pt>
    <dgm:pt modelId="{787CE1A0-5FC7-428B-A6E5-AB427FCDD47A}" type="parTrans" cxnId="{803650D6-1A0C-424E-B7C7-2561880CDD36}">
      <dgm:prSet/>
      <dgm:spPr/>
      <dgm:t>
        <a:bodyPr/>
        <a:lstStyle/>
        <a:p>
          <a:endParaRPr lang="en-US"/>
        </a:p>
      </dgm:t>
    </dgm:pt>
    <dgm:pt modelId="{F444D078-4E10-42E4-85F4-42524EEE8666}" type="sibTrans" cxnId="{803650D6-1A0C-424E-B7C7-2561880CDD36}">
      <dgm:prSet/>
      <dgm:spPr/>
      <dgm:t>
        <a:bodyPr/>
        <a:lstStyle/>
        <a:p>
          <a:endParaRPr lang="en-US"/>
        </a:p>
      </dgm:t>
    </dgm:pt>
    <dgm:pt modelId="{BB545903-E1A5-4542-AC2D-A192C19DD34C}">
      <dgm:prSet phldrT="[Text]"/>
      <dgm:spPr/>
      <dgm:t>
        <a:bodyPr/>
        <a:lstStyle/>
        <a:p>
          <a:r>
            <a:rPr lang="en-US"/>
            <a:t>Social skill instruction</a:t>
          </a:r>
        </a:p>
      </dgm:t>
    </dgm:pt>
    <dgm:pt modelId="{4B9D6848-A7AC-498D-8366-F197C3AC323B}" type="parTrans" cxnId="{DD58263E-40D8-4BA1-B594-2DF5859386B8}">
      <dgm:prSet/>
      <dgm:spPr/>
      <dgm:t>
        <a:bodyPr/>
        <a:lstStyle/>
        <a:p>
          <a:endParaRPr lang="en-US"/>
        </a:p>
      </dgm:t>
    </dgm:pt>
    <dgm:pt modelId="{B0FCCF3C-13BB-4586-9923-EB91C8DBCAB9}" type="sibTrans" cxnId="{DD58263E-40D8-4BA1-B594-2DF5859386B8}">
      <dgm:prSet/>
      <dgm:spPr/>
      <dgm:t>
        <a:bodyPr/>
        <a:lstStyle/>
        <a:p>
          <a:endParaRPr lang="en-US"/>
        </a:p>
      </dgm:t>
    </dgm:pt>
    <dgm:pt modelId="{A6E0299D-C0AF-4290-894C-C5392EEEA3B2}">
      <dgm:prSet phldrT="[Text]"/>
      <dgm:spPr/>
      <dgm:t>
        <a:bodyPr/>
        <a:lstStyle/>
        <a:p>
          <a:r>
            <a:rPr lang="en-US"/>
            <a:t>Supports for students with internalizing behavior patterns</a:t>
          </a:r>
        </a:p>
      </dgm:t>
    </dgm:pt>
    <dgm:pt modelId="{A797259C-083E-4748-934E-736D9FC942E3}" type="parTrans" cxnId="{FF10F7EE-DD3D-4E13-B451-EA1E61CE5774}">
      <dgm:prSet/>
      <dgm:spPr/>
      <dgm:t>
        <a:bodyPr/>
        <a:lstStyle/>
        <a:p>
          <a:endParaRPr lang="en-US"/>
        </a:p>
      </dgm:t>
    </dgm:pt>
    <dgm:pt modelId="{81191350-7F28-458B-8AF3-37058974FBEF}" type="sibTrans" cxnId="{FF10F7EE-DD3D-4E13-B451-EA1E61CE5774}">
      <dgm:prSet/>
      <dgm:spPr/>
      <dgm:t>
        <a:bodyPr/>
        <a:lstStyle/>
        <a:p>
          <a:endParaRPr lang="en-US"/>
        </a:p>
      </dgm:t>
    </dgm:pt>
    <dgm:pt modelId="{1B4B45F0-F542-4402-9227-4F6FD22E390D}" type="pres">
      <dgm:prSet presAssocID="{A9D09875-47A0-4902-8B66-0F12BCC9FB72}" presName="theList" presStyleCnt="0">
        <dgm:presLayoutVars>
          <dgm:dir/>
          <dgm:animLvl val="lvl"/>
          <dgm:resizeHandles val="exact"/>
        </dgm:presLayoutVars>
      </dgm:prSet>
      <dgm:spPr/>
    </dgm:pt>
    <dgm:pt modelId="{D74EA3B1-A556-472A-80C5-B6165B3BF8FC}" type="pres">
      <dgm:prSet presAssocID="{D764739C-4CE7-4DDF-BA42-D66B040C818E}" presName="compNode" presStyleCnt="0"/>
      <dgm:spPr/>
    </dgm:pt>
    <dgm:pt modelId="{D862B044-142B-431C-BAE8-CB4495212E63}" type="pres">
      <dgm:prSet presAssocID="{D764739C-4CE7-4DDF-BA42-D66B040C818E}" presName="aNode" presStyleLbl="bgShp" presStyleIdx="0" presStyleCnt="1"/>
      <dgm:spPr/>
    </dgm:pt>
    <dgm:pt modelId="{C9F56FE8-B7F9-47B9-A1DD-19BEB74BDBF1}" type="pres">
      <dgm:prSet presAssocID="{D764739C-4CE7-4DDF-BA42-D66B040C818E}" presName="textNode" presStyleLbl="bgShp" presStyleIdx="0" presStyleCnt="1"/>
      <dgm:spPr/>
    </dgm:pt>
    <dgm:pt modelId="{01B97BF7-BF70-47AE-8AF2-CA5AB0E301DF}" type="pres">
      <dgm:prSet presAssocID="{D764739C-4CE7-4DDF-BA42-D66B040C818E}" presName="compChildNode" presStyleCnt="0"/>
      <dgm:spPr/>
    </dgm:pt>
    <dgm:pt modelId="{C0873CE9-76FA-4274-991B-0BA2AACF0172}" type="pres">
      <dgm:prSet presAssocID="{D764739C-4CE7-4DDF-BA42-D66B040C818E}" presName="theInnerList" presStyleCnt="0"/>
      <dgm:spPr/>
    </dgm:pt>
    <dgm:pt modelId="{C6178688-A648-4541-BA87-F46ABFCA6714}" type="pres">
      <dgm:prSet presAssocID="{C29A6D02-6FCD-4DB8-A973-67EFDA0234A0}" presName="childNode" presStyleLbl="node1" presStyleIdx="0" presStyleCnt="3">
        <dgm:presLayoutVars>
          <dgm:bulletEnabled val="1"/>
        </dgm:presLayoutVars>
      </dgm:prSet>
      <dgm:spPr/>
    </dgm:pt>
    <dgm:pt modelId="{DF3393A8-FABD-466E-8F2E-37FC1B631FA6}" type="pres">
      <dgm:prSet presAssocID="{C29A6D02-6FCD-4DB8-A973-67EFDA0234A0}" presName="aSpace2" presStyleCnt="0"/>
      <dgm:spPr/>
    </dgm:pt>
    <dgm:pt modelId="{661782BA-9BEB-4C4F-BAC3-F268673A55E3}" type="pres">
      <dgm:prSet presAssocID="{BB545903-E1A5-4542-AC2D-A192C19DD34C}" presName="childNode" presStyleLbl="node1" presStyleIdx="1" presStyleCnt="3">
        <dgm:presLayoutVars>
          <dgm:bulletEnabled val="1"/>
        </dgm:presLayoutVars>
      </dgm:prSet>
      <dgm:spPr/>
    </dgm:pt>
    <dgm:pt modelId="{C5756758-A958-4318-9F7E-8ABA22A77367}" type="pres">
      <dgm:prSet presAssocID="{BB545903-E1A5-4542-AC2D-A192C19DD34C}" presName="aSpace2" presStyleCnt="0"/>
      <dgm:spPr/>
    </dgm:pt>
    <dgm:pt modelId="{DF1F0BC9-F35A-4B7A-A524-CBC8AF6C9086}" type="pres">
      <dgm:prSet presAssocID="{A6E0299D-C0AF-4290-894C-C5392EEEA3B2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DD58263E-40D8-4BA1-B594-2DF5859386B8}" srcId="{D764739C-4CE7-4DDF-BA42-D66B040C818E}" destId="{BB545903-E1A5-4542-AC2D-A192C19DD34C}" srcOrd="1" destOrd="0" parTransId="{4B9D6848-A7AC-498D-8366-F197C3AC323B}" sibTransId="{B0FCCF3C-13BB-4586-9923-EB91C8DBCAB9}"/>
    <dgm:cxn modelId="{DD995865-BADB-4431-A33F-513835E6A609}" type="presOf" srcId="{C29A6D02-6FCD-4DB8-A973-67EFDA0234A0}" destId="{C6178688-A648-4541-BA87-F46ABFCA6714}" srcOrd="0" destOrd="0" presId="urn:microsoft.com/office/officeart/2005/8/layout/lProcess2"/>
    <dgm:cxn modelId="{1A7E3A49-87BD-48D0-A8D5-B9A2B64117EE}" type="presOf" srcId="{BB545903-E1A5-4542-AC2D-A192C19DD34C}" destId="{661782BA-9BEB-4C4F-BAC3-F268673A55E3}" srcOrd="0" destOrd="0" presId="urn:microsoft.com/office/officeart/2005/8/layout/lProcess2"/>
    <dgm:cxn modelId="{EBE2E973-47A5-4CDD-B89C-A0B66090484A}" type="presOf" srcId="{D764739C-4CE7-4DDF-BA42-D66B040C818E}" destId="{C9F56FE8-B7F9-47B9-A1DD-19BEB74BDBF1}" srcOrd="1" destOrd="0" presId="urn:microsoft.com/office/officeart/2005/8/layout/lProcess2"/>
    <dgm:cxn modelId="{F48BC28F-9864-4EDE-9199-DE8659064705}" type="presOf" srcId="{A9D09875-47A0-4902-8B66-0F12BCC9FB72}" destId="{1B4B45F0-F542-4402-9227-4F6FD22E390D}" srcOrd="0" destOrd="0" presId="urn:microsoft.com/office/officeart/2005/8/layout/lProcess2"/>
    <dgm:cxn modelId="{803650D6-1A0C-424E-B7C7-2561880CDD36}" srcId="{D764739C-4CE7-4DDF-BA42-D66B040C818E}" destId="{C29A6D02-6FCD-4DB8-A973-67EFDA0234A0}" srcOrd="0" destOrd="0" parTransId="{787CE1A0-5FC7-428B-A6E5-AB427FCDD47A}" sibTransId="{F444D078-4E10-42E4-85F4-42524EEE8666}"/>
    <dgm:cxn modelId="{54AE90E0-93FD-4FBE-B797-DB6539951325}" srcId="{A9D09875-47A0-4902-8B66-0F12BCC9FB72}" destId="{D764739C-4CE7-4DDF-BA42-D66B040C818E}" srcOrd="0" destOrd="0" parTransId="{5C682063-654C-4F5C-834B-90D45E6D4402}" sibTransId="{E36C0F87-4102-4D37-8923-35252D97EA2D}"/>
    <dgm:cxn modelId="{FD8C99E8-0862-4063-8BE7-26A0A0B93F1B}" type="presOf" srcId="{A6E0299D-C0AF-4290-894C-C5392EEEA3B2}" destId="{DF1F0BC9-F35A-4B7A-A524-CBC8AF6C9086}" srcOrd="0" destOrd="0" presId="urn:microsoft.com/office/officeart/2005/8/layout/lProcess2"/>
    <dgm:cxn modelId="{FF10F7EE-DD3D-4E13-B451-EA1E61CE5774}" srcId="{D764739C-4CE7-4DDF-BA42-D66B040C818E}" destId="{A6E0299D-C0AF-4290-894C-C5392EEEA3B2}" srcOrd="2" destOrd="0" parTransId="{A797259C-083E-4748-934E-736D9FC942E3}" sibTransId="{81191350-7F28-458B-8AF3-37058974FBEF}"/>
    <dgm:cxn modelId="{57D7BCFC-A970-4043-885C-D7088452916C}" type="presOf" srcId="{D764739C-4CE7-4DDF-BA42-D66B040C818E}" destId="{D862B044-142B-431C-BAE8-CB4495212E63}" srcOrd="0" destOrd="0" presId="urn:microsoft.com/office/officeart/2005/8/layout/lProcess2"/>
    <dgm:cxn modelId="{61DF4540-0ACA-4A0C-BBFC-DCD026565D37}" type="presParOf" srcId="{1B4B45F0-F542-4402-9227-4F6FD22E390D}" destId="{D74EA3B1-A556-472A-80C5-B6165B3BF8FC}" srcOrd="0" destOrd="0" presId="urn:microsoft.com/office/officeart/2005/8/layout/lProcess2"/>
    <dgm:cxn modelId="{3D0C451A-A69D-4E45-9DC0-C118839C2C0D}" type="presParOf" srcId="{D74EA3B1-A556-472A-80C5-B6165B3BF8FC}" destId="{D862B044-142B-431C-BAE8-CB4495212E63}" srcOrd="0" destOrd="0" presId="urn:microsoft.com/office/officeart/2005/8/layout/lProcess2"/>
    <dgm:cxn modelId="{DCCDE576-D1DE-42D3-A183-B7F4467C5708}" type="presParOf" srcId="{D74EA3B1-A556-472A-80C5-B6165B3BF8FC}" destId="{C9F56FE8-B7F9-47B9-A1DD-19BEB74BDBF1}" srcOrd="1" destOrd="0" presId="urn:microsoft.com/office/officeart/2005/8/layout/lProcess2"/>
    <dgm:cxn modelId="{D869AB0D-45CA-428F-AD15-7A41BAE9E969}" type="presParOf" srcId="{D74EA3B1-A556-472A-80C5-B6165B3BF8FC}" destId="{01B97BF7-BF70-47AE-8AF2-CA5AB0E301DF}" srcOrd="2" destOrd="0" presId="urn:microsoft.com/office/officeart/2005/8/layout/lProcess2"/>
    <dgm:cxn modelId="{D8FDCE59-143F-46B0-949F-3333DA380A66}" type="presParOf" srcId="{01B97BF7-BF70-47AE-8AF2-CA5AB0E301DF}" destId="{C0873CE9-76FA-4274-991B-0BA2AACF0172}" srcOrd="0" destOrd="0" presId="urn:microsoft.com/office/officeart/2005/8/layout/lProcess2"/>
    <dgm:cxn modelId="{F9B13057-8C25-4AC4-8D18-E5B7EC4A21C0}" type="presParOf" srcId="{C0873CE9-76FA-4274-991B-0BA2AACF0172}" destId="{C6178688-A648-4541-BA87-F46ABFCA6714}" srcOrd="0" destOrd="0" presId="urn:microsoft.com/office/officeart/2005/8/layout/lProcess2"/>
    <dgm:cxn modelId="{99451ED8-2E01-487D-BC89-54091FE24E1F}" type="presParOf" srcId="{C0873CE9-76FA-4274-991B-0BA2AACF0172}" destId="{DF3393A8-FABD-466E-8F2E-37FC1B631FA6}" srcOrd="1" destOrd="0" presId="urn:microsoft.com/office/officeart/2005/8/layout/lProcess2"/>
    <dgm:cxn modelId="{170D6BD7-FA6D-46FF-9A0C-CB0AC5DD4212}" type="presParOf" srcId="{C0873CE9-76FA-4274-991B-0BA2AACF0172}" destId="{661782BA-9BEB-4C4F-BAC3-F268673A55E3}" srcOrd="2" destOrd="0" presId="urn:microsoft.com/office/officeart/2005/8/layout/lProcess2"/>
    <dgm:cxn modelId="{CC46FF43-8239-4FE0-BF70-19E5C5D0D52E}" type="presParOf" srcId="{C0873CE9-76FA-4274-991B-0BA2AACF0172}" destId="{C5756758-A958-4318-9F7E-8ABA22A77367}" srcOrd="3" destOrd="0" presId="urn:microsoft.com/office/officeart/2005/8/layout/lProcess2"/>
    <dgm:cxn modelId="{7BD7170A-34BF-4D77-A4E8-AC82BFBC1B57}" type="presParOf" srcId="{C0873CE9-76FA-4274-991B-0BA2AACF0172}" destId="{DF1F0BC9-F35A-4B7A-A524-CBC8AF6C9086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2019537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6051421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7059392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91440" rIns="0" bIns="91440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4035479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8067362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1440" tIns="91440" rIns="91440" bIns="91440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3027508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91440" tIns="91440" rIns="91440" bIns="91440" anchor="t"/>
        <a:lstStyle/>
        <a:p>
          <a:pPr>
            <a:buNone/>
          </a:pP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5043450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91440" tIns="91440" rIns="91440" bIns="91440"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9075333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91440" rIns="0" bIns="91440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10083304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91440" tIns="91440" rIns="91440" bIns="91440"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11091275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0DFEB70C-02AC-AF44-BA5D-C8842F80B134}">
      <dgm:prSet custT="1"/>
      <dgm:spPr>
        <a:xfrm>
          <a:off x="359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 anchorCtr="0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SETTING UP FOR SUCCESS</a:t>
          </a:r>
        </a:p>
      </dgm:t>
    </dgm:pt>
    <dgm:pt modelId="{B89F5C70-128D-D946-86F9-738DD04990E9}" type="parTrans" cxnId="{9279CA99-C641-BE42-8C73-7117A2F9102F}">
      <dgm:prSet/>
      <dgm:spPr/>
      <dgm:t>
        <a:bodyPr/>
        <a:lstStyle/>
        <a:p>
          <a:endParaRPr lang="en-US" sz="1800"/>
        </a:p>
      </dgm:t>
    </dgm:pt>
    <dgm:pt modelId="{1E0F5F8C-C0FA-8049-9CD2-98BE7E232B52}" type="sibTrans" cxnId="{9279CA99-C641-BE42-8C73-7117A2F9102F}">
      <dgm:prSet/>
      <dgm:spPr/>
      <dgm:t>
        <a:bodyPr/>
        <a:lstStyle/>
        <a:p>
          <a:endParaRPr lang="en-US" sz="1800"/>
        </a:p>
      </dgm:t>
    </dgm:pt>
    <dgm:pt modelId="{3C38FD12-87B0-464F-A492-9B9A15FB1891}">
      <dgm:prSet custT="1"/>
      <dgm:spPr>
        <a:xfrm>
          <a:off x="101156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91440" tIns="91440" rIns="91440" bIns="91440" anchor="t" anchorCtr="0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53205BA-A281-6949-A492-A68555E9352F}" type="parTrans" cxnId="{8E333071-57EA-D643-9DA7-AC6588A04698}">
      <dgm:prSet/>
      <dgm:spPr/>
      <dgm:t>
        <a:bodyPr/>
        <a:lstStyle/>
        <a:p>
          <a:endParaRPr lang="en-US" sz="1800"/>
        </a:p>
      </dgm:t>
    </dgm:pt>
    <dgm:pt modelId="{7955DDF9-C9AE-7641-B081-FC0C0265DB65}" type="sibTrans" cxnId="{8E333071-57EA-D643-9DA7-AC6588A04698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476496" y="3761575"/>
          <a:ext cx="11107605" cy="49029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90466D7A-2D4F-1344-B644-D6DCC298509A}" type="pres">
      <dgm:prSet presAssocID="{0DFEB70C-02AC-AF44-BA5D-C8842F80B134}" presName="compNode" presStyleCnt="0"/>
      <dgm:spPr/>
    </dgm:pt>
    <dgm:pt modelId="{CCF769D0-AC55-BC43-BBCF-F4FD2A0BB0B4}" type="pres">
      <dgm:prSet presAssocID="{0DFEB70C-02AC-AF44-BA5D-C8842F80B134}" presName="bkgdShape" presStyleLbl="node1" presStyleIdx="0" presStyleCnt="12"/>
      <dgm:spPr/>
    </dgm:pt>
    <dgm:pt modelId="{63A0A283-9BE1-5848-9AF0-36A6E316D071}" type="pres">
      <dgm:prSet presAssocID="{0DFEB70C-02AC-AF44-BA5D-C8842F80B134}" presName="nodeTx" presStyleLbl="node1" presStyleIdx="0" presStyleCnt="12">
        <dgm:presLayoutVars>
          <dgm:bulletEnabled val="1"/>
        </dgm:presLayoutVars>
      </dgm:prSet>
      <dgm:spPr/>
    </dgm:pt>
    <dgm:pt modelId="{B4220B3E-61C4-684D-B8D5-B2459D51B464}" type="pres">
      <dgm:prSet presAssocID="{0DFEB70C-02AC-AF44-BA5D-C8842F80B134}" presName="invisiNode" presStyleLbl="node1" presStyleIdx="0" presStyleCnt="12"/>
      <dgm:spPr/>
    </dgm:pt>
    <dgm:pt modelId="{8332BB2D-4DA6-AF44-A16C-41A52244ADA5}" type="pres">
      <dgm:prSet presAssocID="{0DFEB70C-02AC-AF44-BA5D-C8842F80B134}" presName="imagNode" presStyleLbl="fgImgPlace1" presStyleIdx="0" presStyleCnt="12"/>
      <dgm:spPr>
        <a:xfrm>
          <a:off x="32954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2703" t="-24155" r="-12897" b="-26234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AB0C19E-9F21-4546-957D-9D20AF0B7F7D}" type="pres">
      <dgm:prSet presAssocID="{1E0F5F8C-C0FA-8049-9CD2-98BE7E232B52}" presName="sibTrans" presStyleLbl="sibTrans2D1" presStyleIdx="0" presStyleCnt="0"/>
      <dgm:spPr/>
    </dgm:pt>
    <dgm:pt modelId="{B23B278D-7C3C-E540-94D6-D8D3F840ED38}" type="pres">
      <dgm:prSet presAssocID="{3C38FD12-87B0-464F-A492-9B9A15FB1891}" presName="compNode" presStyleCnt="0"/>
      <dgm:spPr/>
    </dgm:pt>
    <dgm:pt modelId="{955D4B7B-55E2-5049-BAD1-F314E49BC1DA}" type="pres">
      <dgm:prSet presAssocID="{3C38FD12-87B0-464F-A492-9B9A15FB1891}" presName="bkgdShape" presStyleLbl="node1" presStyleIdx="1" presStyleCnt="12"/>
      <dgm:spPr/>
    </dgm:pt>
    <dgm:pt modelId="{D37F41FC-D8AB-FB49-A677-51E20658B76C}" type="pres">
      <dgm:prSet presAssocID="{3C38FD12-87B0-464F-A492-9B9A15FB1891}" presName="nodeTx" presStyleLbl="node1" presStyleIdx="1" presStyleCnt="12">
        <dgm:presLayoutVars>
          <dgm:bulletEnabled val="1"/>
        </dgm:presLayoutVars>
      </dgm:prSet>
      <dgm:spPr/>
    </dgm:pt>
    <dgm:pt modelId="{36B99176-46FB-7743-BFD1-ABFEE85BB20C}" type="pres">
      <dgm:prSet presAssocID="{3C38FD12-87B0-464F-A492-9B9A15FB1891}" presName="invisiNode" presStyleLbl="node1" presStyleIdx="1" presStyleCnt="12"/>
      <dgm:spPr/>
    </dgm:pt>
    <dgm:pt modelId="{23CA0A94-3428-454E-9201-9317C0B35E42}" type="pres">
      <dgm:prSet presAssocID="{3C38FD12-87B0-464F-A492-9B9A15FB1891}" presName="imagNode" presStyleLbl="fgImgPlace1" presStyleIdx="1" presStyleCnt="12"/>
      <dgm:spPr>
        <a:xfrm>
          <a:off x="1040925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43" r="78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4609218-985D-1D4B-966A-C96FA4B2584D}" type="pres">
      <dgm:prSet presAssocID="{7955DDF9-C9AE-7641-B081-FC0C0265DB65}" presName="sibTrans" presStyleLbl="sibTrans2D1" presStyleIdx="0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2" presStyleCnt="12" custScaleY="99997"/>
      <dgm:spPr/>
    </dgm:pt>
    <dgm:pt modelId="{80C6CD21-4D30-4F02-A5E3-108A4E386C2A}" type="pres">
      <dgm:prSet presAssocID="{82ED9815-0689-437F-AB55-8011A9589219}" presName="nodeTx" presStyleLbl="node1" presStyleIdx="2" presStyleCnt="12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2" presStyleCnt="12"/>
      <dgm:spPr/>
    </dgm:pt>
    <dgm:pt modelId="{0304F202-A9F3-479D-BEB1-3ABB9CCAFAF9}" type="pres">
      <dgm:prSet presAssocID="{82ED9815-0689-437F-AB55-8011A9589219}" presName="imagNode" presStyleLbl="fgImgPlace1" presStyleIdx="2" presStyleCnt="12"/>
      <dgm:spPr>
        <a:xfrm>
          <a:off x="2048896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3" presStyleCnt="12"/>
      <dgm:spPr/>
    </dgm:pt>
    <dgm:pt modelId="{4010F67F-62A0-45F8-9086-6325303267DE}" type="pres">
      <dgm:prSet presAssocID="{EDE82B6F-CA32-4C6B-8BFB-B30D12284093}" presName="nodeTx" presStyleLbl="node1" presStyleIdx="3" presStyleCnt="12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3" presStyleCnt="12"/>
      <dgm:spPr/>
    </dgm:pt>
    <dgm:pt modelId="{AF799562-D0FE-4304-8CBE-F6EBFAE4013A}" type="pres">
      <dgm:prSet presAssocID="{EDE82B6F-CA32-4C6B-8BFB-B30D12284093}" presName="imagNode" presStyleLbl="fgImgPlace1" presStyleIdx="3" presStyleCnt="12"/>
      <dgm:spPr>
        <a:xfrm>
          <a:off x="3056867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4" presStyleCnt="12"/>
      <dgm:spPr/>
    </dgm:pt>
    <dgm:pt modelId="{9214762E-771B-4644-B4EF-48158964CAF7}" type="pres">
      <dgm:prSet presAssocID="{0C927F58-D0E1-4B01-A6B6-C603E890F398}" presName="nodeTx" presStyleLbl="node1" presStyleIdx="4" presStyleCnt="12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4" presStyleCnt="12"/>
      <dgm:spPr/>
    </dgm:pt>
    <dgm:pt modelId="{069CDC01-BE12-484D-9486-671E87A5E1A9}" type="pres">
      <dgm:prSet presAssocID="{0C927F58-D0E1-4B01-A6B6-C603E890F398}" presName="imagNode" presStyleLbl="fgImgPlace1" presStyleIdx="4" presStyleCnt="12"/>
      <dgm:spPr>
        <a:xfrm>
          <a:off x="4064837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5" presStyleCnt="12"/>
      <dgm:spPr/>
    </dgm:pt>
    <dgm:pt modelId="{0B0F9D5E-01B5-4D70-8912-3735DC726156}" type="pres">
      <dgm:prSet presAssocID="{167BF358-8434-4987-B85A-37964861114E}" presName="nodeTx" presStyleLbl="node1" presStyleIdx="5" presStyleCnt="12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5" presStyleCnt="12"/>
      <dgm:spPr/>
    </dgm:pt>
    <dgm:pt modelId="{640B4EA2-5D13-4CA1-86A9-3221B0994580}" type="pres">
      <dgm:prSet presAssocID="{167BF358-8434-4987-B85A-37964861114E}" presName="imagNode" presStyleLbl="fgImgPlace1" presStyleIdx="5" presStyleCnt="12"/>
      <dgm:spPr>
        <a:xfrm>
          <a:off x="5072808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6" presStyleCnt="12"/>
      <dgm:spPr/>
    </dgm:pt>
    <dgm:pt modelId="{8D07021B-273A-4B9A-9F4E-3DC526DA65BD}" type="pres">
      <dgm:prSet presAssocID="{4F7AD0EE-0E26-4017-9F94-86272D93EFC3}" presName="nodeTx" presStyleLbl="node1" presStyleIdx="6" presStyleCnt="12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6" presStyleCnt="12"/>
      <dgm:spPr/>
    </dgm:pt>
    <dgm:pt modelId="{1722C8D5-9191-4617-9A5C-B2D813A9D915}" type="pres">
      <dgm:prSet presAssocID="{4F7AD0EE-0E26-4017-9F94-86272D93EFC3}" presName="imagNode" presStyleLbl="fgImgPlace1" presStyleIdx="6" presStyleCnt="12"/>
      <dgm:spPr>
        <a:xfrm>
          <a:off x="6080779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7" presStyleCnt="12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7" presStyleCnt="12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7" presStyleCnt="12"/>
      <dgm:spPr/>
    </dgm:pt>
    <dgm:pt modelId="{0ED1F304-354B-4320-B27C-70A3951670CA}" type="pres">
      <dgm:prSet presAssocID="{DA761F70-B11F-4EA6-915D-15ADF7DDBA23}" presName="imagNode" presStyleLbl="fgImgPlace1" presStyleIdx="7" presStyleCnt="12"/>
      <dgm:spPr>
        <a:xfrm>
          <a:off x="7088750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8" presStyleCnt="12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8" presStyleCnt="12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8" presStyleCnt="12"/>
      <dgm:spPr/>
    </dgm:pt>
    <dgm:pt modelId="{92DE6F99-74F9-48AD-8F0A-3356A4758B7E}" type="pres">
      <dgm:prSet presAssocID="{87EBC7B2-62CC-4F4D-B8F1-6913234E01AB}" presName="imagNode" presStyleLbl="fgImgPlace1" presStyleIdx="8" presStyleCnt="12"/>
      <dgm:spPr>
        <a:xfrm>
          <a:off x="8096721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9" presStyleCnt="12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9" presStyleCnt="12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9" presStyleCnt="12"/>
      <dgm:spPr/>
    </dgm:pt>
    <dgm:pt modelId="{55472D87-4270-4864-9513-C4EF84F48593}" type="pres">
      <dgm:prSet presAssocID="{5DE23A1F-B828-4AED-93AF-CB385BE40F90}" presName="imagNode" presStyleLbl="fgImgPlace1" presStyleIdx="9" presStyleCnt="12"/>
      <dgm:spPr>
        <a:xfrm>
          <a:off x="9104692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10" presStyleCnt="12"/>
      <dgm:spPr/>
    </dgm:pt>
    <dgm:pt modelId="{7A28B743-5308-49B7-A36D-077D307978EA}" type="pres">
      <dgm:prSet presAssocID="{15FAF609-EF06-4219-A9A5-579532B2B0F5}" presName="nodeTx" presStyleLbl="node1" presStyleIdx="10" presStyleCnt="12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10" presStyleCnt="12"/>
      <dgm:spPr/>
    </dgm:pt>
    <dgm:pt modelId="{8B20BB08-94B1-48F9-9897-CB80CA7F6C0C}" type="pres">
      <dgm:prSet presAssocID="{15FAF609-EF06-4219-A9A5-579532B2B0F5}" presName="imagNode" presStyleLbl="fgImgPlace1" presStyleIdx="10" presStyleCnt="12"/>
      <dgm:spPr>
        <a:xfrm>
          <a:off x="10112662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11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11" presStyleCnt="12"/>
      <dgm:spPr/>
    </dgm:pt>
    <dgm:pt modelId="{D27D4B50-EAD1-4E28-BB95-5202D94609AD}" type="pres">
      <dgm:prSet presAssocID="{312AC8EC-3989-4E6B-A34C-4A44971F8422}" presName="nodeTx" presStyleLbl="node1" presStyleIdx="11" presStyleCnt="12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11" presStyleCnt="12"/>
      <dgm:spPr/>
    </dgm:pt>
    <dgm:pt modelId="{A5E4E931-3070-4D12-BE4A-A7CFF0542571}" type="pres">
      <dgm:prSet presAssocID="{312AC8EC-3989-4E6B-A34C-4A44971F8422}" presName="imagNode" presStyleLbl="fgImgPlace1" presStyleIdx="11" presStyleCnt="12"/>
      <dgm:spPr>
        <a:xfrm>
          <a:off x="11120633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4A9F5802-078F-574B-8A56-84D975CDB361}" type="presOf" srcId="{B3C296FB-3485-4B9E-A81F-C9229475D8E6}" destId="{A1BE973D-2666-428F-968A-6FB64469B94A}" srcOrd="0" destOrd="0" presId="urn:microsoft.com/office/officeart/2005/8/layout/hList7"/>
    <dgm:cxn modelId="{4B83F904-14BD-8043-92DF-3B4E5B985798}" type="presOf" srcId="{DA761F70-B11F-4EA6-915D-15ADF7DDBA23}" destId="{7DF9CCCA-3B9D-4598-9B0D-5726972F0780}" srcOrd="0" destOrd="0" presId="urn:microsoft.com/office/officeart/2005/8/layout/hList7"/>
    <dgm:cxn modelId="{3ECBBC06-2398-834A-8152-23A9B5F95E2A}" type="presOf" srcId="{312AC8EC-3989-4E6B-A34C-4A44971F8422}" destId="{D27D4B50-EAD1-4E28-BB95-5202D94609AD}" srcOrd="1" destOrd="0" presId="urn:microsoft.com/office/officeart/2005/8/layout/hList7"/>
    <dgm:cxn modelId="{CB5E5B09-20CD-4245-A349-FF2971C82599}" srcId="{76CDA518-BC6C-454C-8425-289DBEFA6303}" destId="{0C927F58-D0E1-4B01-A6B6-C603E890F398}" srcOrd="4" destOrd="0" parTransId="{79673275-EAE9-4B21-BD17-BA2A2DC472F8}" sibTransId="{91B44C06-EF03-4B80-B764-56D43105AB17}"/>
    <dgm:cxn modelId="{56FA450B-D6FE-CD43-9648-FFAB42F174C8}" type="presOf" srcId="{15FAF609-EF06-4219-A9A5-579532B2B0F5}" destId="{7A28B743-5308-49B7-A36D-077D307978EA}" srcOrd="1" destOrd="0" presId="urn:microsoft.com/office/officeart/2005/8/layout/hList7"/>
    <dgm:cxn modelId="{4A8A7912-19DD-4170-BE92-5B4CEA10F0F4}" srcId="{76CDA518-BC6C-454C-8425-289DBEFA6303}" destId="{312AC8EC-3989-4E6B-A34C-4A44971F8422}" srcOrd="11" destOrd="0" parTransId="{4C6EC9C3-231F-4CE7-B7C6-B9BD23DC1532}" sibTransId="{9CD2B463-8A90-4055-A6A7-74FFBC8F1CA8}"/>
    <dgm:cxn modelId="{49844915-79B7-4760-B8A6-6358800639E0}" srcId="{76CDA518-BC6C-454C-8425-289DBEFA6303}" destId="{15FAF609-EF06-4219-A9A5-579532B2B0F5}" srcOrd="10" destOrd="0" parTransId="{D2885B8D-6C0A-4181-92C1-3B3291BDFB29}" sibTransId="{6DF72718-445E-4FDC-B1E6-DF26AB44A9AF}"/>
    <dgm:cxn modelId="{C0D76F15-3E25-354A-AB47-3442FD22F260}" type="presOf" srcId="{DA761F70-B11F-4EA6-915D-15ADF7DDBA23}" destId="{3A3CCAAA-9391-4727-92C0-D8017A0163A3}" srcOrd="1" destOrd="0" presId="urn:microsoft.com/office/officeart/2005/8/layout/hList7"/>
    <dgm:cxn modelId="{F1B60C1A-67FF-F24C-97F6-2E862336795E}" type="presOf" srcId="{87EBC7B2-62CC-4F4D-B8F1-6913234E01AB}" destId="{EFEA8269-3FA8-4E67-A41C-D7364A1F0F81}" srcOrd="1" destOrd="0" presId="urn:microsoft.com/office/officeart/2005/8/layout/hList7"/>
    <dgm:cxn modelId="{EE6BF61A-B19F-4C39-8C06-B8706D9BA7BA}" srcId="{76CDA518-BC6C-454C-8425-289DBEFA6303}" destId="{4F7AD0EE-0E26-4017-9F94-86272D93EFC3}" srcOrd="6" destOrd="0" parTransId="{1B378C42-C627-4201-AE52-4BA974618512}" sibTransId="{51654D6A-95A4-4E7F-B6C4-FF063E7F512E}"/>
    <dgm:cxn modelId="{D212281E-07E9-974E-95F4-3C8E1623E71B}" type="presOf" srcId="{3C38FD12-87B0-464F-A492-9B9A15FB1891}" destId="{D37F41FC-D8AB-FB49-A677-51E20658B76C}" srcOrd="1" destOrd="0" presId="urn:microsoft.com/office/officeart/2005/8/layout/hList7"/>
    <dgm:cxn modelId="{F964842A-6408-F84A-95B3-841627BB3168}" type="presOf" srcId="{91B44C06-EF03-4B80-B764-56D43105AB17}" destId="{1F0423FB-D68E-4585-AD64-427F976129F3}" srcOrd="0" destOrd="0" presId="urn:microsoft.com/office/officeart/2005/8/layout/hList7"/>
    <dgm:cxn modelId="{F461BD2A-C157-8A40-83CA-34004594E66A}" type="presOf" srcId="{4F72BF1C-5C6D-4106-A1C4-ECB77BA1216C}" destId="{180CC420-22A6-4967-BD0A-16B1BE5DD723}" srcOrd="0" destOrd="0" presId="urn:microsoft.com/office/officeart/2005/8/layout/hList7"/>
    <dgm:cxn modelId="{B18EE22C-D8FC-FB4C-9E38-A02490D3A48C}" type="presOf" srcId="{0C927F58-D0E1-4B01-A6B6-C603E890F398}" destId="{9214762E-771B-4644-B4EF-48158964CAF7}" srcOrd="1" destOrd="0" presId="urn:microsoft.com/office/officeart/2005/8/layout/hList7"/>
    <dgm:cxn modelId="{83F51F3C-83AA-C940-BB15-4AD83A85010E}" type="presOf" srcId="{167BF358-8434-4987-B85A-37964861114E}" destId="{2E70E187-B08A-486D-8A45-C8A232CC337A}" srcOrd="0" destOrd="0" presId="urn:microsoft.com/office/officeart/2005/8/layout/hList7"/>
    <dgm:cxn modelId="{9697DD3F-1923-415C-B9D3-CEE56720C4CC}" srcId="{76CDA518-BC6C-454C-8425-289DBEFA6303}" destId="{167BF358-8434-4987-B85A-37964861114E}" srcOrd="5" destOrd="0" parTransId="{CAB79F3C-EB84-4F7C-A9F7-2D2507D5DBE7}" sibTransId="{23117442-D303-468D-9B1A-74E04914477C}"/>
    <dgm:cxn modelId="{1AFC345D-BE73-0349-B632-94F85A7393C7}" type="presOf" srcId="{EDE82B6F-CA32-4C6B-8BFB-B30D12284093}" destId="{FA06BBCE-464F-4266-B09B-D42E3ACE62C5}" srcOrd="0" destOrd="0" presId="urn:microsoft.com/office/officeart/2005/8/layout/hList7"/>
    <dgm:cxn modelId="{3FE1FD5F-6F8E-3D47-8118-F24DA306BFC6}" type="presOf" srcId="{8B7B9245-1212-4EA2-8DBA-AB21D24D994E}" destId="{1BFDB655-8D21-4995-B102-9474CBAFCA39}" srcOrd="0" destOrd="0" presId="urn:microsoft.com/office/officeart/2005/8/layout/hList7"/>
    <dgm:cxn modelId="{53AD6868-6A8B-2040-9DB5-CE884A1D2D9D}" type="presOf" srcId="{0C927F58-D0E1-4B01-A6B6-C603E890F398}" destId="{991FE780-09B4-437E-87F1-633B9F17E51A}" srcOrd="0" destOrd="0" presId="urn:microsoft.com/office/officeart/2005/8/layout/hList7"/>
    <dgm:cxn modelId="{F166506A-B0D7-8943-BAFF-48CD4CA8C54F}" type="presOf" srcId="{5DE23A1F-B828-4AED-93AF-CB385BE40F90}" destId="{597A3276-0637-471F-8C39-62B3791F94E7}" srcOrd="1" destOrd="0" presId="urn:microsoft.com/office/officeart/2005/8/layout/hList7"/>
    <dgm:cxn modelId="{F25F754F-A882-304F-BC4A-639316EB73B0}" type="presOf" srcId="{095AE3E2-7CB6-43CA-A532-FBE35E2C2239}" destId="{B403F713-81E6-4AE7-B3A1-1A307AF769A8}" srcOrd="0" destOrd="0" presId="urn:microsoft.com/office/officeart/2005/8/layout/hList7"/>
    <dgm:cxn modelId="{8E333071-57EA-D643-9DA7-AC6588A04698}" srcId="{76CDA518-BC6C-454C-8425-289DBEFA6303}" destId="{3C38FD12-87B0-464F-A492-9B9A15FB1891}" srcOrd="1" destOrd="0" parTransId="{B53205BA-A281-6949-A492-A68555E9352F}" sibTransId="{7955DDF9-C9AE-7641-B081-FC0C0265DB65}"/>
    <dgm:cxn modelId="{A81FDF52-98A1-3D41-809A-83A2B891ED6F}" type="presOf" srcId="{312AC8EC-3989-4E6B-A34C-4A44971F8422}" destId="{046C3189-9723-4D48-AB42-84F0840E98A7}" srcOrd="0" destOrd="0" presId="urn:microsoft.com/office/officeart/2005/8/layout/hList7"/>
    <dgm:cxn modelId="{D4EE0C54-AD0F-BE4E-AEB9-721F81DBB01D}" type="presOf" srcId="{51654D6A-95A4-4E7F-B6C4-FF063E7F512E}" destId="{EBD88C52-2018-48D1-9314-C17CB78960E1}" srcOrd="0" destOrd="0" presId="urn:microsoft.com/office/officeart/2005/8/layout/hList7"/>
    <dgm:cxn modelId="{2E1A1579-A6BA-476F-822B-86009E26C1D5}" srcId="{76CDA518-BC6C-454C-8425-289DBEFA6303}" destId="{87EBC7B2-62CC-4F4D-B8F1-6913234E01AB}" srcOrd="8" destOrd="0" parTransId="{792074DA-5FA9-4FC5-82A0-319076547753}" sibTransId="{B3C296FB-3485-4B9E-A81F-C9229475D8E6}"/>
    <dgm:cxn modelId="{E2821782-CFE7-F640-8F76-09237023F7C7}" type="presOf" srcId="{82ED9815-0689-437F-AB55-8011A9589219}" destId="{80C6CD21-4D30-4F02-A5E3-108A4E386C2A}" srcOrd="1" destOrd="0" presId="urn:microsoft.com/office/officeart/2005/8/layout/hList7"/>
    <dgm:cxn modelId="{6DB3CE84-13CE-7547-AB87-6B3A2DB5430F}" type="presOf" srcId="{4F7AD0EE-0E26-4017-9F94-86272D93EFC3}" destId="{0F17CE07-4E74-4F15-86EB-6C6567CBA919}" srcOrd="0" destOrd="0" presId="urn:microsoft.com/office/officeart/2005/8/layout/hList7"/>
    <dgm:cxn modelId="{A9B5938D-38ED-9B4D-B4B4-01D84BFD3107}" type="presOf" srcId="{6DF72718-445E-4FDC-B1E6-DF26AB44A9AF}" destId="{F67F770D-9EE3-448C-A8A4-D441C2B590E5}" srcOrd="0" destOrd="0" presId="urn:microsoft.com/office/officeart/2005/8/layout/hList7"/>
    <dgm:cxn modelId="{9279CA99-C641-BE42-8C73-7117A2F9102F}" srcId="{76CDA518-BC6C-454C-8425-289DBEFA6303}" destId="{0DFEB70C-02AC-AF44-BA5D-C8842F80B134}" srcOrd="0" destOrd="0" parTransId="{B89F5C70-128D-D946-86F9-738DD04990E9}" sibTransId="{1E0F5F8C-C0FA-8049-9CD2-98BE7E232B52}"/>
    <dgm:cxn modelId="{9E31DBA0-E939-49A6-A6BC-57FBA271E74D}" srcId="{76CDA518-BC6C-454C-8425-289DBEFA6303}" destId="{EDE82B6F-CA32-4C6B-8BFB-B30D12284093}" srcOrd="3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7" destOrd="0" parTransId="{205211D0-56BC-42B4-8B39-5E0986F07326}" sibTransId="{8B7B9245-1212-4EA2-8DBA-AB21D24D994E}"/>
    <dgm:cxn modelId="{72B83BA5-3F68-A94F-8342-1FC688FDD5C9}" type="presOf" srcId="{4F7AD0EE-0E26-4017-9F94-86272D93EFC3}" destId="{8D07021B-273A-4B9A-9F4E-3DC526DA65BD}" srcOrd="1" destOrd="0" presId="urn:microsoft.com/office/officeart/2005/8/layout/hList7"/>
    <dgm:cxn modelId="{1E256FA6-ABAF-B442-8DA6-E66401D180A3}" type="presOf" srcId="{3C38FD12-87B0-464F-A492-9B9A15FB1891}" destId="{955D4B7B-55E2-5049-BAD1-F314E49BC1DA}" srcOrd="0" destOrd="0" presId="urn:microsoft.com/office/officeart/2005/8/layout/hList7"/>
    <dgm:cxn modelId="{1E4ACCA8-BCA7-3742-9C0A-F554DE72F05C}" type="presOf" srcId="{0DFEB70C-02AC-AF44-BA5D-C8842F80B134}" destId="{63A0A283-9BE1-5848-9AF0-36A6E316D071}" srcOrd="1" destOrd="0" presId="urn:microsoft.com/office/officeart/2005/8/layout/hList7"/>
    <dgm:cxn modelId="{5C51D1B5-5990-CB4B-8638-2358BB530D5F}" type="presOf" srcId="{23117442-D303-468D-9B1A-74E04914477C}" destId="{92BB5058-E676-44FD-8396-B1C6E9350E2F}" srcOrd="0" destOrd="0" presId="urn:microsoft.com/office/officeart/2005/8/layout/hList7"/>
    <dgm:cxn modelId="{8DB8FAB8-F8BE-4232-8E1A-61CBAFE1B3A6}" srcId="{76CDA518-BC6C-454C-8425-289DBEFA6303}" destId="{82ED9815-0689-437F-AB55-8011A9589219}" srcOrd="2" destOrd="0" parTransId="{CA69EC14-8F26-4324-9465-B228833C3D9E}" sibTransId="{095AE3E2-7CB6-43CA-A532-FBE35E2C2239}"/>
    <dgm:cxn modelId="{017127BE-0F77-9240-9B3F-3488238084EA}" type="presOf" srcId="{5DE23A1F-B828-4AED-93AF-CB385BE40F90}" destId="{620747C8-B56B-4616-9A1D-BDC76FE2232C}" srcOrd="0" destOrd="0" presId="urn:microsoft.com/office/officeart/2005/8/layout/hList7"/>
    <dgm:cxn modelId="{D4A848BE-2AE5-E747-9302-35405A69ACC4}" type="presOf" srcId="{1E0F5F8C-C0FA-8049-9CD2-98BE7E232B52}" destId="{9AB0C19E-9F21-4546-957D-9D20AF0B7F7D}" srcOrd="0" destOrd="0" presId="urn:microsoft.com/office/officeart/2005/8/layout/hList7"/>
    <dgm:cxn modelId="{DE1F89BE-1D54-F84E-9327-13B74A4AF796}" type="presOf" srcId="{0DFEB70C-02AC-AF44-BA5D-C8842F80B134}" destId="{CCF769D0-AC55-BC43-BBCF-F4FD2A0BB0B4}" srcOrd="0" destOrd="0" presId="urn:microsoft.com/office/officeart/2005/8/layout/hList7"/>
    <dgm:cxn modelId="{F00D34CF-9683-5E4D-A797-482D4EB9C72D}" type="presOf" srcId="{4B7087D8-60F7-45B3-90E8-83EEE7316E5B}" destId="{620E0897-60F4-4FE7-BB5B-EC1118AD18C4}" srcOrd="0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D7A9F3DA-7851-714B-B80D-57BA2B74AF0C}" type="presOf" srcId="{87EBC7B2-62CC-4F4D-B8F1-6913234E01AB}" destId="{1E2AF601-0E14-41E6-A130-E7A0A9003234}" srcOrd="0" destOrd="0" presId="urn:microsoft.com/office/officeart/2005/8/layout/hList7"/>
    <dgm:cxn modelId="{67E413DF-A3D7-BC4D-B4F4-9FEA3168C34B}" type="presOf" srcId="{7955DDF9-C9AE-7641-B081-FC0C0265DB65}" destId="{E4609218-985D-1D4B-966A-C96FA4B2584D}" srcOrd="0" destOrd="0" presId="urn:microsoft.com/office/officeart/2005/8/layout/hList7"/>
    <dgm:cxn modelId="{256069E3-3936-DC42-9622-6CA26DEDB4A3}" type="presOf" srcId="{167BF358-8434-4987-B85A-37964861114E}" destId="{0B0F9D5E-01B5-4D70-8912-3735DC726156}" srcOrd="1" destOrd="0" presId="urn:microsoft.com/office/officeart/2005/8/layout/hList7"/>
    <dgm:cxn modelId="{D5B4D6E6-3E43-5545-B2DF-DB7FB1B164AF}" type="presOf" srcId="{EDE82B6F-CA32-4C6B-8BFB-B30D12284093}" destId="{4010F67F-62A0-45F8-9086-6325303267DE}" srcOrd="1" destOrd="0" presId="urn:microsoft.com/office/officeart/2005/8/layout/hList7"/>
    <dgm:cxn modelId="{57F181F1-6B71-4EAF-824A-3C3569D63AC5}" srcId="{76CDA518-BC6C-454C-8425-289DBEFA6303}" destId="{5DE23A1F-B828-4AED-93AF-CB385BE40F90}" srcOrd="9" destOrd="0" parTransId="{AC415565-C001-469D-988D-42CCD55DFDCC}" sibTransId="{4F72BF1C-5C6D-4106-A1C4-ECB77BA1216C}"/>
    <dgm:cxn modelId="{C366AAF1-FECE-3D43-B273-17D4D665A051}" type="presOf" srcId="{82ED9815-0689-437F-AB55-8011A9589219}" destId="{33027701-4552-4E82-B8B5-201818F384E1}" srcOrd="0" destOrd="0" presId="urn:microsoft.com/office/officeart/2005/8/layout/hList7"/>
    <dgm:cxn modelId="{5E09FCF1-1109-2E4C-8EE4-28E74BD29A53}" type="presOf" srcId="{15FAF609-EF06-4219-A9A5-579532B2B0F5}" destId="{6C212EEF-C90E-4A39-8624-2778E48E4BE0}" srcOrd="0" destOrd="0" presId="urn:microsoft.com/office/officeart/2005/8/layout/hList7"/>
    <dgm:cxn modelId="{F4E5CFFA-AF8D-7D4C-BDA6-93AE43D21E58}" type="presParOf" srcId="{700DEE2E-009E-4920-8919-3EBA1BD25605}" destId="{6CA53C31-027B-47B6-99A7-1B4548807CCF}" srcOrd="0" destOrd="0" presId="urn:microsoft.com/office/officeart/2005/8/layout/hList7"/>
    <dgm:cxn modelId="{999C9443-2446-4741-B2BF-E21B1509E037}" type="presParOf" srcId="{700DEE2E-009E-4920-8919-3EBA1BD25605}" destId="{474004DD-83D6-490F-8C13-1D7113C388B6}" srcOrd="1" destOrd="0" presId="urn:microsoft.com/office/officeart/2005/8/layout/hList7"/>
    <dgm:cxn modelId="{950C4A47-9629-4D49-8C26-84319D6BA347}" type="presParOf" srcId="{474004DD-83D6-490F-8C13-1D7113C388B6}" destId="{90466D7A-2D4F-1344-B644-D6DCC298509A}" srcOrd="0" destOrd="0" presId="urn:microsoft.com/office/officeart/2005/8/layout/hList7"/>
    <dgm:cxn modelId="{D3E27B53-21CF-B44C-A2B2-AE8B4D160D5F}" type="presParOf" srcId="{90466D7A-2D4F-1344-B644-D6DCC298509A}" destId="{CCF769D0-AC55-BC43-BBCF-F4FD2A0BB0B4}" srcOrd="0" destOrd="0" presId="urn:microsoft.com/office/officeart/2005/8/layout/hList7"/>
    <dgm:cxn modelId="{34E71552-0742-CE4D-BB54-9F5080174528}" type="presParOf" srcId="{90466D7A-2D4F-1344-B644-D6DCC298509A}" destId="{63A0A283-9BE1-5848-9AF0-36A6E316D071}" srcOrd="1" destOrd="0" presId="urn:microsoft.com/office/officeart/2005/8/layout/hList7"/>
    <dgm:cxn modelId="{97F75A6F-F67E-5F4F-A1FE-05FA2F19D302}" type="presParOf" srcId="{90466D7A-2D4F-1344-B644-D6DCC298509A}" destId="{B4220B3E-61C4-684D-B8D5-B2459D51B464}" srcOrd="2" destOrd="0" presId="urn:microsoft.com/office/officeart/2005/8/layout/hList7"/>
    <dgm:cxn modelId="{E645974E-087D-024D-A4F9-72116201E163}" type="presParOf" srcId="{90466D7A-2D4F-1344-B644-D6DCC298509A}" destId="{8332BB2D-4DA6-AF44-A16C-41A52244ADA5}" srcOrd="3" destOrd="0" presId="urn:microsoft.com/office/officeart/2005/8/layout/hList7"/>
    <dgm:cxn modelId="{AF2C933C-BF53-2749-8C99-E64219E45B1E}" type="presParOf" srcId="{474004DD-83D6-490F-8C13-1D7113C388B6}" destId="{9AB0C19E-9F21-4546-957D-9D20AF0B7F7D}" srcOrd="1" destOrd="0" presId="urn:microsoft.com/office/officeart/2005/8/layout/hList7"/>
    <dgm:cxn modelId="{BBE78EDC-A63E-874F-986A-32308F4860AA}" type="presParOf" srcId="{474004DD-83D6-490F-8C13-1D7113C388B6}" destId="{B23B278D-7C3C-E540-94D6-D8D3F840ED38}" srcOrd="2" destOrd="0" presId="urn:microsoft.com/office/officeart/2005/8/layout/hList7"/>
    <dgm:cxn modelId="{A280A357-B474-FB44-BE13-5BEDC6F438FE}" type="presParOf" srcId="{B23B278D-7C3C-E540-94D6-D8D3F840ED38}" destId="{955D4B7B-55E2-5049-BAD1-F314E49BC1DA}" srcOrd="0" destOrd="0" presId="urn:microsoft.com/office/officeart/2005/8/layout/hList7"/>
    <dgm:cxn modelId="{007A5DB9-2C57-104B-977A-1C56E5A98B6F}" type="presParOf" srcId="{B23B278D-7C3C-E540-94D6-D8D3F840ED38}" destId="{D37F41FC-D8AB-FB49-A677-51E20658B76C}" srcOrd="1" destOrd="0" presId="urn:microsoft.com/office/officeart/2005/8/layout/hList7"/>
    <dgm:cxn modelId="{FF0E82A0-82A4-DD44-B4AC-FC3978101371}" type="presParOf" srcId="{B23B278D-7C3C-E540-94D6-D8D3F840ED38}" destId="{36B99176-46FB-7743-BFD1-ABFEE85BB20C}" srcOrd="2" destOrd="0" presId="urn:microsoft.com/office/officeart/2005/8/layout/hList7"/>
    <dgm:cxn modelId="{99C4A549-65FC-7D49-9624-032CB2B20787}" type="presParOf" srcId="{B23B278D-7C3C-E540-94D6-D8D3F840ED38}" destId="{23CA0A94-3428-454E-9201-9317C0B35E42}" srcOrd="3" destOrd="0" presId="urn:microsoft.com/office/officeart/2005/8/layout/hList7"/>
    <dgm:cxn modelId="{CCCAA060-FB1F-5342-BA19-A18F11310E1B}" type="presParOf" srcId="{474004DD-83D6-490F-8C13-1D7113C388B6}" destId="{E4609218-985D-1D4B-966A-C96FA4B2584D}" srcOrd="3" destOrd="0" presId="urn:microsoft.com/office/officeart/2005/8/layout/hList7"/>
    <dgm:cxn modelId="{4CF3C526-90FA-7A40-89F0-5B6401125C55}" type="presParOf" srcId="{474004DD-83D6-490F-8C13-1D7113C388B6}" destId="{1596B23E-FF3A-4F13-8B81-DB82401CB8A2}" srcOrd="4" destOrd="0" presId="urn:microsoft.com/office/officeart/2005/8/layout/hList7"/>
    <dgm:cxn modelId="{FBF70D2C-396A-C44F-898E-5B36FD154A84}" type="presParOf" srcId="{1596B23E-FF3A-4F13-8B81-DB82401CB8A2}" destId="{33027701-4552-4E82-B8B5-201818F384E1}" srcOrd="0" destOrd="0" presId="urn:microsoft.com/office/officeart/2005/8/layout/hList7"/>
    <dgm:cxn modelId="{192B4961-C345-0348-8B37-0C2968714E93}" type="presParOf" srcId="{1596B23E-FF3A-4F13-8B81-DB82401CB8A2}" destId="{80C6CD21-4D30-4F02-A5E3-108A4E386C2A}" srcOrd="1" destOrd="0" presId="urn:microsoft.com/office/officeart/2005/8/layout/hList7"/>
    <dgm:cxn modelId="{845E8CE9-7F0F-A342-83D3-CF3EE9D796CF}" type="presParOf" srcId="{1596B23E-FF3A-4F13-8B81-DB82401CB8A2}" destId="{76216FFC-B42E-47B5-BEF6-E584E61758BE}" srcOrd="2" destOrd="0" presId="urn:microsoft.com/office/officeart/2005/8/layout/hList7"/>
    <dgm:cxn modelId="{EF282CB8-1A33-794F-A946-D94CF3FC84C0}" type="presParOf" srcId="{1596B23E-FF3A-4F13-8B81-DB82401CB8A2}" destId="{0304F202-A9F3-479D-BEB1-3ABB9CCAFAF9}" srcOrd="3" destOrd="0" presId="urn:microsoft.com/office/officeart/2005/8/layout/hList7"/>
    <dgm:cxn modelId="{E84213ED-95D7-B943-BA5A-455631CC967B}" type="presParOf" srcId="{474004DD-83D6-490F-8C13-1D7113C388B6}" destId="{B403F713-81E6-4AE7-B3A1-1A307AF769A8}" srcOrd="5" destOrd="0" presId="urn:microsoft.com/office/officeart/2005/8/layout/hList7"/>
    <dgm:cxn modelId="{C0E3FBEB-C48A-1441-B5AE-29B7667010F0}" type="presParOf" srcId="{474004DD-83D6-490F-8C13-1D7113C388B6}" destId="{B9908DC9-75CD-470F-86E2-F7B565FA29D9}" srcOrd="6" destOrd="0" presId="urn:microsoft.com/office/officeart/2005/8/layout/hList7"/>
    <dgm:cxn modelId="{46269875-FA29-FF4A-ADFF-A46D5D54ADA8}" type="presParOf" srcId="{B9908DC9-75CD-470F-86E2-F7B565FA29D9}" destId="{FA06BBCE-464F-4266-B09B-D42E3ACE62C5}" srcOrd="0" destOrd="0" presId="urn:microsoft.com/office/officeart/2005/8/layout/hList7"/>
    <dgm:cxn modelId="{A6FDCD0C-738A-9341-B360-47734464B0A1}" type="presParOf" srcId="{B9908DC9-75CD-470F-86E2-F7B565FA29D9}" destId="{4010F67F-62A0-45F8-9086-6325303267DE}" srcOrd="1" destOrd="0" presId="urn:microsoft.com/office/officeart/2005/8/layout/hList7"/>
    <dgm:cxn modelId="{5AF2A563-C2B1-8B4A-A25E-44A3147593BA}" type="presParOf" srcId="{B9908DC9-75CD-470F-86E2-F7B565FA29D9}" destId="{BA70FC0A-0E40-43D4-9CED-0E9CD2687E95}" srcOrd="2" destOrd="0" presId="urn:microsoft.com/office/officeart/2005/8/layout/hList7"/>
    <dgm:cxn modelId="{356997F3-BA19-2C4B-8FD7-FCC50A2444AD}" type="presParOf" srcId="{B9908DC9-75CD-470F-86E2-F7B565FA29D9}" destId="{AF799562-D0FE-4304-8CBE-F6EBFAE4013A}" srcOrd="3" destOrd="0" presId="urn:microsoft.com/office/officeart/2005/8/layout/hList7"/>
    <dgm:cxn modelId="{F6252333-0626-CB4D-A7B4-583DA6C945E8}" type="presParOf" srcId="{474004DD-83D6-490F-8C13-1D7113C388B6}" destId="{620E0897-60F4-4FE7-BB5B-EC1118AD18C4}" srcOrd="7" destOrd="0" presId="urn:microsoft.com/office/officeart/2005/8/layout/hList7"/>
    <dgm:cxn modelId="{E6775D23-CEBA-9C41-A079-22EE8212568F}" type="presParOf" srcId="{474004DD-83D6-490F-8C13-1D7113C388B6}" destId="{D8032356-C94D-4EB5-BD43-52AF1F0DC0DA}" srcOrd="8" destOrd="0" presId="urn:microsoft.com/office/officeart/2005/8/layout/hList7"/>
    <dgm:cxn modelId="{0778E312-2798-5748-9241-88EAF746B1AA}" type="presParOf" srcId="{D8032356-C94D-4EB5-BD43-52AF1F0DC0DA}" destId="{991FE780-09B4-437E-87F1-633B9F17E51A}" srcOrd="0" destOrd="0" presId="urn:microsoft.com/office/officeart/2005/8/layout/hList7"/>
    <dgm:cxn modelId="{F3C2DEAC-C151-8C44-A00A-68CE2B98709E}" type="presParOf" srcId="{D8032356-C94D-4EB5-BD43-52AF1F0DC0DA}" destId="{9214762E-771B-4644-B4EF-48158964CAF7}" srcOrd="1" destOrd="0" presId="urn:microsoft.com/office/officeart/2005/8/layout/hList7"/>
    <dgm:cxn modelId="{31A7800A-B6CE-524D-8C8B-2E86DC40BEAC}" type="presParOf" srcId="{D8032356-C94D-4EB5-BD43-52AF1F0DC0DA}" destId="{FB25865C-F5C6-44CB-B4D2-3814AA594E66}" srcOrd="2" destOrd="0" presId="urn:microsoft.com/office/officeart/2005/8/layout/hList7"/>
    <dgm:cxn modelId="{DE4F7163-8375-3741-9286-D9C100AFCD34}" type="presParOf" srcId="{D8032356-C94D-4EB5-BD43-52AF1F0DC0DA}" destId="{069CDC01-BE12-484D-9486-671E87A5E1A9}" srcOrd="3" destOrd="0" presId="urn:microsoft.com/office/officeart/2005/8/layout/hList7"/>
    <dgm:cxn modelId="{E36097F0-742B-8D42-B214-EA74ED01A21F}" type="presParOf" srcId="{474004DD-83D6-490F-8C13-1D7113C388B6}" destId="{1F0423FB-D68E-4585-AD64-427F976129F3}" srcOrd="9" destOrd="0" presId="urn:microsoft.com/office/officeart/2005/8/layout/hList7"/>
    <dgm:cxn modelId="{73B32F99-2872-8248-8045-DCA23423081B}" type="presParOf" srcId="{474004DD-83D6-490F-8C13-1D7113C388B6}" destId="{67FA1698-9E24-4229-A2FA-F4674B67919C}" srcOrd="10" destOrd="0" presId="urn:microsoft.com/office/officeart/2005/8/layout/hList7"/>
    <dgm:cxn modelId="{3F747737-B76D-1344-8F8A-147C6AE642A1}" type="presParOf" srcId="{67FA1698-9E24-4229-A2FA-F4674B67919C}" destId="{2E70E187-B08A-486D-8A45-C8A232CC337A}" srcOrd="0" destOrd="0" presId="urn:microsoft.com/office/officeart/2005/8/layout/hList7"/>
    <dgm:cxn modelId="{AA572BAC-DC90-3640-9369-EFFEA0F01A44}" type="presParOf" srcId="{67FA1698-9E24-4229-A2FA-F4674B67919C}" destId="{0B0F9D5E-01B5-4D70-8912-3735DC726156}" srcOrd="1" destOrd="0" presId="urn:microsoft.com/office/officeart/2005/8/layout/hList7"/>
    <dgm:cxn modelId="{BC27C514-D0B9-FA4E-AAFE-14804DFBFCD7}" type="presParOf" srcId="{67FA1698-9E24-4229-A2FA-F4674B67919C}" destId="{FC7B3C5D-EC91-4467-AF60-0E5515B36ED2}" srcOrd="2" destOrd="0" presId="urn:microsoft.com/office/officeart/2005/8/layout/hList7"/>
    <dgm:cxn modelId="{0CF9B645-312C-B74B-BA65-A93B85DDFCC2}" type="presParOf" srcId="{67FA1698-9E24-4229-A2FA-F4674B67919C}" destId="{640B4EA2-5D13-4CA1-86A9-3221B0994580}" srcOrd="3" destOrd="0" presId="urn:microsoft.com/office/officeart/2005/8/layout/hList7"/>
    <dgm:cxn modelId="{4946360C-5279-5743-BF53-CBF19A8DDAFA}" type="presParOf" srcId="{474004DD-83D6-490F-8C13-1D7113C388B6}" destId="{92BB5058-E676-44FD-8396-B1C6E9350E2F}" srcOrd="11" destOrd="0" presId="urn:microsoft.com/office/officeart/2005/8/layout/hList7"/>
    <dgm:cxn modelId="{77924CF8-D963-B748-9C1D-0D1AEC986703}" type="presParOf" srcId="{474004DD-83D6-490F-8C13-1D7113C388B6}" destId="{44F6A7E9-A24E-43F1-8876-7D150D31E9D4}" srcOrd="12" destOrd="0" presId="urn:microsoft.com/office/officeart/2005/8/layout/hList7"/>
    <dgm:cxn modelId="{FD2E39ED-98F9-0A44-A01F-3B15C71FEA28}" type="presParOf" srcId="{44F6A7E9-A24E-43F1-8876-7D150D31E9D4}" destId="{0F17CE07-4E74-4F15-86EB-6C6567CBA919}" srcOrd="0" destOrd="0" presId="urn:microsoft.com/office/officeart/2005/8/layout/hList7"/>
    <dgm:cxn modelId="{63918DD6-C4F0-5C43-A5C6-8F11FAEE29D3}" type="presParOf" srcId="{44F6A7E9-A24E-43F1-8876-7D150D31E9D4}" destId="{8D07021B-273A-4B9A-9F4E-3DC526DA65BD}" srcOrd="1" destOrd="0" presId="urn:microsoft.com/office/officeart/2005/8/layout/hList7"/>
    <dgm:cxn modelId="{11838221-C447-3F4E-9CB5-B1709B4D576A}" type="presParOf" srcId="{44F6A7E9-A24E-43F1-8876-7D150D31E9D4}" destId="{D5E502C2-DE8D-4346-877A-9C40A3864E73}" srcOrd="2" destOrd="0" presId="urn:microsoft.com/office/officeart/2005/8/layout/hList7"/>
    <dgm:cxn modelId="{6B1151E5-9A61-204F-B6EE-C3EB89BE328E}" type="presParOf" srcId="{44F6A7E9-A24E-43F1-8876-7D150D31E9D4}" destId="{1722C8D5-9191-4617-9A5C-B2D813A9D915}" srcOrd="3" destOrd="0" presId="urn:microsoft.com/office/officeart/2005/8/layout/hList7"/>
    <dgm:cxn modelId="{5AB2B1AE-79D4-1F41-979A-C599024739CE}" type="presParOf" srcId="{474004DD-83D6-490F-8C13-1D7113C388B6}" destId="{EBD88C52-2018-48D1-9314-C17CB78960E1}" srcOrd="13" destOrd="0" presId="urn:microsoft.com/office/officeart/2005/8/layout/hList7"/>
    <dgm:cxn modelId="{101DA583-92DB-AC4B-AC4C-C6BC7FE4D6BC}" type="presParOf" srcId="{474004DD-83D6-490F-8C13-1D7113C388B6}" destId="{0F54D2C3-2473-46B1-B62D-6D975835F768}" srcOrd="14" destOrd="0" presId="urn:microsoft.com/office/officeart/2005/8/layout/hList7"/>
    <dgm:cxn modelId="{3F5BF4DE-9AE3-F146-A71E-BB75B58E306F}" type="presParOf" srcId="{0F54D2C3-2473-46B1-B62D-6D975835F768}" destId="{7DF9CCCA-3B9D-4598-9B0D-5726972F0780}" srcOrd="0" destOrd="0" presId="urn:microsoft.com/office/officeart/2005/8/layout/hList7"/>
    <dgm:cxn modelId="{5E4FF4DC-F2D0-C04D-AF69-7F0291EC3FBA}" type="presParOf" srcId="{0F54D2C3-2473-46B1-B62D-6D975835F768}" destId="{3A3CCAAA-9391-4727-92C0-D8017A0163A3}" srcOrd="1" destOrd="0" presId="urn:microsoft.com/office/officeart/2005/8/layout/hList7"/>
    <dgm:cxn modelId="{99A56C7F-B09D-2242-88D5-BF423B1519B0}" type="presParOf" srcId="{0F54D2C3-2473-46B1-B62D-6D975835F768}" destId="{57AF0E7A-6E2A-4DFD-8782-FF6ACFBFE49A}" srcOrd="2" destOrd="0" presId="urn:microsoft.com/office/officeart/2005/8/layout/hList7"/>
    <dgm:cxn modelId="{9E290489-5BCD-3745-958B-29A0B36F6A65}" type="presParOf" srcId="{0F54D2C3-2473-46B1-B62D-6D975835F768}" destId="{0ED1F304-354B-4320-B27C-70A3951670CA}" srcOrd="3" destOrd="0" presId="urn:microsoft.com/office/officeart/2005/8/layout/hList7"/>
    <dgm:cxn modelId="{E37FFDE5-C8D1-9B4C-9BEF-98AF35ACCB95}" type="presParOf" srcId="{474004DD-83D6-490F-8C13-1D7113C388B6}" destId="{1BFDB655-8D21-4995-B102-9474CBAFCA39}" srcOrd="15" destOrd="0" presId="urn:microsoft.com/office/officeart/2005/8/layout/hList7"/>
    <dgm:cxn modelId="{72C4F31E-C10A-4044-8B46-A515D80C2E6A}" type="presParOf" srcId="{474004DD-83D6-490F-8C13-1D7113C388B6}" destId="{E3D4926D-D56C-4D55-82B1-FA30BBB9C0E6}" srcOrd="16" destOrd="0" presId="urn:microsoft.com/office/officeart/2005/8/layout/hList7"/>
    <dgm:cxn modelId="{90F5A23C-7D05-0247-BFF5-55FCA4B301B1}" type="presParOf" srcId="{E3D4926D-D56C-4D55-82B1-FA30BBB9C0E6}" destId="{1E2AF601-0E14-41E6-A130-E7A0A9003234}" srcOrd="0" destOrd="0" presId="urn:microsoft.com/office/officeart/2005/8/layout/hList7"/>
    <dgm:cxn modelId="{A63A2420-D625-D647-BD61-75D987B6CDF1}" type="presParOf" srcId="{E3D4926D-D56C-4D55-82B1-FA30BBB9C0E6}" destId="{EFEA8269-3FA8-4E67-A41C-D7364A1F0F81}" srcOrd="1" destOrd="0" presId="urn:microsoft.com/office/officeart/2005/8/layout/hList7"/>
    <dgm:cxn modelId="{5C4C75F5-12DB-F941-B9E2-BF1EE3749366}" type="presParOf" srcId="{E3D4926D-D56C-4D55-82B1-FA30BBB9C0E6}" destId="{0EA924EF-8D1F-47B0-BF16-25A8EDEA9546}" srcOrd="2" destOrd="0" presId="urn:microsoft.com/office/officeart/2005/8/layout/hList7"/>
    <dgm:cxn modelId="{CAA0C6C5-0789-B349-96F0-4067EA095280}" type="presParOf" srcId="{E3D4926D-D56C-4D55-82B1-FA30BBB9C0E6}" destId="{92DE6F99-74F9-48AD-8F0A-3356A4758B7E}" srcOrd="3" destOrd="0" presId="urn:microsoft.com/office/officeart/2005/8/layout/hList7"/>
    <dgm:cxn modelId="{24AD61F0-BCC9-4E44-88F3-9166FDB25B85}" type="presParOf" srcId="{474004DD-83D6-490F-8C13-1D7113C388B6}" destId="{A1BE973D-2666-428F-968A-6FB64469B94A}" srcOrd="17" destOrd="0" presId="urn:microsoft.com/office/officeart/2005/8/layout/hList7"/>
    <dgm:cxn modelId="{0897CFAE-464B-9D4A-A4AC-3D3141E4B5BF}" type="presParOf" srcId="{474004DD-83D6-490F-8C13-1D7113C388B6}" destId="{FB0C6E0C-92BE-4A54-B44D-FD3B9DEFEEF5}" srcOrd="18" destOrd="0" presId="urn:microsoft.com/office/officeart/2005/8/layout/hList7"/>
    <dgm:cxn modelId="{EB8C670D-752C-554D-BC0B-84A5A3166126}" type="presParOf" srcId="{FB0C6E0C-92BE-4A54-B44D-FD3B9DEFEEF5}" destId="{620747C8-B56B-4616-9A1D-BDC76FE2232C}" srcOrd="0" destOrd="0" presId="urn:microsoft.com/office/officeart/2005/8/layout/hList7"/>
    <dgm:cxn modelId="{8EEE6C1D-10AF-1148-B1F8-C6BEEC4E47BE}" type="presParOf" srcId="{FB0C6E0C-92BE-4A54-B44D-FD3B9DEFEEF5}" destId="{597A3276-0637-471F-8C39-62B3791F94E7}" srcOrd="1" destOrd="0" presId="urn:microsoft.com/office/officeart/2005/8/layout/hList7"/>
    <dgm:cxn modelId="{A3FA70F1-921A-8148-A51A-9AE84D7110FC}" type="presParOf" srcId="{FB0C6E0C-92BE-4A54-B44D-FD3B9DEFEEF5}" destId="{0206AF53-D451-4267-AC81-68C6CC03F37B}" srcOrd="2" destOrd="0" presId="urn:microsoft.com/office/officeart/2005/8/layout/hList7"/>
    <dgm:cxn modelId="{460E46D2-BBD5-CE44-ADC4-EA66328C9642}" type="presParOf" srcId="{FB0C6E0C-92BE-4A54-B44D-FD3B9DEFEEF5}" destId="{55472D87-4270-4864-9513-C4EF84F48593}" srcOrd="3" destOrd="0" presId="urn:microsoft.com/office/officeart/2005/8/layout/hList7"/>
    <dgm:cxn modelId="{3E9F8986-61B4-6445-B9D0-97041303EBD0}" type="presParOf" srcId="{474004DD-83D6-490F-8C13-1D7113C388B6}" destId="{180CC420-22A6-4967-BD0A-16B1BE5DD723}" srcOrd="19" destOrd="0" presId="urn:microsoft.com/office/officeart/2005/8/layout/hList7"/>
    <dgm:cxn modelId="{413385EA-3C62-344B-8928-46CFB3311DCC}" type="presParOf" srcId="{474004DD-83D6-490F-8C13-1D7113C388B6}" destId="{3209A560-3317-4B8E-947C-607FD3DF3066}" srcOrd="20" destOrd="0" presId="urn:microsoft.com/office/officeart/2005/8/layout/hList7"/>
    <dgm:cxn modelId="{AFBD1BE5-053E-0C4C-99C1-F1FC48EB506C}" type="presParOf" srcId="{3209A560-3317-4B8E-947C-607FD3DF3066}" destId="{6C212EEF-C90E-4A39-8624-2778E48E4BE0}" srcOrd="0" destOrd="0" presId="urn:microsoft.com/office/officeart/2005/8/layout/hList7"/>
    <dgm:cxn modelId="{43E75591-E71D-C14B-A16E-64E3CEAEA6B2}" type="presParOf" srcId="{3209A560-3317-4B8E-947C-607FD3DF3066}" destId="{7A28B743-5308-49B7-A36D-077D307978EA}" srcOrd="1" destOrd="0" presId="urn:microsoft.com/office/officeart/2005/8/layout/hList7"/>
    <dgm:cxn modelId="{F9A2BEC5-2132-B643-A4C8-A819E2891059}" type="presParOf" srcId="{3209A560-3317-4B8E-947C-607FD3DF3066}" destId="{0401C330-83F7-4374-B0FE-4979745BF16D}" srcOrd="2" destOrd="0" presId="urn:microsoft.com/office/officeart/2005/8/layout/hList7"/>
    <dgm:cxn modelId="{76F873A4-19C1-5345-B27E-B9D519D47939}" type="presParOf" srcId="{3209A560-3317-4B8E-947C-607FD3DF3066}" destId="{8B20BB08-94B1-48F9-9897-CB80CA7F6C0C}" srcOrd="3" destOrd="0" presId="urn:microsoft.com/office/officeart/2005/8/layout/hList7"/>
    <dgm:cxn modelId="{6B662F7E-7F15-F24B-9E60-DDE214F2FDE8}" type="presParOf" srcId="{474004DD-83D6-490F-8C13-1D7113C388B6}" destId="{F67F770D-9EE3-448C-A8A4-D441C2B590E5}" srcOrd="21" destOrd="0" presId="urn:microsoft.com/office/officeart/2005/8/layout/hList7"/>
    <dgm:cxn modelId="{FC443F6D-DC7E-6446-B47C-76D5B77FE061}" type="presParOf" srcId="{474004DD-83D6-490F-8C13-1D7113C388B6}" destId="{DEE6476C-3C9B-4114-B5E6-B41D5B87BEDA}" srcOrd="22" destOrd="0" presId="urn:microsoft.com/office/officeart/2005/8/layout/hList7"/>
    <dgm:cxn modelId="{E88E1D92-7FC8-B44A-900E-2E40F84D40CC}" type="presParOf" srcId="{DEE6476C-3C9B-4114-B5E6-B41D5B87BEDA}" destId="{046C3189-9723-4D48-AB42-84F0840E98A7}" srcOrd="0" destOrd="0" presId="urn:microsoft.com/office/officeart/2005/8/layout/hList7"/>
    <dgm:cxn modelId="{D163E2BE-5A37-E94A-BC06-A49685EA435E}" type="presParOf" srcId="{DEE6476C-3C9B-4114-B5E6-B41D5B87BEDA}" destId="{D27D4B50-EAD1-4E28-BB95-5202D94609AD}" srcOrd="1" destOrd="0" presId="urn:microsoft.com/office/officeart/2005/8/layout/hList7"/>
    <dgm:cxn modelId="{C0130CBE-99E1-C843-939D-FE47FC9BB8C8}" type="presParOf" srcId="{DEE6476C-3C9B-4114-B5E6-B41D5B87BEDA}" destId="{7513BE1C-84BB-43A0-B14A-E852AFD3D884}" srcOrd="2" destOrd="0" presId="urn:microsoft.com/office/officeart/2005/8/layout/hList7"/>
    <dgm:cxn modelId="{B4E4928D-A1AF-114A-A948-9AC63A4E87B3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2019537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6051421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7059392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91440" rIns="0" bIns="91440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4035479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8067362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1440" tIns="91440" rIns="91440" bIns="91440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3027508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91440" tIns="91440" rIns="91440" bIns="91440" anchor="t"/>
        <a:lstStyle/>
        <a:p>
          <a:pPr>
            <a:buNone/>
          </a:pP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5043450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91440" tIns="91440" rIns="91440" bIns="91440"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9075333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0" tIns="91440" rIns="0" bIns="91440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10083304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91440" tIns="91440" rIns="91440" bIns="91440"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11091275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0DFEB70C-02AC-AF44-BA5D-C8842F80B134}">
      <dgm:prSet custT="1"/>
      <dgm:spPr>
        <a:xfrm>
          <a:off x="359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tIns="91440" rIns="0" bIns="91440" anchor="t" anchorCtr="0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SETTING UP FOR SUCCESS</a:t>
          </a:r>
        </a:p>
      </dgm:t>
    </dgm:pt>
    <dgm:pt modelId="{B89F5C70-128D-D946-86F9-738DD04990E9}" type="parTrans" cxnId="{9279CA99-C641-BE42-8C73-7117A2F9102F}">
      <dgm:prSet/>
      <dgm:spPr/>
      <dgm:t>
        <a:bodyPr/>
        <a:lstStyle/>
        <a:p>
          <a:endParaRPr lang="en-US" sz="1800"/>
        </a:p>
      </dgm:t>
    </dgm:pt>
    <dgm:pt modelId="{1E0F5F8C-C0FA-8049-9CD2-98BE7E232B52}" type="sibTrans" cxnId="{9279CA99-C641-BE42-8C73-7117A2F9102F}">
      <dgm:prSet/>
      <dgm:spPr/>
      <dgm:t>
        <a:bodyPr/>
        <a:lstStyle/>
        <a:p>
          <a:endParaRPr lang="en-US" sz="1800"/>
        </a:p>
      </dgm:t>
    </dgm:pt>
    <dgm:pt modelId="{3C38FD12-87B0-464F-A492-9B9A15FB1891}">
      <dgm:prSet custT="1"/>
      <dgm:spPr>
        <a:xfrm>
          <a:off x="101156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91440" tIns="91440" rIns="91440" bIns="91440" anchor="t" anchorCtr="0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53205BA-A281-6949-A492-A68555E9352F}" type="parTrans" cxnId="{8E333071-57EA-D643-9DA7-AC6588A04698}">
      <dgm:prSet/>
      <dgm:spPr/>
      <dgm:t>
        <a:bodyPr/>
        <a:lstStyle/>
        <a:p>
          <a:endParaRPr lang="en-US" sz="1800"/>
        </a:p>
      </dgm:t>
    </dgm:pt>
    <dgm:pt modelId="{7955DDF9-C9AE-7641-B081-FC0C0265DB65}" type="sibTrans" cxnId="{8E333071-57EA-D643-9DA7-AC6588A04698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476496" y="3761575"/>
          <a:ext cx="11107605" cy="49029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90466D7A-2D4F-1344-B644-D6DCC298509A}" type="pres">
      <dgm:prSet presAssocID="{0DFEB70C-02AC-AF44-BA5D-C8842F80B134}" presName="compNode" presStyleCnt="0"/>
      <dgm:spPr/>
    </dgm:pt>
    <dgm:pt modelId="{CCF769D0-AC55-BC43-BBCF-F4FD2A0BB0B4}" type="pres">
      <dgm:prSet presAssocID="{0DFEB70C-02AC-AF44-BA5D-C8842F80B134}" presName="bkgdShape" presStyleLbl="node1" presStyleIdx="0" presStyleCnt="12"/>
      <dgm:spPr/>
    </dgm:pt>
    <dgm:pt modelId="{63A0A283-9BE1-5848-9AF0-36A6E316D071}" type="pres">
      <dgm:prSet presAssocID="{0DFEB70C-02AC-AF44-BA5D-C8842F80B134}" presName="nodeTx" presStyleLbl="node1" presStyleIdx="0" presStyleCnt="12">
        <dgm:presLayoutVars>
          <dgm:bulletEnabled val="1"/>
        </dgm:presLayoutVars>
      </dgm:prSet>
      <dgm:spPr/>
    </dgm:pt>
    <dgm:pt modelId="{B4220B3E-61C4-684D-B8D5-B2459D51B464}" type="pres">
      <dgm:prSet presAssocID="{0DFEB70C-02AC-AF44-BA5D-C8842F80B134}" presName="invisiNode" presStyleLbl="node1" presStyleIdx="0" presStyleCnt="12"/>
      <dgm:spPr/>
    </dgm:pt>
    <dgm:pt modelId="{8332BB2D-4DA6-AF44-A16C-41A52244ADA5}" type="pres">
      <dgm:prSet presAssocID="{0DFEB70C-02AC-AF44-BA5D-C8842F80B134}" presName="imagNode" presStyleLbl="fgImgPlace1" presStyleIdx="0" presStyleCnt="12"/>
      <dgm:spPr>
        <a:xfrm>
          <a:off x="32954" y="272133"/>
          <a:ext cx="919895" cy="1510342"/>
        </a:xfrm>
        <a:prstGeom prst="ellipse">
          <a:avLst/>
        </a:prstGeom>
        <a:solidFill>
          <a:srgbClr val="44546A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9AB0C19E-9F21-4546-957D-9D20AF0B7F7D}" type="pres">
      <dgm:prSet presAssocID="{1E0F5F8C-C0FA-8049-9CD2-98BE7E232B52}" presName="sibTrans" presStyleLbl="sibTrans2D1" presStyleIdx="0" presStyleCnt="0"/>
      <dgm:spPr/>
    </dgm:pt>
    <dgm:pt modelId="{B23B278D-7C3C-E540-94D6-D8D3F840ED38}" type="pres">
      <dgm:prSet presAssocID="{3C38FD12-87B0-464F-A492-9B9A15FB1891}" presName="compNode" presStyleCnt="0"/>
      <dgm:spPr/>
    </dgm:pt>
    <dgm:pt modelId="{955D4B7B-55E2-5049-BAD1-F314E49BC1DA}" type="pres">
      <dgm:prSet presAssocID="{3C38FD12-87B0-464F-A492-9B9A15FB1891}" presName="bkgdShape" presStyleLbl="node1" presStyleIdx="1" presStyleCnt="12"/>
      <dgm:spPr/>
    </dgm:pt>
    <dgm:pt modelId="{D37F41FC-D8AB-FB49-A677-51E20658B76C}" type="pres">
      <dgm:prSet presAssocID="{3C38FD12-87B0-464F-A492-9B9A15FB1891}" presName="nodeTx" presStyleLbl="node1" presStyleIdx="1" presStyleCnt="12">
        <dgm:presLayoutVars>
          <dgm:bulletEnabled val="1"/>
        </dgm:presLayoutVars>
      </dgm:prSet>
      <dgm:spPr/>
    </dgm:pt>
    <dgm:pt modelId="{36B99176-46FB-7743-BFD1-ABFEE85BB20C}" type="pres">
      <dgm:prSet presAssocID="{3C38FD12-87B0-464F-A492-9B9A15FB1891}" presName="invisiNode" presStyleLbl="node1" presStyleIdx="1" presStyleCnt="12"/>
      <dgm:spPr/>
    </dgm:pt>
    <dgm:pt modelId="{23CA0A94-3428-454E-9201-9317C0B35E42}" type="pres">
      <dgm:prSet presAssocID="{3C38FD12-87B0-464F-A492-9B9A15FB1891}" presName="imagNode" presStyleLbl="fgImgPlace1" presStyleIdx="1" presStyleCnt="12" custScaleX="63245" custScaleY="68412"/>
      <dgm:spPr>
        <a:xfrm>
          <a:off x="1209979" y="510677"/>
          <a:ext cx="581788" cy="1033255"/>
        </a:xfrm>
        <a:prstGeom prst="rect">
          <a:avLst/>
        </a:prstGeom>
        <a:solidFill>
          <a:srgbClr val="44546A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E4609218-985D-1D4B-966A-C96FA4B2584D}" type="pres">
      <dgm:prSet presAssocID="{7955DDF9-C9AE-7641-B081-FC0C0265DB65}" presName="sibTrans" presStyleLbl="sibTrans2D1" presStyleIdx="0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2" presStyleCnt="12"/>
      <dgm:spPr/>
    </dgm:pt>
    <dgm:pt modelId="{80C6CD21-4D30-4F02-A5E3-108A4E386C2A}" type="pres">
      <dgm:prSet presAssocID="{82ED9815-0689-437F-AB55-8011A9589219}" presName="nodeTx" presStyleLbl="node1" presStyleIdx="2" presStyleCnt="12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2" presStyleCnt="12"/>
      <dgm:spPr/>
    </dgm:pt>
    <dgm:pt modelId="{0304F202-A9F3-479D-BEB1-3ABB9CCAFAF9}" type="pres">
      <dgm:prSet presAssocID="{82ED9815-0689-437F-AB55-8011A9589219}" presName="imagNode" presStyleLbl="fgImgPlace1" presStyleIdx="2" presStyleCnt="12"/>
      <dgm:spPr>
        <a:xfrm>
          <a:off x="2048896" y="272133"/>
          <a:ext cx="919895" cy="1510342"/>
        </a:xfrm>
        <a:prstGeom prst="rect">
          <a:avLst/>
        </a:prstGeom>
        <a:solidFill>
          <a:srgbClr val="5B9BD5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3" presStyleCnt="12"/>
      <dgm:spPr/>
    </dgm:pt>
    <dgm:pt modelId="{4010F67F-62A0-45F8-9086-6325303267DE}" type="pres">
      <dgm:prSet presAssocID="{EDE82B6F-CA32-4C6B-8BFB-B30D12284093}" presName="nodeTx" presStyleLbl="node1" presStyleIdx="3" presStyleCnt="12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3" presStyleCnt="12"/>
      <dgm:spPr/>
    </dgm:pt>
    <dgm:pt modelId="{AF799562-D0FE-4304-8CBE-F6EBFAE4013A}" type="pres">
      <dgm:prSet presAssocID="{EDE82B6F-CA32-4C6B-8BFB-B30D12284093}" presName="imagNode" presStyleLbl="fgImgPlace1" presStyleIdx="3" presStyleCnt="12"/>
      <dgm:spPr>
        <a:xfrm>
          <a:off x="3056867" y="272133"/>
          <a:ext cx="919895" cy="1510342"/>
        </a:xfrm>
        <a:prstGeom prst="rect">
          <a:avLst/>
        </a:prstGeom>
        <a:solidFill>
          <a:srgbClr val="5B9BD5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4" presStyleCnt="12"/>
      <dgm:spPr/>
    </dgm:pt>
    <dgm:pt modelId="{9214762E-771B-4644-B4EF-48158964CAF7}" type="pres">
      <dgm:prSet presAssocID="{0C927F58-D0E1-4B01-A6B6-C603E890F398}" presName="nodeTx" presStyleLbl="node1" presStyleIdx="4" presStyleCnt="12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4" presStyleCnt="12"/>
      <dgm:spPr/>
    </dgm:pt>
    <dgm:pt modelId="{069CDC01-BE12-484D-9486-671E87A5E1A9}" type="pres">
      <dgm:prSet presAssocID="{0C927F58-D0E1-4B01-A6B6-C603E890F398}" presName="imagNode" presStyleLbl="fgImgPlace1" presStyleIdx="4" presStyleCnt="12"/>
      <dgm:spPr>
        <a:xfrm>
          <a:off x="4064837" y="272133"/>
          <a:ext cx="919895" cy="1510342"/>
        </a:xfrm>
        <a:prstGeom prst="rect">
          <a:avLst/>
        </a:prstGeom>
        <a:solidFill>
          <a:srgbClr val="70AD47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5" presStyleCnt="12"/>
      <dgm:spPr/>
    </dgm:pt>
    <dgm:pt modelId="{0B0F9D5E-01B5-4D70-8912-3735DC726156}" type="pres">
      <dgm:prSet presAssocID="{167BF358-8434-4987-B85A-37964861114E}" presName="nodeTx" presStyleLbl="node1" presStyleIdx="5" presStyleCnt="12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5" presStyleCnt="12"/>
      <dgm:spPr/>
    </dgm:pt>
    <dgm:pt modelId="{640B4EA2-5D13-4CA1-86A9-3221B0994580}" type="pres">
      <dgm:prSet presAssocID="{167BF358-8434-4987-B85A-37964861114E}" presName="imagNode" presStyleLbl="fgImgPlace1" presStyleIdx="5" presStyleCnt="12"/>
      <dgm:spPr>
        <a:xfrm>
          <a:off x="5072808" y="272133"/>
          <a:ext cx="919895" cy="1510342"/>
        </a:xfrm>
        <a:prstGeom prst="rect">
          <a:avLst/>
        </a:prstGeom>
        <a:solidFill>
          <a:srgbClr val="70AD47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6" presStyleCnt="12"/>
      <dgm:spPr/>
    </dgm:pt>
    <dgm:pt modelId="{8D07021B-273A-4B9A-9F4E-3DC526DA65BD}" type="pres">
      <dgm:prSet presAssocID="{4F7AD0EE-0E26-4017-9F94-86272D93EFC3}" presName="nodeTx" presStyleLbl="node1" presStyleIdx="6" presStyleCnt="12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6" presStyleCnt="12"/>
      <dgm:spPr/>
    </dgm:pt>
    <dgm:pt modelId="{1722C8D5-9191-4617-9A5C-B2D813A9D915}" type="pres">
      <dgm:prSet presAssocID="{4F7AD0EE-0E26-4017-9F94-86272D93EFC3}" presName="imagNode" presStyleLbl="fgImgPlace1" presStyleIdx="6" presStyleCnt="12"/>
      <dgm:spPr>
        <a:xfrm>
          <a:off x="6080779" y="272133"/>
          <a:ext cx="919895" cy="1510342"/>
        </a:xfrm>
        <a:prstGeom prst="rect">
          <a:avLst/>
        </a:prstGeom>
        <a:solidFill>
          <a:srgbClr val="DAA600"/>
        </a:solidFill>
        <a:ln w="12700" cap="flat" cmpd="sng" algn="ctr">
          <a:noFill/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7" presStyleCnt="12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7" presStyleCnt="12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7" presStyleCnt="12"/>
      <dgm:spPr/>
    </dgm:pt>
    <dgm:pt modelId="{0ED1F304-354B-4320-B27C-70A3951670CA}" type="pres">
      <dgm:prSet presAssocID="{DA761F70-B11F-4EA6-915D-15ADF7DDBA23}" presName="imagNode" presStyleLbl="fgImgPlace1" presStyleIdx="7" presStyleCnt="12"/>
      <dgm:spPr>
        <a:xfrm>
          <a:off x="7088750" y="272133"/>
          <a:ext cx="919895" cy="1510342"/>
        </a:xfrm>
        <a:prstGeom prst="rect">
          <a:avLst/>
        </a:prstGeom>
        <a:solidFill>
          <a:srgbClr val="DAA600"/>
        </a:solidFill>
        <a:ln w="12700" cap="flat" cmpd="sng" algn="ctr">
          <a:noFill/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8" presStyleCnt="12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8" presStyleCnt="12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8" presStyleCnt="12"/>
      <dgm:spPr/>
    </dgm:pt>
    <dgm:pt modelId="{92DE6F99-74F9-48AD-8F0A-3356A4758B7E}" type="pres">
      <dgm:prSet presAssocID="{87EBC7B2-62CC-4F4D-B8F1-6913234E01AB}" presName="imagNode" presStyleLbl="fgImgPlace1" presStyleIdx="8" presStyleCnt="12"/>
      <dgm:spPr>
        <a:xfrm>
          <a:off x="8096721" y="272133"/>
          <a:ext cx="919895" cy="1510342"/>
        </a:xfrm>
        <a:prstGeom prst="rect">
          <a:avLst/>
        </a:prstGeom>
        <a:solidFill>
          <a:srgbClr val="ED7D31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9" presStyleCnt="12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9" presStyleCnt="12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9" presStyleCnt="12"/>
      <dgm:spPr/>
    </dgm:pt>
    <dgm:pt modelId="{55472D87-4270-4864-9513-C4EF84F48593}" type="pres">
      <dgm:prSet presAssocID="{5DE23A1F-B828-4AED-93AF-CB385BE40F90}" presName="imagNode" presStyleLbl="fgImgPlace1" presStyleIdx="9" presStyleCnt="12"/>
      <dgm:spPr>
        <a:xfrm>
          <a:off x="9104692" y="272133"/>
          <a:ext cx="919895" cy="1510342"/>
        </a:xfrm>
        <a:prstGeom prst="rect">
          <a:avLst/>
        </a:prstGeom>
        <a:solidFill>
          <a:srgbClr val="ED7D31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10" presStyleCnt="12"/>
      <dgm:spPr/>
    </dgm:pt>
    <dgm:pt modelId="{7A28B743-5308-49B7-A36D-077D307978EA}" type="pres">
      <dgm:prSet presAssocID="{15FAF609-EF06-4219-A9A5-579532B2B0F5}" presName="nodeTx" presStyleLbl="node1" presStyleIdx="10" presStyleCnt="12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10" presStyleCnt="12"/>
      <dgm:spPr/>
    </dgm:pt>
    <dgm:pt modelId="{8B20BB08-94B1-48F9-9897-CB80CA7F6C0C}" type="pres">
      <dgm:prSet presAssocID="{15FAF609-EF06-4219-A9A5-579532B2B0F5}" presName="imagNode" presStyleLbl="fgImgPlace1" presStyleIdx="10" presStyleCnt="12"/>
      <dgm:spPr>
        <a:xfrm>
          <a:off x="10112662" y="272133"/>
          <a:ext cx="919895" cy="1510342"/>
        </a:xfrm>
        <a:prstGeom prst="ellipse">
          <a:avLst/>
        </a:prstGeom>
        <a:solidFill>
          <a:srgbClr val="941100"/>
        </a:solidFill>
        <a:ln w="12700" cap="flat" cmpd="sng" algn="ctr">
          <a:noFill/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11" presStyleCnt="12"/>
      <dgm:spPr/>
    </dgm:pt>
    <dgm:pt modelId="{D27D4B50-EAD1-4E28-BB95-5202D94609AD}" type="pres">
      <dgm:prSet presAssocID="{312AC8EC-3989-4E6B-A34C-4A44971F8422}" presName="nodeTx" presStyleLbl="node1" presStyleIdx="11" presStyleCnt="12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11" presStyleCnt="12"/>
      <dgm:spPr/>
    </dgm:pt>
    <dgm:pt modelId="{A5E4E931-3070-4D12-BE4A-A7CFF0542571}" type="pres">
      <dgm:prSet presAssocID="{312AC8EC-3989-4E6B-A34C-4A44971F8422}" presName="imagNode" presStyleLbl="fgImgPlace1" presStyleIdx="11" presStyleCnt="12" custScaleY="93841" custLinFactNeighborY="1476"/>
      <dgm:spPr>
        <a:xfrm>
          <a:off x="11120633" y="340937"/>
          <a:ext cx="919895" cy="1417320"/>
        </a:xfrm>
        <a:prstGeom prst="rect">
          <a:avLst/>
        </a:prstGeom>
        <a:solidFill>
          <a:srgbClr val="941100"/>
        </a:solidFill>
        <a:ln w="12700" cap="flat" cmpd="sng" algn="ctr">
          <a:noFill/>
          <a:prstDash val="solid"/>
          <a:miter lim="800000"/>
        </a:ln>
        <a:effectLst/>
      </dgm:spPr>
    </dgm:pt>
  </dgm:ptLst>
  <dgm:cxnLst>
    <dgm:cxn modelId="{4A9F5802-078F-574B-8A56-84D975CDB361}" type="presOf" srcId="{B3C296FB-3485-4B9E-A81F-C9229475D8E6}" destId="{A1BE973D-2666-428F-968A-6FB64469B94A}" srcOrd="0" destOrd="0" presId="urn:microsoft.com/office/officeart/2005/8/layout/hList7"/>
    <dgm:cxn modelId="{4B83F904-14BD-8043-92DF-3B4E5B985798}" type="presOf" srcId="{DA761F70-B11F-4EA6-915D-15ADF7DDBA23}" destId="{7DF9CCCA-3B9D-4598-9B0D-5726972F0780}" srcOrd="0" destOrd="0" presId="urn:microsoft.com/office/officeart/2005/8/layout/hList7"/>
    <dgm:cxn modelId="{3ECBBC06-2398-834A-8152-23A9B5F95E2A}" type="presOf" srcId="{312AC8EC-3989-4E6B-A34C-4A44971F8422}" destId="{D27D4B50-EAD1-4E28-BB95-5202D94609AD}" srcOrd="1" destOrd="0" presId="urn:microsoft.com/office/officeart/2005/8/layout/hList7"/>
    <dgm:cxn modelId="{CB5E5B09-20CD-4245-A349-FF2971C82599}" srcId="{76CDA518-BC6C-454C-8425-289DBEFA6303}" destId="{0C927F58-D0E1-4B01-A6B6-C603E890F398}" srcOrd="4" destOrd="0" parTransId="{79673275-EAE9-4B21-BD17-BA2A2DC472F8}" sibTransId="{91B44C06-EF03-4B80-B764-56D43105AB17}"/>
    <dgm:cxn modelId="{56FA450B-D6FE-CD43-9648-FFAB42F174C8}" type="presOf" srcId="{15FAF609-EF06-4219-A9A5-579532B2B0F5}" destId="{7A28B743-5308-49B7-A36D-077D307978EA}" srcOrd="1" destOrd="0" presId="urn:microsoft.com/office/officeart/2005/8/layout/hList7"/>
    <dgm:cxn modelId="{4A8A7912-19DD-4170-BE92-5B4CEA10F0F4}" srcId="{76CDA518-BC6C-454C-8425-289DBEFA6303}" destId="{312AC8EC-3989-4E6B-A34C-4A44971F8422}" srcOrd="11" destOrd="0" parTransId="{4C6EC9C3-231F-4CE7-B7C6-B9BD23DC1532}" sibTransId="{9CD2B463-8A90-4055-A6A7-74FFBC8F1CA8}"/>
    <dgm:cxn modelId="{49844915-79B7-4760-B8A6-6358800639E0}" srcId="{76CDA518-BC6C-454C-8425-289DBEFA6303}" destId="{15FAF609-EF06-4219-A9A5-579532B2B0F5}" srcOrd="10" destOrd="0" parTransId="{D2885B8D-6C0A-4181-92C1-3B3291BDFB29}" sibTransId="{6DF72718-445E-4FDC-B1E6-DF26AB44A9AF}"/>
    <dgm:cxn modelId="{C0D76F15-3E25-354A-AB47-3442FD22F260}" type="presOf" srcId="{DA761F70-B11F-4EA6-915D-15ADF7DDBA23}" destId="{3A3CCAAA-9391-4727-92C0-D8017A0163A3}" srcOrd="1" destOrd="0" presId="urn:microsoft.com/office/officeart/2005/8/layout/hList7"/>
    <dgm:cxn modelId="{F1B60C1A-67FF-F24C-97F6-2E862336795E}" type="presOf" srcId="{87EBC7B2-62CC-4F4D-B8F1-6913234E01AB}" destId="{EFEA8269-3FA8-4E67-A41C-D7364A1F0F81}" srcOrd="1" destOrd="0" presId="urn:microsoft.com/office/officeart/2005/8/layout/hList7"/>
    <dgm:cxn modelId="{EE6BF61A-B19F-4C39-8C06-B8706D9BA7BA}" srcId="{76CDA518-BC6C-454C-8425-289DBEFA6303}" destId="{4F7AD0EE-0E26-4017-9F94-86272D93EFC3}" srcOrd="6" destOrd="0" parTransId="{1B378C42-C627-4201-AE52-4BA974618512}" sibTransId="{51654D6A-95A4-4E7F-B6C4-FF063E7F512E}"/>
    <dgm:cxn modelId="{D212281E-07E9-974E-95F4-3C8E1623E71B}" type="presOf" srcId="{3C38FD12-87B0-464F-A492-9B9A15FB1891}" destId="{D37F41FC-D8AB-FB49-A677-51E20658B76C}" srcOrd="1" destOrd="0" presId="urn:microsoft.com/office/officeart/2005/8/layout/hList7"/>
    <dgm:cxn modelId="{F964842A-6408-F84A-95B3-841627BB3168}" type="presOf" srcId="{91B44C06-EF03-4B80-B764-56D43105AB17}" destId="{1F0423FB-D68E-4585-AD64-427F976129F3}" srcOrd="0" destOrd="0" presId="urn:microsoft.com/office/officeart/2005/8/layout/hList7"/>
    <dgm:cxn modelId="{F461BD2A-C157-8A40-83CA-34004594E66A}" type="presOf" srcId="{4F72BF1C-5C6D-4106-A1C4-ECB77BA1216C}" destId="{180CC420-22A6-4967-BD0A-16B1BE5DD723}" srcOrd="0" destOrd="0" presId="urn:microsoft.com/office/officeart/2005/8/layout/hList7"/>
    <dgm:cxn modelId="{B18EE22C-D8FC-FB4C-9E38-A02490D3A48C}" type="presOf" srcId="{0C927F58-D0E1-4B01-A6B6-C603E890F398}" destId="{9214762E-771B-4644-B4EF-48158964CAF7}" srcOrd="1" destOrd="0" presId="urn:microsoft.com/office/officeart/2005/8/layout/hList7"/>
    <dgm:cxn modelId="{83F51F3C-83AA-C940-BB15-4AD83A85010E}" type="presOf" srcId="{167BF358-8434-4987-B85A-37964861114E}" destId="{2E70E187-B08A-486D-8A45-C8A232CC337A}" srcOrd="0" destOrd="0" presId="urn:microsoft.com/office/officeart/2005/8/layout/hList7"/>
    <dgm:cxn modelId="{9697DD3F-1923-415C-B9D3-CEE56720C4CC}" srcId="{76CDA518-BC6C-454C-8425-289DBEFA6303}" destId="{167BF358-8434-4987-B85A-37964861114E}" srcOrd="5" destOrd="0" parTransId="{CAB79F3C-EB84-4F7C-A9F7-2D2507D5DBE7}" sibTransId="{23117442-D303-468D-9B1A-74E04914477C}"/>
    <dgm:cxn modelId="{1AFC345D-BE73-0349-B632-94F85A7393C7}" type="presOf" srcId="{EDE82B6F-CA32-4C6B-8BFB-B30D12284093}" destId="{FA06BBCE-464F-4266-B09B-D42E3ACE62C5}" srcOrd="0" destOrd="0" presId="urn:microsoft.com/office/officeart/2005/8/layout/hList7"/>
    <dgm:cxn modelId="{3FE1FD5F-6F8E-3D47-8118-F24DA306BFC6}" type="presOf" srcId="{8B7B9245-1212-4EA2-8DBA-AB21D24D994E}" destId="{1BFDB655-8D21-4995-B102-9474CBAFCA39}" srcOrd="0" destOrd="0" presId="urn:microsoft.com/office/officeart/2005/8/layout/hList7"/>
    <dgm:cxn modelId="{53AD6868-6A8B-2040-9DB5-CE884A1D2D9D}" type="presOf" srcId="{0C927F58-D0E1-4B01-A6B6-C603E890F398}" destId="{991FE780-09B4-437E-87F1-633B9F17E51A}" srcOrd="0" destOrd="0" presId="urn:microsoft.com/office/officeart/2005/8/layout/hList7"/>
    <dgm:cxn modelId="{F166506A-B0D7-8943-BAFF-48CD4CA8C54F}" type="presOf" srcId="{5DE23A1F-B828-4AED-93AF-CB385BE40F90}" destId="{597A3276-0637-471F-8C39-62B3791F94E7}" srcOrd="1" destOrd="0" presId="urn:microsoft.com/office/officeart/2005/8/layout/hList7"/>
    <dgm:cxn modelId="{F25F754F-A882-304F-BC4A-639316EB73B0}" type="presOf" srcId="{095AE3E2-7CB6-43CA-A532-FBE35E2C2239}" destId="{B403F713-81E6-4AE7-B3A1-1A307AF769A8}" srcOrd="0" destOrd="0" presId="urn:microsoft.com/office/officeart/2005/8/layout/hList7"/>
    <dgm:cxn modelId="{8E333071-57EA-D643-9DA7-AC6588A04698}" srcId="{76CDA518-BC6C-454C-8425-289DBEFA6303}" destId="{3C38FD12-87B0-464F-A492-9B9A15FB1891}" srcOrd="1" destOrd="0" parTransId="{B53205BA-A281-6949-A492-A68555E9352F}" sibTransId="{7955DDF9-C9AE-7641-B081-FC0C0265DB65}"/>
    <dgm:cxn modelId="{A81FDF52-98A1-3D41-809A-83A2B891ED6F}" type="presOf" srcId="{312AC8EC-3989-4E6B-A34C-4A44971F8422}" destId="{046C3189-9723-4D48-AB42-84F0840E98A7}" srcOrd="0" destOrd="0" presId="urn:microsoft.com/office/officeart/2005/8/layout/hList7"/>
    <dgm:cxn modelId="{D4EE0C54-AD0F-BE4E-AEB9-721F81DBB01D}" type="presOf" srcId="{51654D6A-95A4-4E7F-B6C4-FF063E7F512E}" destId="{EBD88C52-2018-48D1-9314-C17CB78960E1}" srcOrd="0" destOrd="0" presId="urn:microsoft.com/office/officeart/2005/8/layout/hList7"/>
    <dgm:cxn modelId="{2E1A1579-A6BA-476F-822B-86009E26C1D5}" srcId="{76CDA518-BC6C-454C-8425-289DBEFA6303}" destId="{87EBC7B2-62CC-4F4D-B8F1-6913234E01AB}" srcOrd="8" destOrd="0" parTransId="{792074DA-5FA9-4FC5-82A0-319076547753}" sibTransId="{B3C296FB-3485-4B9E-A81F-C9229475D8E6}"/>
    <dgm:cxn modelId="{E2821782-CFE7-F640-8F76-09237023F7C7}" type="presOf" srcId="{82ED9815-0689-437F-AB55-8011A9589219}" destId="{80C6CD21-4D30-4F02-A5E3-108A4E386C2A}" srcOrd="1" destOrd="0" presId="urn:microsoft.com/office/officeart/2005/8/layout/hList7"/>
    <dgm:cxn modelId="{6DB3CE84-13CE-7547-AB87-6B3A2DB5430F}" type="presOf" srcId="{4F7AD0EE-0E26-4017-9F94-86272D93EFC3}" destId="{0F17CE07-4E74-4F15-86EB-6C6567CBA919}" srcOrd="0" destOrd="0" presId="urn:microsoft.com/office/officeart/2005/8/layout/hList7"/>
    <dgm:cxn modelId="{A9B5938D-38ED-9B4D-B4B4-01D84BFD3107}" type="presOf" srcId="{6DF72718-445E-4FDC-B1E6-DF26AB44A9AF}" destId="{F67F770D-9EE3-448C-A8A4-D441C2B590E5}" srcOrd="0" destOrd="0" presId="urn:microsoft.com/office/officeart/2005/8/layout/hList7"/>
    <dgm:cxn modelId="{9279CA99-C641-BE42-8C73-7117A2F9102F}" srcId="{76CDA518-BC6C-454C-8425-289DBEFA6303}" destId="{0DFEB70C-02AC-AF44-BA5D-C8842F80B134}" srcOrd="0" destOrd="0" parTransId="{B89F5C70-128D-D946-86F9-738DD04990E9}" sibTransId="{1E0F5F8C-C0FA-8049-9CD2-98BE7E232B52}"/>
    <dgm:cxn modelId="{9E31DBA0-E939-49A6-A6BC-57FBA271E74D}" srcId="{76CDA518-BC6C-454C-8425-289DBEFA6303}" destId="{EDE82B6F-CA32-4C6B-8BFB-B30D12284093}" srcOrd="3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7" destOrd="0" parTransId="{205211D0-56BC-42B4-8B39-5E0986F07326}" sibTransId="{8B7B9245-1212-4EA2-8DBA-AB21D24D994E}"/>
    <dgm:cxn modelId="{72B83BA5-3F68-A94F-8342-1FC688FDD5C9}" type="presOf" srcId="{4F7AD0EE-0E26-4017-9F94-86272D93EFC3}" destId="{8D07021B-273A-4B9A-9F4E-3DC526DA65BD}" srcOrd="1" destOrd="0" presId="urn:microsoft.com/office/officeart/2005/8/layout/hList7"/>
    <dgm:cxn modelId="{1E256FA6-ABAF-B442-8DA6-E66401D180A3}" type="presOf" srcId="{3C38FD12-87B0-464F-A492-9B9A15FB1891}" destId="{955D4B7B-55E2-5049-BAD1-F314E49BC1DA}" srcOrd="0" destOrd="0" presId="urn:microsoft.com/office/officeart/2005/8/layout/hList7"/>
    <dgm:cxn modelId="{1E4ACCA8-BCA7-3742-9C0A-F554DE72F05C}" type="presOf" srcId="{0DFEB70C-02AC-AF44-BA5D-C8842F80B134}" destId="{63A0A283-9BE1-5848-9AF0-36A6E316D071}" srcOrd="1" destOrd="0" presId="urn:microsoft.com/office/officeart/2005/8/layout/hList7"/>
    <dgm:cxn modelId="{5C51D1B5-5990-CB4B-8638-2358BB530D5F}" type="presOf" srcId="{23117442-D303-468D-9B1A-74E04914477C}" destId="{92BB5058-E676-44FD-8396-B1C6E9350E2F}" srcOrd="0" destOrd="0" presId="urn:microsoft.com/office/officeart/2005/8/layout/hList7"/>
    <dgm:cxn modelId="{8DB8FAB8-F8BE-4232-8E1A-61CBAFE1B3A6}" srcId="{76CDA518-BC6C-454C-8425-289DBEFA6303}" destId="{82ED9815-0689-437F-AB55-8011A9589219}" srcOrd="2" destOrd="0" parTransId="{CA69EC14-8F26-4324-9465-B228833C3D9E}" sibTransId="{095AE3E2-7CB6-43CA-A532-FBE35E2C2239}"/>
    <dgm:cxn modelId="{017127BE-0F77-9240-9B3F-3488238084EA}" type="presOf" srcId="{5DE23A1F-B828-4AED-93AF-CB385BE40F90}" destId="{620747C8-B56B-4616-9A1D-BDC76FE2232C}" srcOrd="0" destOrd="0" presId="urn:microsoft.com/office/officeart/2005/8/layout/hList7"/>
    <dgm:cxn modelId="{D4A848BE-2AE5-E747-9302-35405A69ACC4}" type="presOf" srcId="{1E0F5F8C-C0FA-8049-9CD2-98BE7E232B52}" destId="{9AB0C19E-9F21-4546-957D-9D20AF0B7F7D}" srcOrd="0" destOrd="0" presId="urn:microsoft.com/office/officeart/2005/8/layout/hList7"/>
    <dgm:cxn modelId="{DE1F89BE-1D54-F84E-9327-13B74A4AF796}" type="presOf" srcId="{0DFEB70C-02AC-AF44-BA5D-C8842F80B134}" destId="{CCF769D0-AC55-BC43-BBCF-F4FD2A0BB0B4}" srcOrd="0" destOrd="0" presId="urn:microsoft.com/office/officeart/2005/8/layout/hList7"/>
    <dgm:cxn modelId="{F00D34CF-9683-5E4D-A797-482D4EB9C72D}" type="presOf" srcId="{4B7087D8-60F7-45B3-90E8-83EEE7316E5B}" destId="{620E0897-60F4-4FE7-BB5B-EC1118AD18C4}" srcOrd="0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D7A9F3DA-7851-714B-B80D-57BA2B74AF0C}" type="presOf" srcId="{87EBC7B2-62CC-4F4D-B8F1-6913234E01AB}" destId="{1E2AF601-0E14-41E6-A130-E7A0A9003234}" srcOrd="0" destOrd="0" presId="urn:microsoft.com/office/officeart/2005/8/layout/hList7"/>
    <dgm:cxn modelId="{67E413DF-A3D7-BC4D-B4F4-9FEA3168C34B}" type="presOf" srcId="{7955DDF9-C9AE-7641-B081-FC0C0265DB65}" destId="{E4609218-985D-1D4B-966A-C96FA4B2584D}" srcOrd="0" destOrd="0" presId="urn:microsoft.com/office/officeart/2005/8/layout/hList7"/>
    <dgm:cxn modelId="{256069E3-3936-DC42-9622-6CA26DEDB4A3}" type="presOf" srcId="{167BF358-8434-4987-B85A-37964861114E}" destId="{0B0F9D5E-01B5-4D70-8912-3735DC726156}" srcOrd="1" destOrd="0" presId="urn:microsoft.com/office/officeart/2005/8/layout/hList7"/>
    <dgm:cxn modelId="{D5B4D6E6-3E43-5545-B2DF-DB7FB1B164AF}" type="presOf" srcId="{EDE82B6F-CA32-4C6B-8BFB-B30D12284093}" destId="{4010F67F-62A0-45F8-9086-6325303267DE}" srcOrd="1" destOrd="0" presId="urn:microsoft.com/office/officeart/2005/8/layout/hList7"/>
    <dgm:cxn modelId="{57F181F1-6B71-4EAF-824A-3C3569D63AC5}" srcId="{76CDA518-BC6C-454C-8425-289DBEFA6303}" destId="{5DE23A1F-B828-4AED-93AF-CB385BE40F90}" srcOrd="9" destOrd="0" parTransId="{AC415565-C001-469D-988D-42CCD55DFDCC}" sibTransId="{4F72BF1C-5C6D-4106-A1C4-ECB77BA1216C}"/>
    <dgm:cxn modelId="{C366AAF1-FECE-3D43-B273-17D4D665A051}" type="presOf" srcId="{82ED9815-0689-437F-AB55-8011A9589219}" destId="{33027701-4552-4E82-B8B5-201818F384E1}" srcOrd="0" destOrd="0" presId="urn:microsoft.com/office/officeart/2005/8/layout/hList7"/>
    <dgm:cxn modelId="{5E09FCF1-1109-2E4C-8EE4-28E74BD29A53}" type="presOf" srcId="{15FAF609-EF06-4219-A9A5-579532B2B0F5}" destId="{6C212EEF-C90E-4A39-8624-2778E48E4BE0}" srcOrd="0" destOrd="0" presId="urn:microsoft.com/office/officeart/2005/8/layout/hList7"/>
    <dgm:cxn modelId="{F4E5CFFA-AF8D-7D4C-BDA6-93AE43D21E58}" type="presParOf" srcId="{700DEE2E-009E-4920-8919-3EBA1BD25605}" destId="{6CA53C31-027B-47B6-99A7-1B4548807CCF}" srcOrd="0" destOrd="0" presId="urn:microsoft.com/office/officeart/2005/8/layout/hList7"/>
    <dgm:cxn modelId="{999C9443-2446-4741-B2BF-E21B1509E037}" type="presParOf" srcId="{700DEE2E-009E-4920-8919-3EBA1BD25605}" destId="{474004DD-83D6-490F-8C13-1D7113C388B6}" srcOrd="1" destOrd="0" presId="urn:microsoft.com/office/officeart/2005/8/layout/hList7"/>
    <dgm:cxn modelId="{950C4A47-9629-4D49-8C26-84319D6BA347}" type="presParOf" srcId="{474004DD-83D6-490F-8C13-1D7113C388B6}" destId="{90466D7A-2D4F-1344-B644-D6DCC298509A}" srcOrd="0" destOrd="0" presId="urn:microsoft.com/office/officeart/2005/8/layout/hList7"/>
    <dgm:cxn modelId="{D3E27B53-21CF-B44C-A2B2-AE8B4D160D5F}" type="presParOf" srcId="{90466D7A-2D4F-1344-B644-D6DCC298509A}" destId="{CCF769D0-AC55-BC43-BBCF-F4FD2A0BB0B4}" srcOrd="0" destOrd="0" presId="urn:microsoft.com/office/officeart/2005/8/layout/hList7"/>
    <dgm:cxn modelId="{34E71552-0742-CE4D-BB54-9F5080174528}" type="presParOf" srcId="{90466D7A-2D4F-1344-B644-D6DCC298509A}" destId="{63A0A283-9BE1-5848-9AF0-36A6E316D071}" srcOrd="1" destOrd="0" presId="urn:microsoft.com/office/officeart/2005/8/layout/hList7"/>
    <dgm:cxn modelId="{97F75A6F-F67E-5F4F-A1FE-05FA2F19D302}" type="presParOf" srcId="{90466D7A-2D4F-1344-B644-D6DCC298509A}" destId="{B4220B3E-61C4-684D-B8D5-B2459D51B464}" srcOrd="2" destOrd="0" presId="urn:microsoft.com/office/officeart/2005/8/layout/hList7"/>
    <dgm:cxn modelId="{E645974E-087D-024D-A4F9-72116201E163}" type="presParOf" srcId="{90466D7A-2D4F-1344-B644-D6DCC298509A}" destId="{8332BB2D-4DA6-AF44-A16C-41A52244ADA5}" srcOrd="3" destOrd="0" presId="urn:microsoft.com/office/officeart/2005/8/layout/hList7"/>
    <dgm:cxn modelId="{AF2C933C-BF53-2749-8C99-E64219E45B1E}" type="presParOf" srcId="{474004DD-83D6-490F-8C13-1D7113C388B6}" destId="{9AB0C19E-9F21-4546-957D-9D20AF0B7F7D}" srcOrd="1" destOrd="0" presId="urn:microsoft.com/office/officeart/2005/8/layout/hList7"/>
    <dgm:cxn modelId="{BBE78EDC-A63E-874F-986A-32308F4860AA}" type="presParOf" srcId="{474004DD-83D6-490F-8C13-1D7113C388B6}" destId="{B23B278D-7C3C-E540-94D6-D8D3F840ED38}" srcOrd="2" destOrd="0" presId="urn:microsoft.com/office/officeart/2005/8/layout/hList7"/>
    <dgm:cxn modelId="{A280A357-B474-FB44-BE13-5BEDC6F438FE}" type="presParOf" srcId="{B23B278D-7C3C-E540-94D6-D8D3F840ED38}" destId="{955D4B7B-55E2-5049-BAD1-F314E49BC1DA}" srcOrd="0" destOrd="0" presId="urn:microsoft.com/office/officeart/2005/8/layout/hList7"/>
    <dgm:cxn modelId="{007A5DB9-2C57-104B-977A-1C56E5A98B6F}" type="presParOf" srcId="{B23B278D-7C3C-E540-94D6-D8D3F840ED38}" destId="{D37F41FC-D8AB-FB49-A677-51E20658B76C}" srcOrd="1" destOrd="0" presId="urn:microsoft.com/office/officeart/2005/8/layout/hList7"/>
    <dgm:cxn modelId="{FF0E82A0-82A4-DD44-B4AC-FC3978101371}" type="presParOf" srcId="{B23B278D-7C3C-E540-94D6-D8D3F840ED38}" destId="{36B99176-46FB-7743-BFD1-ABFEE85BB20C}" srcOrd="2" destOrd="0" presId="urn:microsoft.com/office/officeart/2005/8/layout/hList7"/>
    <dgm:cxn modelId="{99C4A549-65FC-7D49-9624-032CB2B20787}" type="presParOf" srcId="{B23B278D-7C3C-E540-94D6-D8D3F840ED38}" destId="{23CA0A94-3428-454E-9201-9317C0B35E42}" srcOrd="3" destOrd="0" presId="urn:microsoft.com/office/officeart/2005/8/layout/hList7"/>
    <dgm:cxn modelId="{CCCAA060-FB1F-5342-BA19-A18F11310E1B}" type="presParOf" srcId="{474004DD-83D6-490F-8C13-1D7113C388B6}" destId="{E4609218-985D-1D4B-966A-C96FA4B2584D}" srcOrd="3" destOrd="0" presId="urn:microsoft.com/office/officeart/2005/8/layout/hList7"/>
    <dgm:cxn modelId="{4CF3C526-90FA-7A40-89F0-5B6401125C55}" type="presParOf" srcId="{474004DD-83D6-490F-8C13-1D7113C388B6}" destId="{1596B23E-FF3A-4F13-8B81-DB82401CB8A2}" srcOrd="4" destOrd="0" presId="urn:microsoft.com/office/officeart/2005/8/layout/hList7"/>
    <dgm:cxn modelId="{FBF70D2C-396A-C44F-898E-5B36FD154A84}" type="presParOf" srcId="{1596B23E-FF3A-4F13-8B81-DB82401CB8A2}" destId="{33027701-4552-4E82-B8B5-201818F384E1}" srcOrd="0" destOrd="0" presId="urn:microsoft.com/office/officeart/2005/8/layout/hList7"/>
    <dgm:cxn modelId="{192B4961-C345-0348-8B37-0C2968714E93}" type="presParOf" srcId="{1596B23E-FF3A-4F13-8B81-DB82401CB8A2}" destId="{80C6CD21-4D30-4F02-A5E3-108A4E386C2A}" srcOrd="1" destOrd="0" presId="urn:microsoft.com/office/officeart/2005/8/layout/hList7"/>
    <dgm:cxn modelId="{845E8CE9-7F0F-A342-83D3-CF3EE9D796CF}" type="presParOf" srcId="{1596B23E-FF3A-4F13-8B81-DB82401CB8A2}" destId="{76216FFC-B42E-47B5-BEF6-E584E61758BE}" srcOrd="2" destOrd="0" presId="urn:microsoft.com/office/officeart/2005/8/layout/hList7"/>
    <dgm:cxn modelId="{EF282CB8-1A33-794F-A946-D94CF3FC84C0}" type="presParOf" srcId="{1596B23E-FF3A-4F13-8B81-DB82401CB8A2}" destId="{0304F202-A9F3-479D-BEB1-3ABB9CCAFAF9}" srcOrd="3" destOrd="0" presId="urn:microsoft.com/office/officeart/2005/8/layout/hList7"/>
    <dgm:cxn modelId="{E84213ED-95D7-B943-BA5A-455631CC967B}" type="presParOf" srcId="{474004DD-83D6-490F-8C13-1D7113C388B6}" destId="{B403F713-81E6-4AE7-B3A1-1A307AF769A8}" srcOrd="5" destOrd="0" presId="urn:microsoft.com/office/officeart/2005/8/layout/hList7"/>
    <dgm:cxn modelId="{C0E3FBEB-C48A-1441-B5AE-29B7667010F0}" type="presParOf" srcId="{474004DD-83D6-490F-8C13-1D7113C388B6}" destId="{B9908DC9-75CD-470F-86E2-F7B565FA29D9}" srcOrd="6" destOrd="0" presId="urn:microsoft.com/office/officeart/2005/8/layout/hList7"/>
    <dgm:cxn modelId="{46269875-FA29-FF4A-ADFF-A46D5D54ADA8}" type="presParOf" srcId="{B9908DC9-75CD-470F-86E2-F7B565FA29D9}" destId="{FA06BBCE-464F-4266-B09B-D42E3ACE62C5}" srcOrd="0" destOrd="0" presId="urn:microsoft.com/office/officeart/2005/8/layout/hList7"/>
    <dgm:cxn modelId="{A6FDCD0C-738A-9341-B360-47734464B0A1}" type="presParOf" srcId="{B9908DC9-75CD-470F-86E2-F7B565FA29D9}" destId="{4010F67F-62A0-45F8-9086-6325303267DE}" srcOrd="1" destOrd="0" presId="urn:microsoft.com/office/officeart/2005/8/layout/hList7"/>
    <dgm:cxn modelId="{5AF2A563-C2B1-8B4A-A25E-44A3147593BA}" type="presParOf" srcId="{B9908DC9-75CD-470F-86E2-F7B565FA29D9}" destId="{BA70FC0A-0E40-43D4-9CED-0E9CD2687E95}" srcOrd="2" destOrd="0" presId="urn:microsoft.com/office/officeart/2005/8/layout/hList7"/>
    <dgm:cxn modelId="{356997F3-BA19-2C4B-8FD7-FCC50A2444AD}" type="presParOf" srcId="{B9908DC9-75CD-470F-86E2-F7B565FA29D9}" destId="{AF799562-D0FE-4304-8CBE-F6EBFAE4013A}" srcOrd="3" destOrd="0" presId="urn:microsoft.com/office/officeart/2005/8/layout/hList7"/>
    <dgm:cxn modelId="{F6252333-0626-CB4D-A7B4-583DA6C945E8}" type="presParOf" srcId="{474004DD-83D6-490F-8C13-1D7113C388B6}" destId="{620E0897-60F4-4FE7-BB5B-EC1118AD18C4}" srcOrd="7" destOrd="0" presId="urn:microsoft.com/office/officeart/2005/8/layout/hList7"/>
    <dgm:cxn modelId="{E6775D23-CEBA-9C41-A079-22EE8212568F}" type="presParOf" srcId="{474004DD-83D6-490F-8C13-1D7113C388B6}" destId="{D8032356-C94D-4EB5-BD43-52AF1F0DC0DA}" srcOrd="8" destOrd="0" presId="urn:microsoft.com/office/officeart/2005/8/layout/hList7"/>
    <dgm:cxn modelId="{0778E312-2798-5748-9241-88EAF746B1AA}" type="presParOf" srcId="{D8032356-C94D-4EB5-BD43-52AF1F0DC0DA}" destId="{991FE780-09B4-437E-87F1-633B9F17E51A}" srcOrd="0" destOrd="0" presId="urn:microsoft.com/office/officeart/2005/8/layout/hList7"/>
    <dgm:cxn modelId="{F3C2DEAC-C151-8C44-A00A-68CE2B98709E}" type="presParOf" srcId="{D8032356-C94D-4EB5-BD43-52AF1F0DC0DA}" destId="{9214762E-771B-4644-B4EF-48158964CAF7}" srcOrd="1" destOrd="0" presId="urn:microsoft.com/office/officeart/2005/8/layout/hList7"/>
    <dgm:cxn modelId="{31A7800A-B6CE-524D-8C8B-2E86DC40BEAC}" type="presParOf" srcId="{D8032356-C94D-4EB5-BD43-52AF1F0DC0DA}" destId="{FB25865C-F5C6-44CB-B4D2-3814AA594E66}" srcOrd="2" destOrd="0" presId="urn:microsoft.com/office/officeart/2005/8/layout/hList7"/>
    <dgm:cxn modelId="{DE4F7163-8375-3741-9286-D9C100AFCD34}" type="presParOf" srcId="{D8032356-C94D-4EB5-BD43-52AF1F0DC0DA}" destId="{069CDC01-BE12-484D-9486-671E87A5E1A9}" srcOrd="3" destOrd="0" presId="urn:microsoft.com/office/officeart/2005/8/layout/hList7"/>
    <dgm:cxn modelId="{E36097F0-742B-8D42-B214-EA74ED01A21F}" type="presParOf" srcId="{474004DD-83D6-490F-8C13-1D7113C388B6}" destId="{1F0423FB-D68E-4585-AD64-427F976129F3}" srcOrd="9" destOrd="0" presId="urn:microsoft.com/office/officeart/2005/8/layout/hList7"/>
    <dgm:cxn modelId="{73B32F99-2872-8248-8045-DCA23423081B}" type="presParOf" srcId="{474004DD-83D6-490F-8C13-1D7113C388B6}" destId="{67FA1698-9E24-4229-A2FA-F4674B67919C}" srcOrd="10" destOrd="0" presId="urn:microsoft.com/office/officeart/2005/8/layout/hList7"/>
    <dgm:cxn modelId="{3F747737-B76D-1344-8F8A-147C6AE642A1}" type="presParOf" srcId="{67FA1698-9E24-4229-A2FA-F4674B67919C}" destId="{2E70E187-B08A-486D-8A45-C8A232CC337A}" srcOrd="0" destOrd="0" presId="urn:microsoft.com/office/officeart/2005/8/layout/hList7"/>
    <dgm:cxn modelId="{AA572BAC-DC90-3640-9369-EFFEA0F01A44}" type="presParOf" srcId="{67FA1698-9E24-4229-A2FA-F4674B67919C}" destId="{0B0F9D5E-01B5-4D70-8912-3735DC726156}" srcOrd="1" destOrd="0" presId="urn:microsoft.com/office/officeart/2005/8/layout/hList7"/>
    <dgm:cxn modelId="{BC27C514-D0B9-FA4E-AAFE-14804DFBFCD7}" type="presParOf" srcId="{67FA1698-9E24-4229-A2FA-F4674B67919C}" destId="{FC7B3C5D-EC91-4467-AF60-0E5515B36ED2}" srcOrd="2" destOrd="0" presId="urn:microsoft.com/office/officeart/2005/8/layout/hList7"/>
    <dgm:cxn modelId="{0CF9B645-312C-B74B-BA65-A93B85DDFCC2}" type="presParOf" srcId="{67FA1698-9E24-4229-A2FA-F4674B67919C}" destId="{640B4EA2-5D13-4CA1-86A9-3221B0994580}" srcOrd="3" destOrd="0" presId="urn:microsoft.com/office/officeart/2005/8/layout/hList7"/>
    <dgm:cxn modelId="{4946360C-5279-5743-BF53-CBF19A8DDAFA}" type="presParOf" srcId="{474004DD-83D6-490F-8C13-1D7113C388B6}" destId="{92BB5058-E676-44FD-8396-B1C6E9350E2F}" srcOrd="11" destOrd="0" presId="urn:microsoft.com/office/officeart/2005/8/layout/hList7"/>
    <dgm:cxn modelId="{77924CF8-D963-B748-9C1D-0D1AEC986703}" type="presParOf" srcId="{474004DD-83D6-490F-8C13-1D7113C388B6}" destId="{44F6A7E9-A24E-43F1-8876-7D150D31E9D4}" srcOrd="12" destOrd="0" presId="urn:microsoft.com/office/officeart/2005/8/layout/hList7"/>
    <dgm:cxn modelId="{FD2E39ED-98F9-0A44-A01F-3B15C71FEA28}" type="presParOf" srcId="{44F6A7E9-A24E-43F1-8876-7D150D31E9D4}" destId="{0F17CE07-4E74-4F15-86EB-6C6567CBA919}" srcOrd="0" destOrd="0" presId="urn:microsoft.com/office/officeart/2005/8/layout/hList7"/>
    <dgm:cxn modelId="{63918DD6-C4F0-5C43-A5C6-8F11FAEE29D3}" type="presParOf" srcId="{44F6A7E9-A24E-43F1-8876-7D150D31E9D4}" destId="{8D07021B-273A-4B9A-9F4E-3DC526DA65BD}" srcOrd="1" destOrd="0" presId="urn:microsoft.com/office/officeart/2005/8/layout/hList7"/>
    <dgm:cxn modelId="{11838221-C447-3F4E-9CB5-B1709B4D576A}" type="presParOf" srcId="{44F6A7E9-A24E-43F1-8876-7D150D31E9D4}" destId="{D5E502C2-DE8D-4346-877A-9C40A3864E73}" srcOrd="2" destOrd="0" presId="urn:microsoft.com/office/officeart/2005/8/layout/hList7"/>
    <dgm:cxn modelId="{6B1151E5-9A61-204F-B6EE-C3EB89BE328E}" type="presParOf" srcId="{44F6A7E9-A24E-43F1-8876-7D150D31E9D4}" destId="{1722C8D5-9191-4617-9A5C-B2D813A9D915}" srcOrd="3" destOrd="0" presId="urn:microsoft.com/office/officeart/2005/8/layout/hList7"/>
    <dgm:cxn modelId="{5AB2B1AE-79D4-1F41-979A-C599024739CE}" type="presParOf" srcId="{474004DD-83D6-490F-8C13-1D7113C388B6}" destId="{EBD88C52-2018-48D1-9314-C17CB78960E1}" srcOrd="13" destOrd="0" presId="urn:microsoft.com/office/officeart/2005/8/layout/hList7"/>
    <dgm:cxn modelId="{101DA583-92DB-AC4B-AC4C-C6BC7FE4D6BC}" type="presParOf" srcId="{474004DD-83D6-490F-8C13-1D7113C388B6}" destId="{0F54D2C3-2473-46B1-B62D-6D975835F768}" srcOrd="14" destOrd="0" presId="urn:microsoft.com/office/officeart/2005/8/layout/hList7"/>
    <dgm:cxn modelId="{3F5BF4DE-9AE3-F146-A71E-BB75B58E306F}" type="presParOf" srcId="{0F54D2C3-2473-46B1-B62D-6D975835F768}" destId="{7DF9CCCA-3B9D-4598-9B0D-5726972F0780}" srcOrd="0" destOrd="0" presId="urn:microsoft.com/office/officeart/2005/8/layout/hList7"/>
    <dgm:cxn modelId="{5E4FF4DC-F2D0-C04D-AF69-7F0291EC3FBA}" type="presParOf" srcId="{0F54D2C3-2473-46B1-B62D-6D975835F768}" destId="{3A3CCAAA-9391-4727-92C0-D8017A0163A3}" srcOrd="1" destOrd="0" presId="urn:microsoft.com/office/officeart/2005/8/layout/hList7"/>
    <dgm:cxn modelId="{99A56C7F-B09D-2242-88D5-BF423B1519B0}" type="presParOf" srcId="{0F54D2C3-2473-46B1-B62D-6D975835F768}" destId="{57AF0E7A-6E2A-4DFD-8782-FF6ACFBFE49A}" srcOrd="2" destOrd="0" presId="urn:microsoft.com/office/officeart/2005/8/layout/hList7"/>
    <dgm:cxn modelId="{9E290489-5BCD-3745-958B-29A0B36F6A65}" type="presParOf" srcId="{0F54D2C3-2473-46B1-B62D-6D975835F768}" destId="{0ED1F304-354B-4320-B27C-70A3951670CA}" srcOrd="3" destOrd="0" presId="urn:microsoft.com/office/officeart/2005/8/layout/hList7"/>
    <dgm:cxn modelId="{E37FFDE5-C8D1-9B4C-9BEF-98AF35ACCB95}" type="presParOf" srcId="{474004DD-83D6-490F-8C13-1D7113C388B6}" destId="{1BFDB655-8D21-4995-B102-9474CBAFCA39}" srcOrd="15" destOrd="0" presId="urn:microsoft.com/office/officeart/2005/8/layout/hList7"/>
    <dgm:cxn modelId="{72C4F31E-C10A-4044-8B46-A515D80C2E6A}" type="presParOf" srcId="{474004DD-83D6-490F-8C13-1D7113C388B6}" destId="{E3D4926D-D56C-4D55-82B1-FA30BBB9C0E6}" srcOrd="16" destOrd="0" presId="urn:microsoft.com/office/officeart/2005/8/layout/hList7"/>
    <dgm:cxn modelId="{90F5A23C-7D05-0247-BFF5-55FCA4B301B1}" type="presParOf" srcId="{E3D4926D-D56C-4D55-82B1-FA30BBB9C0E6}" destId="{1E2AF601-0E14-41E6-A130-E7A0A9003234}" srcOrd="0" destOrd="0" presId="urn:microsoft.com/office/officeart/2005/8/layout/hList7"/>
    <dgm:cxn modelId="{A63A2420-D625-D647-BD61-75D987B6CDF1}" type="presParOf" srcId="{E3D4926D-D56C-4D55-82B1-FA30BBB9C0E6}" destId="{EFEA8269-3FA8-4E67-A41C-D7364A1F0F81}" srcOrd="1" destOrd="0" presId="urn:microsoft.com/office/officeart/2005/8/layout/hList7"/>
    <dgm:cxn modelId="{5C4C75F5-12DB-F941-B9E2-BF1EE3749366}" type="presParOf" srcId="{E3D4926D-D56C-4D55-82B1-FA30BBB9C0E6}" destId="{0EA924EF-8D1F-47B0-BF16-25A8EDEA9546}" srcOrd="2" destOrd="0" presId="urn:microsoft.com/office/officeart/2005/8/layout/hList7"/>
    <dgm:cxn modelId="{CAA0C6C5-0789-B349-96F0-4067EA095280}" type="presParOf" srcId="{E3D4926D-D56C-4D55-82B1-FA30BBB9C0E6}" destId="{92DE6F99-74F9-48AD-8F0A-3356A4758B7E}" srcOrd="3" destOrd="0" presId="urn:microsoft.com/office/officeart/2005/8/layout/hList7"/>
    <dgm:cxn modelId="{24AD61F0-BCC9-4E44-88F3-9166FDB25B85}" type="presParOf" srcId="{474004DD-83D6-490F-8C13-1D7113C388B6}" destId="{A1BE973D-2666-428F-968A-6FB64469B94A}" srcOrd="17" destOrd="0" presId="urn:microsoft.com/office/officeart/2005/8/layout/hList7"/>
    <dgm:cxn modelId="{0897CFAE-464B-9D4A-A4AC-3D3141E4B5BF}" type="presParOf" srcId="{474004DD-83D6-490F-8C13-1D7113C388B6}" destId="{FB0C6E0C-92BE-4A54-B44D-FD3B9DEFEEF5}" srcOrd="18" destOrd="0" presId="urn:microsoft.com/office/officeart/2005/8/layout/hList7"/>
    <dgm:cxn modelId="{EB8C670D-752C-554D-BC0B-84A5A3166126}" type="presParOf" srcId="{FB0C6E0C-92BE-4A54-B44D-FD3B9DEFEEF5}" destId="{620747C8-B56B-4616-9A1D-BDC76FE2232C}" srcOrd="0" destOrd="0" presId="urn:microsoft.com/office/officeart/2005/8/layout/hList7"/>
    <dgm:cxn modelId="{8EEE6C1D-10AF-1148-B1F8-C6BEEC4E47BE}" type="presParOf" srcId="{FB0C6E0C-92BE-4A54-B44D-FD3B9DEFEEF5}" destId="{597A3276-0637-471F-8C39-62B3791F94E7}" srcOrd="1" destOrd="0" presId="urn:microsoft.com/office/officeart/2005/8/layout/hList7"/>
    <dgm:cxn modelId="{A3FA70F1-921A-8148-A51A-9AE84D7110FC}" type="presParOf" srcId="{FB0C6E0C-92BE-4A54-B44D-FD3B9DEFEEF5}" destId="{0206AF53-D451-4267-AC81-68C6CC03F37B}" srcOrd="2" destOrd="0" presId="urn:microsoft.com/office/officeart/2005/8/layout/hList7"/>
    <dgm:cxn modelId="{460E46D2-BBD5-CE44-ADC4-EA66328C9642}" type="presParOf" srcId="{FB0C6E0C-92BE-4A54-B44D-FD3B9DEFEEF5}" destId="{55472D87-4270-4864-9513-C4EF84F48593}" srcOrd="3" destOrd="0" presId="urn:microsoft.com/office/officeart/2005/8/layout/hList7"/>
    <dgm:cxn modelId="{3E9F8986-61B4-6445-B9D0-97041303EBD0}" type="presParOf" srcId="{474004DD-83D6-490F-8C13-1D7113C388B6}" destId="{180CC420-22A6-4967-BD0A-16B1BE5DD723}" srcOrd="19" destOrd="0" presId="urn:microsoft.com/office/officeart/2005/8/layout/hList7"/>
    <dgm:cxn modelId="{413385EA-3C62-344B-8928-46CFB3311DCC}" type="presParOf" srcId="{474004DD-83D6-490F-8C13-1D7113C388B6}" destId="{3209A560-3317-4B8E-947C-607FD3DF3066}" srcOrd="20" destOrd="0" presId="urn:microsoft.com/office/officeart/2005/8/layout/hList7"/>
    <dgm:cxn modelId="{AFBD1BE5-053E-0C4C-99C1-F1FC48EB506C}" type="presParOf" srcId="{3209A560-3317-4B8E-947C-607FD3DF3066}" destId="{6C212EEF-C90E-4A39-8624-2778E48E4BE0}" srcOrd="0" destOrd="0" presId="urn:microsoft.com/office/officeart/2005/8/layout/hList7"/>
    <dgm:cxn modelId="{43E75591-E71D-C14B-A16E-64E3CEAEA6B2}" type="presParOf" srcId="{3209A560-3317-4B8E-947C-607FD3DF3066}" destId="{7A28B743-5308-49B7-A36D-077D307978EA}" srcOrd="1" destOrd="0" presId="urn:microsoft.com/office/officeart/2005/8/layout/hList7"/>
    <dgm:cxn modelId="{F9A2BEC5-2132-B643-A4C8-A819E2891059}" type="presParOf" srcId="{3209A560-3317-4B8E-947C-607FD3DF3066}" destId="{0401C330-83F7-4374-B0FE-4979745BF16D}" srcOrd="2" destOrd="0" presId="urn:microsoft.com/office/officeart/2005/8/layout/hList7"/>
    <dgm:cxn modelId="{76F873A4-19C1-5345-B27E-B9D519D47939}" type="presParOf" srcId="{3209A560-3317-4B8E-947C-607FD3DF3066}" destId="{8B20BB08-94B1-48F9-9897-CB80CA7F6C0C}" srcOrd="3" destOrd="0" presId="urn:microsoft.com/office/officeart/2005/8/layout/hList7"/>
    <dgm:cxn modelId="{6B662F7E-7F15-F24B-9E60-DDE214F2FDE8}" type="presParOf" srcId="{474004DD-83D6-490F-8C13-1D7113C388B6}" destId="{F67F770D-9EE3-448C-A8A4-D441C2B590E5}" srcOrd="21" destOrd="0" presId="urn:microsoft.com/office/officeart/2005/8/layout/hList7"/>
    <dgm:cxn modelId="{FC443F6D-DC7E-6446-B47C-76D5B77FE061}" type="presParOf" srcId="{474004DD-83D6-490F-8C13-1D7113C388B6}" destId="{DEE6476C-3C9B-4114-B5E6-B41D5B87BEDA}" srcOrd="22" destOrd="0" presId="urn:microsoft.com/office/officeart/2005/8/layout/hList7"/>
    <dgm:cxn modelId="{E88E1D92-7FC8-B44A-900E-2E40F84D40CC}" type="presParOf" srcId="{DEE6476C-3C9B-4114-B5E6-B41D5B87BEDA}" destId="{046C3189-9723-4D48-AB42-84F0840E98A7}" srcOrd="0" destOrd="0" presId="urn:microsoft.com/office/officeart/2005/8/layout/hList7"/>
    <dgm:cxn modelId="{D163E2BE-5A37-E94A-BC06-A49685EA435E}" type="presParOf" srcId="{DEE6476C-3C9B-4114-B5E6-B41D5B87BEDA}" destId="{D27D4B50-EAD1-4E28-BB95-5202D94609AD}" srcOrd="1" destOrd="0" presId="urn:microsoft.com/office/officeart/2005/8/layout/hList7"/>
    <dgm:cxn modelId="{C0130CBE-99E1-C843-939D-FE47FC9BB8C8}" type="presParOf" srcId="{DEE6476C-3C9B-4114-B5E6-B41D5B87BEDA}" destId="{7513BE1C-84BB-43A0-B14A-E852AFD3D884}" srcOrd="2" destOrd="0" presId="urn:microsoft.com/office/officeart/2005/8/layout/hList7"/>
    <dgm:cxn modelId="{B4E4928D-A1AF-114A-A948-9AC63A4E87B3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9D09875-47A0-4902-8B66-0F12BCC9FB72}" type="doc">
      <dgm:prSet loTypeId="urn:microsoft.com/office/officeart/2005/8/layout/lProcess2" loCatId="list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D764739C-4CE7-4DDF-BA42-D66B040C818E}">
      <dgm:prSet phldrT="[Text]" custT="1"/>
      <dgm:spPr/>
      <dgm:t>
        <a:bodyPr/>
        <a:lstStyle/>
        <a:p>
          <a:pPr>
            <a:buNone/>
          </a:pPr>
          <a:r>
            <a:rPr lang="en-US" sz="3200" b="1"/>
            <a:t>Top Leadership Needs</a:t>
          </a:r>
          <a:endParaRPr lang="en-US" sz="3200"/>
        </a:p>
      </dgm:t>
    </dgm:pt>
    <dgm:pt modelId="{5C682063-654C-4F5C-834B-90D45E6D4402}" type="parTrans" cxnId="{54AE90E0-93FD-4FBE-B797-DB6539951325}">
      <dgm:prSet/>
      <dgm:spPr/>
      <dgm:t>
        <a:bodyPr/>
        <a:lstStyle/>
        <a:p>
          <a:endParaRPr lang="en-US"/>
        </a:p>
      </dgm:t>
    </dgm:pt>
    <dgm:pt modelId="{E36C0F87-4102-4D37-8923-35252D97EA2D}" type="sibTrans" cxnId="{54AE90E0-93FD-4FBE-B797-DB6539951325}">
      <dgm:prSet/>
      <dgm:spPr/>
      <dgm:t>
        <a:bodyPr/>
        <a:lstStyle/>
        <a:p>
          <a:endParaRPr lang="en-US"/>
        </a:p>
      </dgm:t>
    </dgm:pt>
    <dgm:pt modelId="{C29A6D02-6FCD-4DB8-A973-67EFDA0234A0}">
      <dgm:prSet phldrT="[Text]"/>
      <dgm:spPr/>
      <dgm:t>
        <a:bodyPr/>
        <a:lstStyle/>
        <a:p>
          <a:r>
            <a:rPr lang="en-US">
              <a:latin typeface="Arial" panose="020B0604020202020204"/>
              <a:ea typeface="+mn-ea"/>
              <a:cs typeface="+mn-cs"/>
            </a:rPr>
            <a:t>Onboarding and Training</a:t>
          </a:r>
          <a:endParaRPr lang="en-US"/>
        </a:p>
      </dgm:t>
    </dgm:pt>
    <dgm:pt modelId="{787CE1A0-5FC7-428B-A6E5-AB427FCDD47A}" type="parTrans" cxnId="{803650D6-1A0C-424E-B7C7-2561880CDD36}">
      <dgm:prSet/>
      <dgm:spPr/>
      <dgm:t>
        <a:bodyPr/>
        <a:lstStyle/>
        <a:p>
          <a:endParaRPr lang="en-US"/>
        </a:p>
      </dgm:t>
    </dgm:pt>
    <dgm:pt modelId="{F444D078-4E10-42E4-85F4-42524EEE8666}" type="sibTrans" cxnId="{803650D6-1A0C-424E-B7C7-2561880CDD36}">
      <dgm:prSet/>
      <dgm:spPr/>
      <dgm:t>
        <a:bodyPr/>
        <a:lstStyle/>
        <a:p>
          <a:endParaRPr lang="en-US"/>
        </a:p>
      </dgm:t>
    </dgm:pt>
    <dgm:pt modelId="{BB545903-E1A5-4542-AC2D-A192C19DD34C}">
      <dgm:prSet phldrT="[Text]"/>
      <dgm:spPr/>
      <dgm:t>
        <a:bodyPr/>
        <a:lstStyle/>
        <a:p>
          <a:r>
            <a:rPr lang="en-US">
              <a:latin typeface="Arial" panose="020B0604020202020204"/>
              <a:ea typeface="+mn-ea"/>
              <a:cs typeface="+mn-cs"/>
            </a:rPr>
            <a:t>Communicating the Vision of Ci3T</a:t>
          </a:r>
          <a:endParaRPr lang="en-US"/>
        </a:p>
      </dgm:t>
    </dgm:pt>
    <dgm:pt modelId="{4B9D6848-A7AC-498D-8366-F197C3AC323B}" type="parTrans" cxnId="{DD58263E-40D8-4BA1-B594-2DF5859386B8}">
      <dgm:prSet/>
      <dgm:spPr/>
      <dgm:t>
        <a:bodyPr/>
        <a:lstStyle/>
        <a:p>
          <a:endParaRPr lang="en-US"/>
        </a:p>
      </dgm:t>
    </dgm:pt>
    <dgm:pt modelId="{B0FCCF3C-13BB-4586-9923-EB91C8DBCAB9}" type="sibTrans" cxnId="{DD58263E-40D8-4BA1-B594-2DF5859386B8}">
      <dgm:prSet/>
      <dgm:spPr/>
      <dgm:t>
        <a:bodyPr/>
        <a:lstStyle/>
        <a:p>
          <a:endParaRPr lang="en-US"/>
        </a:p>
      </dgm:t>
    </dgm:pt>
    <dgm:pt modelId="{A6E0299D-C0AF-4290-894C-C5392EEEA3B2}">
      <dgm:prSet phldrT="[Text]"/>
      <dgm:spPr/>
      <dgm:t>
        <a:bodyPr/>
        <a:lstStyle/>
        <a:p>
          <a:r>
            <a:rPr lang="en-US">
              <a:latin typeface="Arial" panose="020B0604020202020204"/>
              <a:ea typeface="+mn-ea"/>
              <a:cs typeface="+mn-cs"/>
            </a:rPr>
            <a:t>Providing Professional Learning for Faculty and Staff</a:t>
          </a:r>
          <a:endParaRPr lang="en-US"/>
        </a:p>
      </dgm:t>
    </dgm:pt>
    <dgm:pt modelId="{A797259C-083E-4748-934E-736D9FC942E3}" type="parTrans" cxnId="{FF10F7EE-DD3D-4E13-B451-EA1E61CE5774}">
      <dgm:prSet/>
      <dgm:spPr/>
      <dgm:t>
        <a:bodyPr/>
        <a:lstStyle/>
        <a:p>
          <a:endParaRPr lang="en-US"/>
        </a:p>
      </dgm:t>
    </dgm:pt>
    <dgm:pt modelId="{81191350-7F28-458B-8AF3-37058974FBEF}" type="sibTrans" cxnId="{FF10F7EE-DD3D-4E13-B451-EA1E61CE5774}">
      <dgm:prSet/>
      <dgm:spPr/>
      <dgm:t>
        <a:bodyPr/>
        <a:lstStyle/>
        <a:p>
          <a:endParaRPr lang="en-US"/>
        </a:p>
      </dgm:t>
    </dgm:pt>
    <dgm:pt modelId="{1B4B45F0-F542-4402-9227-4F6FD22E390D}" type="pres">
      <dgm:prSet presAssocID="{A9D09875-47A0-4902-8B66-0F12BCC9FB72}" presName="theList" presStyleCnt="0">
        <dgm:presLayoutVars>
          <dgm:dir/>
          <dgm:animLvl val="lvl"/>
          <dgm:resizeHandles val="exact"/>
        </dgm:presLayoutVars>
      </dgm:prSet>
      <dgm:spPr/>
    </dgm:pt>
    <dgm:pt modelId="{D74EA3B1-A556-472A-80C5-B6165B3BF8FC}" type="pres">
      <dgm:prSet presAssocID="{D764739C-4CE7-4DDF-BA42-D66B040C818E}" presName="compNode" presStyleCnt="0"/>
      <dgm:spPr/>
    </dgm:pt>
    <dgm:pt modelId="{D862B044-142B-431C-BAE8-CB4495212E63}" type="pres">
      <dgm:prSet presAssocID="{D764739C-4CE7-4DDF-BA42-D66B040C818E}" presName="aNode" presStyleLbl="bgShp" presStyleIdx="0" presStyleCnt="1"/>
      <dgm:spPr/>
    </dgm:pt>
    <dgm:pt modelId="{C9F56FE8-B7F9-47B9-A1DD-19BEB74BDBF1}" type="pres">
      <dgm:prSet presAssocID="{D764739C-4CE7-4DDF-BA42-D66B040C818E}" presName="textNode" presStyleLbl="bgShp" presStyleIdx="0" presStyleCnt="1"/>
      <dgm:spPr/>
    </dgm:pt>
    <dgm:pt modelId="{01B97BF7-BF70-47AE-8AF2-CA5AB0E301DF}" type="pres">
      <dgm:prSet presAssocID="{D764739C-4CE7-4DDF-BA42-D66B040C818E}" presName="compChildNode" presStyleCnt="0"/>
      <dgm:spPr/>
    </dgm:pt>
    <dgm:pt modelId="{C0873CE9-76FA-4274-991B-0BA2AACF0172}" type="pres">
      <dgm:prSet presAssocID="{D764739C-4CE7-4DDF-BA42-D66B040C818E}" presName="theInnerList" presStyleCnt="0"/>
      <dgm:spPr/>
    </dgm:pt>
    <dgm:pt modelId="{C6178688-A648-4541-BA87-F46ABFCA6714}" type="pres">
      <dgm:prSet presAssocID="{C29A6D02-6FCD-4DB8-A973-67EFDA0234A0}" presName="childNode" presStyleLbl="node1" presStyleIdx="0" presStyleCnt="3">
        <dgm:presLayoutVars>
          <dgm:bulletEnabled val="1"/>
        </dgm:presLayoutVars>
      </dgm:prSet>
      <dgm:spPr/>
    </dgm:pt>
    <dgm:pt modelId="{DF3393A8-FABD-466E-8F2E-37FC1B631FA6}" type="pres">
      <dgm:prSet presAssocID="{C29A6D02-6FCD-4DB8-A973-67EFDA0234A0}" presName="aSpace2" presStyleCnt="0"/>
      <dgm:spPr/>
    </dgm:pt>
    <dgm:pt modelId="{661782BA-9BEB-4C4F-BAC3-F268673A55E3}" type="pres">
      <dgm:prSet presAssocID="{BB545903-E1A5-4542-AC2D-A192C19DD34C}" presName="childNode" presStyleLbl="node1" presStyleIdx="1" presStyleCnt="3">
        <dgm:presLayoutVars>
          <dgm:bulletEnabled val="1"/>
        </dgm:presLayoutVars>
      </dgm:prSet>
      <dgm:spPr/>
    </dgm:pt>
    <dgm:pt modelId="{C5756758-A958-4318-9F7E-8ABA22A77367}" type="pres">
      <dgm:prSet presAssocID="{BB545903-E1A5-4542-AC2D-A192C19DD34C}" presName="aSpace2" presStyleCnt="0"/>
      <dgm:spPr/>
    </dgm:pt>
    <dgm:pt modelId="{DF1F0BC9-F35A-4B7A-A524-CBC8AF6C9086}" type="pres">
      <dgm:prSet presAssocID="{A6E0299D-C0AF-4290-894C-C5392EEEA3B2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DD58263E-40D8-4BA1-B594-2DF5859386B8}" srcId="{D764739C-4CE7-4DDF-BA42-D66B040C818E}" destId="{BB545903-E1A5-4542-AC2D-A192C19DD34C}" srcOrd="1" destOrd="0" parTransId="{4B9D6848-A7AC-498D-8366-F197C3AC323B}" sibTransId="{B0FCCF3C-13BB-4586-9923-EB91C8DBCAB9}"/>
    <dgm:cxn modelId="{DD995865-BADB-4431-A33F-513835E6A609}" type="presOf" srcId="{C29A6D02-6FCD-4DB8-A973-67EFDA0234A0}" destId="{C6178688-A648-4541-BA87-F46ABFCA6714}" srcOrd="0" destOrd="0" presId="urn:microsoft.com/office/officeart/2005/8/layout/lProcess2"/>
    <dgm:cxn modelId="{1A7E3A49-87BD-48D0-A8D5-B9A2B64117EE}" type="presOf" srcId="{BB545903-E1A5-4542-AC2D-A192C19DD34C}" destId="{661782BA-9BEB-4C4F-BAC3-F268673A55E3}" srcOrd="0" destOrd="0" presId="urn:microsoft.com/office/officeart/2005/8/layout/lProcess2"/>
    <dgm:cxn modelId="{EBE2E973-47A5-4CDD-B89C-A0B66090484A}" type="presOf" srcId="{D764739C-4CE7-4DDF-BA42-D66B040C818E}" destId="{C9F56FE8-B7F9-47B9-A1DD-19BEB74BDBF1}" srcOrd="1" destOrd="0" presId="urn:microsoft.com/office/officeart/2005/8/layout/lProcess2"/>
    <dgm:cxn modelId="{F48BC28F-9864-4EDE-9199-DE8659064705}" type="presOf" srcId="{A9D09875-47A0-4902-8B66-0F12BCC9FB72}" destId="{1B4B45F0-F542-4402-9227-4F6FD22E390D}" srcOrd="0" destOrd="0" presId="urn:microsoft.com/office/officeart/2005/8/layout/lProcess2"/>
    <dgm:cxn modelId="{803650D6-1A0C-424E-B7C7-2561880CDD36}" srcId="{D764739C-4CE7-4DDF-BA42-D66B040C818E}" destId="{C29A6D02-6FCD-4DB8-A973-67EFDA0234A0}" srcOrd="0" destOrd="0" parTransId="{787CE1A0-5FC7-428B-A6E5-AB427FCDD47A}" sibTransId="{F444D078-4E10-42E4-85F4-42524EEE8666}"/>
    <dgm:cxn modelId="{54AE90E0-93FD-4FBE-B797-DB6539951325}" srcId="{A9D09875-47A0-4902-8B66-0F12BCC9FB72}" destId="{D764739C-4CE7-4DDF-BA42-D66B040C818E}" srcOrd="0" destOrd="0" parTransId="{5C682063-654C-4F5C-834B-90D45E6D4402}" sibTransId="{E36C0F87-4102-4D37-8923-35252D97EA2D}"/>
    <dgm:cxn modelId="{FD8C99E8-0862-4063-8BE7-26A0A0B93F1B}" type="presOf" srcId="{A6E0299D-C0AF-4290-894C-C5392EEEA3B2}" destId="{DF1F0BC9-F35A-4B7A-A524-CBC8AF6C9086}" srcOrd="0" destOrd="0" presId="urn:microsoft.com/office/officeart/2005/8/layout/lProcess2"/>
    <dgm:cxn modelId="{FF10F7EE-DD3D-4E13-B451-EA1E61CE5774}" srcId="{D764739C-4CE7-4DDF-BA42-D66B040C818E}" destId="{A6E0299D-C0AF-4290-894C-C5392EEEA3B2}" srcOrd="2" destOrd="0" parTransId="{A797259C-083E-4748-934E-736D9FC942E3}" sibTransId="{81191350-7F28-458B-8AF3-37058974FBEF}"/>
    <dgm:cxn modelId="{57D7BCFC-A970-4043-885C-D7088452916C}" type="presOf" srcId="{D764739C-4CE7-4DDF-BA42-D66B040C818E}" destId="{D862B044-142B-431C-BAE8-CB4495212E63}" srcOrd="0" destOrd="0" presId="urn:microsoft.com/office/officeart/2005/8/layout/lProcess2"/>
    <dgm:cxn modelId="{61DF4540-0ACA-4A0C-BBFC-DCD026565D37}" type="presParOf" srcId="{1B4B45F0-F542-4402-9227-4F6FD22E390D}" destId="{D74EA3B1-A556-472A-80C5-B6165B3BF8FC}" srcOrd="0" destOrd="0" presId="urn:microsoft.com/office/officeart/2005/8/layout/lProcess2"/>
    <dgm:cxn modelId="{3D0C451A-A69D-4E45-9DC0-C118839C2C0D}" type="presParOf" srcId="{D74EA3B1-A556-472A-80C5-B6165B3BF8FC}" destId="{D862B044-142B-431C-BAE8-CB4495212E63}" srcOrd="0" destOrd="0" presId="urn:microsoft.com/office/officeart/2005/8/layout/lProcess2"/>
    <dgm:cxn modelId="{DCCDE576-D1DE-42D3-A183-B7F4467C5708}" type="presParOf" srcId="{D74EA3B1-A556-472A-80C5-B6165B3BF8FC}" destId="{C9F56FE8-B7F9-47B9-A1DD-19BEB74BDBF1}" srcOrd="1" destOrd="0" presId="urn:microsoft.com/office/officeart/2005/8/layout/lProcess2"/>
    <dgm:cxn modelId="{D869AB0D-45CA-428F-AD15-7A41BAE9E969}" type="presParOf" srcId="{D74EA3B1-A556-472A-80C5-B6165B3BF8FC}" destId="{01B97BF7-BF70-47AE-8AF2-CA5AB0E301DF}" srcOrd="2" destOrd="0" presId="urn:microsoft.com/office/officeart/2005/8/layout/lProcess2"/>
    <dgm:cxn modelId="{D8FDCE59-143F-46B0-949F-3333DA380A66}" type="presParOf" srcId="{01B97BF7-BF70-47AE-8AF2-CA5AB0E301DF}" destId="{C0873CE9-76FA-4274-991B-0BA2AACF0172}" srcOrd="0" destOrd="0" presId="urn:microsoft.com/office/officeart/2005/8/layout/lProcess2"/>
    <dgm:cxn modelId="{F9B13057-8C25-4AC4-8D18-E5B7EC4A21C0}" type="presParOf" srcId="{C0873CE9-76FA-4274-991B-0BA2AACF0172}" destId="{C6178688-A648-4541-BA87-F46ABFCA6714}" srcOrd="0" destOrd="0" presId="urn:microsoft.com/office/officeart/2005/8/layout/lProcess2"/>
    <dgm:cxn modelId="{99451ED8-2E01-487D-BC89-54091FE24E1F}" type="presParOf" srcId="{C0873CE9-76FA-4274-991B-0BA2AACF0172}" destId="{DF3393A8-FABD-466E-8F2E-37FC1B631FA6}" srcOrd="1" destOrd="0" presId="urn:microsoft.com/office/officeart/2005/8/layout/lProcess2"/>
    <dgm:cxn modelId="{170D6BD7-FA6D-46FF-9A0C-CB0AC5DD4212}" type="presParOf" srcId="{C0873CE9-76FA-4274-991B-0BA2AACF0172}" destId="{661782BA-9BEB-4C4F-BAC3-F268673A55E3}" srcOrd="2" destOrd="0" presId="urn:microsoft.com/office/officeart/2005/8/layout/lProcess2"/>
    <dgm:cxn modelId="{CC46FF43-8239-4FE0-BF70-19E5C5D0D52E}" type="presParOf" srcId="{C0873CE9-76FA-4274-991B-0BA2AACF0172}" destId="{C5756758-A958-4318-9F7E-8ABA22A77367}" srcOrd="3" destOrd="0" presId="urn:microsoft.com/office/officeart/2005/8/layout/lProcess2"/>
    <dgm:cxn modelId="{7BD7170A-34BF-4D77-A4E8-AC82BFBC1B57}" type="presParOf" srcId="{C0873CE9-76FA-4274-991B-0BA2AACF0172}" destId="{DF1F0BC9-F35A-4B7A-A524-CBC8AF6C9086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62B044-142B-431C-BAE8-CB4495212E63}">
      <dsp:nvSpPr>
        <dsp:cNvPr id="0" name=""/>
        <dsp:cNvSpPr/>
      </dsp:nvSpPr>
      <dsp:spPr>
        <a:xfrm>
          <a:off x="0" y="0"/>
          <a:ext cx="6714506" cy="38257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Top Professional</a:t>
          </a:r>
          <a:br>
            <a:rPr lang="en-US" sz="3200" b="1" kern="1200"/>
          </a:br>
          <a:r>
            <a:rPr lang="en-US" sz="3200" b="1" kern="1200"/>
            <a:t>Learning Needs</a:t>
          </a:r>
          <a:endParaRPr lang="en-US" sz="3200" kern="1200"/>
        </a:p>
      </dsp:txBody>
      <dsp:txXfrm>
        <a:off x="0" y="0"/>
        <a:ext cx="6714506" cy="1147726"/>
      </dsp:txXfrm>
    </dsp:sp>
    <dsp:sp modelId="{C6178688-A648-4541-BA87-F46ABFCA6714}">
      <dsp:nvSpPr>
        <dsp:cNvPr id="0" name=""/>
        <dsp:cNvSpPr/>
      </dsp:nvSpPr>
      <dsp:spPr>
        <a:xfrm>
          <a:off x="671450" y="1148053"/>
          <a:ext cx="5371604" cy="7516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De-escalation techniques</a:t>
          </a:r>
        </a:p>
      </dsp:txBody>
      <dsp:txXfrm>
        <a:off x="693464" y="1170067"/>
        <a:ext cx="5327576" cy="707579"/>
      </dsp:txXfrm>
    </dsp:sp>
    <dsp:sp modelId="{661782BA-9BEB-4C4F-BAC3-F268673A55E3}">
      <dsp:nvSpPr>
        <dsp:cNvPr id="0" name=""/>
        <dsp:cNvSpPr/>
      </dsp:nvSpPr>
      <dsp:spPr>
        <a:xfrm>
          <a:off x="671450" y="2015292"/>
          <a:ext cx="5371604" cy="7516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Social skill instruction</a:t>
          </a:r>
        </a:p>
      </dsp:txBody>
      <dsp:txXfrm>
        <a:off x="693464" y="2037306"/>
        <a:ext cx="5327576" cy="707579"/>
      </dsp:txXfrm>
    </dsp:sp>
    <dsp:sp modelId="{DF1F0BC9-F35A-4B7A-A524-CBC8AF6C9086}">
      <dsp:nvSpPr>
        <dsp:cNvPr id="0" name=""/>
        <dsp:cNvSpPr/>
      </dsp:nvSpPr>
      <dsp:spPr>
        <a:xfrm>
          <a:off x="671450" y="2882531"/>
          <a:ext cx="5371604" cy="7516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Supports for students with internalizing behavior patterns</a:t>
          </a:r>
        </a:p>
      </dsp:txBody>
      <dsp:txXfrm>
        <a:off x="693464" y="2904545"/>
        <a:ext cx="5327576" cy="7075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769D0-AC55-BC43-BBCF-F4FD2A0BB0B4}">
      <dsp:nvSpPr>
        <dsp:cNvPr id="0" name=""/>
        <dsp:cNvSpPr/>
      </dsp:nvSpPr>
      <dsp:spPr>
        <a:xfrm>
          <a:off x="359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SETTING UP FOR SUCCESS</a:t>
          </a:r>
        </a:p>
      </dsp:txBody>
      <dsp:txXfrm>
        <a:off x="32259" y="1842888"/>
        <a:ext cx="921286" cy="1756899"/>
      </dsp:txXfrm>
    </dsp:sp>
    <dsp:sp modelId="{8332BB2D-4DA6-AF44-A16C-41A52244ADA5}">
      <dsp:nvSpPr>
        <dsp:cNvPr id="0" name=""/>
        <dsp:cNvSpPr/>
      </dsp:nvSpPr>
      <dsp:spPr>
        <a:xfrm>
          <a:off x="32954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2703" t="-24155" r="-12897" b="-26234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D4B7B-55E2-5049-BAD1-F314E49BC1DA}">
      <dsp:nvSpPr>
        <dsp:cNvPr id="0" name=""/>
        <dsp:cNvSpPr/>
      </dsp:nvSpPr>
      <dsp:spPr>
        <a:xfrm>
          <a:off x="101156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040229" y="1842888"/>
        <a:ext cx="921286" cy="1756899"/>
      </dsp:txXfrm>
    </dsp:sp>
    <dsp:sp modelId="{23CA0A94-3428-454E-9201-9317C0B35E42}">
      <dsp:nvSpPr>
        <dsp:cNvPr id="0" name=""/>
        <dsp:cNvSpPr/>
      </dsp:nvSpPr>
      <dsp:spPr>
        <a:xfrm>
          <a:off x="1040925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43" r="78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27701-4552-4E82-B8B5-201818F384E1}">
      <dsp:nvSpPr>
        <dsp:cNvPr id="0" name=""/>
        <dsp:cNvSpPr/>
      </dsp:nvSpPr>
      <dsp:spPr>
        <a:xfrm>
          <a:off x="2019537" y="102"/>
          <a:ext cx="978612" cy="4535427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SESSION 1</a:t>
          </a:r>
        </a:p>
      </dsp:txBody>
      <dsp:txXfrm>
        <a:off x="2048200" y="1842936"/>
        <a:ext cx="921286" cy="1756845"/>
      </dsp:txXfrm>
    </dsp:sp>
    <dsp:sp modelId="{0304F202-A9F3-479D-BEB1-3ABB9CCAFAF9}">
      <dsp:nvSpPr>
        <dsp:cNvPr id="0" name=""/>
        <dsp:cNvSpPr/>
      </dsp:nvSpPr>
      <dsp:spPr>
        <a:xfrm>
          <a:off x="2048896" y="272167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3027508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056171" y="1842888"/>
        <a:ext cx="921286" cy="1756899"/>
      </dsp:txXfrm>
    </dsp:sp>
    <dsp:sp modelId="{AF799562-D0FE-4304-8CBE-F6EBFAE4013A}">
      <dsp:nvSpPr>
        <dsp:cNvPr id="0" name=""/>
        <dsp:cNvSpPr/>
      </dsp:nvSpPr>
      <dsp:spPr>
        <a:xfrm>
          <a:off x="3056867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4035479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</a:p>
      </dsp:txBody>
      <dsp:txXfrm>
        <a:off x="4064142" y="1842888"/>
        <a:ext cx="921286" cy="1756899"/>
      </dsp:txXfrm>
    </dsp:sp>
    <dsp:sp modelId="{069CDC01-BE12-484D-9486-671E87A5E1A9}">
      <dsp:nvSpPr>
        <dsp:cNvPr id="0" name=""/>
        <dsp:cNvSpPr/>
      </dsp:nvSpPr>
      <dsp:spPr>
        <a:xfrm>
          <a:off x="4064837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5043450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072113" y="1842888"/>
        <a:ext cx="921286" cy="1756899"/>
      </dsp:txXfrm>
    </dsp:sp>
    <dsp:sp modelId="{640B4EA2-5D13-4CA1-86A9-3221B0994580}">
      <dsp:nvSpPr>
        <dsp:cNvPr id="0" name=""/>
        <dsp:cNvSpPr/>
      </dsp:nvSpPr>
      <dsp:spPr>
        <a:xfrm>
          <a:off x="5072808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6051421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</a:p>
      </dsp:txBody>
      <dsp:txXfrm>
        <a:off x="6080084" y="1842888"/>
        <a:ext cx="921286" cy="1756899"/>
      </dsp:txXfrm>
    </dsp:sp>
    <dsp:sp modelId="{1722C8D5-9191-4617-9A5C-B2D813A9D915}">
      <dsp:nvSpPr>
        <dsp:cNvPr id="0" name=""/>
        <dsp:cNvSpPr/>
      </dsp:nvSpPr>
      <dsp:spPr>
        <a:xfrm>
          <a:off x="6080779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7059392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7088055" y="1842888"/>
        <a:ext cx="921286" cy="1756899"/>
      </dsp:txXfrm>
    </dsp:sp>
    <dsp:sp modelId="{0ED1F304-354B-4320-B27C-70A3951670CA}">
      <dsp:nvSpPr>
        <dsp:cNvPr id="0" name=""/>
        <dsp:cNvSpPr/>
      </dsp:nvSpPr>
      <dsp:spPr>
        <a:xfrm>
          <a:off x="7088750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8067362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8096025" y="1842888"/>
        <a:ext cx="921286" cy="1756899"/>
      </dsp:txXfrm>
    </dsp:sp>
    <dsp:sp modelId="{92DE6F99-74F9-48AD-8F0A-3356A4758B7E}">
      <dsp:nvSpPr>
        <dsp:cNvPr id="0" name=""/>
        <dsp:cNvSpPr/>
      </dsp:nvSpPr>
      <dsp:spPr>
        <a:xfrm>
          <a:off x="8096721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9075333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9103996" y="1842888"/>
        <a:ext cx="921286" cy="1756899"/>
      </dsp:txXfrm>
    </dsp:sp>
    <dsp:sp modelId="{55472D87-4270-4864-9513-C4EF84F48593}">
      <dsp:nvSpPr>
        <dsp:cNvPr id="0" name=""/>
        <dsp:cNvSpPr/>
      </dsp:nvSpPr>
      <dsp:spPr>
        <a:xfrm>
          <a:off x="9104692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10083304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0111967" y="1842888"/>
        <a:ext cx="921286" cy="1756899"/>
      </dsp:txXfrm>
    </dsp:sp>
    <dsp:sp modelId="{8B20BB08-94B1-48F9-9897-CB80CA7F6C0C}">
      <dsp:nvSpPr>
        <dsp:cNvPr id="0" name=""/>
        <dsp:cNvSpPr/>
      </dsp:nvSpPr>
      <dsp:spPr>
        <a:xfrm>
          <a:off x="10112662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11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1091275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1119938" y="1842888"/>
        <a:ext cx="921286" cy="1756899"/>
      </dsp:txXfrm>
    </dsp:sp>
    <dsp:sp modelId="{A5E4E931-3070-4D12-BE4A-A7CFF0542571}">
      <dsp:nvSpPr>
        <dsp:cNvPr id="0" name=""/>
        <dsp:cNvSpPr/>
      </dsp:nvSpPr>
      <dsp:spPr>
        <a:xfrm>
          <a:off x="11120633" y="272133"/>
          <a:ext cx="919895" cy="1510342"/>
        </a:xfrm>
        <a:prstGeom prst="ellipse">
          <a:avLst/>
        </a:prstGeom>
        <a:blipFill dpi="0" rotWithShape="1"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76496" y="3761575"/>
          <a:ext cx="11107605" cy="49029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769D0-AC55-BC43-BBCF-F4FD2A0BB0B4}">
      <dsp:nvSpPr>
        <dsp:cNvPr id="0" name=""/>
        <dsp:cNvSpPr/>
      </dsp:nvSpPr>
      <dsp:spPr>
        <a:xfrm>
          <a:off x="359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SETTING UP FOR SUCCESS</a:t>
          </a:r>
        </a:p>
      </dsp:txBody>
      <dsp:txXfrm>
        <a:off x="32259" y="1842888"/>
        <a:ext cx="921286" cy="1756899"/>
      </dsp:txXfrm>
    </dsp:sp>
    <dsp:sp modelId="{8332BB2D-4DA6-AF44-A16C-41A52244ADA5}">
      <dsp:nvSpPr>
        <dsp:cNvPr id="0" name=""/>
        <dsp:cNvSpPr/>
      </dsp:nvSpPr>
      <dsp:spPr>
        <a:xfrm>
          <a:off x="32954" y="272133"/>
          <a:ext cx="919895" cy="1510342"/>
        </a:xfrm>
        <a:prstGeom prst="ellipse">
          <a:avLst/>
        </a:prstGeom>
        <a:solidFill>
          <a:srgbClr val="44546A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D4B7B-55E2-5049-BAD1-F314E49BC1DA}">
      <dsp:nvSpPr>
        <dsp:cNvPr id="0" name=""/>
        <dsp:cNvSpPr/>
      </dsp:nvSpPr>
      <dsp:spPr>
        <a:xfrm>
          <a:off x="1011566" y="0"/>
          <a:ext cx="978612" cy="4535564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040229" y="1842888"/>
        <a:ext cx="921286" cy="1756899"/>
      </dsp:txXfrm>
    </dsp:sp>
    <dsp:sp modelId="{23CA0A94-3428-454E-9201-9317C0B35E42}">
      <dsp:nvSpPr>
        <dsp:cNvPr id="0" name=""/>
        <dsp:cNvSpPr/>
      </dsp:nvSpPr>
      <dsp:spPr>
        <a:xfrm>
          <a:off x="1209979" y="510677"/>
          <a:ext cx="581788" cy="1033255"/>
        </a:xfrm>
        <a:prstGeom prst="rect">
          <a:avLst/>
        </a:prstGeom>
        <a:solidFill>
          <a:srgbClr val="44546A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27701-4552-4E82-B8B5-201818F384E1}">
      <dsp:nvSpPr>
        <dsp:cNvPr id="0" name=""/>
        <dsp:cNvSpPr/>
      </dsp:nvSpPr>
      <dsp:spPr>
        <a:xfrm>
          <a:off x="2019537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2048200" y="1842888"/>
        <a:ext cx="921286" cy="1756899"/>
      </dsp:txXfrm>
    </dsp:sp>
    <dsp:sp modelId="{0304F202-A9F3-479D-BEB1-3ABB9CCAFAF9}">
      <dsp:nvSpPr>
        <dsp:cNvPr id="0" name=""/>
        <dsp:cNvSpPr/>
      </dsp:nvSpPr>
      <dsp:spPr>
        <a:xfrm>
          <a:off x="2048896" y="272133"/>
          <a:ext cx="919895" cy="1510342"/>
        </a:xfrm>
        <a:prstGeom prst="rect">
          <a:avLst/>
        </a:prstGeom>
        <a:solidFill>
          <a:srgbClr val="5B9BD5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3027508" y="0"/>
          <a:ext cx="978612" cy="4535564"/>
        </a:xfrm>
        <a:prstGeom prst="roundRect">
          <a:avLst>
            <a:gd name="adj" fmla="val 10000"/>
          </a:avLst>
        </a:prstGeom>
        <a:solidFill>
          <a:srgbClr val="5B9BD5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056171" y="1842888"/>
        <a:ext cx="921286" cy="1756899"/>
      </dsp:txXfrm>
    </dsp:sp>
    <dsp:sp modelId="{AF799562-D0FE-4304-8CBE-F6EBFAE4013A}">
      <dsp:nvSpPr>
        <dsp:cNvPr id="0" name=""/>
        <dsp:cNvSpPr/>
      </dsp:nvSpPr>
      <dsp:spPr>
        <a:xfrm>
          <a:off x="3056867" y="272133"/>
          <a:ext cx="919895" cy="1510342"/>
        </a:xfrm>
        <a:prstGeom prst="rect">
          <a:avLst/>
        </a:prstGeom>
        <a:solidFill>
          <a:srgbClr val="5B9BD5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4035479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</a:p>
      </dsp:txBody>
      <dsp:txXfrm>
        <a:off x="4064142" y="1842888"/>
        <a:ext cx="921286" cy="1756899"/>
      </dsp:txXfrm>
    </dsp:sp>
    <dsp:sp modelId="{069CDC01-BE12-484D-9486-671E87A5E1A9}">
      <dsp:nvSpPr>
        <dsp:cNvPr id="0" name=""/>
        <dsp:cNvSpPr/>
      </dsp:nvSpPr>
      <dsp:spPr>
        <a:xfrm>
          <a:off x="4064837" y="272133"/>
          <a:ext cx="919895" cy="1510342"/>
        </a:xfrm>
        <a:prstGeom prst="rect">
          <a:avLst/>
        </a:prstGeom>
        <a:solidFill>
          <a:srgbClr val="70AD47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5043450" y="0"/>
          <a:ext cx="978612" cy="4535564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072113" y="1842888"/>
        <a:ext cx="921286" cy="1756899"/>
      </dsp:txXfrm>
    </dsp:sp>
    <dsp:sp modelId="{640B4EA2-5D13-4CA1-86A9-3221B0994580}">
      <dsp:nvSpPr>
        <dsp:cNvPr id="0" name=""/>
        <dsp:cNvSpPr/>
      </dsp:nvSpPr>
      <dsp:spPr>
        <a:xfrm>
          <a:off x="5072808" y="272133"/>
          <a:ext cx="919895" cy="1510342"/>
        </a:xfrm>
        <a:prstGeom prst="rect">
          <a:avLst/>
        </a:prstGeom>
        <a:solidFill>
          <a:srgbClr val="70AD47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6051421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</a:p>
      </dsp:txBody>
      <dsp:txXfrm>
        <a:off x="6080084" y="1842888"/>
        <a:ext cx="921286" cy="1756899"/>
      </dsp:txXfrm>
    </dsp:sp>
    <dsp:sp modelId="{1722C8D5-9191-4617-9A5C-B2D813A9D915}">
      <dsp:nvSpPr>
        <dsp:cNvPr id="0" name=""/>
        <dsp:cNvSpPr/>
      </dsp:nvSpPr>
      <dsp:spPr>
        <a:xfrm>
          <a:off x="6080779" y="272133"/>
          <a:ext cx="919895" cy="1510342"/>
        </a:xfrm>
        <a:prstGeom prst="rect">
          <a:avLst/>
        </a:prstGeom>
        <a:solidFill>
          <a:srgbClr val="DAA6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7059392" y="0"/>
          <a:ext cx="978612" cy="4535564"/>
        </a:xfrm>
        <a:prstGeom prst="roundRect">
          <a:avLst>
            <a:gd name="adj" fmla="val 10000"/>
          </a:avLst>
        </a:prstGeom>
        <a:solidFill>
          <a:srgbClr val="DAA6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7088055" y="1842888"/>
        <a:ext cx="921286" cy="1756899"/>
      </dsp:txXfrm>
    </dsp:sp>
    <dsp:sp modelId="{0ED1F304-354B-4320-B27C-70A3951670CA}">
      <dsp:nvSpPr>
        <dsp:cNvPr id="0" name=""/>
        <dsp:cNvSpPr/>
      </dsp:nvSpPr>
      <dsp:spPr>
        <a:xfrm>
          <a:off x="7088750" y="272133"/>
          <a:ext cx="919895" cy="1510342"/>
        </a:xfrm>
        <a:prstGeom prst="rect">
          <a:avLst/>
        </a:prstGeom>
        <a:solidFill>
          <a:srgbClr val="DAA6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8067362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8096025" y="1842888"/>
        <a:ext cx="921286" cy="1756899"/>
      </dsp:txXfrm>
    </dsp:sp>
    <dsp:sp modelId="{92DE6F99-74F9-48AD-8F0A-3356A4758B7E}">
      <dsp:nvSpPr>
        <dsp:cNvPr id="0" name=""/>
        <dsp:cNvSpPr/>
      </dsp:nvSpPr>
      <dsp:spPr>
        <a:xfrm>
          <a:off x="8096721" y="272133"/>
          <a:ext cx="919895" cy="1510342"/>
        </a:xfrm>
        <a:prstGeom prst="rect">
          <a:avLst/>
        </a:prstGeom>
        <a:solidFill>
          <a:srgbClr val="ED7D31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9075333" y="0"/>
          <a:ext cx="978612" cy="4535564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9103996" y="1842888"/>
        <a:ext cx="921286" cy="1756899"/>
      </dsp:txXfrm>
    </dsp:sp>
    <dsp:sp modelId="{55472D87-4270-4864-9513-C4EF84F48593}">
      <dsp:nvSpPr>
        <dsp:cNvPr id="0" name=""/>
        <dsp:cNvSpPr/>
      </dsp:nvSpPr>
      <dsp:spPr>
        <a:xfrm>
          <a:off x="9104692" y="272133"/>
          <a:ext cx="919895" cy="1510342"/>
        </a:xfrm>
        <a:prstGeom prst="rect">
          <a:avLst/>
        </a:prstGeom>
        <a:solidFill>
          <a:srgbClr val="ED7D31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10083304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0111967" y="1842888"/>
        <a:ext cx="921286" cy="1756899"/>
      </dsp:txXfrm>
    </dsp:sp>
    <dsp:sp modelId="{8B20BB08-94B1-48F9-9897-CB80CA7F6C0C}">
      <dsp:nvSpPr>
        <dsp:cNvPr id="0" name=""/>
        <dsp:cNvSpPr/>
      </dsp:nvSpPr>
      <dsp:spPr>
        <a:xfrm>
          <a:off x="10112662" y="272133"/>
          <a:ext cx="919895" cy="1510342"/>
        </a:xfrm>
        <a:prstGeom prst="ellipse">
          <a:avLst/>
        </a:prstGeom>
        <a:solidFill>
          <a:srgbClr val="9411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1091275" y="0"/>
          <a:ext cx="978612" cy="4535564"/>
        </a:xfrm>
        <a:prstGeom prst="roundRect">
          <a:avLst>
            <a:gd name="adj" fmla="val 10000"/>
          </a:avLst>
        </a:prstGeom>
        <a:solidFill>
          <a:srgbClr val="9411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1440" rIns="0" bIns="9144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1119938" y="1842888"/>
        <a:ext cx="921286" cy="1756899"/>
      </dsp:txXfrm>
    </dsp:sp>
    <dsp:sp modelId="{A5E4E931-3070-4D12-BE4A-A7CFF0542571}">
      <dsp:nvSpPr>
        <dsp:cNvPr id="0" name=""/>
        <dsp:cNvSpPr/>
      </dsp:nvSpPr>
      <dsp:spPr>
        <a:xfrm>
          <a:off x="11120633" y="340937"/>
          <a:ext cx="919895" cy="1417320"/>
        </a:xfrm>
        <a:prstGeom prst="rect">
          <a:avLst/>
        </a:prstGeom>
        <a:solidFill>
          <a:srgbClr val="9411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76496" y="3761575"/>
          <a:ext cx="11107605" cy="49029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62B044-142B-431C-BAE8-CB4495212E63}">
      <dsp:nvSpPr>
        <dsp:cNvPr id="0" name=""/>
        <dsp:cNvSpPr/>
      </dsp:nvSpPr>
      <dsp:spPr>
        <a:xfrm>
          <a:off x="0" y="0"/>
          <a:ext cx="6714506" cy="382575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Top Leadership Needs</a:t>
          </a:r>
          <a:endParaRPr lang="en-US" sz="3200" kern="1200"/>
        </a:p>
      </dsp:txBody>
      <dsp:txXfrm>
        <a:off x="0" y="0"/>
        <a:ext cx="6714506" cy="1147726"/>
      </dsp:txXfrm>
    </dsp:sp>
    <dsp:sp modelId="{C6178688-A648-4541-BA87-F46ABFCA6714}">
      <dsp:nvSpPr>
        <dsp:cNvPr id="0" name=""/>
        <dsp:cNvSpPr/>
      </dsp:nvSpPr>
      <dsp:spPr>
        <a:xfrm>
          <a:off x="671450" y="1148053"/>
          <a:ext cx="5371604" cy="7516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" panose="020B0604020202020204"/>
              <a:ea typeface="+mn-ea"/>
              <a:cs typeface="+mn-cs"/>
            </a:rPr>
            <a:t>Onboarding and Training</a:t>
          </a:r>
          <a:endParaRPr lang="en-US" sz="2300" kern="1200"/>
        </a:p>
      </dsp:txBody>
      <dsp:txXfrm>
        <a:off x="693464" y="1170067"/>
        <a:ext cx="5327576" cy="707579"/>
      </dsp:txXfrm>
    </dsp:sp>
    <dsp:sp modelId="{661782BA-9BEB-4C4F-BAC3-F268673A55E3}">
      <dsp:nvSpPr>
        <dsp:cNvPr id="0" name=""/>
        <dsp:cNvSpPr/>
      </dsp:nvSpPr>
      <dsp:spPr>
        <a:xfrm>
          <a:off x="671450" y="2015292"/>
          <a:ext cx="5371604" cy="7516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" panose="020B0604020202020204"/>
              <a:ea typeface="+mn-ea"/>
              <a:cs typeface="+mn-cs"/>
            </a:rPr>
            <a:t>Communicating the Vision of Ci3T</a:t>
          </a:r>
          <a:endParaRPr lang="en-US" sz="2300" kern="1200"/>
        </a:p>
      </dsp:txBody>
      <dsp:txXfrm>
        <a:off x="693464" y="2037306"/>
        <a:ext cx="5327576" cy="707579"/>
      </dsp:txXfrm>
    </dsp:sp>
    <dsp:sp modelId="{DF1F0BC9-F35A-4B7A-A524-CBC8AF6C9086}">
      <dsp:nvSpPr>
        <dsp:cNvPr id="0" name=""/>
        <dsp:cNvSpPr/>
      </dsp:nvSpPr>
      <dsp:spPr>
        <a:xfrm>
          <a:off x="671450" y="2882531"/>
          <a:ext cx="5371604" cy="7516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" panose="020B0604020202020204"/>
              <a:ea typeface="+mn-ea"/>
              <a:cs typeface="+mn-cs"/>
            </a:rPr>
            <a:t>Providing Professional Learning for Faculty and Staff</a:t>
          </a:r>
          <a:endParaRPr lang="en-US" sz="2300" kern="1200"/>
        </a:p>
      </dsp:txBody>
      <dsp:txXfrm>
        <a:off x="693464" y="2904545"/>
        <a:ext cx="5327576" cy="707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7C75-5A4D-0F4C-98F9-12B3A7808E5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65DE2-9922-4E70-A537-1121194F95F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547A0-2066-4CB6-B242-D34CE168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4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547A0-2066-4CB6-B242-D34CE16870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77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547A0-2066-4CB6-B242-D34CE16870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5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A38F8-D2CC-2146-6F84-99C6BA67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41440C-219E-EA58-BAD6-43E805C345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4F35E-2A7B-2F70-404E-94FDC1E34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Ci3T Leadership Teams indicated high levels of acceptability, feasibility, and understanding of content across Enhancing Ci3T Modules as expressed in interviews and focus groups and Ci3T Usage Rating Profile.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 addition to reports of integrating modules into school-based PL, module usage patterns reflected professional learning dates (e.g., district-professional learning days, Ci3T Implementation and Delivery offerings)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Greatest interest in Enhancing Ci3T Modules aimed at supporting student behavior and Tier 2 interventions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3607D-2227-8E86-2515-CD0F59EC9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547A0-2066-4CB6-B242-D34CE16870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95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AD0F5-B57F-6BCD-AAF8-76DBE0C5F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9F9294-3EBA-C8A9-2B7D-0CD5B99C2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3EC7EB-8A5B-2EC9-6032-FFD9B2078F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accessed modules for both new and seasoned implementers tended to be behaviorally focused, particularly at Tier 1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 – higher usage for modules featured during Ci3T ISD sessions (builds familiarity, encourages repeated use, addresses barrier of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0E4F2-C088-EA0F-2F18-339E24A2C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547A0-2066-4CB6-B242-D34CE16870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64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547A0-2066-4CB6-B242-D34CE16870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4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26" Type="http://schemas.openxmlformats.org/officeDocument/2006/relationships/image" Target="../media/image56.svg"/><Relationship Id="rId3" Type="http://schemas.openxmlformats.org/officeDocument/2006/relationships/image" Target="../media/image33.svg"/><Relationship Id="rId21" Type="http://schemas.openxmlformats.org/officeDocument/2006/relationships/image" Target="../media/image51.png"/><Relationship Id="rId34" Type="http://schemas.microsoft.com/office/2007/relationships/hdphoto" Target="../media/hdphoto1.wdp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emf"/><Relationship Id="rId25" Type="http://schemas.openxmlformats.org/officeDocument/2006/relationships/image" Target="../media/image55.png"/><Relationship Id="rId33" Type="http://schemas.openxmlformats.org/officeDocument/2006/relationships/image" Target="../media/image63.png"/><Relationship Id="rId2" Type="http://schemas.openxmlformats.org/officeDocument/2006/relationships/image" Target="../media/image32.png"/><Relationship Id="rId16" Type="http://schemas.openxmlformats.org/officeDocument/2006/relationships/image" Target="../media/image46.emf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24" Type="http://schemas.openxmlformats.org/officeDocument/2006/relationships/image" Target="../media/image54.jpeg"/><Relationship Id="rId32" Type="http://schemas.openxmlformats.org/officeDocument/2006/relationships/image" Target="../media/image62.jpe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23" Type="http://schemas.openxmlformats.org/officeDocument/2006/relationships/image" Target="../media/image53.jpeg"/><Relationship Id="rId28" Type="http://schemas.openxmlformats.org/officeDocument/2006/relationships/image" Target="../media/image58.emf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31" Type="http://schemas.openxmlformats.org/officeDocument/2006/relationships/image" Target="../media/image61.jpe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Relationship Id="rId22" Type="http://schemas.openxmlformats.org/officeDocument/2006/relationships/image" Target="../media/image52.jpeg"/><Relationship Id="rId27" Type="http://schemas.openxmlformats.org/officeDocument/2006/relationships/image" Target="../media/image57.png"/><Relationship Id="rId30" Type="http://schemas.openxmlformats.org/officeDocument/2006/relationships/image" Target="../media/image60.png"/><Relationship Id="rId8" Type="http://schemas.openxmlformats.org/officeDocument/2006/relationships/image" Target="../media/image38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3.png"/><Relationship Id="rId3" Type="http://schemas.openxmlformats.org/officeDocument/2006/relationships/image" Target="../media/image66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em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1.png"/><Relationship Id="rId3" Type="http://schemas.openxmlformats.org/officeDocument/2006/relationships/image" Target="../media/image18.png"/><Relationship Id="rId7" Type="http://schemas.openxmlformats.org/officeDocument/2006/relationships/image" Target="../media/image69.png"/><Relationship Id="rId12" Type="http://schemas.openxmlformats.org/officeDocument/2006/relationships/image" Target="../media/image17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7.svg"/><Relationship Id="rId11" Type="http://schemas.openxmlformats.org/officeDocument/2006/relationships/image" Target="../media/image66.svg"/><Relationship Id="rId5" Type="http://schemas.openxmlformats.org/officeDocument/2006/relationships/image" Target="../media/image20.png"/><Relationship Id="rId15" Type="http://schemas.openxmlformats.org/officeDocument/2006/relationships/image" Target="../media/image72.png"/><Relationship Id="rId10" Type="http://schemas.openxmlformats.org/officeDocument/2006/relationships/image" Target="../media/image15.png"/><Relationship Id="rId4" Type="http://schemas.openxmlformats.org/officeDocument/2006/relationships/image" Target="../media/image19.emf"/><Relationship Id="rId9" Type="http://schemas.openxmlformats.org/officeDocument/2006/relationships/image" Target="../media/image22.png"/><Relationship Id="rId14" Type="http://schemas.openxmlformats.org/officeDocument/2006/relationships/image" Target="../media/image23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72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66.svg"/><Relationship Id="rId9" Type="http://schemas.openxmlformats.org/officeDocument/2006/relationships/image" Target="../media/image67.sv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74.svg"/><Relationship Id="rId3" Type="http://schemas.openxmlformats.org/officeDocument/2006/relationships/image" Target="../media/image70.png"/><Relationship Id="rId7" Type="http://schemas.openxmlformats.org/officeDocument/2006/relationships/image" Target="../media/image18.png"/><Relationship Id="rId12" Type="http://schemas.openxmlformats.org/officeDocument/2006/relationships/image" Target="../media/image73.png"/><Relationship Id="rId2" Type="http://schemas.openxmlformats.org/officeDocument/2006/relationships/image" Target="../media/image68.png"/><Relationship Id="rId16" Type="http://schemas.openxmlformats.org/officeDocument/2006/relationships/image" Target="../media/image7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22.png"/><Relationship Id="rId5" Type="http://schemas.openxmlformats.org/officeDocument/2006/relationships/image" Target="../media/image69.png"/><Relationship Id="rId15" Type="http://schemas.openxmlformats.org/officeDocument/2006/relationships/image" Target="../media/image66.svg"/><Relationship Id="rId10" Type="http://schemas.openxmlformats.org/officeDocument/2006/relationships/image" Target="../media/image67.svg"/><Relationship Id="rId4" Type="http://schemas.openxmlformats.org/officeDocument/2006/relationships/image" Target="../media/image71.png"/><Relationship Id="rId9" Type="http://schemas.openxmlformats.org/officeDocument/2006/relationships/image" Target="../media/image20.png"/><Relationship Id="rId14" Type="http://schemas.openxmlformats.org/officeDocument/2006/relationships/image" Target="../media/image15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8.png"/><Relationship Id="rId3" Type="http://schemas.openxmlformats.org/officeDocument/2006/relationships/image" Target="../media/image70.png"/><Relationship Id="rId7" Type="http://schemas.openxmlformats.org/officeDocument/2006/relationships/image" Target="../media/image22.png"/><Relationship Id="rId12" Type="http://schemas.openxmlformats.org/officeDocument/2006/relationships/image" Target="../media/image17.png"/><Relationship Id="rId2" Type="http://schemas.openxmlformats.org/officeDocument/2006/relationships/image" Target="../media/image68.png"/><Relationship Id="rId16" Type="http://schemas.openxmlformats.org/officeDocument/2006/relationships/image" Target="../media/image67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66.svg"/><Relationship Id="rId5" Type="http://schemas.openxmlformats.org/officeDocument/2006/relationships/image" Target="../media/image69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71.png"/><Relationship Id="rId9" Type="http://schemas.openxmlformats.org/officeDocument/2006/relationships/image" Target="../media/image74.svg"/><Relationship Id="rId14" Type="http://schemas.openxmlformats.org/officeDocument/2006/relationships/image" Target="../media/image19.emf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83.png"/><Relationship Id="rId18" Type="http://schemas.openxmlformats.org/officeDocument/2006/relationships/image" Target="../media/image19.emf"/><Relationship Id="rId3" Type="http://schemas.openxmlformats.org/officeDocument/2006/relationships/image" Target="../media/image75.tiff"/><Relationship Id="rId21" Type="http://schemas.openxmlformats.org/officeDocument/2006/relationships/image" Target="../media/image22.pn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17" Type="http://schemas.openxmlformats.org/officeDocument/2006/relationships/image" Target="../media/image18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16.svg"/><Relationship Id="rId15" Type="http://schemas.openxmlformats.org/officeDocument/2006/relationships/image" Target="../media/image85.png"/><Relationship Id="rId10" Type="http://schemas.openxmlformats.org/officeDocument/2006/relationships/image" Target="../media/image80.svg"/><Relationship Id="rId19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2.png"/><Relationship Id="rId3" Type="http://schemas.openxmlformats.org/officeDocument/2006/relationships/image" Target="../media/image22.png"/><Relationship Id="rId7" Type="http://schemas.openxmlformats.org/officeDocument/2006/relationships/image" Target="../media/image71.png"/><Relationship Id="rId12" Type="http://schemas.openxmlformats.org/officeDocument/2006/relationships/image" Target="../media/image23.png"/><Relationship Id="rId17" Type="http://schemas.openxmlformats.org/officeDocument/2006/relationships/image" Target="../media/image70.png"/><Relationship Id="rId2" Type="http://schemas.openxmlformats.org/officeDocument/2006/relationships/image" Target="../media/image68.png"/><Relationship Id="rId16" Type="http://schemas.openxmlformats.org/officeDocument/2006/relationships/image" Target="../media/image6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1.svg"/><Relationship Id="rId5" Type="http://schemas.openxmlformats.org/officeDocument/2006/relationships/image" Target="../media/image16.svg"/><Relationship Id="rId15" Type="http://schemas.openxmlformats.org/officeDocument/2006/relationships/image" Target="../media/image86.sv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emf"/><Relationship Id="rId14" Type="http://schemas.openxmlformats.org/officeDocument/2006/relationships/image" Target="../media/image73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6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73.png"/><Relationship Id="rId17" Type="http://schemas.openxmlformats.org/officeDocument/2006/relationships/image" Target="../media/image70.png"/><Relationship Id="rId2" Type="http://schemas.openxmlformats.org/officeDocument/2006/relationships/image" Target="../media/image68.png"/><Relationship Id="rId16" Type="http://schemas.openxmlformats.org/officeDocument/2006/relationships/image" Target="../media/image6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svg"/><Relationship Id="rId11" Type="http://schemas.openxmlformats.org/officeDocument/2006/relationships/image" Target="../media/image72.png"/><Relationship Id="rId5" Type="http://schemas.openxmlformats.org/officeDocument/2006/relationships/image" Target="../media/image20.png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19.emf"/><Relationship Id="rId9" Type="http://schemas.openxmlformats.org/officeDocument/2006/relationships/image" Target="../media/image16.svg"/><Relationship Id="rId14" Type="http://schemas.openxmlformats.org/officeDocument/2006/relationships/image" Target="../media/image71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9.png"/><Relationship Id="rId3" Type="http://schemas.openxmlformats.org/officeDocument/2006/relationships/image" Target="../media/image22.png"/><Relationship Id="rId7" Type="http://schemas.openxmlformats.org/officeDocument/2006/relationships/image" Target="../media/image19.emf"/><Relationship Id="rId12" Type="http://schemas.openxmlformats.org/officeDocument/2006/relationships/image" Target="../media/image21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sv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72.png"/><Relationship Id="rId14" Type="http://schemas.openxmlformats.org/officeDocument/2006/relationships/image" Target="../media/image70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11" Type="http://schemas.openxmlformats.org/officeDocument/2006/relationships/image" Target="../media/image72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1.sv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8.png"/><Relationship Id="rId3" Type="http://schemas.openxmlformats.org/officeDocument/2006/relationships/image" Target="../media/image70.png"/><Relationship Id="rId7" Type="http://schemas.openxmlformats.org/officeDocument/2006/relationships/image" Target="../media/image22.png"/><Relationship Id="rId12" Type="http://schemas.openxmlformats.org/officeDocument/2006/relationships/image" Target="../media/image17.png"/><Relationship Id="rId2" Type="http://schemas.openxmlformats.org/officeDocument/2006/relationships/image" Target="../media/image68.png"/><Relationship Id="rId16" Type="http://schemas.openxmlformats.org/officeDocument/2006/relationships/image" Target="../media/image21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11" Type="http://schemas.openxmlformats.org/officeDocument/2006/relationships/image" Target="../media/image16.svg"/><Relationship Id="rId5" Type="http://schemas.openxmlformats.org/officeDocument/2006/relationships/image" Target="../media/image69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71.png"/><Relationship Id="rId9" Type="http://schemas.openxmlformats.org/officeDocument/2006/relationships/image" Target="../media/image86.svg"/><Relationship Id="rId14" Type="http://schemas.openxmlformats.org/officeDocument/2006/relationships/image" Target="../media/image19.emf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86.svg"/><Relationship Id="rId3" Type="http://schemas.openxmlformats.org/officeDocument/2006/relationships/image" Target="../media/image70.png"/><Relationship Id="rId7" Type="http://schemas.openxmlformats.org/officeDocument/2006/relationships/image" Target="../media/image18.png"/><Relationship Id="rId12" Type="http://schemas.openxmlformats.org/officeDocument/2006/relationships/image" Target="../media/image73.png"/><Relationship Id="rId2" Type="http://schemas.openxmlformats.org/officeDocument/2006/relationships/image" Target="../media/image68.png"/><Relationship Id="rId16" Type="http://schemas.openxmlformats.org/officeDocument/2006/relationships/image" Target="../media/image7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11" Type="http://schemas.openxmlformats.org/officeDocument/2006/relationships/image" Target="../media/image22.png"/><Relationship Id="rId5" Type="http://schemas.openxmlformats.org/officeDocument/2006/relationships/image" Target="../media/image69.png"/><Relationship Id="rId15" Type="http://schemas.openxmlformats.org/officeDocument/2006/relationships/image" Target="../media/image16.svg"/><Relationship Id="rId10" Type="http://schemas.openxmlformats.org/officeDocument/2006/relationships/image" Target="../media/image21.svg"/><Relationship Id="rId4" Type="http://schemas.openxmlformats.org/officeDocument/2006/relationships/image" Target="../media/image71.png"/><Relationship Id="rId9" Type="http://schemas.openxmlformats.org/officeDocument/2006/relationships/image" Target="../media/image20.png"/><Relationship Id="rId14" Type="http://schemas.openxmlformats.org/officeDocument/2006/relationships/image" Target="../media/image15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D232E-8082-3540-9359-00E264FDD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D94371-D238-6B34-3873-1B9CB7BAD2ED}"/>
              </a:ext>
            </a:extLst>
          </p:cNvPr>
          <p:cNvGrpSpPr/>
          <p:nvPr userDrawn="1"/>
        </p:nvGrpSpPr>
        <p:grpSpPr>
          <a:xfrm>
            <a:off x="1524000" y="0"/>
            <a:ext cx="9144000" cy="6773334"/>
            <a:chOff x="1524000" y="0"/>
            <a:chExt cx="9144000" cy="6773334"/>
          </a:xfrm>
        </p:grpSpPr>
        <p:sp>
          <p:nvSpPr>
            <p:cNvPr id="36" name="Green Triangle">
              <a:extLst>
                <a:ext uri="{FF2B5EF4-FFF2-40B4-BE49-F238E27FC236}">
                  <a16:creationId xmlns:a16="http://schemas.microsoft.com/office/drawing/2014/main" id="{F7568AB8-0F23-3146-9F9D-66896C0CBB0E}"/>
                </a:ext>
              </a:extLst>
            </p:cNvPr>
            <p:cNvSpPr/>
            <p:nvPr userDrawn="1"/>
          </p:nvSpPr>
          <p:spPr>
            <a:xfrm>
              <a:off x="1947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Yellow Triangle">
              <a:extLst>
                <a:ext uri="{FF2B5EF4-FFF2-40B4-BE49-F238E27FC236}">
                  <a16:creationId xmlns:a16="http://schemas.microsoft.com/office/drawing/2014/main" id="{5B63712D-B1E2-5C4C-A2A9-C4A76DDA5AB6}"/>
                </a:ext>
              </a:extLst>
            </p:cNvPr>
            <p:cNvSpPr/>
            <p:nvPr userDrawn="1"/>
          </p:nvSpPr>
          <p:spPr>
            <a:xfrm>
              <a:off x="4590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d Triangle">
              <a:extLst>
                <a:ext uri="{FF2B5EF4-FFF2-40B4-BE49-F238E27FC236}">
                  <a16:creationId xmlns:a16="http://schemas.microsoft.com/office/drawing/2014/main" id="{748F2DCB-B3EE-CC42-A5BB-F0E32D7A6058}"/>
                </a:ext>
              </a:extLst>
            </p:cNvPr>
            <p:cNvSpPr/>
            <p:nvPr userDrawn="1"/>
          </p:nvSpPr>
          <p:spPr>
            <a:xfrm>
              <a:off x="5519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090D35-6573-FC49-B7A6-CAEBC909BB69}"/>
                </a:ext>
              </a:extLst>
            </p:cNvPr>
            <p:cNvCxnSpPr/>
            <p:nvPr userDrawn="1"/>
          </p:nvCxnSpPr>
          <p:spPr>
            <a:xfrm>
              <a:off x="2607406" y="5947646"/>
              <a:ext cx="6995160" cy="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237C45E-D61F-C04E-8D39-6896E17FD022}"/>
                </a:ext>
              </a:extLst>
            </p:cNvPr>
            <p:cNvCxnSpPr/>
            <p:nvPr userDrawn="1"/>
          </p:nvCxnSpPr>
          <p:spPr>
            <a:xfrm flipH="1">
              <a:off x="4889942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A8F9F2A-2758-A147-88D3-B61F693DAE1B}"/>
                </a:ext>
              </a:extLst>
            </p:cNvPr>
            <p:cNvCxnSpPr/>
            <p:nvPr userDrawn="1"/>
          </p:nvCxnSpPr>
          <p:spPr>
            <a:xfrm flipH="1">
              <a:off x="7286778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sp>
          <p:nvSpPr>
            <p:cNvPr id="42" name="Domains">
              <a:extLst>
                <a:ext uri="{FF2B5EF4-FFF2-40B4-BE49-F238E27FC236}">
                  <a16:creationId xmlns:a16="http://schemas.microsoft.com/office/drawing/2014/main" id="{AC2C215A-B488-2F45-A740-8DDEDA9048E7}"/>
                </a:ext>
              </a:extLst>
            </p:cNvPr>
            <p:cNvSpPr txBox="1"/>
            <p:nvPr userDrawn="1"/>
          </p:nvSpPr>
          <p:spPr>
            <a:xfrm>
              <a:off x="1947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Academic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Behavioral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Social</a:t>
              </a:r>
            </a:p>
            <a:p>
              <a:pPr>
                <a:lnSpc>
                  <a:spcPct val="75000"/>
                </a:lnSpc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  <a:cs typeface="Arial" charset="0"/>
                </a:rPr>
                <a:t>	Validated Curricula	PBIS Framework	Validated Curricula</a:t>
              </a:r>
            </a:p>
          </p:txBody>
        </p:sp>
        <p:sp>
          <p:nvSpPr>
            <p:cNvPr id="43" name="Goal 3">
              <a:extLst>
                <a:ext uri="{FF2B5EF4-FFF2-40B4-BE49-F238E27FC236}">
                  <a16:creationId xmlns:a16="http://schemas.microsoft.com/office/drawing/2014/main" id="{4F0367BA-DE0F-DE46-80B6-55D46F5130F6}"/>
                </a:ext>
              </a:extLst>
            </p:cNvPr>
            <p:cNvSpPr/>
            <p:nvPr userDrawn="1"/>
          </p:nvSpPr>
          <p:spPr>
            <a:xfrm flipH="1">
              <a:off x="7164572" y="805649"/>
              <a:ext cx="3485321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Reduce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Specialized individual systems</a:t>
              </a:r>
              <a:b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for students with high risk</a:t>
              </a:r>
            </a:p>
          </p:txBody>
        </p:sp>
        <p:sp>
          <p:nvSpPr>
            <p:cNvPr id="44" name="Goal 2">
              <a:extLst>
                <a:ext uri="{FF2B5EF4-FFF2-40B4-BE49-F238E27FC236}">
                  <a16:creationId xmlns:a16="http://schemas.microsoft.com/office/drawing/2014/main" id="{CE3623A0-87FA-B144-8700-BFAB962D159F}"/>
                </a:ext>
              </a:extLst>
            </p:cNvPr>
            <p:cNvSpPr/>
            <p:nvPr userDrawn="1"/>
          </p:nvSpPr>
          <p:spPr>
            <a:xfrm rot="10800000" flipH="1" flipV="1">
              <a:off x="1537625" y="1858317"/>
              <a:ext cx="3072384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horz" wrap="square" lIns="9144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Goal: Reverse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Specialized group systems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for students at risk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al 1">
              <a:extLst>
                <a:ext uri="{FF2B5EF4-FFF2-40B4-BE49-F238E27FC236}">
                  <a16:creationId xmlns:a16="http://schemas.microsoft.com/office/drawing/2014/main" id="{21CDEB5D-36CB-7441-82AE-59E7BEBA4BF2}"/>
                </a:ext>
              </a:extLst>
            </p:cNvPr>
            <p:cNvSpPr/>
            <p:nvPr userDrawn="1"/>
          </p:nvSpPr>
          <p:spPr>
            <a:xfrm flipH="1">
              <a:off x="6838152" y="3740744"/>
              <a:ext cx="3813048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Prevent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School/classroom-wide systems for all students, staff, &amp; settings</a:t>
              </a:r>
            </a:p>
          </p:txBody>
        </p:sp>
        <p:sp>
          <p:nvSpPr>
            <p:cNvPr id="46" name="Tier 3">
              <a:extLst>
                <a:ext uri="{FF2B5EF4-FFF2-40B4-BE49-F238E27FC236}">
                  <a16:creationId xmlns:a16="http://schemas.microsoft.com/office/drawing/2014/main" id="{35E31CA1-B710-6E49-A60F-3E7FC73C9F0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159045" y="1126204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3</a:t>
              </a:r>
            </a:p>
            <a:p>
              <a:pPr marL="0" marR="0" lvl="0" indent="0" algn="ctr" defTabSz="91440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Tertiary Prevention 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</a:t>
              </a:r>
            </a:p>
          </p:txBody>
        </p:sp>
        <p:sp>
          <p:nvSpPr>
            <p:cNvPr id="47" name="Tier 2">
              <a:extLst>
                <a:ext uri="{FF2B5EF4-FFF2-40B4-BE49-F238E27FC236}">
                  <a16:creationId xmlns:a16="http://schemas.microsoft.com/office/drawing/2014/main" id="{D6F2DF6B-139A-D446-9AB9-1D6EF011D15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2301968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2</a:t>
              </a:r>
            </a:p>
            <a:p>
              <a:pPr marL="0" marR="0" lvl="0" indent="0" algn="ctr" defTabSz="91440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Secondary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8" name="Tier 1">
              <a:extLst>
                <a:ext uri="{FF2B5EF4-FFF2-40B4-BE49-F238E27FC236}">
                  <a16:creationId xmlns:a16="http://schemas.microsoft.com/office/drawing/2014/main" id="{93576CA4-B1CA-2A46-A9C2-69BA5AA79A65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4600925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Primary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9" name="Reference">
              <a:extLst>
                <a:ext uri="{FF2B5EF4-FFF2-40B4-BE49-F238E27FC236}">
                  <a16:creationId xmlns:a16="http://schemas.microsoft.com/office/drawing/2014/main" id="{5DE09BF2-66B8-DF4E-8B80-9230EF68AE1B}"/>
                </a:ext>
              </a:extLst>
            </p:cNvPr>
            <p:cNvSpPr txBox="1"/>
            <p:nvPr userDrawn="1"/>
          </p:nvSpPr>
          <p:spPr>
            <a:xfrm>
              <a:off x="4222955" y="395891"/>
              <a:ext cx="3746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prstClr val="black"/>
                  </a:solidFill>
                  <a:latin typeface="Calibri"/>
                </a:rPr>
                <a:t>(Lane, Kalberg, &amp; Menzies, 2009)</a:t>
              </a:r>
            </a:p>
          </p:txBody>
        </p:sp>
        <p:sp>
          <p:nvSpPr>
            <p:cNvPr id="50" name="Title">
              <a:extLst>
                <a:ext uri="{FF2B5EF4-FFF2-40B4-BE49-F238E27FC236}">
                  <a16:creationId xmlns:a16="http://schemas.microsoft.com/office/drawing/2014/main" id="{0F6EC5B7-73E7-634F-9BC6-89486E7D089F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524000" y="0"/>
              <a:ext cx="9144000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Comprehensive, Integrated, Three-Tiered Model of Prevention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4440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Kalberg, &amp; Menzies,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210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38261585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19859520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075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221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918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013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7289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9887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3" name="Goal 3">
            <a:extLst>
              <a:ext uri="{FF2B5EF4-FFF2-40B4-BE49-F238E27FC236}">
                <a16:creationId xmlns:a16="http://schemas.microsoft.com/office/drawing/2014/main" id="{4F0367BA-DE0F-DE46-80B6-55D46F5130F6}"/>
              </a:ext>
            </a:extLst>
          </p:cNvPr>
          <p:cNvSpPr/>
          <p:nvPr userDrawn="1"/>
        </p:nvSpPr>
        <p:spPr>
          <a:xfrm flipH="1">
            <a:off x="7164572" y="805649"/>
            <a:ext cx="3485321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for students with high risk</a:t>
            </a:r>
          </a:p>
        </p:txBody>
      </p:sp>
      <p:sp>
        <p:nvSpPr>
          <p:cNvPr id="44" name="Goal 2">
            <a:extLst>
              <a:ext uri="{FF2B5EF4-FFF2-40B4-BE49-F238E27FC236}">
                <a16:creationId xmlns:a16="http://schemas.microsoft.com/office/drawing/2014/main" id="{CE3623A0-87FA-B144-8700-BFAB962D159F}"/>
              </a:ext>
            </a:extLst>
          </p:cNvPr>
          <p:cNvSpPr/>
          <p:nvPr userDrawn="1"/>
        </p:nvSpPr>
        <p:spPr>
          <a:xfrm rot="10800000" flipH="1" flipV="1">
            <a:off x="1537625" y="1858317"/>
            <a:ext cx="3072384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horz" wrap="square" lIns="9144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Goal: Reverse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 students at risk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Goal 1">
            <a:extLst>
              <a:ext uri="{FF2B5EF4-FFF2-40B4-BE49-F238E27FC236}">
                <a16:creationId xmlns:a16="http://schemas.microsoft.com/office/drawing/2014/main" id="{21CDEB5D-36CB-7441-82AE-59E7BEBA4BF2}"/>
              </a:ext>
            </a:extLst>
          </p:cNvPr>
          <p:cNvSpPr/>
          <p:nvPr userDrawn="1"/>
        </p:nvSpPr>
        <p:spPr>
          <a:xfrm flipH="1">
            <a:off x="6838152" y="3740744"/>
            <a:ext cx="3813048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Prevent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School/classroom-wide systems for all students, staff, &amp; settings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372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091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354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9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436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8878062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8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3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3231358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4201594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437742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375900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rgbClr val="356D3C"/>
          </a:solidFill>
          <a:ln w="28575">
            <a:solidFill>
              <a:srgbClr val="80B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4746BA5-7066-B44E-9780-A29906ADC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7881" y="3668242"/>
            <a:ext cx="562478" cy="562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C1CF6E-ED48-F047-BE2E-5A6E16931F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2393" y="2545372"/>
            <a:ext cx="593454" cy="487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45A2BA-FAC4-DF41-A406-16E52AC04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r="27907"/>
          <a:stretch/>
        </p:blipFill>
        <p:spPr>
          <a:xfrm>
            <a:off x="10807119" y="5197604"/>
            <a:ext cx="1374607" cy="849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07F82-2361-5A45-8598-829FF0CE958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11062526" y="1805769"/>
            <a:ext cx="884341" cy="1144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F771A2-3CAB-7549-B6FD-1E3AB324CD27}"/>
              </a:ext>
            </a:extLst>
          </p:cNvPr>
          <p:cNvSpPr txBox="1"/>
          <p:nvPr userDrawn="1"/>
        </p:nvSpPr>
        <p:spPr>
          <a:xfrm>
            <a:off x="10927455" y="279397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963DC16-C711-744A-864D-06FA7372F72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61020" y="3500236"/>
            <a:ext cx="1287353" cy="8466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4A1261-931D-F346-8364-3D30AAE1CA41}"/>
              </a:ext>
            </a:extLst>
          </p:cNvPr>
          <p:cNvSpPr txBox="1"/>
          <p:nvPr userDrawn="1"/>
        </p:nvSpPr>
        <p:spPr>
          <a:xfrm>
            <a:off x="10942683" y="423072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D96D7B-6390-9D4F-9160-F9F3FBF4A8BF}"/>
              </a:ext>
            </a:extLst>
          </p:cNvPr>
          <p:cNvSpPr txBox="1"/>
          <p:nvPr userDrawn="1"/>
        </p:nvSpPr>
        <p:spPr>
          <a:xfrm rot="18953579">
            <a:off x="10593092" y="5407869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EB7AFA-6BC6-EA47-A3C1-58DFA4B6CA1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401149" y="1823944"/>
            <a:ext cx="355942" cy="5177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89B67-CE6A-8345-810C-5A04DB9CB97B}"/>
              </a:ext>
            </a:extLst>
          </p:cNvPr>
          <p:cNvSpPr txBox="1"/>
          <p:nvPr userDrawn="1"/>
        </p:nvSpPr>
        <p:spPr>
          <a:xfrm>
            <a:off x="9468836" y="1617852"/>
            <a:ext cx="1371600" cy="20589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>
                <a:solidFill>
                  <a:srgbClr val="041A3A"/>
                </a:solidFill>
              </a:rPr>
              <a:t>Quasi-experimental Study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7072A44-16D1-DE44-91AE-4F3E08C44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6892" y="4937827"/>
            <a:ext cx="364457" cy="3644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EEB15E-169B-B547-BB3F-B637B8D7F5E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661576" y="2831665"/>
            <a:ext cx="914400" cy="914400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AC904ED4-1446-344C-8E21-08DA1C37860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547276" y="4510056"/>
            <a:ext cx="1143000" cy="1143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9BB598-15D5-4D45-BF76-488DE45A79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56382" y="5848197"/>
            <a:ext cx="445477" cy="3657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282118-8608-1147-8897-FDAB3F72E14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453390" y="5392360"/>
            <a:ext cx="251460" cy="365760"/>
          </a:xfrm>
          <a:prstGeom prst="rect">
            <a:avLst/>
          </a:prstGeom>
        </p:spPr>
      </p:pic>
      <p:sp>
        <p:nvSpPr>
          <p:cNvPr id="21" name="Sun half left">
            <a:extLst>
              <a:ext uri="{FF2B5EF4-FFF2-40B4-BE49-F238E27FC236}">
                <a16:creationId xmlns:a16="http://schemas.microsoft.com/office/drawing/2014/main" id="{587FA922-9613-AB4F-BF33-8656569B5989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8612048" y="1682450"/>
            <a:ext cx="548640" cy="1084897"/>
          </a:xfrm>
          <a:custGeom>
            <a:avLst/>
            <a:gdLst>
              <a:gd name="connsiteX0" fmla="*/ 560483 w 661864"/>
              <a:gd name="connsiteY0" fmla="*/ 1044714 h 1308789"/>
              <a:gd name="connsiteX1" fmla="*/ 661864 w 661864"/>
              <a:gd name="connsiteY1" fmla="*/ 1044714 h 1308789"/>
              <a:gd name="connsiteX2" fmla="*/ 661864 w 661864"/>
              <a:gd name="connsiteY2" fmla="*/ 1287787 h 1308789"/>
              <a:gd name="connsiteX3" fmla="*/ 654395 w 661864"/>
              <a:gd name="connsiteY3" fmla="*/ 1308789 h 1308789"/>
              <a:gd name="connsiteX4" fmla="*/ 312003 w 661864"/>
              <a:gd name="connsiteY4" fmla="*/ 863977 h 1308789"/>
              <a:gd name="connsiteX5" fmla="*/ 444812 w 661864"/>
              <a:gd name="connsiteY5" fmla="*/ 996786 h 1308789"/>
              <a:gd name="connsiteX6" fmla="*/ 191653 w 661864"/>
              <a:gd name="connsiteY6" fmla="*/ 1117076 h 1308789"/>
              <a:gd name="connsiteX7" fmla="*/ 264075 w 661864"/>
              <a:gd name="connsiteY7" fmla="*/ 560483 h 1308789"/>
              <a:gd name="connsiteX8" fmla="*/ 264075 w 661864"/>
              <a:gd name="connsiteY8" fmla="*/ 748306 h 1308789"/>
              <a:gd name="connsiteX9" fmla="*/ 0 w 661864"/>
              <a:gd name="connsiteY9" fmla="*/ 654395 h 1308789"/>
              <a:gd name="connsiteX10" fmla="*/ 654394 w 661864"/>
              <a:gd name="connsiteY10" fmla="*/ 327198 h 1308789"/>
              <a:gd name="connsiteX11" fmla="*/ 661864 w 661864"/>
              <a:gd name="connsiteY11" fmla="*/ 327951 h 1308789"/>
              <a:gd name="connsiteX12" fmla="*/ 661864 w 661864"/>
              <a:gd name="connsiteY12" fmla="*/ 980839 h 1308789"/>
              <a:gd name="connsiteX13" fmla="*/ 654394 w 661864"/>
              <a:gd name="connsiteY13" fmla="*/ 981592 h 1308789"/>
              <a:gd name="connsiteX14" fmla="*/ 327197 w 661864"/>
              <a:gd name="connsiteY14" fmla="*/ 654395 h 1308789"/>
              <a:gd name="connsiteX15" fmla="*/ 654394 w 661864"/>
              <a:gd name="connsiteY15" fmla="*/ 327198 h 1308789"/>
              <a:gd name="connsiteX16" fmla="*/ 191653 w 661864"/>
              <a:gd name="connsiteY16" fmla="*/ 191653 h 1308789"/>
              <a:gd name="connsiteX17" fmla="*/ 444812 w 661864"/>
              <a:gd name="connsiteY17" fmla="*/ 312003 h 1308789"/>
              <a:gd name="connsiteX18" fmla="*/ 312003 w 661864"/>
              <a:gd name="connsiteY18" fmla="*/ 444812 h 1308789"/>
              <a:gd name="connsiteX19" fmla="*/ 654395 w 661864"/>
              <a:gd name="connsiteY19" fmla="*/ 0 h 1308789"/>
              <a:gd name="connsiteX20" fmla="*/ 661864 w 661864"/>
              <a:gd name="connsiteY20" fmla="*/ 21003 h 1308789"/>
              <a:gd name="connsiteX21" fmla="*/ 661864 w 661864"/>
              <a:gd name="connsiteY21" fmla="*/ 264075 h 1308789"/>
              <a:gd name="connsiteX22" fmla="*/ 560483 w 661864"/>
              <a:gd name="connsiteY22" fmla="*/ 264075 h 130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1864" h="1308789">
                <a:moveTo>
                  <a:pt x="560483" y="1044714"/>
                </a:moveTo>
                <a:lnTo>
                  <a:pt x="661864" y="1044714"/>
                </a:lnTo>
                <a:lnTo>
                  <a:pt x="661864" y="1287787"/>
                </a:lnTo>
                <a:lnTo>
                  <a:pt x="654395" y="1308789"/>
                </a:lnTo>
                <a:close/>
                <a:moveTo>
                  <a:pt x="312003" y="863977"/>
                </a:moveTo>
                <a:lnTo>
                  <a:pt x="444812" y="996786"/>
                </a:lnTo>
                <a:lnTo>
                  <a:pt x="191653" y="1117076"/>
                </a:lnTo>
                <a:close/>
                <a:moveTo>
                  <a:pt x="264075" y="560483"/>
                </a:moveTo>
                <a:lnTo>
                  <a:pt x="264075" y="748306"/>
                </a:lnTo>
                <a:lnTo>
                  <a:pt x="0" y="654395"/>
                </a:lnTo>
                <a:close/>
                <a:moveTo>
                  <a:pt x="654394" y="327198"/>
                </a:moveTo>
                <a:lnTo>
                  <a:pt x="661864" y="327951"/>
                </a:lnTo>
                <a:lnTo>
                  <a:pt x="661864" y="980839"/>
                </a:lnTo>
                <a:lnTo>
                  <a:pt x="654394" y="981592"/>
                </a:lnTo>
                <a:cubicBezTo>
                  <a:pt x="473688" y="981592"/>
                  <a:pt x="327197" y="835101"/>
                  <a:pt x="327197" y="654395"/>
                </a:cubicBezTo>
                <a:cubicBezTo>
                  <a:pt x="327197" y="473689"/>
                  <a:pt x="473688" y="327198"/>
                  <a:pt x="654394" y="327198"/>
                </a:cubicBezTo>
                <a:close/>
                <a:moveTo>
                  <a:pt x="191653" y="191653"/>
                </a:moveTo>
                <a:lnTo>
                  <a:pt x="444812" y="312003"/>
                </a:lnTo>
                <a:lnTo>
                  <a:pt x="312003" y="444812"/>
                </a:lnTo>
                <a:close/>
                <a:moveTo>
                  <a:pt x="654395" y="0"/>
                </a:moveTo>
                <a:lnTo>
                  <a:pt x="661864" y="21003"/>
                </a:lnTo>
                <a:lnTo>
                  <a:pt x="661864" y="264075"/>
                </a:lnTo>
                <a:lnTo>
                  <a:pt x="560483" y="264075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 w="3175"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" name="Rectangle: Rounded Corners 109">
            <a:extLst>
              <a:ext uri="{FF2B5EF4-FFF2-40B4-BE49-F238E27FC236}">
                <a16:creationId xmlns:a16="http://schemas.microsoft.com/office/drawing/2014/main" id="{D23630C4-6A95-B543-83CF-081423A0670E}"/>
              </a:ext>
            </a:extLst>
          </p:cNvPr>
          <p:cNvSpPr/>
          <p:nvPr userDrawn="1"/>
        </p:nvSpPr>
        <p:spPr>
          <a:xfrm>
            <a:off x="2081352" y="2138133"/>
            <a:ext cx="4628859" cy="301752"/>
          </a:xfrm>
          <a:prstGeom prst="roundRect">
            <a:avLst/>
          </a:prstGeom>
          <a:solidFill>
            <a:srgbClr val="D3E2D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tx1"/>
                </a:solidFill>
                <a:cs typeface="Calibri"/>
              </a:rPr>
              <a:t>Advisory Board &amp; Expert Panel Feedback</a:t>
            </a:r>
          </a:p>
        </p:txBody>
      </p:sp>
      <p:sp>
        <p:nvSpPr>
          <p:cNvPr id="23" name="Freeform: Shape 132">
            <a:extLst>
              <a:ext uri="{FF2B5EF4-FFF2-40B4-BE49-F238E27FC236}">
                <a16:creationId xmlns:a16="http://schemas.microsoft.com/office/drawing/2014/main" id="{005A7CC2-F47F-3C44-B440-0699BC207555}"/>
              </a:ext>
            </a:extLst>
          </p:cNvPr>
          <p:cNvSpPr/>
          <p:nvPr userDrawn="1"/>
        </p:nvSpPr>
        <p:spPr>
          <a:xfrm>
            <a:off x="7138780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308" tIns="66308" rIns="66308" bIns="66308" numCol="1" spcCol="1270" anchor="t" anchorCtr="0">
            <a:noAutofit/>
          </a:bodyPr>
          <a:lstStyle/>
          <a:p>
            <a:pPr defTabSz="4533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5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4" name="Freeform: Shape 21">
            <a:extLst>
              <a:ext uri="{FF2B5EF4-FFF2-40B4-BE49-F238E27FC236}">
                <a16:creationId xmlns:a16="http://schemas.microsoft.com/office/drawing/2014/main" id="{B4454ACE-9C39-2C48-9531-9B5CC8910279}"/>
              </a:ext>
            </a:extLst>
          </p:cNvPr>
          <p:cNvSpPr/>
          <p:nvPr userDrawn="1"/>
        </p:nvSpPr>
        <p:spPr>
          <a:xfrm>
            <a:off x="2081352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t" anchorCtr="0">
            <a:noAutofit/>
          </a:bodyPr>
          <a:lstStyle/>
          <a:p>
            <a:pPr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1</a:t>
            </a:r>
            <a:endParaRPr lang="en-US" sz="1400" u="sng">
              <a:solidFill>
                <a:schemeClr val="tx1"/>
              </a:solidFill>
              <a:cs typeface="Calibri"/>
            </a:endParaRPr>
          </a:p>
          <a:p>
            <a:pPr marL="0" lvl="1" defTabSz="41560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>
                <a:solidFill>
                  <a:schemeClr val="tx1"/>
                </a:solidFill>
              </a:rPr>
              <a:t>Welcome to Project ENHANCE!</a:t>
            </a:r>
            <a:endParaRPr lang="en-US" sz="1400">
              <a:solidFill>
                <a:schemeClr val="tx1"/>
              </a:solidFill>
              <a:cs typeface="Calibri"/>
            </a:endParaRPr>
          </a:p>
          <a:p>
            <a:pPr marL="48578" lvl="1" indent="-48578" defTabSz="41560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5" name="Freeform: Shape 22">
            <a:extLst>
              <a:ext uri="{FF2B5EF4-FFF2-40B4-BE49-F238E27FC236}">
                <a16:creationId xmlns:a16="http://schemas.microsoft.com/office/drawing/2014/main" id="{36C69CD0-B30C-B941-A16E-C9177D6B258E}"/>
              </a:ext>
            </a:extLst>
          </p:cNvPr>
          <p:cNvSpPr/>
          <p:nvPr userDrawn="1"/>
        </p:nvSpPr>
        <p:spPr>
          <a:xfrm>
            <a:off x="3345709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546" tIns="69546" rIns="69546" bIns="69546" numCol="1" spcCol="1270" anchor="t" anchorCtr="0">
            <a:noAutofit/>
          </a:bodyPr>
          <a:lstStyle/>
          <a:p>
            <a:pPr defTabSz="4911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2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6" name="Freeform: Shape 23">
            <a:extLst>
              <a:ext uri="{FF2B5EF4-FFF2-40B4-BE49-F238E27FC236}">
                <a16:creationId xmlns:a16="http://schemas.microsoft.com/office/drawing/2014/main" id="{316AA3EB-D64A-4242-B719-7A10F06E5F9B}"/>
              </a:ext>
            </a:extLst>
          </p:cNvPr>
          <p:cNvSpPr/>
          <p:nvPr userDrawn="1"/>
        </p:nvSpPr>
        <p:spPr>
          <a:xfrm>
            <a:off x="4610066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546" tIns="69546" rIns="69546" bIns="69546" numCol="1" spcCol="1270" anchor="t" anchorCtr="0">
            <a:noAutofit/>
          </a:bodyPr>
          <a:lstStyle/>
          <a:p>
            <a:pPr defTabSz="4911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3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F1B1904F-1993-6E4A-A3F3-9FB9A39B4BB2}"/>
              </a:ext>
            </a:extLst>
          </p:cNvPr>
          <p:cNvSpPr/>
          <p:nvPr userDrawn="1"/>
        </p:nvSpPr>
        <p:spPr>
          <a:xfrm>
            <a:off x="5874423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546" tIns="69546" rIns="69546" bIns="69546" numCol="1" spcCol="1270" anchor="t" anchorCtr="0">
            <a:noAutofit/>
          </a:bodyPr>
          <a:lstStyle/>
          <a:p>
            <a:pPr defTabSz="4911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4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8" name="Rectangle: Rounded Corners 121">
            <a:extLst>
              <a:ext uri="{FF2B5EF4-FFF2-40B4-BE49-F238E27FC236}">
                <a16:creationId xmlns:a16="http://schemas.microsoft.com/office/drawing/2014/main" id="{D1EA6C49-6B4B-144A-A641-36458845EE9C}"/>
              </a:ext>
            </a:extLst>
          </p:cNvPr>
          <p:cNvSpPr/>
          <p:nvPr userDrawn="1"/>
        </p:nvSpPr>
        <p:spPr>
          <a:xfrm>
            <a:off x="2081352" y="2499218"/>
            <a:ext cx="6291868" cy="301751"/>
          </a:xfrm>
          <a:prstGeom prst="roundRect">
            <a:avLst/>
          </a:pr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tx1"/>
                </a:solidFill>
              </a:rPr>
              <a:t>Phase 1: Ci3T Leadership Teams</a:t>
            </a:r>
          </a:p>
        </p:txBody>
      </p:sp>
      <p:sp>
        <p:nvSpPr>
          <p:cNvPr id="29" name="Freeform: Shape 134">
            <a:extLst>
              <a:ext uri="{FF2B5EF4-FFF2-40B4-BE49-F238E27FC236}">
                <a16:creationId xmlns:a16="http://schemas.microsoft.com/office/drawing/2014/main" id="{B2B366D0-D4BD-6B41-A53E-D2180910D487}"/>
              </a:ext>
            </a:extLst>
          </p:cNvPr>
          <p:cNvSpPr/>
          <p:nvPr userDrawn="1"/>
        </p:nvSpPr>
        <p:spPr>
          <a:xfrm>
            <a:off x="8411433" y="2853433"/>
            <a:ext cx="949871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t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solidFill>
                  <a:schemeClr val="tx1"/>
                </a:solidFill>
              </a:rPr>
              <a:t>Module v2 Review</a:t>
            </a:r>
          </a:p>
          <a:p>
            <a:pPr marL="48578" lvl="1" indent="-48578" defTabSz="41560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30" name="Focus Group">
            <a:extLst>
              <a:ext uri="{FF2B5EF4-FFF2-40B4-BE49-F238E27FC236}">
                <a16:creationId xmlns:a16="http://schemas.microsoft.com/office/drawing/2014/main" id="{6705AD34-0846-E644-8C40-5F5D2C8D70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51992" y="3839135"/>
            <a:ext cx="468752" cy="391585"/>
          </a:xfrm>
          <a:prstGeom prst="rect">
            <a:avLst/>
          </a:prstGeom>
          <a:solidFill>
            <a:srgbClr val="80B284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ctangle: Rounded Corners 122">
            <a:extLst>
              <a:ext uri="{FF2B5EF4-FFF2-40B4-BE49-F238E27FC236}">
                <a16:creationId xmlns:a16="http://schemas.microsoft.com/office/drawing/2014/main" id="{34EDA6D7-2D92-664E-A2A5-893DCAFEC1D2}"/>
              </a:ext>
            </a:extLst>
          </p:cNvPr>
          <p:cNvSpPr/>
          <p:nvPr userDrawn="1"/>
        </p:nvSpPr>
        <p:spPr>
          <a:xfrm>
            <a:off x="8410880" y="2499218"/>
            <a:ext cx="950976" cy="301751"/>
          </a:xfrm>
          <a:prstGeom prst="roundRect">
            <a:avLst/>
          </a:pr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tx1"/>
                </a:solidFill>
              </a:rPr>
              <a:t>Phase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1EA08D-FF5F-EE45-B59B-DFF66803F8C3}"/>
              </a:ext>
            </a:extLst>
          </p:cNvPr>
          <p:cNvSpPr txBox="1"/>
          <p:nvPr userDrawn="1"/>
        </p:nvSpPr>
        <p:spPr>
          <a:xfrm>
            <a:off x="2836406" y="5307553"/>
            <a:ext cx="4216074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/>
              <a:t>Stakeholder Field Testing</a:t>
            </a:r>
          </a:p>
          <a:p>
            <a:pPr marL="173038" indent="-112713">
              <a:lnSpc>
                <a:spcPct val="85000"/>
              </a:lnSpc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en-US" sz="1600"/>
              <a:t>Students	• Ci3T Leadership Teams</a:t>
            </a:r>
          </a:p>
          <a:p>
            <a:pPr marL="173038" indent="-112713">
              <a:lnSpc>
                <a:spcPct val="85000"/>
              </a:lnSpc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en-US" sz="1600"/>
              <a:t>Families	• Principal Leaders</a:t>
            </a:r>
          </a:p>
          <a:p>
            <a:pPr marL="173038" indent="-112713">
              <a:lnSpc>
                <a:spcPct val="85000"/>
              </a:lnSpc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en-US" sz="1600"/>
              <a:t>Faculty &amp; Staff	• District Administrators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135271-DEB4-EE4E-9E9C-320D82299298}"/>
              </a:ext>
            </a:extLst>
          </p:cNvPr>
          <p:cNvSpPr txBox="1"/>
          <p:nvPr userDrawn="1"/>
        </p:nvSpPr>
        <p:spPr>
          <a:xfrm>
            <a:off x="9432976" y="2882747"/>
            <a:ext cx="1371600" cy="1477328"/>
          </a:xfrm>
          <a:prstGeom prst="rect">
            <a:avLst/>
          </a:prstGeom>
          <a:noFill/>
          <a:effectLst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>
                <a:ln w="6350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</a:p>
          <a:p>
            <a:pPr algn="ctr"/>
            <a:endParaRPr lang="en-US" b="1">
              <a:ln w="6350">
                <a:solidFill>
                  <a:schemeClr val="bg1"/>
                </a:solidFill>
              </a:ln>
            </a:endParaRPr>
          </a:p>
          <a:p>
            <a:pPr algn="ctr"/>
            <a:endParaRPr lang="en-US" sz="2000" b="1">
              <a:ln w="6350">
                <a:solidFill>
                  <a:schemeClr val="bg1"/>
                </a:solidFill>
              </a:ln>
            </a:endParaRPr>
          </a:p>
          <a:p>
            <a:pPr algn="ctr"/>
            <a:endParaRPr lang="en-US" sz="1400" b="1">
              <a:ln w="6350">
                <a:solidFill>
                  <a:schemeClr val="bg1"/>
                </a:solidFill>
              </a:ln>
            </a:endParaRPr>
          </a:p>
          <a:p>
            <a:pPr algn="ctr"/>
            <a:r>
              <a:rPr lang="en-US" b="1">
                <a:ln w="6350">
                  <a:solidFill>
                    <a:schemeClr val="bg1"/>
                  </a:solidFill>
                </a:ln>
              </a:rPr>
              <a:t>vs.</a:t>
            </a:r>
          </a:p>
        </p:txBody>
      </p:sp>
      <p:sp>
        <p:nvSpPr>
          <p:cNvPr id="34" name="Freeform: Shape 126">
            <a:extLst>
              <a:ext uri="{FF2B5EF4-FFF2-40B4-BE49-F238E27FC236}">
                <a16:creationId xmlns:a16="http://schemas.microsoft.com/office/drawing/2014/main" id="{BC8A2ECC-D591-8D4F-946D-AE9B0B3153F4}"/>
              </a:ext>
            </a:extLst>
          </p:cNvPr>
          <p:cNvSpPr/>
          <p:nvPr userDrawn="1"/>
        </p:nvSpPr>
        <p:spPr>
          <a:xfrm>
            <a:off x="2836406" y="4970507"/>
            <a:ext cx="6291868" cy="29923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3152" rIns="72785" bIns="72785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bg1"/>
                </a:solidFill>
              </a:rPr>
              <a:t>Phase 2: Module Testing with Stakeholders</a:t>
            </a:r>
          </a:p>
        </p:txBody>
      </p:sp>
      <p:pic>
        <p:nvPicPr>
          <p:cNvPr id="35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8D667F29-D52F-5F4D-8172-944ED27B157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1007" y="108426"/>
            <a:ext cx="2190750" cy="12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42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50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52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81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1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232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8414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0BC6AC-0E00-E049-AD53-FF2F2C9DEF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01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EA4A31EE-B5D9-A641-88B9-DE234CBD9B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693059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EF1DD-1C58-F442-9D60-B70273AF2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C48A4-5428-BB4D-B262-742061F9B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66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D232E-8082-3540-9359-00E264FDD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71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985740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EF1DD-1C58-F442-9D60-B70273AF2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64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10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77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DB449F4-D990-3248-8DF3-76B31B9D09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17617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F944C484-679D-EE42-8547-1C89D449E8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984523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2430724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404382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788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47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560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.EN PIs+">
    <p:bg>
      <p:bgPr>
        <a:gradFill flip="none" rotWithShape="1">
          <a:gsLst>
            <a:gs pos="0">
              <a:srgbClr val="B4C7E7"/>
            </a:gs>
            <a:gs pos="46000">
              <a:srgbClr val="4D79C7"/>
            </a:gs>
            <a:gs pos="100000">
              <a:srgbClr val="264478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SA map">
            <a:extLst>
              <a:ext uri="{FF2B5EF4-FFF2-40B4-BE49-F238E27FC236}">
                <a16:creationId xmlns:a16="http://schemas.microsoft.com/office/drawing/2014/main" id="{BE505EF7-CB2A-007C-9686-2E4EBD034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1830050" cy="6858000"/>
          </a:xfrm>
          <a:prstGeom prst="rect">
            <a:avLst/>
          </a:prstGeom>
        </p:spPr>
      </p:pic>
      <p:pic>
        <p:nvPicPr>
          <p:cNvPr id="3" name="AZ">
            <a:extLst>
              <a:ext uri="{FF2B5EF4-FFF2-40B4-BE49-F238E27FC236}">
                <a16:creationId xmlns:a16="http://schemas.microsoft.com/office/drawing/2014/main" id="{287BB524-B78D-6D92-1547-4F8D6A3167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0259" y="3101937"/>
            <a:ext cx="1818526" cy="2093021"/>
          </a:xfrm>
          <a:prstGeom prst="rect">
            <a:avLst/>
          </a:prstGeom>
        </p:spPr>
      </p:pic>
      <p:pic>
        <p:nvPicPr>
          <p:cNvPr id="4" name="MI">
            <a:extLst>
              <a:ext uri="{FF2B5EF4-FFF2-40B4-BE49-F238E27FC236}">
                <a16:creationId xmlns:a16="http://schemas.microsoft.com/office/drawing/2014/main" id="{415A2EF2-2E66-4A6E-D1CC-8BDC5C3E6B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2076" y="1436528"/>
            <a:ext cx="1033999" cy="1009380"/>
          </a:xfrm>
          <a:prstGeom prst="rect">
            <a:avLst/>
          </a:prstGeom>
        </p:spPr>
      </p:pic>
      <p:pic>
        <p:nvPicPr>
          <p:cNvPr id="5" name="MI2">
            <a:extLst>
              <a:ext uri="{FF2B5EF4-FFF2-40B4-BE49-F238E27FC236}">
                <a16:creationId xmlns:a16="http://schemas.microsoft.com/office/drawing/2014/main" id="{C9C22DB3-72A7-423F-D3E3-76C4045F9AA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17493" y="1023682"/>
            <a:ext cx="1219906" cy="609953"/>
          </a:xfrm>
          <a:prstGeom prst="rect">
            <a:avLst/>
          </a:prstGeom>
        </p:spPr>
      </p:pic>
      <p:pic>
        <p:nvPicPr>
          <p:cNvPr id="6" name="CN">
            <a:extLst>
              <a:ext uri="{FF2B5EF4-FFF2-40B4-BE49-F238E27FC236}">
                <a16:creationId xmlns:a16="http://schemas.microsoft.com/office/drawing/2014/main" id="{EABE28BC-2A02-196D-DC7A-9A2961D6156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35109" y="1865947"/>
            <a:ext cx="601489" cy="587168"/>
          </a:xfrm>
          <a:prstGeom prst="rect">
            <a:avLst/>
          </a:prstGeom>
        </p:spPr>
      </p:pic>
      <p:pic>
        <p:nvPicPr>
          <p:cNvPr id="7" name="MA">
            <a:extLst>
              <a:ext uri="{FF2B5EF4-FFF2-40B4-BE49-F238E27FC236}">
                <a16:creationId xmlns:a16="http://schemas.microsoft.com/office/drawing/2014/main" id="{67B29F03-F4D7-04CD-8C6E-8DFA66A261E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27802" y="1530566"/>
            <a:ext cx="809073" cy="789809"/>
          </a:xfrm>
          <a:prstGeom prst="rect">
            <a:avLst/>
          </a:prstGeom>
        </p:spPr>
      </p:pic>
      <p:pic>
        <p:nvPicPr>
          <p:cNvPr id="8" name="KS blue">
            <a:extLst>
              <a:ext uri="{FF2B5EF4-FFF2-40B4-BE49-F238E27FC236}">
                <a16:creationId xmlns:a16="http://schemas.microsoft.com/office/drawing/2014/main" id="{26A6C0C8-BEC4-62C0-6DAC-15D792588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326" r="1897"/>
          <a:stretch/>
        </p:blipFill>
        <p:spPr>
          <a:xfrm>
            <a:off x="5462546" y="2830002"/>
            <a:ext cx="1576497" cy="1280822"/>
          </a:xfrm>
          <a:prstGeom prst="rect">
            <a:avLst/>
          </a:prstGeom>
        </p:spPr>
      </p:pic>
      <p:pic>
        <p:nvPicPr>
          <p:cNvPr id="9" name="ASU">
            <a:extLst>
              <a:ext uri="{FF2B5EF4-FFF2-40B4-BE49-F238E27FC236}">
                <a16:creationId xmlns:a16="http://schemas.microsoft.com/office/drawing/2014/main" id="{96A42AE2-9CEA-D7F7-AFE3-95D5DE8562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3558" y="4173434"/>
            <a:ext cx="1065270" cy="454184"/>
          </a:xfrm>
          <a:prstGeom prst="rect">
            <a:avLst/>
          </a:prstGeom>
          <a:noFill/>
          <a:ln>
            <a:noFill/>
          </a:ln>
          <a:effectLst>
            <a:glow rad="127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U">
            <a:extLst>
              <a:ext uri="{FF2B5EF4-FFF2-40B4-BE49-F238E27FC236}">
                <a16:creationId xmlns:a16="http://schemas.microsoft.com/office/drawing/2014/main" id="{AE0C04F5-35F6-F8CF-8F98-B7EAF10D61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/>
          <a:stretch>
            <a:fillRect/>
          </a:stretch>
        </p:blipFill>
        <p:spPr bwMode="auto">
          <a:xfrm>
            <a:off x="6185145" y="3283411"/>
            <a:ext cx="925771" cy="588104"/>
          </a:xfrm>
          <a:prstGeom prst="rect">
            <a:avLst/>
          </a:prstGeom>
          <a:noFill/>
          <a:effectLst>
            <a:glow rad="127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UCONN">
            <a:extLst>
              <a:ext uri="{FF2B5EF4-FFF2-40B4-BE49-F238E27FC236}">
                <a16:creationId xmlns:a16="http://schemas.microsoft.com/office/drawing/2014/main" id="{4FC9CBD8-A47B-5176-F5C4-CED6AC4D9B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/>
          <a:stretch>
            <a:fillRect/>
          </a:stretch>
        </p:blipFill>
        <p:spPr bwMode="auto">
          <a:xfrm>
            <a:off x="10779699" y="2248060"/>
            <a:ext cx="1322211" cy="394517"/>
          </a:xfrm>
          <a:prstGeom prst="rect">
            <a:avLst/>
          </a:prstGeom>
          <a:noFill/>
          <a:effectLst>
            <a:glow rad="127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Northeastern">
            <a:extLst>
              <a:ext uri="{FF2B5EF4-FFF2-40B4-BE49-F238E27FC236}">
                <a16:creationId xmlns:a16="http://schemas.microsoft.com/office/drawing/2014/main" id="{0DB23D45-375A-9E77-FDD6-2EEDEA9267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/>
          <a:srcRect/>
          <a:stretch/>
        </p:blipFill>
        <p:spPr bwMode="auto">
          <a:xfrm>
            <a:off x="11336475" y="1349885"/>
            <a:ext cx="765435" cy="765435"/>
          </a:xfrm>
          <a:prstGeom prst="ellipse">
            <a:avLst/>
          </a:prstGeom>
          <a:solidFill>
            <a:sysClr val="window" lastClr="FFFFFF"/>
          </a:solidFill>
        </p:spPr>
      </p:pic>
      <p:pic>
        <p:nvPicPr>
          <p:cNvPr id="13" name="UMFlint">
            <a:extLst>
              <a:ext uri="{FF2B5EF4-FFF2-40B4-BE49-F238E27FC236}">
                <a16:creationId xmlns:a16="http://schemas.microsoft.com/office/drawing/2014/main" id="{09DB8503-9E6F-C09B-E0A3-0D1C3EF6DC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t="2064"/>
          <a:stretch/>
        </p:blipFill>
        <p:spPr>
          <a:xfrm>
            <a:off x="8774187" y="2085666"/>
            <a:ext cx="654209" cy="644608"/>
          </a:xfrm>
          <a:prstGeom prst="rect">
            <a:avLst/>
          </a:prstGeom>
        </p:spPr>
      </p:pic>
      <p:pic>
        <p:nvPicPr>
          <p:cNvPr id="14" name="EAC">
            <a:extLst>
              <a:ext uri="{FF2B5EF4-FFF2-40B4-BE49-F238E27FC236}">
                <a16:creationId xmlns:a16="http://schemas.microsoft.com/office/drawing/2014/main" id="{AF33F50C-359E-6CA5-1355-1DEA935594B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1"/>
          <a:srcRect l="16313" t="16313" r="11120" b="11120"/>
          <a:stretch/>
        </p:blipFill>
        <p:spPr bwMode="auto">
          <a:xfrm>
            <a:off x="8021519" y="805817"/>
            <a:ext cx="1088136" cy="1088136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WPO">
            <a:extLst>
              <a:ext uri="{FF2B5EF4-FFF2-40B4-BE49-F238E27FC236}">
                <a16:creationId xmlns:a16="http://schemas.microsoft.com/office/drawing/2014/main" id="{202BC3E1-6E7E-E0D7-A9A1-BD42ED6D34C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2"/>
          <a:srcRect l="11417" t="7624" r="11048" b="30286"/>
          <a:stretch/>
        </p:blipFill>
        <p:spPr bwMode="auto">
          <a:xfrm>
            <a:off x="3229563" y="2926345"/>
            <a:ext cx="1087041" cy="1088136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Image result for amy briesch northeastern university">
            <a:extLst>
              <a:ext uri="{FF2B5EF4-FFF2-40B4-BE49-F238E27FC236}">
                <a16:creationId xmlns:a16="http://schemas.microsoft.com/office/drawing/2014/main" id="{50A4809A-9B25-43AA-1655-C9B2660FDF4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1510" r="4599" b="28534"/>
          <a:stretch/>
        </p:blipFill>
        <p:spPr bwMode="auto">
          <a:xfrm>
            <a:off x="10207079" y="597061"/>
            <a:ext cx="1083050" cy="1088136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Image result for sandra chafouleas university of connecticut">
            <a:extLst>
              <a:ext uri="{FF2B5EF4-FFF2-40B4-BE49-F238E27FC236}">
                <a16:creationId xmlns:a16="http://schemas.microsoft.com/office/drawing/2014/main" id="{385CC711-F217-B320-AA8D-C6975DA7910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t="-287" r="8661" b="14791"/>
          <a:stretch/>
        </p:blipFill>
        <p:spPr bwMode="auto">
          <a:xfrm>
            <a:off x="10772493" y="2743375"/>
            <a:ext cx="1088136" cy="1088136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EE4B171C-8B6B-9496-0623-A04038FD61B3}"/>
              </a:ext>
            </a:extLst>
          </p:cNvPr>
          <p:cNvSpPr txBox="1">
            <a:spLocks/>
          </p:cNvSpPr>
          <p:nvPr userDrawn="1"/>
        </p:nvSpPr>
        <p:spPr>
          <a:xfrm>
            <a:off x="195094" y="158546"/>
            <a:ext cx="6703679" cy="1348791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000" b="1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latin typeface="Calibri" panose="020F0502020204030204"/>
              </a:rPr>
              <a:t>Institute of Education Sciences </a:t>
            </a:r>
            <a:r>
              <a:rPr lang="en-US" altLang="en-US" sz="4800" b="1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glow rad="63500">
                    <a:srgbClr val="70AD47">
                      <a:satMod val="175000"/>
                      <a:alpha val="30000"/>
                    </a:srgbClr>
                  </a:glow>
                </a:effectLst>
                <a:latin typeface="Calibri" panose="020F0502020204030204"/>
              </a:rPr>
              <a:t>Project ENHANCE</a:t>
            </a:r>
            <a:endParaRPr lang="en-US" altLang="en-US" b="1">
              <a:ln w="12700">
                <a:solidFill>
                  <a:prstClr val="white"/>
                </a:solidFill>
              </a:ln>
              <a:solidFill>
                <a:prstClr val="black"/>
              </a:solidFill>
              <a:effectLst>
                <a:glow rad="63500">
                  <a:srgbClr val="70AD47">
                    <a:satMod val="175000"/>
                    <a:alpha val="30000"/>
                  </a:srgbClr>
                </a:glow>
              </a:effectLst>
              <a:latin typeface="Calibri" panose="020F0502020204030204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2987D76-E8DF-AC75-A870-330FBBD5C2F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805531" y="3039764"/>
            <a:ext cx="1599168" cy="834348"/>
          </a:xfrm>
          <a:prstGeom prst="rect">
            <a:avLst/>
          </a:prstGeom>
        </p:spPr>
      </p:pic>
      <p:pic>
        <p:nvPicPr>
          <p:cNvPr id="20" name="DJR">
            <a:extLst>
              <a:ext uri="{FF2B5EF4-FFF2-40B4-BE49-F238E27FC236}">
                <a16:creationId xmlns:a16="http://schemas.microsoft.com/office/drawing/2014/main" id="{FB75D6EE-3669-AEAC-7181-0A0894ECF7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/>
          <a:srcRect/>
          <a:stretch/>
        </p:blipFill>
        <p:spPr bwMode="auto">
          <a:xfrm>
            <a:off x="7533671" y="2533182"/>
            <a:ext cx="1086875" cy="1086873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B25F55-7959-BC37-7C42-991AC5970B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/>
          <a:srcRect l="14165" t="18982" r="18122" b="21628"/>
          <a:stretch/>
        </p:blipFill>
        <p:spPr>
          <a:xfrm>
            <a:off x="8535707" y="3425248"/>
            <a:ext cx="898839" cy="588105"/>
          </a:xfrm>
          <a:prstGeom prst="rect">
            <a:avLst/>
          </a:prstGeom>
          <a:effectLst>
            <a:glow rad="12700">
              <a:sysClr val="window" lastClr="FFFFFF"/>
            </a:glo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23C026-767E-952F-5562-4179C7B27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5416" t="5738" r="10781" b="10459"/>
          <a:stretch/>
        </p:blipFill>
        <p:spPr>
          <a:xfrm>
            <a:off x="273386" y="1534640"/>
            <a:ext cx="914400" cy="914400"/>
          </a:xfrm>
          <a:prstGeom prst="ellipse">
            <a:avLst/>
          </a:prstGeom>
          <a:ln>
            <a:solidFill>
              <a:sysClr val="window" lastClr="FFFFFF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767356-09D2-BDF4-58BE-FE72F2880F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6665" t="6113" r="9109" b="9661"/>
          <a:stretch/>
        </p:blipFill>
        <p:spPr>
          <a:xfrm>
            <a:off x="1219602" y="1534640"/>
            <a:ext cx="914400" cy="914400"/>
          </a:xfrm>
          <a:prstGeom prst="ellipse">
            <a:avLst/>
          </a:prstGeom>
          <a:ln>
            <a:solidFill>
              <a:sysClr val="window" lastClr="FFFFFF"/>
            </a:solidFill>
          </a:ln>
        </p:spPr>
      </p:pic>
      <p:pic>
        <p:nvPicPr>
          <p:cNvPr id="24" name="Picture 23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A49EE037-E691-2393-C60F-7B5176FF3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b="32053"/>
          <a:stretch/>
        </p:blipFill>
        <p:spPr>
          <a:xfrm>
            <a:off x="5344966" y="2138318"/>
            <a:ext cx="1143600" cy="1086873"/>
          </a:xfrm>
          <a:prstGeom prst="ellipse">
            <a:avLst/>
          </a:prstGeom>
          <a:noFill/>
          <a:ln>
            <a:solidFill>
              <a:sysClr val="window" lastClr="FFFF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24" descr="A picture of Rebecca Sherod">
            <a:extLst>
              <a:ext uri="{FF2B5EF4-FFF2-40B4-BE49-F238E27FC236}">
                <a16:creationId xmlns:a16="http://schemas.microsoft.com/office/drawing/2014/main" id="{4B0BF917-7F47-8B0D-8CBD-1D02392CB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0" t="18741" r="32006" b="29659"/>
          <a:stretch/>
        </p:blipFill>
        <p:spPr>
          <a:xfrm>
            <a:off x="2165818" y="1534640"/>
            <a:ext cx="915401" cy="914400"/>
          </a:xfrm>
          <a:prstGeom prst="flowChartConnector">
            <a:avLst/>
          </a:prstGeom>
          <a:blipFill dpi="0"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748" t="-12473" r="-25119" b="-42393"/>
            </a:stretch>
          </a:blip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7913062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405496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3" name="Goal 3">
            <a:extLst>
              <a:ext uri="{FF2B5EF4-FFF2-40B4-BE49-F238E27FC236}">
                <a16:creationId xmlns:a16="http://schemas.microsoft.com/office/drawing/2014/main" id="{4F0367BA-DE0F-DE46-80B6-55D46F5130F6}"/>
              </a:ext>
            </a:extLst>
          </p:cNvPr>
          <p:cNvSpPr/>
          <p:nvPr userDrawn="1"/>
        </p:nvSpPr>
        <p:spPr>
          <a:xfrm flipH="1">
            <a:off x="7164572" y="805649"/>
            <a:ext cx="3485321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for students with high risk</a:t>
            </a:r>
          </a:p>
        </p:txBody>
      </p:sp>
      <p:sp>
        <p:nvSpPr>
          <p:cNvPr id="44" name="Goal 2">
            <a:extLst>
              <a:ext uri="{FF2B5EF4-FFF2-40B4-BE49-F238E27FC236}">
                <a16:creationId xmlns:a16="http://schemas.microsoft.com/office/drawing/2014/main" id="{CE3623A0-87FA-B144-8700-BFAB962D159F}"/>
              </a:ext>
            </a:extLst>
          </p:cNvPr>
          <p:cNvSpPr/>
          <p:nvPr userDrawn="1"/>
        </p:nvSpPr>
        <p:spPr>
          <a:xfrm rot="10800000" flipH="1" flipV="1">
            <a:off x="1537625" y="1858317"/>
            <a:ext cx="3072384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horz" wrap="square" lIns="9144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Goal: Reverse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 students at risk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Goal 1">
            <a:extLst>
              <a:ext uri="{FF2B5EF4-FFF2-40B4-BE49-F238E27FC236}">
                <a16:creationId xmlns:a16="http://schemas.microsoft.com/office/drawing/2014/main" id="{21CDEB5D-36CB-7441-82AE-59E7BEBA4BF2}"/>
              </a:ext>
            </a:extLst>
          </p:cNvPr>
          <p:cNvSpPr/>
          <p:nvPr userDrawn="1"/>
        </p:nvSpPr>
        <p:spPr>
          <a:xfrm flipH="1">
            <a:off x="6838152" y="3740744"/>
            <a:ext cx="3813048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Prevent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School/classroom-wide systems for all students, staff, &amp; settings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879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497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27565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37911946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 with set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7618DE65-8D1F-EDAD-0EE9-7B26203BF50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11963648"/>
              </p:ext>
            </p:extLst>
          </p:nvPr>
        </p:nvGraphicFramePr>
        <p:xfrm>
          <a:off x="59258" y="1476873"/>
          <a:ext cx="12073484" cy="4535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88C6D5C2-3344-12A8-558A-615FB4F2FB59}"/>
              </a:ext>
            </a:extLst>
          </p:cNvPr>
          <p:cNvSpPr txBox="1"/>
          <p:nvPr userDrawn="1"/>
        </p:nvSpPr>
        <p:spPr>
          <a:xfrm>
            <a:off x="2942086" y="5893676"/>
            <a:ext cx="2279186" cy="770362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2300" algn="ctr"/>
                <a:tab pos="1689100" algn="ctr"/>
              </a:tabLst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BDCA4D-F400-7A16-1B22-937F08AC6C88}"/>
              </a:ext>
            </a:extLst>
          </p:cNvPr>
          <p:cNvSpPr txBox="1"/>
          <p:nvPr userDrawn="1"/>
        </p:nvSpPr>
        <p:spPr>
          <a:xfrm>
            <a:off x="6988458" y="5893677"/>
            <a:ext cx="2273915" cy="770362"/>
          </a:xfrm>
          <a:prstGeom prst="roundRect">
            <a:avLst/>
          </a:prstGeom>
          <a:solidFill>
            <a:srgbClr val="22AA83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2300" algn="ctr"/>
                <a:tab pos="1654175" algn="ctr"/>
              </a:tabLst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AC8742-023C-85D5-31E4-1C0029F26F5A}"/>
              </a:ext>
            </a:extLst>
          </p:cNvPr>
          <p:cNvSpPr txBox="1"/>
          <p:nvPr userDrawn="1"/>
        </p:nvSpPr>
        <p:spPr>
          <a:xfrm>
            <a:off x="0" y="0"/>
            <a:ext cx="12192000" cy="1427442"/>
          </a:xfrm>
          <a:prstGeom prst="rect">
            <a:avLst/>
          </a:prstGeom>
          <a:noFill/>
        </p:spPr>
        <p:txBody>
          <a:bodyPr wrap="square" tIns="182880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5B9BD5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04B8E2-682A-60EA-AAB5-979330DA8B48}"/>
              </a:ext>
            </a:extLst>
          </p:cNvPr>
          <p:cNvSpPr txBox="1"/>
          <p:nvPr userDrawn="1"/>
        </p:nvSpPr>
        <p:spPr>
          <a:xfrm>
            <a:off x="2495170" y="4028882"/>
            <a:ext cx="1159488" cy="175938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(2 wks)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54DFBE-78C6-7BD5-0C43-E90FDED0CDE7}"/>
              </a:ext>
            </a:extLst>
          </p:cNvPr>
          <p:cNvSpPr txBox="1"/>
          <p:nvPr userDrawn="1"/>
        </p:nvSpPr>
        <p:spPr>
          <a:xfrm>
            <a:off x="5004315" y="4028882"/>
            <a:ext cx="1164100" cy="1759389"/>
          </a:xfrm>
          <a:prstGeom prst="roundRect">
            <a:avLst/>
          </a:prstGeom>
          <a:solidFill>
            <a:srgbClr val="98BDE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(2 wks)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F741DC-9BC4-4974-A226-0508A8254D61}"/>
              </a:ext>
            </a:extLst>
          </p:cNvPr>
          <p:cNvSpPr txBox="1"/>
          <p:nvPr userDrawn="1"/>
        </p:nvSpPr>
        <p:spPr>
          <a:xfrm>
            <a:off x="9553117" y="4028882"/>
            <a:ext cx="1164100" cy="1759389"/>
          </a:xfrm>
          <a:prstGeom prst="roundRect">
            <a:avLst/>
          </a:prstGeom>
          <a:solidFill>
            <a:srgbClr val="22AA83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(2 wks)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1685392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 with setup 0-11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93D74FE-8426-FFC6-9D4C-3E4543FB64C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8381551"/>
              </p:ext>
            </p:extLst>
          </p:nvPr>
        </p:nvGraphicFramePr>
        <p:xfrm>
          <a:off x="59258" y="1476873"/>
          <a:ext cx="12073484" cy="4535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384CFFC-9C86-0D14-7E12-A873D6F04D36}"/>
              </a:ext>
            </a:extLst>
          </p:cNvPr>
          <p:cNvSpPr txBox="1"/>
          <p:nvPr userDrawn="1"/>
        </p:nvSpPr>
        <p:spPr>
          <a:xfrm>
            <a:off x="2942086" y="5893676"/>
            <a:ext cx="2279186" cy="770362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2300" algn="ctr"/>
                <a:tab pos="1689100" algn="ctr"/>
              </a:tabLst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9CF93-A6C4-5C6A-1059-A56C493D5767}"/>
              </a:ext>
            </a:extLst>
          </p:cNvPr>
          <p:cNvSpPr txBox="1"/>
          <p:nvPr userDrawn="1"/>
        </p:nvSpPr>
        <p:spPr>
          <a:xfrm>
            <a:off x="6988458" y="5893677"/>
            <a:ext cx="2273915" cy="770362"/>
          </a:xfrm>
          <a:prstGeom prst="roundRect">
            <a:avLst/>
          </a:prstGeom>
          <a:solidFill>
            <a:srgbClr val="22AA83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2300" algn="ctr"/>
                <a:tab pos="1654175" algn="ctr"/>
              </a:tabLst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D2B766-513E-6031-B300-1040FB06A9E3}"/>
              </a:ext>
            </a:extLst>
          </p:cNvPr>
          <p:cNvSpPr txBox="1"/>
          <p:nvPr userDrawn="1"/>
        </p:nvSpPr>
        <p:spPr>
          <a:xfrm>
            <a:off x="0" y="0"/>
            <a:ext cx="12192000" cy="1427442"/>
          </a:xfrm>
          <a:prstGeom prst="rect">
            <a:avLst/>
          </a:prstGeom>
          <a:noFill/>
        </p:spPr>
        <p:txBody>
          <a:bodyPr wrap="square" tIns="182880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5B9BD5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96330F-3A43-E6B5-4C7B-32977FAC1FD7}"/>
              </a:ext>
            </a:extLst>
          </p:cNvPr>
          <p:cNvSpPr txBox="1"/>
          <p:nvPr userDrawn="1"/>
        </p:nvSpPr>
        <p:spPr>
          <a:xfrm>
            <a:off x="2495170" y="4028882"/>
            <a:ext cx="1159488" cy="175938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(2 wks)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A74DAF-5B0F-BDA9-B4FE-545707ED10AA}"/>
              </a:ext>
            </a:extLst>
          </p:cNvPr>
          <p:cNvSpPr txBox="1"/>
          <p:nvPr userDrawn="1"/>
        </p:nvSpPr>
        <p:spPr>
          <a:xfrm>
            <a:off x="5004315" y="4028882"/>
            <a:ext cx="1164100" cy="1759389"/>
          </a:xfrm>
          <a:prstGeom prst="roundRect">
            <a:avLst/>
          </a:prstGeom>
          <a:solidFill>
            <a:srgbClr val="98BDE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(2 wks)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AE7121-DEC1-3410-A7AE-EFF88DB2CA53}"/>
              </a:ext>
            </a:extLst>
          </p:cNvPr>
          <p:cNvSpPr txBox="1"/>
          <p:nvPr userDrawn="1"/>
        </p:nvSpPr>
        <p:spPr>
          <a:xfrm>
            <a:off x="9553117" y="4028882"/>
            <a:ext cx="1164100" cy="1759389"/>
          </a:xfrm>
          <a:prstGeom prst="roundRect">
            <a:avLst/>
          </a:prstGeom>
          <a:solidFill>
            <a:srgbClr val="22AA83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(2 wks)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4B2F21-EE66-F95C-E243-72FDB4FBA722}"/>
              </a:ext>
            </a:extLst>
          </p:cNvPr>
          <p:cNvSpPr txBox="1"/>
          <p:nvPr userDrawn="1"/>
        </p:nvSpPr>
        <p:spPr>
          <a:xfrm>
            <a:off x="59258" y="1645919"/>
            <a:ext cx="12073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95288" algn="ctr"/>
                <a:tab pos="1360488" algn="ctr"/>
                <a:tab pos="2392363" algn="ctr"/>
                <a:tab pos="3424238" algn="ctr"/>
                <a:tab pos="4398963" algn="ctr"/>
                <a:tab pos="5419725" algn="ctr"/>
                <a:tab pos="6427788" algn="ctr"/>
                <a:tab pos="7448550" algn="ctr"/>
                <a:tab pos="8447088" algn="ctr"/>
                <a:tab pos="9478963" algn="ctr"/>
                <a:tab pos="10420350" algn="ctr"/>
                <a:tab pos="11441113" algn="ctr"/>
              </a:tabLst>
            </a:pPr>
            <a:r>
              <a:rPr lang="en-US" sz="7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0	1	2	3	4	5	6	7	8	9	</a:t>
            </a:r>
            <a:r>
              <a:rPr lang="en-US" sz="7200" b="1" spc="-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	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597653-E9DC-6A97-BB15-ED2A901A4DD5}"/>
              </a:ext>
            </a:extLst>
          </p:cNvPr>
          <p:cNvSpPr txBox="1"/>
          <p:nvPr userDrawn="1"/>
        </p:nvSpPr>
        <p:spPr>
          <a:xfrm>
            <a:off x="59258" y="1591172"/>
            <a:ext cx="11858422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cap="small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—— academic month ——</a:t>
            </a:r>
          </a:p>
        </p:txBody>
      </p:sp>
    </p:spTree>
    <p:extLst>
      <p:ext uri="{BB962C8B-B14F-4D97-AF65-F5344CB8AC3E}">
        <p14:creationId xmlns:p14="http://schemas.microsoft.com/office/powerpoint/2010/main" val="860319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175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437742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375900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rgbClr val="356D3C"/>
          </a:solidFill>
          <a:ln w="28575">
            <a:solidFill>
              <a:srgbClr val="80B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4746BA5-7066-B44E-9780-A29906ADC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7881" y="3668242"/>
            <a:ext cx="562478" cy="562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C1CF6E-ED48-F047-BE2E-5A6E16931F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2393" y="2545372"/>
            <a:ext cx="593454" cy="487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45A2BA-FAC4-DF41-A406-16E52AC04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r="27907"/>
          <a:stretch/>
        </p:blipFill>
        <p:spPr>
          <a:xfrm>
            <a:off x="10807119" y="5197604"/>
            <a:ext cx="1374607" cy="849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07F82-2361-5A45-8598-829FF0CE958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11062526" y="1805769"/>
            <a:ext cx="884341" cy="1144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F771A2-3CAB-7549-B6FD-1E3AB324CD27}"/>
              </a:ext>
            </a:extLst>
          </p:cNvPr>
          <p:cNvSpPr txBox="1"/>
          <p:nvPr userDrawn="1"/>
        </p:nvSpPr>
        <p:spPr>
          <a:xfrm>
            <a:off x="10927455" y="279397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963DC16-C711-744A-864D-06FA7372F72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61020" y="3500236"/>
            <a:ext cx="1287353" cy="8466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4A1261-931D-F346-8364-3D30AAE1CA41}"/>
              </a:ext>
            </a:extLst>
          </p:cNvPr>
          <p:cNvSpPr txBox="1"/>
          <p:nvPr userDrawn="1"/>
        </p:nvSpPr>
        <p:spPr>
          <a:xfrm>
            <a:off x="10942683" y="423072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D96D7B-6390-9D4F-9160-F9F3FBF4A8BF}"/>
              </a:ext>
            </a:extLst>
          </p:cNvPr>
          <p:cNvSpPr txBox="1"/>
          <p:nvPr userDrawn="1"/>
        </p:nvSpPr>
        <p:spPr>
          <a:xfrm rot="18953579">
            <a:off x="10593092" y="5407869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EB7AFA-6BC6-EA47-A3C1-58DFA4B6CA1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401149" y="1823944"/>
            <a:ext cx="355942" cy="5177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89B67-CE6A-8345-810C-5A04DB9CB97B}"/>
              </a:ext>
            </a:extLst>
          </p:cNvPr>
          <p:cNvSpPr txBox="1"/>
          <p:nvPr userDrawn="1"/>
        </p:nvSpPr>
        <p:spPr>
          <a:xfrm>
            <a:off x="9468836" y="1617852"/>
            <a:ext cx="1371600" cy="20589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>
                <a:solidFill>
                  <a:srgbClr val="041A3A"/>
                </a:solidFill>
              </a:rPr>
              <a:t>Quasi-experimental Study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7072A44-16D1-DE44-91AE-4F3E08C44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6892" y="4937827"/>
            <a:ext cx="364457" cy="3644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EEB15E-169B-B547-BB3F-B637B8D7F5E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661576" y="2831665"/>
            <a:ext cx="914400" cy="914400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AC904ED4-1446-344C-8E21-08DA1C37860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547276" y="4510056"/>
            <a:ext cx="1143000" cy="1143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9BB598-15D5-4D45-BF76-488DE45A79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56382" y="5848197"/>
            <a:ext cx="445477" cy="3657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282118-8608-1147-8897-FDAB3F72E14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453390" y="5392360"/>
            <a:ext cx="251460" cy="365760"/>
          </a:xfrm>
          <a:prstGeom prst="rect">
            <a:avLst/>
          </a:prstGeom>
        </p:spPr>
      </p:pic>
      <p:sp>
        <p:nvSpPr>
          <p:cNvPr id="21" name="Sun half left">
            <a:extLst>
              <a:ext uri="{FF2B5EF4-FFF2-40B4-BE49-F238E27FC236}">
                <a16:creationId xmlns:a16="http://schemas.microsoft.com/office/drawing/2014/main" id="{587FA922-9613-AB4F-BF33-8656569B5989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8612048" y="1682450"/>
            <a:ext cx="548640" cy="1084897"/>
          </a:xfrm>
          <a:custGeom>
            <a:avLst/>
            <a:gdLst>
              <a:gd name="connsiteX0" fmla="*/ 560483 w 661864"/>
              <a:gd name="connsiteY0" fmla="*/ 1044714 h 1308789"/>
              <a:gd name="connsiteX1" fmla="*/ 661864 w 661864"/>
              <a:gd name="connsiteY1" fmla="*/ 1044714 h 1308789"/>
              <a:gd name="connsiteX2" fmla="*/ 661864 w 661864"/>
              <a:gd name="connsiteY2" fmla="*/ 1287787 h 1308789"/>
              <a:gd name="connsiteX3" fmla="*/ 654395 w 661864"/>
              <a:gd name="connsiteY3" fmla="*/ 1308789 h 1308789"/>
              <a:gd name="connsiteX4" fmla="*/ 312003 w 661864"/>
              <a:gd name="connsiteY4" fmla="*/ 863977 h 1308789"/>
              <a:gd name="connsiteX5" fmla="*/ 444812 w 661864"/>
              <a:gd name="connsiteY5" fmla="*/ 996786 h 1308789"/>
              <a:gd name="connsiteX6" fmla="*/ 191653 w 661864"/>
              <a:gd name="connsiteY6" fmla="*/ 1117076 h 1308789"/>
              <a:gd name="connsiteX7" fmla="*/ 264075 w 661864"/>
              <a:gd name="connsiteY7" fmla="*/ 560483 h 1308789"/>
              <a:gd name="connsiteX8" fmla="*/ 264075 w 661864"/>
              <a:gd name="connsiteY8" fmla="*/ 748306 h 1308789"/>
              <a:gd name="connsiteX9" fmla="*/ 0 w 661864"/>
              <a:gd name="connsiteY9" fmla="*/ 654395 h 1308789"/>
              <a:gd name="connsiteX10" fmla="*/ 654394 w 661864"/>
              <a:gd name="connsiteY10" fmla="*/ 327198 h 1308789"/>
              <a:gd name="connsiteX11" fmla="*/ 661864 w 661864"/>
              <a:gd name="connsiteY11" fmla="*/ 327951 h 1308789"/>
              <a:gd name="connsiteX12" fmla="*/ 661864 w 661864"/>
              <a:gd name="connsiteY12" fmla="*/ 980839 h 1308789"/>
              <a:gd name="connsiteX13" fmla="*/ 654394 w 661864"/>
              <a:gd name="connsiteY13" fmla="*/ 981592 h 1308789"/>
              <a:gd name="connsiteX14" fmla="*/ 327197 w 661864"/>
              <a:gd name="connsiteY14" fmla="*/ 654395 h 1308789"/>
              <a:gd name="connsiteX15" fmla="*/ 654394 w 661864"/>
              <a:gd name="connsiteY15" fmla="*/ 327198 h 1308789"/>
              <a:gd name="connsiteX16" fmla="*/ 191653 w 661864"/>
              <a:gd name="connsiteY16" fmla="*/ 191653 h 1308789"/>
              <a:gd name="connsiteX17" fmla="*/ 444812 w 661864"/>
              <a:gd name="connsiteY17" fmla="*/ 312003 h 1308789"/>
              <a:gd name="connsiteX18" fmla="*/ 312003 w 661864"/>
              <a:gd name="connsiteY18" fmla="*/ 444812 h 1308789"/>
              <a:gd name="connsiteX19" fmla="*/ 654395 w 661864"/>
              <a:gd name="connsiteY19" fmla="*/ 0 h 1308789"/>
              <a:gd name="connsiteX20" fmla="*/ 661864 w 661864"/>
              <a:gd name="connsiteY20" fmla="*/ 21003 h 1308789"/>
              <a:gd name="connsiteX21" fmla="*/ 661864 w 661864"/>
              <a:gd name="connsiteY21" fmla="*/ 264075 h 1308789"/>
              <a:gd name="connsiteX22" fmla="*/ 560483 w 661864"/>
              <a:gd name="connsiteY22" fmla="*/ 264075 h 130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1864" h="1308789">
                <a:moveTo>
                  <a:pt x="560483" y="1044714"/>
                </a:moveTo>
                <a:lnTo>
                  <a:pt x="661864" y="1044714"/>
                </a:lnTo>
                <a:lnTo>
                  <a:pt x="661864" y="1287787"/>
                </a:lnTo>
                <a:lnTo>
                  <a:pt x="654395" y="1308789"/>
                </a:lnTo>
                <a:close/>
                <a:moveTo>
                  <a:pt x="312003" y="863977"/>
                </a:moveTo>
                <a:lnTo>
                  <a:pt x="444812" y="996786"/>
                </a:lnTo>
                <a:lnTo>
                  <a:pt x="191653" y="1117076"/>
                </a:lnTo>
                <a:close/>
                <a:moveTo>
                  <a:pt x="264075" y="560483"/>
                </a:moveTo>
                <a:lnTo>
                  <a:pt x="264075" y="748306"/>
                </a:lnTo>
                <a:lnTo>
                  <a:pt x="0" y="654395"/>
                </a:lnTo>
                <a:close/>
                <a:moveTo>
                  <a:pt x="654394" y="327198"/>
                </a:moveTo>
                <a:lnTo>
                  <a:pt x="661864" y="327951"/>
                </a:lnTo>
                <a:lnTo>
                  <a:pt x="661864" y="980839"/>
                </a:lnTo>
                <a:lnTo>
                  <a:pt x="654394" y="981592"/>
                </a:lnTo>
                <a:cubicBezTo>
                  <a:pt x="473688" y="981592"/>
                  <a:pt x="327197" y="835101"/>
                  <a:pt x="327197" y="654395"/>
                </a:cubicBezTo>
                <a:cubicBezTo>
                  <a:pt x="327197" y="473689"/>
                  <a:pt x="473688" y="327198"/>
                  <a:pt x="654394" y="327198"/>
                </a:cubicBezTo>
                <a:close/>
                <a:moveTo>
                  <a:pt x="191653" y="191653"/>
                </a:moveTo>
                <a:lnTo>
                  <a:pt x="444812" y="312003"/>
                </a:lnTo>
                <a:lnTo>
                  <a:pt x="312003" y="444812"/>
                </a:lnTo>
                <a:close/>
                <a:moveTo>
                  <a:pt x="654395" y="0"/>
                </a:moveTo>
                <a:lnTo>
                  <a:pt x="661864" y="21003"/>
                </a:lnTo>
                <a:lnTo>
                  <a:pt x="661864" y="264075"/>
                </a:lnTo>
                <a:lnTo>
                  <a:pt x="560483" y="264075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 w="3175"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" name="Rectangle: Rounded Corners 109">
            <a:extLst>
              <a:ext uri="{FF2B5EF4-FFF2-40B4-BE49-F238E27FC236}">
                <a16:creationId xmlns:a16="http://schemas.microsoft.com/office/drawing/2014/main" id="{D23630C4-6A95-B543-83CF-081423A0670E}"/>
              </a:ext>
            </a:extLst>
          </p:cNvPr>
          <p:cNvSpPr/>
          <p:nvPr userDrawn="1"/>
        </p:nvSpPr>
        <p:spPr>
          <a:xfrm>
            <a:off x="2081352" y="2138133"/>
            <a:ext cx="4628859" cy="301752"/>
          </a:xfrm>
          <a:prstGeom prst="roundRect">
            <a:avLst/>
          </a:prstGeom>
          <a:solidFill>
            <a:srgbClr val="D3E2D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tx1"/>
                </a:solidFill>
                <a:cs typeface="Calibri"/>
              </a:rPr>
              <a:t>Advisory Board &amp; Expert Panel Feedback</a:t>
            </a:r>
          </a:p>
        </p:txBody>
      </p:sp>
      <p:sp>
        <p:nvSpPr>
          <p:cNvPr id="23" name="Freeform: Shape 132">
            <a:extLst>
              <a:ext uri="{FF2B5EF4-FFF2-40B4-BE49-F238E27FC236}">
                <a16:creationId xmlns:a16="http://schemas.microsoft.com/office/drawing/2014/main" id="{005A7CC2-F47F-3C44-B440-0699BC207555}"/>
              </a:ext>
            </a:extLst>
          </p:cNvPr>
          <p:cNvSpPr/>
          <p:nvPr userDrawn="1"/>
        </p:nvSpPr>
        <p:spPr>
          <a:xfrm>
            <a:off x="7138780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308" tIns="66308" rIns="66308" bIns="66308" numCol="1" spcCol="1270" anchor="t" anchorCtr="0">
            <a:noAutofit/>
          </a:bodyPr>
          <a:lstStyle/>
          <a:p>
            <a:pPr defTabSz="4533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5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4" name="Freeform: Shape 21">
            <a:extLst>
              <a:ext uri="{FF2B5EF4-FFF2-40B4-BE49-F238E27FC236}">
                <a16:creationId xmlns:a16="http://schemas.microsoft.com/office/drawing/2014/main" id="{B4454ACE-9C39-2C48-9531-9B5CC8910279}"/>
              </a:ext>
            </a:extLst>
          </p:cNvPr>
          <p:cNvSpPr/>
          <p:nvPr userDrawn="1"/>
        </p:nvSpPr>
        <p:spPr>
          <a:xfrm>
            <a:off x="2081352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t" anchorCtr="0">
            <a:noAutofit/>
          </a:bodyPr>
          <a:lstStyle/>
          <a:p>
            <a:pPr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1</a:t>
            </a:r>
            <a:endParaRPr lang="en-US" sz="1400" u="sng">
              <a:solidFill>
                <a:schemeClr val="tx1"/>
              </a:solidFill>
              <a:cs typeface="Calibri"/>
            </a:endParaRPr>
          </a:p>
          <a:p>
            <a:pPr marL="0" lvl="1" defTabSz="41560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>
                <a:solidFill>
                  <a:schemeClr val="tx1"/>
                </a:solidFill>
              </a:rPr>
              <a:t>Welcome to Project ENHANCE!</a:t>
            </a:r>
            <a:endParaRPr lang="en-US" sz="1400">
              <a:solidFill>
                <a:schemeClr val="tx1"/>
              </a:solidFill>
              <a:cs typeface="Calibri"/>
            </a:endParaRPr>
          </a:p>
          <a:p>
            <a:pPr marL="48578" lvl="1" indent="-48578" defTabSz="41560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5" name="Freeform: Shape 22">
            <a:extLst>
              <a:ext uri="{FF2B5EF4-FFF2-40B4-BE49-F238E27FC236}">
                <a16:creationId xmlns:a16="http://schemas.microsoft.com/office/drawing/2014/main" id="{36C69CD0-B30C-B941-A16E-C9177D6B258E}"/>
              </a:ext>
            </a:extLst>
          </p:cNvPr>
          <p:cNvSpPr/>
          <p:nvPr userDrawn="1"/>
        </p:nvSpPr>
        <p:spPr>
          <a:xfrm>
            <a:off x="3345709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546" tIns="69546" rIns="69546" bIns="69546" numCol="1" spcCol="1270" anchor="t" anchorCtr="0">
            <a:noAutofit/>
          </a:bodyPr>
          <a:lstStyle/>
          <a:p>
            <a:pPr defTabSz="4911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2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6" name="Freeform: Shape 23">
            <a:extLst>
              <a:ext uri="{FF2B5EF4-FFF2-40B4-BE49-F238E27FC236}">
                <a16:creationId xmlns:a16="http://schemas.microsoft.com/office/drawing/2014/main" id="{316AA3EB-D64A-4242-B719-7A10F06E5F9B}"/>
              </a:ext>
            </a:extLst>
          </p:cNvPr>
          <p:cNvSpPr/>
          <p:nvPr userDrawn="1"/>
        </p:nvSpPr>
        <p:spPr>
          <a:xfrm>
            <a:off x="4610066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546" tIns="69546" rIns="69546" bIns="69546" numCol="1" spcCol="1270" anchor="t" anchorCtr="0">
            <a:noAutofit/>
          </a:bodyPr>
          <a:lstStyle/>
          <a:p>
            <a:pPr defTabSz="4911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3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F1B1904F-1993-6E4A-A3F3-9FB9A39B4BB2}"/>
              </a:ext>
            </a:extLst>
          </p:cNvPr>
          <p:cNvSpPr/>
          <p:nvPr userDrawn="1"/>
        </p:nvSpPr>
        <p:spPr>
          <a:xfrm>
            <a:off x="5874423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546" tIns="69546" rIns="69546" bIns="69546" numCol="1" spcCol="1270" anchor="t" anchorCtr="0">
            <a:noAutofit/>
          </a:bodyPr>
          <a:lstStyle/>
          <a:p>
            <a:pPr defTabSz="4911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4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8" name="Rectangle: Rounded Corners 121">
            <a:extLst>
              <a:ext uri="{FF2B5EF4-FFF2-40B4-BE49-F238E27FC236}">
                <a16:creationId xmlns:a16="http://schemas.microsoft.com/office/drawing/2014/main" id="{D1EA6C49-6B4B-144A-A641-36458845EE9C}"/>
              </a:ext>
            </a:extLst>
          </p:cNvPr>
          <p:cNvSpPr/>
          <p:nvPr userDrawn="1"/>
        </p:nvSpPr>
        <p:spPr>
          <a:xfrm>
            <a:off x="2081352" y="2499218"/>
            <a:ext cx="6291868" cy="301751"/>
          </a:xfrm>
          <a:prstGeom prst="roundRect">
            <a:avLst/>
          </a:pr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tx1"/>
                </a:solidFill>
              </a:rPr>
              <a:t>Phase 1: Ci3T Leadership Teams</a:t>
            </a:r>
          </a:p>
        </p:txBody>
      </p:sp>
      <p:sp>
        <p:nvSpPr>
          <p:cNvPr id="29" name="Freeform: Shape 134">
            <a:extLst>
              <a:ext uri="{FF2B5EF4-FFF2-40B4-BE49-F238E27FC236}">
                <a16:creationId xmlns:a16="http://schemas.microsoft.com/office/drawing/2014/main" id="{B2B366D0-D4BD-6B41-A53E-D2180910D487}"/>
              </a:ext>
            </a:extLst>
          </p:cNvPr>
          <p:cNvSpPr/>
          <p:nvPr userDrawn="1"/>
        </p:nvSpPr>
        <p:spPr>
          <a:xfrm>
            <a:off x="8411433" y="2853433"/>
            <a:ext cx="949871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t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solidFill>
                  <a:schemeClr val="tx1"/>
                </a:solidFill>
              </a:rPr>
              <a:t>Module v2 Review</a:t>
            </a:r>
          </a:p>
          <a:p>
            <a:pPr marL="48578" lvl="1" indent="-48578" defTabSz="41560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30" name="Focus Group">
            <a:extLst>
              <a:ext uri="{FF2B5EF4-FFF2-40B4-BE49-F238E27FC236}">
                <a16:creationId xmlns:a16="http://schemas.microsoft.com/office/drawing/2014/main" id="{6705AD34-0846-E644-8C40-5F5D2C8D70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51992" y="3839135"/>
            <a:ext cx="468752" cy="391585"/>
          </a:xfrm>
          <a:prstGeom prst="rect">
            <a:avLst/>
          </a:prstGeom>
          <a:solidFill>
            <a:srgbClr val="80B284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ctangle: Rounded Corners 122">
            <a:extLst>
              <a:ext uri="{FF2B5EF4-FFF2-40B4-BE49-F238E27FC236}">
                <a16:creationId xmlns:a16="http://schemas.microsoft.com/office/drawing/2014/main" id="{34EDA6D7-2D92-664E-A2A5-893DCAFEC1D2}"/>
              </a:ext>
            </a:extLst>
          </p:cNvPr>
          <p:cNvSpPr/>
          <p:nvPr userDrawn="1"/>
        </p:nvSpPr>
        <p:spPr>
          <a:xfrm>
            <a:off x="8410880" y="2499218"/>
            <a:ext cx="950976" cy="301751"/>
          </a:xfrm>
          <a:prstGeom prst="roundRect">
            <a:avLst/>
          </a:pr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tx1"/>
                </a:solidFill>
              </a:rPr>
              <a:t>Phase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1EA08D-FF5F-EE45-B59B-DFF66803F8C3}"/>
              </a:ext>
            </a:extLst>
          </p:cNvPr>
          <p:cNvSpPr txBox="1"/>
          <p:nvPr userDrawn="1"/>
        </p:nvSpPr>
        <p:spPr>
          <a:xfrm>
            <a:off x="2836406" y="5307553"/>
            <a:ext cx="4216074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/>
              <a:t>Stakeholder Field Testing</a:t>
            </a:r>
          </a:p>
          <a:p>
            <a:pPr marL="173038" indent="-112713">
              <a:lnSpc>
                <a:spcPct val="85000"/>
              </a:lnSpc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en-US" sz="1600"/>
              <a:t>Students	• Ci3T Leadership Teams</a:t>
            </a:r>
          </a:p>
          <a:p>
            <a:pPr marL="173038" indent="-112713">
              <a:lnSpc>
                <a:spcPct val="85000"/>
              </a:lnSpc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en-US" sz="1600"/>
              <a:t>Families	• Principal Leaders</a:t>
            </a:r>
          </a:p>
          <a:p>
            <a:pPr marL="173038" indent="-112713">
              <a:lnSpc>
                <a:spcPct val="85000"/>
              </a:lnSpc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en-US" sz="1600"/>
              <a:t>Faculty &amp; Staff	• District Administrators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135271-DEB4-EE4E-9E9C-320D82299298}"/>
              </a:ext>
            </a:extLst>
          </p:cNvPr>
          <p:cNvSpPr txBox="1"/>
          <p:nvPr userDrawn="1"/>
        </p:nvSpPr>
        <p:spPr>
          <a:xfrm>
            <a:off x="9432976" y="2882747"/>
            <a:ext cx="1371600" cy="1477328"/>
          </a:xfrm>
          <a:prstGeom prst="rect">
            <a:avLst/>
          </a:prstGeom>
          <a:noFill/>
          <a:effectLst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>
                <a:ln w="6350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</a:p>
          <a:p>
            <a:pPr algn="ctr"/>
            <a:endParaRPr lang="en-US" b="1">
              <a:ln w="6350">
                <a:solidFill>
                  <a:schemeClr val="bg1"/>
                </a:solidFill>
              </a:ln>
            </a:endParaRPr>
          </a:p>
          <a:p>
            <a:pPr algn="ctr"/>
            <a:endParaRPr lang="en-US" sz="2000" b="1">
              <a:ln w="6350">
                <a:solidFill>
                  <a:schemeClr val="bg1"/>
                </a:solidFill>
              </a:ln>
            </a:endParaRPr>
          </a:p>
          <a:p>
            <a:pPr algn="ctr"/>
            <a:endParaRPr lang="en-US" sz="1400" b="1">
              <a:ln w="6350">
                <a:solidFill>
                  <a:schemeClr val="bg1"/>
                </a:solidFill>
              </a:ln>
            </a:endParaRPr>
          </a:p>
          <a:p>
            <a:pPr algn="ctr"/>
            <a:r>
              <a:rPr lang="en-US" b="1">
                <a:ln w="6350">
                  <a:solidFill>
                    <a:schemeClr val="bg1"/>
                  </a:solidFill>
                </a:ln>
              </a:rPr>
              <a:t>vs.</a:t>
            </a:r>
          </a:p>
        </p:txBody>
      </p:sp>
      <p:sp>
        <p:nvSpPr>
          <p:cNvPr id="34" name="Freeform: Shape 126">
            <a:extLst>
              <a:ext uri="{FF2B5EF4-FFF2-40B4-BE49-F238E27FC236}">
                <a16:creationId xmlns:a16="http://schemas.microsoft.com/office/drawing/2014/main" id="{BC8A2ECC-D591-8D4F-946D-AE9B0B3153F4}"/>
              </a:ext>
            </a:extLst>
          </p:cNvPr>
          <p:cNvSpPr/>
          <p:nvPr userDrawn="1"/>
        </p:nvSpPr>
        <p:spPr>
          <a:xfrm>
            <a:off x="2836406" y="4970507"/>
            <a:ext cx="6291868" cy="29923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3152" rIns="72785" bIns="72785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bg1"/>
                </a:solidFill>
              </a:rPr>
              <a:t>Phase 2: Module Testing with Stakeholders</a:t>
            </a:r>
          </a:p>
        </p:txBody>
      </p:sp>
      <p:pic>
        <p:nvPicPr>
          <p:cNvPr id="35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8D667F29-D52F-5F4D-8172-944ED27B157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1007" y="108426"/>
            <a:ext cx="2190750" cy="12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724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5142172"/>
              </p:ext>
            </p:extLst>
          </p:nvPr>
        </p:nvGraphicFramePr>
        <p:xfrm>
          <a:off x="-9663" y="315627"/>
          <a:ext cx="12189242" cy="65424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54908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1601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157362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Implementation</a:t>
                      </a: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46704"/>
                  </a:ext>
                </a:extLst>
              </a:tr>
              <a:tr h="55708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11416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4929" y="6267713"/>
            <a:ext cx="1216465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149" y="496979"/>
            <a:ext cx="4425699" cy="724355"/>
          </a:xfrm>
          <a:prstGeom prst="rect">
            <a:avLst/>
          </a:prstGeom>
        </p:spPr>
      </p:pic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05DD507-92A5-099C-B9BC-7B281C74DAB8}"/>
              </a:ext>
            </a:extLst>
          </p:cNvPr>
          <p:cNvGrpSpPr/>
          <p:nvPr userDrawn="1"/>
        </p:nvGrpSpPr>
        <p:grpSpPr>
          <a:xfrm>
            <a:off x="6612399" y="4319201"/>
            <a:ext cx="3634688" cy="1011656"/>
            <a:chOff x="6612399" y="4319201"/>
            <a:chExt cx="3634688" cy="1011656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968DDFD6-1DB5-574C-6791-A973936D1479}"/>
                </a:ext>
              </a:extLst>
            </p:cNvPr>
            <p:cNvGrpSpPr/>
            <p:nvPr userDrawn="1"/>
          </p:nvGrpSpPr>
          <p:grpSpPr>
            <a:xfrm>
              <a:off x="8771734" y="4319201"/>
              <a:ext cx="1475353" cy="1005840"/>
              <a:chOff x="8727558" y="4341547"/>
              <a:chExt cx="1475353" cy="1005840"/>
            </a:xfrm>
          </p:grpSpPr>
          <p:sp>
            <p:nvSpPr>
              <p:cNvPr id="8" name="Freeform: Shape 132">
                <a:extLst>
                  <a:ext uri="{FF2B5EF4-FFF2-40B4-BE49-F238E27FC236}">
                    <a16:creationId xmlns:a16="http://schemas.microsoft.com/office/drawing/2014/main" id="{7AA48F27-01CE-3D7D-DC65-D4755162AA8E}"/>
                  </a:ext>
                </a:extLst>
              </p:cNvPr>
              <p:cNvSpPr/>
              <p:nvPr userDrawn="1"/>
            </p:nvSpPr>
            <p:spPr>
              <a:xfrm>
                <a:off x="9983455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6308" rIns="0" bIns="66308" numCol="1" spcCol="1270" anchor="ctr" anchorCtr="0">
                <a:noAutofit/>
              </a:bodyPr>
              <a:lstStyle/>
              <a:p>
                <a:pPr marL="0" marR="0" lvl="0" indent="0" algn="ctr" defTabSz="45339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5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9" name="Freeform: Shape 21">
                <a:extLst>
                  <a:ext uri="{FF2B5EF4-FFF2-40B4-BE49-F238E27FC236}">
                    <a16:creationId xmlns:a16="http://schemas.microsoft.com/office/drawing/2014/main" id="{2A5BB247-3B6E-840F-2D2C-66C1C85053D9}"/>
                  </a:ext>
                </a:extLst>
              </p:cNvPr>
              <p:cNvSpPr/>
              <p:nvPr userDrawn="1"/>
            </p:nvSpPr>
            <p:spPr>
              <a:xfrm>
                <a:off x="8978737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1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0" name="Freeform: Shape 22">
                <a:extLst>
                  <a:ext uri="{FF2B5EF4-FFF2-40B4-BE49-F238E27FC236}">
                    <a16:creationId xmlns:a16="http://schemas.microsoft.com/office/drawing/2014/main" id="{674DD76A-7E92-5E1D-EDD4-7EED31DEB014}"/>
                  </a:ext>
                </a:extLst>
              </p:cNvPr>
              <p:cNvSpPr/>
              <p:nvPr userDrawn="1"/>
            </p:nvSpPr>
            <p:spPr>
              <a:xfrm>
                <a:off x="9229916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2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1" name="Freeform: Shape 23">
                <a:extLst>
                  <a:ext uri="{FF2B5EF4-FFF2-40B4-BE49-F238E27FC236}">
                    <a16:creationId xmlns:a16="http://schemas.microsoft.com/office/drawing/2014/main" id="{5BFC7987-7590-8A38-A47F-01F5A4D63482}"/>
                  </a:ext>
                </a:extLst>
              </p:cNvPr>
              <p:cNvSpPr/>
              <p:nvPr userDrawn="1"/>
            </p:nvSpPr>
            <p:spPr>
              <a:xfrm>
                <a:off x="9481095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3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2" name="Freeform: Shape 24">
                <a:extLst>
                  <a:ext uri="{FF2B5EF4-FFF2-40B4-BE49-F238E27FC236}">
                    <a16:creationId xmlns:a16="http://schemas.microsoft.com/office/drawing/2014/main" id="{5E5EEF8D-30DF-3DF2-D677-BD69E8CD1674}"/>
                  </a:ext>
                </a:extLst>
              </p:cNvPr>
              <p:cNvSpPr/>
              <p:nvPr userDrawn="1"/>
            </p:nvSpPr>
            <p:spPr>
              <a:xfrm>
                <a:off x="9732274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4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3" name="Freeform: Shape 21">
                <a:extLst>
                  <a:ext uri="{FF2B5EF4-FFF2-40B4-BE49-F238E27FC236}">
                    <a16:creationId xmlns:a16="http://schemas.microsoft.com/office/drawing/2014/main" id="{BFDE5A55-B8A2-5EDD-C26E-34E6FAE58F5B}"/>
                  </a:ext>
                </a:extLst>
              </p:cNvPr>
              <p:cNvSpPr/>
              <p:nvPr userDrawn="1"/>
            </p:nvSpPr>
            <p:spPr>
              <a:xfrm>
                <a:off x="8727558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Set up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6FC72322-5686-0FEE-E458-7F007BA2263B}"/>
                </a:ext>
              </a:extLst>
            </p:cNvPr>
            <p:cNvGrpSpPr/>
            <p:nvPr userDrawn="1"/>
          </p:nvGrpSpPr>
          <p:grpSpPr>
            <a:xfrm>
              <a:off x="6612399" y="4325017"/>
              <a:ext cx="1475353" cy="1005840"/>
              <a:chOff x="6558850" y="4338330"/>
              <a:chExt cx="1475353" cy="1005840"/>
            </a:xfrm>
          </p:grpSpPr>
          <p:sp>
            <p:nvSpPr>
              <p:cNvPr id="14" name="Freeform: Shape 132">
                <a:extLst>
                  <a:ext uri="{FF2B5EF4-FFF2-40B4-BE49-F238E27FC236}">
                    <a16:creationId xmlns:a16="http://schemas.microsoft.com/office/drawing/2014/main" id="{3CF80414-DA33-D845-98CD-DE5B2B0C3AFC}"/>
                  </a:ext>
                </a:extLst>
              </p:cNvPr>
              <p:cNvSpPr/>
              <p:nvPr userDrawn="1"/>
            </p:nvSpPr>
            <p:spPr>
              <a:xfrm>
                <a:off x="7814747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6308" rIns="0" bIns="66308" numCol="1" spcCol="1270" anchor="ctr" anchorCtr="0">
                <a:noAutofit/>
              </a:bodyPr>
              <a:lstStyle/>
              <a:p>
                <a:pPr marL="0" marR="0" lvl="0" indent="0" algn="ctr" defTabSz="45339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5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5" name="Freeform: Shape 21">
                <a:extLst>
                  <a:ext uri="{FF2B5EF4-FFF2-40B4-BE49-F238E27FC236}">
                    <a16:creationId xmlns:a16="http://schemas.microsoft.com/office/drawing/2014/main" id="{2B48398B-6A9B-2AA1-D419-D2B2BAA7B298}"/>
                  </a:ext>
                </a:extLst>
              </p:cNvPr>
              <p:cNvSpPr/>
              <p:nvPr userDrawn="1"/>
            </p:nvSpPr>
            <p:spPr>
              <a:xfrm>
                <a:off x="6810029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1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6" name="Freeform: Shape 22">
                <a:extLst>
                  <a:ext uri="{FF2B5EF4-FFF2-40B4-BE49-F238E27FC236}">
                    <a16:creationId xmlns:a16="http://schemas.microsoft.com/office/drawing/2014/main" id="{BC52F9A7-E464-B8B0-BBF8-E0E9CF1EBD6C}"/>
                  </a:ext>
                </a:extLst>
              </p:cNvPr>
              <p:cNvSpPr/>
              <p:nvPr userDrawn="1"/>
            </p:nvSpPr>
            <p:spPr>
              <a:xfrm>
                <a:off x="7061208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2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7" name="Freeform: Shape 23">
                <a:extLst>
                  <a:ext uri="{FF2B5EF4-FFF2-40B4-BE49-F238E27FC236}">
                    <a16:creationId xmlns:a16="http://schemas.microsoft.com/office/drawing/2014/main" id="{77A43D74-9A26-29A6-842C-EC59B7756849}"/>
                  </a:ext>
                </a:extLst>
              </p:cNvPr>
              <p:cNvSpPr/>
              <p:nvPr userDrawn="1"/>
            </p:nvSpPr>
            <p:spPr>
              <a:xfrm>
                <a:off x="7312387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3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8" name="Freeform: Shape 24">
                <a:extLst>
                  <a:ext uri="{FF2B5EF4-FFF2-40B4-BE49-F238E27FC236}">
                    <a16:creationId xmlns:a16="http://schemas.microsoft.com/office/drawing/2014/main" id="{EFAA8E69-341A-EB06-B901-C607A03EEF36}"/>
                  </a:ext>
                </a:extLst>
              </p:cNvPr>
              <p:cNvSpPr/>
              <p:nvPr userDrawn="1"/>
            </p:nvSpPr>
            <p:spPr>
              <a:xfrm>
                <a:off x="7563566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4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19" name="Freeform: Shape 21">
                <a:extLst>
                  <a:ext uri="{FF2B5EF4-FFF2-40B4-BE49-F238E27FC236}">
                    <a16:creationId xmlns:a16="http://schemas.microsoft.com/office/drawing/2014/main" id="{B09E1638-4334-E88B-E487-06223F09C231}"/>
                  </a:ext>
                </a:extLst>
              </p:cNvPr>
              <p:cNvSpPr/>
              <p:nvPr userDrawn="1"/>
            </p:nvSpPr>
            <p:spPr>
              <a:xfrm>
                <a:off x="6558850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Set up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05CDE59-C277-61EA-1DB7-869A0923569A}"/>
              </a:ext>
            </a:extLst>
          </p:cNvPr>
          <p:cNvSpPr txBox="1"/>
          <p:nvPr userDrawn="1"/>
        </p:nvSpPr>
        <p:spPr>
          <a:xfrm>
            <a:off x="3994810" y="5843127"/>
            <a:ext cx="1669126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22 Elementary Schools</a:t>
            </a:r>
          </a:p>
        </p:txBody>
      </p:sp>
      <p:sp>
        <p:nvSpPr>
          <p:cNvPr id="25" name="Left-Up Arrow 24">
            <a:extLst>
              <a:ext uri="{FF2B5EF4-FFF2-40B4-BE49-F238E27FC236}">
                <a16:creationId xmlns:a16="http://schemas.microsoft.com/office/drawing/2014/main" id="{47F22524-2F71-5535-C1DE-053E295B880B}"/>
              </a:ext>
            </a:extLst>
          </p:cNvPr>
          <p:cNvSpPr/>
          <p:nvPr userDrawn="1"/>
        </p:nvSpPr>
        <p:spPr>
          <a:xfrm rot="8100000">
            <a:off x="5881456" y="4361109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5690D81-C3D7-629A-3EB7-2FB2B2E42E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r="27907"/>
          <a:stretch/>
        </p:blipFill>
        <p:spPr>
          <a:xfrm>
            <a:off x="10306459" y="4711164"/>
            <a:ext cx="1876684" cy="1159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4464B5-E880-6287-90BC-BEAEEE68FF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86676" y="809799"/>
            <a:ext cx="914400" cy="1183503"/>
          </a:xfrm>
          <a:prstGeom prst="roundRect">
            <a:avLst>
              <a:gd name="adj" fmla="val 12358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ABE4ACC-F51E-2080-2131-22440E0A4F33}"/>
              </a:ext>
            </a:extLst>
          </p:cNvPr>
          <p:cNvSpPr txBox="1"/>
          <p:nvPr userDrawn="1"/>
        </p:nvSpPr>
        <p:spPr>
          <a:xfrm>
            <a:off x="10446398" y="1825406"/>
            <a:ext cx="1594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3FEA7F19-C592-51FC-970B-189A33B7C5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03796" y="3090036"/>
            <a:ext cx="1280160" cy="84189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8130955-3EEA-9F2C-A79F-807E686B9434}"/>
              </a:ext>
            </a:extLst>
          </p:cNvPr>
          <p:cNvSpPr txBox="1"/>
          <p:nvPr userDrawn="1"/>
        </p:nvSpPr>
        <p:spPr>
          <a:xfrm>
            <a:off x="10487949" y="3646517"/>
            <a:ext cx="1511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F58A47-105C-63AD-563A-1A09082D0E24}"/>
              </a:ext>
            </a:extLst>
          </p:cNvPr>
          <p:cNvSpPr txBox="1"/>
          <p:nvPr userDrawn="1"/>
        </p:nvSpPr>
        <p:spPr>
          <a:xfrm rot="19463535">
            <a:off x="10077290" y="5030697"/>
            <a:ext cx="236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ECE6B0-E222-A348-EEE5-985E18FBB559}"/>
              </a:ext>
            </a:extLst>
          </p:cNvPr>
          <p:cNvGrpSpPr/>
          <p:nvPr userDrawn="1"/>
        </p:nvGrpSpPr>
        <p:grpSpPr>
          <a:xfrm>
            <a:off x="4534282" y="3876670"/>
            <a:ext cx="517111" cy="422918"/>
            <a:chOff x="4644725" y="3375518"/>
            <a:chExt cx="517111" cy="4229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6A4163E-7235-1A77-7E6A-F572F2E39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4732902" y="3375518"/>
              <a:ext cx="223925" cy="22599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B6BC1F8-CD77-907E-731A-648140C60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4644725" y="3542971"/>
              <a:ext cx="223925" cy="22599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F3A49A2-B816-5753-320E-F53698AC7C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4937911" y="3392107"/>
              <a:ext cx="223925" cy="22599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2F7C945-6D4A-F03E-1F78-74B220582A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4857253" y="3572444"/>
              <a:ext cx="223925" cy="225992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AEC18C82-C8C3-5795-46E7-961AC777E6B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971218" y="2114877"/>
            <a:ext cx="273725" cy="39814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A88140E-84D5-9A25-729E-85088F494F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39049" y="2143340"/>
            <a:ext cx="331788" cy="331788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E5C40F68-1339-4A03-25D3-6144DB26DE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29487" y="2701316"/>
            <a:ext cx="331788" cy="3317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F70EFB3-0399-2ADC-F5B4-3531399F42F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218177" y="1581557"/>
            <a:ext cx="474714" cy="38976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D84ADB5-334B-CC31-7D4A-7261E3195CE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246983" y="2151852"/>
            <a:ext cx="445908" cy="36611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3A5D185-F163-2C25-1594-FDC88C7D09F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841908" y="1553374"/>
            <a:ext cx="273725" cy="398146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25ACA57-E218-728F-2C26-B0EDE4C301DA}"/>
              </a:ext>
            </a:extLst>
          </p:cNvPr>
          <p:cNvGrpSpPr/>
          <p:nvPr userDrawn="1"/>
        </p:nvGrpSpPr>
        <p:grpSpPr>
          <a:xfrm>
            <a:off x="4898048" y="1537141"/>
            <a:ext cx="1197952" cy="1486817"/>
            <a:chOff x="4898048" y="1553374"/>
            <a:chExt cx="1197952" cy="1486817"/>
          </a:xfrm>
        </p:grpSpPr>
        <p:sp>
          <p:nvSpPr>
            <p:cNvPr id="61" name="Freeform: Shape 132">
              <a:extLst>
                <a:ext uri="{FF2B5EF4-FFF2-40B4-BE49-F238E27FC236}">
                  <a16:creationId xmlns:a16="http://schemas.microsoft.com/office/drawing/2014/main" id="{858872E0-9373-0254-7241-592D26501B08}"/>
                </a:ext>
              </a:extLst>
            </p:cNvPr>
            <p:cNvSpPr/>
            <p:nvPr userDrawn="1"/>
          </p:nvSpPr>
          <p:spPr>
            <a:xfrm>
              <a:off x="5880805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62" name="Freeform: Shape 21">
              <a:extLst>
                <a:ext uri="{FF2B5EF4-FFF2-40B4-BE49-F238E27FC236}">
                  <a16:creationId xmlns:a16="http://schemas.microsoft.com/office/drawing/2014/main" id="{6426154E-D906-D561-7710-DC3976FD92CD}"/>
                </a:ext>
              </a:extLst>
            </p:cNvPr>
            <p:cNvSpPr/>
            <p:nvPr userDrawn="1"/>
          </p:nvSpPr>
          <p:spPr>
            <a:xfrm>
              <a:off x="4898048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63" name="Freeform: Shape 22">
              <a:extLst>
                <a:ext uri="{FF2B5EF4-FFF2-40B4-BE49-F238E27FC236}">
                  <a16:creationId xmlns:a16="http://schemas.microsoft.com/office/drawing/2014/main" id="{4532E28A-1885-E781-E74E-749062D56181}"/>
                </a:ext>
              </a:extLst>
            </p:cNvPr>
            <p:cNvSpPr/>
            <p:nvPr userDrawn="1"/>
          </p:nvSpPr>
          <p:spPr>
            <a:xfrm>
              <a:off x="5143737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64" name="Freeform: Shape 23">
              <a:extLst>
                <a:ext uri="{FF2B5EF4-FFF2-40B4-BE49-F238E27FC236}">
                  <a16:creationId xmlns:a16="http://schemas.microsoft.com/office/drawing/2014/main" id="{119F912B-9AEE-FDAF-C4EA-C3962BBD66C6}"/>
                </a:ext>
              </a:extLst>
            </p:cNvPr>
            <p:cNvSpPr/>
            <p:nvPr userDrawn="1"/>
          </p:nvSpPr>
          <p:spPr>
            <a:xfrm>
              <a:off x="5389426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65" name="Freeform: Shape 24">
              <a:extLst>
                <a:ext uri="{FF2B5EF4-FFF2-40B4-BE49-F238E27FC236}">
                  <a16:creationId xmlns:a16="http://schemas.microsoft.com/office/drawing/2014/main" id="{D1589264-36B5-CD2B-FCDD-A0764903C8A9}"/>
                </a:ext>
              </a:extLst>
            </p:cNvPr>
            <p:cNvSpPr/>
            <p:nvPr userDrawn="1"/>
          </p:nvSpPr>
          <p:spPr>
            <a:xfrm>
              <a:off x="5635115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4DD286B-305D-00D5-C889-1179C1D50078}"/>
              </a:ext>
            </a:extLst>
          </p:cNvPr>
          <p:cNvGrpSpPr/>
          <p:nvPr userDrawn="1"/>
        </p:nvGrpSpPr>
        <p:grpSpPr>
          <a:xfrm>
            <a:off x="8772684" y="1541232"/>
            <a:ext cx="1475353" cy="1490472"/>
            <a:chOff x="8772684" y="1541232"/>
            <a:chExt cx="1475353" cy="1490472"/>
          </a:xfrm>
        </p:grpSpPr>
        <p:sp>
          <p:nvSpPr>
            <p:cNvPr id="49" name="Freeform: Shape 132">
              <a:extLst>
                <a:ext uri="{FF2B5EF4-FFF2-40B4-BE49-F238E27FC236}">
                  <a16:creationId xmlns:a16="http://schemas.microsoft.com/office/drawing/2014/main" id="{4795ABD0-D76A-CD0F-E10B-88CC6F6494BD}"/>
                </a:ext>
              </a:extLst>
            </p:cNvPr>
            <p:cNvSpPr/>
            <p:nvPr userDrawn="1"/>
          </p:nvSpPr>
          <p:spPr>
            <a:xfrm>
              <a:off x="10028581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50" name="Freeform: Shape 21">
              <a:extLst>
                <a:ext uri="{FF2B5EF4-FFF2-40B4-BE49-F238E27FC236}">
                  <a16:creationId xmlns:a16="http://schemas.microsoft.com/office/drawing/2014/main" id="{CE16EE38-7F78-F633-ABE4-E9A442B373FF}"/>
                </a:ext>
              </a:extLst>
            </p:cNvPr>
            <p:cNvSpPr/>
            <p:nvPr userDrawn="1"/>
          </p:nvSpPr>
          <p:spPr>
            <a:xfrm>
              <a:off x="9023863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51" name="Freeform: Shape 22">
              <a:extLst>
                <a:ext uri="{FF2B5EF4-FFF2-40B4-BE49-F238E27FC236}">
                  <a16:creationId xmlns:a16="http://schemas.microsoft.com/office/drawing/2014/main" id="{81FC5E3A-22F4-B7F3-76D2-C1F979F4A6C1}"/>
                </a:ext>
              </a:extLst>
            </p:cNvPr>
            <p:cNvSpPr/>
            <p:nvPr userDrawn="1"/>
          </p:nvSpPr>
          <p:spPr>
            <a:xfrm>
              <a:off x="9275042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52" name="Freeform: Shape 23">
              <a:extLst>
                <a:ext uri="{FF2B5EF4-FFF2-40B4-BE49-F238E27FC236}">
                  <a16:creationId xmlns:a16="http://schemas.microsoft.com/office/drawing/2014/main" id="{51E181F2-19AE-1CD5-43BE-D7C0CF085E36}"/>
                </a:ext>
              </a:extLst>
            </p:cNvPr>
            <p:cNvSpPr/>
            <p:nvPr userDrawn="1"/>
          </p:nvSpPr>
          <p:spPr>
            <a:xfrm>
              <a:off x="9526221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53" name="Freeform: Shape 24">
              <a:extLst>
                <a:ext uri="{FF2B5EF4-FFF2-40B4-BE49-F238E27FC236}">
                  <a16:creationId xmlns:a16="http://schemas.microsoft.com/office/drawing/2014/main" id="{0B7BD078-D577-BDBC-8DB9-77BF05EA5F38}"/>
                </a:ext>
              </a:extLst>
            </p:cNvPr>
            <p:cNvSpPr/>
            <p:nvPr userDrawn="1"/>
          </p:nvSpPr>
          <p:spPr>
            <a:xfrm>
              <a:off x="9777400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54" name="Freeform: Shape 21">
              <a:extLst>
                <a:ext uri="{FF2B5EF4-FFF2-40B4-BE49-F238E27FC236}">
                  <a16:creationId xmlns:a16="http://schemas.microsoft.com/office/drawing/2014/main" id="{FCD17E21-ABA6-2BFE-2735-BF8207E19A35}"/>
                </a:ext>
              </a:extLst>
            </p:cNvPr>
            <p:cNvSpPr/>
            <p:nvPr userDrawn="1"/>
          </p:nvSpPr>
          <p:spPr>
            <a:xfrm>
              <a:off x="8772684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Set up Success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05C58DE-6AA1-57AF-DBDB-746B3236B4F6}"/>
              </a:ext>
            </a:extLst>
          </p:cNvPr>
          <p:cNvGrpSpPr/>
          <p:nvPr userDrawn="1"/>
        </p:nvGrpSpPr>
        <p:grpSpPr>
          <a:xfrm>
            <a:off x="6615930" y="1541232"/>
            <a:ext cx="1475353" cy="1490472"/>
            <a:chOff x="6615930" y="1541232"/>
            <a:chExt cx="1475353" cy="1490472"/>
          </a:xfrm>
        </p:grpSpPr>
        <p:sp>
          <p:nvSpPr>
            <p:cNvPr id="69" name="Freeform: Shape 132">
              <a:extLst>
                <a:ext uri="{FF2B5EF4-FFF2-40B4-BE49-F238E27FC236}">
                  <a16:creationId xmlns:a16="http://schemas.microsoft.com/office/drawing/2014/main" id="{2FB0E4BF-DE9C-3E2A-74C9-3FAACB297FA9}"/>
                </a:ext>
              </a:extLst>
            </p:cNvPr>
            <p:cNvSpPr/>
            <p:nvPr userDrawn="1"/>
          </p:nvSpPr>
          <p:spPr>
            <a:xfrm>
              <a:off x="7871827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70" name="Freeform: Shape 21">
              <a:extLst>
                <a:ext uri="{FF2B5EF4-FFF2-40B4-BE49-F238E27FC236}">
                  <a16:creationId xmlns:a16="http://schemas.microsoft.com/office/drawing/2014/main" id="{359643BA-F679-525E-4F86-0821B3BF37DF}"/>
                </a:ext>
              </a:extLst>
            </p:cNvPr>
            <p:cNvSpPr/>
            <p:nvPr userDrawn="1"/>
          </p:nvSpPr>
          <p:spPr>
            <a:xfrm>
              <a:off x="6867109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71" name="Freeform: Shape 22">
              <a:extLst>
                <a:ext uri="{FF2B5EF4-FFF2-40B4-BE49-F238E27FC236}">
                  <a16:creationId xmlns:a16="http://schemas.microsoft.com/office/drawing/2014/main" id="{22FA4199-879D-3460-F165-31527A73A19C}"/>
                </a:ext>
              </a:extLst>
            </p:cNvPr>
            <p:cNvSpPr/>
            <p:nvPr userDrawn="1"/>
          </p:nvSpPr>
          <p:spPr>
            <a:xfrm>
              <a:off x="7118288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72" name="Freeform: Shape 23">
              <a:extLst>
                <a:ext uri="{FF2B5EF4-FFF2-40B4-BE49-F238E27FC236}">
                  <a16:creationId xmlns:a16="http://schemas.microsoft.com/office/drawing/2014/main" id="{41165F87-0EBA-80D6-0371-CA87A5976F32}"/>
                </a:ext>
              </a:extLst>
            </p:cNvPr>
            <p:cNvSpPr/>
            <p:nvPr userDrawn="1"/>
          </p:nvSpPr>
          <p:spPr>
            <a:xfrm>
              <a:off x="7369467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73" name="Freeform: Shape 24">
              <a:extLst>
                <a:ext uri="{FF2B5EF4-FFF2-40B4-BE49-F238E27FC236}">
                  <a16:creationId xmlns:a16="http://schemas.microsoft.com/office/drawing/2014/main" id="{E93307B5-7D5B-BA4E-4E0C-E793B19BEE5D}"/>
                </a:ext>
              </a:extLst>
            </p:cNvPr>
            <p:cNvSpPr/>
            <p:nvPr userDrawn="1"/>
          </p:nvSpPr>
          <p:spPr>
            <a:xfrm>
              <a:off x="7620646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74" name="Freeform: Shape 21">
              <a:extLst>
                <a:ext uri="{FF2B5EF4-FFF2-40B4-BE49-F238E27FC236}">
                  <a16:creationId xmlns:a16="http://schemas.microsoft.com/office/drawing/2014/main" id="{D299FBEF-0C5E-A73A-7600-6F7D9AC63C28}"/>
                </a:ext>
              </a:extLst>
            </p:cNvPr>
            <p:cNvSpPr/>
            <p:nvPr userDrawn="1"/>
          </p:nvSpPr>
          <p:spPr>
            <a:xfrm>
              <a:off x="6615930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Set up Success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DFCF287-3A59-5607-0D8D-441850D44277}"/>
              </a:ext>
            </a:extLst>
          </p:cNvPr>
          <p:cNvGrpSpPr/>
          <p:nvPr userDrawn="1"/>
        </p:nvGrpSpPr>
        <p:grpSpPr>
          <a:xfrm>
            <a:off x="3020408" y="1535313"/>
            <a:ext cx="1205029" cy="1490472"/>
            <a:chOff x="3020408" y="1520907"/>
            <a:chExt cx="1205029" cy="1490472"/>
          </a:xfrm>
        </p:grpSpPr>
        <p:sp>
          <p:nvSpPr>
            <p:cNvPr id="80" name="Freeform: Shape 132">
              <a:extLst>
                <a:ext uri="{FF2B5EF4-FFF2-40B4-BE49-F238E27FC236}">
                  <a16:creationId xmlns:a16="http://schemas.microsoft.com/office/drawing/2014/main" id="{2DD331AF-60FF-28C8-C59F-AD64702B1D87}"/>
                </a:ext>
              </a:extLst>
            </p:cNvPr>
            <p:cNvSpPr/>
            <p:nvPr userDrawn="1"/>
          </p:nvSpPr>
          <p:spPr>
            <a:xfrm>
              <a:off x="4003165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81" name="Freeform: Shape 21">
              <a:extLst>
                <a:ext uri="{FF2B5EF4-FFF2-40B4-BE49-F238E27FC236}">
                  <a16:creationId xmlns:a16="http://schemas.microsoft.com/office/drawing/2014/main" id="{4B26BC5D-8213-86D0-D317-0834F6C1CEB6}"/>
                </a:ext>
              </a:extLst>
            </p:cNvPr>
            <p:cNvSpPr/>
            <p:nvPr userDrawn="1"/>
          </p:nvSpPr>
          <p:spPr>
            <a:xfrm>
              <a:off x="3020408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82" name="Freeform: Shape 22">
              <a:extLst>
                <a:ext uri="{FF2B5EF4-FFF2-40B4-BE49-F238E27FC236}">
                  <a16:creationId xmlns:a16="http://schemas.microsoft.com/office/drawing/2014/main" id="{1A173E31-3B07-AC38-B3A3-B8140EBA86C6}"/>
                </a:ext>
              </a:extLst>
            </p:cNvPr>
            <p:cNvSpPr/>
            <p:nvPr userDrawn="1"/>
          </p:nvSpPr>
          <p:spPr>
            <a:xfrm>
              <a:off x="3266097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83" name="Freeform: Shape 23">
              <a:extLst>
                <a:ext uri="{FF2B5EF4-FFF2-40B4-BE49-F238E27FC236}">
                  <a16:creationId xmlns:a16="http://schemas.microsoft.com/office/drawing/2014/main" id="{A232DADA-F77D-6B79-2E5B-899A9210AB76}"/>
                </a:ext>
              </a:extLst>
            </p:cNvPr>
            <p:cNvSpPr/>
            <p:nvPr userDrawn="1"/>
          </p:nvSpPr>
          <p:spPr>
            <a:xfrm>
              <a:off x="3511786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84" name="Freeform: Shape 24">
              <a:extLst>
                <a:ext uri="{FF2B5EF4-FFF2-40B4-BE49-F238E27FC236}">
                  <a16:creationId xmlns:a16="http://schemas.microsoft.com/office/drawing/2014/main" id="{023F775B-81DB-F665-14CE-3BAD1C65ED99}"/>
                </a:ext>
              </a:extLst>
            </p:cNvPr>
            <p:cNvSpPr/>
            <p:nvPr userDrawn="1"/>
          </p:nvSpPr>
          <p:spPr>
            <a:xfrm>
              <a:off x="3757475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E48184E-D421-0FDD-B906-035C7905FCDB}"/>
              </a:ext>
            </a:extLst>
          </p:cNvPr>
          <p:cNvGrpSpPr/>
          <p:nvPr userDrawn="1"/>
        </p:nvGrpSpPr>
        <p:grpSpPr>
          <a:xfrm>
            <a:off x="6015360" y="3308032"/>
            <a:ext cx="747764" cy="821495"/>
            <a:chOff x="5146723" y="1710684"/>
            <a:chExt cx="747764" cy="82149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446EB57-A2EA-7F6B-7DF8-0EC46327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148924" y="1759026"/>
              <a:ext cx="223925" cy="22599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4E975F8-1F93-E887-7E84-B8EF94F16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D7DEE1D6-E97A-3D3F-C7D2-87AD8560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FA6D4BA6-3C42-0720-267F-F4A8E8FF0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C2AEDAFB-CE20-E062-3E3D-655807EC9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EA77ED4-DB9B-EA36-17A2-2A6A75D3C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DD1B90CB-C9AA-426C-C41B-ED5CDA2C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49E13B30-A8C3-0638-4B9E-742351B78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B061E61-0E6F-CA86-6FDE-3FB952B63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06F0D0D2-3D93-2BF3-3777-E6091ADE0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181967" y="2286912"/>
              <a:ext cx="223925" cy="225992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97756D5-5779-A37D-0014-360F5C1FD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146723" y="2090877"/>
              <a:ext cx="223925" cy="22599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426BCE-53B7-541C-81BB-C9A32EF7790F}"/>
              </a:ext>
            </a:extLst>
          </p:cNvPr>
          <p:cNvGrpSpPr/>
          <p:nvPr userDrawn="1"/>
        </p:nvGrpSpPr>
        <p:grpSpPr>
          <a:xfrm>
            <a:off x="5989742" y="5560865"/>
            <a:ext cx="799001" cy="795622"/>
            <a:chOff x="6183335" y="4993261"/>
            <a:chExt cx="799001" cy="79562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DB67470-645D-7EF6-026F-E626E4B146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6758411" y="5431254"/>
              <a:ext cx="223925" cy="22599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D51268E-2363-0FE9-DA08-0F64939B0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803AB52-64CE-68FA-4FAD-CB37168C7F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591B7D38-30F4-CFC6-26E6-F31308C89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0C1B1851-1D93-CBC7-74C0-728B90377B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868C0945-9C33-EB74-22C6-B9CDD814A1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6183335" y="5516739"/>
              <a:ext cx="223925" cy="22599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F6F4859D-A0B7-FDF6-E6AF-120B0FA988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9E8815A7-CECD-96A3-9896-AF0743F0C5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6576463" y="5381333"/>
              <a:ext cx="223925" cy="225992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F947F92B-4A5E-A3A3-3EC2-C2D6CB9B00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6397488" y="5547718"/>
              <a:ext cx="223925" cy="225992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2DA8B204-735E-DE4A-8BBB-F360629DD0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6616785" y="5562891"/>
              <a:ext cx="223925" cy="22599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FFFEC551-E310-5097-147B-25E42DC771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6183336" y="5329290"/>
              <a:ext cx="223925" cy="22599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7BB4972-7FFF-FCA1-D88A-5688EDBCF5D9}"/>
              </a:ext>
            </a:extLst>
          </p:cNvPr>
          <p:cNvGrpSpPr/>
          <p:nvPr userDrawn="1"/>
        </p:nvGrpSpPr>
        <p:grpSpPr>
          <a:xfrm>
            <a:off x="4520036" y="4362282"/>
            <a:ext cx="643320" cy="863265"/>
            <a:chOff x="4630479" y="3861130"/>
            <a:chExt cx="643320" cy="86326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929A2FE-9BCA-02F0-3490-F5029D7D2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DA634DA-1485-D670-B3BC-490BACCE78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E9865BB-4C18-D8FF-13BD-6C2721794B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FB72312-B546-5F1F-134E-2EB85E97D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4683291" y="4453843"/>
              <a:ext cx="223925" cy="22599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91CA2E4-1C0A-849D-FCCC-0836731FAB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D95C389-3CA4-031E-CDAB-FA9F6E018D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7CCBD9F-2789-C758-336C-E7FC5DCF3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5039960" y="4440128"/>
              <a:ext cx="223925" cy="22599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FEE6D09-AF22-040C-87A5-F223B966DB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84904DC8-71B1-FDD7-CCDE-4A05552CF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4854404" y="4498403"/>
              <a:ext cx="223925" cy="225992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53B7AA5-0ACD-A881-8B38-9261268355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5049874" y="3881373"/>
              <a:ext cx="223925" cy="225992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826F9659-C733-AD87-AEEE-C408D80041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3585F50-0792-D1B3-70E0-2F9586CAD18B}"/>
              </a:ext>
            </a:extLst>
          </p:cNvPr>
          <p:cNvGrpSpPr/>
          <p:nvPr userDrawn="1"/>
        </p:nvGrpSpPr>
        <p:grpSpPr>
          <a:xfrm>
            <a:off x="4493446" y="5264752"/>
            <a:ext cx="647556" cy="562096"/>
            <a:chOff x="4603889" y="4763600"/>
            <a:chExt cx="647556" cy="56209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59CDCD-76B5-284F-B70D-35E799FC87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3544685-D9CF-9843-89CC-366968CA16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3AD151-0833-7AFE-4F6D-62421DBA5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1C88B1D-8A5B-8396-02C8-6E5D9835B8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0D75CEA-4185-07D3-0A91-1C184F3390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BE1210D4-C61A-44D1-9688-C35B64BC74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407F2685-9F47-7223-2180-010E8DD905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70EB2982-D8A1-0734-6F6A-EE279983B8BA}"/>
              </a:ext>
            </a:extLst>
          </p:cNvPr>
          <p:cNvSpPr txBox="1"/>
          <p:nvPr userDrawn="1"/>
        </p:nvSpPr>
        <p:spPr>
          <a:xfrm rot="18900000">
            <a:off x="5715006" y="4373190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C1BC0E7-DF2F-BC6E-5719-DF61188A3248}"/>
              </a:ext>
            </a:extLst>
          </p:cNvPr>
          <p:cNvSpPr txBox="1"/>
          <p:nvPr userDrawn="1"/>
        </p:nvSpPr>
        <p:spPr>
          <a:xfrm rot="2700000">
            <a:off x="5724299" y="4930264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E474E81C-C039-80E4-8E70-C63F1B00C80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8087752" y="3584876"/>
            <a:ext cx="652196" cy="565716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C273A5F1-5C5F-908D-6966-544CBB95B83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47645" y="5761452"/>
            <a:ext cx="562826" cy="562826"/>
          </a:xfrm>
          <a:prstGeom prst="rect">
            <a:avLst/>
          </a:prstGeom>
        </p:spPr>
      </p:pic>
      <p:sp>
        <p:nvSpPr>
          <p:cNvPr id="125" name="enhance/trad ci3t text box">
            <a:extLst>
              <a:ext uri="{FF2B5EF4-FFF2-40B4-BE49-F238E27FC236}">
                <a16:creationId xmlns:a16="http://schemas.microsoft.com/office/drawing/2014/main" id="{7B80548F-4EF8-F0BD-0DE0-9203B37FF08D}"/>
              </a:ext>
            </a:extLst>
          </p:cNvPr>
          <p:cNvSpPr txBox="1"/>
          <p:nvPr userDrawn="1"/>
        </p:nvSpPr>
        <p:spPr>
          <a:xfrm>
            <a:off x="7616908" y="5304702"/>
            <a:ext cx="1512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n w="6350">
                  <a:noFill/>
                </a:ln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</a:p>
        </p:txBody>
      </p:sp>
      <p:sp>
        <p:nvSpPr>
          <p:cNvPr id="126" name="enhance/trad ci3t text box">
            <a:extLst>
              <a:ext uri="{FF2B5EF4-FFF2-40B4-BE49-F238E27FC236}">
                <a16:creationId xmlns:a16="http://schemas.microsoft.com/office/drawing/2014/main" id="{FCC6659D-C064-43D3-5B3F-5453DC95CFAC}"/>
              </a:ext>
            </a:extLst>
          </p:cNvPr>
          <p:cNvSpPr txBox="1"/>
          <p:nvPr userDrawn="1"/>
        </p:nvSpPr>
        <p:spPr>
          <a:xfrm>
            <a:off x="7713157" y="252019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3175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EA62593A-283E-5F9D-D4D6-8CBAC22BD83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8126766" y="816157"/>
            <a:ext cx="619980" cy="53777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sp>
        <p:nvSpPr>
          <p:cNvPr id="130" name="enhance/trad ci3t text box">
            <a:extLst>
              <a:ext uri="{FF2B5EF4-FFF2-40B4-BE49-F238E27FC236}">
                <a16:creationId xmlns:a16="http://schemas.microsoft.com/office/drawing/2014/main" id="{CD6857CC-F8C4-B419-C45D-40CDA53598FC}"/>
              </a:ext>
            </a:extLst>
          </p:cNvPr>
          <p:cNvSpPr txBox="1"/>
          <p:nvPr userDrawn="1"/>
        </p:nvSpPr>
        <p:spPr>
          <a:xfrm>
            <a:off x="7657111" y="3098514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3175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81351150-9FB7-8A2B-63FA-FF1131DE77D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70270" y="2150424"/>
            <a:ext cx="341342" cy="341342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4297B110-57FD-D252-DE09-563D7E30CD9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298166" y="1634074"/>
            <a:ext cx="273725" cy="398146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3F2F9B1C-374B-0608-0715-02EDCA442A0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8170677" y="2551100"/>
            <a:ext cx="522938" cy="370414"/>
          </a:xfrm>
          <a:prstGeom prst="rect">
            <a:avLst/>
          </a:prstGeom>
        </p:spPr>
      </p:pic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CCB1DEB-31FF-10B3-256A-882A316F6F09}"/>
              </a:ext>
            </a:extLst>
          </p:cNvPr>
          <p:cNvGrpSpPr/>
          <p:nvPr userDrawn="1"/>
        </p:nvGrpSpPr>
        <p:grpSpPr>
          <a:xfrm>
            <a:off x="8199851" y="4340684"/>
            <a:ext cx="421775" cy="971946"/>
            <a:chOff x="8177157" y="4342077"/>
            <a:chExt cx="421775" cy="971946"/>
          </a:xfrm>
        </p:grpSpPr>
        <p:pic>
          <p:nvPicPr>
            <p:cNvPr id="147" name="Graphic 146">
              <a:extLst>
                <a:ext uri="{FF2B5EF4-FFF2-40B4-BE49-F238E27FC236}">
                  <a16:creationId xmlns:a16="http://schemas.microsoft.com/office/drawing/2014/main" id="{99DA0564-1717-918A-5175-9B2A9F86A0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038153B5-CAB4-977F-C097-77C6F277A3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60A7D6D4-0FD2-915E-F865-9BE6AF3B7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8177157" y="5015266"/>
              <a:ext cx="421775" cy="298757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DFF68B1-16E3-93CB-A1D3-A9645EF41DFE}"/>
              </a:ext>
            </a:extLst>
          </p:cNvPr>
          <p:cNvGrpSpPr/>
          <p:nvPr userDrawn="1"/>
        </p:nvGrpSpPr>
        <p:grpSpPr>
          <a:xfrm>
            <a:off x="6138581" y="1824734"/>
            <a:ext cx="421775" cy="971946"/>
            <a:chOff x="8177157" y="4342077"/>
            <a:chExt cx="421775" cy="971946"/>
          </a:xfrm>
        </p:grpSpPr>
        <p:pic>
          <p:nvPicPr>
            <p:cNvPr id="153" name="Graphic 152">
              <a:extLst>
                <a:ext uri="{FF2B5EF4-FFF2-40B4-BE49-F238E27FC236}">
                  <a16:creationId xmlns:a16="http://schemas.microsoft.com/office/drawing/2014/main" id="{9DF5284F-2244-A082-D551-4ABB4CEE68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2D7D6705-16C1-C030-511F-D35E4D19DB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41D0ECEE-34BC-9962-342D-7F2D04D7AD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8177157" y="5015266"/>
              <a:ext cx="421775" cy="298757"/>
            </a:xfrm>
            <a:prstGeom prst="rect">
              <a:avLst/>
            </a:prstGeom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9A066F34-395F-A280-6643-0E0240C0F1FD}"/>
              </a:ext>
            </a:extLst>
          </p:cNvPr>
          <p:cNvGrpSpPr/>
          <p:nvPr userDrawn="1"/>
        </p:nvGrpSpPr>
        <p:grpSpPr>
          <a:xfrm>
            <a:off x="4342960" y="1993302"/>
            <a:ext cx="275309" cy="634811"/>
            <a:chOff x="8250390" y="4342077"/>
            <a:chExt cx="275309" cy="634811"/>
          </a:xfrm>
        </p:grpSpPr>
        <p:pic>
          <p:nvPicPr>
            <p:cNvPr id="161" name="Graphic 160">
              <a:extLst>
                <a:ext uri="{FF2B5EF4-FFF2-40B4-BE49-F238E27FC236}">
                  <a16:creationId xmlns:a16="http://schemas.microsoft.com/office/drawing/2014/main" id="{B320608B-327B-1AA2-3506-1B48EE9BC2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170BA927-199B-58A1-3573-CC5322898E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2654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36108490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34136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4411958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A6732A17-CCF9-2E3F-50A8-A86F9F206E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7881" y="3668242"/>
            <a:ext cx="562478" cy="56247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B9A97F3-E64E-2C04-7C5B-3FC7661902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82393" y="2545372"/>
            <a:ext cx="593454" cy="48725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2E7195E-A5FD-4DFE-59CF-CA2ED43AFF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50000"/>
          </a:blip>
          <a:srcRect r="27907"/>
          <a:stretch/>
        </p:blipFill>
        <p:spPr>
          <a:xfrm>
            <a:off x="10833753" y="5197604"/>
            <a:ext cx="1374607" cy="84909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A8F2547-F303-D453-5AB3-40DD1323BB6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11062526" y="1805769"/>
            <a:ext cx="884341" cy="1144598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F7B34AB2-A498-2049-0164-A76626368236}"/>
              </a:ext>
            </a:extLst>
          </p:cNvPr>
          <p:cNvSpPr txBox="1"/>
          <p:nvPr userDrawn="1"/>
        </p:nvSpPr>
        <p:spPr>
          <a:xfrm>
            <a:off x="10927455" y="279397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Analyze</a:t>
            </a:r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B093334A-16CF-389D-3D21-35449B3E0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2000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61020" y="3500236"/>
            <a:ext cx="1287353" cy="846622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7A40973-AE50-CF39-2B9F-A5F311054DD6}"/>
              </a:ext>
            </a:extLst>
          </p:cNvPr>
          <p:cNvSpPr txBox="1"/>
          <p:nvPr userDrawn="1"/>
        </p:nvSpPr>
        <p:spPr>
          <a:xfrm>
            <a:off x="10942683" y="423072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Finalize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68CBD3B-D9C4-8865-16D5-903849732E2A}"/>
              </a:ext>
            </a:extLst>
          </p:cNvPr>
          <p:cNvSpPr txBox="1"/>
          <p:nvPr userDrawn="1"/>
        </p:nvSpPr>
        <p:spPr>
          <a:xfrm rot="18953579">
            <a:off x="10593092" y="5407869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Disseminate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43C1B655-136A-3C70-15E3-B8F4FD96AB0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01149" y="1823944"/>
            <a:ext cx="355942" cy="517734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5D1597D6-5D30-516F-4669-FCDBFAC004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6892" y="4937827"/>
            <a:ext cx="364457" cy="36445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0D2276A-E08F-F0D4-55AE-A1694CF0AC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56382" y="5848197"/>
            <a:ext cx="445477" cy="36576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7ADD047E-F2BD-8CC1-9346-82CF1C822AE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53390" y="5392360"/>
            <a:ext cx="251460" cy="365760"/>
          </a:xfrm>
          <a:prstGeom prst="rect">
            <a:avLst/>
          </a:prstGeom>
        </p:spPr>
      </p:pic>
      <p:sp>
        <p:nvSpPr>
          <p:cNvPr id="91" name="Sun half left">
            <a:extLst>
              <a:ext uri="{FF2B5EF4-FFF2-40B4-BE49-F238E27FC236}">
                <a16:creationId xmlns:a16="http://schemas.microsoft.com/office/drawing/2014/main" id="{79E9D817-32BC-8C44-1138-D72C517F1DAB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5936091" y="1984056"/>
            <a:ext cx="346045" cy="684280"/>
          </a:xfrm>
          <a:custGeom>
            <a:avLst/>
            <a:gdLst>
              <a:gd name="connsiteX0" fmla="*/ 560483 w 661864"/>
              <a:gd name="connsiteY0" fmla="*/ 1044714 h 1308789"/>
              <a:gd name="connsiteX1" fmla="*/ 661864 w 661864"/>
              <a:gd name="connsiteY1" fmla="*/ 1044714 h 1308789"/>
              <a:gd name="connsiteX2" fmla="*/ 661864 w 661864"/>
              <a:gd name="connsiteY2" fmla="*/ 1287787 h 1308789"/>
              <a:gd name="connsiteX3" fmla="*/ 654395 w 661864"/>
              <a:gd name="connsiteY3" fmla="*/ 1308789 h 1308789"/>
              <a:gd name="connsiteX4" fmla="*/ 312003 w 661864"/>
              <a:gd name="connsiteY4" fmla="*/ 863977 h 1308789"/>
              <a:gd name="connsiteX5" fmla="*/ 444812 w 661864"/>
              <a:gd name="connsiteY5" fmla="*/ 996786 h 1308789"/>
              <a:gd name="connsiteX6" fmla="*/ 191653 w 661864"/>
              <a:gd name="connsiteY6" fmla="*/ 1117076 h 1308789"/>
              <a:gd name="connsiteX7" fmla="*/ 264075 w 661864"/>
              <a:gd name="connsiteY7" fmla="*/ 560483 h 1308789"/>
              <a:gd name="connsiteX8" fmla="*/ 264075 w 661864"/>
              <a:gd name="connsiteY8" fmla="*/ 748306 h 1308789"/>
              <a:gd name="connsiteX9" fmla="*/ 0 w 661864"/>
              <a:gd name="connsiteY9" fmla="*/ 654395 h 1308789"/>
              <a:gd name="connsiteX10" fmla="*/ 654394 w 661864"/>
              <a:gd name="connsiteY10" fmla="*/ 327198 h 1308789"/>
              <a:gd name="connsiteX11" fmla="*/ 661864 w 661864"/>
              <a:gd name="connsiteY11" fmla="*/ 327951 h 1308789"/>
              <a:gd name="connsiteX12" fmla="*/ 661864 w 661864"/>
              <a:gd name="connsiteY12" fmla="*/ 980839 h 1308789"/>
              <a:gd name="connsiteX13" fmla="*/ 654394 w 661864"/>
              <a:gd name="connsiteY13" fmla="*/ 981592 h 1308789"/>
              <a:gd name="connsiteX14" fmla="*/ 327197 w 661864"/>
              <a:gd name="connsiteY14" fmla="*/ 654395 h 1308789"/>
              <a:gd name="connsiteX15" fmla="*/ 654394 w 661864"/>
              <a:gd name="connsiteY15" fmla="*/ 327198 h 1308789"/>
              <a:gd name="connsiteX16" fmla="*/ 191653 w 661864"/>
              <a:gd name="connsiteY16" fmla="*/ 191653 h 1308789"/>
              <a:gd name="connsiteX17" fmla="*/ 444812 w 661864"/>
              <a:gd name="connsiteY17" fmla="*/ 312003 h 1308789"/>
              <a:gd name="connsiteX18" fmla="*/ 312003 w 661864"/>
              <a:gd name="connsiteY18" fmla="*/ 444812 h 1308789"/>
              <a:gd name="connsiteX19" fmla="*/ 654395 w 661864"/>
              <a:gd name="connsiteY19" fmla="*/ 0 h 1308789"/>
              <a:gd name="connsiteX20" fmla="*/ 661864 w 661864"/>
              <a:gd name="connsiteY20" fmla="*/ 21003 h 1308789"/>
              <a:gd name="connsiteX21" fmla="*/ 661864 w 661864"/>
              <a:gd name="connsiteY21" fmla="*/ 264075 h 1308789"/>
              <a:gd name="connsiteX22" fmla="*/ 560483 w 661864"/>
              <a:gd name="connsiteY22" fmla="*/ 264075 h 130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1864" h="1308789">
                <a:moveTo>
                  <a:pt x="560483" y="1044714"/>
                </a:moveTo>
                <a:lnTo>
                  <a:pt x="661864" y="1044714"/>
                </a:lnTo>
                <a:lnTo>
                  <a:pt x="661864" y="1287787"/>
                </a:lnTo>
                <a:lnTo>
                  <a:pt x="654395" y="1308789"/>
                </a:lnTo>
                <a:close/>
                <a:moveTo>
                  <a:pt x="312003" y="863977"/>
                </a:moveTo>
                <a:lnTo>
                  <a:pt x="444812" y="996786"/>
                </a:lnTo>
                <a:lnTo>
                  <a:pt x="191653" y="1117076"/>
                </a:lnTo>
                <a:close/>
                <a:moveTo>
                  <a:pt x="264075" y="560483"/>
                </a:moveTo>
                <a:lnTo>
                  <a:pt x="264075" y="748306"/>
                </a:lnTo>
                <a:lnTo>
                  <a:pt x="0" y="654395"/>
                </a:lnTo>
                <a:close/>
                <a:moveTo>
                  <a:pt x="654394" y="327198"/>
                </a:moveTo>
                <a:lnTo>
                  <a:pt x="661864" y="327951"/>
                </a:lnTo>
                <a:lnTo>
                  <a:pt x="661864" y="980839"/>
                </a:lnTo>
                <a:lnTo>
                  <a:pt x="654394" y="981592"/>
                </a:lnTo>
                <a:cubicBezTo>
                  <a:pt x="473688" y="981592"/>
                  <a:pt x="327197" y="835101"/>
                  <a:pt x="327197" y="654395"/>
                </a:cubicBezTo>
                <a:cubicBezTo>
                  <a:pt x="327197" y="473689"/>
                  <a:pt x="473688" y="327198"/>
                  <a:pt x="654394" y="327198"/>
                </a:cubicBezTo>
                <a:close/>
                <a:moveTo>
                  <a:pt x="191653" y="191653"/>
                </a:moveTo>
                <a:lnTo>
                  <a:pt x="444812" y="312003"/>
                </a:lnTo>
                <a:lnTo>
                  <a:pt x="312003" y="444812"/>
                </a:lnTo>
                <a:close/>
                <a:moveTo>
                  <a:pt x="654395" y="0"/>
                </a:moveTo>
                <a:lnTo>
                  <a:pt x="661864" y="21003"/>
                </a:lnTo>
                <a:lnTo>
                  <a:pt x="661864" y="264075"/>
                </a:lnTo>
                <a:lnTo>
                  <a:pt x="560483" y="264075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: Rounded Corners 109">
            <a:extLst>
              <a:ext uri="{FF2B5EF4-FFF2-40B4-BE49-F238E27FC236}">
                <a16:creationId xmlns:a16="http://schemas.microsoft.com/office/drawing/2014/main" id="{79178A98-8482-103D-ECD6-6AEE4CE7A9C4}"/>
              </a:ext>
            </a:extLst>
          </p:cNvPr>
          <p:cNvSpPr/>
          <p:nvPr userDrawn="1"/>
        </p:nvSpPr>
        <p:spPr>
          <a:xfrm>
            <a:off x="2081352" y="2138133"/>
            <a:ext cx="2688075" cy="301752"/>
          </a:xfrm>
          <a:prstGeom prst="roundRect">
            <a:avLst/>
          </a:prstGeom>
          <a:solidFill>
            <a:srgbClr val="D3E2D3"/>
          </a:solidFill>
          <a:ln w="12700" cap="flat" cmpd="sng" algn="ctr">
            <a:solidFill>
              <a:srgbClr val="4472C4">
                <a:lumMod val="5000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785" tIns="72785" rIns="72785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Expert panel feedback</a:t>
            </a:r>
          </a:p>
        </p:txBody>
      </p:sp>
      <p:sp>
        <p:nvSpPr>
          <p:cNvPr id="93" name="Freeform: Shape 132">
            <a:extLst>
              <a:ext uri="{FF2B5EF4-FFF2-40B4-BE49-F238E27FC236}">
                <a16:creationId xmlns:a16="http://schemas.microsoft.com/office/drawing/2014/main" id="{440ED20D-DB0D-8779-F6A7-AC7ABCF7FE76}"/>
              </a:ext>
            </a:extLst>
          </p:cNvPr>
          <p:cNvSpPr/>
          <p:nvPr userDrawn="1"/>
        </p:nvSpPr>
        <p:spPr>
          <a:xfrm>
            <a:off x="5058904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5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94" name="Freeform: Shape 21">
            <a:extLst>
              <a:ext uri="{FF2B5EF4-FFF2-40B4-BE49-F238E27FC236}">
                <a16:creationId xmlns:a16="http://schemas.microsoft.com/office/drawing/2014/main" id="{CDF80AC6-EF72-CA71-F55B-6E27D18BC133}"/>
              </a:ext>
            </a:extLst>
          </p:cNvPr>
          <p:cNvSpPr/>
          <p:nvPr userDrawn="1"/>
        </p:nvSpPr>
        <p:spPr>
          <a:xfrm>
            <a:off x="2081352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72785" rIns="0" bIns="72785" numCol="1" spcCol="1270" anchor="t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1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  <a:p>
            <a:pPr marL="48578" marR="0" lvl="1" indent="-48578" algn="ctr" defTabSz="415608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5" name="Freeform: Shape 22">
            <a:extLst>
              <a:ext uri="{FF2B5EF4-FFF2-40B4-BE49-F238E27FC236}">
                <a16:creationId xmlns:a16="http://schemas.microsoft.com/office/drawing/2014/main" id="{49B23F9A-F6E3-6E75-C92C-3050C1D210DD}"/>
              </a:ext>
            </a:extLst>
          </p:cNvPr>
          <p:cNvSpPr/>
          <p:nvPr userDrawn="1"/>
        </p:nvSpPr>
        <p:spPr>
          <a:xfrm>
            <a:off x="2825740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2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96" name="Freeform: Shape 23">
            <a:extLst>
              <a:ext uri="{FF2B5EF4-FFF2-40B4-BE49-F238E27FC236}">
                <a16:creationId xmlns:a16="http://schemas.microsoft.com/office/drawing/2014/main" id="{F5FC1739-12B0-A7B5-D88D-F78A7CEE7554}"/>
              </a:ext>
            </a:extLst>
          </p:cNvPr>
          <p:cNvSpPr/>
          <p:nvPr userDrawn="1"/>
        </p:nvSpPr>
        <p:spPr>
          <a:xfrm>
            <a:off x="3570128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3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97" name="Freeform: Shape 24">
            <a:extLst>
              <a:ext uri="{FF2B5EF4-FFF2-40B4-BE49-F238E27FC236}">
                <a16:creationId xmlns:a16="http://schemas.microsoft.com/office/drawing/2014/main" id="{6DCC02AB-7EF5-8CF8-5C30-2CABA662C870}"/>
              </a:ext>
            </a:extLst>
          </p:cNvPr>
          <p:cNvSpPr/>
          <p:nvPr userDrawn="1"/>
        </p:nvSpPr>
        <p:spPr>
          <a:xfrm>
            <a:off x="4314516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98" name="Rectangle: Rounded Corners 121">
            <a:extLst>
              <a:ext uri="{FF2B5EF4-FFF2-40B4-BE49-F238E27FC236}">
                <a16:creationId xmlns:a16="http://schemas.microsoft.com/office/drawing/2014/main" id="{55A0528F-A9D7-1676-6F9C-5E3DA1A89ED2}"/>
              </a:ext>
            </a:extLst>
          </p:cNvPr>
          <p:cNvSpPr/>
          <p:nvPr userDrawn="1"/>
        </p:nvSpPr>
        <p:spPr>
          <a:xfrm>
            <a:off x="2081352" y="2499218"/>
            <a:ext cx="3709072" cy="301751"/>
          </a:xfrm>
          <a:prstGeom prst="roundRect">
            <a:avLst/>
          </a:prstGeom>
          <a:solidFill>
            <a:srgbClr val="80B284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Phase 1: Ci3T Leadership Teams</a:t>
            </a:r>
          </a:p>
        </p:txBody>
      </p:sp>
      <p:sp>
        <p:nvSpPr>
          <p:cNvPr id="99" name="Freeform: Shape 134">
            <a:extLst>
              <a:ext uri="{FF2B5EF4-FFF2-40B4-BE49-F238E27FC236}">
                <a16:creationId xmlns:a16="http://schemas.microsoft.com/office/drawing/2014/main" id="{952927C7-7AAD-7D20-316E-54EB1FB3F809}"/>
              </a:ext>
            </a:extLst>
          </p:cNvPr>
          <p:cNvSpPr/>
          <p:nvPr userDrawn="1"/>
        </p:nvSpPr>
        <p:spPr>
          <a:xfrm>
            <a:off x="5834793" y="2853433"/>
            <a:ext cx="5486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spcFirstLastPara="0" vert="vert270" wrap="square" lIns="0" tIns="0" rIns="0" bIns="0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Module v2 Review</a:t>
            </a:r>
          </a:p>
        </p:txBody>
      </p:sp>
      <p:pic>
        <p:nvPicPr>
          <p:cNvPr id="100" name="Focus Group">
            <a:extLst>
              <a:ext uri="{FF2B5EF4-FFF2-40B4-BE49-F238E27FC236}">
                <a16:creationId xmlns:a16="http://schemas.microsoft.com/office/drawing/2014/main" id="{EF6FBEC0-6457-24C5-CA9D-67328D1D35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/>
          <a:srcRect/>
          <a:stretch/>
        </p:blipFill>
        <p:spPr bwMode="auto">
          <a:xfrm>
            <a:off x="5885070" y="4757828"/>
            <a:ext cx="468752" cy="33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" name="Rectangle: Rounded Corners 122">
            <a:extLst>
              <a:ext uri="{FF2B5EF4-FFF2-40B4-BE49-F238E27FC236}">
                <a16:creationId xmlns:a16="http://schemas.microsoft.com/office/drawing/2014/main" id="{B47A6CAD-E41F-5019-C000-62B38C6D49F3}"/>
              </a:ext>
            </a:extLst>
          </p:cNvPr>
          <p:cNvSpPr/>
          <p:nvPr userDrawn="1"/>
        </p:nvSpPr>
        <p:spPr>
          <a:xfrm>
            <a:off x="5834793" y="2499218"/>
            <a:ext cx="548640" cy="301751"/>
          </a:xfrm>
          <a:prstGeom prst="roundRect">
            <a:avLst/>
          </a:prstGeom>
          <a:solidFill>
            <a:srgbClr val="80B284"/>
          </a:soli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Phase 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DA4E250-47D8-EB3F-2BC7-A06B1082AC5B}"/>
              </a:ext>
            </a:extLst>
          </p:cNvPr>
          <p:cNvSpPr txBox="1"/>
          <p:nvPr userDrawn="1"/>
        </p:nvSpPr>
        <p:spPr>
          <a:xfrm>
            <a:off x="2296075" y="5276380"/>
            <a:ext cx="4034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Stakeholder field testing</a:t>
            </a:r>
          </a:p>
          <a:p>
            <a:pPr marL="173038" marR="0" lvl="0" indent="-1127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Students	• Ci3T Leadership Teams</a:t>
            </a:r>
          </a:p>
          <a:p>
            <a:pPr marL="173038" marR="0" lvl="0" indent="-1127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Families	• Principal leaders</a:t>
            </a:r>
          </a:p>
          <a:p>
            <a:pPr marL="173038" marR="0" lvl="0" indent="-1127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Faculty &amp; staff	• District administrators</a:t>
            </a:r>
          </a:p>
        </p:txBody>
      </p:sp>
      <p:sp>
        <p:nvSpPr>
          <p:cNvPr id="103" name="Freeform: Shape 126">
            <a:extLst>
              <a:ext uri="{FF2B5EF4-FFF2-40B4-BE49-F238E27FC236}">
                <a16:creationId xmlns:a16="http://schemas.microsoft.com/office/drawing/2014/main" id="{AA71043B-52F5-F0D2-BE63-2E03F53CA67B}"/>
              </a:ext>
            </a:extLst>
          </p:cNvPr>
          <p:cNvSpPr/>
          <p:nvPr userDrawn="1"/>
        </p:nvSpPr>
        <p:spPr>
          <a:xfrm>
            <a:off x="2160993" y="4970507"/>
            <a:ext cx="3556694" cy="29923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4472C4">
              <a:lumMod val="5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spcFirstLastPara="0" vert="horz" wrap="square" lIns="72785" tIns="73152" rIns="72785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Phase 2: Module testing with stakeholders</a:t>
            </a:r>
          </a:p>
        </p:txBody>
      </p:sp>
      <p:pic>
        <p:nvPicPr>
          <p:cNvPr id="104" name="Graphic 103">
            <a:extLst>
              <a:ext uri="{FF2B5EF4-FFF2-40B4-BE49-F238E27FC236}">
                <a16:creationId xmlns:a16="http://schemas.microsoft.com/office/drawing/2014/main" id="{A3BF7AB3-6A52-8182-2099-6DE69D4583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0108" y="2526005"/>
            <a:ext cx="251460" cy="2514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C2E91FC-8B0C-086D-73B7-04A7CA08153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323636" y="2438989"/>
            <a:ext cx="251460" cy="365760"/>
          </a:xfrm>
          <a:prstGeom prst="rect">
            <a:avLst/>
          </a:prstGeom>
        </p:spPr>
      </p:pic>
      <p:sp>
        <p:nvSpPr>
          <p:cNvPr id="106" name="Freeform: Shape 132">
            <a:extLst>
              <a:ext uri="{FF2B5EF4-FFF2-40B4-BE49-F238E27FC236}">
                <a16:creationId xmlns:a16="http://schemas.microsoft.com/office/drawing/2014/main" id="{46F54F98-043C-E405-1D17-8353CE3B7568}"/>
              </a:ext>
            </a:extLst>
          </p:cNvPr>
          <p:cNvSpPr/>
          <p:nvPr userDrawn="1"/>
        </p:nvSpPr>
        <p:spPr>
          <a:xfrm>
            <a:off x="10095158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5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07" name="Freeform: Shape 21">
            <a:extLst>
              <a:ext uri="{FF2B5EF4-FFF2-40B4-BE49-F238E27FC236}">
                <a16:creationId xmlns:a16="http://schemas.microsoft.com/office/drawing/2014/main" id="{BFE15CBB-AF6F-4D9E-D27C-2C4D668C0351}"/>
              </a:ext>
            </a:extLst>
          </p:cNvPr>
          <p:cNvSpPr/>
          <p:nvPr userDrawn="1"/>
        </p:nvSpPr>
        <p:spPr>
          <a:xfrm>
            <a:off x="7203990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72785" rIns="0" bIns="72785" numCol="1" spcCol="1270" anchor="t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1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  <a:p>
            <a:pPr marL="48578" marR="0" lvl="1" indent="-48578" algn="ctr" defTabSz="415608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8" name="Freeform: Shape 22">
            <a:extLst>
              <a:ext uri="{FF2B5EF4-FFF2-40B4-BE49-F238E27FC236}">
                <a16:creationId xmlns:a16="http://schemas.microsoft.com/office/drawing/2014/main" id="{DEEB4464-3E79-CBC4-A236-2EE48DE0061E}"/>
              </a:ext>
            </a:extLst>
          </p:cNvPr>
          <p:cNvSpPr/>
          <p:nvPr userDrawn="1"/>
        </p:nvSpPr>
        <p:spPr>
          <a:xfrm>
            <a:off x="7926782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2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09" name="Freeform: Shape 23">
            <a:extLst>
              <a:ext uri="{FF2B5EF4-FFF2-40B4-BE49-F238E27FC236}">
                <a16:creationId xmlns:a16="http://schemas.microsoft.com/office/drawing/2014/main" id="{EBED05ED-0BCE-7AB7-91A7-395373133D5D}"/>
              </a:ext>
            </a:extLst>
          </p:cNvPr>
          <p:cNvSpPr/>
          <p:nvPr userDrawn="1"/>
        </p:nvSpPr>
        <p:spPr>
          <a:xfrm>
            <a:off x="8649574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3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10" name="Freeform: Shape 24">
            <a:extLst>
              <a:ext uri="{FF2B5EF4-FFF2-40B4-BE49-F238E27FC236}">
                <a16:creationId xmlns:a16="http://schemas.microsoft.com/office/drawing/2014/main" id="{049F6AB9-F8F0-4DDC-27EA-475AC9FAC553}"/>
              </a:ext>
            </a:extLst>
          </p:cNvPr>
          <p:cNvSpPr/>
          <p:nvPr userDrawn="1"/>
        </p:nvSpPr>
        <p:spPr>
          <a:xfrm>
            <a:off x="9372366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11" name="Freeform: Shape 132">
            <a:extLst>
              <a:ext uri="{FF2B5EF4-FFF2-40B4-BE49-F238E27FC236}">
                <a16:creationId xmlns:a16="http://schemas.microsoft.com/office/drawing/2014/main" id="{1FAD16A4-4311-31EA-94D6-91C9F78EB508}"/>
              </a:ext>
            </a:extLst>
          </p:cNvPr>
          <p:cNvSpPr/>
          <p:nvPr userDrawn="1"/>
        </p:nvSpPr>
        <p:spPr>
          <a:xfrm>
            <a:off x="6481198" y="2840894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Setting up for Success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pic>
        <p:nvPicPr>
          <p:cNvPr id="112" name="Graphic 111">
            <a:extLst>
              <a:ext uri="{FF2B5EF4-FFF2-40B4-BE49-F238E27FC236}">
                <a16:creationId xmlns:a16="http://schemas.microsoft.com/office/drawing/2014/main" id="{E7F928EF-FF93-E25D-DF56-3648357E7C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3651" y="5373636"/>
            <a:ext cx="685800" cy="68580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2D574E4-AEF6-4C1C-2518-0DDD3B8DC5D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297507" y="5276380"/>
            <a:ext cx="628650" cy="914400"/>
          </a:xfrm>
          <a:prstGeom prst="rect">
            <a:avLst/>
          </a:prstGeom>
        </p:spPr>
      </p:pic>
      <p:pic>
        <p:nvPicPr>
          <p:cNvPr id="114" name="Focus Group">
            <a:extLst>
              <a:ext uri="{FF2B5EF4-FFF2-40B4-BE49-F238E27FC236}">
                <a16:creationId xmlns:a16="http://schemas.microsoft.com/office/drawing/2014/main" id="{E5742F76-E361-2909-6C4D-B09A2E08A0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/>
          <a:srcRect/>
          <a:stretch/>
        </p:blipFill>
        <p:spPr bwMode="auto">
          <a:xfrm>
            <a:off x="8968719" y="5269737"/>
            <a:ext cx="129092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241423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RC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49771437"/>
              </p:ext>
            </p:extLst>
          </p:nvPr>
        </p:nvGraphicFramePr>
        <p:xfrm>
          <a:off x="0" y="0"/>
          <a:ext cx="12161521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3093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3453982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594631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9852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62363" indent="0" algn="ctr">
                        <a:tabLst/>
                      </a:pPr>
                      <a:endParaRPr lang="en-US" sz="2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662363" indent="0" algn="ctr">
                        <a:tabLst/>
                      </a:pPr>
                      <a:endParaRPr lang="en-US" sz="2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662363" indent="0" algn="ctr">
                        <a:tabLst/>
                      </a:pPr>
                      <a:r>
                        <a:rPr lang="en-US" sz="2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</a:t>
                      </a:r>
                    </a:p>
                    <a:p>
                      <a:pPr marL="3662363" indent="0" algn="ctr">
                        <a:tabLst/>
                      </a:pPr>
                      <a:r>
                        <a:rPr lang="en-US" sz="2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</a:t>
                      </a:r>
                      <a:endParaRPr lang="en-US" sz="16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7947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62363" indent="0" algn="ctr">
                        <a:tabLst/>
                      </a:pPr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662363" indent="0" algn="ctr">
                        <a:tabLst/>
                      </a:pPr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662363" indent="0" algn="ctr">
                        <a:tabLst/>
                      </a:pPr>
                      <a:r>
                        <a:rPr lang="en-US" sz="2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</a:t>
                      </a:r>
                    </a:p>
                    <a:p>
                      <a:pPr marL="3662363" indent="0" algn="ctr">
                        <a:tabLst/>
                      </a:pPr>
                      <a:r>
                        <a:rPr lang="en-US" sz="2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12227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8AA112A-4FE2-C636-B0C1-348D4FE50D09}"/>
              </a:ext>
            </a:extLst>
          </p:cNvPr>
          <p:cNvSpPr txBox="1"/>
          <p:nvPr userDrawn="1"/>
        </p:nvSpPr>
        <p:spPr>
          <a:xfrm>
            <a:off x="6438417" y="1619644"/>
            <a:ext cx="1843773" cy="375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n w="63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9600000" sx="104000" sy="104000" algn="tl" rotWithShape="0">
                    <a:srgbClr val="70AD47">
                      <a:lumMod val="50000"/>
                      <a:alpha val="50000"/>
                    </a:srgbClr>
                  </a:outerShdw>
                </a:effectLst>
                <a:latin typeface="Calibri" panose="020F0502020204030204"/>
              </a:rPr>
              <a:t>Enhanced</a:t>
            </a: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5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en-US" sz="2800">
                <a:ln w="6350">
                  <a:noFill/>
                </a:ln>
                <a:solidFill>
                  <a:prstClr val="black"/>
                </a:solidFill>
                <a:latin typeface="Calibri" panose="020F0502020204030204"/>
              </a:rPr>
              <a:t>Traditional</a:t>
            </a:r>
            <a:endParaRPr lang="en-US" sz="2400">
              <a:ln w="6350">
                <a:noFill/>
              </a:ln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D02064C2-0F16-F3CF-F72B-69A74DE6D6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7070" y="4318778"/>
            <a:ext cx="457200" cy="46142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93D0683-3276-D4E2-FD3D-0C40F9A040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05970" y="1786315"/>
            <a:ext cx="457200" cy="461420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28DB35A1-5EE0-D91F-61C5-0D3BDB5D740A}"/>
              </a:ext>
            </a:extLst>
          </p:cNvPr>
          <p:cNvSpPr txBox="1"/>
          <p:nvPr userDrawn="1"/>
        </p:nvSpPr>
        <p:spPr>
          <a:xfrm>
            <a:off x="1099726" y="5719487"/>
            <a:ext cx="157362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>
                <a:solidFill>
                  <a:prstClr val="black"/>
                </a:solidFill>
                <a:latin typeface="Calibri" panose="020F0502020204030204"/>
              </a:rPr>
              <a:t>22 Elementary Schools</a:t>
            </a:r>
          </a:p>
        </p:txBody>
      </p:sp>
      <p:sp>
        <p:nvSpPr>
          <p:cNvPr id="93" name="Left-Up Arrow 92">
            <a:extLst>
              <a:ext uri="{FF2B5EF4-FFF2-40B4-BE49-F238E27FC236}">
                <a16:creationId xmlns:a16="http://schemas.microsoft.com/office/drawing/2014/main" id="{E053F895-2792-5394-7404-5010A8BA72D8}"/>
              </a:ext>
            </a:extLst>
          </p:cNvPr>
          <p:cNvSpPr/>
          <p:nvPr userDrawn="1"/>
        </p:nvSpPr>
        <p:spPr>
          <a:xfrm rot="8100000">
            <a:off x="3170057" y="3062053"/>
            <a:ext cx="1880839" cy="1801043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rgbClr val="70AD47">
              <a:lumMod val="50000"/>
            </a:srgbClr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E31D347-7B7F-AD95-B45F-65FABCC451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38035" y="2127558"/>
            <a:ext cx="1044536" cy="906032"/>
          </a:xfrm>
          <a:prstGeom prst="rect">
            <a:avLst/>
          </a:prstGeom>
          <a:effectLst>
            <a:glow rad="139700">
              <a:srgbClr val="70AD47">
                <a:lumMod val="50000"/>
                <a:alpha val="30000"/>
              </a:srgbClr>
            </a:glow>
          </a:effec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AC442FA-FD21-4B56-BFC9-A0420F9851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383933" y="3191440"/>
            <a:ext cx="457200" cy="46142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BB28F09B-2CBD-4F1F-A5BD-B6BC08E2B0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3039" y="4844058"/>
            <a:ext cx="457200" cy="46142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F37BE35-2B8C-221F-C674-C5D94DDBDA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55440" y="4699350"/>
            <a:ext cx="457200" cy="46142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24A97D1-634E-E694-C1B6-F6F0A87574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924097" y="1957761"/>
            <a:ext cx="457200" cy="46142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D79CF3E0-6257-9CC7-AC39-F0E544F2AF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63937" y="5154394"/>
            <a:ext cx="457200" cy="46142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5B0F7E7-3891-F9BF-B0E5-FC98DBCDAA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16998" y="4997917"/>
            <a:ext cx="457200" cy="46142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76B6AC5-DA5D-BEBA-0D4A-D5A50ACDF4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774363" y="4617994"/>
            <a:ext cx="457200" cy="46142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B083AC48-8D79-8647-1D0F-031C57D818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29010" y="2369891"/>
            <a:ext cx="457200" cy="46142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33CDAC7-A749-D2B1-B1C4-47A877B700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27709" y="3567462"/>
            <a:ext cx="457200" cy="46142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54E636DC-9CC0-69EE-2CA6-E29B957DB0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75684" y="5083402"/>
            <a:ext cx="457200" cy="4614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300B745-E412-10A1-5E40-06BEF67D1D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43204" y="3354679"/>
            <a:ext cx="457200" cy="46142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7A8E780-1275-FDE4-B144-8632D5F47F4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412625" y="3628850"/>
            <a:ext cx="457200" cy="46142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8FCC2C3A-57F5-5324-30E8-D54CDB1F27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66393" y="2045171"/>
            <a:ext cx="457200" cy="46142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D4F2CDF0-ECF7-005A-3B0F-583B7BDEA8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475768" y="2133062"/>
            <a:ext cx="457200" cy="46142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0E27CA34-1C0E-0E27-3BA1-796614D890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76141" y="4392951"/>
            <a:ext cx="457200" cy="461420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DFA416A-559D-D426-C99C-63A81A752F4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57383" y="5268806"/>
            <a:ext cx="1005840" cy="1005840"/>
            <a:chOff x="7369455" y="2721180"/>
            <a:chExt cx="682296" cy="682296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5A85EC5-3480-8E7A-3743-FC5B65CD1173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noFill/>
            <a:ln w="381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A3DDE205-24F6-E176-2DF4-D65AA56CF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7049D8A2-5D96-8A7C-03AB-2F77BC5011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43539" y="1670062"/>
            <a:ext cx="457200" cy="46016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ADF64C11-C9E8-D8BD-B5D5-A515F8906E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269981" y="1639947"/>
            <a:ext cx="457200" cy="46016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12083212-D500-26B0-BDFA-E112BAD0A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740173" y="1749680"/>
            <a:ext cx="457200" cy="46016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DEB4F518-7130-2E6B-4C6D-C8933538152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822630" y="1812799"/>
            <a:ext cx="457200" cy="46016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A5AAD521-9233-ECE6-B329-F8C1CCEBC3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384052" y="2065801"/>
            <a:ext cx="457200" cy="46016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5DB5AB50-2E2C-B01B-583A-4C602B3139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642872" y="2706027"/>
            <a:ext cx="457200" cy="460162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8137939E-0BE1-9129-25D2-B7D34702E6D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926852" y="2246672"/>
            <a:ext cx="457200" cy="46016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983B58FD-5699-F3F9-E82C-829CA219F0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101111" y="2642088"/>
            <a:ext cx="457200" cy="46016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722A7FD1-1F54-D233-200E-085EB6FC82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716874" y="2257708"/>
            <a:ext cx="457200" cy="46016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825B14B7-1221-5FFB-1780-47B8DD9FC0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574940" y="2600779"/>
            <a:ext cx="457200" cy="46016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4DBF636C-9F27-4F36-C397-4BBA21C6F0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99201" y="2180648"/>
            <a:ext cx="457200" cy="46016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09163CE2-4112-36A0-07C5-722BB5C4A5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81529" y="5467724"/>
            <a:ext cx="457200" cy="46142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515907C4-FD1A-4E15-4969-F827713FF5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38214" y="4953807"/>
            <a:ext cx="457200" cy="46142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0D5D47B-C0FF-7A43-F89C-0D7A4AD359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18270" y="4918880"/>
            <a:ext cx="457200" cy="46142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094176AF-E25D-AD6D-0519-8B0778A2EC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7329" y="4855347"/>
            <a:ext cx="457200" cy="46142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9E1BDF42-BC5D-56F4-22C8-C619FA1E3C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95414" y="4831456"/>
            <a:ext cx="457200" cy="46142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F8A7A9DC-3666-2E27-071F-CBC352DBBE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57241" y="5726509"/>
            <a:ext cx="457200" cy="46142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F95ECB4-5865-FAE9-A63A-664879DC71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81052" y="5409364"/>
            <a:ext cx="457200" cy="46142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054377CC-B08B-0D2B-1687-C311052E6E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19126" y="5248545"/>
            <a:ext cx="457200" cy="46142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B54D62E2-D17D-3837-F8F2-3A09B29F5F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14441" y="5849764"/>
            <a:ext cx="457200" cy="46142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651EF34D-0485-A4C7-D1DA-4DF7A60C45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03973" y="5808920"/>
            <a:ext cx="457200" cy="46142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63141787-51D8-8877-419D-74A69B8F7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30376" y="5283061"/>
            <a:ext cx="457200" cy="46142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B29C48FA-5EAE-6815-5A76-9233F5BC6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86536" y="5189558"/>
            <a:ext cx="457200" cy="461420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E550093D-2EBC-0B8A-8F4E-81E455AA56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74649" y="4299046"/>
            <a:ext cx="457200" cy="461420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B8AF79F0-3574-45D8-3CA4-1642F52914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167999" y="4767207"/>
            <a:ext cx="457200" cy="461420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5B02EFEF-27BF-9C24-8D97-BC617C94B6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4803" y="2475317"/>
            <a:ext cx="457200" cy="461420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E15CDF3A-5FF9-377A-9DB1-281BBA86CB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22477" y="2502312"/>
            <a:ext cx="457200" cy="461420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3C6F7ED5-40BD-3C5D-3641-BE68A84C107C}"/>
              </a:ext>
            </a:extLst>
          </p:cNvPr>
          <p:cNvSpPr txBox="1"/>
          <p:nvPr userDrawn="1"/>
        </p:nvSpPr>
        <p:spPr>
          <a:xfrm rot="18900000">
            <a:off x="3129371" y="3247796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prstClr val="black"/>
                </a:solidFill>
                <a:latin typeface="Calibri" panose="020F0502020204030204"/>
              </a:rPr>
              <a:t>random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EFE118-6290-E5F2-EC47-6BE848D5A8FD}"/>
              </a:ext>
            </a:extLst>
          </p:cNvPr>
          <p:cNvSpPr txBox="1"/>
          <p:nvPr userDrawn="1"/>
        </p:nvSpPr>
        <p:spPr>
          <a:xfrm rot="2700000">
            <a:off x="3168810" y="428526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prstClr val="black"/>
                </a:solidFill>
                <a:latin typeface="Calibri" panose="020F0502020204030204"/>
              </a:rPr>
              <a:t>assignment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9D0EA3F1-25DD-DAB5-3572-7D9157FE2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/>
          </a:blip>
          <a:srcRect r="27907"/>
          <a:stretch/>
        </p:blipFill>
        <p:spPr>
          <a:xfrm>
            <a:off x="10340908" y="5021667"/>
            <a:ext cx="1876684" cy="1159222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FC28164F-371E-3E38-4FC4-EF49B2041A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10793124" y="1758774"/>
            <a:ext cx="884341" cy="1144598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C79FC043-0082-183A-D7EF-8830C9AA8A88}"/>
              </a:ext>
            </a:extLst>
          </p:cNvPr>
          <p:cNvSpPr txBox="1"/>
          <p:nvPr userDrawn="1"/>
        </p:nvSpPr>
        <p:spPr>
          <a:xfrm>
            <a:off x="10562257" y="2657813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Analyze</a:t>
            </a:r>
          </a:p>
        </p:txBody>
      </p:sp>
      <p:pic>
        <p:nvPicPr>
          <p:cNvPr id="145" name="Graphic 144">
            <a:extLst>
              <a:ext uri="{FF2B5EF4-FFF2-40B4-BE49-F238E27FC236}">
                <a16:creationId xmlns:a16="http://schemas.microsoft.com/office/drawing/2014/main" id="{15E55A9C-8C53-3D30-D3ED-2FD126D779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4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91618" y="3552610"/>
            <a:ext cx="1287353" cy="846622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454C463F-6FD0-408B-46A5-8E3542F34CFD}"/>
              </a:ext>
            </a:extLst>
          </p:cNvPr>
          <p:cNvSpPr txBox="1"/>
          <p:nvPr userDrawn="1"/>
        </p:nvSpPr>
        <p:spPr>
          <a:xfrm>
            <a:off x="10584443" y="4043100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Finalize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A5B0BB4-EF49-5619-D109-1E36EF708218}"/>
              </a:ext>
            </a:extLst>
          </p:cNvPr>
          <p:cNvSpPr txBox="1"/>
          <p:nvPr userDrawn="1"/>
        </p:nvSpPr>
        <p:spPr>
          <a:xfrm rot="20361813">
            <a:off x="10222900" y="5241215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Disseminate</a:t>
            </a:r>
          </a:p>
        </p:txBody>
      </p:sp>
      <p:sp>
        <p:nvSpPr>
          <p:cNvPr id="148" name="Freeform: Shape 132">
            <a:extLst>
              <a:ext uri="{FF2B5EF4-FFF2-40B4-BE49-F238E27FC236}">
                <a16:creationId xmlns:a16="http://schemas.microsoft.com/office/drawing/2014/main" id="{9C3D1967-B427-8C8C-4CA5-CA56E0034967}"/>
              </a:ext>
            </a:extLst>
          </p:cNvPr>
          <p:cNvSpPr/>
          <p:nvPr userDrawn="1"/>
        </p:nvSpPr>
        <p:spPr>
          <a:xfrm>
            <a:off x="6465555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5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49" name="Freeform: Shape 21">
            <a:extLst>
              <a:ext uri="{FF2B5EF4-FFF2-40B4-BE49-F238E27FC236}">
                <a16:creationId xmlns:a16="http://schemas.microsoft.com/office/drawing/2014/main" id="{336CB580-A0DB-8A80-210C-6578FD17D06A}"/>
              </a:ext>
            </a:extLst>
          </p:cNvPr>
          <p:cNvSpPr/>
          <p:nvPr userDrawn="1"/>
        </p:nvSpPr>
        <p:spPr>
          <a:xfrm>
            <a:off x="4901323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1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0" name="Freeform: Shape 22">
            <a:extLst>
              <a:ext uri="{FF2B5EF4-FFF2-40B4-BE49-F238E27FC236}">
                <a16:creationId xmlns:a16="http://schemas.microsoft.com/office/drawing/2014/main" id="{DA688BD3-578E-144A-DC98-82536D3AD4A1}"/>
              </a:ext>
            </a:extLst>
          </p:cNvPr>
          <p:cNvSpPr/>
          <p:nvPr userDrawn="1"/>
        </p:nvSpPr>
        <p:spPr>
          <a:xfrm>
            <a:off x="5292381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2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1" name="Freeform: Shape 23">
            <a:extLst>
              <a:ext uri="{FF2B5EF4-FFF2-40B4-BE49-F238E27FC236}">
                <a16:creationId xmlns:a16="http://schemas.microsoft.com/office/drawing/2014/main" id="{EC5B1403-B98A-9FAA-085E-CF97982F8EF4}"/>
              </a:ext>
            </a:extLst>
          </p:cNvPr>
          <p:cNvSpPr/>
          <p:nvPr userDrawn="1"/>
        </p:nvSpPr>
        <p:spPr>
          <a:xfrm>
            <a:off x="5683439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3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2" name="Freeform: Shape 24">
            <a:extLst>
              <a:ext uri="{FF2B5EF4-FFF2-40B4-BE49-F238E27FC236}">
                <a16:creationId xmlns:a16="http://schemas.microsoft.com/office/drawing/2014/main" id="{D2C21C2D-ED2B-F2F2-8416-5F3D5BADB66E}"/>
              </a:ext>
            </a:extLst>
          </p:cNvPr>
          <p:cNvSpPr/>
          <p:nvPr userDrawn="1"/>
        </p:nvSpPr>
        <p:spPr>
          <a:xfrm>
            <a:off x="6074497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3" name="Freeform: Shape 21">
            <a:extLst>
              <a:ext uri="{FF2B5EF4-FFF2-40B4-BE49-F238E27FC236}">
                <a16:creationId xmlns:a16="http://schemas.microsoft.com/office/drawing/2014/main" id="{FADCCE2D-B254-C6E0-E115-EE81BA1D9A10}"/>
              </a:ext>
            </a:extLst>
          </p:cNvPr>
          <p:cNvSpPr/>
          <p:nvPr userDrawn="1"/>
        </p:nvSpPr>
        <p:spPr>
          <a:xfrm>
            <a:off x="4418825" y="3243749"/>
            <a:ext cx="45720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Setting up for Success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792FD7FF-D69F-20D7-BE69-19100916C67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938657" y="3256324"/>
            <a:ext cx="365760" cy="532015"/>
          </a:xfrm>
          <a:prstGeom prst="rect">
            <a:avLst/>
          </a:prstGeom>
        </p:spPr>
      </p:pic>
      <p:sp>
        <p:nvSpPr>
          <p:cNvPr id="155" name="Freeform: Shape 132">
            <a:extLst>
              <a:ext uri="{FF2B5EF4-FFF2-40B4-BE49-F238E27FC236}">
                <a16:creationId xmlns:a16="http://schemas.microsoft.com/office/drawing/2014/main" id="{C218E98F-734B-9218-65CB-9F6F36DAF29E}"/>
              </a:ext>
            </a:extLst>
          </p:cNvPr>
          <p:cNvSpPr/>
          <p:nvPr userDrawn="1"/>
        </p:nvSpPr>
        <p:spPr>
          <a:xfrm>
            <a:off x="9531801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5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6" name="Freeform: Shape 21">
            <a:extLst>
              <a:ext uri="{FF2B5EF4-FFF2-40B4-BE49-F238E27FC236}">
                <a16:creationId xmlns:a16="http://schemas.microsoft.com/office/drawing/2014/main" id="{9C4F28BC-9A24-F8BB-9866-6AAD59353544}"/>
              </a:ext>
            </a:extLst>
          </p:cNvPr>
          <p:cNvSpPr/>
          <p:nvPr userDrawn="1"/>
        </p:nvSpPr>
        <p:spPr>
          <a:xfrm>
            <a:off x="7967569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1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7" name="Freeform: Shape 22">
            <a:extLst>
              <a:ext uri="{FF2B5EF4-FFF2-40B4-BE49-F238E27FC236}">
                <a16:creationId xmlns:a16="http://schemas.microsoft.com/office/drawing/2014/main" id="{70C53B88-2219-6507-E652-0AF3E5EB7254}"/>
              </a:ext>
            </a:extLst>
          </p:cNvPr>
          <p:cNvSpPr/>
          <p:nvPr userDrawn="1"/>
        </p:nvSpPr>
        <p:spPr>
          <a:xfrm>
            <a:off x="8358627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2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8" name="Freeform: Shape 23">
            <a:extLst>
              <a:ext uri="{FF2B5EF4-FFF2-40B4-BE49-F238E27FC236}">
                <a16:creationId xmlns:a16="http://schemas.microsoft.com/office/drawing/2014/main" id="{E130038C-0699-5CAA-6C63-7FA0FC810E2B}"/>
              </a:ext>
            </a:extLst>
          </p:cNvPr>
          <p:cNvSpPr/>
          <p:nvPr userDrawn="1"/>
        </p:nvSpPr>
        <p:spPr>
          <a:xfrm>
            <a:off x="8749685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3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9" name="Freeform: Shape 24">
            <a:extLst>
              <a:ext uri="{FF2B5EF4-FFF2-40B4-BE49-F238E27FC236}">
                <a16:creationId xmlns:a16="http://schemas.microsoft.com/office/drawing/2014/main" id="{8A26A82C-137E-25C2-0561-A4AF95707B12}"/>
              </a:ext>
            </a:extLst>
          </p:cNvPr>
          <p:cNvSpPr/>
          <p:nvPr userDrawn="1"/>
        </p:nvSpPr>
        <p:spPr>
          <a:xfrm>
            <a:off x="9140743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60" name="Freeform: Shape 21">
            <a:extLst>
              <a:ext uri="{FF2B5EF4-FFF2-40B4-BE49-F238E27FC236}">
                <a16:creationId xmlns:a16="http://schemas.microsoft.com/office/drawing/2014/main" id="{B0A3449C-3FF2-D402-8F87-23F9F67839B1}"/>
              </a:ext>
            </a:extLst>
          </p:cNvPr>
          <p:cNvSpPr/>
          <p:nvPr userDrawn="1"/>
        </p:nvSpPr>
        <p:spPr>
          <a:xfrm>
            <a:off x="7485071" y="3243749"/>
            <a:ext cx="45720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Setting up for Success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pic>
        <p:nvPicPr>
          <p:cNvPr id="161" name="Graphic 160">
            <a:extLst>
              <a:ext uri="{FF2B5EF4-FFF2-40B4-BE49-F238E27FC236}">
                <a16:creationId xmlns:a16="http://schemas.microsoft.com/office/drawing/2014/main" id="{CF3A2519-1308-370D-A519-D10EDB1320C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97270" y="3816451"/>
            <a:ext cx="320040" cy="320040"/>
          </a:xfrm>
          <a:prstGeom prst="rect">
            <a:avLst/>
          </a:prstGeom>
        </p:spPr>
      </p:pic>
      <p:pic>
        <p:nvPicPr>
          <p:cNvPr id="162" name="Graphic 161">
            <a:extLst>
              <a:ext uri="{FF2B5EF4-FFF2-40B4-BE49-F238E27FC236}">
                <a16:creationId xmlns:a16="http://schemas.microsoft.com/office/drawing/2014/main" id="{A6F7A7EC-D574-0FC5-1C72-502B9312DCC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23483" y="3926493"/>
            <a:ext cx="320040" cy="320040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41F0BC43-3037-C4DD-2922-9453F27C20E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9840201" y="4319898"/>
            <a:ext cx="580428" cy="411136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F1F80C39-4955-CACD-1DD1-44C92B057FE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857896" y="3248350"/>
            <a:ext cx="365760" cy="532015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A742F79C-58D6-9918-BD30-12485E0B6E7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6750562" y="4311924"/>
            <a:ext cx="580428" cy="411136"/>
          </a:xfrm>
          <a:prstGeom prst="rect">
            <a:avLst/>
          </a:prstGeom>
        </p:spPr>
      </p:pic>
      <p:pic>
        <p:nvPicPr>
          <p:cNvPr id="166" name="Graphic 165">
            <a:extLst>
              <a:ext uri="{FF2B5EF4-FFF2-40B4-BE49-F238E27FC236}">
                <a16:creationId xmlns:a16="http://schemas.microsoft.com/office/drawing/2014/main" id="{CD52DE1B-8308-623B-6712-D89CC5F0AF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20947" y="3808477"/>
            <a:ext cx="320040" cy="320040"/>
          </a:xfrm>
          <a:prstGeom prst="rect">
            <a:avLst/>
          </a:prstGeom>
        </p:spPr>
      </p:pic>
      <p:pic>
        <p:nvPicPr>
          <p:cNvPr id="167" name="Graphic 166">
            <a:extLst>
              <a:ext uri="{FF2B5EF4-FFF2-40B4-BE49-F238E27FC236}">
                <a16:creationId xmlns:a16="http://schemas.microsoft.com/office/drawing/2014/main" id="{38C85FE5-B685-EC63-CF93-6950ECD54CF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47160" y="3918519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306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R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35331485"/>
              </p:ext>
            </p:extLst>
          </p:nvPr>
        </p:nvGraphicFramePr>
        <p:xfrm>
          <a:off x="0" y="0"/>
          <a:ext cx="12161521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3093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3453982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594631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9852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7947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12227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71734EFE-B362-EBAA-AC8B-112B5DB1E3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7070" y="4318778"/>
            <a:ext cx="457200" cy="46142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4C2CBA8-E1E0-C35D-56B7-848A65B467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05970" y="1786315"/>
            <a:ext cx="457200" cy="461420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1A802DC3-E144-0F44-98B8-B1B5611EA323}"/>
              </a:ext>
            </a:extLst>
          </p:cNvPr>
          <p:cNvSpPr txBox="1"/>
          <p:nvPr userDrawn="1"/>
        </p:nvSpPr>
        <p:spPr>
          <a:xfrm>
            <a:off x="1099726" y="5719487"/>
            <a:ext cx="157362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>
                <a:solidFill>
                  <a:prstClr val="black"/>
                </a:solidFill>
                <a:latin typeface="Calibri" panose="020F0502020204030204"/>
              </a:rPr>
              <a:t>22 Elementary Schools</a:t>
            </a:r>
          </a:p>
        </p:txBody>
      </p:sp>
      <p:sp>
        <p:nvSpPr>
          <p:cNvPr id="93" name="Left-Up Arrow 92">
            <a:extLst>
              <a:ext uri="{FF2B5EF4-FFF2-40B4-BE49-F238E27FC236}">
                <a16:creationId xmlns:a16="http://schemas.microsoft.com/office/drawing/2014/main" id="{93D10580-7B72-67D0-6A5E-9E4020E7EBC6}"/>
              </a:ext>
            </a:extLst>
          </p:cNvPr>
          <p:cNvSpPr/>
          <p:nvPr userDrawn="1"/>
        </p:nvSpPr>
        <p:spPr>
          <a:xfrm rot="8100000">
            <a:off x="3170057" y="3062053"/>
            <a:ext cx="1880839" cy="1801043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rgbClr val="70AD47">
              <a:lumMod val="50000"/>
            </a:srgbClr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5245D979-0BD4-D304-186F-BD64250589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38035" y="1942203"/>
            <a:ext cx="1044536" cy="906032"/>
          </a:xfrm>
          <a:prstGeom prst="rect">
            <a:avLst/>
          </a:prstGeom>
          <a:effectLst>
            <a:glow rad="139700">
              <a:srgbClr val="70AD47">
                <a:lumMod val="50000"/>
                <a:alpha val="30000"/>
              </a:srgbClr>
            </a:glow>
          </a:effec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8024CFE3-D53B-C2AB-CDD5-29A960E784A0}"/>
              </a:ext>
            </a:extLst>
          </p:cNvPr>
          <p:cNvSpPr txBox="1"/>
          <p:nvPr userDrawn="1"/>
        </p:nvSpPr>
        <p:spPr>
          <a:xfrm>
            <a:off x="6438417" y="1496074"/>
            <a:ext cx="1843773" cy="375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n w="63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9600000" sx="104000" sy="104000" algn="tl" rotWithShape="0">
                    <a:srgbClr val="70AD47">
                      <a:lumMod val="50000"/>
                      <a:alpha val="50000"/>
                    </a:srgbClr>
                  </a:outerShdw>
                </a:effectLst>
                <a:latin typeface="Calibri" panose="020F0502020204030204"/>
              </a:rPr>
              <a:t>Enhanced</a:t>
            </a: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1370">
              <a:ln w="3175">
                <a:solidFill>
                  <a:prstClr val="white"/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en-US" sz="2800">
                <a:ln w="6350">
                  <a:noFill/>
                </a:ln>
                <a:solidFill>
                  <a:prstClr val="black"/>
                </a:solidFill>
                <a:latin typeface="Calibri" panose="020F0502020204030204"/>
              </a:rPr>
              <a:t>Traditional</a:t>
            </a:r>
            <a:endParaRPr lang="en-US" sz="2400">
              <a:ln w="6350">
                <a:noFill/>
              </a:ln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7586BCA9-F652-C06D-24CC-D4D66F5076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383933" y="3191440"/>
            <a:ext cx="457200" cy="46142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2CBE912E-E219-7C31-6F9F-CB6FA1D935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3039" y="4844058"/>
            <a:ext cx="457200" cy="46142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A499AD6-0761-9DF1-2F37-9C661A3A11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55440" y="4699350"/>
            <a:ext cx="457200" cy="46142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5DAB3B09-4EB0-1D22-A5E5-0F58EEEFC0C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924097" y="1957761"/>
            <a:ext cx="457200" cy="46142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5A9A1D7-0F82-B2F8-98D1-03DC4E3D9F2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63937" y="5154394"/>
            <a:ext cx="457200" cy="46142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B59781CC-7AEA-A829-F2F9-EC60B558E2C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16998" y="4997917"/>
            <a:ext cx="457200" cy="46142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D51E429B-A060-541B-898C-6C0DA3EB00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774363" y="4617994"/>
            <a:ext cx="457200" cy="46142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84785C8-0FB7-2191-376F-AD73AB83EB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29010" y="2369891"/>
            <a:ext cx="457200" cy="46142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7E45205D-672F-C01F-9C26-2CA7E06201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27709" y="3567462"/>
            <a:ext cx="457200" cy="4614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F549C3D8-808B-762A-F39B-7165971118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75684" y="5083402"/>
            <a:ext cx="457200" cy="46142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6324F3DB-7770-415E-586D-4E622520DF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43204" y="3354679"/>
            <a:ext cx="457200" cy="46142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6364BE4B-D23A-AF30-3D3A-84E9C3E1E1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412625" y="3628850"/>
            <a:ext cx="457200" cy="46142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6A9150C-AADD-C9DD-4499-2C2FF371E88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66393" y="2045171"/>
            <a:ext cx="457200" cy="46142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BC107B3-99F0-1BC2-6E00-B33611AA94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475768" y="2133062"/>
            <a:ext cx="457200" cy="46142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2F8A8B-CA26-C35D-1530-09749AFC5E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76141" y="4392951"/>
            <a:ext cx="457200" cy="461420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D5A8A37-EB6F-8096-107D-C4D7B96B807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57383" y="5083452"/>
            <a:ext cx="1005840" cy="1005840"/>
            <a:chOff x="7369455" y="2721180"/>
            <a:chExt cx="682296" cy="682296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79AE580-CB7F-BF6E-9415-CF7D4834F2AD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noFill/>
            <a:ln w="381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7B6B4D95-53C6-ACDB-3843-CDF1EA9C3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8E9B7B9-61D8-8294-7BB6-BDEA9155CF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43539" y="1670062"/>
            <a:ext cx="457200" cy="46016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ACE6EE39-F279-9EFE-29F9-ADD30FCE12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269981" y="1639947"/>
            <a:ext cx="457200" cy="46016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36B15B1-BCD3-EA58-752C-61595E559B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740173" y="1749680"/>
            <a:ext cx="457200" cy="46016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5A5AB2D3-1915-E2FF-0C16-EDD91F3700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822630" y="1812799"/>
            <a:ext cx="457200" cy="46016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F929040F-D6FF-105A-7739-78F38A4FB18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384052" y="2065801"/>
            <a:ext cx="457200" cy="460162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D1DB61C-AB58-C9DA-999F-90D014EDF7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642872" y="2706027"/>
            <a:ext cx="457200" cy="46016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547CFE13-AF0C-3BD6-6140-183DE66A4EC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926852" y="2246672"/>
            <a:ext cx="457200" cy="46016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878A7AE-1D23-DA45-51BC-01801B5809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101111" y="2642088"/>
            <a:ext cx="457200" cy="46016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970FE4CB-8860-2423-89C5-3E3F458A2E0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716874" y="2257708"/>
            <a:ext cx="457200" cy="46016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03DC2BE9-92E2-0528-B576-733C836694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574940" y="2600779"/>
            <a:ext cx="457200" cy="460162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93C218BD-F48D-616D-6481-0B620968F6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99201" y="2180648"/>
            <a:ext cx="457200" cy="460162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7574C5BC-7663-FFB3-904D-10F9C8F563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81529" y="5467724"/>
            <a:ext cx="457200" cy="46142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A62B23D7-4278-C5D2-6F56-161F90FA10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38214" y="4953807"/>
            <a:ext cx="457200" cy="46142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9C8F3E3C-0ABA-76F2-0F53-3970957C8F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18270" y="4918880"/>
            <a:ext cx="457200" cy="46142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39C9F477-7D0C-64D5-A76B-755F1AD2D1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7329" y="4855347"/>
            <a:ext cx="457200" cy="46142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BD136794-D281-5790-9DBA-456D149520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95414" y="4831456"/>
            <a:ext cx="457200" cy="46142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431D4CCA-D089-55C7-68F9-06093D3D06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57241" y="5726509"/>
            <a:ext cx="457200" cy="46142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C82F85A3-960E-FDBA-4678-826F9C1E6D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81052" y="5409364"/>
            <a:ext cx="457200" cy="46142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B6BCEB5-4798-1056-1826-0E8F5FCB69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19126" y="5248545"/>
            <a:ext cx="457200" cy="46142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EF0A22B2-FDED-F6DC-8E89-0E828EB8DC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14441" y="5849764"/>
            <a:ext cx="457200" cy="46142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B4D7B8C0-6033-7692-355C-F9013B0620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03973" y="5808920"/>
            <a:ext cx="457200" cy="46142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6EEB889F-02E4-B55D-1D0E-BF85CA9361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30376" y="5283061"/>
            <a:ext cx="457200" cy="461420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4813EB71-CC43-01B9-4A1F-998B89F689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86536" y="5189558"/>
            <a:ext cx="457200" cy="461420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5CBD4018-95FF-A415-B8EB-B87BA48365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74649" y="4299046"/>
            <a:ext cx="457200" cy="461420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230B5C2B-133C-A40A-738A-DFF2BF10B5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167999" y="4767207"/>
            <a:ext cx="457200" cy="461420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3F7D876F-4F87-0E14-8E4A-E8B73B475F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4803" y="2475317"/>
            <a:ext cx="457200" cy="46142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D27EDA53-2660-28DE-03CC-46E4997C17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22477" y="2502312"/>
            <a:ext cx="457200" cy="461420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74C6DD22-7102-05E0-0B4F-3B7A7CC48A2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761727" y="3360571"/>
            <a:ext cx="863591" cy="1256134"/>
          </a:xfrm>
          <a:prstGeom prst="rect">
            <a:avLst/>
          </a:prstGeom>
        </p:spPr>
      </p:pic>
      <p:pic>
        <p:nvPicPr>
          <p:cNvPr id="142" name="Graphic 141">
            <a:extLst>
              <a:ext uri="{FF2B5EF4-FFF2-40B4-BE49-F238E27FC236}">
                <a16:creationId xmlns:a16="http://schemas.microsoft.com/office/drawing/2014/main" id="{D6E70BFC-9BA9-D5D7-5DD9-9647BD1392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2843" y="3365559"/>
            <a:ext cx="794936" cy="794936"/>
          </a:xfrm>
          <a:prstGeom prst="rect">
            <a:avLst/>
          </a:prstGeom>
        </p:spPr>
      </p:pic>
      <p:pic>
        <p:nvPicPr>
          <p:cNvPr id="143" name="Graphic 142">
            <a:extLst>
              <a:ext uri="{FF2B5EF4-FFF2-40B4-BE49-F238E27FC236}">
                <a16:creationId xmlns:a16="http://schemas.microsoft.com/office/drawing/2014/main" id="{8FB667E8-B697-D637-E119-67B5B4A0A34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88709" y="3764653"/>
            <a:ext cx="794936" cy="794936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C80994B4-3A02-22F5-086A-0214782E8C32}"/>
              </a:ext>
            </a:extLst>
          </p:cNvPr>
          <p:cNvSpPr txBox="1"/>
          <p:nvPr userDrawn="1"/>
        </p:nvSpPr>
        <p:spPr>
          <a:xfrm rot="18900000">
            <a:off x="3129371" y="3247796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prstClr val="black"/>
                </a:solidFill>
                <a:latin typeface="Calibri" panose="020F0502020204030204"/>
              </a:rPr>
              <a:t>random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7B8237A-B3D4-00B4-EF4E-9FF6B3ED2ED0}"/>
              </a:ext>
            </a:extLst>
          </p:cNvPr>
          <p:cNvSpPr txBox="1"/>
          <p:nvPr userDrawn="1"/>
        </p:nvSpPr>
        <p:spPr>
          <a:xfrm rot="2700000">
            <a:off x="3168810" y="428526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prstClr val="black"/>
                </a:solidFill>
                <a:latin typeface="Calibri" panose="020F0502020204030204"/>
              </a:rPr>
              <a:t>assignment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B2AF805B-3C5A-192F-9996-D2E681575CA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904996" y="3341019"/>
            <a:ext cx="1675562" cy="1375725"/>
          </a:xfrm>
          <a:prstGeom prst="rect">
            <a:avLst/>
          </a:prstGeom>
        </p:spPr>
      </p:pic>
      <p:sp>
        <p:nvSpPr>
          <p:cNvPr id="147" name="Freeform: Shape 132">
            <a:extLst>
              <a:ext uri="{FF2B5EF4-FFF2-40B4-BE49-F238E27FC236}">
                <a16:creationId xmlns:a16="http://schemas.microsoft.com/office/drawing/2014/main" id="{E3400AB6-1FE9-E8FD-1E70-67EE66ABD9B3}"/>
              </a:ext>
            </a:extLst>
          </p:cNvPr>
          <p:cNvSpPr/>
          <p:nvPr userDrawn="1"/>
        </p:nvSpPr>
        <p:spPr>
          <a:xfrm>
            <a:off x="10029836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5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48" name="Freeform: Shape 21">
            <a:extLst>
              <a:ext uri="{FF2B5EF4-FFF2-40B4-BE49-F238E27FC236}">
                <a16:creationId xmlns:a16="http://schemas.microsoft.com/office/drawing/2014/main" id="{320C9B64-3714-0A81-08A9-69D5B03A529E}"/>
              </a:ext>
            </a:extLst>
          </p:cNvPr>
          <p:cNvSpPr/>
          <p:nvPr userDrawn="1"/>
        </p:nvSpPr>
        <p:spPr>
          <a:xfrm>
            <a:off x="8965805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1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49" name="Freeform: Shape 22">
            <a:extLst>
              <a:ext uri="{FF2B5EF4-FFF2-40B4-BE49-F238E27FC236}">
                <a16:creationId xmlns:a16="http://schemas.microsoft.com/office/drawing/2014/main" id="{084D65C3-774D-6E9F-2B7C-0DAE0A24E06F}"/>
              </a:ext>
            </a:extLst>
          </p:cNvPr>
          <p:cNvSpPr/>
          <p:nvPr userDrawn="1"/>
        </p:nvSpPr>
        <p:spPr>
          <a:xfrm>
            <a:off x="9231813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2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0" name="Freeform: Shape 23">
            <a:extLst>
              <a:ext uri="{FF2B5EF4-FFF2-40B4-BE49-F238E27FC236}">
                <a16:creationId xmlns:a16="http://schemas.microsoft.com/office/drawing/2014/main" id="{059C981B-EC6F-EDF1-6694-F5E6E629237C}"/>
              </a:ext>
            </a:extLst>
          </p:cNvPr>
          <p:cNvSpPr/>
          <p:nvPr userDrawn="1"/>
        </p:nvSpPr>
        <p:spPr>
          <a:xfrm>
            <a:off x="9497821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3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1" name="Freeform: Shape 24">
            <a:extLst>
              <a:ext uri="{FF2B5EF4-FFF2-40B4-BE49-F238E27FC236}">
                <a16:creationId xmlns:a16="http://schemas.microsoft.com/office/drawing/2014/main" id="{11FBDE30-0422-1528-286E-1209D880DB0B}"/>
              </a:ext>
            </a:extLst>
          </p:cNvPr>
          <p:cNvSpPr/>
          <p:nvPr userDrawn="1"/>
        </p:nvSpPr>
        <p:spPr>
          <a:xfrm>
            <a:off x="9763829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2" name="Freeform: Shape 21">
            <a:extLst>
              <a:ext uri="{FF2B5EF4-FFF2-40B4-BE49-F238E27FC236}">
                <a16:creationId xmlns:a16="http://schemas.microsoft.com/office/drawing/2014/main" id="{1B4CB0AA-A6CD-5294-1D0A-7ECEBBB925D7}"/>
              </a:ext>
            </a:extLst>
          </p:cNvPr>
          <p:cNvSpPr/>
          <p:nvPr userDrawn="1"/>
        </p:nvSpPr>
        <p:spPr>
          <a:xfrm>
            <a:off x="8699797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 up Success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3" name="Freeform: Shape 132">
            <a:extLst>
              <a:ext uri="{FF2B5EF4-FFF2-40B4-BE49-F238E27FC236}">
                <a16:creationId xmlns:a16="http://schemas.microsoft.com/office/drawing/2014/main" id="{44919B1C-D2DE-78D9-0B78-FC619359C835}"/>
              </a:ext>
            </a:extLst>
          </p:cNvPr>
          <p:cNvSpPr/>
          <p:nvPr userDrawn="1"/>
        </p:nvSpPr>
        <p:spPr>
          <a:xfrm>
            <a:off x="10031553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5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4" name="Freeform: Shape 21">
            <a:extLst>
              <a:ext uri="{FF2B5EF4-FFF2-40B4-BE49-F238E27FC236}">
                <a16:creationId xmlns:a16="http://schemas.microsoft.com/office/drawing/2014/main" id="{E8503777-41D6-AD05-1F10-C2EC0ED12A50}"/>
              </a:ext>
            </a:extLst>
          </p:cNvPr>
          <p:cNvSpPr/>
          <p:nvPr userDrawn="1"/>
        </p:nvSpPr>
        <p:spPr>
          <a:xfrm>
            <a:off x="8967522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1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5" name="Freeform: Shape 22">
            <a:extLst>
              <a:ext uri="{FF2B5EF4-FFF2-40B4-BE49-F238E27FC236}">
                <a16:creationId xmlns:a16="http://schemas.microsoft.com/office/drawing/2014/main" id="{5AC10229-B078-6F02-2E97-84729E9C32CA}"/>
              </a:ext>
            </a:extLst>
          </p:cNvPr>
          <p:cNvSpPr/>
          <p:nvPr userDrawn="1"/>
        </p:nvSpPr>
        <p:spPr>
          <a:xfrm>
            <a:off x="9233530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2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6" name="Freeform: Shape 23">
            <a:extLst>
              <a:ext uri="{FF2B5EF4-FFF2-40B4-BE49-F238E27FC236}">
                <a16:creationId xmlns:a16="http://schemas.microsoft.com/office/drawing/2014/main" id="{1A4C1197-40FA-605F-1377-4E56BF23EF17}"/>
              </a:ext>
            </a:extLst>
          </p:cNvPr>
          <p:cNvSpPr/>
          <p:nvPr userDrawn="1"/>
        </p:nvSpPr>
        <p:spPr>
          <a:xfrm>
            <a:off x="9499538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3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7" name="Freeform: Shape 24">
            <a:extLst>
              <a:ext uri="{FF2B5EF4-FFF2-40B4-BE49-F238E27FC236}">
                <a16:creationId xmlns:a16="http://schemas.microsoft.com/office/drawing/2014/main" id="{12495508-E618-9725-7021-1D24F7203181}"/>
              </a:ext>
            </a:extLst>
          </p:cNvPr>
          <p:cNvSpPr/>
          <p:nvPr userDrawn="1"/>
        </p:nvSpPr>
        <p:spPr>
          <a:xfrm>
            <a:off x="9765546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Session 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58" name="Freeform: Shape 21">
            <a:extLst>
              <a:ext uri="{FF2B5EF4-FFF2-40B4-BE49-F238E27FC236}">
                <a16:creationId xmlns:a16="http://schemas.microsoft.com/office/drawing/2014/main" id="{58B8EA7D-AC12-9468-3B5C-F8E70A1226B0}"/>
              </a:ext>
            </a:extLst>
          </p:cNvPr>
          <p:cNvSpPr/>
          <p:nvPr userDrawn="1"/>
        </p:nvSpPr>
        <p:spPr>
          <a:xfrm>
            <a:off x="8701514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 up Success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pic>
        <p:nvPicPr>
          <p:cNvPr id="159" name="Picture 158">
            <a:extLst>
              <a:ext uri="{FF2B5EF4-FFF2-40B4-BE49-F238E27FC236}">
                <a16:creationId xmlns:a16="http://schemas.microsoft.com/office/drawing/2014/main" id="{B86F554C-2BD3-45AE-4328-DD153E491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/>
          </a:blip>
          <a:srcRect r="27907"/>
          <a:stretch/>
        </p:blipFill>
        <p:spPr>
          <a:xfrm>
            <a:off x="10340908" y="5021667"/>
            <a:ext cx="1876684" cy="1159222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EF4F7CC4-11AE-D176-43AF-96A4B4537D1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85000"/>
          </a:blip>
          <a:stretch>
            <a:fillRect/>
          </a:stretch>
        </p:blipFill>
        <p:spPr>
          <a:xfrm>
            <a:off x="10793124" y="1758774"/>
            <a:ext cx="884341" cy="1144598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2183A092-71EF-DC88-58D9-32FAF6AA1C89}"/>
              </a:ext>
            </a:extLst>
          </p:cNvPr>
          <p:cNvSpPr txBox="1"/>
          <p:nvPr userDrawn="1"/>
        </p:nvSpPr>
        <p:spPr>
          <a:xfrm>
            <a:off x="10562257" y="2657813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Analyze</a:t>
            </a:r>
          </a:p>
        </p:txBody>
      </p:sp>
      <p:pic>
        <p:nvPicPr>
          <p:cNvPr id="162" name="Graphic 161">
            <a:extLst>
              <a:ext uri="{FF2B5EF4-FFF2-40B4-BE49-F238E27FC236}">
                <a16:creationId xmlns:a16="http://schemas.microsoft.com/office/drawing/2014/main" id="{CBB5F0C8-ED87-0F81-22D7-61315DA58FA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40000"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91618" y="3538563"/>
            <a:ext cx="1287353" cy="846622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281E9BAA-B3DD-07C1-020D-6B731B451107}"/>
              </a:ext>
            </a:extLst>
          </p:cNvPr>
          <p:cNvSpPr txBox="1"/>
          <p:nvPr userDrawn="1"/>
        </p:nvSpPr>
        <p:spPr>
          <a:xfrm>
            <a:off x="10584443" y="4029053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Finalize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356A64D-F512-32F1-08C5-ED6107BC1C32}"/>
              </a:ext>
            </a:extLst>
          </p:cNvPr>
          <p:cNvSpPr txBox="1"/>
          <p:nvPr userDrawn="1"/>
        </p:nvSpPr>
        <p:spPr>
          <a:xfrm rot="20361813">
            <a:off x="10222900" y="5241215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Disseminate</a:t>
            </a:r>
          </a:p>
        </p:txBody>
      </p:sp>
    </p:spTree>
    <p:extLst>
      <p:ext uri="{BB962C8B-B14F-4D97-AF65-F5344CB8AC3E}">
        <p14:creationId xmlns:p14="http://schemas.microsoft.com/office/powerpoint/2010/main" val="3288193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830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754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157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39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7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53083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515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470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489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419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1156546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72D42D-5ED3-5042-B3E8-36CAAF96C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399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8CF22-C7CA-7648-B8C8-06E425EE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F3293-15F8-5048-ACB2-E3E21BA3F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C6B95-49EE-114E-8186-CBFCCD5F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7B053-9DEE-DD4F-B411-0373697A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62CC8-E9D2-7246-9B67-8E4E87A17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966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D5771-C343-9E4A-B890-892F7DA9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BF61B-149C-AF4C-B423-BF9862C90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AAF17-225E-554F-80F3-FE7EDC536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02D62-49F0-CC4D-B93F-9C650D74D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7884B-F7E6-1647-B3D4-329910DC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55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46C1E-3750-A74D-B309-4E48E4A4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4C4D8-F241-C446-9CB1-DACCAF32F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DF547-81E7-B740-98C2-C98DAE784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8AD26-69FB-9343-B619-F9725966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FC51B-0128-9C41-8EBF-49D6C9F6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3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920-1138-3A4E-917F-ED3ADE382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F57C0-22E1-D946-813C-7379B7248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BC58C-D22D-3144-83DD-978A77F0B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1BC8F-8666-4E41-B708-A0BD628D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63B16-6BFC-344F-9CAE-4C2B4875F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45916-3AE2-264C-824F-BBEAFA7F0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053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04FE-BC39-2845-A221-51D78D35B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ECB7B-220D-9F44-8F74-57C6F4BDA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9B8DA-FF78-FB4A-B9F8-E5E6E04FE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3DF94-D658-C847-9497-09337AE73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8DC7C9-2BD0-C843-8947-7D63B17EF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9EE8C5-81C1-6C49-8291-96CBAB093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61A0F3-B933-CA44-8DD3-5E8425A9E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5936A7-BFC4-C448-B141-CEAF33CA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766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C4E82-E196-FE4D-8DA0-644C9F7F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1B922C-9F14-8A4A-9AE1-AD23EB9EB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B4D9E-47AF-E24F-B367-CE89009B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305F3-B087-3A40-BD4E-E86C5CCB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078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47E45B-EB97-1244-84A7-812AC3E81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994E7B-34AA-4841-AE7C-FA7053620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06378-808E-E04E-87AB-21E954C8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495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2852477"/>
              </p:ext>
            </p:extLst>
          </p:nvPr>
        </p:nvGraphicFramePr>
        <p:xfrm>
          <a:off x="0" y="0"/>
          <a:ext cx="12181116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771426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r>
                        <a:rPr lang="en-US"/>
                        <a:t>Component 1 </a:t>
                      </a:r>
                      <a:r>
                        <a:rPr lang="en-US" sz="1400" spc="-100" baseline="0">
                          <a:solidFill>
                            <a:schemeClr val="tx2"/>
                          </a:solidFill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Component 2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Design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208582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83E41FC-5194-5E47-9ABA-3C46439F1798}"/>
              </a:ext>
            </a:extLst>
          </p:cNvPr>
          <p:cNvSpPr/>
          <p:nvPr userDrawn="1"/>
        </p:nvSpPr>
        <p:spPr>
          <a:xfrm>
            <a:off x="8410352" y="1679945"/>
            <a:ext cx="265814" cy="4549903"/>
          </a:xfrm>
          <a:prstGeom prst="rightBrace">
            <a:avLst>
              <a:gd name="adj1" fmla="val 159477"/>
              <a:gd name="adj2" fmla="val 59815"/>
            </a:avLst>
          </a:prstGeom>
          <a:ln w="57150">
            <a:solidFill>
              <a:schemeClr val="accent6">
                <a:lumMod val="50000"/>
              </a:schemeClr>
            </a:solidFill>
          </a:ln>
          <a:effectLst>
            <a:glow rad="25400">
              <a:srgbClr val="00B05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894AD9-D5F2-C355-F7C0-2BEC0B870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0076" y="5097331"/>
            <a:ext cx="756654" cy="6212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C4C58E-6F8F-4183-152B-2DF64C5781ED}"/>
              </a:ext>
            </a:extLst>
          </p:cNvPr>
          <p:cNvSpPr txBox="1"/>
          <p:nvPr userDrawn="1"/>
        </p:nvSpPr>
        <p:spPr>
          <a:xfrm>
            <a:off x="2349795" y="212650"/>
            <a:ext cx="680484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/>
              <a:t>T-Ci3T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E87645-7167-8126-2017-C133D3C4B432}"/>
              </a:ext>
            </a:extLst>
          </p:cNvPr>
          <p:cNvSpPr txBox="1"/>
          <p:nvPr userDrawn="1"/>
        </p:nvSpPr>
        <p:spPr>
          <a:xfrm>
            <a:off x="2200940" y="946227"/>
            <a:ext cx="829339" cy="541046"/>
          </a:xfrm>
          <a:prstGeom prst="rect">
            <a:avLst/>
          </a:prstGeom>
          <a:noFill/>
        </p:spPr>
        <p:txBody>
          <a:bodyPr wrap="square" rIns="0" rtlCol="0" anchor="ctr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/>
              <a:t>Waitlist 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1466E-770D-1C45-2ADD-14862811294C}"/>
              </a:ext>
            </a:extLst>
          </p:cNvPr>
          <p:cNvSpPr txBox="1"/>
          <p:nvPr userDrawn="1"/>
        </p:nvSpPr>
        <p:spPr>
          <a:xfrm>
            <a:off x="606055" y="1085319"/>
            <a:ext cx="157362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/>
              <a:t>21 Elementary Schools</a:t>
            </a:r>
          </a:p>
        </p:txBody>
      </p:sp>
      <p:sp>
        <p:nvSpPr>
          <p:cNvPr id="11" name="Left-Up Arrow 10">
            <a:extLst>
              <a:ext uri="{FF2B5EF4-FFF2-40B4-BE49-F238E27FC236}">
                <a16:creationId xmlns:a16="http://schemas.microsoft.com/office/drawing/2014/main" id="{4FD160E0-D1DC-DE2F-51E6-3EA68C0D811F}"/>
              </a:ext>
            </a:extLst>
          </p:cNvPr>
          <p:cNvSpPr/>
          <p:nvPr userDrawn="1"/>
        </p:nvSpPr>
        <p:spPr>
          <a:xfrm rot="8100000">
            <a:off x="1868807" y="443673"/>
            <a:ext cx="640080" cy="635683"/>
          </a:xfrm>
          <a:prstGeom prst="leftUpArrow">
            <a:avLst>
              <a:gd name="adj1" fmla="val 9090"/>
              <a:gd name="adj2" fmla="val 13068"/>
              <a:gd name="adj3" fmla="val 32071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24A976-074B-170D-DD73-2C5EC45F8BDB}"/>
              </a:ext>
            </a:extLst>
          </p:cNvPr>
          <p:cNvGrpSpPr/>
          <p:nvPr userDrawn="1"/>
        </p:nvGrpSpPr>
        <p:grpSpPr>
          <a:xfrm>
            <a:off x="673882" y="35126"/>
            <a:ext cx="1127878" cy="1119952"/>
            <a:chOff x="399144" y="-7136"/>
            <a:chExt cx="1127878" cy="11199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0D576D-52BE-81F7-952A-3AF6DB8B6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144" y="-7136"/>
              <a:ext cx="225992" cy="22599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ED19CD4-B754-642B-CFE8-390B9F9E6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105" y="209648"/>
              <a:ext cx="225992" cy="2259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803439-26B1-A545-6EC7-B801B6F33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1691" y="238230"/>
              <a:ext cx="225992" cy="22599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2C7D87-B6A9-9BF5-B984-83E1EC644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3873" y="517466"/>
              <a:ext cx="225992" cy="22599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3F56411-1BBD-2A48-C77D-3CF1F34B9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6671" y="697618"/>
              <a:ext cx="225992" cy="22599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B65154-E463-A643-EF76-C4B34B867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707" y="200732"/>
              <a:ext cx="225992" cy="22599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405B5F-19D9-5AD0-BF7E-28798663D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503" y="364444"/>
              <a:ext cx="225992" cy="22599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BE094C-9F1B-DD51-FECA-66B97C197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943" y="411823"/>
              <a:ext cx="225992" cy="22599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30BE2AA-F519-F1BB-BFB4-D2898998B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4468" y="489468"/>
              <a:ext cx="225992" cy="22599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9801FC-2560-32DA-02E1-157186732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3246" y="855634"/>
              <a:ext cx="225992" cy="22599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3253B4B-1F96-92C5-3710-512339ADC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280" y="10433"/>
              <a:ext cx="225992" cy="22599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A7243D-49C7-CE52-A968-B56C50B30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144" y="840109"/>
              <a:ext cx="225992" cy="22599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AD00CC2-8CA9-2D05-B785-315E2D20D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1030" y="253738"/>
              <a:ext cx="225992" cy="22599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B067F2D-E17E-59CD-0FF9-90124D198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3995" y="-2955"/>
              <a:ext cx="225992" cy="22599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CCAF6DE-5B0F-3157-772A-6F73750C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3287" y="34112"/>
              <a:ext cx="225992" cy="2259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5D7F9BF-E733-5B80-007D-A5064579E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144" y="426724"/>
              <a:ext cx="225992" cy="22599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DC8807D-F0BA-1C39-F2BE-464D53E9A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513" y="574713"/>
              <a:ext cx="225992" cy="22599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36C1CB8-8A09-3AE9-8AE4-918FC95FD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913" y="727113"/>
              <a:ext cx="225992" cy="22599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7871BA3-21FC-4254-B6C0-1716192DE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622" y="886824"/>
              <a:ext cx="225992" cy="22599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3244E2-BBF5-117A-7827-E03452212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176" y="610565"/>
              <a:ext cx="225992" cy="22599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CB0F9AE-41C2-45CC-CFC0-FEC6F245F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759" y="799752"/>
              <a:ext cx="225992" cy="22599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9C4C0B-7247-2A2A-5FC8-A0D2F63F716A}"/>
              </a:ext>
            </a:extLst>
          </p:cNvPr>
          <p:cNvGrpSpPr/>
          <p:nvPr userDrawn="1"/>
        </p:nvGrpSpPr>
        <p:grpSpPr>
          <a:xfrm>
            <a:off x="3048825" y="3897"/>
            <a:ext cx="764132" cy="796100"/>
            <a:chOff x="653646" y="-171674"/>
            <a:chExt cx="764132" cy="7961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5BD328F-146C-BA79-E047-DB9A0A9E8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705" y="57248"/>
              <a:ext cx="225992" cy="22599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CFA3356-FFE0-0B15-BF9B-EDC545D71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105" y="209648"/>
              <a:ext cx="225992" cy="22599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5E5921D-E220-6D9E-E891-6986D50E5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505" y="362048"/>
              <a:ext cx="225992" cy="22599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1679532-FCDA-2383-AF90-8EFD62863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6644" y="-171674"/>
              <a:ext cx="225992" cy="22599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2722522-40C7-C20F-1EEA-77601D862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277" y="398434"/>
              <a:ext cx="225992" cy="22599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5E44431-FD85-B18E-2576-551D77F82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646" y="246034"/>
              <a:ext cx="225992" cy="22599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0E0989C-460D-D6F7-2397-9F45DA84C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986" y="18606"/>
              <a:ext cx="225992" cy="22599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898866D-8A3D-1477-3C27-BAD381600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386" y="171006"/>
              <a:ext cx="225992" cy="22599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C5028E7-62FC-6EA1-2AD7-3B1E0FC7A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1786" y="323406"/>
              <a:ext cx="225992" cy="22599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0F74BA7-CF37-B25C-6E50-B6D8512CA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84" y="-143067"/>
              <a:ext cx="225992" cy="22599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5E6C2EB-D5EF-2FCC-C84C-244BA30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9267" y="-20036"/>
              <a:ext cx="225992" cy="22599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0ABD407-91D7-5018-210B-0E7C1B635C89}"/>
              </a:ext>
            </a:extLst>
          </p:cNvPr>
          <p:cNvGrpSpPr/>
          <p:nvPr userDrawn="1"/>
        </p:nvGrpSpPr>
        <p:grpSpPr>
          <a:xfrm>
            <a:off x="6718797" y="814165"/>
            <a:ext cx="642518" cy="785717"/>
            <a:chOff x="628381" y="-159315"/>
            <a:chExt cx="642518" cy="78571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63BBF66-C022-3CE1-01E9-E2C853A6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705" y="57248"/>
              <a:ext cx="225992" cy="22599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E40A331-156C-CD3B-80FF-A5F795D01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105" y="209648"/>
              <a:ext cx="225992" cy="225992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68815A5-99D2-7E10-C520-027ED9F93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9505" y="362048"/>
              <a:ext cx="225992" cy="22599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4170270-BB85-E291-5FE8-D786EE76F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105" y="-159315"/>
              <a:ext cx="225992" cy="22599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B18EC2E-667D-339C-4F5C-CD847B2E1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278" y="400410"/>
              <a:ext cx="225992" cy="22599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B4C1FE8-1D62-2FF0-0636-9C1ECBEB9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558" y="249052"/>
              <a:ext cx="225992" cy="22599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616873E-290C-A021-1E09-A4EDD59FC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6986" y="18606"/>
              <a:ext cx="225992" cy="225992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8B8C584-0B0B-6E85-BF2B-F7916386D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386" y="171006"/>
              <a:ext cx="225992" cy="225992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6258208-584A-D7F9-B8D5-CDD416B0E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381" y="-134204"/>
              <a:ext cx="225992" cy="225992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E8C5994-2501-588F-C4B3-46C6886EF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4907" y="-154490"/>
              <a:ext cx="225992" cy="225992"/>
            </a:xfrm>
            <a:prstGeom prst="rect">
              <a:avLst/>
            </a:prstGeom>
          </p:spPr>
        </p:pic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AAB3FFD4-5036-36AC-1933-4667E8A8C8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0218" y="5202308"/>
            <a:ext cx="914400" cy="9144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96C9FE7-65C7-92CF-1B22-5E88B9863A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5945" y="3596797"/>
            <a:ext cx="914400" cy="9144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0FCA5C1-3999-9ACA-D92B-722BC8666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8819" y="2085546"/>
            <a:ext cx="1097280" cy="90092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F90992F-434F-BA80-228F-FAEB1D0F5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2085" y="5283727"/>
            <a:ext cx="1100985" cy="903967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4295A1E-619B-C95D-9D51-F78D9B61F144}"/>
              </a:ext>
            </a:extLst>
          </p:cNvPr>
          <p:cNvGrpSpPr/>
          <p:nvPr userDrawn="1"/>
        </p:nvGrpSpPr>
        <p:grpSpPr>
          <a:xfrm>
            <a:off x="6754864" y="5207582"/>
            <a:ext cx="1716072" cy="1051605"/>
            <a:chOff x="4964479" y="2043403"/>
            <a:chExt cx="1716072" cy="105160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268562F-A42A-F30A-0D3F-57660F833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9358" y="2043403"/>
              <a:ext cx="685800" cy="685800"/>
            </a:xfrm>
            <a:prstGeom prst="ellipse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2B1F0CAC-0822-AE1E-1628-B1CEEA344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19663" y="2268233"/>
              <a:ext cx="460888" cy="268851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A620A31A-4A3E-90BD-FDF0-C62615849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64479" y="2260737"/>
              <a:ext cx="428534" cy="292182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12875234-0132-6017-25FC-BDC27026D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00255" y="2806432"/>
              <a:ext cx="404007" cy="288576"/>
            </a:xfrm>
            <a:prstGeom prst="rect">
              <a:avLst/>
            </a:prstGeom>
          </p:spPr>
        </p:pic>
        <p:cxnSp>
          <p:nvCxnSpPr>
            <p:cNvPr id="66" name="Curved Connector 65">
              <a:extLst>
                <a:ext uri="{FF2B5EF4-FFF2-40B4-BE49-F238E27FC236}">
                  <a16:creationId xmlns:a16="http://schemas.microsoft.com/office/drawing/2014/main" id="{6DCBEA05-9593-7131-6369-585544D68926}"/>
                </a:ext>
              </a:extLst>
            </p:cNvPr>
            <p:cNvCxnSpPr>
              <a:stCxn id="63" idx="2"/>
              <a:endCxn id="65" idx="3"/>
            </p:cNvCxnSpPr>
            <p:nvPr/>
          </p:nvCxnSpPr>
          <p:spPr>
            <a:xfrm rot="5400000">
              <a:off x="6020367" y="2520980"/>
              <a:ext cx="413636" cy="445845"/>
            </a:xfrm>
            <a:prstGeom prst="curvedConnector2">
              <a:avLst/>
            </a:prstGeom>
            <a:ln w="38100">
              <a:solidFill>
                <a:srgbClr val="275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urved Connector 66">
              <a:extLst>
                <a:ext uri="{FF2B5EF4-FFF2-40B4-BE49-F238E27FC236}">
                  <a16:creationId xmlns:a16="http://schemas.microsoft.com/office/drawing/2014/main" id="{FDA7D04C-55CB-37B4-0B87-3960F28D461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162994" y="2506280"/>
              <a:ext cx="413636" cy="445845"/>
            </a:xfrm>
            <a:prstGeom prst="curvedConnector2">
              <a:avLst/>
            </a:prstGeom>
            <a:ln w="38100">
              <a:solidFill>
                <a:srgbClr val="275E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9CFEC76-8397-00ED-5BEC-9908FE87E3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51221" y="5313575"/>
            <a:ext cx="685800" cy="685800"/>
          </a:xfrm>
          <a:prstGeom prst="ellipse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6BE7B90-DA74-09B4-6995-7B3881BB52F7}"/>
              </a:ext>
            </a:extLst>
          </p:cNvPr>
          <p:cNvSpPr txBox="1"/>
          <p:nvPr userDrawn="1"/>
        </p:nvSpPr>
        <p:spPr>
          <a:xfrm>
            <a:off x="4900519" y="4782629"/>
            <a:ext cx="1787205" cy="350865"/>
          </a:xfrm>
          <a:prstGeom prst="rect">
            <a:avLst/>
          </a:prstGeom>
          <a:noFill/>
        </p:spPr>
        <p:txBody>
          <a:bodyPr wrap="square" tIns="27432" rtlCol="0">
            <a:spAutoFit/>
          </a:bodyPr>
          <a:lstStyle/>
          <a:p>
            <a:pPr algn="ctr"/>
            <a:r>
              <a:rPr lang="en-US"/>
              <a:t>Build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D3131C1-876D-5393-E390-67F0D4FBD7E5}"/>
              </a:ext>
            </a:extLst>
          </p:cNvPr>
          <p:cNvSpPr txBox="1"/>
          <p:nvPr userDrawn="1"/>
        </p:nvSpPr>
        <p:spPr>
          <a:xfrm>
            <a:off x="7297801" y="4762803"/>
            <a:ext cx="55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Test</a:t>
            </a: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144DD725-CD0F-70B1-CA96-EF2DFE6CBA4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2676484" y="2309718"/>
            <a:ext cx="228600" cy="266924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28BEE12B-9D0D-1D66-4BF4-75F7938339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3886100" y="3920535"/>
            <a:ext cx="228600" cy="26692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F243C84-D191-998D-5804-E1AB3E49FBB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945031" y="4067718"/>
            <a:ext cx="954617" cy="914400"/>
          </a:xfrm>
          <a:prstGeom prst="rect">
            <a:avLst/>
          </a:prstGeom>
          <a:effectLst>
            <a:glow rad="139700">
              <a:schemeClr val="tx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55D3484-0259-AD7E-D94E-B876C0D07D4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85248" y="2268567"/>
            <a:ext cx="914400" cy="91440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240CF693-4ECD-0D7D-88B1-FC10A40D4DA6}"/>
              </a:ext>
            </a:extLst>
          </p:cNvPr>
          <p:cNvSpPr txBox="1"/>
          <p:nvPr userDrawn="1"/>
        </p:nvSpPr>
        <p:spPr>
          <a:xfrm>
            <a:off x="8548934" y="2233403"/>
            <a:ext cx="17870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</a:rPr>
              <a:t>Traditional</a:t>
            </a:r>
          </a:p>
          <a:p>
            <a:pPr algn="ctr"/>
            <a:endParaRPr lang="en-US" sz="28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b="1">
                <a:ln w="3175">
                  <a:solidFill>
                    <a:schemeClr val="bg1"/>
                  </a:solidFill>
                </a:ln>
              </a:rPr>
              <a:t>vs.</a:t>
            </a:r>
          </a:p>
          <a:p>
            <a:pPr algn="ctr"/>
            <a:endParaRPr lang="en-US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Enhanced</a:t>
            </a:r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0E36FD8E-5625-2EFA-335D-381E532083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0596" y="5068827"/>
            <a:ext cx="569401" cy="56940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1915786-9B2D-5998-66B0-5757DF61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alphaModFix amt="50000"/>
          </a:blip>
          <a:srcRect r="27907"/>
          <a:stretch/>
        </p:blipFill>
        <p:spPr>
          <a:xfrm>
            <a:off x="10361928" y="5126767"/>
            <a:ext cx="1876684" cy="115922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4AAC0AB-FB12-43FF-FAA2-57E5A9160BE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85000"/>
          </a:blip>
          <a:stretch>
            <a:fillRect/>
          </a:stretch>
        </p:blipFill>
        <p:spPr>
          <a:xfrm>
            <a:off x="10969788" y="1783488"/>
            <a:ext cx="884341" cy="1144598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4334243-85F5-6F4F-A46A-B6B40905654F}"/>
              </a:ext>
            </a:extLst>
          </p:cNvPr>
          <p:cNvSpPr txBox="1"/>
          <p:nvPr userDrawn="1"/>
        </p:nvSpPr>
        <p:spPr>
          <a:xfrm>
            <a:off x="10452711" y="2209842"/>
            <a:ext cx="11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5FEF7A1E-0568-D5D8-A095-6ABC624ACB0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736443" y="3600348"/>
            <a:ext cx="1287353" cy="84662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338F3CB-FF47-4957-9AE4-6A1B13629B85}"/>
              </a:ext>
            </a:extLst>
          </p:cNvPr>
          <p:cNvSpPr txBox="1"/>
          <p:nvPr userDrawn="1"/>
        </p:nvSpPr>
        <p:spPr>
          <a:xfrm>
            <a:off x="10452711" y="3695419"/>
            <a:ext cx="1140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282D0D5-BA49-C700-84F7-67BDB400A879}"/>
              </a:ext>
            </a:extLst>
          </p:cNvPr>
          <p:cNvSpPr txBox="1"/>
          <p:nvPr userDrawn="1"/>
        </p:nvSpPr>
        <p:spPr>
          <a:xfrm rot="20361813">
            <a:off x="10373250" y="5377092"/>
            <a:ext cx="1755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FE56274-371A-2802-C2B1-71129CFE2E9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615510" y="1894540"/>
            <a:ext cx="754379" cy="109728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883AA32-1FF6-8439-868F-0BEB76881E9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387768" y="5080753"/>
            <a:ext cx="754379" cy="109728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AA9A35B0-09CD-072E-CB5D-EE3EB65FAA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2259648" y="5526046"/>
            <a:ext cx="228600" cy="26692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F945A53F-045C-FAED-3C6C-5F41E024EA2E}"/>
              </a:ext>
            </a:extLst>
          </p:cNvPr>
          <p:cNvSpPr txBox="1"/>
          <p:nvPr userDrawn="1"/>
        </p:nvSpPr>
        <p:spPr>
          <a:xfrm rot="16200000">
            <a:off x="3962916" y="3794901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 3 Priorities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67DCE1F-B4CA-4684-16FC-9C9C53E70D24}"/>
              </a:ext>
            </a:extLst>
          </p:cNvPr>
          <p:cNvSpPr txBox="1"/>
          <p:nvPr userDrawn="1"/>
        </p:nvSpPr>
        <p:spPr>
          <a:xfrm rot="16200000">
            <a:off x="3962296" y="2198942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 3 Priorities</a:t>
            </a:r>
          </a:p>
        </p:txBody>
      </p:sp>
      <p:pic>
        <p:nvPicPr>
          <p:cNvPr id="88" name="Graphic 87">
            <a:extLst>
              <a:ext uri="{FF2B5EF4-FFF2-40B4-BE49-F238E27FC236}">
                <a16:creationId xmlns:a16="http://schemas.microsoft.com/office/drawing/2014/main" id="{D735FE87-D857-2405-E1D9-C815F9C60B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3095350" y="5526046"/>
            <a:ext cx="228600" cy="266924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32BA2833-E386-9746-C17D-5D38D1B6A9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4385345" y="5526046"/>
            <a:ext cx="228600" cy="26692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937C4920-214E-8748-A140-69FA5065F040}"/>
              </a:ext>
            </a:extLst>
          </p:cNvPr>
          <p:cNvSpPr txBox="1"/>
          <p:nvPr userDrawn="1"/>
        </p:nvSpPr>
        <p:spPr>
          <a:xfrm>
            <a:off x="1264243" y="4789713"/>
            <a:ext cx="3595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90525" algn="ctr"/>
                <a:tab pos="1420813" algn="ctr"/>
                <a:tab pos="2560638" algn="ctr"/>
              </a:tabLst>
            </a:pPr>
            <a:r>
              <a:rPr lang="en-US" sz="1600"/>
              <a:t>	Survey	Interviews	Focus Groups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E2C150C-6543-DCBE-7118-E25BB476655D}"/>
              </a:ext>
            </a:extLst>
          </p:cNvPr>
          <p:cNvSpPr txBox="1"/>
          <p:nvPr userDrawn="1"/>
        </p:nvSpPr>
        <p:spPr>
          <a:xfrm>
            <a:off x="1297356" y="3198880"/>
            <a:ext cx="33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90525" algn="ctr"/>
                <a:tab pos="1420813" algn="ctr"/>
                <a:tab pos="2560638" algn="ctr"/>
              </a:tabLst>
            </a:pPr>
            <a:r>
              <a:rPr lang="en-US" sz="1600"/>
              <a:t>Professional Development Survey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E83FE18-95F1-B6DE-3A09-6BABF827967F}"/>
              </a:ext>
            </a:extLst>
          </p:cNvPr>
          <p:cNvSpPr txBox="1"/>
          <p:nvPr userDrawn="1"/>
        </p:nvSpPr>
        <p:spPr>
          <a:xfrm>
            <a:off x="1264243" y="1599695"/>
            <a:ext cx="3595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17538" algn="ctr"/>
                <a:tab pos="2398713" algn="ctr"/>
              </a:tabLst>
            </a:pPr>
            <a:r>
              <a:rPr lang="en-US" sz="1600"/>
              <a:t>	Interviews	Focus Groups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E6F88AF-369E-541C-2A30-15E3F54190F1}"/>
              </a:ext>
            </a:extLst>
          </p:cNvPr>
          <p:cNvSpPr txBox="1"/>
          <p:nvPr userDrawn="1"/>
        </p:nvSpPr>
        <p:spPr>
          <a:xfrm rot="16200000">
            <a:off x="3953460" y="5341380"/>
            <a:ext cx="158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Top 3 Priorities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A54F1D2-8EA4-6082-48E5-CC5123C2EDAB}"/>
              </a:ext>
            </a:extLst>
          </p:cNvPr>
          <p:cNvSpPr txBox="1"/>
          <p:nvPr userDrawn="1"/>
        </p:nvSpPr>
        <p:spPr>
          <a:xfrm>
            <a:off x="4884582" y="5018272"/>
            <a:ext cx="181907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>
                <a:solidFill>
                  <a:schemeClr val="tx2"/>
                </a:solidFill>
              </a:rPr>
              <a:t>technical assistance guide and associated modules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DF3DF08-D9F7-EC9D-2E09-492C644B1854}"/>
              </a:ext>
            </a:extLst>
          </p:cNvPr>
          <p:cNvGrpSpPr/>
          <p:nvPr userDrawn="1"/>
        </p:nvGrpSpPr>
        <p:grpSpPr>
          <a:xfrm>
            <a:off x="4884857" y="1598822"/>
            <a:ext cx="1810315" cy="1549351"/>
            <a:chOff x="4893345" y="1598822"/>
            <a:chExt cx="1810315" cy="1549351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D3B5C7F-3DF5-1C06-3EAB-0B124592B10C}"/>
                </a:ext>
              </a:extLst>
            </p:cNvPr>
            <p:cNvGrpSpPr/>
            <p:nvPr/>
          </p:nvGrpSpPr>
          <p:grpSpPr>
            <a:xfrm>
              <a:off x="4964479" y="2111267"/>
              <a:ext cx="1716072" cy="1036906"/>
              <a:chOff x="4964479" y="2058102"/>
              <a:chExt cx="1716072" cy="1036906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60B23108-43E0-DA27-6406-0B97EEAF8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54099" y="2058102"/>
                <a:ext cx="685800" cy="685800"/>
              </a:xfrm>
              <a:prstGeom prst="ellipse">
                <a:avLst/>
              </a:prstGeom>
            </p:spPr>
          </p:pic>
          <p:pic>
            <p:nvPicPr>
              <p:cNvPr id="100" name="Graphic 99">
                <a:extLst>
                  <a:ext uri="{FF2B5EF4-FFF2-40B4-BE49-F238E27FC236}">
                    <a16:creationId xmlns:a16="http://schemas.microsoft.com/office/drawing/2014/main" id="{A23194BE-FE36-317F-57CD-00A129D7D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01" name="Graphic 100">
                <a:extLst>
                  <a:ext uri="{FF2B5EF4-FFF2-40B4-BE49-F238E27FC236}">
                    <a16:creationId xmlns:a16="http://schemas.microsoft.com/office/drawing/2014/main" id="{4316A814-56EA-5A48-33BF-FE655B281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02" name="Graphic 101">
                <a:extLst>
                  <a:ext uri="{FF2B5EF4-FFF2-40B4-BE49-F238E27FC236}">
                    <a16:creationId xmlns:a16="http://schemas.microsoft.com/office/drawing/2014/main" id="{91773B1E-335A-1C83-C626-819E3B38A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03" name="Curved Connector 102">
                <a:extLst>
                  <a:ext uri="{FF2B5EF4-FFF2-40B4-BE49-F238E27FC236}">
                    <a16:creationId xmlns:a16="http://schemas.microsoft.com/office/drawing/2014/main" id="{03C8FF45-F0C5-9E6F-8916-D1316D19BDCB}"/>
                  </a:ext>
                </a:extLst>
              </p:cNvPr>
              <p:cNvCxnSpPr>
                <a:stCxn id="100" idx="2"/>
                <a:endCxn id="102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urved Connector 103">
                <a:extLst>
                  <a:ext uri="{FF2B5EF4-FFF2-40B4-BE49-F238E27FC236}">
                    <a16:creationId xmlns:a16="http://schemas.microsoft.com/office/drawing/2014/main" id="{39DC1DF1-CA92-7889-1E12-A04F3725767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927AACA-A59E-DDBF-0AF9-0809A65E9142}"/>
                </a:ext>
              </a:extLst>
            </p:cNvPr>
            <p:cNvSpPr txBox="1"/>
            <p:nvPr/>
          </p:nvSpPr>
          <p:spPr>
            <a:xfrm>
              <a:off x="4893345" y="1598822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8F35472-3840-6213-C598-4D0E42B32CC2}"/>
                </a:ext>
              </a:extLst>
            </p:cNvPr>
            <p:cNvSpPr txBox="1"/>
            <p:nvPr/>
          </p:nvSpPr>
          <p:spPr>
            <a:xfrm>
              <a:off x="4894759" y="1829154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module: priority 1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8874185-036A-AA48-ACEA-B5A3FD0A1C38}"/>
              </a:ext>
            </a:extLst>
          </p:cNvPr>
          <p:cNvGrpSpPr/>
          <p:nvPr userDrawn="1"/>
        </p:nvGrpSpPr>
        <p:grpSpPr>
          <a:xfrm>
            <a:off x="4884857" y="3175720"/>
            <a:ext cx="1810315" cy="1549351"/>
            <a:chOff x="4884857" y="3175720"/>
            <a:chExt cx="1810315" cy="1549351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E4FF507-6BA5-252B-D674-E54DABB2311B}"/>
                </a:ext>
              </a:extLst>
            </p:cNvPr>
            <p:cNvGrpSpPr/>
            <p:nvPr/>
          </p:nvGrpSpPr>
          <p:grpSpPr>
            <a:xfrm>
              <a:off x="4955991" y="3688165"/>
              <a:ext cx="1716072" cy="1036906"/>
              <a:chOff x="4964479" y="2058102"/>
              <a:chExt cx="1716072" cy="1036906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C8E47598-0560-1155-9640-873F4906AB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54099" y="2058102"/>
                <a:ext cx="685800" cy="685800"/>
              </a:xfrm>
              <a:prstGeom prst="ellipse">
                <a:avLst/>
              </a:prstGeom>
            </p:spPr>
          </p:pic>
          <p:pic>
            <p:nvPicPr>
              <p:cNvPr id="110" name="Graphic 109">
                <a:extLst>
                  <a:ext uri="{FF2B5EF4-FFF2-40B4-BE49-F238E27FC236}">
                    <a16:creationId xmlns:a16="http://schemas.microsoft.com/office/drawing/2014/main" id="{970E4583-EEE8-4F74-20E5-AD3E6AD8D0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6BB6561F-B708-3499-2AEB-C6667CB08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12" name="Graphic 111">
                <a:extLst>
                  <a:ext uri="{FF2B5EF4-FFF2-40B4-BE49-F238E27FC236}">
                    <a16:creationId xmlns:a16="http://schemas.microsoft.com/office/drawing/2014/main" id="{E26BB2FE-450D-1890-F910-F86461AAA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13" name="Curved Connector 112">
                <a:extLst>
                  <a:ext uri="{FF2B5EF4-FFF2-40B4-BE49-F238E27FC236}">
                    <a16:creationId xmlns:a16="http://schemas.microsoft.com/office/drawing/2014/main" id="{7505A5E5-01EA-3BD4-7070-BD5C9BC033C1}"/>
                  </a:ext>
                </a:extLst>
              </p:cNvPr>
              <p:cNvCxnSpPr>
                <a:stCxn id="110" idx="2"/>
                <a:endCxn id="112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urved Connector 113">
                <a:extLst>
                  <a:ext uri="{FF2B5EF4-FFF2-40B4-BE49-F238E27FC236}">
                    <a16:creationId xmlns:a16="http://schemas.microsoft.com/office/drawing/2014/main" id="{35F47D93-7498-67B0-D781-7D435758324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EB5F979-43D4-063D-81C5-04C67C9A8812}"/>
                </a:ext>
              </a:extLst>
            </p:cNvPr>
            <p:cNvSpPr txBox="1"/>
            <p:nvPr/>
          </p:nvSpPr>
          <p:spPr>
            <a:xfrm>
              <a:off x="4884857" y="3175720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A6872D1-5131-E61D-D49C-20538AFC4CC0}"/>
                </a:ext>
              </a:extLst>
            </p:cNvPr>
            <p:cNvSpPr txBox="1"/>
            <p:nvPr/>
          </p:nvSpPr>
          <p:spPr>
            <a:xfrm>
              <a:off x="4886271" y="3406052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module: priority 1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E4A5723-DBDA-11D8-A348-54692AD63A7D}"/>
              </a:ext>
            </a:extLst>
          </p:cNvPr>
          <p:cNvGrpSpPr/>
          <p:nvPr userDrawn="1"/>
        </p:nvGrpSpPr>
        <p:grpSpPr>
          <a:xfrm>
            <a:off x="6704308" y="1613675"/>
            <a:ext cx="1810315" cy="1534498"/>
            <a:chOff x="6704308" y="1598527"/>
            <a:chExt cx="1810315" cy="1534498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6E5F6B7B-15BD-1880-1B8A-1E7B3A4A6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8422" y="2109813"/>
              <a:ext cx="548640" cy="548640"/>
            </a:xfrm>
            <a:prstGeom prst="ellipse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9416261-DF76-90EB-1CC7-7A6E24061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3318" y="2316846"/>
              <a:ext cx="548640" cy="548640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</p:pic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EB10A5DE-8FBF-8C08-560E-84B52F7657F0}"/>
                </a:ext>
              </a:extLst>
            </p:cNvPr>
            <p:cNvGrpSpPr/>
            <p:nvPr/>
          </p:nvGrpSpPr>
          <p:grpSpPr>
            <a:xfrm>
              <a:off x="6745653" y="2298754"/>
              <a:ext cx="1716072" cy="834271"/>
              <a:chOff x="4964479" y="2260737"/>
              <a:chExt cx="1716072" cy="834271"/>
            </a:xfrm>
          </p:grpSpPr>
          <p:pic>
            <p:nvPicPr>
              <p:cNvPr id="121" name="Graphic 120">
                <a:extLst>
                  <a:ext uri="{FF2B5EF4-FFF2-40B4-BE49-F238E27FC236}">
                    <a16:creationId xmlns:a16="http://schemas.microsoft.com/office/drawing/2014/main" id="{3CCC4D17-640C-C913-07FF-21B9951BD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22" name="Graphic 121">
                <a:extLst>
                  <a:ext uri="{FF2B5EF4-FFF2-40B4-BE49-F238E27FC236}">
                    <a16:creationId xmlns:a16="http://schemas.microsoft.com/office/drawing/2014/main" id="{1C62F7C2-7F5D-51AA-69FF-BAA1FA1345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23" name="Graphic 122">
                <a:extLst>
                  <a:ext uri="{FF2B5EF4-FFF2-40B4-BE49-F238E27FC236}">
                    <a16:creationId xmlns:a16="http://schemas.microsoft.com/office/drawing/2014/main" id="{C263E15D-92DD-F19B-0CD8-A54500DFD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24" name="Curved Connector 123">
                <a:extLst>
                  <a:ext uri="{FF2B5EF4-FFF2-40B4-BE49-F238E27FC236}">
                    <a16:creationId xmlns:a16="http://schemas.microsoft.com/office/drawing/2014/main" id="{B8719216-A994-9193-D654-811BF2D10416}"/>
                  </a:ext>
                </a:extLst>
              </p:cNvPr>
              <p:cNvCxnSpPr>
                <a:stCxn id="121" idx="2"/>
                <a:endCxn id="123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urved Connector 124">
                <a:extLst>
                  <a:ext uri="{FF2B5EF4-FFF2-40B4-BE49-F238E27FC236}">
                    <a16:creationId xmlns:a16="http://schemas.microsoft.com/office/drawing/2014/main" id="{97FC8585-AA1E-D198-6FDC-C9DA3CECE12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A6F27F6-B938-90E0-5128-EF7109C602E5}"/>
                </a:ext>
              </a:extLst>
            </p:cNvPr>
            <p:cNvSpPr txBox="1"/>
            <p:nvPr/>
          </p:nvSpPr>
          <p:spPr>
            <a:xfrm>
              <a:off x="6704308" y="1598527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6A02769-C499-AE1C-A934-0C08C833F4E1}"/>
                </a:ext>
              </a:extLst>
            </p:cNvPr>
            <p:cNvSpPr txBox="1"/>
            <p:nvPr/>
          </p:nvSpPr>
          <p:spPr>
            <a:xfrm>
              <a:off x="6705722" y="1828859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modules: priorities 2 &amp; 3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8561066-408D-B6EE-FE76-08B4E3DE591A}"/>
              </a:ext>
            </a:extLst>
          </p:cNvPr>
          <p:cNvGrpSpPr/>
          <p:nvPr userDrawn="1"/>
        </p:nvGrpSpPr>
        <p:grpSpPr>
          <a:xfrm>
            <a:off x="6704308" y="3190573"/>
            <a:ext cx="1810315" cy="1534498"/>
            <a:chOff x="6704308" y="1598527"/>
            <a:chExt cx="1810315" cy="1534498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AF6EF7F-EF89-0FD4-98A6-529CC5ABB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8422" y="2109813"/>
              <a:ext cx="548640" cy="548640"/>
            </a:xfrm>
            <a:prstGeom prst="ellipse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550B7BDA-30CA-C13F-7ABA-87D9A01C0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3318" y="2316846"/>
              <a:ext cx="548640" cy="548640"/>
            </a:xfrm>
            <a:prstGeom prst="ellipse">
              <a:avLst/>
            </a:prstGeom>
            <a:ln w="28575">
              <a:solidFill>
                <a:schemeClr val="tx2">
                  <a:lumMod val="20000"/>
                  <a:lumOff val="80000"/>
                </a:schemeClr>
              </a:solidFill>
            </a:ln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85B8824-53DA-B564-AB18-A4ADECD3946F}"/>
                </a:ext>
              </a:extLst>
            </p:cNvPr>
            <p:cNvGrpSpPr/>
            <p:nvPr/>
          </p:nvGrpSpPr>
          <p:grpSpPr>
            <a:xfrm>
              <a:off x="6745653" y="2298754"/>
              <a:ext cx="1716072" cy="834271"/>
              <a:chOff x="4964479" y="2260737"/>
              <a:chExt cx="1716072" cy="834271"/>
            </a:xfrm>
          </p:grpSpPr>
          <p:pic>
            <p:nvPicPr>
              <p:cNvPr id="132" name="Graphic 131">
                <a:extLst>
                  <a:ext uri="{FF2B5EF4-FFF2-40B4-BE49-F238E27FC236}">
                    <a16:creationId xmlns:a16="http://schemas.microsoft.com/office/drawing/2014/main" id="{E147FAE5-2C17-40ED-D209-2A9DCAAF9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219663" y="2268233"/>
                <a:ext cx="460888" cy="268851"/>
              </a:xfrm>
              <a:prstGeom prst="rect">
                <a:avLst/>
              </a:prstGeom>
            </p:spPr>
          </p:pic>
          <p:pic>
            <p:nvPicPr>
              <p:cNvPr id="133" name="Graphic 132">
                <a:extLst>
                  <a:ext uri="{FF2B5EF4-FFF2-40B4-BE49-F238E27FC236}">
                    <a16:creationId xmlns:a16="http://schemas.microsoft.com/office/drawing/2014/main" id="{06BDA21C-5FFE-FB30-70DA-29F7D6351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964479" y="2260737"/>
                <a:ext cx="428534" cy="292182"/>
              </a:xfrm>
              <a:prstGeom prst="rect">
                <a:avLst/>
              </a:prstGeom>
            </p:spPr>
          </p:pic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CABCDC34-AABB-8B1A-E072-CDC8FA515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600255" y="2806432"/>
                <a:ext cx="404007" cy="288576"/>
              </a:xfrm>
              <a:prstGeom prst="rect">
                <a:avLst/>
              </a:prstGeom>
            </p:spPr>
          </p:pic>
          <p:cxnSp>
            <p:nvCxnSpPr>
              <p:cNvPr id="135" name="Curved Connector 134">
                <a:extLst>
                  <a:ext uri="{FF2B5EF4-FFF2-40B4-BE49-F238E27FC236}">
                    <a16:creationId xmlns:a16="http://schemas.microsoft.com/office/drawing/2014/main" id="{1E4E1BBD-A774-E00D-BB03-B7223F646122}"/>
                  </a:ext>
                </a:extLst>
              </p:cNvPr>
              <p:cNvCxnSpPr>
                <a:stCxn id="132" idx="2"/>
                <a:endCxn id="134" idx="3"/>
              </p:cNvCxnSpPr>
              <p:nvPr/>
            </p:nvCxnSpPr>
            <p:spPr>
              <a:xfrm rot="5400000">
                <a:off x="6020367" y="25209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urved Connector 135">
                <a:extLst>
                  <a:ext uri="{FF2B5EF4-FFF2-40B4-BE49-F238E27FC236}">
                    <a16:creationId xmlns:a16="http://schemas.microsoft.com/office/drawing/2014/main" id="{20AAAFCD-A4F0-A6DA-A54A-9E4025E7A02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5162994" y="2506280"/>
                <a:ext cx="413636" cy="445845"/>
              </a:xfrm>
              <a:prstGeom prst="curvedConnector2">
                <a:avLst/>
              </a:prstGeom>
              <a:ln w="38100">
                <a:solidFill>
                  <a:srgbClr val="275E8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FDDDCBD-9F95-68EE-5DAA-D4A55EA9B8F7}"/>
                </a:ext>
              </a:extLst>
            </p:cNvPr>
            <p:cNvSpPr txBox="1"/>
            <p:nvPr/>
          </p:nvSpPr>
          <p:spPr>
            <a:xfrm>
              <a:off x="6704308" y="1598527"/>
              <a:ext cx="1787206" cy="350865"/>
            </a:xfrm>
            <a:prstGeom prst="rect">
              <a:avLst/>
            </a:prstGeom>
            <a:noFill/>
          </p:spPr>
          <p:txBody>
            <a:bodyPr wrap="square" tIns="27432" rtlCol="0">
              <a:spAutoFit/>
            </a:bodyPr>
            <a:lstStyle/>
            <a:p>
              <a:pPr algn="ctr"/>
              <a:r>
                <a:rPr lang="en-US"/>
                <a:t>Build and Test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35DAABBD-A84E-2E0F-1819-FB8BDDF8D8AC}"/>
                </a:ext>
              </a:extLst>
            </p:cNvPr>
            <p:cNvSpPr txBox="1"/>
            <p:nvPr/>
          </p:nvSpPr>
          <p:spPr>
            <a:xfrm>
              <a:off x="6705722" y="1828859"/>
              <a:ext cx="180890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000">
                  <a:solidFill>
                    <a:schemeClr val="tx2"/>
                  </a:solidFill>
                </a:rPr>
                <a:t>professional learning modules: priorities 2 &amp; 3</a:t>
              </a:r>
            </a:p>
          </p:txBody>
        </p:sp>
      </p:grpSp>
      <p:pic>
        <p:nvPicPr>
          <p:cNvPr id="137" name="Graphic 136">
            <a:extLst>
              <a:ext uri="{FF2B5EF4-FFF2-40B4-BE49-F238E27FC236}">
                <a16:creationId xmlns:a16="http://schemas.microsoft.com/office/drawing/2014/main" id="{55F9E081-51DC-DB03-C4A5-E254FD8E24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4349236" y="2309718"/>
            <a:ext cx="228600" cy="266924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A4C5D868-05D0-508F-6E70-F0AB3030344C}"/>
              </a:ext>
            </a:extLst>
          </p:cNvPr>
          <p:cNvSpPr txBox="1"/>
          <p:nvPr userDrawn="1"/>
        </p:nvSpPr>
        <p:spPr>
          <a:xfrm>
            <a:off x="8551235" y="1623957"/>
            <a:ext cx="1808901" cy="21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>
                <a:solidFill>
                  <a:schemeClr val="tx2"/>
                </a:solidFill>
              </a:rPr>
              <a:t>quasi-experimental study</a:t>
            </a:r>
          </a:p>
        </p:txBody>
      </p:sp>
    </p:spTree>
    <p:extLst>
      <p:ext uri="{BB962C8B-B14F-4D97-AF65-F5344CB8AC3E}">
        <p14:creationId xmlns:p14="http://schemas.microsoft.com/office/powerpoint/2010/main" val="20608819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45807610"/>
              </p:ext>
            </p:extLst>
          </p:nvPr>
        </p:nvGraphicFramePr>
        <p:xfrm>
          <a:off x="0" y="1554480"/>
          <a:ext cx="12189242" cy="5303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208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09728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/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/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</a:t>
                      </a:r>
                      <a:endParaRPr lang="en-US" sz="1400">
                        <a:solidFill>
                          <a:schemeClr val="tx2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12" name="Freeform: Shape 132">
            <a:extLst>
              <a:ext uri="{FF2B5EF4-FFF2-40B4-BE49-F238E27FC236}">
                <a16:creationId xmlns:a16="http://schemas.microsoft.com/office/drawing/2014/main" id="{06C66427-65BB-552D-E0DC-A0FC2C014C99}"/>
              </a:ext>
            </a:extLst>
          </p:cNvPr>
          <p:cNvSpPr/>
          <p:nvPr userDrawn="1"/>
        </p:nvSpPr>
        <p:spPr>
          <a:xfrm>
            <a:off x="9713318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3" name="Freeform: Shape 21">
            <a:extLst>
              <a:ext uri="{FF2B5EF4-FFF2-40B4-BE49-F238E27FC236}">
                <a16:creationId xmlns:a16="http://schemas.microsoft.com/office/drawing/2014/main" id="{60D2F786-B27C-9365-66F0-487E5B2133E5}"/>
              </a:ext>
            </a:extLst>
          </p:cNvPr>
          <p:cNvSpPr/>
          <p:nvPr userDrawn="1"/>
        </p:nvSpPr>
        <p:spPr>
          <a:xfrm>
            <a:off x="8708600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4" name="Freeform: Shape 22">
            <a:extLst>
              <a:ext uri="{FF2B5EF4-FFF2-40B4-BE49-F238E27FC236}">
                <a16:creationId xmlns:a16="http://schemas.microsoft.com/office/drawing/2014/main" id="{F20E0BBC-07B6-B03B-EE95-5EE4FAF849BC}"/>
              </a:ext>
            </a:extLst>
          </p:cNvPr>
          <p:cNvSpPr/>
          <p:nvPr userDrawn="1"/>
        </p:nvSpPr>
        <p:spPr>
          <a:xfrm>
            <a:off x="8959779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5" name="Freeform: Shape 23">
            <a:extLst>
              <a:ext uri="{FF2B5EF4-FFF2-40B4-BE49-F238E27FC236}">
                <a16:creationId xmlns:a16="http://schemas.microsoft.com/office/drawing/2014/main" id="{414F22CF-AECB-7069-A66A-5D028F898FD1}"/>
              </a:ext>
            </a:extLst>
          </p:cNvPr>
          <p:cNvSpPr/>
          <p:nvPr userDrawn="1"/>
        </p:nvSpPr>
        <p:spPr>
          <a:xfrm>
            <a:off x="9210958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6" name="Freeform: Shape 24">
            <a:extLst>
              <a:ext uri="{FF2B5EF4-FFF2-40B4-BE49-F238E27FC236}">
                <a16:creationId xmlns:a16="http://schemas.microsoft.com/office/drawing/2014/main" id="{AB1CE968-6930-D0A4-6CFF-01F9A0F61DE2}"/>
              </a:ext>
            </a:extLst>
          </p:cNvPr>
          <p:cNvSpPr/>
          <p:nvPr userDrawn="1"/>
        </p:nvSpPr>
        <p:spPr>
          <a:xfrm>
            <a:off x="9462137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7" name="Freeform: Shape 21">
            <a:extLst>
              <a:ext uri="{FF2B5EF4-FFF2-40B4-BE49-F238E27FC236}">
                <a16:creationId xmlns:a16="http://schemas.microsoft.com/office/drawing/2014/main" id="{9D5288C4-C3D5-2E95-B7A9-B156DBFFEB52}"/>
              </a:ext>
            </a:extLst>
          </p:cNvPr>
          <p:cNvSpPr/>
          <p:nvPr userDrawn="1"/>
        </p:nvSpPr>
        <p:spPr>
          <a:xfrm>
            <a:off x="8457421" y="492833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0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31052D-D2A9-4337-CC14-A3E6082241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1218" y="5977474"/>
            <a:ext cx="273725" cy="3981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0F285E-D6A4-0746-04B3-20A340ED59B8}"/>
              </a:ext>
            </a:extLst>
          </p:cNvPr>
          <p:cNvSpPr txBox="1"/>
          <p:nvPr userDrawn="1"/>
        </p:nvSpPr>
        <p:spPr>
          <a:xfrm>
            <a:off x="4153254" y="4337581"/>
            <a:ext cx="157362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/>
              <a:t>16 Elementary Schools</a:t>
            </a:r>
          </a:p>
        </p:txBody>
      </p:sp>
      <p:sp>
        <p:nvSpPr>
          <p:cNvPr id="20" name="Left-Up Arrow 19">
            <a:extLst>
              <a:ext uri="{FF2B5EF4-FFF2-40B4-BE49-F238E27FC236}">
                <a16:creationId xmlns:a16="http://schemas.microsoft.com/office/drawing/2014/main" id="{E7C77557-BAAD-AC45-126B-28BFE8F4F789}"/>
              </a:ext>
            </a:extLst>
          </p:cNvPr>
          <p:cNvSpPr/>
          <p:nvPr userDrawn="1"/>
        </p:nvSpPr>
        <p:spPr>
          <a:xfrm rot="8100000">
            <a:off x="5890919" y="2718549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EADF544-4F9E-BE7E-5BFA-F3A1F279B7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9049" y="6005937"/>
            <a:ext cx="331788" cy="33178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3854D8AA-C1A2-2875-9B82-EC299A39F0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42186" y="5494047"/>
            <a:ext cx="331788" cy="3317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237C0A-98D5-BB8A-3ED7-C7C1ECFCE8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110260" y="4942788"/>
            <a:ext cx="513458" cy="4215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3BE01E-CC46-6264-4724-51EA3A856EE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244937" y="5957563"/>
            <a:ext cx="515192" cy="423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15438D-9901-79EA-8CEF-6CAE1EBA915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8026882" y="4099458"/>
            <a:ext cx="790637" cy="685800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0829D8-0346-5CDA-D1B3-6963494CB666}"/>
              </a:ext>
            </a:extLst>
          </p:cNvPr>
          <p:cNvSpPr txBox="1"/>
          <p:nvPr userDrawn="1"/>
        </p:nvSpPr>
        <p:spPr>
          <a:xfrm>
            <a:off x="7522258" y="1465532"/>
            <a:ext cx="178702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</a:rPr>
              <a:t>Traditional</a:t>
            </a:r>
          </a:p>
          <a:p>
            <a:pPr algn="ctr"/>
            <a:endParaRPr lang="en-US" sz="28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700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9600000" sx="104000" sy="104000" algn="tl" rotWithShape="0">
                    <a:schemeClr val="accent6">
                      <a:lumMod val="50000"/>
                      <a:alpha val="50000"/>
                    </a:schemeClr>
                  </a:outerShdw>
                </a:effectLst>
              </a:rPr>
              <a:t>Enhanced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DADDF0F-FED4-F890-EF5D-A08C1A999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70000"/>
          </a:blip>
          <a:srcRect r="27907"/>
          <a:stretch/>
        </p:blipFill>
        <p:spPr>
          <a:xfrm>
            <a:off x="10313160" y="5031767"/>
            <a:ext cx="1876684" cy="1159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F2A0AE-A422-8CE0-91DD-FCC93CF3984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75011" y="2238325"/>
            <a:ext cx="884341" cy="11445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13921B-5D08-9800-26C5-B7E2E902BE2A}"/>
              </a:ext>
            </a:extLst>
          </p:cNvPr>
          <p:cNvSpPr txBox="1"/>
          <p:nvPr userDrawn="1"/>
        </p:nvSpPr>
        <p:spPr>
          <a:xfrm>
            <a:off x="10978770" y="2377587"/>
            <a:ext cx="11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739738C8-D6D7-3BA0-7E04-7C00F42A7D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70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47659" y="3106594"/>
            <a:ext cx="1287353" cy="84662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868878D-0282-1AC7-DCE7-48AEEF0DF3A4}"/>
              </a:ext>
            </a:extLst>
          </p:cNvPr>
          <p:cNvSpPr txBox="1"/>
          <p:nvPr userDrawn="1"/>
        </p:nvSpPr>
        <p:spPr>
          <a:xfrm>
            <a:off x="10296903" y="3506507"/>
            <a:ext cx="1140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2EFC02-9E09-F164-C850-F8AA3A2714D8}"/>
              </a:ext>
            </a:extLst>
          </p:cNvPr>
          <p:cNvSpPr txBox="1"/>
          <p:nvPr userDrawn="1"/>
        </p:nvSpPr>
        <p:spPr>
          <a:xfrm rot="20361813">
            <a:off x="10336674" y="5317717"/>
            <a:ext cx="1755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21561D6-4DA4-3A6E-9BAB-CE0937AFB8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95754" y="4922607"/>
            <a:ext cx="273725" cy="39814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A2172B8-2495-1610-E173-726291B4F87A}"/>
              </a:ext>
            </a:extLst>
          </p:cNvPr>
          <p:cNvGrpSpPr/>
          <p:nvPr userDrawn="1"/>
        </p:nvGrpSpPr>
        <p:grpSpPr>
          <a:xfrm>
            <a:off x="8083725" y="1952968"/>
            <a:ext cx="682296" cy="682296"/>
            <a:chOff x="7369455" y="2721180"/>
            <a:chExt cx="682296" cy="68229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9715EA-178C-220E-13B9-9575BB5B88FF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6A424DA-7A22-A8A6-12B9-7DC0B3C1B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sp>
        <p:nvSpPr>
          <p:cNvPr id="53" name="Freeform: Shape 132">
            <a:extLst>
              <a:ext uri="{FF2B5EF4-FFF2-40B4-BE49-F238E27FC236}">
                <a16:creationId xmlns:a16="http://schemas.microsoft.com/office/drawing/2014/main" id="{B8E6DA3E-6F32-F571-12B5-3016AFDC89F3}"/>
              </a:ext>
            </a:extLst>
          </p:cNvPr>
          <p:cNvSpPr/>
          <p:nvPr userDrawn="1"/>
        </p:nvSpPr>
        <p:spPr>
          <a:xfrm>
            <a:off x="5935388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4" name="Freeform: Shape 21">
            <a:extLst>
              <a:ext uri="{FF2B5EF4-FFF2-40B4-BE49-F238E27FC236}">
                <a16:creationId xmlns:a16="http://schemas.microsoft.com/office/drawing/2014/main" id="{4463A9DA-A3FB-5329-6F3B-6785C7D7F01F}"/>
              </a:ext>
            </a:extLst>
          </p:cNvPr>
          <p:cNvSpPr/>
          <p:nvPr userDrawn="1"/>
        </p:nvSpPr>
        <p:spPr>
          <a:xfrm>
            <a:off x="4952631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5" name="Freeform: Shape 22">
            <a:extLst>
              <a:ext uri="{FF2B5EF4-FFF2-40B4-BE49-F238E27FC236}">
                <a16:creationId xmlns:a16="http://schemas.microsoft.com/office/drawing/2014/main" id="{674D4CCA-1927-CBE8-CD8D-E62F2383890A}"/>
              </a:ext>
            </a:extLst>
          </p:cNvPr>
          <p:cNvSpPr/>
          <p:nvPr userDrawn="1"/>
        </p:nvSpPr>
        <p:spPr>
          <a:xfrm>
            <a:off x="5198320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6" name="Freeform: Shape 23">
            <a:extLst>
              <a:ext uri="{FF2B5EF4-FFF2-40B4-BE49-F238E27FC236}">
                <a16:creationId xmlns:a16="http://schemas.microsoft.com/office/drawing/2014/main" id="{26677F47-B5D2-0C54-F997-5130BC58555F}"/>
              </a:ext>
            </a:extLst>
          </p:cNvPr>
          <p:cNvSpPr/>
          <p:nvPr userDrawn="1"/>
        </p:nvSpPr>
        <p:spPr>
          <a:xfrm>
            <a:off x="5444009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7" name="Freeform: Shape 24">
            <a:extLst>
              <a:ext uri="{FF2B5EF4-FFF2-40B4-BE49-F238E27FC236}">
                <a16:creationId xmlns:a16="http://schemas.microsoft.com/office/drawing/2014/main" id="{2542EEF8-A1A6-958C-CC1B-1EE10658EA1A}"/>
              </a:ext>
            </a:extLst>
          </p:cNvPr>
          <p:cNvSpPr/>
          <p:nvPr userDrawn="1"/>
        </p:nvSpPr>
        <p:spPr>
          <a:xfrm>
            <a:off x="5689698" y="4922580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F921096-0A81-90A3-5FEE-4031019C4FC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9755564" y="6005206"/>
            <a:ext cx="522938" cy="37041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B257A531-45BB-E035-DE31-AA9D0B357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37160" y="5537653"/>
            <a:ext cx="341342" cy="34134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C6D781-41F9-6994-FBD9-5F2E80F77A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30544" y="2987946"/>
            <a:ext cx="273725" cy="3981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C4CEC12-E9F1-9733-9AF3-095ADF9209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3500" y="5019378"/>
            <a:ext cx="273725" cy="398146"/>
          </a:xfrm>
          <a:prstGeom prst="rect">
            <a:avLst/>
          </a:prstGeom>
        </p:spPr>
      </p:pic>
      <p:sp>
        <p:nvSpPr>
          <p:cNvPr id="62" name="Freeform: Shape 132">
            <a:extLst>
              <a:ext uri="{FF2B5EF4-FFF2-40B4-BE49-F238E27FC236}">
                <a16:creationId xmlns:a16="http://schemas.microsoft.com/office/drawing/2014/main" id="{3FC5B239-8798-4094-6E9A-9609F05522AD}"/>
              </a:ext>
            </a:extLst>
          </p:cNvPr>
          <p:cNvSpPr/>
          <p:nvPr userDrawn="1"/>
        </p:nvSpPr>
        <p:spPr>
          <a:xfrm>
            <a:off x="7824830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3" name="Freeform: Shape 21">
            <a:extLst>
              <a:ext uri="{FF2B5EF4-FFF2-40B4-BE49-F238E27FC236}">
                <a16:creationId xmlns:a16="http://schemas.microsoft.com/office/drawing/2014/main" id="{25C300A8-9F27-D97E-3009-CE66103D6289}"/>
              </a:ext>
            </a:extLst>
          </p:cNvPr>
          <p:cNvSpPr/>
          <p:nvPr userDrawn="1"/>
        </p:nvSpPr>
        <p:spPr>
          <a:xfrm>
            <a:off x="6820112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4" name="Freeform: Shape 22">
            <a:extLst>
              <a:ext uri="{FF2B5EF4-FFF2-40B4-BE49-F238E27FC236}">
                <a16:creationId xmlns:a16="http://schemas.microsoft.com/office/drawing/2014/main" id="{BEA5A3BC-22FE-505D-9008-CFF55AA3286C}"/>
              </a:ext>
            </a:extLst>
          </p:cNvPr>
          <p:cNvSpPr/>
          <p:nvPr userDrawn="1"/>
        </p:nvSpPr>
        <p:spPr>
          <a:xfrm>
            <a:off x="7071291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5" name="Freeform: Shape 23">
            <a:extLst>
              <a:ext uri="{FF2B5EF4-FFF2-40B4-BE49-F238E27FC236}">
                <a16:creationId xmlns:a16="http://schemas.microsoft.com/office/drawing/2014/main" id="{004EA300-50D2-0A52-460C-C7048094C5CB}"/>
              </a:ext>
            </a:extLst>
          </p:cNvPr>
          <p:cNvSpPr/>
          <p:nvPr userDrawn="1"/>
        </p:nvSpPr>
        <p:spPr>
          <a:xfrm>
            <a:off x="7322470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6" name="Freeform: Shape 24">
            <a:extLst>
              <a:ext uri="{FF2B5EF4-FFF2-40B4-BE49-F238E27FC236}">
                <a16:creationId xmlns:a16="http://schemas.microsoft.com/office/drawing/2014/main" id="{747678E5-2AE5-C462-C8D7-8C7941F837E2}"/>
              </a:ext>
            </a:extLst>
          </p:cNvPr>
          <p:cNvSpPr/>
          <p:nvPr userDrawn="1"/>
        </p:nvSpPr>
        <p:spPr>
          <a:xfrm>
            <a:off x="7573649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7" name="Freeform: Shape 21">
            <a:extLst>
              <a:ext uri="{FF2B5EF4-FFF2-40B4-BE49-F238E27FC236}">
                <a16:creationId xmlns:a16="http://schemas.microsoft.com/office/drawing/2014/main" id="{97FF543A-8CB7-5AD1-4190-60393339E225}"/>
              </a:ext>
            </a:extLst>
          </p:cNvPr>
          <p:cNvSpPr/>
          <p:nvPr userDrawn="1"/>
        </p:nvSpPr>
        <p:spPr>
          <a:xfrm>
            <a:off x="6568933" y="4937459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78C4A9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0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57D5B24-EAAD-E857-33E8-9D60BF5FCED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7867076" y="6014326"/>
            <a:ext cx="522938" cy="37041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9B9EFE21-6C15-1D7D-A5E8-4FD81B8974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8672" y="5546773"/>
            <a:ext cx="341342" cy="34134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8CB043F-211B-E7DE-D876-0049B8FF70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85012" y="5028498"/>
            <a:ext cx="273725" cy="398146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D587FDF4-49EC-44A8-1962-8FD6A17E25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5395" y="5537653"/>
            <a:ext cx="341342" cy="34134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15303B1-D031-0C68-1960-67095D4FE3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1735" y="5019378"/>
            <a:ext cx="273725" cy="398146"/>
          </a:xfrm>
          <a:prstGeom prst="rect">
            <a:avLst/>
          </a:prstGeom>
        </p:spPr>
      </p:pic>
      <p:sp>
        <p:nvSpPr>
          <p:cNvPr id="73" name="Freeform: Shape 132">
            <a:extLst>
              <a:ext uri="{FF2B5EF4-FFF2-40B4-BE49-F238E27FC236}">
                <a16:creationId xmlns:a16="http://schemas.microsoft.com/office/drawing/2014/main" id="{4BF811B5-494D-C109-5EC7-248F5845BE5F}"/>
              </a:ext>
            </a:extLst>
          </p:cNvPr>
          <p:cNvSpPr/>
          <p:nvPr userDrawn="1"/>
        </p:nvSpPr>
        <p:spPr>
          <a:xfrm>
            <a:off x="4057748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4" name="Freeform: Shape 21">
            <a:extLst>
              <a:ext uri="{FF2B5EF4-FFF2-40B4-BE49-F238E27FC236}">
                <a16:creationId xmlns:a16="http://schemas.microsoft.com/office/drawing/2014/main" id="{12736CFD-881A-E34A-D2D2-A2083825BEFD}"/>
              </a:ext>
            </a:extLst>
          </p:cNvPr>
          <p:cNvSpPr/>
          <p:nvPr userDrawn="1"/>
        </p:nvSpPr>
        <p:spPr>
          <a:xfrm>
            <a:off x="3074991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5" name="Freeform: Shape 22">
            <a:extLst>
              <a:ext uri="{FF2B5EF4-FFF2-40B4-BE49-F238E27FC236}">
                <a16:creationId xmlns:a16="http://schemas.microsoft.com/office/drawing/2014/main" id="{AA253F9A-DF5C-0DDF-8469-877A252F40C2}"/>
              </a:ext>
            </a:extLst>
          </p:cNvPr>
          <p:cNvSpPr/>
          <p:nvPr userDrawn="1"/>
        </p:nvSpPr>
        <p:spPr>
          <a:xfrm>
            <a:off x="3320680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6" name="Freeform: Shape 23">
            <a:extLst>
              <a:ext uri="{FF2B5EF4-FFF2-40B4-BE49-F238E27FC236}">
                <a16:creationId xmlns:a16="http://schemas.microsoft.com/office/drawing/2014/main" id="{4AF3AEC9-B069-4024-C701-1619E344787D}"/>
              </a:ext>
            </a:extLst>
          </p:cNvPr>
          <p:cNvSpPr/>
          <p:nvPr userDrawn="1"/>
        </p:nvSpPr>
        <p:spPr>
          <a:xfrm>
            <a:off x="3566369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7" name="Freeform: Shape 24">
            <a:extLst>
              <a:ext uri="{FF2B5EF4-FFF2-40B4-BE49-F238E27FC236}">
                <a16:creationId xmlns:a16="http://schemas.microsoft.com/office/drawing/2014/main" id="{C23FBA91-5D9C-D635-30BA-4C8C9A4DA364}"/>
              </a:ext>
            </a:extLst>
          </p:cNvPr>
          <p:cNvSpPr/>
          <p:nvPr userDrawn="1"/>
        </p:nvSpPr>
        <p:spPr>
          <a:xfrm>
            <a:off x="3812058" y="4928089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676934FD-9CD8-2FDC-1EF9-807724D571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6648" y="5531494"/>
            <a:ext cx="341342" cy="34134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5D435E6-B498-5BC2-CF76-7A46DF74C4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32988" y="5013219"/>
            <a:ext cx="273725" cy="398146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3A2B7F33-2BEE-71F9-3C9D-D92E304B60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10764" y="2927671"/>
            <a:ext cx="393524" cy="39352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82A99D64-DE81-A93D-0FB0-84ACF3C5AE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6752" y="3063092"/>
            <a:ext cx="393524" cy="393524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D6D88BF7-8464-A833-BB75-FE88853B785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8626771" y="3001812"/>
            <a:ext cx="522938" cy="370414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982AD22D-75FE-1836-4F3C-A017A29FEEC1}"/>
              </a:ext>
            </a:extLst>
          </p:cNvPr>
          <p:cNvSpPr txBox="1"/>
          <p:nvPr userDrawn="1"/>
        </p:nvSpPr>
        <p:spPr>
          <a:xfrm rot="18900000">
            <a:off x="5724469" y="2730630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46A8752-F3E6-5F48-0512-4A890AA09DA6}"/>
              </a:ext>
            </a:extLst>
          </p:cNvPr>
          <p:cNvSpPr txBox="1"/>
          <p:nvPr userDrawn="1"/>
        </p:nvSpPr>
        <p:spPr>
          <a:xfrm rot="2700000">
            <a:off x="5733762" y="3287704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B3E486-8A44-3D56-2176-D9FFA67C4889}"/>
              </a:ext>
            </a:extLst>
          </p:cNvPr>
          <p:cNvGrpSpPr/>
          <p:nvPr userDrawn="1"/>
        </p:nvGrpSpPr>
        <p:grpSpPr>
          <a:xfrm>
            <a:off x="6124473" y="1702020"/>
            <a:ext cx="646208" cy="821495"/>
            <a:chOff x="5248279" y="1710684"/>
            <a:chExt cx="646208" cy="8214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1A3D90-78FA-0C24-13C3-8BCE50C3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AF784B-9993-9538-13EE-863CBD8AF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E06BA4A2-3342-015C-CE2C-2DAD96635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AC7970A2-8AFA-3FE9-3944-20B63D364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A135C14-E5BE-223B-AAFE-108E5625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57B9E097-0319-D591-2116-78CA513C6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50FB8954-FA71-D558-2402-3D90CF64E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075D051D-E138-BA23-3E49-46ACA21F1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5889A64-28AE-3F21-E592-118FEF8A5F83}"/>
              </a:ext>
            </a:extLst>
          </p:cNvPr>
          <p:cNvGrpSpPr/>
          <p:nvPr userDrawn="1"/>
        </p:nvGrpSpPr>
        <p:grpSpPr>
          <a:xfrm>
            <a:off x="6148743" y="3954853"/>
            <a:ext cx="592975" cy="770645"/>
            <a:chOff x="6206589" y="4993261"/>
            <a:chExt cx="592975" cy="77064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FFE2960A-440A-D18E-6DEC-B05AE6142C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1814F138-3E4A-942D-E1F3-3DC63F534F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7B830A06-CDAB-FB32-0457-E99DD5A537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09FEF9C2-05B1-182E-39AF-4C22AA059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7A3CB86B-E0E8-C7D1-B780-7164B1DE32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269131" y="5533773"/>
              <a:ext cx="223925" cy="225992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545DECF-C09B-76C9-022D-2006F6F208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ECF53415-B096-4CA9-9ECD-FC119CDBB4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457005" y="5537914"/>
              <a:ext cx="223925" cy="225992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8D8DA50A-D64D-762B-2C36-6B4ECF32C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575639" y="5337761"/>
              <a:ext cx="223925" cy="225992"/>
            </a:xfrm>
            <a:prstGeom prst="rect">
              <a:avLst/>
            </a:prstGeom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35F762D-4431-D5F4-F0C3-51AB8A1ABF83}"/>
              </a:ext>
            </a:extLst>
          </p:cNvPr>
          <p:cNvGrpSpPr/>
          <p:nvPr userDrawn="1"/>
        </p:nvGrpSpPr>
        <p:grpSpPr>
          <a:xfrm>
            <a:off x="4527593" y="2482804"/>
            <a:ext cx="605771" cy="811562"/>
            <a:chOff x="4630479" y="3861130"/>
            <a:chExt cx="605771" cy="811562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C1F47E0F-AF7E-94BA-CF62-49BBF7FFB3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44D9485-23FA-21B8-DC6B-1B0F2A0F8F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C301BF6D-1D3F-03E1-183D-64E8EDFCA0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4863182A-2352-E6B7-EC1A-8D33B45C8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3F005E6A-E60E-B937-09DA-8DFA9040B2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291E6D00-F3DF-C45C-81C0-30F5B0741E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962846" y="4422651"/>
              <a:ext cx="223925" cy="225992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2E89FC05-2F70-4312-7A12-C876030DE2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6DE33B0D-DCC0-E50E-FCA7-F86A86447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715851" y="4446700"/>
              <a:ext cx="223925" cy="225992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F8CEF3A-A4DE-08E1-889E-73C4A762F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8FEBF17-CC49-DC6D-E4B0-548458EBA5BB}"/>
              </a:ext>
            </a:extLst>
          </p:cNvPr>
          <p:cNvGrpSpPr/>
          <p:nvPr userDrawn="1"/>
        </p:nvGrpSpPr>
        <p:grpSpPr>
          <a:xfrm>
            <a:off x="4501003" y="3385274"/>
            <a:ext cx="647556" cy="562096"/>
            <a:chOff x="4603889" y="4763600"/>
            <a:chExt cx="647556" cy="562096"/>
          </a:xfrm>
        </p:grpSpPr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23F534CC-F707-56D5-9313-7A14BACAA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62F6D111-2744-E6AD-1A93-2CBFF9A7E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D2514BE7-2EB0-8789-34F0-C6B6D2A8F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C4D449BF-B70D-2C45-0A0F-92A5936B9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5E699AFA-3537-DB51-1797-0361FFFA2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4903BEB1-6F2D-70C2-2E49-133478A54D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4AAA6D75-F007-85BD-55F4-C663E15442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08803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82866360"/>
              </p:ext>
            </p:extLst>
          </p:nvPr>
        </p:nvGraphicFramePr>
        <p:xfrm>
          <a:off x="0" y="1554480"/>
          <a:ext cx="12189242" cy="5303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208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54864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09728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8" name="Freeform: Shape 132">
            <a:extLst>
              <a:ext uri="{FF2B5EF4-FFF2-40B4-BE49-F238E27FC236}">
                <a16:creationId xmlns:a16="http://schemas.microsoft.com/office/drawing/2014/main" id="{8EF4817D-2430-1A00-02DF-B126DC61CDBC}"/>
              </a:ext>
            </a:extLst>
          </p:cNvPr>
          <p:cNvSpPr/>
          <p:nvPr userDrawn="1"/>
        </p:nvSpPr>
        <p:spPr>
          <a:xfrm>
            <a:off x="9713318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9" name="Freeform: Shape 21">
            <a:extLst>
              <a:ext uri="{FF2B5EF4-FFF2-40B4-BE49-F238E27FC236}">
                <a16:creationId xmlns:a16="http://schemas.microsoft.com/office/drawing/2014/main" id="{47E48FC8-182B-5C86-5F8B-35B24FF4217F}"/>
              </a:ext>
            </a:extLst>
          </p:cNvPr>
          <p:cNvSpPr/>
          <p:nvPr userDrawn="1"/>
        </p:nvSpPr>
        <p:spPr>
          <a:xfrm>
            <a:off x="8708600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0" name="Freeform: Shape 22">
            <a:extLst>
              <a:ext uri="{FF2B5EF4-FFF2-40B4-BE49-F238E27FC236}">
                <a16:creationId xmlns:a16="http://schemas.microsoft.com/office/drawing/2014/main" id="{92E3EFBF-F27C-D508-0FE4-C07B3AF724A2}"/>
              </a:ext>
            </a:extLst>
          </p:cNvPr>
          <p:cNvSpPr/>
          <p:nvPr userDrawn="1"/>
        </p:nvSpPr>
        <p:spPr>
          <a:xfrm>
            <a:off x="8959779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1" name="Freeform: Shape 23">
            <a:extLst>
              <a:ext uri="{FF2B5EF4-FFF2-40B4-BE49-F238E27FC236}">
                <a16:creationId xmlns:a16="http://schemas.microsoft.com/office/drawing/2014/main" id="{9BDC31FB-5412-371A-871B-C08EE0550204}"/>
              </a:ext>
            </a:extLst>
          </p:cNvPr>
          <p:cNvSpPr/>
          <p:nvPr userDrawn="1"/>
        </p:nvSpPr>
        <p:spPr>
          <a:xfrm>
            <a:off x="9210958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2" name="Freeform: Shape 24">
            <a:extLst>
              <a:ext uri="{FF2B5EF4-FFF2-40B4-BE49-F238E27FC236}">
                <a16:creationId xmlns:a16="http://schemas.microsoft.com/office/drawing/2014/main" id="{881A2F13-9C65-F0E5-2744-1096CB022F55}"/>
              </a:ext>
            </a:extLst>
          </p:cNvPr>
          <p:cNvSpPr/>
          <p:nvPr userDrawn="1"/>
        </p:nvSpPr>
        <p:spPr>
          <a:xfrm>
            <a:off x="9462137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3" name="Freeform: Shape 21">
            <a:extLst>
              <a:ext uri="{FF2B5EF4-FFF2-40B4-BE49-F238E27FC236}">
                <a16:creationId xmlns:a16="http://schemas.microsoft.com/office/drawing/2014/main" id="{EA1EB609-51B0-8A15-884E-9E3CB14AC2CB}"/>
              </a:ext>
            </a:extLst>
          </p:cNvPr>
          <p:cNvSpPr/>
          <p:nvPr userDrawn="1"/>
        </p:nvSpPr>
        <p:spPr>
          <a:xfrm>
            <a:off x="8457421" y="432274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4" name="Freeform: Shape 132">
            <a:extLst>
              <a:ext uri="{FF2B5EF4-FFF2-40B4-BE49-F238E27FC236}">
                <a16:creationId xmlns:a16="http://schemas.microsoft.com/office/drawing/2014/main" id="{48D5A575-638B-8795-7A84-5A3BB40F1906}"/>
              </a:ext>
            </a:extLst>
          </p:cNvPr>
          <p:cNvSpPr/>
          <p:nvPr userDrawn="1"/>
        </p:nvSpPr>
        <p:spPr>
          <a:xfrm>
            <a:off x="7824830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5" name="Freeform: Shape 21">
            <a:extLst>
              <a:ext uri="{FF2B5EF4-FFF2-40B4-BE49-F238E27FC236}">
                <a16:creationId xmlns:a16="http://schemas.microsoft.com/office/drawing/2014/main" id="{A910A9AF-B820-F5CD-4658-0013F705F85F}"/>
              </a:ext>
            </a:extLst>
          </p:cNvPr>
          <p:cNvSpPr/>
          <p:nvPr userDrawn="1"/>
        </p:nvSpPr>
        <p:spPr>
          <a:xfrm>
            <a:off x="6820112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6" name="Freeform: Shape 22">
            <a:extLst>
              <a:ext uri="{FF2B5EF4-FFF2-40B4-BE49-F238E27FC236}">
                <a16:creationId xmlns:a16="http://schemas.microsoft.com/office/drawing/2014/main" id="{33C9062B-23B5-CF86-60D6-52AB0188A9ED}"/>
              </a:ext>
            </a:extLst>
          </p:cNvPr>
          <p:cNvSpPr/>
          <p:nvPr userDrawn="1"/>
        </p:nvSpPr>
        <p:spPr>
          <a:xfrm>
            <a:off x="7071291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7" name="Freeform: Shape 23">
            <a:extLst>
              <a:ext uri="{FF2B5EF4-FFF2-40B4-BE49-F238E27FC236}">
                <a16:creationId xmlns:a16="http://schemas.microsoft.com/office/drawing/2014/main" id="{13E1C5D5-6868-CC47-E12F-DC99D6FC5B3A}"/>
              </a:ext>
            </a:extLst>
          </p:cNvPr>
          <p:cNvSpPr/>
          <p:nvPr userDrawn="1"/>
        </p:nvSpPr>
        <p:spPr>
          <a:xfrm>
            <a:off x="7322470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8" name="Freeform: Shape 24">
            <a:extLst>
              <a:ext uri="{FF2B5EF4-FFF2-40B4-BE49-F238E27FC236}">
                <a16:creationId xmlns:a16="http://schemas.microsoft.com/office/drawing/2014/main" id="{C34406C7-BF19-4E9A-8BAE-5B9957132C0C}"/>
              </a:ext>
            </a:extLst>
          </p:cNvPr>
          <p:cNvSpPr/>
          <p:nvPr userDrawn="1"/>
        </p:nvSpPr>
        <p:spPr>
          <a:xfrm>
            <a:off x="7573649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19" name="Freeform: Shape 21">
            <a:extLst>
              <a:ext uri="{FF2B5EF4-FFF2-40B4-BE49-F238E27FC236}">
                <a16:creationId xmlns:a16="http://schemas.microsoft.com/office/drawing/2014/main" id="{4A3DBCCE-31E1-7D43-E90F-3A86D70CE354}"/>
              </a:ext>
            </a:extLst>
          </p:cNvPr>
          <p:cNvSpPr/>
          <p:nvPr userDrawn="1"/>
        </p:nvSpPr>
        <p:spPr>
          <a:xfrm>
            <a:off x="6568933" y="4331863"/>
            <a:ext cx="228906" cy="10058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B907BB-0D9A-720E-344D-F1A3DC2C7A11}"/>
              </a:ext>
            </a:extLst>
          </p:cNvPr>
          <p:cNvSpPr txBox="1"/>
          <p:nvPr userDrawn="1"/>
        </p:nvSpPr>
        <p:spPr>
          <a:xfrm>
            <a:off x="4153254" y="5894306"/>
            <a:ext cx="1573620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/>
              <a:t>16 Elementary Schools</a:t>
            </a:r>
          </a:p>
        </p:txBody>
      </p:sp>
      <p:sp>
        <p:nvSpPr>
          <p:cNvPr id="25" name="Left-Up Arrow 24">
            <a:extLst>
              <a:ext uri="{FF2B5EF4-FFF2-40B4-BE49-F238E27FC236}">
                <a16:creationId xmlns:a16="http://schemas.microsoft.com/office/drawing/2014/main" id="{01F16BD3-E3D6-4EAC-C600-98A2E2EB49E0}"/>
              </a:ext>
            </a:extLst>
          </p:cNvPr>
          <p:cNvSpPr/>
          <p:nvPr userDrawn="1"/>
        </p:nvSpPr>
        <p:spPr>
          <a:xfrm rot="8100000">
            <a:off x="5890919" y="4372974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1E9116-AD3E-01BA-DCF2-8B49EF3E9EBE}"/>
              </a:ext>
            </a:extLst>
          </p:cNvPr>
          <p:cNvSpPr txBox="1"/>
          <p:nvPr userDrawn="1"/>
        </p:nvSpPr>
        <p:spPr>
          <a:xfrm>
            <a:off x="7596477" y="3119957"/>
            <a:ext cx="1638590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n w="3175">
                  <a:solidFill>
                    <a:schemeClr val="bg1"/>
                  </a:solidFill>
                </a:ln>
              </a:rPr>
              <a:t>Enhanced</a:t>
            </a: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950" b="1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400">
                <a:ln w="6350">
                  <a:noFill/>
                </a:ln>
              </a:rPr>
              <a:t>Traditional</a:t>
            </a:r>
            <a:endParaRPr lang="en-US" sz="2800">
              <a:ln w="6350">
                <a:noFill/>
              </a:ln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6E1201B-E182-188C-7A10-AFF4915C3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r="27907"/>
          <a:stretch/>
        </p:blipFill>
        <p:spPr>
          <a:xfrm>
            <a:off x="10313160" y="4725152"/>
            <a:ext cx="1876684" cy="1159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CB0DD5-6360-AE33-9171-8B1AEDB12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5011" y="2129949"/>
            <a:ext cx="884341" cy="1144598"/>
          </a:xfrm>
          <a:prstGeom prst="roundRect">
            <a:avLst>
              <a:gd name="adj" fmla="val 12358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917765-7C93-42C1-48F3-1ACDCBD1B5A8}"/>
              </a:ext>
            </a:extLst>
          </p:cNvPr>
          <p:cNvSpPr txBox="1"/>
          <p:nvPr userDrawn="1"/>
        </p:nvSpPr>
        <p:spPr>
          <a:xfrm>
            <a:off x="10818129" y="2293925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A78017C-6924-EAE3-83FA-58FB0831E4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5011" y="3784167"/>
            <a:ext cx="917680" cy="6035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1619E41-865C-865C-0EAF-DC9E49FAB2D8}"/>
              </a:ext>
            </a:extLst>
          </p:cNvPr>
          <p:cNvSpPr txBox="1"/>
          <p:nvPr userDrawn="1"/>
        </p:nvSpPr>
        <p:spPr>
          <a:xfrm>
            <a:off x="10859119" y="4052750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5978C5-977F-72B5-9DF2-E5A5909CC22E}"/>
              </a:ext>
            </a:extLst>
          </p:cNvPr>
          <p:cNvSpPr txBox="1"/>
          <p:nvPr userDrawn="1"/>
        </p:nvSpPr>
        <p:spPr>
          <a:xfrm rot="20361813">
            <a:off x="10232058" y="5005039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sp>
        <p:nvSpPr>
          <p:cNvPr id="49" name="Freeform: Shape 132">
            <a:extLst>
              <a:ext uri="{FF2B5EF4-FFF2-40B4-BE49-F238E27FC236}">
                <a16:creationId xmlns:a16="http://schemas.microsoft.com/office/drawing/2014/main" id="{DCB90095-BEAB-FD35-3DF5-CFCF31AE3873}"/>
              </a:ext>
            </a:extLst>
          </p:cNvPr>
          <p:cNvSpPr/>
          <p:nvPr userDrawn="1"/>
        </p:nvSpPr>
        <p:spPr>
          <a:xfrm>
            <a:off x="9713318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0" name="Freeform: Shape 21">
            <a:extLst>
              <a:ext uri="{FF2B5EF4-FFF2-40B4-BE49-F238E27FC236}">
                <a16:creationId xmlns:a16="http://schemas.microsoft.com/office/drawing/2014/main" id="{ACA0C232-98A6-39AC-66C8-0AB5C28CB253}"/>
              </a:ext>
            </a:extLst>
          </p:cNvPr>
          <p:cNvSpPr/>
          <p:nvPr userDrawn="1"/>
        </p:nvSpPr>
        <p:spPr>
          <a:xfrm>
            <a:off x="8708600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1" name="Freeform: Shape 22">
            <a:extLst>
              <a:ext uri="{FF2B5EF4-FFF2-40B4-BE49-F238E27FC236}">
                <a16:creationId xmlns:a16="http://schemas.microsoft.com/office/drawing/2014/main" id="{1129DB3D-A1A4-2F85-0A4D-484FAD8B4C0E}"/>
              </a:ext>
            </a:extLst>
          </p:cNvPr>
          <p:cNvSpPr/>
          <p:nvPr userDrawn="1"/>
        </p:nvSpPr>
        <p:spPr>
          <a:xfrm>
            <a:off x="8959779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2" name="Freeform: Shape 23">
            <a:extLst>
              <a:ext uri="{FF2B5EF4-FFF2-40B4-BE49-F238E27FC236}">
                <a16:creationId xmlns:a16="http://schemas.microsoft.com/office/drawing/2014/main" id="{D6ECB9CE-78E4-270B-1881-AF9C68044FD4}"/>
              </a:ext>
            </a:extLst>
          </p:cNvPr>
          <p:cNvSpPr/>
          <p:nvPr userDrawn="1"/>
        </p:nvSpPr>
        <p:spPr>
          <a:xfrm>
            <a:off x="9210958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3" name="Freeform: Shape 24">
            <a:extLst>
              <a:ext uri="{FF2B5EF4-FFF2-40B4-BE49-F238E27FC236}">
                <a16:creationId xmlns:a16="http://schemas.microsoft.com/office/drawing/2014/main" id="{D7332C08-2904-A46B-96C4-5DBC1C69CADB}"/>
              </a:ext>
            </a:extLst>
          </p:cNvPr>
          <p:cNvSpPr/>
          <p:nvPr userDrawn="1"/>
        </p:nvSpPr>
        <p:spPr>
          <a:xfrm>
            <a:off x="9462137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54" name="Freeform: Shape 21">
            <a:extLst>
              <a:ext uri="{FF2B5EF4-FFF2-40B4-BE49-F238E27FC236}">
                <a16:creationId xmlns:a16="http://schemas.microsoft.com/office/drawing/2014/main" id="{8A684885-908C-9BB8-5718-E6F70A6BB8AC}"/>
              </a:ext>
            </a:extLst>
          </p:cNvPr>
          <p:cNvSpPr/>
          <p:nvPr userDrawn="1"/>
        </p:nvSpPr>
        <p:spPr>
          <a:xfrm>
            <a:off x="8457421" y="168548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FD1EA41-453C-051C-113D-B669B2786A0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71218" y="2725302"/>
            <a:ext cx="273725" cy="39814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FDC4E7D-189F-EC3B-7F6D-476B56C595E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39049" y="2753765"/>
            <a:ext cx="331788" cy="331788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7FD881CF-93A7-AEEA-18F4-3812D1190CB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2186" y="2207645"/>
            <a:ext cx="331788" cy="3317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F7A366F-DB2D-FE6C-94CE-6D3EF780CD7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10260" y="1656386"/>
            <a:ext cx="513458" cy="42157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A6B9D1A-08F1-890F-1173-3C5729F77F3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244937" y="2705391"/>
            <a:ext cx="515192" cy="423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3F87F1C-6E5E-9BBB-2A01-97D9DB6D8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95754" y="1636205"/>
            <a:ext cx="273725" cy="398146"/>
          </a:xfrm>
          <a:prstGeom prst="rect">
            <a:avLst/>
          </a:prstGeom>
        </p:spPr>
      </p:pic>
      <p:sp>
        <p:nvSpPr>
          <p:cNvPr id="61" name="Freeform: Shape 132">
            <a:extLst>
              <a:ext uri="{FF2B5EF4-FFF2-40B4-BE49-F238E27FC236}">
                <a16:creationId xmlns:a16="http://schemas.microsoft.com/office/drawing/2014/main" id="{1EC19981-4BB6-E000-BD86-B4C76CCD9957}"/>
              </a:ext>
            </a:extLst>
          </p:cNvPr>
          <p:cNvSpPr/>
          <p:nvPr userDrawn="1"/>
        </p:nvSpPr>
        <p:spPr>
          <a:xfrm>
            <a:off x="5935388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2" name="Freeform: Shape 21">
            <a:extLst>
              <a:ext uri="{FF2B5EF4-FFF2-40B4-BE49-F238E27FC236}">
                <a16:creationId xmlns:a16="http://schemas.microsoft.com/office/drawing/2014/main" id="{1D3DF298-5751-E7A4-BA79-9EF836E93982}"/>
              </a:ext>
            </a:extLst>
          </p:cNvPr>
          <p:cNvSpPr/>
          <p:nvPr userDrawn="1"/>
        </p:nvSpPr>
        <p:spPr>
          <a:xfrm>
            <a:off x="4952631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3" name="Freeform: Shape 22">
            <a:extLst>
              <a:ext uri="{FF2B5EF4-FFF2-40B4-BE49-F238E27FC236}">
                <a16:creationId xmlns:a16="http://schemas.microsoft.com/office/drawing/2014/main" id="{DD11C264-BB2A-B8F3-8F96-8683C33B18BF}"/>
              </a:ext>
            </a:extLst>
          </p:cNvPr>
          <p:cNvSpPr/>
          <p:nvPr userDrawn="1"/>
        </p:nvSpPr>
        <p:spPr>
          <a:xfrm>
            <a:off x="5198320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4" name="Freeform: Shape 23">
            <a:extLst>
              <a:ext uri="{FF2B5EF4-FFF2-40B4-BE49-F238E27FC236}">
                <a16:creationId xmlns:a16="http://schemas.microsoft.com/office/drawing/2014/main" id="{B142B6EF-2720-A256-674E-5EBD1F6D3FEC}"/>
              </a:ext>
            </a:extLst>
          </p:cNvPr>
          <p:cNvSpPr/>
          <p:nvPr userDrawn="1"/>
        </p:nvSpPr>
        <p:spPr>
          <a:xfrm>
            <a:off x="5444009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5" name="Freeform: Shape 24">
            <a:extLst>
              <a:ext uri="{FF2B5EF4-FFF2-40B4-BE49-F238E27FC236}">
                <a16:creationId xmlns:a16="http://schemas.microsoft.com/office/drawing/2014/main" id="{0F5FE56E-274F-6191-FA98-6C5738C23A84}"/>
              </a:ext>
            </a:extLst>
          </p:cNvPr>
          <p:cNvSpPr/>
          <p:nvPr userDrawn="1"/>
        </p:nvSpPr>
        <p:spPr>
          <a:xfrm>
            <a:off x="5689698" y="1679722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6B9182B-8EBB-305B-FDFB-BABECAEA581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9755564" y="2771468"/>
            <a:ext cx="522938" cy="370414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C232DBF-C47F-3132-1914-92E671CFE5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7160" y="2294795"/>
            <a:ext cx="341342" cy="34134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6161CD6-AFCC-D6C3-9F2E-9C6BCB7810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73500" y="1776520"/>
            <a:ext cx="273725" cy="398146"/>
          </a:xfrm>
          <a:prstGeom prst="rect">
            <a:avLst/>
          </a:prstGeom>
        </p:spPr>
      </p:pic>
      <p:sp>
        <p:nvSpPr>
          <p:cNvPr id="69" name="Freeform: Shape 132">
            <a:extLst>
              <a:ext uri="{FF2B5EF4-FFF2-40B4-BE49-F238E27FC236}">
                <a16:creationId xmlns:a16="http://schemas.microsoft.com/office/drawing/2014/main" id="{165A1F06-AA65-2928-C646-8425C222FDB9}"/>
              </a:ext>
            </a:extLst>
          </p:cNvPr>
          <p:cNvSpPr/>
          <p:nvPr userDrawn="1"/>
        </p:nvSpPr>
        <p:spPr>
          <a:xfrm>
            <a:off x="7824830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0" name="Freeform: Shape 21">
            <a:extLst>
              <a:ext uri="{FF2B5EF4-FFF2-40B4-BE49-F238E27FC236}">
                <a16:creationId xmlns:a16="http://schemas.microsoft.com/office/drawing/2014/main" id="{55097667-C381-8857-C18C-1C0C3A2521C1}"/>
              </a:ext>
            </a:extLst>
          </p:cNvPr>
          <p:cNvSpPr/>
          <p:nvPr userDrawn="1"/>
        </p:nvSpPr>
        <p:spPr>
          <a:xfrm>
            <a:off x="6820112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1" name="Freeform: Shape 22">
            <a:extLst>
              <a:ext uri="{FF2B5EF4-FFF2-40B4-BE49-F238E27FC236}">
                <a16:creationId xmlns:a16="http://schemas.microsoft.com/office/drawing/2014/main" id="{51C1135A-0BA4-6037-C0C3-C0A04E626D92}"/>
              </a:ext>
            </a:extLst>
          </p:cNvPr>
          <p:cNvSpPr/>
          <p:nvPr userDrawn="1"/>
        </p:nvSpPr>
        <p:spPr>
          <a:xfrm>
            <a:off x="7071291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2" name="Freeform: Shape 23">
            <a:extLst>
              <a:ext uri="{FF2B5EF4-FFF2-40B4-BE49-F238E27FC236}">
                <a16:creationId xmlns:a16="http://schemas.microsoft.com/office/drawing/2014/main" id="{617F2D33-E592-7536-D6C4-EEA38BC20BF8}"/>
              </a:ext>
            </a:extLst>
          </p:cNvPr>
          <p:cNvSpPr/>
          <p:nvPr userDrawn="1"/>
        </p:nvSpPr>
        <p:spPr>
          <a:xfrm>
            <a:off x="7322470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3" name="Freeform: Shape 24">
            <a:extLst>
              <a:ext uri="{FF2B5EF4-FFF2-40B4-BE49-F238E27FC236}">
                <a16:creationId xmlns:a16="http://schemas.microsoft.com/office/drawing/2014/main" id="{A76CA668-1BEB-369C-08C2-5315AC7B399D}"/>
              </a:ext>
            </a:extLst>
          </p:cNvPr>
          <p:cNvSpPr/>
          <p:nvPr userDrawn="1"/>
        </p:nvSpPr>
        <p:spPr>
          <a:xfrm>
            <a:off x="7573649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4" name="Freeform: Shape 21">
            <a:extLst>
              <a:ext uri="{FF2B5EF4-FFF2-40B4-BE49-F238E27FC236}">
                <a16:creationId xmlns:a16="http://schemas.microsoft.com/office/drawing/2014/main" id="{0CD61D6B-1538-34B5-F3B3-9F5886891CB5}"/>
              </a:ext>
            </a:extLst>
          </p:cNvPr>
          <p:cNvSpPr/>
          <p:nvPr userDrawn="1"/>
        </p:nvSpPr>
        <p:spPr>
          <a:xfrm>
            <a:off x="6568933" y="1694601"/>
            <a:ext cx="228906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911A446-90FD-AF2A-36D6-D38875F88EF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7867076" y="2771468"/>
            <a:ext cx="522938" cy="370414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EB8A1BBD-C4B7-379E-D044-7528B5D4FC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8672" y="2303915"/>
            <a:ext cx="341342" cy="34134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05A23C6A-97F0-A01F-8870-8B4CCE0F163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85012" y="1785640"/>
            <a:ext cx="273725" cy="398146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DE0C6D39-A49B-E488-3937-CF30743805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65395" y="2294795"/>
            <a:ext cx="341342" cy="34134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40C8A07-27AB-C089-4C00-08AB0B77639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01735" y="1776520"/>
            <a:ext cx="273725" cy="398146"/>
          </a:xfrm>
          <a:prstGeom prst="rect">
            <a:avLst/>
          </a:prstGeom>
        </p:spPr>
      </p:pic>
      <p:sp>
        <p:nvSpPr>
          <p:cNvPr id="80" name="Freeform: Shape 132">
            <a:extLst>
              <a:ext uri="{FF2B5EF4-FFF2-40B4-BE49-F238E27FC236}">
                <a16:creationId xmlns:a16="http://schemas.microsoft.com/office/drawing/2014/main" id="{A7BD4DB2-B946-CEE1-9467-FBB7261DECFB}"/>
              </a:ext>
            </a:extLst>
          </p:cNvPr>
          <p:cNvSpPr/>
          <p:nvPr userDrawn="1"/>
        </p:nvSpPr>
        <p:spPr>
          <a:xfrm>
            <a:off x="4057748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1" name="Freeform: Shape 21">
            <a:extLst>
              <a:ext uri="{FF2B5EF4-FFF2-40B4-BE49-F238E27FC236}">
                <a16:creationId xmlns:a16="http://schemas.microsoft.com/office/drawing/2014/main" id="{72491F41-C20F-E52A-91A0-A69DCC9D1013}"/>
              </a:ext>
            </a:extLst>
          </p:cNvPr>
          <p:cNvSpPr/>
          <p:nvPr userDrawn="1"/>
        </p:nvSpPr>
        <p:spPr>
          <a:xfrm>
            <a:off x="3074991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2" name="Freeform: Shape 22">
            <a:extLst>
              <a:ext uri="{FF2B5EF4-FFF2-40B4-BE49-F238E27FC236}">
                <a16:creationId xmlns:a16="http://schemas.microsoft.com/office/drawing/2014/main" id="{448BEC6F-23EE-566C-E632-26224A7009CE}"/>
              </a:ext>
            </a:extLst>
          </p:cNvPr>
          <p:cNvSpPr/>
          <p:nvPr userDrawn="1"/>
        </p:nvSpPr>
        <p:spPr>
          <a:xfrm>
            <a:off x="3320680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3" name="Freeform: Shape 23">
            <a:extLst>
              <a:ext uri="{FF2B5EF4-FFF2-40B4-BE49-F238E27FC236}">
                <a16:creationId xmlns:a16="http://schemas.microsoft.com/office/drawing/2014/main" id="{3B2FC2BA-3BAA-F5DF-C1BE-39FE282FE60E}"/>
              </a:ext>
            </a:extLst>
          </p:cNvPr>
          <p:cNvSpPr/>
          <p:nvPr userDrawn="1"/>
        </p:nvSpPr>
        <p:spPr>
          <a:xfrm>
            <a:off x="3566369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4" name="Freeform: Shape 24">
            <a:extLst>
              <a:ext uri="{FF2B5EF4-FFF2-40B4-BE49-F238E27FC236}">
                <a16:creationId xmlns:a16="http://schemas.microsoft.com/office/drawing/2014/main" id="{C9249AA0-34BB-34D7-B07B-5F0A29A6AF1B}"/>
              </a:ext>
            </a:extLst>
          </p:cNvPr>
          <p:cNvSpPr/>
          <p:nvPr userDrawn="1"/>
        </p:nvSpPr>
        <p:spPr>
          <a:xfrm>
            <a:off x="3812058" y="1685231"/>
            <a:ext cx="228600" cy="1383129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2170AAFF-0879-872A-BC99-7F8083B408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96648" y="2288636"/>
            <a:ext cx="341342" cy="34134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BBE1BBD2-BA17-9BF0-6ED8-EA5E748839A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32988" y="1770361"/>
            <a:ext cx="273725" cy="398146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DE1725F7-EC3F-7684-6D2E-37F4930AC34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17555" y="4721145"/>
            <a:ext cx="274320" cy="274320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DB7F0211-7B02-9E9C-9669-27946D1658BF}"/>
              </a:ext>
            </a:extLst>
          </p:cNvPr>
          <p:cNvSpPr txBox="1"/>
          <p:nvPr userDrawn="1"/>
        </p:nvSpPr>
        <p:spPr>
          <a:xfrm rot="18900000">
            <a:off x="5724469" y="4385055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7FA1598-7FAC-9C31-B392-69F9CEE6E617}"/>
              </a:ext>
            </a:extLst>
          </p:cNvPr>
          <p:cNvSpPr txBox="1"/>
          <p:nvPr userDrawn="1"/>
        </p:nvSpPr>
        <p:spPr>
          <a:xfrm rot="2700000">
            <a:off x="5733762" y="494212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7D919A16-B382-BC47-4E1D-3A4DD485662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5976990" y="2771468"/>
            <a:ext cx="522938" cy="37041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53450BF-03FB-C615-56EB-D5F86D278E0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8032810" y="3558367"/>
            <a:ext cx="790637" cy="685800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35A73EE3-40C5-A7C1-5DA6-C5192D99C08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74624" y="5746764"/>
            <a:ext cx="682296" cy="68229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6AE8C4B5-F02A-A721-804C-9CB592DC695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8005161" y="5121690"/>
            <a:ext cx="365760" cy="259080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073DAF72-2A7B-9091-6852-7552BB72487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94393" y="4832768"/>
            <a:ext cx="274320" cy="27432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3F7EFA3D-7AB8-DF6E-99A6-FFE2EB6B09A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73741" y="4345245"/>
            <a:ext cx="228600" cy="332510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968E7FE9-6E1A-9E3E-77F9-79AEF715E9F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19227" y="4724060"/>
            <a:ext cx="274320" cy="27432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EBAC59F3-66D3-D2B8-5A35-AE2E9CD513B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9906833" y="5124605"/>
            <a:ext cx="365760" cy="259080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22BB34B8-DD84-AC86-DF38-A93604081E2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96065" y="4835683"/>
            <a:ext cx="274320" cy="27432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885FA41-ED28-BADB-E621-494853095D1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75413" y="4348160"/>
            <a:ext cx="228600" cy="3325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E9E429-DDD5-3B92-8770-D3A1EFDCB493}"/>
              </a:ext>
            </a:extLst>
          </p:cNvPr>
          <p:cNvGrpSpPr/>
          <p:nvPr userDrawn="1"/>
        </p:nvGrpSpPr>
        <p:grpSpPr>
          <a:xfrm>
            <a:off x="6116916" y="3308032"/>
            <a:ext cx="646208" cy="821495"/>
            <a:chOff x="5248279" y="1710684"/>
            <a:chExt cx="646208" cy="8214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DE5387-A148-95CC-9C8A-F718E63BD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5BA2BD-BFC3-56AB-412A-C2DDA9FB4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E33DBEC6-5029-EA3F-7416-5382098ED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4DE7B319-444D-F155-C136-B43ED8CA8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2B748F97-6752-5B68-1240-4FEB1767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E8DE5DA8-2B35-97AE-17A8-5FD969754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46AC1DEC-80DD-DAEC-D6CF-93BAB87A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6C6777E0-7960-3210-B73C-01DA469B9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8A4E943-D58C-E8B7-A669-6DC3480D58BF}"/>
              </a:ext>
            </a:extLst>
          </p:cNvPr>
          <p:cNvGrpSpPr/>
          <p:nvPr userDrawn="1"/>
        </p:nvGrpSpPr>
        <p:grpSpPr>
          <a:xfrm>
            <a:off x="6158278" y="5560865"/>
            <a:ext cx="592975" cy="770645"/>
            <a:chOff x="6206589" y="4993261"/>
            <a:chExt cx="592975" cy="770645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D36E3924-70E6-346A-ED97-092CD1622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AEBB9D6-5D65-EB56-AC33-02E867E877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198163B-B4E7-9F27-9A7B-0FCE2FBDA8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78471E8E-3B91-69D1-7F45-51DA52DF52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146552CF-D579-E564-A7E2-F926999153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269131" y="5533773"/>
              <a:ext cx="223925" cy="225992"/>
            </a:xfrm>
            <a:prstGeom prst="rect">
              <a:avLst/>
            </a:prstGeom>
          </p:spPr>
        </p:pic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5090671A-427F-6357-373C-9407EFC2D6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36DD0286-6652-CAC5-009E-FECDA53E0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457005" y="5537914"/>
              <a:ext cx="223925" cy="225992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8C2BC3DA-6D99-CAFA-2F7E-0121E38C18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6575639" y="5337761"/>
              <a:ext cx="223925" cy="225992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CC37350-8A92-15CA-A894-39DB9510393D}"/>
              </a:ext>
            </a:extLst>
          </p:cNvPr>
          <p:cNvGrpSpPr/>
          <p:nvPr userDrawn="1"/>
        </p:nvGrpSpPr>
        <p:grpSpPr>
          <a:xfrm>
            <a:off x="4520036" y="4088816"/>
            <a:ext cx="605771" cy="811562"/>
            <a:chOff x="4630479" y="3861130"/>
            <a:chExt cx="605771" cy="811562"/>
          </a:xfrm>
        </p:grpSpPr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7DFB3B7B-295D-C0CA-8206-B05C083B7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88C61932-8F21-89C1-DC3B-1B9C3ADABC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1A525D0C-5400-2C1A-91AC-47CF701A7C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4D08C143-66E7-B9A3-FCE7-C1CF16A4C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8F13A7F1-B402-5F2E-613E-0112F18CEC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0AB40FFA-8ACE-07AC-9CC4-EB95AA5560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962846" y="4422651"/>
              <a:ext cx="223925" cy="225992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2F5A2F1-8E3E-DDDB-11D5-6259BFB593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7A1959C1-CA84-4C4C-1704-07BF1BECC9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715851" y="4446700"/>
              <a:ext cx="223925" cy="225992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5CFB8F26-DBEF-ABCB-A806-BA07CCBEC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CA9D3E0-F54F-6E71-28D4-2FD457CF87AE}"/>
              </a:ext>
            </a:extLst>
          </p:cNvPr>
          <p:cNvGrpSpPr/>
          <p:nvPr userDrawn="1"/>
        </p:nvGrpSpPr>
        <p:grpSpPr>
          <a:xfrm>
            <a:off x="4493446" y="4991286"/>
            <a:ext cx="647556" cy="562096"/>
            <a:chOff x="4603889" y="4763600"/>
            <a:chExt cx="647556" cy="562096"/>
          </a:xfrm>
        </p:grpSpPr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EEA00465-711D-0B30-8055-B930828C0D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758BDDB-6E6B-624B-5028-EF302ADCA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A3DFE512-A965-8950-EA21-DCB1597B9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D1FBFE2A-6788-EFF0-4087-6B84E0F71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58530081-405E-1EA7-35DF-ECA608EA0C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48D9ABA0-39AC-38A6-CB62-AF0F3D6F1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6EFE7B76-7FE2-EC4D-652D-8E482B643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8608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E840146-AC87-04EF-1D79-EBCEA3FD8B9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87428250"/>
              </p:ext>
            </p:extLst>
          </p:nvPr>
        </p:nvGraphicFramePr>
        <p:xfrm>
          <a:off x="-9663" y="315627"/>
          <a:ext cx="12189242" cy="65424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54908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1601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157362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Implementation</a:t>
                      </a: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46704"/>
                  </a:ext>
                </a:extLst>
              </a:tr>
              <a:tr h="55708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11416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CF0A6-50B3-ECC3-3310-831BDAF15A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4425699" cy="72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91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flipped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D027D2-8F09-06EB-5D32-543D369CED3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57393556"/>
              </p:ext>
            </p:extLst>
          </p:nvPr>
        </p:nvGraphicFramePr>
        <p:xfrm>
          <a:off x="-9663" y="315627"/>
          <a:ext cx="12189242" cy="65424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54908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1601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157362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Implementation</a:t>
                      </a: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C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46704"/>
                  </a:ext>
                </a:extLst>
              </a:tr>
              <a:tr h="55708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427393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35781"/>
                  </a:ext>
                </a:extLst>
              </a:tr>
              <a:tr h="5570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407594"/>
                  </a:ext>
                </a:extLst>
              </a:tr>
              <a:tr h="1114161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15938" indent="0" algn="l">
                        <a:tabLst/>
                      </a:pPr>
                      <a:r>
                        <a:rPr lang="en-US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114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accent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63446"/>
            <a:ext cx="12188952" cy="358588"/>
          </a:xfrm>
          <a:prstGeom prst="rightArrow">
            <a:avLst>
              <a:gd name="adj1" fmla="val 40000"/>
              <a:gd name="adj2" fmla="val 755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CF0A6-50B3-ECC3-3310-831BDAF15A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710" y="489966"/>
            <a:ext cx="4425699" cy="724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B2118-BC25-04AB-433A-6B935DD869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71218" y="2114877"/>
            <a:ext cx="273725" cy="39814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6EFF82D-A1B9-ED1C-BF27-03EE7DB3D3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9049" y="2143340"/>
            <a:ext cx="331788" cy="33178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0D9BA69-3E44-DF46-34D5-53104BDA07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9487" y="2701316"/>
            <a:ext cx="331788" cy="331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932EA6-A316-B846-3FA4-0102DB5F4B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218177" y="1581557"/>
            <a:ext cx="474714" cy="389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A2B23D-95D4-BF60-8E40-C41BF49DC0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246983" y="2151852"/>
            <a:ext cx="445908" cy="366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F60943-D183-6A55-0FA3-A6C209E8E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908" y="1553374"/>
            <a:ext cx="273725" cy="3981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7AB53B-E02C-88CA-FE80-B8A4030F418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86676" y="809799"/>
            <a:ext cx="914400" cy="1183503"/>
          </a:xfrm>
          <a:prstGeom prst="roundRect">
            <a:avLst>
              <a:gd name="adj" fmla="val 12358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978445-F4FC-2DDF-1A95-FEF71EABEAC4}"/>
              </a:ext>
            </a:extLst>
          </p:cNvPr>
          <p:cNvSpPr txBox="1"/>
          <p:nvPr userDrawn="1"/>
        </p:nvSpPr>
        <p:spPr>
          <a:xfrm>
            <a:off x="10446398" y="1825406"/>
            <a:ext cx="1594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Analyze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4D5DC6-2577-3C15-2F8E-BAD451BC8A5E}"/>
              </a:ext>
            </a:extLst>
          </p:cNvPr>
          <p:cNvGrpSpPr/>
          <p:nvPr userDrawn="1"/>
        </p:nvGrpSpPr>
        <p:grpSpPr>
          <a:xfrm>
            <a:off x="4898048" y="1537141"/>
            <a:ext cx="1197952" cy="1486817"/>
            <a:chOff x="4898048" y="1553374"/>
            <a:chExt cx="1197952" cy="1486817"/>
          </a:xfrm>
        </p:grpSpPr>
        <p:sp>
          <p:nvSpPr>
            <p:cNvPr id="17" name="Freeform: Shape 132">
              <a:extLst>
                <a:ext uri="{FF2B5EF4-FFF2-40B4-BE49-F238E27FC236}">
                  <a16:creationId xmlns:a16="http://schemas.microsoft.com/office/drawing/2014/main" id="{65F6367F-1BDA-C2F6-9053-29F100DE1FD6}"/>
                </a:ext>
              </a:extLst>
            </p:cNvPr>
            <p:cNvSpPr/>
            <p:nvPr userDrawn="1"/>
          </p:nvSpPr>
          <p:spPr>
            <a:xfrm>
              <a:off x="5880805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B790988B-A094-9FCD-C7FD-74A1D5C68588}"/>
                </a:ext>
              </a:extLst>
            </p:cNvPr>
            <p:cNvSpPr/>
            <p:nvPr userDrawn="1"/>
          </p:nvSpPr>
          <p:spPr>
            <a:xfrm>
              <a:off x="4898048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6913F0F3-372C-2AF5-B023-270805100516}"/>
                </a:ext>
              </a:extLst>
            </p:cNvPr>
            <p:cNvSpPr/>
            <p:nvPr userDrawn="1"/>
          </p:nvSpPr>
          <p:spPr>
            <a:xfrm>
              <a:off x="5143737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3AC37AFC-C5F0-5F87-1517-4D97899A9A95}"/>
                </a:ext>
              </a:extLst>
            </p:cNvPr>
            <p:cNvSpPr/>
            <p:nvPr userDrawn="1"/>
          </p:nvSpPr>
          <p:spPr>
            <a:xfrm>
              <a:off x="5389426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FE5CA783-A2EA-4815-0C98-6A2DEB11AA63}"/>
                </a:ext>
              </a:extLst>
            </p:cNvPr>
            <p:cNvSpPr/>
            <p:nvPr userDrawn="1"/>
          </p:nvSpPr>
          <p:spPr>
            <a:xfrm>
              <a:off x="5635115" y="1553374"/>
              <a:ext cx="215195" cy="1486817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455453-B83D-3CC3-A848-9867983D2E68}"/>
              </a:ext>
            </a:extLst>
          </p:cNvPr>
          <p:cNvGrpSpPr/>
          <p:nvPr userDrawn="1"/>
        </p:nvGrpSpPr>
        <p:grpSpPr>
          <a:xfrm>
            <a:off x="8772684" y="1541232"/>
            <a:ext cx="1475353" cy="1490472"/>
            <a:chOff x="8772684" y="1541232"/>
            <a:chExt cx="1475353" cy="1490472"/>
          </a:xfrm>
        </p:grpSpPr>
        <p:sp>
          <p:nvSpPr>
            <p:cNvPr id="23" name="Freeform: Shape 132">
              <a:extLst>
                <a:ext uri="{FF2B5EF4-FFF2-40B4-BE49-F238E27FC236}">
                  <a16:creationId xmlns:a16="http://schemas.microsoft.com/office/drawing/2014/main" id="{F51C203A-10C6-F909-794B-EA6D7274F30E}"/>
                </a:ext>
              </a:extLst>
            </p:cNvPr>
            <p:cNvSpPr/>
            <p:nvPr userDrawn="1"/>
          </p:nvSpPr>
          <p:spPr>
            <a:xfrm>
              <a:off x="10028581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4" name="Freeform: Shape 21">
              <a:extLst>
                <a:ext uri="{FF2B5EF4-FFF2-40B4-BE49-F238E27FC236}">
                  <a16:creationId xmlns:a16="http://schemas.microsoft.com/office/drawing/2014/main" id="{D02D2BA6-28C2-A470-DE98-34E9D6B0DCE4}"/>
                </a:ext>
              </a:extLst>
            </p:cNvPr>
            <p:cNvSpPr/>
            <p:nvPr userDrawn="1"/>
          </p:nvSpPr>
          <p:spPr>
            <a:xfrm>
              <a:off x="9023863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5" name="Freeform: Shape 22">
              <a:extLst>
                <a:ext uri="{FF2B5EF4-FFF2-40B4-BE49-F238E27FC236}">
                  <a16:creationId xmlns:a16="http://schemas.microsoft.com/office/drawing/2014/main" id="{01A6E106-09D1-5A76-DD57-6980927F166E}"/>
                </a:ext>
              </a:extLst>
            </p:cNvPr>
            <p:cNvSpPr/>
            <p:nvPr userDrawn="1"/>
          </p:nvSpPr>
          <p:spPr>
            <a:xfrm>
              <a:off x="9275042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6" name="Freeform: Shape 23">
              <a:extLst>
                <a:ext uri="{FF2B5EF4-FFF2-40B4-BE49-F238E27FC236}">
                  <a16:creationId xmlns:a16="http://schemas.microsoft.com/office/drawing/2014/main" id="{8D8D47B3-225A-EE97-B863-2CAE4FA961D5}"/>
                </a:ext>
              </a:extLst>
            </p:cNvPr>
            <p:cNvSpPr/>
            <p:nvPr userDrawn="1"/>
          </p:nvSpPr>
          <p:spPr>
            <a:xfrm>
              <a:off x="9526221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7" name="Freeform: Shape 24">
              <a:extLst>
                <a:ext uri="{FF2B5EF4-FFF2-40B4-BE49-F238E27FC236}">
                  <a16:creationId xmlns:a16="http://schemas.microsoft.com/office/drawing/2014/main" id="{D0CB13BF-F2FD-C1B6-ACBE-9114494B7629}"/>
                </a:ext>
              </a:extLst>
            </p:cNvPr>
            <p:cNvSpPr/>
            <p:nvPr userDrawn="1"/>
          </p:nvSpPr>
          <p:spPr>
            <a:xfrm>
              <a:off x="9777400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28" name="Freeform: Shape 21">
              <a:extLst>
                <a:ext uri="{FF2B5EF4-FFF2-40B4-BE49-F238E27FC236}">
                  <a16:creationId xmlns:a16="http://schemas.microsoft.com/office/drawing/2014/main" id="{598625D6-97D2-01AE-A372-495C1207B9B4}"/>
                </a:ext>
              </a:extLst>
            </p:cNvPr>
            <p:cNvSpPr/>
            <p:nvPr userDrawn="1"/>
          </p:nvSpPr>
          <p:spPr>
            <a:xfrm>
              <a:off x="8772684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Set up Success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39C66F-90BF-A660-EAC3-7F7725099120}"/>
              </a:ext>
            </a:extLst>
          </p:cNvPr>
          <p:cNvGrpSpPr/>
          <p:nvPr userDrawn="1"/>
        </p:nvGrpSpPr>
        <p:grpSpPr>
          <a:xfrm>
            <a:off x="6615930" y="1541232"/>
            <a:ext cx="1475353" cy="1490472"/>
            <a:chOff x="6615930" y="1541232"/>
            <a:chExt cx="1475353" cy="1490472"/>
          </a:xfrm>
        </p:grpSpPr>
        <p:sp>
          <p:nvSpPr>
            <p:cNvPr id="30" name="Freeform: Shape 132">
              <a:extLst>
                <a:ext uri="{FF2B5EF4-FFF2-40B4-BE49-F238E27FC236}">
                  <a16:creationId xmlns:a16="http://schemas.microsoft.com/office/drawing/2014/main" id="{C3229EA3-43E6-0CA0-8BE7-953765C5DC13}"/>
                </a:ext>
              </a:extLst>
            </p:cNvPr>
            <p:cNvSpPr/>
            <p:nvPr userDrawn="1"/>
          </p:nvSpPr>
          <p:spPr>
            <a:xfrm>
              <a:off x="7871827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1" name="Freeform: Shape 21">
              <a:extLst>
                <a:ext uri="{FF2B5EF4-FFF2-40B4-BE49-F238E27FC236}">
                  <a16:creationId xmlns:a16="http://schemas.microsoft.com/office/drawing/2014/main" id="{8FB85D25-1F0A-204D-BB6B-A2CB43A55045}"/>
                </a:ext>
              </a:extLst>
            </p:cNvPr>
            <p:cNvSpPr/>
            <p:nvPr userDrawn="1"/>
          </p:nvSpPr>
          <p:spPr>
            <a:xfrm>
              <a:off x="6867109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2" name="Freeform: Shape 22">
              <a:extLst>
                <a:ext uri="{FF2B5EF4-FFF2-40B4-BE49-F238E27FC236}">
                  <a16:creationId xmlns:a16="http://schemas.microsoft.com/office/drawing/2014/main" id="{E880FB59-0685-A9D6-D782-4BA982CC3096}"/>
                </a:ext>
              </a:extLst>
            </p:cNvPr>
            <p:cNvSpPr/>
            <p:nvPr userDrawn="1"/>
          </p:nvSpPr>
          <p:spPr>
            <a:xfrm>
              <a:off x="7118288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3" name="Freeform: Shape 23">
              <a:extLst>
                <a:ext uri="{FF2B5EF4-FFF2-40B4-BE49-F238E27FC236}">
                  <a16:creationId xmlns:a16="http://schemas.microsoft.com/office/drawing/2014/main" id="{5F23DD3F-ACDA-4526-042F-1830DE26B99D}"/>
                </a:ext>
              </a:extLst>
            </p:cNvPr>
            <p:cNvSpPr/>
            <p:nvPr userDrawn="1"/>
          </p:nvSpPr>
          <p:spPr>
            <a:xfrm>
              <a:off x="7369467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4" name="Freeform: Shape 24">
              <a:extLst>
                <a:ext uri="{FF2B5EF4-FFF2-40B4-BE49-F238E27FC236}">
                  <a16:creationId xmlns:a16="http://schemas.microsoft.com/office/drawing/2014/main" id="{3842CD0F-CA22-2628-7698-AB0953972E48}"/>
                </a:ext>
              </a:extLst>
            </p:cNvPr>
            <p:cNvSpPr/>
            <p:nvPr userDrawn="1"/>
          </p:nvSpPr>
          <p:spPr>
            <a:xfrm>
              <a:off x="7620646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DC93581-F5E2-34C3-5C83-33C23B1E99C6}"/>
                </a:ext>
              </a:extLst>
            </p:cNvPr>
            <p:cNvSpPr/>
            <p:nvPr userDrawn="1"/>
          </p:nvSpPr>
          <p:spPr>
            <a:xfrm>
              <a:off x="6615930" y="1541232"/>
              <a:ext cx="219456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5BAE7B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Set up Success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B0409AE-F17B-2330-BC2F-090DC1CB29BB}"/>
              </a:ext>
            </a:extLst>
          </p:cNvPr>
          <p:cNvGrpSpPr/>
          <p:nvPr userDrawn="1"/>
        </p:nvGrpSpPr>
        <p:grpSpPr>
          <a:xfrm>
            <a:off x="3020408" y="1535313"/>
            <a:ext cx="1205029" cy="1490472"/>
            <a:chOff x="3020408" y="1520907"/>
            <a:chExt cx="1205029" cy="1490472"/>
          </a:xfrm>
        </p:grpSpPr>
        <p:sp>
          <p:nvSpPr>
            <p:cNvPr id="37" name="Freeform: Shape 132">
              <a:extLst>
                <a:ext uri="{FF2B5EF4-FFF2-40B4-BE49-F238E27FC236}">
                  <a16:creationId xmlns:a16="http://schemas.microsoft.com/office/drawing/2014/main" id="{F9E4CAB7-3AED-460B-7722-09EBA1E457C3}"/>
                </a:ext>
              </a:extLst>
            </p:cNvPr>
            <p:cNvSpPr/>
            <p:nvPr userDrawn="1"/>
          </p:nvSpPr>
          <p:spPr>
            <a:xfrm>
              <a:off x="4003165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6308" rIns="0" bIns="66308" numCol="1" spcCol="1270" anchor="ctr" anchorCtr="0">
              <a:noAutofit/>
            </a:bodyPr>
            <a:lstStyle/>
            <a:p>
              <a:pPr marL="0" marR="0" lvl="0" indent="0" algn="ctr" defTabSz="45339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5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1F1A999F-1F30-3395-F899-750D7F9201E4}"/>
                </a:ext>
              </a:extLst>
            </p:cNvPr>
            <p:cNvSpPr/>
            <p:nvPr userDrawn="1"/>
          </p:nvSpPr>
          <p:spPr>
            <a:xfrm>
              <a:off x="3020408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72785" rIns="0" bIns="72785" numCol="1" spcCol="1270" anchor="ctr" anchorCtr="0">
              <a:noAutofit/>
            </a:bodyPr>
            <a:lstStyle/>
            <a:p>
              <a:pPr marL="0" marR="0" lvl="0" indent="0" algn="ctr" defTabSz="52895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1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39" name="Freeform: Shape 22">
              <a:extLst>
                <a:ext uri="{FF2B5EF4-FFF2-40B4-BE49-F238E27FC236}">
                  <a16:creationId xmlns:a16="http://schemas.microsoft.com/office/drawing/2014/main" id="{3F90E40C-1297-51F1-BE4F-5AD9AD72C316}"/>
                </a:ext>
              </a:extLst>
            </p:cNvPr>
            <p:cNvSpPr/>
            <p:nvPr userDrawn="1"/>
          </p:nvSpPr>
          <p:spPr>
            <a:xfrm>
              <a:off x="3266097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2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40" name="Freeform: Shape 23">
              <a:extLst>
                <a:ext uri="{FF2B5EF4-FFF2-40B4-BE49-F238E27FC236}">
                  <a16:creationId xmlns:a16="http://schemas.microsoft.com/office/drawing/2014/main" id="{2C984FA4-5C8B-70B2-3A65-F78E98F179CB}"/>
                </a:ext>
              </a:extLst>
            </p:cNvPr>
            <p:cNvSpPr/>
            <p:nvPr userDrawn="1"/>
          </p:nvSpPr>
          <p:spPr>
            <a:xfrm>
              <a:off x="3511786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3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  <p:sp>
          <p:nvSpPr>
            <p:cNvPr id="41" name="Freeform: Shape 24">
              <a:extLst>
                <a:ext uri="{FF2B5EF4-FFF2-40B4-BE49-F238E27FC236}">
                  <a16:creationId xmlns:a16="http://schemas.microsoft.com/office/drawing/2014/main" id="{E8879292-B8F0-8B1B-DBB9-815FBEBA6585}"/>
                </a:ext>
              </a:extLst>
            </p:cNvPr>
            <p:cNvSpPr/>
            <p:nvPr userDrawn="1"/>
          </p:nvSpPr>
          <p:spPr>
            <a:xfrm>
              <a:off x="3757475" y="1520907"/>
              <a:ext cx="222272" cy="1490472"/>
            </a:xfrm>
            <a:custGeom>
              <a:avLst/>
              <a:gdLst>
                <a:gd name="connsiteX0" fmla="*/ 0 w 1102439"/>
                <a:gd name="connsiteY0" fmla="*/ 110244 h 2721823"/>
                <a:gd name="connsiteX1" fmla="*/ 110244 w 1102439"/>
                <a:gd name="connsiteY1" fmla="*/ 0 h 2721823"/>
                <a:gd name="connsiteX2" fmla="*/ 992195 w 1102439"/>
                <a:gd name="connsiteY2" fmla="*/ 0 h 2721823"/>
                <a:gd name="connsiteX3" fmla="*/ 1102439 w 1102439"/>
                <a:gd name="connsiteY3" fmla="*/ 110244 h 2721823"/>
                <a:gd name="connsiteX4" fmla="*/ 1102439 w 1102439"/>
                <a:gd name="connsiteY4" fmla="*/ 2611579 h 2721823"/>
                <a:gd name="connsiteX5" fmla="*/ 992195 w 1102439"/>
                <a:gd name="connsiteY5" fmla="*/ 2721823 h 2721823"/>
                <a:gd name="connsiteX6" fmla="*/ 110244 w 1102439"/>
                <a:gd name="connsiteY6" fmla="*/ 2721823 h 2721823"/>
                <a:gd name="connsiteX7" fmla="*/ 0 w 1102439"/>
                <a:gd name="connsiteY7" fmla="*/ 2611579 h 2721823"/>
                <a:gd name="connsiteX8" fmla="*/ 0 w 1102439"/>
                <a:gd name="connsiteY8" fmla="*/ 110244 h 2721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439" h="2721823">
                  <a:moveTo>
                    <a:pt x="0" y="110244"/>
                  </a:moveTo>
                  <a:cubicBezTo>
                    <a:pt x="0" y="49358"/>
                    <a:pt x="49358" y="0"/>
                    <a:pt x="110244" y="0"/>
                  </a:cubicBezTo>
                  <a:lnTo>
                    <a:pt x="992195" y="0"/>
                  </a:lnTo>
                  <a:cubicBezTo>
                    <a:pt x="1053081" y="0"/>
                    <a:pt x="1102439" y="49358"/>
                    <a:pt x="1102439" y="110244"/>
                  </a:cubicBezTo>
                  <a:lnTo>
                    <a:pt x="1102439" y="2611579"/>
                  </a:lnTo>
                  <a:cubicBezTo>
                    <a:pt x="1102439" y="2672465"/>
                    <a:pt x="1053081" y="2721823"/>
                    <a:pt x="992195" y="2721823"/>
                  </a:cubicBezTo>
                  <a:lnTo>
                    <a:pt x="110244" y="2721823"/>
                  </a:lnTo>
                  <a:cubicBezTo>
                    <a:pt x="49358" y="2721823"/>
                    <a:pt x="0" y="2672465"/>
                    <a:pt x="0" y="2611579"/>
                  </a:cubicBezTo>
                  <a:lnTo>
                    <a:pt x="0" y="110244"/>
                  </a:lnTo>
                  <a:close/>
                </a:path>
              </a:pathLst>
            </a:custGeom>
            <a:solidFill>
              <a:srgbClr val="80B284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vert270" wrap="square" lIns="0" tIns="69546" rIns="0" bIns="69546" numCol="1" spcCol="1270" anchor="ctr" anchorCtr="0">
              <a:noAutofit/>
            </a:bodyPr>
            <a:lstStyle/>
            <a:p>
              <a:pPr marL="0" marR="0" lvl="0" indent="0" algn="ctr" defTabSz="491173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Session 4</a:t>
              </a:r>
              <a:endPara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endParaRPr>
            </a:p>
          </p:txBody>
        </p:sp>
      </p:grpSp>
      <p:sp>
        <p:nvSpPr>
          <p:cNvPr id="42" name="enhance/trad ci3t text box">
            <a:extLst>
              <a:ext uri="{FF2B5EF4-FFF2-40B4-BE49-F238E27FC236}">
                <a16:creationId xmlns:a16="http://schemas.microsoft.com/office/drawing/2014/main" id="{67145CFE-7B0A-B2BB-4415-7E4DDC2DF75D}"/>
              </a:ext>
            </a:extLst>
          </p:cNvPr>
          <p:cNvSpPr txBox="1"/>
          <p:nvPr userDrawn="1"/>
        </p:nvSpPr>
        <p:spPr>
          <a:xfrm>
            <a:off x="7713157" y="252019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3175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DE24510-4E4B-9601-8CE3-0700902B7ED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8126766" y="816157"/>
            <a:ext cx="619980" cy="53777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FC7A516F-8B68-4D9F-109F-9B6D230B58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270" y="2150424"/>
            <a:ext cx="341342" cy="34134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F50E38B-7D27-10B0-F5E9-6D3E839D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8166" y="1634074"/>
            <a:ext cx="273725" cy="39814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F6167C-942B-837F-4681-283087DCF3A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8170677" y="2551100"/>
            <a:ext cx="522938" cy="37041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CB5CF0B-9671-8FEE-ED0C-532398D1C6EA}"/>
              </a:ext>
            </a:extLst>
          </p:cNvPr>
          <p:cNvGrpSpPr/>
          <p:nvPr userDrawn="1"/>
        </p:nvGrpSpPr>
        <p:grpSpPr>
          <a:xfrm>
            <a:off x="6138581" y="1824734"/>
            <a:ext cx="421775" cy="971946"/>
            <a:chOff x="8177157" y="4342077"/>
            <a:chExt cx="421775" cy="971946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7EB210D5-5AFE-A2FC-D438-C1DC0BCB6D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6E79C39-69D8-8C5C-37CC-7BF311B0AC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0EB8B47-B287-91F6-185F-79938CCD5A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rcRect/>
            <a:stretch/>
          </p:blipFill>
          <p:spPr>
            <a:xfrm>
              <a:off x="8177157" y="5015266"/>
              <a:ext cx="421775" cy="298757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B97301A-6FB5-A15C-FBFC-232F935CA7E7}"/>
              </a:ext>
            </a:extLst>
          </p:cNvPr>
          <p:cNvGrpSpPr/>
          <p:nvPr userDrawn="1"/>
        </p:nvGrpSpPr>
        <p:grpSpPr>
          <a:xfrm>
            <a:off x="4342960" y="1993302"/>
            <a:ext cx="275309" cy="634811"/>
            <a:chOff x="8250390" y="4342077"/>
            <a:chExt cx="275309" cy="634811"/>
          </a:xfrm>
        </p:grpSpPr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BC6C600E-CDAA-A685-FDFA-4C07D0043E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C0052F5-8C4B-7A6A-25FE-8CD3880884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08CA99D-9D05-A411-3396-E465585AAB3F}"/>
              </a:ext>
            </a:extLst>
          </p:cNvPr>
          <p:cNvGrpSpPr/>
          <p:nvPr userDrawn="1"/>
        </p:nvGrpSpPr>
        <p:grpSpPr>
          <a:xfrm>
            <a:off x="6612399" y="4319201"/>
            <a:ext cx="3634688" cy="1011656"/>
            <a:chOff x="6612399" y="4319201"/>
            <a:chExt cx="3634688" cy="101165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A904C07-AFFC-3032-051A-E29AB6C9873F}"/>
                </a:ext>
              </a:extLst>
            </p:cNvPr>
            <p:cNvGrpSpPr/>
            <p:nvPr userDrawn="1"/>
          </p:nvGrpSpPr>
          <p:grpSpPr>
            <a:xfrm>
              <a:off x="8771734" y="4319201"/>
              <a:ext cx="1475353" cy="1005840"/>
              <a:chOff x="8727558" y="4341547"/>
              <a:chExt cx="1475353" cy="1005840"/>
            </a:xfrm>
          </p:grpSpPr>
          <p:sp>
            <p:nvSpPr>
              <p:cNvPr id="63" name="Freeform: Shape 132">
                <a:extLst>
                  <a:ext uri="{FF2B5EF4-FFF2-40B4-BE49-F238E27FC236}">
                    <a16:creationId xmlns:a16="http://schemas.microsoft.com/office/drawing/2014/main" id="{29C20D2A-E0F4-6B2A-5B12-FC733A53A847}"/>
                  </a:ext>
                </a:extLst>
              </p:cNvPr>
              <p:cNvSpPr/>
              <p:nvPr userDrawn="1"/>
            </p:nvSpPr>
            <p:spPr>
              <a:xfrm>
                <a:off x="9983455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6308" rIns="0" bIns="66308" numCol="1" spcCol="1270" anchor="ctr" anchorCtr="0">
                <a:noAutofit/>
              </a:bodyPr>
              <a:lstStyle/>
              <a:p>
                <a:pPr marL="0" marR="0" lvl="0" indent="0" algn="ctr" defTabSz="45339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5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4" name="Freeform: Shape 21">
                <a:extLst>
                  <a:ext uri="{FF2B5EF4-FFF2-40B4-BE49-F238E27FC236}">
                    <a16:creationId xmlns:a16="http://schemas.microsoft.com/office/drawing/2014/main" id="{54D83F78-2B9C-B590-58B7-AC39B3152B62}"/>
                  </a:ext>
                </a:extLst>
              </p:cNvPr>
              <p:cNvSpPr/>
              <p:nvPr userDrawn="1"/>
            </p:nvSpPr>
            <p:spPr>
              <a:xfrm>
                <a:off x="8978737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1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5" name="Freeform: Shape 22">
                <a:extLst>
                  <a:ext uri="{FF2B5EF4-FFF2-40B4-BE49-F238E27FC236}">
                    <a16:creationId xmlns:a16="http://schemas.microsoft.com/office/drawing/2014/main" id="{60216132-E6DF-3BA4-F0B2-F81F26F6092E}"/>
                  </a:ext>
                </a:extLst>
              </p:cNvPr>
              <p:cNvSpPr/>
              <p:nvPr userDrawn="1"/>
            </p:nvSpPr>
            <p:spPr>
              <a:xfrm>
                <a:off x="9229916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2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6" name="Freeform: Shape 23">
                <a:extLst>
                  <a:ext uri="{FF2B5EF4-FFF2-40B4-BE49-F238E27FC236}">
                    <a16:creationId xmlns:a16="http://schemas.microsoft.com/office/drawing/2014/main" id="{5DA858EB-1A51-F2C5-0362-BB5DA8AC98B5}"/>
                  </a:ext>
                </a:extLst>
              </p:cNvPr>
              <p:cNvSpPr/>
              <p:nvPr userDrawn="1"/>
            </p:nvSpPr>
            <p:spPr>
              <a:xfrm>
                <a:off x="9481095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3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7" name="Freeform: Shape 24">
                <a:extLst>
                  <a:ext uri="{FF2B5EF4-FFF2-40B4-BE49-F238E27FC236}">
                    <a16:creationId xmlns:a16="http://schemas.microsoft.com/office/drawing/2014/main" id="{AC8A1634-5CEB-39B7-3CF1-083EEBE49E90}"/>
                  </a:ext>
                </a:extLst>
              </p:cNvPr>
              <p:cNvSpPr/>
              <p:nvPr userDrawn="1"/>
            </p:nvSpPr>
            <p:spPr>
              <a:xfrm>
                <a:off x="9732274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4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8" name="Freeform: Shape 21">
                <a:extLst>
                  <a:ext uri="{FF2B5EF4-FFF2-40B4-BE49-F238E27FC236}">
                    <a16:creationId xmlns:a16="http://schemas.microsoft.com/office/drawing/2014/main" id="{5CB69A56-398C-62A7-67A0-254AEBE89346}"/>
                  </a:ext>
                </a:extLst>
              </p:cNvPr>
              <p:cNvSpPr/>
              <p:nvPr userDrawn="1"/>
            </p:nvSpPr>
            <p:spPr>
              <a:xfrm>
                <a:off x="8727558" y="4341547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Set up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A904C03-1ABB-5767-F9EA-96EE94950A98}"/>
                </a:ext>
              </a:extLst>
            </p:cNvPr>
            <p:cNvGrpSpPr/>
            <p:nvPr userDrawn="1"/>
          </p:nvGrpSpPr>
          <p:grpSpPr>
            <a:xfrm>
              <a:off x="6612399" y="4325017"/>
              <a:ext cx="1475353" cy="1005840"/>
              <a:chOff x="6558850" y="4338330"/>
              <a:chExt cx="1475353" cy="1005840"/>
            </a:xfrm>
          </p:grpSpPr>
          <p:sp>
            <p:nvSpPr>
              <p:cNvPr id="57" name="Freeform: Shape 132">
                <a:extLst>
                  <a:ext uri="{FF2B5EF4-FFF2-40B4-BE49-F238E27FC236}">
                    <a16:creationId xmlns:a16="http://schemas.microsoft.com/office/drawing/2014/main" id="{BB734C28-6668-2D68-03BB-2AEDB7C260B8}"/>
                  </a:ext>
                </a:extLst>
              </p:cNvPr>
              <p:cNvSpPr/>
              <p:nvPr userDrawn="1"/>
            </p:nvSpPr>
            <p:spPr>
              <a:xfrm>
                <a:off x="7814747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6308" rIns="0" bIns="66308" numCol="1" spcCol="1270" anchor="ctr" anchorCtr="0">
                <a:noAutofit/>
              </a:bodyPr>
              <a:lstStyle/>
              <a:p>
                <a:pPr marL="0" marR="0" lvl="0" indent="0" algn="ctr" defTabSz="45339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5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58" name="Freeform: Shape 21">
                <a:extLst>
                  <a:ext uri="{FF2B5EF4-FFF2-40B4-BE49-F238E27FC236}">
                    <a16:creationId xmlns:a16="http://schemas.microsoft.com/office/drawing/2014/main" id="{824B7AB7-CF2E-9691-C253-30AD2885AD28}"/>
                  </a:ext>
                </a:extLst>
              </p:cNvPr>
              <p:cNvSpPr/>
              <p:nvPr userDrawn="1"/>
            </p:nvSpPr>
            <p:spPr>
              <a:xfrm>
                <a:off x="6810029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1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59" name="Freeform: Shape 22">
                <a:extLst>
                  <a:ext uri="{FF2B5EF4-FFF2-40B4-BE49-F238E27FC236}">
                    <a16:creationId xmlns:a16="http://schemas.microsoft.com/office/drawing/2014/main" id="{3062E801-B9CC-6AB8-5D7D-DCF988F4C250}"/>
                  </a:ext>
                </a:extLst>
              </p:cNvPr>
              <p:cNvSpPr/>
              <p:nvPr userDrawn="1"/>
            </p:nvSpPr>
            <p:spPr>
              <a:xfrm>
                <a:off x="7061208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2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0" name="Freeform: Shape 23">
                <a:extLst>
                  <a:ext uri="{FF2B5EF4-FFF2-40B4-BE49-F238E27FC236}">
                    <a16:creationId xmlns:a16="http://schemas.microsoft.com/office/drawing/2014/main" id="{D4844060-A43E-6ABF-6B41-772B666A6949}"/>
                  </a:ext>
                </a:extLst>
              </p:cNvPr>
              <p:cNvSpPr/>
              <p:nvPr userDrawn="1"/>
            </p:nvSpPr>
            <p:spPr>
              <a:xfrm>
                <a:off x="7312387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3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1" name="Freeform: Shape 24">
                <a:extLst>
                  <a:ext uri="{FF2B5EF4-FFF2-40B4-BE49-F238E27FC236}">
                    <a16:creationId xmlns:a16="http://schemas.microsoft.com/office/drawing/2014/main" id="{91CA769C-76D1-6A56-D495-E8F50D02CC4D}"/>
                  </a:ext>
                </a:extLst>
              </p:cNvPr>
              <p:cNvSpPr/>
              <p:nvPr userDrawn="1"/>
            </p:nvSpPr>
            <p:spPr>
              <a:xfrm>
                <a:off x="7563566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69546" rIns="0" bIns="69546" numCol="1" spcCol="1270" anchor="ctr" anchorCtr="0">
                <a:noAutofit/>
              </a:bodyPr>
              <a:lstStyle/>
              <a:p>
                <a:pPr marL="0" marR="0" lvl="0" indent="0" algn="ctr" defTabSz="491173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Session 4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  <p:sp>
            <p:nvSpPr>
              <p:cNvPr id="62" name="Freeform: Shape 21">
                <a:extLst>
                  <a:ext uri="{FF2B5EF4-FFF2-40B4-BE49-F238E27FC236}">
                    <a16:creationId xmlns:a16="http://schemas.microsoft.com/office/drawing/2014/main" id="{D77BEC9F-FAF3-CBB5-7026-F006372480C5}"/>
                  </a:ext>
                </a:extLst>
              </p:cNvPr>
              <p:cNvSpPr/>
              <p:nvPr userDrawn="1"/>
            </p:nvSpPr>
            <p:spPr>
              <a:xfrm>
                <a:off x="6558850" y="4338330"/>
                <a:ext cx="219456" cy="1005840"/>
              </a:xfrm>
              <a:custGeom>
                <a:avLst/>
                <a:gdLst>
                  <a:gd name="connsiteX0" fmla="*/ 0 w 1102439"/>
                  <a:gd name="connsiteY0" fmla="*/ 110244 h 2721823"/>
                  <a:gd name="connsiteX1" fmla="*/ 110244 w 1102439"/>
                  <a:gd name="connsiteY1" fmla="*/ 0 h 2721823"/>
                  <a:gd name="connsiteX2" fmla="*/ 992195 w 1102439"/>
                  <a:gd name="connsiteY2" fmla="*/ 0 h 2721823"/>
                  <a:gd name="connsiteX3" fmla="*/ 1102439 w 1102439"/>
                  <a:gd name="connsiteY3" fmla="*/ 110244 h 2721823"/>
                  <a:gd name="connsiteX4" fmla="*/ 1102439 w 1102439"/>
                  <a:gd name="connsiteY4" fmla="*/ 2611579 h 2721823"/>
                  <a:gd name="connsiteX5" fmla="*/ 992195 w 1102439"/>
                  <a:gd name="connsiteY5" fmla="*/ 2721823 h 2721823"/>
                  <a:gd name="connsiteX6" fmla="*/ 110244 w 1102439"/>
                  <a:gd name="connsiteY6" fmla="*/ 2721823 h 2721823"/>
                  <a:gd name="connsiteX7" fmla="*/ 0 w 1102439"/>
                  <a:gd name="connsiteY7" fmla="*/ 2611579 h 2721823"/>
                  <a:gd name="connsiteX8" fmla="*/ 0 w 1102439"/>
                  <a:gd name="connsiteY8" fmla="*/ 110244 h 272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2439" h="2721823">
                    <a:moveTo>
                      <a:pt x="0" y="110244"/>
                    </a:moveTo>
                    <a:cubicBezTo>
                      <a:pt x="0" y="49358"/>
                      <a:pt x="49358" y="0"/>
                      <a:pt x="110244" y="0"/>
                    </a:cubicBezTo>
                    <a:lnTo>
                      <a:pt x="992195" y="0"/>
                    </a:lnTo>
                    <a:cubicBezTo>
                      <a:pt x="1053081" y="0"/>
                      <a:pt x="1102439" y="49358"/>
                      <a:pt x="1102439" y="110244"/>
                    </a:cubicBezTo>
                    <a:lnTo>
                      <a:pt x="1102439" y="2611579"/>
                    </a:lnTo>
                    <a:cubicBezTo>
                      <a:pt x="1102439" y="2672465"/>
                      <a:pt x="1053081" y="2721823"/>
                      <a:pt x="992195" y="2721823"/>
                    </a:cubicBezTo>
                    <a:lnTo>
                      <a:pt x="110244" y="2721823"/>
                    </a:lnTo>
                    <a:cubicBezTo>
                      <a:pt x="49358" y="2721823"/>
                      <a:pt x="0" y="2672465"/>
                      <a:pt x="0" y="2611579"/>
                    </a:cubicBezTo>
                    <a:lnTo>
                      <a:pt x="0" y="110244"/>
                    </a:lnTo>
                    <a:close/>
                  </a:path>
                </a:pathLst>
              </a:custGeom>
              <a:solidFill>
                <a:srgbClr val="5BAE7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vert270" wrap="square" lIns="0" tIns="72785" rIns="0" bIns="72785" numCol="1" spcCol="1270" anchor="ctr" anchorCtr="0">
                <a:noAutofit/>
              </a:bodyPr>
              <a:lstStyle/>
              <a:p>
                <a:pPr marL="0" marR="0" lvl="0" indent="0" algn="ctr" defTabSz="528955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Set up</a:t>
                </a:r>
                <a:endParaRPr kumimoji="0" lang="en-US" sz="1400" b="0" i="0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/>
                </a:endParaRPr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C1AEE740-9EBF-4F76-095C-DEFFA263F3A4}"/>
              </a:ext>
            </a:extLst>
          </p:cNvPr>
          <p:cNvSpPr txBox="1"/>
          <p:nvPr userDrawn="1"/>
        </p:nvSpPr>
        <p:spPr>
          <a:xfrm>
            <a:off x="3994810" y="5843127"/>
            <a:ext cx="1669126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16 Elementary Schools</a:t>
            </a:r>
          </a:p>
        </p:txBody>
      </p:sp>
      <p:sp>
        <p:nvSpPr>
          <p:cNvPr id="70" name="Left-Up Arrow 69">
            <a:extLst>
              <a:ext uri="{FF2B5EF4-FFF2-40B4-BE49-F238E27FC236}">
                <a16:creationId xmlns:a16="http://schemas.microsoft.com/office/drawing/2014/main" id="{4BF720F2-C0E9-72F3-DBD3-D708F66A8F93}"/>
              </a:ext>
            </a:extLst>
          </p:cNvPr>
          <p:cNvSpPr/>
          <p:nvPr userDrawn="1"/>
        </p:nvSpPr>
        <p:spPr>
          <a:xfrm rot="8100000">
            <a:off x="5881456" y="4361109"/>
            <a:ext cx="999217" cy="956824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12CF203D-EDA0-8EFC-AF86-C06766EA59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alphaModFix/>
          </a:blip>
          <a:srcRect r="27907"/>
          <a:stretch/>
        </p:blipFill>
        <p:spPr>
          <a:xfrm>
            <a:off x="10306459" y="4711164"/>
            <a:ext cx="1876684" cy="115922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032C9DBF-C68E-8B1B-6F88-119ED131018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03796" y="3090036"/>
            <a:ext cx="1280160" cy="84189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98F8575-2A08-1BB5-20E5-805C09E0AB8F}"/>
              </a:ext>
            </a:extLst>
          </p:cNvPr>
          <p:cNvSpPr txBox="1"/>
          <p:nvPr userDrawn="1"/>
        </p:nvSpPr>
        <p:spPr>
          <a:xfrm>
            <a:off x="10487949" y="3646517"/>
            <a:ext cx="1511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635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Finalize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9FB453-7E07-16BD-301E-6FAAE3F30398}"/>
              </a:ext>
            </a:extLst>
          </p:cNvPr>
          <p:cNvSpPr txBox="1"/>
          <p:nvPr userDrawn="1"/>
        </p:nvSpPr>
        <p:spPr>
          <a:xfrm rot="19463535">
            <a:off x="10077290" y="5030697"/>
            <a:ext cx="236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Disseminate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B4BCAE3-9017-F1AD-9E6B-A8800359A89C}"/>
              </a:ext>
            </a:extLst>
          </p:cNvPr>
          <p:cNvGrpSpPr/>
          <p:nvPr userDrawn="1"/>
        </p:nvGrpSpPr>
        <p:grpSpPr>
          <a:xfrm>
            <a:off x="6116916" y="3308032"/>
            <a:ext cx="646208" cy="821495"/>
            <a:chOff x="5248279" y="1710684"/>
            <a:chExt cx="646208" cy="821495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374E8B7F-376A-4958-C6E4-169528195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363485" y="1720003"/>
              <a:ext cx="223925" cy="225992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4E39A1A-DC10-1F41-C0AA-11B2E78B6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590319" y="1710684"/>
              <a:ext cx="223925" cy="225992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A668C94A-2FCA-E324-E67F-DA04647EB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248279" y="1918757"/>
              <a:ext cx="223925" cy="225992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C87AD70-FA24-264A-EF54-51D158450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456446" y="1939088"/>
              <a:ext cx="223925" cy="225992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95C9E1C1-2015-DEA8-C62E-E8DBB190D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345723" y="2121684"/>
              <a:ext cx="223925" cy="225992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01CE3734-5FF7-A5CF-59DC-A6618E21A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563504" y="2106340"/>
              <a:ext cx="223925" cy="225992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07B550C1-1BDD-633A-4DAB-D7DCD8252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426811" y="2306187"/>
              <a:ext cx="223925" cy="225992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5187474-0494-79E3-33A0-F2961303E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5670562" y="2269321"/>
              <a:ext cx="223925" cy="225992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09F2650-FF46-CC5C-8404-6D1951ED6094}"/>
              </a:ext>
            </a:extLst>
          </p:cNvPr>
          <p:cNvGrpSpPr/>
          <p:nvPr userDrawn="1"/>
        </p:nvGrpSpPr>
        <p:grpSpPr>
          <a:xfrm>
            <a:off x="6158278" y="5560865"/>
            <a:ext cx="592975" cy="770645"/>
            <a:chOff x="6206589" y="4993261"/>
            <a:chExt cx="592975" cy="770645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44DD4DF5-9395-6A9B-D419-D8372DDE4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206589" y="5008074"/>
              <a:ext cx="223925" cy="225992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ECD9826-AEF3-11FA-F391-1B630ABB7A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433293" y="4993261"/>
              <a:ext cx="223925" cy="225992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20902ADE-332B-A82A-7BE4-440DAD73D0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255922" y="5162008"/>
              <a:ext cx="223925" cy="225992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A5F04A11-7738-49FF-00E6-C92462B590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448006" y="5188216"/>
              <a:ext cx="223925" cy="225992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A210FFB-CD39-BCB1-74A8-3B9BA6FDA7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269131" y="5533773"/>
              <a:ext cx="223925" cy="225992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1B8B0FDF-5122-E6A9-DD24-B140B62622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371539" y="5357021"/>
              <a:ext cx="223925" cy="225992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7200C1D2-9F71-C99F-BED4-8433CF9B5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457005" y="5537914"/>
              <a:ext cx="223925" cy="22599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514572E9-074F-BB70-08B8-8580DAEAEF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6575639" y="5337761"/>
              <a:ext cx="223925" cy="225992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FDA4994-1EDD-30C0-7B46-7C8870108CCF}"/>
              </a:ext>
            </a:extLst>
          </p:cNvPr>
          <p:cNvGrpSpPr/>
          <p:nvPr userDrawn="1"/>
        </p:nvGrpSpPr>
        <p:grpSpPr>
          <a:xfrm>
            <a:off x="4520036" y="4088816"/>
            <a:ext cx="605771" cy="811562"/>
            <a:chOff x="4630479" y="3861130"/>
            <a:chExt cx="605771" cy="811562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E3233BF4-EC0E-B708-D8C3-BD1BEEE7C7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4630479" y="4050223"/>
              <a:ext cx="223925" cy="225992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066393CD-5750-FD1C-9920-554320D67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4839006" y="4084593"/>
              <a:ext cx="223925" cy="22599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F8718654-70BE-2BCD-23FA-CB1104FBB2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4874924" y="3894280"/>
              <a:ext cx="223925" cy="225992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0F001D2F-541A-B387-5E24-DD648ACA0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4644726" y="4257607"/>
              <a:ext cx="223925" cy="225992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89E55213-247D-3B83-5A1F-87FE7009AC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4869577" y="4282736"/>
              <a:ext cx="223925" cy="22599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9057A8BE-763B-599E-CC26-A709C4AA1C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4962846" y="4422651"/>
              <a:ext cx="223925" cy="225992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AA85C4C-6914-82B0-201B-B0291AEA05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4679086" y="3861130"/>
              <a:ext cx="223925" cy="225992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15D385B-61FB-F96B-7E55-676658E2EF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4715851" y="4446700"/>
              <a:ext cx="223925" cy="225992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2C981B25-D95B-2DAE-8BF3-629041BBF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5012325" y="4050223"/>
              <a:ext cx="223925" cy="225992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AFD5E3F-B227-603D-6E77-09C870FD02DA}"/>
              </a:ext>
            </a:extLst>
          </p:cNvPr>
          <p:cNvGrpSpPr/>
          <p:nvPr userDrawn="1"/>
        </p:nvGrpSpPr>
        <p:grpSpPr>
          <a:xfrm>
            <a:off x="4493446" y="4991286"/>
            <a:ext cx="647556" cy="562096"/>
            <a:chOff x="4603889" y="4763600"/>
            <a:chExt cx="647556" cy="562096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F226C00B-C2CA-984D-E0F0-DDB5F3196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4868650" y="4763600"/>
              <a:ext cx="223925" cy="225992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DDD6B943-3AB7-7824-28D4-244D7DE146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5004775" y="4869018"/>
              <a:ext cx="223925" cy="225992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A965E724-9E04-DF70-41EB-F25DACD2E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5027520" y="5022760"/>
              <a:ext cx="223925" cy="225992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709279A3-C100-68D1-FFB8-7F42FD13AF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4623862" y="4811478"/>
              <a:ext cx="223925" cy="225992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1D9D3270-5E15-53B9-AB55-159DC441D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4782957" y="4937489"/>
              <a:ext cx="223925" cy="225992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16176DB-80C5-77CD-AECF-AC3B044695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4603889" y="5061244"/>
              <a:ext cx="223925" cy="225992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22863758-EA5C-913B-7474-E87059413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4850559" y="5099704"/>
              <a:ext cx="223925" cy="225992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37974CBE-2706-3893-AE52-6D98A0E7609B}"/>
              </a:ext>
            </a:extLst>
          </p:cNvPr>
          <p:cNvSpPr txBox="1"/>
          <p:nvPr userDrawn="1"/>
        </p:nvSpPr>
        <p:spPr>
          <a:xfrm rot="18900000">
            <a:off x="5715006" y="4373190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3E19559-8E7A-2313-DB79-4378087F288D}"/>
              </a:ext>
            </a:extLst>
          </p:cNvPr>
          <p:cNvSpPr txBox="1"/>
          <p:nvPr userDrawn="1"/>
        </p:nvSpPr>
        <p:spPr>
          <a:xfrm rot="2700000">
            <a:off x="5724299" y="4930264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674C2CDE-4A11-B6B9-5C2A-C5FDF263D4D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8087752" y="3584876"/>
            <a:ext cx="652196" cy="565716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D16459DD-5F4F-D379-33CA-1C92F17BB9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147645" y="5761452"/>
            <a:ext cx="562826" cy="562826"/>
          </a:xfrm>
          <a:prstGeom prst="rect">
            <a:avLst/>
          </a:prstGeom>
        </p:spPr>
      </p:pic>
      <p:sp>
        <p:nvSpPr>
          <p:cNvPr id="128" name="enhance/trad ci3t text box">
            <a:extLst>
              <a:ext uri="{FF2B5EF4-FFF2-40B4-BE49-F238E27FC236}">
                <a16:creationId xmlns:a16="http://schemas.microsoft.com/office/drawing/2014/main" id="{6E5767FC-4458-1085-8A5D-6CAE1FF8376F}"/>
              </a:ext>
            </a:extLst>
          </p:cNvPr>
          <p:cNvSpPr txBox="1"/>
          <p:nvPr userDrawn="1"/>
        </p:nvSpPr>
        <p:spPr>
          <a:xfrm>
            <a:off x="7616908" y="5304702"/>
            <a:ext cx="1512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n w="6350">
                  <a:noFill/>
                </a:ln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</a:p>
        </p:txBody>
      </p:sp>
      <p:sp>
        <p:nvSpPr>
          <p:cNvPr id="129" name="enhance/trad ci3t text box">
            <a:extLst>
              <a:ext uri="{FF2B5EF4-FFF2-40B4-BE49-F238E27FC236}">
                <a16:creationId xmlns:a16="http://schemas.microsoft.com/office/drawing/2014/main" id="{3BF87D4D-434E-227F-C975-5519EC007863}"/>
              </a:ext>
            </a:extLst>
          </p:cNvPr>
          <p:cNvSpPr txBox="1"/>
          <p:nvPr userDrawn="1"/>
        </p:nvSpPr>
        <p:spPr>
          <a:xfrm>
            <a:off x="7657111" y="3098514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n w="3175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Enhanced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51628A85-C8CE-71E5-FE98-A6C1787AA979}"/>
              </a:ext>
            </a:extLst>
          </p:cNvPr>
          <p:cNvGrpSpPr/>
          <p:nvPr userDrawn="1"/>
        </p:nvGrpSpPr>
        <p:grpSpPr>
          <a:xfrm>
            <a:off x="8199851" y="4340684"/>
            <a:ext cx="421775" cy="971946"/>
            <a:chOff x="8177157" y="4342077"/>
            <a:chExt cx="421775" cy="971946"/>
          </a:xfrm>
        </p:grpSpPr>
        <p:pic>
          <p:nvPicPr>
            <p:cNvPr id="131" name="Graphic 130">
              <a:extLst>
                <a:ext uri="{FF2B5EF4-FFF2-40B4-BE49-F238E27FC236}">
                  <a16:creationId xmlns:a16="http://schemas.microsoft.com/office/drawing/2014/main" id="{8093C2F9-35EF-7D0D-049D-930BB5F10D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0390" y="4701579"/>
              <a:ext cx="275309" cy="275309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A55CE25B-2CB3-C998-7AA0-4CCDF1AC5C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77658" y="4342077"/>
              <a:ext cx="220773" cy="321125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49E26D5-8EF7-7F16-F4D0-2E19B2EE35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rcRect/>
            <a:stretch/>
          </p:blipFill>
          <p:spPr>
            <a:xfrm>
              <a:off x="8177157" y="5015266"/>
              <a:ext cx="421775" cy="298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5752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-4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55415354"/>
              </p:ext>
            </p:extLst>
          </p:nvPr>
        </p:nvGraphicFramePr>
        <p:xfrm>
          <a:off x="0" y="1554480"/>
          <a:ext cx="12189242" cy="5303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208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916850402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31382176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</a:tblGrid>
              <a:tr h="109728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Component 1</a:t>
                      </a:r>
                    </a:p>
                    <a:p>
                      <a:pPr algn="ctr"/>
                      <a:r>
                        <a:rPr lang="en-US" sz="1400" spc="-100" baseline="0">
                          <a:solidFill>
                            <a:schemeClr val="tx2"/>
                          </a:solidFill>
                        </a:rPr>
                        <a:t>Randomized Control Trial</a:t>
                      </a:r>
                    </a:p>
                  </a:txBody>
                  <a:tcPr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79319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Implementation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Sustainability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548640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Component 2</a:t>
                      </a:r>
                    </a:p>
                    <a:p>
                      <a:pPr algn="ctr"/>
                      <a:r>
                        <a:rPr lang="en-US" sz="1400">
                          <a:solidFill>
                            <a:schemeClr val="tx2"/>
                          </a:solidFill>
                        </a:rPr>
                        <a:t>Design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Leadership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Building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/>
                        <a:t>Capacity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Screening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1524" y="6293926"/>
            <a:ext cx="12188952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99957-E379-8DAA-862F-FE0C5366B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1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D1DEF11-994A-431A-8884-D9A1205ABA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94510621"/>
              </p:ext>
            </p:extLst>
          </p:nvPr>
        </p:nvGraphicFramePr>
        <p:xfrm>
          <a:off x="0" y="0"/>
          <a:ext cx="12181116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771426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5906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208582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83E41FC-5194-5E47-9ABA-3C46439F1798}"/>
              </a:ext>
            </a:extLst>
          </p:cNvPr>
          <p:cNvSpPr/>
          <p:nvPr userDrawn="1"/>
        </p:nvSpPr>
        <p:spPr>
          <a:xfrm>
            <a:off x="8410352" y="1679945"/>
            <a:ext cx="265814" cy="4549903"/>
          </a:xfrm>
          <a:prstGeom prst="rightBrace">
            <a:avLst>
              <a:gd name="adj1" fmla="val 159477"/>
              <a:gd name="adj2" fmla="val 59815"/>
            </a:avLst>
          </a:prstGeom>
          <a:ln w="57150">
            <a:solidFill>
              <a:schemeClr val="accent6">
                <a:lumMod val="50000"/>
              </a:schemeClr>
            </a:solidFill>
          </a:ln>
          <a:effectLst>
            <a:glow rad="25400">
              <a:srgbClr val="00B05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655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95994809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2049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642049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117199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848469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2814574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408828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354348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685026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1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766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9102947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437742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375900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rgbClr val="356D3C"/>
          </a:solidFill>
          <a:ln w="28575">
            <a:solidFill>
              <a:srgbClr val="80B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2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96072352"/>
              </p:ext>
            </p:extLst>
          </p:nvPr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1341366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4411958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A9448E8-6934-DA67-3844-5DADF83DB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7881" y="3668242"/>
            <a:ext cx="562478" cy="562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CC1403-C578-2FBA-3EDE-B6AE0C6AC4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82393" y="2545372"/>
            <a:ext cx="593454" cy="487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C89C2A-6926-D71A-5B64-892585F0F8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50000"/>
          </a:blip>
          <a:srcRect r="27907"/>
          <a:stretch/>
        </p:blipFill>
        <p:spPr>
          <a:xfrm>
            <a:off x="10833753" y="5197604"/>
            <a:ext cx="1374607" cy="849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899E13-0BCE-D7BD-D9E3-23DA842EC22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11062526" y="1805769"/>
            <a:ext cx="884341" cy="1144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FEE054-2185-60DF-DEE1-8F1AA1FFD0FC}"/>
              </a:ext>
            </a:extLst>
          </p:cNvPr>
          <p:cNvSpPr txBox="1"/>
          <p:nvPr userDrawn="1"/>
        </p:nvSpPr>
        <p:spPr>
          <a:xfrm>
            <a:off x="10927455" y="279397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Analyze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1AD6D31-E3C2-C283-681B-D10DB1C71AC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2000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61020" y="3500236"/>
            <a:ext cx="1287353" cy="8466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213E03-2AA9-AB2C-40CF-0E710EEA903E}"/>
              </a:ext>
            </a:extLst>
          </p:cNvPr>
          <p:cNvSpPr txBox="1"/>
          <p:nvPr userDrawn="1"/>
        </p:nvSpPr>
        <p:spPr>
          <a:xfrm>
            <a:off x="10942683" y="423072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Finalize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3D213-61B6-2D02-2B17-BE2FB361E4A0}"/>
              </a:ext>
            </a:extLst>
          </p:cNvPr>
          <p:cNvSpPr txBox="1"/>
          <p:nvPr userDrawn="1"/>
        </p:nvSpPr>
        <p:spPr>
          <a:xfrm rot="18953579">
            <a:off x="10593092" y="5407869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Disseminate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96383A-7215-48DF-D6DE-283907D5779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01149" y="1823944"/>
            <a:ext cx="355942" cy="51773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EA9C564-525E-E0BF-07D9-AAAB0D4845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6892" y="4937827"/>
            <a:ext cx="364457" cy="3644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58826B-1BA0-19D0-A34D-A6C4A3FD99C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56382" y="5848197"/>
            <a:ext cx="445477" cy="3657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239194-9C58-E2E1-026C-2EDFEC11FA7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53390" y="5392360"/>
            <a:ext cx="251460" cy="365760"/>
          </a:xfrm>
          <a:prstGeom prst="rect">
            <a:avLst/>
          </a:prstGeom>
        </p:spPr>
      </p:pic>
      <p:sp>
        <p:nvSpPr>
          <p:cNvPr id="19" name="Sun half left">
            <a:extLst>
              <a:ext uri="{FF2B5EF4-FFF2-40B4-BE49-F238E27FC236}">
                <a16:creationId xmlns:a16="http://schemas.microsoft.com/office/drawing/2014/main" id="{358526A3-6D18-CD83-B308-721112A41F07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5936091" y="1984056"/>
            <a:ext cx="346045" cy="684280"/>
          </a:xfrm>
          <a:custGeom>
            <a:avLst/>
            <a:gdLst>
              <a:gd name="connsiteX0" fmla="*/ 560483 w 661864"/>
              <a:gd name="connsiteY0" fmla="*/ 1044714 h 1308789"/>
              <a:gd name="connsiteX1" fmla="*/ 661864 w 661864"/>
              <a:gd name="connsiteY1" fmla="*/ 1044714 h 1308789"/>
              <a:gd name="connsiteX2" fmla="*/ 661864 w 661864"/>
              <a:gd name="connsiteY2" fmla="*/ 1287787 h 1308789"/>
              <a:gd name="connsiteX3" fmla="*/ 654395 w 661864"/>
              <a:gd name="connsiteY3" fmla="*/ 1308789 h 1308789"/>
              <a:gd name="connsiteX4" fmla="*/ 312003 w 661864"/>
              <a:gd name="connsiteY4" fmla="*/ 863977 h 1308789"/>
              <a:gd name="connsiteX5" fmla="*/ 444812 w 661864"/>
              <a:gd name="connsiteY5" fmla="*/ 996786 h 1308789"/>
              <a:gd name="connsiteX6" fmla="*/ 191653 w 661864"/>
              <a:gd name="connsiteY6" fmla="*/ 1117076 h 1308789"/>
              <a:gd name="connsiteX7" fmla="*/ 264075 w 661864"/>
              <a:gd name="connsiteY7" fmla="*/ 560483 h 1308789"/>
              <a:gd name="connsiteX8" fmla="*/ 264075 w 661864"/>
              <a:gd name="connsiteY8" fmla="*/ 748306 h 1308789"/>
              <a:gd name="connsiteX9" fmla="*/ 0 w 661864"/>
              <a:gd name="connsiteY9" fmla="*/ 654395 h 1308789"/>
              <a:gd name="connsiteX10" fmla="*/ 654394 w 661864"/>
              <a:gd name="connsiteY10" fmla="*/ 327198 h 1308789"/>
              <a:gd name="connsiteX11" fmla="*/ 661864 w 661864"/>
              <a:gd name="connsiteY11" fmla="*/ 327951 h 1308789"/>
              <a:gd name="connsiteX12" fmla="*/ 661864 w 661864"/>
              <a:gd name="connsiteY12" fmla="*/ 980839 h 1308789"/>
              <a:gd name="connsiteX13" fmla="*/ 654394 w 661864"/>
              <a:gd name="connsiteY13" fmla="*/ 981592 h 1308789"/>
              <a:gd name="connsiteX14" fmla="*/ 327197 w 661864"/>
              <a:gd name="connsiteY14" fmla="*/ 654395 h 1308789"/>
              <a:gd name="connsiteX15" fmla="*/ 654394 w 661864"/>
              <a:gd name="connsiteY15" fmla="*/ 327198 h 1308789"/>
              <a:gd name="connsiteX16" fmla="*/ 191653 w 661864"/>
              <a:gd name="connsiteY16" fmla="*/ 191653 h 1308789"/>
              <a:gd name="connsiteX17" fmla="*/ 444812 w 661864"/>
              <a:gd name="connsiteY17" fmla="*/ 312003 h 1308789"/>
              <a:gd name="connsiteX18" fmla="*/ 312003 w 661864"/>
              <a:gd name="connsiteY18" fmla="*/ 444812 h 1308789"/>
              <a:gd name="connsiteX19" fmla="*/ 654395 w 661864"/>
              <a:gd name="connsiteY19" fmla="*/ 0 h 1308789"/>
              <a:gd name="connsiteX20" fmla="*/ 661864 w 661864"/>
              <a:gd name="connsiteY20" fmla="*/ 21003 h 1308789"/>
              <a:gd name="connsiteX21" fmla="*/ 661864 w 661864"/>
              <a:gd name="connsiteY21" fmla="*/ 264075 h 1308789"/>
              <a:gd name="connsiteX22" fmla="*/ 560483 w 661864"/>
              <a:gd name="connsiteY22" fmla="*/ 264075 h 130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1864" h="1308789">
                <a:moveTo>
                  <a:pt x="560483" y="1044714"/>
                </a:moveTo>
                <a:lnTo>
                  <a:pt x="661864" y="1044714"/>
                </a:lnTo>
                <a:lnTo>
                  <a:pt x="661864" y="1287787"/>
                </a:lnTo>
                <a:lnTo>
                  <a:pt x="654395" y="1308789"/>
                </a:lnTo>
                <a:close/>
                <a:moveTo>
                  <a:pt x="312003" y="863977"/>
                </a:moveTo>
                <a:lnTo>
                  <a:pt x="444812" y="996786"/>
                </a:lnTo>
                <a:lnTo>
                  <a:pt x="191653" y="1117076"/>
                </a:lnTo>
                <a:close/>
                <a:moveTo>
                  <a:pt x="264075" y="560483"/>
                </a:moveTo>
                <a:lnTo>
                  <a:pt x="264075" y="748306"/>
                </a:lnTo>
                <a:lnTo>
                  <a:pt x="0" y="654395"/>
                </a:lnTo>
                <a:close/>
                <a:moveTo>
                  <a:pt x="654394" y="327198"/>
                </a:moveTo>
                <a:lnTo>
                  <a:pt x="661864" y="327951"/>
                </a:lnTo>
                <a:lnTo>
                  <a:pt x="661864" y="980839"/>
                </a:lnTo>
                <a:lnTo>
                  <a:pt x="654394" y="981592"/>
                </a:lnTo>
                <a:cubicBezTo>
                  <a:pt x="473688" y="981592"/>
                  <a:pt x="327197" y="835101"/>
                  <a:pt x="327197" y="654395"/>
                </a:cubicBezTo>
                <a:cubicBezTo>
                  <a:pt x="327197" y="473689"/>
                  <a:pt x="473688" y="327198"/>
                  <a:pt x="654394" y="327198"/>
                </a:cubicBezTo>
                <a:close/>
                <a:moveTo>
                  <a:pt x="191653" y="191653"/>
                </a:moveTo>
                <a:lnTo>
                  <a:pt x="444812" y="312003"/>
                </a:lnTo>
                <a:lnTo>
                  <a:pt x="312003" y="444812"/>
                </a:lnTo>
                <a:close/>
                <a:moveTo>
                  <a:pt x="654395" y="0"/>
                </a:moveTo>
                <a:lnTo>
                  <a:pt x="661864" y="21003"/>
                </a:lnTo>
                <a:lnTo>
                  <a:pt x="661864" y="264075"/>
                </a:lnTo>
                <a:lnTo>
                  <a:pt x="560483" y="264075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 w="3175"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: Rounded Corners 109">
            <a:extLst>
              <a:ext uri="{FF2B5EF4-FFF2-40B4-BE49-F238E27FC236}">
                <a16:creationId xmlns:a16="http://schemas.microsoft.com/office/drawing/2014/main" id="{CAB2ACE1-4D75-F0B0-A3B7-2BF51B8C8F08}"/>
              </a:ext>
            </a:extLst>
          </p:cNvPr>
          <p:cNvSpPr/>
          <p:nvPr userDrawn="1"/>
        </p:nvSpPr>
        <p:spPr>
          <a:xfrm>
            <a:off x="2081352" y="2138133"/>
            <a:ext cx="2688075" cy="301752"/>
          </a:xfrm>
          <a:prstGeom prst="roundRect">
            <a:avLst/>
          </a:prstGeom>
          <a:solidFill>
            <a:srgbClr val="D3E2D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Expert panel </a:t>
            </a:r>
            <a:r>
              <a:rPr lang="en-US" sz="1400">
                <a:solidFill>
                  <a:prstClr val="black"/>
                </a:solidFill>
                <a:latin typeface="Arial" panose="020B0604020202020204"/>
                <a:cs typeface="Calibri"/>
              </a:rPr>
              <a:t>f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eedback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1" name="Freeform: Shape 132">
            <a:extLst>
              <a:ext uri="{FF2B5EF4-FFF2-40B4-BE49-F238E27FC236}">
                <a16:creationId xmlns:a16="http://schemas.microsoft.com/office/drawing/2014/main" id="{593055DC-121B-D16C-5EDD-6DCA007606AF}"/>
              </a:ext>
            </a:extLst>
          </p:cNvPr>
          <p:cNvSpPr/>
          <p:nvPr userDrawn="1"/>
        </p:nvSpPr>
        <p:spPr>
          <a:xfrm>
            <a:off x="5058904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0EB927F-9F95-BBEC-9053-F38984DFD3C2}"/>
              </a:ext>
            </a:extLst>
          </p:cNvPr>
          <p:cNvSpPr/>
          <p:nvPr userDrawn="1"/>
        </p:nvSpPr>
        <p:spPr>
          <a:xfrm>
            <a:off x="2081352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2785" rIns="0" bIns="72785" numCol="1" spcCol="1270" anchor="t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  <a:p>
            <a:pPr marL="48578" marR="0" lvl="1" indent="-48578" algn="ctr" defTabSz="4156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CC2DC9F-75C1-7261-FAE4-3CA21AA003B6}"/>
              </a:ext>
            </a:extLst>
          </p:cNvPr>
          <p:cNvSpPr/>
          <p:nvPr userDrawn="1"/>
        </p:nvSpPr>
        <p:spPr>
          <a:xfrm>
            <a:off x="2825740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F71ECD5-4A97-2036-1997-B9BC648C2FF1}"/>
              </a:ext>
            </a:extLst>
          </p:cNvPr>
          <p:cNvSpPr/>
          <p:nvPr userDrawn="1"/>
        </p:nvSpPr>
        <p:spPr>
          <a:xfrm>
            <a:off x="3570128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120EB3A-23E9-B1E2-E817-E0A8F4525D8A}"/>
              </a:ext>
            </a:extLst>
          </p:cNvPr>
          <p:cNvSpPr/>
          <p:nvPr userDrawn="1"/>
        </p:nvSpPr>
        <p:spPr>
          <a:xfrm>
            <a:off x="4314516" y="2853434"/>
            <a:ext cx="73152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6" name="Rectangle: Rounded Corners 121">
            <a:extLst>
              <a:ext uri="{FF2B5EF4-FFF2-40B4-BE49-F238E27FC236}">
                <a16:creationId xmlns:a16="http://schemas.microsoft.com/office/drawing/2014/main" id="{65E9E2A4-F783-67E0-F44D-E12EB990BE24}"/>
              </a:ext>
            </a:extLst>
          </p:cNvPr>
          <p:cNvSpPr/>
          <p:nvPr userDrawn="1"/>
        </p:nvSpPr>
        <p:spPr>
          <a:xfrm>
            <a:off x="2081352" y="2499218"/>
            <a:ext cx="3709072" cy="301751"/>
          </a:xfrm>
          <a:prstGeom prst="roundRect">
            <a:avLst/>
          </a:pr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1: Ci3T Leadership Teams</a:t>
            </a:r>
          </a:p>
        </p:txBody>
      </p:sp>
      <p:sp>
        <p:nvSpPr>
          <p:cNvPr id="27" name="Freeform: Shape 134">
            <a:extLst>
              <a:ext uri="{FF2B5EF4-FFF2-40B4-BE49-F238E27FC236}">
                <a16:creationId xmlns:a16="http://schemas.microsoft.com/office/drawing/2014/main" id="{83A22D4A-44E7-83E0-4022-3FB38DEB8460}"/>
              </a:ext>
            </a:extLst>
          </p:cNvPr>
          <p:cNvSpPr/>
          <p:nvPr userDrawn="1"/>
        </p:nvSpPr>
        <p:spPr>
          <a:xfrm>
            <a:off x="5834793" y="2853433"/>
            <a:ext cx="5486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0" rIns="0" bIns="0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Module v2 Review</a:t>
            </a:r>
          </a:p>
        </p:txBody>
      </p:sp>
      <p:pic>
        <p:nvPicPr>
          <p:cNvPr id="28" name="Focus Group">
            <a:extLst>
              <a:ext uri="{FF2B5EF4-FFF2-40B4-BE49-F238E27FC236}">
                <a16:creationId xmlns:a16="http://schemas.microsoft.com/office/drawing/2014/main" id="{4A59FB45-D656-CDC9-1975-3276F3AA62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/>
          <a:srcRect/>
          <a:stretch/>
        </p:blipFill>
        <p:spPr bwMode="auto">
          <a:xfrm>
            <a:off x="5885070" y="4757828"/>
            <a:ext cx="468752" cy="33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: Rounded Corners 122">
            <a:extLst>
              <a:ext uri="{FF2B5EF4-FFF2-40B4-BE49-F238E27FC236}">
                <a16:creationId xmlns:a16="http://schemas.microsoft.com/office/drawing/2014/main" id="{402E8882-56F3-C77E-7F18-E19E7DC3F291}"/>
              </a:ext>
            </a:extLst>
          </p:cNvPr>
          <p:cNvSpPr/>
          <p:nvPr userDrawn="1"/>
        </p:nvSpPr>
        <p:spPr>
          <a:xfrm>
            <a:off x="5834793" y="2499218"/>
            <a:ext cx="548640" cy="301751"/>
          </a:xfrm>
          <a:prstGeom prst="roundRect">
            <a:avLst/>
          </a:pr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8566EC-7675-86F6-D421-DD1B2B523AC5}"/>
              </a:ext>
            </a:extLst>
          </p:cNvPr>
          <p:cNvSpPr txBox="1"/>
          <p:nvPr userDrawn="1"/>
        </p:nvSpPr>
        <p:spPr>
          <a:xfrm>
            <a:off x="2296075" y="5276380"/>
            <a:ext cx="4034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Stakeholder field testing</a:t>
            </a:r>
          </a:p>
          <a:p>
            <a:pPr marL="173038" marR="0" lvl="0" indent="-112713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Students	• Ci3T Leadership Teams</a:t>
            </a:r>
          </a:p>
          <a:p>
            <a:pPr marL="173038" marR="0" lvl="0" indent="-112713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Families	• Principal leaders</a:t>
            </a:r>
          </a:p>
          <a:p>
            <a:pPr marL="173038" marR="0" lvl="0" indent="-112713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597025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Faculty &amp; staff	• District administrators</a:t>
            </a:r>
          </a:p>
        </p:txBody>
      </p:sp>
      <p:sp>
        <p:nvSpPr>
          <p:cNvPr id="31" name="Freeform: Shape 126">
            <a:extLst>
              <a:ext uri="{FF2B5EF4-FFF2-40B4-BE49-F238E27FC236}">
                <a16:creationId xmlns:a16="http://schemas.microsoft.com/office/drawing/2014/main" id="{45F60F25-9F77-79A0-06F6-D794E75C4A88}"/>
              </a:ext>
            </a:extLst>
          </p:cNvPr>
          <p:cNvSpPr/>
          <p:nvPr userDrawn="1"/>
        </p:nvSpPr>
        <p:spPr>
          <a:xfrm>
            <a:off x="2160993" y="4970507"/>
            <a:ext cx="3556694" cy="29923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3152" rIns="72785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2: Module testing with stakeholders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0797EE6C-2621-85EC-6FE0-8CA603DC7B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0108" y="2526005"/>
            <a:ext cx="251460" cy="2514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BA51088-843D-1084-5A49-B3A58C837D3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323636" y="2438989"/>
            <a:ext cx="251460" cy="365760"/>
          </a:xfrm>
          <a:prstGeom prst="rect">
            <a:avLst/>
          </a:prstGeom>
        </p:spPr>
      </p:pic>
      <p:sp>
        <p:nvSpPr>
          <p:cNvPr id="34" name="Freeform: Shape 132">
            <a:extLst>
              <a:ext uri="{FF2B5EF4-FFF2-40B4-BE49-F238E27FC236}">
                <a16:creationId xmlns:a16="http://schemas.microsoft.com/office/drawing/2014/main" id="{5DA570D2-1572-6C7C-030E-B61B0FD9AA79}"/>
              </a:ext>
            </a:extLst>
          </p:cNvPr>
          <p:cNvSpPr/>
          <p:nvPr userDrawn="1"/>
        </p:nvSpPr>
        <p:spPr>
          <a:xfrm>
            <a:off x="10095158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5" name="Freeform: Shape 21">
            <a:extLst>
              <a:ext uri="{FF2B5EF4-FFF2-40B4-BE49-F238E27FC236}">
                <a16:creationId xmlns:a16="http://schemas.microsoft.com/office/drawing/2014/main" id="{D9B40609-AE41-D612-6AE7-5A2B7A8135E0}"/>
              </a:ext>
            </a:extLst>
          </p:cNvPr>
          <p:cNvSpPr/>
          <p:nvPr userDrawn="1"/>
        </p:nvSpPr>
        <p:spPr>
          <a:xfrm>
            <a:off x="7203990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2785" rIns="0" bIns="72785" numCol="1" spcCol="1270" anchor="t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  <a:p>
            <a:pPr marL="48578" marR="0" lvl="1" indent="-48578" algn="ctr" defTabSz="41560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Freeform: Shape 22">
            <a:extLst>
              <a:ext uri="{FF2B5EF4-FFF2-40B4-BE49-F238E27FC236}">
                <a16:creationId xmlns:a16="http://schemas.microsoft.com/office/drawing/2014/main" id="{BA6CB636-BF1A-3560-BAB7-D049429C56B4}"/>
              </a:ext>
            </a:extLst>
          </p:cNvPr>
          <p:cNvSpPr/>
          <p:nvPr userDrawn="1"/>
        </p:nvSpPr>
        <p:spPr>
          <a:xfrm>
            <a:off x="7926782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7" name="Freeform: Shape 23">
            <a:extLst>
              <a:ext uri="{FF2B5EF4-FFF2-40B4-BE49-F238E27FC236}">
                <a16:creationId xmlns:a16="http://schemas.microsoft.com/office/drawing/2014/main" id="{53B631D2-898E-8357-99B3-E247772800EF}"/>
              </a:ext>
            </a:extLst>
          </p:cNvPr>
          <p:cNvSpPr/>
          <p:nvPr userDrawn="1"/>
        </p:nvSpPr>
        <p:spPr>
          <a:xfrm>
            <a:off x="8649574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8" name="Freeform: Shape 24">
            <a:extLst>
              <a:ext uri="{FF2B5EF4-FFF2-40B4-BE49-F238E27FC236}">
                <a16:creationId xmlns:a16="http://schemas.microsoft.com/office/drawing/2014/main" id="{A614F817-1024-B22A-6899-6929DE45F63C}"/>
              </a:ext>
            </a:extLst>
          </p:cNvPr>
          <p:cNvSpPr/>
          <p:nvPr userDrawn="1"/>
        </p:nvSpPr>
        <p:spPr>
          <a:xfrm>
            <a:off x="9372366" y="2834251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546" rIns="0" bIns="69546" numCol="1" spcCol="1270" anchor="t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39" name="Freeform: Shape 132">
            <a:extLst>
              <a:ext uri="{FF2B5EF4-FFF2-40B4-BE49-F238E27FC236}">
                <a16:creationId xmlns:a16="http://schemas.microsoft.com/office/drawing/2014/main" id="{AFAF8E96-01D0-C87E-17AD-939C46A83E82}"/>
              </a:ext>
            </a:extLst>
          </p:cNvPr>
          <p:cNvSpPr/>
          <p:nvPr userDrawn="1"/>
        </p:nvSpPr>
        <p:spPr>
          <a:xfrm>
            <a:off x="6481198" y="2840894"/>
            <a:ext cx="68580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6308" rIns="0" bIns="66308" numCol="1" spcCol="1270" anchor="t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 up for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654E6933-FF71-64EC-FFD3-94811A594E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3651" y="5373636"/>
            <a:ext cx="685800" cy="6858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8E6F364-ECFA-C737-F57B-A6FD917178E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297507" y="5276380"/>
            <a:ext cx="628650" cy="914400"/>
          </a:xfrm>
          <a:prstGeom prst="rect">
            <a:avLst/>
          </a:prstGeom>
        </p:spPr>
      </p:pic>
      <p:pic>
        <p:nvPicPr>
          <p:cNvPr id="42" name="Focus Group">
            <a:extLst>
              <a:ext uri="{FF2B5EF4-FFF2-40B4-BE49-F238E27FC236}">
                <a16:creationId xmlns:a16="http://schemas.microsoft.com/office/drawing/2014/main" id="{38B53C2D-E565-09D0-F249-53F02FBE92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/>
          <a:srcRect/>
          <a:stretch/>
        </p:blipFill>
        <p:spPr bwMode="auto">
          <a:xfrm>
            <a:off x="8968719" y="5269737"/>
            <a:ext cx="129092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385191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R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8880381"/>
              </p:ext>
            </p:extLst>
          </p:nvPr>
        </p:nvGraphicFramePr>
        <p:xfrm>
          <a:off x="0" y="0"/>
          <a:ext cx="12161521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3093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3453982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594631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9852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7947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Implementation Support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12227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9C2ED-94F4-1BB6-65DD-B067937E1D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7070" y="4318778"/>
            <a:ext cx="457200" cy="461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7779D-E7F3-CFA8-5FD7-B81B3E55D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05970" y="1786315"/>
            <a:ext cx="457200" cy="461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F2B276-A3D6-8F94-476F-B6BB90078A03}"/>
              </a:ext>
            </a:extLst>
          </p:cNvPr>
          <p:cNvSpPr txBox="1"/>
          <p:nvPr userDrawn="1"/>
        </p:nvSpPr>
        <p:spPr>
          <a:xfrm>
            <a:off x="1099726" y="5719487"/>
            <a:ext cx="157362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/>
              <a:t>16 Elementary Schools</a:t>
            </a:r>
          </a:p>
        </p:txBody>
      </p:sp>
      <p:sp>
        <p:nvSpPr>
          <p:cNvPr id="10" name="Left-Up Arrow 9">
            <a:extLst>
              <a:ext uri="{FF2B5EF4-FFF2-40B4-BE49-F238E27FC236}">
                <a16:creationId xmlns:a16="http://schemas.microsoft.com/office/drawing/2014/main" id="{362AD7AA-F3D8-AC3D-D0A2-DF27930067C5}"/>
              </a:ext>
            </a:extLst>
          </p:cNvPr>
          <p:cNvSpPr/>
          <p:nvPr userDrawn="1"/>
        </p:nvSpPr>
        <p:spPr>
          <a:xfrm rot="8100000">
            <a:off x="3170057" y="3062053"/>
            <a:ext cx="1880839" cy="1801043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85524A-63BA-C650-E9BA-478FB665CE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38035" y="1942203"/>
            <a:ext cx="1044536" cy="90603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AE5231-6E9B-8E81-754A-0C38143A3DAB}"/>
              </a:ext>
            </a:extLst>
          </p:cNvPr>
          <p:cNvSpPr txBox="1"/>
          <p:nvPr userDrawn="1"/>
        </p:nvSpPr>
        <p:spPr>
          <a:xfrm>
            <a:off x="6438417" y="1496074"/>
            <a:ext cx="1843773" cy="375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n w="6350">
                  <a:solidFill>
                    <a:schemeClr val="bg1"/>
                  </a:solidFill>
                </a:ln>
                <a:effectLst>
                  <a:outerShdw blurRad="50800" dist="38100" dir="9600000" sx="104000" sy="104000" algn="tl" rotWithShape="0">
                    <a:schemeClr val="accent6">
                      <a:lumMod val="50000"/>
                      <a:alpha val="50000"/>
                    </a:schemeClr>
                  </a:outerShdw>
                </a:effectLst>
              </a:rPr>
              <a:t>Enhanced</a:t>
            </a: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70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>
                <a:ln w="6350">
                  <a:noFill/>
                </a:ln>
              </a:rPr>
              <a:t>Traditional</a:t>
            </a:r>
            <a:endParaRPr lang="en-US" sz="2400">
              <a:ln w="6350">
                <a:noFill/>
              </a:ln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045823-D468-4E85-E5E5-EEF2FA39CF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3039" y="4844058"/>
            <a:ext cx="457200" cy="461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A7B6DE-CB27-BD91-14F9-A9046CB83A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55440" y="4699350"/>
            <a:ext cx="457200" cy="461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B77E3E-E146-EADC-F117-026B302E73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924097" y="1957761"/>
            <a:ext cx="457200" cy="461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FA6E37-D09C-75E2-CF01-2A3498B649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63937" y="5154394"/>
            <a:ext cx="457200" cy="461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6EF67B-8EC4-F535-3CF5-D75EB0C590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16998" y="4997917"/>
            <a:ext cx="457200" cy="461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3A281A-2C1D-7B92-ADBC-7441FFB277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774363" y="4617994"/>
            <a:ext cx="457200" cy="461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484ED2-77FE-1467-A829-9EACB3DE3F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29010" y="2369891"/>
            <a:ext cx="457200" cy="4614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A9B9C6-E2D4-48F6-2689-9EA3ADB9FF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66393" y="2045171"/>
            <a:ext cx="457200" cy="461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003DF7-F037-2DF8-5F04-F13BA98568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475768" y="2133062"/>
            <a:ext cx="457200" cy="461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E3D8DA-CA4F-188B-B963-057C4065C9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76141" y="4392951"/>
            <a:ext cx="457200" cy="46142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C5072C7-627D-F750-3DEA-41A9DDE47BA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57383" y="5083452"/>
            <a:ext cx="1005840" cy="1005840"/>
            <a:chOff x="7369455" y="2721180"/>
            <a:chExt cx="682296" cy="68229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CA4C08C-25FF-4B56-B5E4-C3AAC7E5C699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D8D5D2E-8348-5614-2082-3D774B40F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FED08C7-C45C-0E9A-CF4C-2E5FC0DE4B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43539" y="1670062"/>
            <a:ext cx="457200" cy="4601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F08E749-0199-DA9C-EC5A-DD4408A6F6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269981" y="1639947"/>
            <a:ext cx="457200" cy="4601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1D9F62-BB9B-EBAA-28CF-DA18423251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822630" y="1812799"/>
            <a:ext cx="457200" cy="460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951037C-74D5-E648-9CF6-C527F5978C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384052" y="2065801"/>
            <a:ext cx="457200" cy="4601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AB67627-7D62-E66E-EAA9-1BD82AD27A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926852" y="2246672"/>
            <a:ext cx="457200" cy="460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612B441-FC27-1B7A-2715-4067FCBAA1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101111" y="2642088"/>
            <a:ext cx="457200" cy="4601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1EB71D3-3448-E1BF-A6A5-4461D0EF99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574940" y="2600779"/>
            <a:ext cx="457200" cy="4601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6CD7E08-EC19-A184-5F22-6E3C2EC251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99201" y="2180648"/>
            <a:ext cx="457200" cy="4601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2FBD082-2D96-4B38-06B1-5F8D244335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38214" y="4953807"/>
            <a:ext cx="457200" cy="4614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1CB0A7F-B963-C1F8-388A-087F24365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7329" y="4855347"/>
            <a:ext cx="457200" cy="4614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650348-30B3-86FB-36DB-3736496B1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95414" y="4831456"/>
            <a:ext cx="457200" cy="4614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C91AD91-5232-495E-8251-F6491058D0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57241" y="5726509"/>
            <a:ext cx="457200" cy="4614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47BD2C9-AB5D-8DD5-0FDB-402A282356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81052" y="5409364"/>
            <a:ext cx="457200" cy="4614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ADEF4AD-BB60-03A4-85C9-5F16A9C153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19126" y="5248545"/>
            <a:ext cx="457200" cy="4614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3C667B8-04C1-B681-0A26-6AF7C5B35D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14441" y="5849764"/>
            <a:ext cx="457200" cy="4614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6FDC92A-32D0-4701-2D90-D5D557AE65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30376" y="5283061"/>
            <a:ext cx="457200" cy="4614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320DB05-920E-52E3-5C93-5D61372820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86536" y="5189558"/>
            <a:ext cx="457200" cy="4614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6BD3BB9-2F98-5BE5-9E0D-45E9D407F6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41172" y="4744290"/>
            <a:ext cx="457200" cy="4614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C77A7C3-682B-63DE-4C8C-F9EEAA0347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4803" y="2475317"/>
            <a:ext cx="457200" cy="46142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53BC63-7071-4B47-54EA-2FD38E11BC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22477" y="2502312"/>
            <a:ext cx="457200" cy="4614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B544D50-5319-0EF0-D16D-E979BA9C74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761727" y="3360571"/>
            <a:ext cx="863591" cy="125613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0940DB72-3C3A-96B9-AE78-5D0CB60CE5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2843" y="3365559"/>
            <a:ext cx="794936" cy="794936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47012396-4A60-7544-1DBD-5D98EE3C0DF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88709" y="3764653"/>
            <a:ext cx="794936" cy="79493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D5B5BBC-7D64-2690-1639-55D58344AE2E}"/>
              </a:ext>
            </a:extLst>
          </p:cNvPr>
          <p:cNvSpPr txBox="1"/>
          <p:nvPr userDrawn="1"/>
        </p:nvSpPr>
        <p:spPr>
          <a:xfrm rot="18900000">
            <a:off x="3129371" y="3247796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595A10C-DE13-309A-C058-84F5689572FE}"/>
              </a:ext>
            </a:extLst>
          </p:cNvPr>
          <p:cNvSpPr txBox="1"/>
          <p:nvPr userDrawn="1"/>
        </p:nvSpPr>
        <p:spPr>
          <a:xfrm rot="2700000">
            <a:off x="3168810" y="428526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3799998-A468-5D64-5A14-2F3FB4F5BAE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904996" y="3341019"/>
            <a:ext cx="1675562" cy="1375725"/>
          </a:xfrm>
          <a:prstGeom prst="rect">
            <a:avLst/>
          </a:prstGeom>
        </p:spPr>
      </p:pic>
      <p:sp>
        <p:nvSpPr>
          <p:cNvPr id="64" name="Freeform: Shape 132">
            <a:extLst>
              <a:ext uri="{FF2B5EF4-FFF2-40B4-BE49-F238E27FC236}">
                <a16:creationId xmlns:a16="http://schemas.microsoft.com/office/drawing/2014/main" id="{40150D6E-4036-0C17-B5ED-3AB76426F8D0}"/>
              </a:ext>
            </a:extLst>
          </p:cNvPr>
          <p:cNvSpPr/>
          <p:nvPr userDrawn="1"/>
        </p:nvSpPr>
        <p:spPr>
          <a:xfrm>
            <a:off x="10029836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5" name="Freeform: Shape 21">
            <a:extLst>
              <a:ext uri="{FF2B5EF4-FFF2-40B4-BE49-F238E27FC236}">
                <a16:creationId xmlns:a16="http://schemas.microsoft.com/office/drawing/2014/main" id="{9633B522-0837-71CF-B004-7CC245E4E4F5}"/>
              </a:ext>
            </a:extLst>
          </p:cNvPr>
          <p:cNvSpPr/>
          <p:nvPr userDrawn="1"/>
        </p:nvSpPr>
        <p:spPr>
          <a:xfrm>
            <a:off x="8965805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6" name="Freeform: Shape 22">
            <a:extLst>
              <a:ext uri="{FF2B5EF4-FFF2-40B4-BE49-F238E27FC236}">
                <a16:creationId xmlns:a16="http://schemas.microsoft.com/office/drawing/2014/main" id="{7CE8AD2B-C72E-72EC-C8B8-69DD53D4C3FC}"/>
              </a:ext>
            </a:extLst>
          </p:cNvPr>
          <p:cNvSpPr/>
          <p:nvPr userDrawn="1"/>
        </p:nvSpPr>
        <p:spPr>
          <a:xfrm>
            <a:off x="9231813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7" name="Freeform: Shape 23">
            <a:extLst>
              <a:ext uri="{FF2B5EF4-FFF2-40B4-BE49-F238E27FC236}">
                <a16:creationId xmlns:a16="http://schemas.microsoft.com/office/drawing/2014/main" id="{F489E57B-3783-8400-0AEE-C28AAACF4CDE}"/>
              </a:ext>
            </a:extLst>
          </p:cNvPr>
          <p:cNvSpPr/>
          <p:nvPr userDrawn="1"/>
        </p:nvSpPr>
        <p:spPr>
          <a:xfrm>
            <a:off x="9497821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8" name="Freeform: Shape 24">
            <a:extLst>
              <a:ext uri="{FF2B5EF4-FFF2-40B4-BE49-F238E27FC236}">
                <a16:creationId xmlns:a16="http://schemas.microsoft.com/office/drawing/2014/main" id="{6B4CBF95-AFE4-D998-F337-607B261F09D9}"/>
              </a:ext>
            </a:extLst>
          </p:cNvPr>
          <p:cNvSpPr/>
          <p:nvPr userDrawn="1"/>
        </p:nvSpPr>
        <p:spPr>
          <a:xfrm>
            <a:off x="9763829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9" name="Freeform: Shape 21">
            <a:extLst>
              <a:ext uri="{FF2B5EF4-FFF2-40B4-BE49-F238E27FC236}">
                <a16:creationId xmlns:a16="http://schemas.microsoft.com/office/drawing/2014/main" id="{76A93971-02B5-881B-A9BC-4B327372A199}"/>
              </a:ext>
            </a:extLst>
          </p:cNvPr>
          <p:cNvSpPr/>
          <p:nvPr userDrawn="1"/>
        </p:nvSpPr>
        <p:spPr>
          <a:xfrm>
            <a:off x="8699797" y="1651512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0" name="Freeform: Shape 132">
            <a:extLst>
              <a:ext uri="{FF2B5EF4-FFF2-40B4-BE49-F238E27FC236}">
                <a16:creationId xmlns:a16="http://schemas.microsoft.com/office/drawing/2014/main" id="{AC6DC209-37F3-CDD7-2162-427E00FF65B5}"/>
              </a:ext>
            </a:extLst>
          </p:cNvPr>
          <p:cNvSpPr/>
          <p:nvPr userDrawn="1"/>
        </p:nvSpPr>
        <p:spPr>
          <a:xfrm>
            <a:off x="10031553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1" name="Freeform: Shape 21">
            <a:extLst>
              <a:ext uri="{FF2B5EF4-FFF2-40B4-BE49-F238E27FC236}">
                <a16:creationId xmlns:a16="http://schemas.microsoft.com/office/drawing/2014/main" id="{ED34A431-E262-13BC-0C43-31CCFE2A3961}"/>
              </a:ext>
            </a:extLst>
          </p:cNvPr>
          <p:cNvSpPr/>
          <p:nvPr userDrawn="1"/>
        </p:nvSpPr>
        <p:spPr>
          <a:xfrm>
            <a:off x="8967522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2" name="Freeform: Shape 22">
            <a:extLst>
              <a:ext uri="{FF2B5EF4-FFF2-40B4-BE49-F238E27FC236}">
                <a16:creationId xmlns:a16="http://schemas.microsoft.com/office/drawing/2014/main" id="{40B16DC6-1207-1F95-1B1B-C7118264B9A1}"/>
              </a:ext>
            </a:extLst>
          </p:cNvPr>
          <p:cNvSpPr/>
          <p:nvPr userDrawn="1"/>
        </p:nvSpPr>
        <p:spPr>
          <a:xfrm>
            <a:off x="9233530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3" name="Freeform: Shape 23">
            <a:extLst>
              <a:ext uri="{FF2B5EF4-FFF2-40B4-BE49-F238E27FC236}">
                <a16:creationId xmlns:a16="http://schemas.microsoft.com/office/drawing/2014/main" id="{326D5D4F-AEE6-2D10-9399-BE1A8B0D65C7}"/>
              </a:ext>
            </a:extLst>
          </p:cNvPr>
          <p:cNvSpPr/>
          <p:nvPr userDrawn="1"/>
        </p:nvSpPr>
        <p:spPr>
          <a:xfrm>
            <a:off x="9499538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4" name="Freeform: Shape 24">
            <a:extLst>
              <a:ext uri="{FF2B5EF4-FFF2-40B4-BE49-F238E27FC236}">
                <a16:creationId xmlns:a16="http://schemas.microsoft.com/office/drawing/2014/main" id="{93A3FA7D-B484-7173-22D8-8884CF3DA92F}"/>
              </a:ext>
            </a:extLst>
          </p:cNvPr>
          <p:cNvSpPr/>
          <p:nvPr userDrawn="1"/>
        </p:nvSpPr>
        <p:spPr>
          <a:xfrm>
            <a:off x="9765546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5" name="Freeform: Shape 21">
            <a:extLst>
              <a:ext uri="{FF2B5EF4-FFF2-40B4-BE49-F238E27FC236}">
                <a16:creationId xmlns:a16="http://schemas.microsoft.com/office/drawing/2014/main" id="{D3391CE6-3482-13F1-B387-49D8F1FF6638}"/>
              </a:ext>
            </a:extLst>
          </p:cNvPr>
          <p:cNvSpPr/>
          <p:nvPr userDrawn="1"/>
        </p:nvSpPr>
        <p:spPr>
          <a:xfrm>
            <a:off x="8701514" y="4836643"/>
            <a:ext cx="228906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 up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EF7249D-FAFE-5379-FFF4-8114D33C9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/>
          </a:blip>
          <a:srcRect r="27907"/>
          <a:stretch/>
        </p:blipFill>
        <p:spPr>
          <a:xfrm>
            <a:off x="10340908" y="5021667"/>
            <a:ext cx="1876684" cy="115922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CB53BF-325C-49B0-B629-B95743E9FA8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85000"/>
          </a:blip>
          <a:stretch>
            <a:fillRect/>
          </a:stretch>
        </p:blipFill>
        <p:spPr>
          <a:xfrm>
            <a:off x="10793124" y="1758774"/>
            <a:ext cx="884341" cy="1144598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0D3A125-A29B-A3F5-5360-94DB3300FFD2}"/>
              </a:ext>
            </a:extLst>
          </p:cNvPr>
          <p:cNvSpPr txBox="1"/>
          <p:nvPr userDrawn="1"/>
        </p:nvSpPr>
        <p:spPr>
          <a:xfrm>
            <a:off x="10562257" y="2657813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Analyze</a:t>
            </a: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B1F26F00-EF93-2919-F8A9-D8129475802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40000"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91618" y="3538563"/>
            <a:ext cx="1287353" cy="846622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3D0E7D6D-4B15-827E-C5E3-1C23187816B5}"/>
              </a:ext>
            </a:extLst>
          </p:cNvPr>
          <p:cNvSpPr txBox="1"/>
          <p:nvPr userDrawn="1"/>
        </p:nvSpPr>
        <p:spPr>
          <a:xfrm>
            <a:off x="10584443" y="4029053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Finalize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A78556F-6CB9-70F1-53EF-D1204E088E1A}"/>
              </a:ext>
            </a:extLst>
          </p:cNvPr>
          <p:cNvSpPr txBox="1"/>
          <p:nvPr userDrawn="1"/>
        </p:nvSpPr>
        <p:spPr>
          <a:xfrm rot="20361813">
            <a:off x="10222900" y="5241215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Disseminate</a:t>
            </a:r>
          </a:p>
        </p:txBody>
      </p:sp>
    </p:spTree>
    <p:extLst>
      <p:ext uri="{BB962C8B-B14F-4D97-AF65-F5344CB8AC3E}">
        <p14:creationId xmlns:p14="http://schemas.microsoft.com/office/powerpoint/2010/main" val="32977634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 RC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06209482"/>
              </p:ext>
            </p:extLst>
          </p:nvPr>
        </p:nvGraphicFramePr>
        <p:xfrm>
          <a:off x="0" y="0"/>
          <a:ext cx="12161521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3093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3453982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5946314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829852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Randomized Control Trial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62363" indent="0" algn="ctr">
                        <a:tabLst/>
                      </a:pPr>
                      <a:endParaRPr lang="en-US" sz="2400"/>
                    </a:p>
                    <a:p>
                      <a:pPr marL="3662363" indent="0" algn="ctr">
                        <a:tabLst/>
                      </a:pPr>
                      <a:endParaRPr lang="en-US" sz="2400"/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Implementation</a:t>
                      </a:r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Support</a:t>
                      </a:r>
                      <a:endParaRPr lang="en-US" sz="16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7947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62363" indent="0" algn="ctr">
                        <a:tabLst/>
                      </a:pPr>
                      <a:endParaRPr lang="en-US" sz="2000"/>
                    </a:p>
                    <a:p>
                      <a:pPr marL="3662363" indent="0" algn="ctr">
                        <a:tabLst/>
                      </a:pPr>
                      <a:endParaRPr lang="en-US" sz="2000"/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Implementation</a:t>
                      </a:r>
                    </a:p>
                    <a:p>
                      <a:pPr marL="3662363" indent="0" algn="ctr">
                        <a:tabLst/>
                      </a:pPr>
                      <a:r>
                        <a:rPr lang="en-US" sz="2400"/>
                        <a:t>Support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12227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 and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accent6">
              <a:lumMod val="5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9493C-D252-A808-4519-E47A8863B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90" y="142592"/>
            <a:ext cx="7768296" cy="1271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6203D0-4FBC-2FC7-4960-2F8926FB74ED}"/>
              </a:ext>
            </a:extLst>
          </p:cNvPr>
          <p:cNvSpPr txBox="1"/>
          <p:nvPr userDrawn="1"/>
        </p:nvSpPr>
        <p:spPr>
          <a:xfrm>
            <a:off x="6438417" y="1619644"/>
            <a:ext cx="1843773" cy="375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ln w="6350">
                  <a:solidFill>
                    <a:schemeClr val="bg1"/>
                  </a:solidFill>
                </a:ln>
                <a:effectLst>
                  <a:outerShdw blurRad="50800" dist="38100" dir="9600000" sx="104000" sy="104000" algn="tl" rotWithShape="0">
                    <a:schemeClr val="accent6">
                      <a:lumMod val="50000"/>
                      <a:alpha val="50000"/>
                    </a:schemeClr>
                  </a:outerShdw>
                </a:effectLst>
              </a:rPr>
              <a:t>Enhanced</a:t>
            </a: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en-US" sz="1350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en-US" sz="2800">
                <a:ln w="6350">
                  <a:noFill/>
                </a:ln>
              </a:rPr>
              <a:t>Traditional</a:t>
            </a:r>
            <a:endParaRPr lang="en-US" sz="2400">
              <a:ln w="6350">
                <a:noFill/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9F967-7597-F145-B111-9C117B8AF3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7070" y="4318778"/>
            <a:ext cx="457200" cy="461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13A997-CEF8-BDBA-0371-A04EB8289D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05970" y="1786315"/>
            <a:ext cx="457200" cy="4614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D5EC82-3B43-3C70-7785-46CED60D29E5}"/>
              </a:ext>
            </a:extLst>
          </p:cNvPr>
          <p:cNvSpPr txBox="1"/>
          <p:nvPr userDrawn="1"/>
        </p:nvSpPr>
        <p:spPr>
          <a:xfrm>
            <a:off x="1099726" y="5719487"/>
            <a:ext cx="157362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/>
              <a:t>16 Elementary Schools</a:t>
            </a:r>
          </a:p>
        </p:txBody>
      </p:sp>
      <p:sp>
        <p:nvSpPr>
          <p:cNvPr id="11" name="Left-Up Arrow 10">
            <a:extLst>
              <a:ext uri="{FF2B5EF4-FFF2-40B4-BE49-F238E27FC236}">
                <a16:creationId xmlns:a16="http://schemas.microsoft.com/office/drawing/2014/main" id="{1A6E4E2C-E43C-BA64-33FF-83363947E31D}"/>
              </a:ext>
            </a:extLst>
          </p:cNvPr>
          <p:cNvSpPr/>
          <p:nvPr userDrawn="1"/>
        </p:nvSpPr>
        <p:spPr>
          <a:xfrm rot="8100000">
            <a:off x="3170057" y="3062053"/>
            <a:ext cx="1880839" cy="1801043"/>
          </a:xfrm>
          <a:prstGeom prst="leftUpArrow">
            <a:avLst>
              <a:gd name="adj1" fmla="val 3324"/>
              <a:gd name="adj2" fmla="val 5861"/>
              <a:gd name="adj3" fmla="val 16503"/>
            </a:avLst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03C3D0-6911-F2CD-4D2B-00F8D704D2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38035" y="2127558"/>
            <a:ext cx="1044536" cy="906032"/>
          </a:xfrm>
          <a:prstGeom prst="rect">
            <a:avLst/>
          </a:prstGeom>
          <a:effectLst>
            <a:glow rad="139700">
              <a:schemeClr val="accent6">
                <a:lumMod val="50000"/>
                <a:alpha val="30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CFAA06-CCBD-E01F-F3CC-F57E10E36F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3039" y="4844058"/>
            <a:ext cx="457200" cy="461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84D9A8-C568-DF7A-B15F-6FB7C29A42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55440" y="4699350"/>
            <a:ext cx="457200" cy="461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6845AE-EA82-AD78-FB77-4B359180DD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924097" y="1957761"/>
            <a:ext cx="457200" cy="461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701DE0-C6A1-C84C-44AA-21A1079821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63937" y="5154394"/>
            <a:ext cx="457200" cy="461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0DA8E8-9B59-4E01-AC46-29DA37AEA8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16998" y="4997917"/>
            <a:ext cx="457200" cy="461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85646A-93A2-DF47-8A2D-09B92847C5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774363" y="4617994"/>
            <a:ext cx="457200" cy="461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D9E4A9-596E-B9BE-2DA2-74C4EB7E2B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29010" y="2369891"/>
            <a:ext cx="457200" cy="4614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20A6B5-1240-79E0-C079-7ED2677F81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66393" y="2045171"/>
            <a:ext cx="457200" cy="461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AEC606-DC0D-FF79-438F-CEACAEEA4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475768" y="2133062"/>
            <a:ext cx="457200" cy="461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5ED479-92D0-B0CC-DEBA-0209B265005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76141" y="4392951"/>
            <a:ext cx="457200" cy="46142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F2F6C86-5731-4090-4DE4-6E30CD47CF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57383" y="5268806"/>
            <a:ext cx="1005840" cy="1005840"/>
            <a:chOff x="7369455" y="2721180"/>
            <a:chExt cx="682296" cy="68229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4DD82D-20A8-E3CC-D7AA-1A9775483CA3}"/>
                </a:ext>
              </a:extLst>
            </p:cNvPr>
            <p:cNvCxnSpPr/>
            <p:nvPr/>
          </p:nvCxnSpPr>
          <p:spPr>
            <a:xfrm flipV="1">
              <a:off x="7710603" y="2757550"/>
              <a:ext cx="0" cy="54757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150C90-2441-F817-4D61-9772A5D0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69455" y="2721180"/>
              <a:ext cx="682296" cy="682296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BB1AFF0-5519-EFFC-F9A0-5557C819D2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43539" y="1670062"/>
            <a:ext cx="457200" cy="4601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3E7101C-1365-BE25-DC53-9CB5F7360A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269981" y="1639947"/>
            <a:ext cx="457200" cy="4601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35A4D47-DEE3-F0B0-08C8-E0F6484F00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822630" y="1812799"/>
            <a:ext cx="457200" cy="460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E33DF2C-8B27-003D-6782-35D197F5E35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384052" y="2065801"/>
            <a:ext cx="457200" cy="4601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01FE07-7164-AAF4-7D51-8D372B351E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926852" y="2246672"/>
            <a:ext cx="457200" cy="460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C1DFDC0-CAEE-DD88-F5E3-CC145F7BEF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101111" y="2642088"/>
            <a:ext cx="457200" cy="4601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066AB7B-6EDC-3ADE-AC58-78A9724354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574940" y="2600779"/>
            <a:ext cx="457200" cy="4601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A1212D-8C85-2DD3-E5EB-9517D43DF3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99201" y="2180648"/>
            <a:ext cx="457200" cy="4601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497A6B8-C1CE-1B84-8892-F290D8FDA6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38214" y="4953807"/>
            <a:ext cx="457200" cy="4614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8BBEA51-9506-856A-F52D-B83A870C61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97329" y="4855347"/>
            <a:ext cx="457200" cy="4614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2A8D40D-E37D-6EA9-15C8-A024BECDCB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95414" y="4831456"/>
            <a:ext cx="457200" cy="4614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3EFE884-5135-D073-E139-278DF03F81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57241" y="5726509"/>
            <a:ext cx="457200" cy="4614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9ACD042-D3E6-5BE0-4CB2-24DDD667E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81052" y="5409364"/>
            <a:ext cx="457200" cy="4614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809DD1E-FFAA-3E7F-4D29-A337D51DA5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19126" y="5248545"/>
            <a:ext cx="457200" cy="4614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DCC4D23-A0C9-265E-30B7-0B99444AF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14441" y="5849764"/>
            <a:ext cx="457200" cy="4614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7DBEE99-0D70-843E-82E5-85FF0F0288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30376" y="5283061"/>
            <a:ext cx="457200" cy="46142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4641A40-730B-6DCB-FBAB-601367743B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86536" y="5189558"/>
            <a:ext cx="457200" cy="4614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0F236AF-B5F3-67FB-8CF6-5670D331E2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4803" y="2475317"/>
            <a:ext cx="457200" cy="46142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2DE2397-239A-1E56-6A59-FBC6901914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22477" y="2502312"/>
            <a:ext cx="457200" cy="46142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07B25F8-9CCD-4782-57D9-0947BA15FCAB}"/>
              </a:ext>
            </a:extLst>
          </p:cNvPr>
          <p:cNvSpPr txBox="1"/>
          <p:nvPr userDrawn="1"/>
        </p:nvSpPr>
        <p:spPr>
          <a:xfrm rot="18900000">
            <a:off x="3129371" y="3247796"/>
            <a:ext cx="59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random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44A0490-A0BC-84BA-71C9-64FA1FEA446C}"/>
              </a:ext>
            </a:extLst>
          </p:cNvPr>
          <p:cNvSpPr txBox="1"/>
          <p:nvPr userDrawn="1"/>
        </p:nvSpPr>
        <p:spPr>
          <a:xfrm rot="2700000">
            <a:off x="3168810" y="428526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assignment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6FA7D59-8F14-735B-3172-CF18FB7C9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/>
          </a:blip>
          <a:srcRect r="27907"/>
          <a:stretch/>
        </p:blipFill>
        <p:spPr>
          <a:xfrm>
            <a:off x="10340908" y="5021667"/>
            <a:ext cx="1876684" cy="115922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6EDBF43-7B6B-78C8-2901-D17DF6B349F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10793124" y="1758774"/>
            <a:ext cx="884341" cy="114459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8AD6CC0-5818-7710-A2D4-F876C2122E90}"/>
              </a:ext>
            </a:extLst>
          </p:cNvPr>
          <p:cNvSpPr txBox="1"/>
          <p:nvPr userDrawn="1"/>
        </p:nvSpPr>
        <p:spPr>
          <a:xfrm>
            <a:off x="10562257" y="2657813"/>
            <a:ext cx="1346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Analyze</a:t>
            </a: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3EE8A4E9-6B9B-D93F-1BA9-86E9E293DBA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4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91618" y="3552610"/>
            <a:ext cx="1287353" cy="84662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732F903-6F3D-9889-EF85-FD6DEAE8C01C}"/>
              </a:ext>
            </a:extLst>
          </p:cNvPr>
          <p:cNvSpPr txBox="1"/>
          <p:nvPr userDrawn="1"/>
        </p:nvSpPr>
        <p:spPr>
          <a:xfrm>
            <a:off x="10584443" y="4043100"/>
            <a:ext cx="130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Finalize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1F2A90-CA60-3191-830A-1858CB93FBDB}"/>
              </a:ext>
            </a:extLst>
          </p:cNvPr>
          <p:cNvSpPr txBox="1"/>
          <p:nvPr userDrawn="1"/>
        </p:nvSpPr>
        <p:spPr>
          <a:xfrm rot="20361813">
            <a:off x="10222900" y="5241215"/>
            <a:ext cx="201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Disseminate</a:t>
            </a:r>
          </a:p>
        </p:txBody>
      </p:sp>
      <p:sp>
        <p:nvSpPr>
          <p:cNvPr id="66" name="Freeform: Shape 132">
            <a:extLst>
              <a:ext uri="{FF2B5EF4-FFF2-40B4-BE49-F238E27FC236}">
                <a16:creationId xmlns:a16="http://schemas.microsoft.com/office/drawing/2014/main" id="{F2829704-8721-8EFB-ED62-8443DD418425}"/>
              </a:ext>
            </a:extLst>
          </p:cNvPr>
          <p:cNvSpPr/>
          <p:nvPr userDrawn="1"/>
        </p:nvSpPr>
        <p:spPr>
          <a:xfrm>
            <a:off x="6465555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7" name="Freeform: Shape 21">
            <a:extLst>
              <a:ext uri="{FF2B5EF4-FFF2-40B4-BE49-F238E27FC236}">
                <a16:creationId xmlns:a16="http://schemas.microsoft.com/office/drawing/2014/main" id="{CE9792EA-4CFC-2ADE-D90E-DBF453BBCE4C}"/>
              </a:ext>
            </a:extLst>
          </p:cNvPr>
          <p:cNvSpPr/>
          <p:nvPr userDrawn="1"/>
        </p:nvSpPr>
        <p:spPr>
          <a:xfrm>
            <a:off x="4901323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8" name="Freeform: Shape 22">
            <a:extLst>
              <a:ext uri="{FF2B5EF4-FFF2-40B4-BE49-F238E27FC236}">
                <a16:creationId xmlns:a16="http://schemas.microsoft.com/office/drawing/2014/main" id="{C3FFA10A-65B2-B56F-8676-F45C34F313E6}"/>
              </a:ext>
            </a:extLst>
          </p:cNvPr>
          <p:cNvSpPr/>
          <p:nvPr userDrawn="1"/>
        </p:nvSpPr>
        <p:spPr>
          <a:xfrm>
            <a:off x="5292381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69" name="Freeform: Shape 23">
            <a:extLst>
              <a:ext uri="{FF2B5EF4-FFF2-40B4-BE49-F238E27FC236}">
                <a16:creationId xmlns:a16="http://schemas.microsoft.com/office/drawing/2014/main" id="{E6D24B68-2C2D-49CE-2B4A-FEC4C9184E94}"/>
              </a:ext>
            </a:extLst>
          </p:cNvPr>
          <p:cNvSpPr/>
          <p:nvPr userDrawn="1"/>
        </p:nvSpPr>
        <p:spPr>
          <a:xfrm>
            <a:off x="5683439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0" name="Freeform: Shape 24">
            <a:extLst>
              <a:ext uri="{FF2B5EF4-FFF2-40B4-BE49-F238E27FC236}">
                <a16:creationId xmlns:a16="http://schemas.microsoft.com/office/drawing/2014/main" id="{AB39AA2F-4D82-CF6A-377A-C0C3C5569295}"/>
              </a:ext>
            </a:extLst>
          </p:cNvPr>
          <p:cNvSpPr/>
          <p:nvPr userDrawn="1"/>
        </p:nvSpPr>
        <p:spPr>
          <a:xfrm>
            <a:off x="6074497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1" name="Freeform: Shape 21">
            <a:extLst>
              <a:ext uri="{FF2B5EF4-FFF2-40B4-BE49-F238E27FC236}">
                <a16:creationId xmlns:a16="http://schemas.microsoft.com/office/drawing/2014/main" id="{7E0B0B26-794D-BB06-44E6-BE9C2D596434}"/>
              </a:ext>
            </a:extLst>
          </p:cNvPr>
          <p:cNvSpPr/>
          <p:nvPr userDrawn="1"/>
        </p:nvSpPr>
        <p:spPr>
          <a:xfrm>
            <a:off x="4418825" y="3243749"/>
            <a:ext cx="45720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 up for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D7C6545C-29CB-C659-174E-EFCFC0E21C7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938657" y="3256324"/>
            <a:ext cx="365760" cy="532015"/>
          </a:xfrm>
          <a:prstGeom prst="rect">
            <a:avLst/>
          </a:prstGeom>
        </p:spPr>
      </p:pic>
      <p:sp>
        <p:nvSpPr>
          <p:cNvPr id="77" name="Freeform: Shape 132">
            <a:extLst>
              <a:ext uri="{FF2B5EF4-FFF2-40B4-BE49-F238E27FC236}">
                <a16:creationId xmlns:a16="http://schemas.microsoft.com/office/drawing/2014/main" id="{D33E81C7-158C-64A5-FE08-BDE694B5CD46}"/>
              </a:ext>
            </a:extLst>
          </p:cNvPr>
          <p:cNvSpPr/>
          <p:nvPr userDrawn="1"/>
        </p:nvSpPr>
        <p:spPr>
          <a:xfrm>
            <a:off x="9531801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6308" rIns="0" bIns="66308" numCol="1" spcCol="1270" anchor="ctr" anchorCtr="0">
            <a:noAutofit/>
          </a:bodyPr>
          <a:lstStyle/>
          <a:p>
            <a:pPr marL="0" marR="0" lvl="0" indent="0" algn="ctr" defTabSz="453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5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8" name="Freeform: Shape 21">
            <a:extLst>
              <a:ext uri="{FF2B5EF4-FFF2-40B4-BE49-F238E27FC236}">
                <a16:creationId xmlns:a16="http://schemas.microsoft.com/office/drawing/2014/main" id="{04D30218-DE26-45FE-5F7A-C767AA1DC2CB}"/>
              </a:ext>
            </a:extLst>
          </p:cNvPr>
          <p:cNvSpPr/>
          <p:nvPr userDrawn="1"/>
        </p:nvSpPr>
        <p:spPr>
          <a:xfrm>
            <a:off x="7967569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1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79" name="Freeform: Shape 22">
            <a:extLst>
              <a:ext uri="{FF2B5EF4-FFF2-40B4-BE49-F238E27FC236}">
                <a16:creationId xmlns:a16="http://schemas.microsoft.com/office/drawing/2014/main" id="{79CFDD31-D18F-3498-A2FA-056766CBC741}"/>
              </a:ext>
            </a:extLst>
          </p:cNvPr>
          <p:cNvSpPr/>
          <p:nvPr userDrawn="1"/>
        </p:nvSpPr>
        <p:spPr>
          <a:xfrm>
            <a:off x="8358627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2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0" name="Freeform: Shape 23">
            <a:extLst>
              <a:ext uri="{FF2B5EF4-FFF2-40B4-BE49-F238E27FC236}">
                <a16:creationId xmlns:a16="http://schemas.microsoft.com/office/drawing/2014/main" id="{CF9E81E4-57AF-7768-576C-7EBF4BFD75DC}"/>
              </a:ext>
            </a:extLst>
          </p:cNvPr>
          <p:cNvSpPr/>
          <p:nvPr userDrawn="1"/>
        </p:nvSpPr>
        <p:spPr>
          <a:xfrm>
            <a:off x="8749685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3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1" name="Freeform: Shape 24">
            <a:extLst>
              <a:ext uri="{FF2B5EF4-FFF2-40B4-BE49-F238E27FC236}">
                <a16:creationId xmlns:a16="http://schemas.microsoft.com/office/drawing/2014/main" id="{93276662-AA86-7A00-A304-1548152CC11F}"/>
              </a:ext>
            </a:extLst>
          </p:cNvPr>
          <p:cNvSpPr/>
          <p:nvPr userDrawn="1"/>
        </p:nvSpPr>
        <p:spPr>
          <a:xfrm>
            <a:off x="9140743" y="3243749"/>
            <a:ext cx="36576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69546" rIns="0" bIns="69546" numCol="1" spcCol="1270" anchor="ctr" anchorCtr="0">
            <a:noAutofit/>
          </a:bodyPr>
          <a:lstStyle/>
          <a:p>
            <a:pPr marL="0" marR="0" lvl="0" indent="0" algn="ctr" defTabSz="4911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4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82" name="Freeform: Shape 21">
            <a:extLst>
              <a:ext uri="{FF2B5EF4-FFF2-40B4-BE49-F238E27FC236}">
                <a16:creationId xmlns:a16="http://schemas.microsoft.com/office/drawing/2014/main" id="{73D83A22-AB19-E7F5-AE39-82FFF8B4685D}"/>
              </a:ext>
            </a:extLst>
          </p:cNvPr>
          <p:cNvSpPr/>
          <p:nvPr userDrawn="1"/>
        </p:nvSpPr>
        <p:spPr>
          <a:xfrm>
            <a:off x="7485071" y="3243749"/>
            <a:ext cx="457200" cy="146304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5BAE7B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0" tIns="72785" rIns="0" bIns="72785" numCol="1" spcCol="1270" anchor="ctr" anchorCtr="0">
            <a:noAutofit/>
          </a:bodyPr>
          <a:lstStyle/>
          <a:p>
            <a:pPr marL="0" marR="0" lvl="0" indent="0" algn="ctr" defTabSz="52895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Setting up for Success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B9D6365E-C12B-1C92-0FE2-0FEF15285D0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97270" y="3816451"/>
            <a:ext cx="320040" cy="32004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11FA59BE-A507-0189-57E3-76A60BDDBA3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23483" y="3926493"/>
            <a:ext cx="320040" cy="32004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DAF5EF3-E88A-6B2B-CF07-D2F8C3DD7F6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9840201" y="4319898"/>
            <a:ext cx="580428" cy="4111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55107C-E306-F232-A64B-BEDE3B670F2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857896" y="3248350"/>
            <a:ext cx="365760" cy="53201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6F1D2B6-6474-BD93-B241-7FECFE136D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6750562" y="4311924"/>
            <a:ext cx="580428" cy="411136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E06A6E96-4D2A-5044-F781-60F02ABB2E5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20947" y="3808477"/>
            <a:ext cx="320040" cy="320040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802F7480-40CD-D338-29E5-F1748593669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47160" y="3918519"/>
            <a:ext cx="320040" cy="320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FE801D-E025-750B-2882-B785AB58E0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141172" y="4744290"/>
            <a:ext cx="457200" cy="4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310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FDD8-7DEB-0141-8E02-04ED0BB64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2589F-03A6-8C4B-9E5E-B3308EA8B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D5D1B-7FAB-BC41-A644-B1207C0B2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77BB5-21C0-1642-B38B-ED16B4E55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5166D-C5B7-DD4B-8E8F-878C7D0A3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FD0BC-BFF3-F64A-9A04-3AE79129E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322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69CC7-A0C5-A04B-938A-658C6F5D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9E145E-766F-6446-8E75-378079044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4C34B-9AAF-4F4E-84E9-EF77BA2A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E0B2B-74AD-3342-B8B8-F448BFFE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B16A8-3D09-0E46-BD19-8060D1EE9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09B72-472D-1A40-A01A-74C7BA88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825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412E-95D4-E940-9AC2-A8D67817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C75BFD-D4A7-784A-BEF8-4A0961E11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E5ED9-B9F7-5941-83A7-D1EFD0867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39EC0-B8D8-104D-A5D6-88DE893D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1E8A3-6369-A24F-BDA1-5C6BF2A5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29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0B385-501B-D449-9ACC-B676E0887B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19380-41A5-D54D-BCBC-977D41C67A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DED69-8EC6-1441-B307-71DBA581A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ACC7A-0FFB-4944-A41E-1BCEBF78ECE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78ABD-61C2-314B-AC18-2541DE6C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BC83D-A47A-9646-A688-B567CE3B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7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CE013-B5B0-F898-B884-AC76929ED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697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871236" y="5609558"/>
            <a:ext cx="1134809" cy="1111917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607310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427FFB-9A31-38E9-0B16-38D5F3812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945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616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028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0014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9205902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9864405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B09511B-95F7-0504-5F83-E5A91D46C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8302881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4695F78-59A6-B328-900D-7BF22FFE2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6273960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794501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93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5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E4B085-3507-3445-9CAC-E99EB82D6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9F167-34AD-4748-A636-33ADAF9F3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F6A50-431E-A248-AC1C-3430523DC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ACC7A-0FFB-4944-A41E-1BCEBF78ECE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62BB9-4FC6-744C-8A52-6966F9E63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140F0-9903-404F-B2FB-F2F234C12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35F9C-2F7A-1D4B-B62E-C1D77FE3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7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8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  <p:sldLayoutId id="2147483807" r:id="rId25"/>
    <p:sldLayoutId id="214748380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3t.org/enhanc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07/s43494-025-00169-w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77/10534512241253606" TargetMode="External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1.png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oi.org/10.17161/ci3t.42880" TargetMode="Externa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elise.Sarasin@ku.edu" TargetMode="External"/><Relationship Id="rId2" Type="http://schemas.openxmlformats.org/officeDocument/2006/relationships/hyperlink" Target="mailto:Kathleen.lane@ku.edu" TargetMode="Externa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22.pn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9.xml"/><Relationship Id="rId9" Type="http://schemas.openxmlformats.org/officeDocument/2006/relationships/hyperlink" Target="https://doi.org/10.1177/10526846221095753&#160;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7/s43494-021-00049-z" TargetMode="External"/><Relationship Id="rId3" Type="http://schemas.openxmlformats.org/officeDocument/2006/relationships/diagramLayout" Target="../diagrams/layout10.xml"/><Relationship Id="rId7" Type="http://schemas.openxmlformats.org/officeDocument/2006/relationships/image" Target="../media/image9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16.sv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43494-021-00049-z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2DB129-817C-A7F4-7DBD-2A169FA03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1839" y="227960"/>
            <a:ext cx="10515600" cy="2387600"/>
          </a:xfrm>
        </p:spPr>
        <p:txBody>
          <a:bodyPr>
            <a:noAutofit/>
          </a:bodyPr>
          <a:lstStyle/>
          <a:p>
            <a:r>
              <a:rPr lang="en-US" sz="4000"/>
              <a:t>Practical, Research-based, On-Demand Professional Learning Resources for Supporting Productive K-12 Environments: New Free-Access Ci3T Resources!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529077A-31EE-70F9-1B38-B75E1EF3A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5451"/>
            <a:ext cx="10515600" cy="1655762"/>
          </a:xfrm>
        </p:spPr>
        <p:txBody>
          <a:bodyPr/>
          <a:lstStyle/>
          <a:p>
            <a:r>
              <a:rPr lang="en-US"/>
              <a:t>Kathleen Lynne Lane, Ph.D., BCBA-D, CF-L2</a:t>
            </a:r>
          </a:p>
          <a:p>
            <a:r>
              <a:rPr lang="en-US"/>
              <a:t>Elise Sarasin, M.S.E.</a:t>
            </a:r>
          </a:p>
          <a:p>
            <a:r>
              <a:rPr lang="en-US"/>
              <a:t>University of Kansas</a:t>
            </a:r>
          </a:p>
        </p:txBody>
      </p:sp>
      <p:sp>
        <p:nvSpPr>
          <p:cNvPr id="2" name="Textbox">
            <a:extLst>
              <a:ext uri="{FF2B5EF4-FFF2-40B4-BE49-F238E27FC236}">
                <a16:creationId xmlns:a16="http://schemas.microsoft.com/office/drawing/2014/main" id="{CEC8D155-E2D5-188E-916C-2D80A97F4303}"/>
              </a:ext>
            </a:extLst>
          </p:cNvPr>
          <p:cNvSpPr/>
          <p:nvPr/>
        </p:nvSpPr>
        <p:spPr>
          <a:xfrm>
            <a:off x="1021839" y="4291542"/>
            <a:ext cx="6036474" cy="165576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/>
              <a:t>If you have not done so already, we invite you to visit </a:t>
            </a:r>
            <a:r>
              <a:rPr lang="en-US" sz="20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ci3t.org/enhance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/>
              <a:t>to access modules after a one-time registration process!</a:t>
            </a:r>
          </a:p>
        </p:txBody>
      </p:sp>
      <p:grpSp>
        <p:nvGrpSpPr>
          <p:cNvPr id="10" name="Group 9" descr="A screenshot of the Ci3T website on the enhance tab with a yellow box outlining the one-time module registration process.&#10;">
            <a:extLst>
              <a:ext uri="{FF2B5EF4-FFF2-40B4-BE49-F238E27FC236}">
                <a16:creationId xmlns:a16="http://schemas.microsoft.com/office/drawing/2014/main" id="{B51F593A-A2CC-9E13-81D7-5D7A92561BDB}"/>
              </a:ext>
            </a:extLst>
          </p:cNvPr>
          <p:cNvGrpSpPr/>
          <p:nvPr/>
        </p:nvGrpSpPr>
        <p:grpSpPr>
          <a:xfrm>
            <a:off x="8432785" y="3299097"/>
            <a:ext cx="3623030" cy="3175084"/>
            <a:chOff x="8432785" y="3299097"/>
            <a:chExt cx="3623030" cy="31750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2D5EBD-830F-E82B-ECB9-B2BDE9587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19461" y="3299097"/>
              <a:ext cx="3160072" cy="3175084"/>
            </a:xfrm>
            <a:prstGeom prst="rect">
              <a:avLst/>
            </a:prstGeom>
          </p:spPr>
        </p:pic>
        <p:sp>
          <p:nvSpPr>
            <p:cNvPr id="7" name="Yellow Box">
              <a:extLst>
                <a:ext uri="{FF2B5EF4-FFF2-40B4-BE49-F238E27FC236}">
                  <a16:creationId xmlns:a16="http://schemas.microsoft.com/office/drawing/2014/main" id="{C13A887B-CC93-A919-A58B-EBA58B7C7527}"/>
                </a:ext>
              </a:extLst>
            </p:cNvPr>
            <p:cNvSpPr/>
            <p:nvPr/>
          </p:nvSpPr>
          <p:spPr>
            <a:xfrm>
              <a:off x="8432785" y="5901004"/>
              <a:ext cx="3623030" cy="573177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">
            <a:extLst>
              <a:ext uri="{FF2B5EF4-FFF2-40B4-BE49-F238E27FC236}">
                <a16:creationId xmlns:a16="http://schemas.microsoft.com/office/drawing/2014/main" id="{A23CB3C7-4474-1B44-991D-633B360F03F7}"/>
              </a:ext>
            </a:extLst>
          </p:cNvPr>
          <p:cNvSpPr txBox="1"/>
          <p:nvPr/>
        </p:nvSpPr>
        <p:spPr>
          <a:xfrm>
            <a:off x="2558454" y="6604084"/>
            <a:ext cx="963354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/>
            <a:r>
              <a:rPr lang="en-US" sz="1050">
                <a:ea typeface="Calibri" panose="020F0502020204030204" pitchFamily="34" charset="0"/>
                <a:cs typeface="Arial" panose="020B0604020202020204" pitchFamily="34" charset="0"/>
              </a:rPr>
              <a:t>This project was funded in part by Project EPIC (USDE, OSEP Award Number: H325D220011) and Project ENHANCE (IES Project Number R324N190002)</a:t>
            </a:r>
          </a:p>
        </p:txBody>
      </p:sp>
    </p:spTree>
    <p:extLst>
      <p:ext uri="{BB962C8B-B14F-4D97-AF65-F5344CB8AC3E}">
        <p14:creationId xmlns:p14="http://schemas.microsoft.com/office/powerpoint/2010/main" val="3079158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88E55-B5DB-AC34-D7DF-EF2844916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4DD86-6726-773C-7F20-277D60371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Levels of Acceptability &amp; Feasibility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F0223-7C50-2517-C968-FB98972BB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87653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Appreciation for variety of formats (e.g., infographics, videos) and examples (e.g., real-world examples, tips)</a:t>
            </a:r>
          </a:p>
          <a:p>
            <a:pPr>
              <a:lnSpc>
                <a:spcPct val="100000"/>
              </a:lnSpc>
            </a:pPr>
            <a:r>
              <a:rPr lang="en-US"/>
              <a:t>Ci3T Leadership Teams used modules in their school-based professional learning</a:t>
            </a:r>
          </a:p>
          <a:p>
            <a:pPr>
              <a:lnSpc>
                <a:spcPct val="100000"/>
              </a:lnSpc>
            </a:pPr>
            <a:r>
              <a:rPr lang="en-US"/>
              <a:t>Greatest interest in Enhancing Ci3T Modules aimed at supporting student behavior and Tier 2 interventions</a:t>
            </a:r>
          </a:p>
        </p:txBody>
      </p:sp>
      <p:pic>
        <p:nvPicPr>
          <p:cNvPr id="9" name="Picture 8" descr="A screenshot of the article Advancing Ci3T professional learning for implementation: Perspectives on usability and initial learning outcomes by Buckman and colleagues 2024">
            <a:extLst>
              <a:ext uri="{FF2B5EF4-FFF2-40B4-BE49-F238E27FC236}">
                <a16:creationId xmlns:a16="http://schemas.microsoft.com/office/drawing/2014/main" id="{1CDEF791-2CE2-5B7C-B7A3-94F5856BF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312" y="1825625"/>
            <a:ext cx="2688216" cy="38004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161E70-70B4-E072-7CC5-31B918825E13}"/>
              </a:ext>
            </a:extLst>
          </p:cNvPr>
          <p:cNvSpPr txBox="1"/>
          <p:nvPr/>
        </p:nvSpPr>
        <p:spPr>
          <a:xfrm>
            <a:off x="90237" y="6204334"/>
            <a:ext cx="1078631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>
                <a:effectLst/>
                <a:ea typeface="Times New Roman" panose="02020603050405020304" pitchFamily="18" charset="0"/>
              </a:rPr>
              <a:t>Buckman, M. M., Lane, K. L., Briesch, A., Royer, D. J., Sherod, R. L., Artola Bonanno, A., Allen, G. E., Oakes, W. P., Chafouleas, S., Iovino, E., Common, E. A., </a:t>
            </a:r>
            <a:r>
              <a:rPr lang="en-US" sz="1050">
                <a:effectLst/>
                <a:ea typeface="Calibri" panose="020F0502020204030204" pitchFamily="34" charset="0"/>
              </a:rPr>
              <a:t>Pérez</a:t>
            </a:r>
            <a:r>
              <a:rPr lang="en-US" sz="1050">
                <a:effectLst/>
                <a:ea typeface="Times New Roman" panose="02020603050405020304" pitchFamily="18" charset="0"/>
              </a:rPr>
              <a:t>, P., Austin, K., Perry, H., Sarasin, E., Lane, N. A., Pelton, K. S., L., Brandon, C. (2025). Advancing Ci3T professional learning for implementation: Perspectives on usability and initial learning outcomes.</a:t>
            </a:r>
            <a:r>
              <a:rPr lang="en-US" sz="1050" i="1">
                <a:effectLst/>
                <a:ea typeface="Times New Roman" panose="02020603050405020304" pitchFamily="18" charset="0"/>
              </a:rPr>
              <a:t> Education and Treatment of</a:t>
            </a:r>
            <a:r>
              <a:rPr lang="en-US" sz="1050">
                <a:effectLst/>
                <a:ea typeface="Times New Roman" panose="02020603050405020304" pitchFamily="18" charset="0"/>
              </a:rPr>
              <a:t> </a:t>
            </a:r>
            <a:r>
              <a:rPr lang="en-US" sz="1050" i="1">
                <a:effectLst/>
                <a:ea typeface="Times New Roman" panose="02020603050405020304" pitchFamily="18" charset="0"/>
              </a:rPr>
              <a:t>Children. </a:t>
            </a:r>
            <a:r>
              <a:rPr lang="en-US" sz="1050"/>
              <a:t>Advance online publication. </a:t>
            </a:r>
            <a:r>
              <a:rPr lang="en-US" sz="1050">
                <a:hlinkClick r:id="rId4"/>
              </a:rPr>
              <a:t>https://doi.org/10.1007/s43494-025-00169-w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972607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1B447-DC16-2B53-1FE2-D483677E1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27C1C14-B48B-E5A1-32E5-E26AADC1FE4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Year 4 and 5</a:t>
            </a:r>
          </a:p>
        </p:txBody>
      </p:sp>
      <p:pic>
        <p:nvPicPr>
          <p:cNvPr id="2" name="Picture 1" descr="Infographic of activities involved in years 1-6 of Ci3T implementation.">
            <a:extLst>
              <a:ext uri="{FF2B5EF4-FFF2-40B4-BE49-F238E27FC236}">
                <a16:creationId xmlns:a16="http://schemas.microsoft.com/office/drawing/2014/main" id="{6D0C331D-E690-EF81-10B7-F6616D452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3"/>
            <a:ext cx="12192000" cy="6596753"/>
          </a:xfrm>
          <a:prstGeom prst="rect">
            <a:avLst/>
          </a:prstGeom>
        </p:spPr>
      </p:pic>
      <p:sp>
        <p:nvSpPr>
          <p:cNvPr id="3" name="Rectangle 2" descr="A red rectangle highlighting year 4 and 5 of the project. Icons include survey, focus group, interviews, and two-years of a six-part professional learning series.">
            <a:extLst>
              <a:ext uri="{FF2B5EF4-FFF2-40B4-BE49-F238E27FC236}">
                <a16:creationId xmlns:a16="http://schemas.microsoft.com/office/drawing/2014/main" id="{78018181-D84B-FA8C-65F2-D930CE99CD07}"/>
              </a:ext>
            </a:extLst>
          </p:cNvPr>
          <p:cNvSpPr/>
          <p:nvPr/>
        </p:nvSpPr>
        <p:spPr>
          <a:xfrm>
            <a:off x="6394543" y="221456"/>
            <a:ext cx="3773978" cy="641508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21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5B053-7788-7E1C-E907-75BA27FA3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0F73-BF47-D376-25E2-08462284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E-Ci3T Implementation Series and Delivery: Module Access </a:t>
            </a:r>
          </a:p>
        </p:txBody>
      </p:sp>
      <p:pic>
        <p:nvPicPr>
          <p:cNvPr id="4" name="Picture 3" descr="Enhancing Ci3T Module: A Six-Step Instructional Approach to Responding to Challenging Behavior">
            <a:extLst>
              <a:ext uri="{FF2B5EF4-FFF2-40B4-BE49-F238E27FC236}">
                <a16:creationId xmlns:a16="http://schemas.microsoft.com/office/drawing/2014/main" id="{D7E01B66-E104-0D8A-26CC-A9A0DCC15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31" y="2439207"/>
            <a:ext cx="1638353" cy="2559927"/>
          </a:xfrm>
          <a:prstGeom prst="rect">
            <a:avLst/>
          </a:prstGeom>
        </p:spPr>
      </p:pic>
      <p:pic>
        <p:nvPicPr>
          <p:cNvPr id="13" name="Picture 12" descr="Enhancing Ci3T Module: Tier 1: Practical Strategies for Responding to Challenging Behavior">
            <a:extLst>
              <a:ext uri="{FF2B5EF4-FFF2-40B4-BE49-F238E27FC236}">
                <a16:creationId xmlns:a16="http://schemas.microsoft.com/office/drawing/2014/main" id="{4B1E42D7-4760-FECF-7E2B-A4DA99EA0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271" y="2439207"/>
            <a:ext cx="1638353" cy="2559928"/>
          </a:xfrm>
          <a:prstGeom prst="rect">
            <a:avLst/>
          </a:prstGeom>
        </p:spPr>
      </p:pic>
      <p:pic>
        <p:nvPicPr>
          <p:cNvPr id="11" name="Picture 10" descr="Enhancing Ci3T Module: Low-Intensity Strategies: Behavior Specific Praise">
            <a:extLst>
              <a:ext uri="{FF2B5EF4-FFF2-40B4-BE49-F238E27FC236}">
                <a16:creationId xmlns:a16="http://schemas.microsoft.com/office/drawing/2014/main" id="{AC750C6C-6065-94FF-19B4-8CB9C92F6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411" y="2439207"/>
            <a:ext cx="1638354" cy="2559928"/>
          </a:xfrm>
          <a:prstGeom prst="rect">
            <a:avLst/>
          </a:prstGeom>
        </p:spPr>
      </p:pic>
      <p:pic>
        <p:nvPicPr>
          <p:cNvPr id="7" name="Picture 6" descr="Enhancing Ci3T Module: Managing Acting-out Behavior at Tier 3 ">
            <a:extLst>
              <a:ext uri="{FF2B5EF4-FFF2-40B4-BE49-F238E27FC236}">
                <a16:creationId xmlns:a16="http://schemas.microsoft.com/office/drawing/2014/main" id="{92D6C25F-BD53-C2B3-4F9B-A5562BE89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7553" y="2439207"/>
            <a:ext cx="1638353" cy="2559927"/>
          </a:xfrm>
          <a:prstGeom prst="rect">
            <a:avLst/>
          </a:prstGeom>
        </p:spPr>
      </p:pic>
      <p:pic>
        <p:nvPicPr>
          <p:cNvPr id="20" name="Picture 19" descr="Screenshot of the article Data-Informed Professional Learning and Instruction in Integrated Tiered Systems by Buckman and colleagues 2024">
            <a:extLst>
              <a:ext uri="{FF2B5EF4-FFF2-40B4-BE49-F238E27FC236}">
                <a16:creationId xmlns:a16="http://schemas.microsoft.com/office/drawing/2014/main" id="{0BACBF56-4BE0-E72B-37C0-EB72A1937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5098" y="1636344"/>
            <a:ext cx="3078492" cy="41656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35A2EF4-454E-A479-C685-F26609F538D8}"/>
              </a:ext>
            </a:extLst>
          </p:cNvPr>
          <p:cNvSpPr txBox="1"/>
          <p:nvPr/>
        </p:nvSpPr>
        <p:spPr>
          <a:xfrm>
            <a:off x="80221" y="6396335"/>
            <a:ext cx="10649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/>
              <a:t>Buckman, M. M., Oakes, W. P., Lane, K. L., James Royer, D., Common, E. A., Briesch, A., &amp; Allen, G. E. (2024). Data-Informed Professional Learning and Instruction in Integrated Tiered Systems. </a:t>
            </a:r>
            <a:r>
              <a:rPr lang="en-US" sz="1200" i="1"/>
              <a:t>Intervention in School and Clinic</a:t>
            </a:r>
            <a:r>
              <a:rPr lang="en-US" sz="1200"/>
              <a:t>, </a:t>
            </a:r>
            <a:r>
              <a:rPr lang="en-US" sz="1200" i="1"/>
              <a:t>60</a:t>
            </a:r>
            <a:r>
              <a:rPr lang="en-US" sz="1200"/>
              <a:t>(1), 39-52.</a:t>
            </a:r>
            <a:r>
              <a:rPr lang="en-US" sz="1200">
                <a:hlinkClick r:id="rId8"/>
              </a:rPr>
              <a:t>https://doi.org/10.1177/10534512241253606</a:t>
            </a:r>
            <a:r>
              <a:rPr lang="en-US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8792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46F823-8870-40FE-FAAC-4D634ABA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Enhancing Ci3T Modules Overview &amp; Key Features</a:t>
            </a:r>
          </a:p>
        </p:txBody>
      </p:sp>
    </p:spTree>
    <p:extLst>
      <p:ext uri="{BB962C8B-B14F-4D97-AF65-F5344CB8AC3E}">
        <p14:creationId xmlns:p14="http://schemas.microsoft.com/office/powerpoint/2010/main" val="3221096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B9AA39-7B21-C120-7EEC-5794C2E3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Enhancing Ci3T Modules</a:t>
            </a:r>
          </a:p>
        </p:txBody>
      </p:sp>
      <p:grpSp>
        <p:nvGrpSpPr>
          <p:cNvPr id="20" name="Image" descr="Computer screen with Ci3T modules displayed">
            <a:extLst>
              <a:ext uri="{FF2B5EF4-FFF2-40B4-BE49-F238E27FC236}">
                <a16:creationId xmlns:a16="http://schemas.microsoft.com/office/drawing/2014/main" id="{FD8ABB9D-1FCB-9AB3-9394-36A5A4B1D8AF}"/>
              </a:ext>
            </a:extLst>
          </p:cNvPr>
          <p:cNvGrpSpPr/>
          <p:nvPr/>
        </p:nvGrpSpPr>
        <p:grpSpPr>
          <a:xfrm>
            <a:off x="770428" y="1626441"/>
            <a:ext cx="5807526" cy="5231889"/>
            <a:chOff x="770428" y="1626441"/>
            <a:chExt cx="5807526" cy="5231889"/>
          </a:xfrm>
        </p:grpSpPr>
        <p:pic>
          <p:nvPicPr>
            <p:cNvPr id="19" name="Computer">
              <a:extLst>
                <a:ext uri="{FF2B5EF4-FFF2-40B4-BE49-F238E27FC236}">
                  <a16:creationId xmlns:a16="http://schemas.microsoft.com/office/drawing/2014/main" id="{F3E1B861-C5A8-D6D9-7346-D3DF30A22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428" y="1626441"/>
              <a:ext cx="5807526" cy="5231889"/>
            </a:xfrm>
            <a:custGeom>
              <a:avLst/>
              <a:gdLst>
                <a:gd name="connsiteX0" fmla="*/ 0 w 5807526"/>
                <a:gd name="connsiteY0" fmla="*/ -736 h 5231889"/>
                <a:gd name="connsiteX1" fmla="*/ 5807526 w 5807526"/>
                <a:gd name="connsiteY1" fmla="*/ -736 h 5231889"/>
                <a:gd name="connsiteX2" fmla="*/ 5807526 w 5807526"/>
                <a:gd name="connsiteY2" fmla="*/ 5231153 h 5231889"/>
                <a:gd name="connsiteX3" fmla="*/ 0 w 5807526"/>
                <a:gd name="connsiteY3" fmla="*/ 5231153 h 523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7526" h="5231889">
                  <a:moveTo>
                    <a:pt x="0" y="-736"/>
                  </a:moveTo>
                  <a:lnTo>
                    <a:pt x="5807526" y="-736"/>
                  </a:lnTo>
                  <a:lnTo>
                    <a:pt x="5807526" y="5231153"/>
                  </a:lnTo>
                  <a:lnTo>
                    <a:pt x="0" y="5231153"/>
                  </a:lnTo>
                  <a:close/>
                </a:path>
              </a:pathLst>
            </a:custGeom>
          </p:spPr>
        </p:pic>
        <p:pic>
          <p:nvPicPr>
            <p:cNvPr id="18" name="Modules">
              <a:extLst>
                <a:ext uri="{FF2B5EF4-FFF2-40B4-BE49-F238E27FC236}">
                  <a16:creationId xmlns:a16="http://schemas.microsoft.com/office/drawing/2014/main" id="{3A72F263-466A-8E63-7BF7-5113D0A31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324"/>
            <a:stretch>
              <a:fillRect/>
            </a:stretch>
          </p:blipFill>
          <p:spPr>
            <a:xfrm>
              <a:off x="1017547" y="1878442"/>
              <a:ext cx="5301973" cy="3289869"/>
            </a:xfrm>
            <a:prstGeom prst="rect">
              <a:avLst/>
            </a:prstGeom>
          </p:spPr>
        </p:pic>
        <p:sp>
          <p:nvSpPr>
            <p:cNvPr id="6" name="Glare">
              <a:extLst>
                <a:ext uri="{FF2B5EF4-FFF2-40B4-BE49-F238E27FC236}">
                  <a16:creationId xmlns:a16="http://schemas.microsoft.com/office/drawing/2014/main" id="{7191B44F-8EB9-CA64-1543-13A299A80A1A}"/>
                </a:ext>
              </a:extLst>
            </p:cNvPr>
            <p:cNvSpPr/>
            <p:nvPr userDrawn="1"/>
          </p:nvSpPr>
          <p:spPr>
            <a:xfrm flipH="1" flipV="1">
              <a:off x="1420550" y="1878441"/>
              <a:ext cx="4898970" cy="2609485"/>
            </a:xfrm>
            <a:custGeom>
              <a:avLst/>
              <a:gdLst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807081 w 3630775"/>
                <a:gd name="connsiteY2" fmla="*/ 1130669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60418"/>
                <a:gd name="connsiteY0" fmla="*/ 2286092 h 2286092"/>
                <a:gd name="connsiteX1" fmla="*/ 0 w 3660418"/>
                <a:gd name="connsiteY1" fmla="*/ 0 h 2286092"/>
                <a:gd name="connsiteX2" fmla="*/ 3630775 w 3660418"/>
                <a:gd name="connsiteY2" fmla="*/ 2286092 h 2286092"/>
                <a:gd name="connsiteX3" fmla="*/ 0 w 3660418"/>
                <a:gd name="connsiteY3" fmla="*/ 2286092 h 2286092"/>
                <a:gd name="connsiteX0" fmla="*/ 453845 w 4084620"/>
                <a:gd name="connsiteY0" fmla="*/ 2286092 h 2286092"/>
                <a:gd name="connsiteX1" fmla="*/ 453845 w 4084620"/>
                <a:gd name="connsiteY1" fmla="*/ 0 h 2286092"/>
                <a:gd name="connsiteX2" fmla="*/ 4084620 w 4084620"/>
                <a:gd name="connsiteY2" fmla="*/ 2286092 h 2286092"/>
                <a:gd name="connsiteX3" fmla="*/ 453845 w 4084620"/>
                <a:gd name="connsiteY3" fmla="*/ 2286092 h 2286092"/>
                <a:gd name="connsiteX0" fmla="*/ 268947 w 3899722"/>
                <a:gd name="connsiteY0" fmla="*/ 2286092 h 2286092"/>
                <a:gd name="connsiteX1" fmla="*/ 268947 w 3899722"/>
                <a:gd name="connsiteY1" fmla="*/ 0 h 2286092"/>
                <a:gd name="connsiteX2" fmla="*/ 3899722 w 3899722"/>
                <a:gd name="connsiteY2" fmla="*/ 2286092 h 2286092"/>
                <a:gd name="connsiteX3" fmla="*/ 268947 w 3899722"/>
                <a:gd name="connsiteY3" fmla="*/ 2286092 h 2286092"/>
                <a:gd name="connsiteX0" fmla="*/ 1 w 3630776"/>
                <a:gd name="connsiteY0" fmla="*/ 2286092 h 2286092"/>
                <a:gd name="connsiteX1" fmla="*/ 1 w 3630776"/>
                <a:gd name="connsiteY1" fmla="*/ 0 h 2286092"/>
                <a:gd name="connsiteX2" fmla="*/ 3630776 w 3630776"/>
                <a:gd name="connsiteY2" fmla="*/ 2286092 h 2286092"/>
                <a:gd name="connsiteX3" fmla="*/ 1 w 3630776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0775" h="2286092">
                  <a:moveTo>
                    <a:pt x="0" y="2286092"/>
                  </a:moveTo>
                  <a:lnTo>
                    <a:pt x="0" y="0"/>
                  </a:lnTo>
                  <a:cubicBezTo>
                    <a:pt x="573095" y="332764"/>
                    <a:pt x="1815387" y="1143046"/>
                    <a:pt x="3630775" y="2286092"/>
                  </a:cubicBezTo>
                  <a:lnTo>
                    <a:pt x="0" y="2286092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Website" descr="ci3t.org/enhance&#10;">
            <a:extLst>
              <a:ext uri="{FF2B5EF4-FFF2-40B4-BE49-F238E27FC236}">
                <a16:creationId xmlns:a16="http://schemas.microsoft.com/office/drawing/2014/main" id="{1C2E37FF-3EDF-2CC8-2E93-FD0384EC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079" y="5356065"/>
            <a:ext cx="3103179" cy="63379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chemeClr val="accent4"/>
                </a:solidFill>
              </a:rPr>
              <a:t>ci3t.org/enhance</a:t>
            </a:r>
          </a:p>
        </p:txBody>
      </p:sp>
      <p:grpSp>
        <p:nvGrpSpPr>
          <p:cNvPr id="3" name="Group 2" descr="A screenshot of the Ci3T website on the enhance tab with a yellow box outlining the one-time module registration process.">
            <a:extLst>
              <a:ext uri="{FF2B5EF4-FFF2-40B4-BE49-F238E27FC236}">
                <a16:creationId xmlns:a16="http://schemas.microsoft.com/office/drawing/2014/main" id="{0FB422D7-5F96-682B-599F-D76216EB18CE}"/>
              </a:ext>
            </a:extLst>
          </p:cNvPr>
          <p:cNvGrpSpPr/>
          <p:nvPr/>
        </p:nvGrpSpPr>
        <p:grpSpPr>
          <a:xfrm>
            <a:off x="6980957" y="1757586"/>
            <a:ext cx="4372843" cy="3915377"/>
            <a:chOff x="8432785" y="3299097"/>
            <a:chExt cx="3623030" cy="31750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704B5A-BD75-E682-A9D9-078FEE1B5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19461" y="3299097"/>
              <a:ext cx="3160072" cy="3175084"/>
            </a:xfrm>
            <a:prstGeom prst="rect">
              <a:avLst/>
            </a:prstGeom>
          </p:spPr>
        </p:pic>
        <p:sp>
          <p:nvSpPr>
            <p:cNvPr id="5" name="Yellow Box">
              <a:extLst>
                <a:ext uri="{FF2B5EF4-FFF2-40B4-BE49-F238E27FC236}">
                  <a16:creationId xmlns:a16="http://schemas.microsoft.com/office/drawing/2014/main" id="{D2662C33-526E-EEC4-97BF-3F8F3AA8A5F1}"/>
                </a:ext>
              </a:extLst>
            </p:cNvPr>
            <p:cNvSpPr/>
            <p:nvPr/>
          </p:nvSpPr>
          <p:spPr>
            <a:xfrm>
              <a:off x="8432785" y="5901004"/>
              <a:ext cx="3623030" cy="573177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F2400A-D50F-D362-2422-7D001755C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671" y="3571382"/>
            <a:ext cx="469529" cy="73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72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F5D5F38-20FB-BB76-E305-819C02108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Accessing Module Content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40B52BD-DD14-624B-E3B2-61839E36C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eBook</a:t>
            </a:r>
          </a:p>
        </p:txBody>
      </p:sp>
      <p:grpSp>
        <p:nvGrpSpPr>
          <p:cNvPr id="35" name="Group 34" descr="A screenshot of the page titled Why is Recognize.Relax.Record effective from the eBook">
            <a:extLst>
              <a:ext uri="{FF2B5EF4-FFF2-40B4-BE49-F238E27FC236}">
                <a16:creationId xmlns:a16="http://schemas.microsoft.com/office/drawing/2014/main" id="{E4A840F2-6A53-A755-36FC-EDDEE1157691}"/>
              </a:ext>
            </a:extLst>
          </p:cNvPr>
          <p:cNvGrpSpPr/>
          <p:nvPr/>
        </p:nvGrpSpPr>
        <p:grpSpPr>
          <a:xfrm>
            <a:off x="839788" y="2505075"/>
            <a:ext cx="4900612" cy="3783836"/>
            <a:chOff x="839788" y="2505075"/>
            <a:chExt cx="4900612" cy="378383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4BFE47B-3D08-B822-7E7C-11CE0CAF4F41}"/>
                </a:ext>
              </a:extLst>
            </p:cNvPr>
            <p:cNvSpPr/>
            <p:nvPr/>
          </p:nvSpPr>
          <p:spPr>
            <a:xfrm>
              <a:off x="839788" y="2505075"/>
              <a:ext cx="4900612" cy="378383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9FF2588-87FE-13B0-E643-D950BD8EC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79686"/>
            <a:stretch>
              <a:fillRect/>
            </a:stretch>
          </p:blipFill>
          <p:spPr>
            <a:xfrm>
              <a:off x="989012" y="2624138"/>
              <a:ext cx="1296803" cy="354571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70481AD-E0C3-FC79-A341-19CF850E1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5730"/>
            <a:stretch>
              <a:fillRect/>
            </a:stretch>
          </p:blipFill>
          <p:spPr>
            <a:xfrm>
              <a:off x="1991361" y="2624137"/>
              <a:ext cx="3464559" cy="354570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1AEED99-992B-E0FD-FFE2-94BDE83188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Interactive Resource</a:t>
            </a:r>
          </a:p>
        </p:txBody>
      </p:sp>
      <p:pic>
        <p:nvPicPr>
          <p:cNvPr id="27" name="Picture 26" descr="A screenshot of the interactive resource slide titled Why is Recognize.Relax.Record Effective">
            <a:extLst>
              <a:ext uri="{FF2B5EF4-FFF2-40B4-BE49-F238E27FC236}">
                <a16:creationId xmlns:a16="http://schemas.microsoft.com/office/drawing/2014/main" id="{85D88A58-8AEF-E3B9-FC56-45A41E2B5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842" y="2624137"/>
            <a:ext cx="5262472" cy="3464560"/>
          </a:xfrm>
          <a:prstGeom prst="rect">
            <a:avLst/>
          </a:prstGeom>
        </p:spPr>
      </p:pic>
      <p:pic>
        <p:nvPicPr>
          <p:cNvPr id="4" name="Picture 3" descr="Recognize. Relax. Record module cover.">
            <a:extLst>
              <a:ext uri="{FF2B5EF4-FFF2-40B4-BE49-F238E27FC236}">
                <a16:creationId xmlns:a16="http://schemas.microsoft.com/office/drawing/2014/main" id="{ED072382-5E51-B434-3342-3317C9D0E70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10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AA40D7-9C76-668E-CA33-E57986FBB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of Resources</a:t>
            </a:r>
          </a:p>
        </p:txBody>
      </p:sp>
      <p:grpSp>
        <p:nvGrpSpPr>
          <p:cNvPr id="13" name="Group 12" descr="A screenshot of the Table of Resources from the Recognize.Relax.Record module.">
            <a:extLst>
              <a:ext uri="{FF2B5EF4-FFF2-40B4-BE49-F238E27FC236}">
                <a16:creationId xmlns:a16="http://schemas.microsoft.com/office/drawing/2014/main" id="{D6F8DA53-141C-C8E9-B6E0-F197EB7CBECD}"/>
              </a:ext>
            </a:extLst>
          </p:cNvPr>
          <p:cNvGrpSpPr/>
          <p:nvPr/>
        </p:nvGrpSpPr>
        <p:grpSpPr>
          <a:xfrm>
            <a:off x="1342724" y="1479880"/>
            <a:ext cx="5744672" cy="5014277"/>
            <a:chOff x="1342724" y="1479880"/>
            <a:chExt cx="5744672" cy="50142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ED52C0-6296-29C4-3E4B-ED5E975A7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0000" t="6518"/>
            <a:stretch>
              <a:fillRect/>
            </a:stretch>
          </p:blipFill>
          <p:spPr>
            <a:xfrm>
              <a:off x="2800333" y="1479880"/>
              <a:ext cx="4287063" cy="490158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23D25-5640-DE4B-3442-15A3E723C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80984"/>
            <a:stretch>
              <a:fillRect/>
            </a:stretch>
          </p:blipFill>
          <p:spPr>
            <a:xfrm>
              <a:off x="1342724" y="1479880"/>
              <a:ext cx="1559209" cy="5014277"/>
            </a:xfrm>
            <a:prstGeom prst="rect">
              <a:avLst/>
            </a:prstGeom>
          </p:spPr>
        </p:pic>
      </p:grpSp>
      <p:sp>
        <p:nvSpPr>
          <p:cNvPr id="12" name="Rectangle 11" descr="A black box outlining the chapter titled overview">
            <a:extLst>
              <a:ext uri="{FF2B5EF4-FFF2-40B4-BE49-F238E27FC236}">
                <a16:creationId xmlns:a16="http://schemas.microsoft.com/office/drawing/2014/main" id="{D8E89680-5BD4-05E3-B8BF-CC742FF996E5}"/>
              </a:ext>
            </a:extLst>
          </p:cNvPr>
          <p:cNvSpPr/>
          <p:nvPr/>
        </p:nvSpPr>
        <p:spPr>
          <a:xfrm>
            <a:off x="1202848" y="3379482"/>
            <a:ext cx="778352" cy="269240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 descr="A black box outlining the word page">
            <a:extLst>
              <a:ext uri="{FF2B5EF4-FFF2-40B4-BE49-F238E27FC236}">
                <a16:creationId xmlns:a16="http://schemas.microsoft.com/office/drawing/2014/main" id="{97C8B41B-15AD-36D8-1B1F-F1BB5D4DB867}"/>
              </a:ext>
            </a:extLst>
          </p:cNvPr>
          <p:cNvSpPr/>
          <p:nvPr/>
        </p:nvSpPr>
        <p:spPr>
          <a:xfrm>
            <a:off x="6085840" y="5797562"/>
            <a:ext cx="436880" cy="269240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ctor: Curved 17" descr="An arrow connecting the word page to a screenshot of the page where an infographic is located">
            <a:extLst>
              <a:ext uri="{FF2B5EF4-FFF2-40B4-BE49-F238E27FC236}">
                <a16:creationId xmlns:a16="http://schemas.microsoft.com/office/drawing/2014/main" id="{6E68B8D0-8DDC-A51B-BE45-7B281941CE8B}"/>
              </a:ext>
            </a:extLst>
          </p:cNvPr>
          <p:cNvCxnSpPr>
            <a:cxnSpLocks/>
            <a:endCxn id="16" idx="1"/>
          </p:cNvCxnSpPr>
          <p:nvPr/>
        </p:nvCxnSpPr>
        <p:spPr>
          <a:xfrm rot="5400000" flipH="1" flipV="1">
            <a:off x="5629157" y="4024443"/>
            <a:ext cx="2448242" cy="1097996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screenshot of a page in the ebook where the infographic is located.">
            <a:extLst>
              <a:ext uri="{FF2B5EF4-FFF2-40B4-BE49-F238E27FC236}">
                <a16:creationId xmlns:a16="http://schemas.microsoft.com/office/drawing/2014/main" id="{0A4CF71E-7642-01D4-38BC-311D838C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276" y="1479880"/>
            <a:ext cx="3304411" cy="3738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Rectangle 20" descr="A black box outlining the word link.">
            <a:extLst>
              <a:ext uri="{FF2B5EF4-FFF2-40B4-BE49-F238E27FC236}">
                <a16:creationId xmlns:a16="http://schemas.microsoft.com/office/drawing/2014/main" id="{FA1C0B35-B2C1-7B3A-5070-163ED28C6851}"/>
              </a:ext>
            </a:extLst>
          </p:cNvPr>
          <p:cNvSpPr/>
          <p:nvPr/>
        </p:nvSpPr>
        <p:spPr>
          <a:xfrm>
            <a:off x="6623924" y="5797562"/>
            <a:ext cx="355996" cy="269240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n infographic titled Four Type of Internalizing Challenges.">
            <a:extLst>
              <a:ext uri="{FF2B5EF4-FFF2-40B4-BE49-F238E27FC236}">
                <a16:creationId xmlns:a16="http://schemas.microsoft.com/office/drawing/2014/main" id="{54584B99-019B-3B37-C848-9582EC7F2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513" y="1479880"/>
            <a:ext cx="3587639" cy="46428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Recognize. Relax. Record module cover.">
            <a:extLst>
              <a:ext uri="{FF2B5EF4-FFF2-40B4-BE49-F238E27FC236}">
                <a16:creationId xmlns:a16="http://schemas.microsoft.com/office/drawing/2014/main" id="{272EADC0-7F70-05DF-0904-92F46E25C04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4" grpId="1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77358-A86A-3CEE-CBFD-188365B5A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Module Resources</a:t>
            </a:r>
          </a:p>
        </p:txBody>
      </p:sp>
      <p:pic>
        <p:nvPicPr>
          <p:cNvPr id="6" name="Picture 5" descr="Infographic titled 4 types of internalizing challenges">
            <a:extLst>
              <a:ext uri="{FF2B5EF4-FFF2-40B4-BE49-F238E27FC236}">
                <a16:creationId xmlns:a16="http://schemas.microsoft.com/office/drawing/2014/main" id="{08D408BB-B220-281B-5DDA-1B35833DA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16" y="2003600"/>
            <a:ext cx="1878270" cy="24307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infographic titled Defining Behavior">
            <a:extLst>
              <a:ext uri="{FF2B5EF4-FFF2-40B4-BE49-F238E27FC236}">
                <a16:creationId xmlns:a16="http://schemas.microsoft.com/office/drawing/2014/main" id="{6C936A03-5491-AE58-AFC5-DD982B2BF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443" y="2495561"/>
            <a:ext cx="1878269" cy="24307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ECD8C3-4792-2161-0C10-F33ADE09BDC8}"/>
              </a:ext>
            </a:extLst>
          </p:cNvPr>
          <p:cNvSpPr/>
          <p:nvPr/>
        </p:nvSpPr>
        <p:spPr>
          <a:xfrm>
            <a:off x="947308" y="5180162"/>
            <a:ext cx="2854960" cy="62992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infographics</a:t>
            </a:r>
          </a:p>
        </p:txBody>
      </p:sp>
      <p:pic>
        <p:nvPicPr>
          <p:cNvPr id="12" name="Picture 11" descr="screenshot of interactive activity from the Recognize.Relax.Record module">
            <a:extLst>
              <a:ext uri="{FF2B5EF4-FFF2-40B4-BE49-F238E27FC236}">
                <a16:creationId xmlns:a16="http://schemas.microsoft.com/office/drawing/2014/main" id="{65BD4F71-5E97-D6BF-A742-3DF7A0716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466" y="2055813"/>
            <a:ext cx="2845068" cy="249120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6E9F63-4C01-92F5-A73E-A50B21D4D433}"/>
              </a:ext>
            </a:extLst>
          </p:cNvPr>
          <p:cNvSpPr/>
          <p:nvPr/>
        </p:nvSpPr>
        <p:spPr>
          <a:xfrm>
            <a:off x="4675895" y="5180162"/>
            <a:ext cx="2854960" cy="62992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interactive activities and checks for understanding</a:t>
            </a:r>
          </a:p>
        </p:txBody>
      </p:sp>
      <p:pic>
        <p:nvPicPr>
          <p:cNvPr id="11" name="Picture 10" descr="screenshot of treatment integrity form from Recognize.Relax.Record module">
            <a:extLst>
              <a:ext uri="{FF2B5EF4-FFF2-40B4-BE49-F238E27FC236}">
                <a16:creationId xmlns:a16="http://schemas.microsoft.com/office/drawing/2014/main" id="{56C084BB-046E-FC2D-80E1-2DD0A9BE2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709" y="2066679"/>
            <a:ext cx="1837925" cy="2378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screenshot of social validity form from Recognize.Relax.Record module">
            <a:extLst>
              <a:ext uri="{FF2B5EF4-FFF2-40B4-BE49-F238E27FC236}">
                <a16:creationId xmlns:a16="http://schemas.microsoft.com/office/drawing/2014/main" id="{161B94B2-8A05-2D10-8612-0C9E794E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2433" y="2029706"/>
            <a:ext cx="1878270" cy="24307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screenshot of direct behavior rating form from Recognize.Relax.Record module">
            <a:extLst>
              <a:ext uri="{FF2B5EF4-FFF2-40B4-BE49-F238E27FC236}">
                <a16:creationId xmlns:a16="http://schemas.microsoft.com/office/drawing/2014/main" id="{9A353912-D658-47F8-0355-0ABBDFBFD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0433" y="3101392"/>
            <a:ext cx="2513367" cy="1942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1D3983A-09BD-E309-3ADC-93CF8DA8A3CB}"/>
              </a:ext>
            </a:extLst>
          </p:cNvPr>
          <p:cNvSpPr/>
          <p:nvPr/>
        </p:nvSpPr>
        <p:spPr>
          <a:xfrm>
            <a:off x="8840433" y="5180162"/>
            <a:ext cx="2854960" cy="62992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implementation materials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F4607-21CB-052B-94F4-6EE7A3C7E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88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876BFA-0D83-844E-6B25-C8156B582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Opportunities to Embed Enhancing Ci3T Modules into Professional Learning</a:t>
            </a:r>
          </a:p>
        </p:txBody>
      </p:sp>
    </p:spTree>
    <p:extLst>
      <p:ext uri="{BB962C8B-B14F-4D97-AF65-F5344CB8AC3E}">
        <p14:creationId xmlns:p14="http://schemas.microsoft.com/office/powerpoint/2010/main" val="668115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916AE-AC2E-0AE4-D42B-C21688D89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Module Pathways: Independent Journey or Collaborative Learning Experience</a:t>
            </a:r>
          </a:p>
        </p:txBody>
      </p:sp>
      <p:pic>
        <p:nvPicPr>
          <p:cNvPr id="6" name="Picture 5" descr="An image of the General Education Teacher Pathway available at ci3t.org/enhance">
            <a:extLst>
              <a:ext uri="{FF2B5EF4-FFF2-40B4-BE49-F238E27FC236}">
                <a16:creationId xmlns:a16="http://schemas.microsoft.com/office/drawing/2014/main" id="{82997E18-1921-4520-3C3C-DDF7FFDC3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43" y="1943893"/>
            <a:ext cx="3180740" cy="4114800"/>
          </a:xfrm>
          <a:prstGeom prst="rect">
            <a:avLst/>
          </a:prstGeom>
        </p:spPr>
      </p:pic>
      <p:pic>
        <p:nvPicPr>
          <p:cNvPr id="4" name="Picture 3" descr="A screen shot of a page from the General Education Teacher Pathway workbook featuring content related to the module: a six-step instructional approach for responding to challenging behavior.">
            <a:extLst>
              <a:ext uri="{FF2B5EF4-FFF2-40B4-BE49-F238E27FC236}">
                <a16:creationId xmlns:a16="http://schemas.microsoft.com/office/drawing/2014/main" id="{588DAE1D-D407-F809-CD58-892E1ED85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867" y="1943893"/>
            <a:ext cx="3189283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screen shot of a page from the General Education Teacher Pathway workbook featuring proposed action items.">
            <a:extLst>
              <a:ext uri="{FF2B5EF4-FFF2-40B4-BE49-F238E27FC236}">
                <a16:creationId xmlns:a16="http://schemas.microsoft.com/office/drawing/2014/main" id="{96CEA455-1126-5352-7FD7-C08AEE471B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50"/>
          <a:stretch>
            <a:fillRect/>
          </a:stretch>
        </p:blipFill>
        <p:spPr>
          <a:xfrm>
            <a:off x="7718635" y="1943893"/>
            <a:ext cx="3272733" cy="41147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160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17C4915-03E1-B6EB-92CA-06F071C73F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Comprehensive, Integrated, Three-Tiered Model of Prevention</a:t>
            </a:r>
          </a:p>
        </p:txBody>
      </p:sp>
      <p:pic>
        <p:nvPicPr>
          <p:cNvPr id="3" name="Picture 2" descr="Comprehensive, Integrated, Three-Tiered Model of Prevention pyramid as described by Lane, Kalberg, &amp; Menzies, 2009. Includes three tiers. The green tier at the bottom of the pyramid is tier 1 (primary prevention) which includes school/classroom-wide systems for all students, staff, and settings. The goal of tier 1 is to prevent harm. Approximately 80% of students will have their needs met at this level. The yellow tier in the middle of the pyramid is tier 2 (secondary prevention) which includes specialized group systems for students at risk. The goal of tier 2 is to reverse harm. Approximately 15% of students will have their needs met at this level. The red tier at the top of the pyramid is tier 3 (tertiary prevention) which includes specialized individual systems for students with high risk. The goal of tier 3 is to reduce harm. Approximately 5% of students will have their needs met at this level.">
            <a:extLst>
              <a:ext uri="{FF2B5EF4-FFF2-40B4-BE49-F238E27FC236}">
                <a16:creationId xmlns:a16="http://schemas.microsoft.com/office/drawing/2014/main" id="{19E716E8-049E-E013-5D1F-FDFA1CD34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42" y="0"/>
            <a:ext cx="910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28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A4A1-6021-3AC6-80C2-FAAA5174D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Module Resources As Building Blocks for Stand-Alone Professional Learning Sessions</a:t>
            </a:r>
          </a:p>
        </p:txBody>
      </p:sp>
      <p:pic>
        <p:nvPicPr>
          <p:cNvPr id="1026" name="Picture 2" descr="A screenshot of the Tiered Intervention Library PowerPoint from the Check-In, Check-Out module.">
            <a:extLst>
              <a:ext uri="{FF2B5EF4-FFF2-40B4-BE49-F238E27FC236}">
                <a16:creationId xmlns:a16="http://schemas.microsoft.com/office/drawing/2014/main" id="{C53B781B-4329-8904-4D8C-49AAB4686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0"/>
          <a:stretch>
            <a:fillRect/>
          </a:stretch>
        </p:blipFill>
        <p:spPr bwMode="auto">
          <a:xfrm>
            <a:off x="424263" y="2629745"/>
            <a:ext cx="3924217" cy="20895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F760CA-56BF-14CE-0A7D-C009D9B908EE}"/>
              </a:ext>
            </a:extLst>
          </p:cNvPr>
          <p:cNvSpPr/>
          <p:nvPr/>
        </p:nvSpPr>
        <p:spPr>
          <a:xfrm>
            <a:off x="1056640" y="4907280"/>
            <a:ext cx="2854960" cy="62992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personalize PowerPoint</a:t>
            </a:r>
          </a:p>
        </p:txBody>
      </p:sp>
      <p:pic>
        <p:nvPicPr>
          <p:cNvPr id="3" name="Picture 2" descr="A screenshot of the interactive resource from the Check-In, Check-Out module.">
            <a:extLst>
              <a:ext uri="{FF2B5EF4-FFF2-40B4-BE49-F238E27FC236}">
                <a16:creationId xmlns:a16="http://schemas.microsoft.com/office/drawing/2014/main" id="{6609E5B6-7B94-E067-30F1-CEEACA79A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859" y="2597512"/>
            <a:ext cx="3289074" cy="21540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C4FF01-E243-B1A9-063E-EB6C4DA2BDF5}"/>
              </a:ext>
            </a:extLst>
          </p:cNvPr>
          <p:cNvSpPr/>
          <p:nvPr/>
        </p:nvSpPr>
        <p:spPr>
          <a:xfrm>
            <a:off x="4941916" y="4907280"/>
            <a:ext cx="2854960" cy="62992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play interactive resource</a:t>
            </a:r>
          </a:p>
        </p:txBody>
      </p:sp>
      <p:grpSp>
        <p:nvGrpSpPr>
          <p:cNvPr id="15" name="Group 14" descr="Images of a video and infographic from the Check-In, Check-Out module.">
            <a:extLst>
              <a:ext uri="{FF2B5EF4-FFF2-40B4-BE49-F238E27FC236}">
                <a16:creationId xmlns:a16="http://schemas.microsoft.com/office/drawing/2014/main" id="{C16B6C6E-5059-0633-A9BE-7A9EDF4AB1BD}"/>
              </a:ext>
            </a:extLst>
          </p:cNvPr>
          <p:cNvGrpSpPr/>
          <p:nvPr/>
        </p:nvGrpSpPr>
        <p:grpSpPr>
          <a:xfrm>
            <a:off x="8390312" y="2705945"/>
            <a:ext cx="3044641" cy="1987501"/>
            <a:chOff x="8390312" y="2705945"/>
            <a:chExt cx="3044641" cy="19875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18FFCD-DAF9-1548-2F22-64F01D64A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90312" y="2705945"/>
              <a:ext cx="2287848" cy="13046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 descr="A green and white informational chart&#10;&#10;AI-generated content may be incorrect.">
              <a:extLst>
                <a:ext uri="{FF2B5EF4-FFF2-40B4-BE49-F238E27FC236}">
                  <a16:creationId xmlns:a16="http://schemas.microsoft.com/office/drawing/2014/main" id="{DFF837C1-2D0B-626E-B273-49971EB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88106" y="3266757"/>
              <a:ext cx="1846847" cy="14266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A4EBB53-DDD6-7E43-EBD1-C46AA9AB0142}"/>
              </a:ext>
            </a:extLst>
          </p:cNvPr>
          <p:cNvSpPr/>
          <p:nvPr/>
        </p:nvSpPr>
        <p:spPr>
          <a:xfrm>
            <a:off x="8579993" y="4907280"/>
            <a:ext cx="2854960" cy="62992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embed module resources</a:t>
            </a:r>
          </a:p>
        </p:txBody>
      </p:sp>
    </p:spTree>
    <p:extLst>
      <p:ext uri="{BB962C8B-B14F-4D97-AF65-F5344CB8AC3E}">
        <p14:creationId xmlns:p14="http://schemas.microsoft.com/office/powerpoint/2010/main" val="1564090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1B82FD-71DC-D3ED-53BE-A78B4440B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Module Completion as a Course Participation and Engagement Activity</a:t>
            </a:r>
          </a:p>
        </p:txBody>
      </p:sp>
      <p:pic>
        <p:nvPicPr>
          <p:cNvPr id="5" name="Picture 4" descr="A screenshot of an email indicating module completion.">
            <a:extLst>
              <a:ext uri="{FF2B5EF4-FFF2-40B4-BE49-F238E27FC236}">
                <a16:creationId xmlns:a16="http://schemas.microsoft.com/office/drawing/2014/main" id="{30EEF6DA-1DDB-7AB8-8B11-EC3CB3B97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1" y="2137485"/>
            <a:ext cx="9840698" cy="34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8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4B84F-3C9C-63DD-AC8D-9A8D23B74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A55034-1C46-DB8A-273C-AA9329CF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Embedding Modules into Course Assignments</a:t>
            </a:r>
          </a:p>
        </p:txBody>
      </p:sp>
      <p:pic>
        <p:nvPicPr>
          <p:cNvPr id="9" name="Picture 8" descr="A screenshot of an example question and answer for an assignment aligned to the module: The Tier 2 Process. The question asks students to identify which students have moderate risk for internalizing behavior and connect those students to Tier 2 interventions using the Tier 2 and Tier 3 intervention tracker.">
            <a:extLst>
              <a:ext uri="{FF2B5EF4-FFF2-40B4-BE49-F238E27FC236}">
                <a16:creationId xmlns:a16="http://schemas.microsoft.com/office/drawing/2014/main" id="{41560C8B-1994-37EB-09D1-50F13D566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2347159"/>
            <a:ext cx="4384040" cy="3259035"/>
          </a:xfrm>
          <a:prstGeom prst="rect">
            <a:avLst/>
          </a:prstGeom>
        </p:spPr>
      </p:pic>
      <p:pic>
        <p:nvPicPr>
          <p:cNvPr id="7" name="Picture 6" descr="Enhancing Ci3T Module: The Tier 2 Process: Using Data to Connect Students to Validated Supports">
            <a:extLst>
              <a:ext uri="{FF2B5EF4-FFF2-40B4-BE49-F238E27FC236}">
                <a16:creationId xmlns:a16="http://schemas.microsoft.com/office/drawing/2014/main" id="{F9CB36CF-1636-B18F-1F44-588379BE9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574" y="4168764"/>
            <a:ext cx="1174292" cy="1834832"/>
          </a:xfrm>
          <a:prstGeom prst="rect">
            <a:avLst/>
          </a:prstGeom>
        </p:spPr>
      </p:pic>
      <p:pic>
        <p:nvPicPr>
          <p:cNvPr id="14" name="Picture 13" descr="Integrated Lesson Plan. Includes strategies such as active supervision, behavior specific praise, high-p request sequence, instructional choice, instructional feedback, opportunities to respond, and precorrection. Also includes core lesson elements, which are academic objectives, social skills objectives, and behavioral expectations.">
            <a:extLst>
              <a:ext uri="{FF2B5EF4-FFF2-40B4-BE49-F238E27FC236}">
                <a16:creationId xmlns:a16="http://schemas.microsoft.com/office/drawing/2014/main" id="{65A305AD-73D9-D8D1-80EC-345E73ACDC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90" b="13076"/>
          <a:stretch/>
        </p:blipFill>
        <p:spPr>
          <a:xfrm>
            <a:off x="6352136" y="2354256"/>
            <a:ext cx="4744558" cy="30295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Enhancing Ci3T Module: Embedding and Integrating Ci3T Domains into Daily Instruction">
            <a:extLst>
              <a:ext uri="{FF2B5EF4-FFF2-40B4-BE49-F238E27FC236}">
                <a16:creationId xmlns:a16="http://schemas.microsoft.com/office/drawing/2014/main" id="{528BA44D-E647-755A-B018-100C6D934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1064" y="4221770"/>
            <a:ext cx="1174293" cy="1834832"/>
          </a:xfrm>
          <a:prstGeom prst="rect">
            <a:avLst/>
          </a:prstGeom>
        </p:spPr>
      </p:pic>
      <p:sp>
        <p:nvSpPr>
          <p:cNvPr id="15" name="Citation">
            <a:extLst>
              <a:ext uri="{FF2B5EF4-FFF2-40B4-BE49-F238E27FC236}">
                <a16:creationId xmlns:a16="http://schemas.microsoft.com/office/drawing/2014/main" id="{A275D411-4E81-2C69-3C9E-C956ED5C8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448" y="6331191"/>
            <a:ext cx="11455802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Citation. Oakes, W. P., Lane, K. L., Lane, K. S., &amp; Buckman, M. M. (2019). 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Ci3T integrated lessons plan template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www.ci3t.org.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Completed examples available in: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Ci3T Project ENHANCE Research Team. (2022, July). 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Embedding and integrating Ci3T domains into daily instruction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Author.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https://doi.org/10.17161/ci3t.42880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768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4C33-3581-F1E8-651E-9475DEBC7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22489-67C6-50AF-951A-7B98E5C82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996" y="2201062"/>
            <a:ext cx="614384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/>
              <a:t>Kathleen Lynne Lane</a:t>
            </a:r>
          </a:p>
          <a:p>
            <a:pPr marL="0" indent="0" algn="ctr">
              <a:buNone/>
            </a:pPr>
            <a:r>
              <a:rPr lang="en-US" sz="3600">
                <a:hlinkClick r:id="rId2"/>
              </a:rPr>
              <a:t>Kathleen.lane@ku.edu</a:t>
            </a:r>
            <a:endParaRPr lang="en-US" sz="3600"/>
          </a:p>
          <a:p>
            <a:pPr marL="0" indent="0" algn="ctr">
              <a:buNone/>
            </a:pPr>
            <a:endParaRPr lang="en-US" sz="4400"/>
          </a:p>
          <a:p>
            <a:pPr marL="0" indent="0" algn="ctr">
              <a:buNone/>
            </a:pPr>
            <a:r>
              <a:rPr lang="en-US" sz="4400"/>
              <a:t>Elise Sarasin</a:t>
            </a:r>
          </a:p>
          <a:p>
            <a:pPr marL="0" indent="0" algn="ctr">
              <a:buNone/>
            </a:pPr>
            <a:r>
              <a:rPr lang="en-US" sz="3600">
                <a:hlinkClick r:id="rId3"/>
              </a:rPr>
              <a:t>elise.Sarasin@ku.edu</a:t>
            </a:r>
            <a:r>
              <a:rPr lang="en-US" sz="3600"/>
              <a:t> </a:t>
            </a:r>
          </a:p>
        </p:txBody>
      </p:sp>
      <p:grpSp>
        <p:nvGrpSpPr>
          <p:cNvPr id="4" name="Image" descr="Computer screen with Ci3T modules displayed">
            <a:extLst>
              <a:ext uri="{FF2B5EF4-FFF2-40B4-BE49-F238E27FC236}">
                <a16:creationId xmlns:a16="http://schemas.microsoft.com/office/drawing/2014/main" id="{1C5BEB27-BE7E-2816-46B2-45E539CB8C86}"/>
              </a:ext>
            </a:extLst>
          </p:cNvPr>
          <p:cNvGrpSpPr/>
          <p:nvPr/>
        </p:nvGrpSpPr>
        <p:grpSpPr>
          <a:xfrm>
            <a:off x="7194161" y="2320218"/>
            <a:ext cx="4288894" cy="3477554"/>
            <a:chOff x="770428" y="1626441"/>
            <a:chExt cx="5807526" cy="5231889"/>
          </a:xfrm>
        </p:grpSpPr>
        <p:pic>
          <p:nvPicPr>
            <p:cNvPr id="5" name="Computer">
              <a:extLst>
                <a:ext uri="{FF2B5EF4-FFF2-40B4-BE49-F238E27FC236}">
                  <a16:creationId xmlns:a16="http://schemas.microsoft.com/office/drawing/2014/main" id="{B301AC1A-AF6E-F2AA-3214-D4D4BA86D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428" y="1626441"/>
              <a:ext cx="5807526" cy="5231889"/>
            </a:xfrm>
            <a:custGeom>
              <a:avLst/>
              <a:gdLst>
                <a:gd name="connsiteX0" fmla="*/ 0 w 5807526"/>
                <a:gd name="connsiteY0" fmla="*/ -736 h 5231889"/>
                <a:gd name="connsiteX1" fmla="*/ 5807526 w 5807526"/>
                <a:gd name="connsiteY1" fmla="*/ -736 h 5231889"/>
                <a:gd name="connsiteX2" fmla="*/ 5807526 w 5807526"/>
                <a:gd name="connsiteY2" fmla="*/ 5231153 h 5231889"/>
                <a:gd name="connsiteX3" fmla="*/ 0 w 5807526"/>
                <a:gd name="connsiteY3" fmla="*/ 5231153 h 523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7526" h="5231889">
                  <a:moveTo>
                    <a:pt x="0" y="-736"/>
                  </a:moveTo>
                  <a:lnTo>
                    <a:pt x="5807526" y="-736"/>
                  </a:lnTo>
                  <a:lnTo>
                    <a:pt x="5807526" y="5231153"/>
                  </a:lnTo>
                  <a:lnTo>
                    <a:pt x="0" y="5231153"/>
                  </a:lnTo>
                  <a:close/>
                </a:path>
              </a:pathLst>
            </a:custGeom>
          </p:spPr>
        </p:pic>
        <p:pic>
          <p:nvPicPr>
            <p:cNvPr id="6" name="Modules">
              <a:extLst>
                <a:ext uri="{FF2B5EF4-FFF2-40B4-BE49-F238E27FC236}">
                  <a16:creationId xmlns:a16="http://schemas.microsoft.com/office/drawing/2014/main" id="{2B21D446-0788-B69B-95C6-0451E222E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1324"/>
            <a:stretch>
              <a:fillRect/>
            </a:stretch>
          </p:blipFill>
          <p:spPr>
            <a:xfrm>
              <a:off x="1017547" y="1878442"/>
              <a:ext cx="5301973" cy="3289869"/>
            </a:xfrm>
            <a:prstGeom prst="rect">
              <a:avLst/>
            </a:prstGeom>
          </p:spPr>
        </p:pic>
        <p:sp>
          <p:nvSpPr>
            <p:cNvPr id="7" name="Glare">
              <a:extLst>
                <a:ext uri="{FF2B5EF4-FFF2-40B4-BE49-F238E27FC236}">
                  <a16:creationId xmlns:a16="http://schemas.microsoft.com/office/drawing/2014/main" id="{0409D701-C22E-46D9-A4BE-6536B5AC4807}"/>
                </a:ext>
              </a:extLst>
            </p:cNvPr>
            <p:cNvSpPr/>
            <p:nvPr userDrawn="1"/>
          </p:nvSpPr>
          <p:spPr>
            <a:xfrm flipH="1" flipV="1">
              <a:off x="1420550" y="1878441"/>
              <a:ext cx="4898970" cy="2609485"/>
            </a:xfrm>
            <a:custGeom>
              <a:avLst/>
              <a:gdLst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807081 w 3630775"/>
                <a:gd name="connsiteY2" fmla="*/ 1130669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60418"/>
                <a:gd name="connsiteY0" fmla="*/ 2286092 h 2286092"/>
                <a:gd name="connsiteX1" fmla="*/ 0 w 3660418"/>
                <a:gd name="connsiteY1" fmla="*/ 0 h 2286092"/>
                <a:gd name="connsiteX2" fmla="*/ 3630775 w 3660418"/>
                <a:gd name="connsiteY2" fmla="*/ 2286092 h 2286092"/>
                <a:gd name="connsiteX3" fmla="*/ 0 w 3660418"/>
                <a:gd name="connsiteY3" fmla="*/ 2286092 h 2286092"/>
                <a:gd name="connsiteX0" fmla="*/ 453845 w 4084620"/>
                <a:gd name="connsiteY0" fmla="*/ 2286092 h 2286092"/>
                <a:gd name="connsiteX1" fmla="*/ 453845 w 4084620"/>
                <a:gd name="connsiteY1" fmla="*/ 0 h 2286092"/>
                <a:gd name="connsiteX2" fmla="*/ 4084620 w 4084620"/>
                <a:gd name="connsiteY2" fmla="*/ 2286092 h 2286092"/>
                <a:gd name="connsiteX3" fmla="*/ 453845 w 4084620"/>
                <a:gd name="connsiteY3" fmla="*/ 2286092 h 2286092"/>
                <a:gd name="connsiteX0" fmla="*/ 268947 w 3899722"/>
                <a:gd name="connsiteY0" fmla="*/ 2286092 h 2286092"/>
                <a:gd name="connsiteX1" fmla="*/ 268947 w 3899722"/>
                <a:gd name="connsiteY1" fmla="*/ 0 h 2286092"/>
                <a:gd name="connsiteX2" fmla="*/ 3899722 w 3899722"/>
                <a:gd name="connsiteY2" fmla="*/ 2286092 h 2286092"/>
                <a:gd name="connsiteX3" fmla="*/ 268947 w 3899722"/>
                <a:gd name="connsiteY3" fmla="*/ 2286092 h 2286092"/>
                <a:gd name="connsiteX0" fmla="*/ 1 w 3630776"/>
                <a:gd name="connsiteY0" fmla="*/ 2286092 h 2286092"/>
                <a:gd name="connsiteX1" fmla="*/ 1 w 3630776"/>
                <a:gd name="connsiteY1" fmla="*/ 0 h 2286092"/>
                <a:gd name="connsiteX2" fmla="*/ 3630776 w 3630776"/>
                <a:gd name="connsiteY2" fmla="*/ 2286092 h 2286092"/>
                <a:gd name="connsiteX3" fmla="*/ 1 w 3630776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0775" h="2286092">
                  <a:moveTo>
                    <a:pt x="0" y="2286092"/>
                  </a:moveTo>
                  <a:lnTo>
                    <a:pt x="0" y="0"/>
                  </a:lnTo>
                  <a:cubicBezTo>
                    <a:pt x="573095" y="332764"/>
                    <a:pt x="1815387" y="1143046"/>
                    <a:pt x="3630775" y="2286092"/>
                  </a:cubicBezTo>
                  <a:lnTo>
                    <a:pt x="0" y="2286092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Website" descr="ci3t.org/enhance&#10;">
            <a:extLst>
              <a:ext uri="{FF2B5EF4-FFF2-40B4-BE49-F238E27FC236}">
                <a16:creationId xmlns:a16="http://schemas.microsoft.com/office/drawing/2014/main" id="{F7A65ABE-C0F7-F128-E416-8A30D67E4A3E}"/>
              </a:ext>
            </a:extLst>
          </p:cNvPr>
          <p:cNvSpPr txBox="1">
            <a:spLocks/>
          </p:cNvSpPr>
          <p:nvPr/>
        </p:nvSpPr>
        <p:spPr>
          <a:xfrm>
            <a:off x="7782840" y="4674443"/>
            <a:ext cx="3103179" cy="633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accent4"/>
                </a:solidFill>
              </a:rPr>
              <a:t>ci3t.org/enhance</a:t>
            </a:r>
          </a:p>
        </p:txBody>
      </p:sp>
    </p:spTree>
    <p:extLst>
      <p:ext uri="{BB962C8B-B14F-4D97-AF65-F5344CB8AC3E}">
        <p14:creationId xmlns:p14="http://schemas.microsoft.com/office/powerpoint/2010/main" val="1076127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E22089-C352-7F27-3634-48BCEA0FDA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Ci3T Enhance Diagram</a:t>
            </a:r>
          </a:p>
        </p:txBody>
      </p:sp>
      <p:pic>
        <p:nvPicPr>
          <p:cNvPr id="2" name="Picture 1" descr="Infographic of activities involved in years 1-6 of Ci3T implementation.">
            <a:extLst>
              <a:ext uri="{FF2B5EF4-FFF2-40B4-BE49-F238E27FC236}">
                <a16:creationId xmlns:a16="http://schemas.microsoft.com/office/drawing/2014/main" id="{63A0516E-F7F9-3D53-4AD2-D20B7A7BE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3"/>
            <a:ext cx="12192000" cy="659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64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85EE4-3701-5273-2FA3-914BB01BD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749FE48-15E0-3B6D-68BF-52BED99E4C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Year 1</a:t>
            </a:r>
          </a:p>
        </p:txBody>
      </p:sp>
      <p:pic>
        <p:nvPicPr>
          <p:cNvPr id="2" name="Picture 1" descr="Infographic of activities involved in years 1-6 of Ci3T implementation.">
            <a:extLst>
              <a:ext uri="{FF2B5EF4-FFF2-40B4-BE49-F238E27FC236}">
                <a16:creationId xmlns:a16="http://schemas.microsoft.com/office/drawing/2014/main" id="{3674EE6B-A900-8B37-1A5F-850D4BC2A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3"/>
            <a:ext cx="12192000" cy="6596753"/>
          </a:xfrm>
          <a:prstGeom prst="rect">
            <a:avLst/>
          </a:prstGeom>
        </p:spPr>
      </p:pic>
      <p:sp>
        <p:nvSpPr>
          <p:cNvPr id="3" name="Rectangle 2" descr="A red box highlighting year 1 activities with icons for surveys, focus groups, and interviews.">
            <a:extLst>
              <a:ext uri="{FF2B5EF4-FFF2-40B4-BE49-F238E27FC236}">
                <a16:creationId xmlns:a16="http://schemas.microsoft.com/office/drawing/2014/main" id="{10049F1C-2387-D84E-1393-32B4F539BAD6}"/>
              </a:ext>
            </a:extLst>
          </p:cNvPr>
          <p:cNvSpPr/>
          <p:nvPr/>
        </p:nvSpPr>
        <p:spPr>
          <a:xfrm>
            <a:off x="599661" y="1314153"/>
            <a:ext cx="2191657" cy="170087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5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C4D1476-3373-38C6-F94F-79DC1F9EA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Leadership: District and School Leadership Resource Needs</a:t>
            </a:r>
            <a:endParaRPr lang="en-US" sz="3200"/>
          </a:p>
        </p:txBody>
      </p:sp>
      <p:graphicFrame>
        <p:nvGraphicFramePr>
          <p:cNvPr id="5" name="Content Placeholder 3" descr="A pink text box titled Top Leadership Needs. Inside are three white boxes titled: Onboarding and Training, Communicating the Vision of Ci3T, and Providing Professional Learning for Faculty and Staff">
            <a:extLst>
              <a:ext uri="{FF2B5EF4-FFF2-40B4-BE49-F238E27FC236}">
                <a16:creationId xmlns:a16="http://schemas.microsoft.com/office/drawing/2014/main" id="{30AC34C7-1278-4A38-9C2A-E93CC27DF4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807584"/>
              </p:ext>
            </p:extLst>
          </p:nvPr>
        </p:nvGraphicFramePr>
        <p:xfrm>
          <a:off x="838200" y="1826901"/>
          <a:ext cx="6714506" cy="3825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 descr="A screenshot of the article Ci3T Leadership Team Members’ perceived facilitators and barriers to implementation by Royer and colleagues (2021).">
            <a:extLst>
              <a:ext uri="{FF2B5EF4-FFF2-40B4-BE49-F238E27FC236}">
                <a16:creationId xmlns:a16="http://schemas.microsoft.com/office/drawing/2014/main" id="{2ACEA99E-B11E-A0A9-72E4-2D2F265373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1609" y="2705188"/>
            <a:ext cx="2050642" cy="2932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EBA215-A4D6-E8C7-15C9-586F1A079FF2}"/>
              </a:ext>
            </a:extLst>
          </p:cNvPr>
          <p:cNvSpPr txBox="1"/>
          <p:nvPr/>
        </p:nvSpPr>
        <p:spPr>
          <a:xfrm>
            <a:off x="397533" y="6029152"/>
            <a:ext cx="10654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Royer, D. J., Oakes, W. P.,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Briesch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, A. M.,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Chafouleas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, S. M., Lane, K. L., Buckman, M. M., Sherod, R. L., &amp; Common, E. A. (2021). Ci3T Leadership Team Members’ perceived facilitators and barriers to implementation.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Journal of School Leadership, 32(6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8A6CB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hlinkClick r:id="rId9"/>
              </a:rPr>
              <a:t>https://doi.org/10.1177/10526846221095753 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ACEC6D-191C-A9FE-36ED-399AC4841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2630" y="1456395"/>
            <a:ext cx="1210469" cy="993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BD4414-56E9-3E85-D64C-847B1871D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8645" y="1188898"/>
            <a:ext cx="783606" cy="113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78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49A0149-8EEF-5343-8224-CF02A82F6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200" b="1" i="0" u="none" strike="noStrike" kern="1200" cap="none" spc="-150" normalizeH="0" baseline="0" noProof="0">
                <a:ln>
                  <a:noFill/>
                </a:ln>
                <a:solidFill>
                  <a:srgbClr val="13161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Building Capacity: Assessing Professional Learning Needs</a:t>
            </a:r>
            <a:endParaRPr lang="en-US" sz="3200"/>
          </a:p>
        </p:txBody>
      </p:sp>
      <p:graphicFrame>
        <p:nvGraphicFramePr>
          <p:cNvPr id="5" name="Content Placeholder 3" descr="A green text box titled Top Professional Learning Needs. Inside are three white boxes titled De-escalation techniques, Social skill instruction, and Supports for students with internalizing behavior patterns">
            <a:extLst>
              <a:ext uri="{FF2B5EF4-FFF2-40B4-BE49-F238E27FC236}">
                <a16:creationId xmlns:a16="http://schemas.microsoft.com/office/drawing/2014/main" id="{30AC34C7-1278-4A38-9C2A-E93CC27DF4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3228424"/>
              </p:ext>
            </p:extLst>
          </p:nvPr>
        </p:nvGraphicFramePr>
        <p:xfrm>
          <a:off x="838200" y="1826901"/>
          <a:ext cx="6714506" cy="3825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Content Placeholder 8" descr="A screenshot of the article Project ENHANCE: Assessing Professional Learning Needs for Implementing Comprehensive, Integrated, Three-Tiered (Ci3T) Models of Prevention by Common and colleagues (2021).">
            <a:extLst>
              <a:ext uri="{FF2B5EF4-FFF2-40B4-BE49-F238E27FC236}">
                <a16:creationId xmlns:a16="http://schemas.microsoft.com/office/drawing/2014/main" id="{9863D9B1-7B97-4F67-A826-FE05102B8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1493" y="2475128"/>
            <a:ext cx="2381640" cy="3208947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7" name="TextBox 6" descr="A screenshot of the article titled Project ENHANCE: Assessing Professional Learning Needs for Implementing Comprehensive, Integrated, Three-Tiered (Ci3T) Models of Prevention by Common and colleagues 2021">
            <a:extLst>
              <a:ext uri="{FF2B5EF4-FFF2-40B4-BE49-F238E27FC236}">
                <a16:creationId xmlns:a16="http://schemas.microsoft.com/office/drawing/2014/main" id="{260B77B1-8CFF-6D67-6C60-B6E403D597B0}"/>
              </a:ext>
            </a:extLst>
          </p:cNvPr>
          <p:cNvSpPr txBox="1"/>
          <p:nvPr/>
        </p:nvSpPr>
        <p:spPr>
          <a:xfrm>
            <a:off x="397533" y="5968585"/>
            <a:ext cx="1051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Common, E. A., Buckman, M. M., Lane, K. L., Oakes, W. P., Royer, D. J., Chafouleas, S., Briesch, A., &amp; Sherod, R. (2021). Project ENHANCE: Assessing Professional Learning Needs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Implementing Comprehensive, Integrated, Three-Tiered (Ci3T) Models of Prevention. 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Education and Treatment of Children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8"/>
              </a:rPr>
              <a:t>https://doi.org/10.1007/s43494-021-00049-z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8CBE737-7802-33B5-0D08-3FFA8D00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80143" y="1458903"/>
            <a:ext cx="884341" cy="8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23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58D469C-7A92-D114-4246-423C6646A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200" b="1" i="0" u="none" strike="noStrike" kern="1200" cap="none" spc="-150" normalizeH="0" baseline="0" noProof="0">
                <a:ln>
                  <a:noFill/>
                </a:ln>
                <a:solidFill>
                  <a:srgbClr val="13161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Building Capacity: Assessing Professional Learning </a:t>
            </a:r>
            <a:r>
              <a:rPr lang="en-US" sz="3200">
                <a:solidFill>
                  <a:srgbClr val="131618"/>
                </a:solidFill>
                <a:latin typeface="Arial" panose="020B0604020202020204" pitchFamily="34" charset="0"/>
              </a:rPr>
              <a:t>Avenue Preferences</a:t>
            </a:r>
            <a:endParaRPr lang="en-US" sz="3200"/>
          </a:p>
        </p:txBody>
      </p:sp>
      <p:grpSp>
        <p:nvGrpSpPr>
          <p:cNvPr id="4" name="Group 3" descr="Blue text box titled Preferred Professional Learning Avenues. Inside are four dark blue boxes titled: In-district workshops (during school hours), online courses for college credit, teacher collaborative networks, asynchronous opportunities.">
            <a:extLst>
              <a:ext uri="{FF2B5EF4-FFF2-40B4-BE49-F238E27FC236}">
                <a16:creationId xmlns:a16="http://schemas.microsoft.com/office/drawing/2014/main" id="{6F8704D3-90E3-4A9C-96B8-3A9160A8DA29}"/>
              </a:ext>
            </a:extLst>
          </p:cNvPr>
          <p:cNvGrpSpPr/>
          <p:nvPr/>
        </p:nvGrpSpPr>
        <p:grpSpPr>
          <a:xfrm>
            <a:off x="835493" y="1836394"/>
            <a:ext cx="6702632" cy="3828306"/>
            <a:chOff x="0" y="0"/>
            <a:chExt cx="6702632" cy="38283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DB929F2-BFED-4AF6-9EE2-B41184A2BD25}"/>
                </a:ext>
              </a:extLst>
            </p:cNvPr>
            <p:cNvSpPr/>
            <p:nvPr/>
          </p:nvSpPr>
          <p:spPr>
            <a:xfrm>
              <a:off x="0" y="0"/>
              <a:ext cx="6702632" cy="3828306"/>
            </a:xfrm>
            <a:prstGeom prst="roundRect">
              <a:avLst>
                <a:gd name="adj" fmla="val 10000"/>
              </a:avLst>
            </a:prstGeom>
            <a:solidFill>
              <a:srgbClr val="2F4E6D">
                <a:lumMod val="20000"/>
                <a:lumOff val="80000"/>
              </a:srgbClr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26988E83-BE0D-4549-A79B-141687656F47}"/>
                </a:ext>
              </a:extLst>
            </p:cNvPr>
            <p:cNvSpPr txBox="1"/>
            <p:nvPr/>
          </p:nvSpPr>
          <p:spPr>
            <a:xfrm>
              <a:off x="0" y="0"/>
              <a:ext cx="6702632" cy="11484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Preferred Professional</a:t>
              </a:r>
              <a:b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Learning Avenues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20" name="Content Placeholder 8" descr="A screenshot of the article Project ENHANCE: Assessing Professional Learning Needs for Implementing Comprehensive, Integrated, Three-Tiered (Ci3T) Models of Prevention by Common and colleagues (2021).">
            <a:extLst>
              <a:ext uri="{FF2B5EF4-FFF2-40B4-BE49-F238E27FC236}">
                <a16:creationId xmlns:a16="http://schemas.microsoft.com/office/drawing/2014/main" id="{2413AAB2-A372-9D45-97C5-83B7AB517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493" y="2475128"/>
            <a:ext cx="2381640" cy="3208947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6AFD11-E774-4378-862B-AB4D709F62B3}"/>
              </a:ext>
            </a:extLst>
          </p:cNvPr>
          <p:cNvSpPr txBox="1"/>
          <p:nvPr/>
        </p:nvSpPr>
        <p:spPr>
          <a:xfrm>
            <a:off x="838200" y="5885487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Common, E. A., Buckman, M. M., Lane, K. L., Oakes, W. P., Royer, D. J., Chafouleas, S., Briesch, A., &amp; Sherod, R. (2021). Project ENHANCE: Assessing Professional Learning Needs for Implementing Comprehensive, Integrated, Three-Tiered (Ci3T) Models of Prevention. 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Education and Treatment of Children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https://doi.org/10.1007/s43494-021-00049-z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90FF8D-90CF-4F15-899F-9C2FF30F6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05756" y="2984979"/>
            <a:ext cx="5362105" cy="557702"/>
            <a:chOff x="670263" y="1148585"/>
            <a:chExt cx="5362105" cy="55770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630189C-6DCC-4EE9-B3A7-E63266CD2ED4}"/>
                </a:ext>
              </a:extLst>
            </p:cNvPr>
            <p:cNvSpPr/>
            <p:nvPr/>
          </p:nvSpPr>
          <p:spPr>
            <a:xfrm>
              <a:off x="670263" y="1148585"/>
              <a:ext cx="5362105" cy="557702"/>
            </a:xfrm>
            <a:prstGeom prst="roundRect">
              <a:avLst>
                <a:gd name="adj" fmla="val 10000"/>
              </a:avLst>
            </a:prstGeom>
            <a:solidFill>
              <a:srgbClr val="2F4E6D"/>
            </a:solidFill>
            <a:ln w="19050" cap="flat" cmpd="sng" algn="ctr">
              <a:solidFill>
                <a:sysClr val="windowText" lastClr="000000">
                  <a:alpha val="9000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Rectangle: Rounded Corners 6" descr="In-district workshops&#10;(during school hours)&#10;">
              <a:extLst>
                <a:ext uri="{FF2B5EF4-FFF2-40B4-BE49-F238E27FC236}">
                  <a16:creationId xmlns:a16="http://schemas.microsoft.com/office/drawing/2014/main" id="{796336AB-2BC3-4B14-BDB4-2AC5A34019E2}"/>
                </a:ext>
              </a:extLst>
            </p:cNvPr>
            <p:cNvSpPr txBox="1"/>
            <p:nvPr/>
          </p:nvSpPr>
          <p:spPr>
            <a:xfrm>
              <a:off x="686598" y="1164920"/>
              <a:ext cx="5329435" cy="5250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In-district workshops</a:t>
              </a:r>
              <a:b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(during school hours)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E56A6E-670A-41DD-B6CB-5AF8757E0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05756" y="3628482"/>
            <a:ext cx="5362105" cy="557702"/>
            <a:chOff x="670263" y="1792088"/>
            <a:chExt cx="5362105" cy="55770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9D78B27-B12B-40E4-82DE-38DD1F63DCA7}"/>
                </a:ext>
              </a:extLst>
            </p:cNvPr>
            <p:cNvSpPr/>
            <p:nvPr/>
          </p:nvSpPr>
          <p:spPr>
            <a:xfrm>
              <a:off x="670263" y="1792088"/>
              <a:ext cx="5362105" cy="557702"/>
            </a:xfrm>
            <a:prstGeom prst="roundRect">
              <a:avLst>
                <a:gd name="adj" fmla="val 10000"/>
              </a:avLst>
            </a:prstGeom>
            <a:solidFill>
              <a:srgbClr val="2F4E6D"/>
            </a:solidFill>
            <a:ln w="19050" cap="flat" cmpd="sng" algn="ctr">
              <a:solidFill>
                <a:sysClr val="windowText" lastClr="000000">
                  <a:alpha val="9000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Rectangle: Rounded Corners 8" descr="Online courses for college credit&#10;">
              <a:extLst>
                <a:ext uri="{FF2B5EF4-FFF2-40B4-BE49-F238E27FC236}">
                  <a16:creationId xmlns:a16="http://schemas.microsoft.com/office/drawing/2014/main" id="{001D8E33-8D71-4E14-A851-BCDEB36B6CC5}"/>
                </a:ext>
              </a:extLst>
            </p:cNvPr>
            <p:cNvSpPr txBox="1"/>
            <p:nvPr/>
          </p:nvSpPr>
          <p:spPr>
            <a:xfrm>
              <a:off x="686598" y="1808423"/>
              <a:ext cx="5329435" cy="5250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Online courses for college credit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F6CD59-B6A7-4B22-99D9-02A8D856E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05756" y="4271985"/>
            <a:ext cx="5362105" cy="557702"/>
            <a:chOff x="670263" y="2435591"/>
            <a:chExt cx="5362105" cy="55770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DF75A05-D54A-4DDA-8BFA-90E37262B0C1}"/>
                </a:ext>
              </a:extLst>
            </p:cNvPr>
            <p:cNvSpPr/>
            <p:nvPr/>
          </p:nvSpPr>
          <p:spPr>
            <a:xfrm>
              <a:off x="670263" y="2435591"/>
              <a:ext cx="5362105" cy="557702"/>
            </a:xfrm>
            <a:prstGeom prst="roundRect">
              <a:avLst>
                <a:gd name="adj" fmla="val 10000"/>
              </a:avLst>
            </a:prstGeom>
            <a:solidFill>
              <a:srgbClr val="2F4E6D"/>
            </a:solidFill>
            <a:ln w="19050" cap="flat" cmpd="sng" algn="ctr">
              <a:solidFill>
                <a:sysClr val="windowText" lastClr="000000">
                  <a:alpha val="9000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Rectangle: Rounded Corners 10" descr="Teacher collaborative networks&#10;">
              <a:extLst>
                <a:ext uri="{FF2B5EF4-FFF2-40B4-BE49-F238E27FC236}">
                  <a16:creationId xmlns:a16="http://schemas.microsoft.com/office/drawing/2014/main" id="{2883F115-5320-4790-9C09-9BA0BD24C298}"/>
                </a:ext>
              </a:extLst>
            </p:cNvPr>
            <p:cNvSpPr txBox="1"/>
            <p:nvPr/>
          </p:nvSpPr>
          <p:spPr>
            <a:xfrm>
              <a:off x="686598" y="2451926"/>
              <a:ext cx="5329435" cy="5250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Teacher collaborative networks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565C9-7DCB-49D9-AABE-EAEA25174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05756" y="4915488"/>
            <a:ext cx="5362105" cy="557702"/>
            <a:chOff x="670263" y="3079094"/>
            <a:chExt cx="5362105" cy="55770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80FED18-5596-484E-934B-F67E37EAD797}"/>
                </a:ext>
              </a:extLst>
            </p:cNvPr>
            <p:cNvSpPr/>
            <p:nvPr/>
          </p:nvSpPr>
          <p:spPr>
            <a:xfrm>
              <a:off x="670263" y="3079094"/>
              <a:ext cx="5362105" cy="557702"/>
            </a:xfrm>
            <a:prstGeom prst="roundRect">
              <a:avLst>
                <a:gd name="adj" fmla="val 10000"/>
              </a:avLst>
            </a:prstGeom>
            <a:solidFill>
              <a:srgbClr val="2F4E6D"/>
            </a:solidFill>
            <a:ln w="19050" cap="flat" cmpd="sng" algn="ctr">
              <a:solidFill>
                <a:sysClr val="windowText" lastClr="000000">
                  <a:alpha val="9000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ectangle: Rounded Corners 12" descr="Asynchronous opportunities&#10;(e.g., web-based modules, webinars) &#10;">
              <a:extLst>
                <a:ext uri="{FF2B5EF4-FFF2-40B4-BE49-F238E27FC236}">
                  <a16:creationId xmlns:a16="http://schemas.microsoft.com/office/drawing/2014/main" id="{66C7E70E-4D55-42B6-BB6C-A0836DF5A22D}"/>
                </a:ext>
              </a:extLst>
            </p:cNvPr>
            <p:cNvSpPr txBox="1"/>
            <p:nvPr/>
          </p:nvSpPr>
          <p:spPr>
            <a:xfrm>
              <a:off x="686598" y="3095429"/>
              <a:ext cx="5329435" cy="5250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Asynchronous opportunities</a:t>
              </a:r>
              <a:b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(e.g., web-based modules, webinars) </a:t>
              </a:r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1CCC5872-159A-7AE0-AAA7-42815EE5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0143" y="1458903"/>
            <a:ext cx="884341" cy="88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92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86AFF-A14A-8A06-C9C4-FCFADDB14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EB75D6-1D08-9AC5-10D2-47BFECB77BB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Year 2 and 3</a:t>
            </a:r>
          </a:p>
        </p:txBody>
      </p:sp>
      <p:pic>
        <p:nvPicPr>
          <p:cNvPr id="2" name="Picture 1" descr="Infographic of activities involved in years 1-6 of Ci3T implementation.">
            <a:extLst>
              <a:ext uri="{FF2B5EF4-FFF2-40B4-BE49-F238E27FC236}">
                <a16:creationId xmlns:a16="http://schemas.microsoft.com/office/drawing/2014/main" id="{D187632E-9A01-3A76-6867-A21EFEBBD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3"/>
            <a:ext cx="12192000" cy="6596753"/>
          </a:xfrm>
          <a:prstGeom prst="rect">
            <a:avLst/>
          </a:prstGeom>
        </p:spPr>
      </p:pic>
      <p:sp>
        <p:nvSpPr>
          <p:cNvPr id="3" name="Rectangle 2" descr="A red box highlighting year 2 and 3 of the project with icons representing surveys, focus groups, interviews, and a five-part professional learning series.">
            <a:extLst>
              <a:ext uri="{FF2B5EF4-FFF2-40B4-BE49-F238E27FC236}">
                <a16:creationId xmlns:a16="http://schemas.microsoft.com/office/drawing/2014/main" id="{F26DB554-CB67-3C8A-8820-CAA87A491C5F}"/>
              </a:ext>
            </a:extLst>
          </p:cNvPr>
          <p:cNvSpPr/>
          <p:nvPr/>
        </p:nvSpPr>
        <p:spPr>
          <a:xfrm>
            <a:off x="2749887" y="1324092"/>
            <a:ext cx="3773978" cy="170087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8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2B51B6-E566-68B6-9666-A76D816096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Module Evaluation Timeline Illustration</a:t>
            </a:r>
          </a:p>
        </p:txBody>
      </p:sp>
      <p:pic>
        <p:nvPicPr>
          <p:cNvPr id="2" name="Picture 1" descr="Module timeline illustration showcasing and iterative design process beginning with input form an advisory board followed by 3 phases of feedback from Ci3T Leadership Teams and stakeholder groups.">
            <a:extLst>
              <a:ext uri="{FF2B5EF4-FFF2-40B4-BE49-F238E27FC236}">
                <a16:creationId xmlns:a16="http://schemas.microsoft.com/office/drawing/2014/main" id="{16573EA0-D087-4CA8-9C3C-E4DBA709F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57" y="206390"/>
            <a:ext cx="11825085" cy="66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86957"/>
      </p:ext>
    </p:extLst>
  </p:cSld>
  <p:clrMapOvr>
    <a:masterClrMapping/>
  </p:clrMapOvr>
</p:sld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43E7070AE64E43BAE61DF1DE8B0501" ma:contentTypeVersion="17" ma:contentTypeDescription="Create a new document." ma:contentTypeScope="" ma:versionID="a2c715ee8c95f1ef97ddb7f87969dcea">
  <xsd:schema xmlns:xsd="http://www.w3.org/2001/XMLSchema" xmlns:xs="http://www.w3.org/2001/XMLSchema" xmlns:p="http://schemas.microsoft.com/office/2006/metadata/properties" xmlns:ns2="4318368a-e051-4120-b782-b8f83150f24c" xmlns:ns3="f9e924d8-64f0-44e1-941a-d1c0bfcaccf4" targetNamespace="http://schemas.microsoft.com/office/2006/metadata/properties" ma:root="true" ma:fieldsID="9eac74c94ea1c247ac9521ee581bf4ea" ns2:_="" ns3:_="">
    <xsd:import namespace="4318368a-e051-4120-b782-b8f83150f24c"/>
    <xsd:import namespace="f9e924d8-64f0-44e1-941a-d1c0bfcacc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8368a-e051-4120-b782-b8f83150f2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c2c5899-478d-4689-af14-80570c5f1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e924d8-64f0-44e1-941a-d1c0bfcaccf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de3c441-0ace-4f90-ba1a-4990169dc477}" ma:internalName="TaxCatchAll" ma:showField="CatchAllData" ma:web="f9e924d8-64f0-44e1-941a-d1c0bfcacc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18368a-e051-4120-b782-b8f83150f24c">
      <Terms xmlns="http://schemas.microsoft.com/office/infopath/2007/PartnerControls"/>
    </lcf76f155ced4ddcb4097134ff3c332f>
    <TaxCatchAll xmlns="f9e924d8-64f0-44e1-941a-d1c0bfcaccf4" xsi:nil="true"/>
  </documentManagement>
</p:properties>
</file>

<file path=customXml/itemProps1.xml><?xml version="1.0" encoding="utf-8"?>
<ds:datastoreItem xmlns:ds="http://schemas.openxmlformats.org/officeDocument/2006/customXml" ds:itemID="{7474D2C8-E307-4709-A85A-8308F1CF43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C02071-044B-4BCC-95C7-E2236EF5C5FC}">
  <ds:schemaRefs>
    <ds:schemaRef ds:uri="4318368a-e051-4120-b782-b8f83150f24c"/>
    <ds:schemaRef ds:uri="f9e924d8-64f0-44e1-941a-d1c0bfcacc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026BB86-3058-4B62-9359-AB4569624D22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4318368a-e051-4120-b782-b8f83150f24c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f9e924d8-64f0-44e1-941a-d1c0bfcaccf4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3c176536-afe6-43f5-b966-36feabbe3c1a}" enabled="0" method="" siteId="{3c176536-afe6-43f5-b966-36feabbe3c1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TotalTime>12</TotalTime>
  <Words>1042</Words>
  <Application>Microsoft Office PowerPoint</Application>
  <PresentationFormat>Widescreen</PresentationFormat>
  <Paragraphs>76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Courier New</vt:lpstr>
      <vt:lpstr>System Font Regular</vt:lpstr>
      <vt:lpstr>Times New Roman</vt:lpstr>
      <vt:lpstr>Wingdings</vt:lpstr>
      <vt:lpstr>Ci3T</vt:lpstr>
      <vt:lpstr>1_Ci3T</vt:lpstr>
      <vt:lpstr>Office Theme</vt:lpstr>
      <vt:lpstr>2_Ci3T</vt:lpstr>
      <vt:lpstr>Practical, Research-based, On-Demand Professional Learning Resources for Supporting Productive K-12 Environments: New Free-Access Ci3T Resources!</vt:lpstr>
      <vt:lpstr>Comprehensive, Integrated, Three-Tiered Model of Prevention</vt:lpstr>
      <vt:lpstr>Ci3T Enhance Diagram</vt:lpstr>
      <vt:lpstr>Year 1</vt:lpstr>
      <vt:lpstr>Leadership: District and School Leadership Resource Needs</vt:lpstr>
      <vt:lpstr>Building Capacity: Assessing Professional Learning Needs</vt:lpstr>
      <vt:lpstr>Building Capacity: Assessing Professional Learning Avenue Preferences</vt:lpstr>
      <vt:lpstr>Year 2 and 3</vt:lpstr>
      <vt:lpstr>Module Evaluation Timeline Illustration</vt:lpstr>
      <vt:lpstr>High Levels of Acceptability &amp; Feasibility</vt:lpstr>
      <vt:lpstr>Year 4 and 5</vt:lpstr>
      <vt:lpstr>E-Ci3T Implementation Series and Delivery: Module Access </vt:lpstr>
      <vt:lpstr>Enhancing Ci3T Modules Overview &amp; Key Features</vt:lpstr>
      <vt:lpstr>Enhancing Ci3T Modules</vt:lpstr>
      <vt:lpstr>Accessing Module Content</vt:lpstr>
      <vt:lpstr>Table of Resources</vt:lpstr>
      <vt:lpstr>Example Module Resources</vt:lpstr>
      <vt:lpstr>Opportunities to Embed Enhancing Ci3T Modules into Professional Learning</vt:lpstr>
      <vt:lpstr>Module Pathways: Independent Journey or Collaborative Learning Experience</vt:lpstr>
      <vt:lpstr>Module Resources As Building Blocks for Stand-Alone Professional Learning Sessions</vt:lpstr>
      <vt:lpstr>Module Completion as a Course Participation and Engagement Activity</vt:lpstr>
      <vt:lpstr>Embedding Modules into Course Assignments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Royer, David J</dc:creator>
  <cp:lastModifiedBy>Sarasin, Elise</cp:lastModifiedBy>
  <cp:revision>1</cp:revision>
  <dcterms:created xsi:type="dcterms:W3CDTF">2020-08-09T02:04:37Z</dcterms:created>
  <dcterms:modified xsi:type="dcterms:W3CDTF">2025-11-12T19:25:22Z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0x010100A343E7070AE64E43BAE61DF1DE8B0501</vt:lpwstr>
  </property>
  <property fmtid="{D5CDD505-2E9C-101B-9397-08002B2CF9AE}" pid="3" name="MediaServiceImageTags">
    <vt:lpwstr/>
  </property>
</Properties>
</file>