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257" r:id="rId5"/>
    <p:sldId id="258" r:id="rId6"/>
    <p:sldId id="259" r:id="rId7"/>
    <p:sldId id="3626" r:id="rId8"/>
    <p:sldId id="260" r:id="rId9"/>
    <p:sldId id="1517" r:id="rId10"/>
    <p:sldId id="1117" r:id="rId11"/>
    <p:sldId id="1518" r:id="rId12"/>
    <p:sldId id="1519" r:id="rId13"/>
    <p:sldId id="3619" r:id="rId14"/>
    <p:sldId id="3585" r:id="rId15"/>
    <p:sldId id="3533" r:id="rId16"/>
    <p:sldId id="1523" r:id="rId17"/>
    <p:sldId id="264" r:id="rId18"/>
    <p:sldId id="3625" r:id="rId19"/>
    <p:sldId id="3595" r:id="rId20"/>
    <p:sldId id="3596" r:id="rId21"/>
    <p:sldId id="1538" r:id="rId22"/>
    <p:sldId id="23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id="{76E94627-A3CC-46B4-98D8-EEF8ABC560E3}">
          <p14:sldIdLst>
            <p14:sldId id="257"/>
            <p14:sldId id="258"/>
          </p14:sldIdLst>
        </p14:section>
        <p14:section name="Overview of Comprehensive, Integrated, Three-tiered (Ci3T) Models of Prevention" id="{521DC1D5-528F-4502-B0B5-49F09890D83D}">
          <p14:sldIdLst>
            <p14:sldId id="259"/>
            <p14:sldId id="3626"/>
          </p14:sldIdLst>
        </p14:section>
        <p14:section name="Project ENHANCE" id="{487A4E01-99BD-4867-A176-F05A8AB880AE}">
          <p14:sldIdLst>
            <p14:sldId id="260"/>
            <p14:sldId id="1517"/>
            <p14:sldId id="1117"/>
            <p14:sldId id="1518"/>
          </p14:sldIdLst>
        </p14:section>
        <p14:section name="Exploring" id="{0F057E86-F2FD-4AA7-A9E3-283DADDD3381}">
          <p14:sldIdLst>
            <p14:sldId id="1519"/>
            <p14:sldId id="3619"/>
            <p14:sldId id="3585"/>
            <p14:sldId id="3533"/>
            <p14:sldId id="1523"/>
          </p14:sldIdLst>
        </p14:section>
        <p14:section name="RCT" id="{9A91327C-A836-4B46-842C-2F283DAED123}">
          <p14:sldIdLst>
            <p14:sldId id="264"/>
            <p14:sldId id="3625"/>
            <p14:sldId id="3595"/>
            <p14:sldId id="3596"/>
            <p14:sldId id="1538"/>
          </p14:sldIdLst>
        </p14:section>
        <p14:section name="Future Inquiry and Next Steps" id="{38004EAB-D57A-4A5C-91F8-2A11BC651D8C}">
          <p14:sldIdLst>
            <p14:sldId id="23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0D4"/>
    <a:srgbClr val="E8E9EB"/>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656FE-C12E-4CB1-873C-140D0CAF663B}" v="2" dt="2025-11-17T20:51:17.337"/>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custSel modSld">
      <pc:chgData name="Buffington, Amy Andreasen" userId="b608fb05-5811-43f5-a448-39c6c0976a85" providerId="ADAL" clId="{B3EDF138-9ABC-4CF4-9BA5-BCD2FA0BFC49}" dt="2025-11-13T14:23:20.082" v="4234" actId="13244"/>
      <pc:docMkLst>
        <pc:docMk/>
      </pc:docMkLst>
      <pc:sldChg chg="addSp modSp mod">
        <pc:chgData name="Buffington, Amy Andreasen" userId="b608fb05-5811-43f5-a448-39c6c0976a85" providerId="ADAL" clId="{B3EDF138-9ABC-4CF4-9BA5-BCD2FA0BFC49}" dt="2025-11-12T21:46:10.170" v="3966" actId="20577"/>
        <pc:sldMkLst>
          <pc:docMk/>
          <pc:sldMk cId="3732085207" sldId="1523"/>
        </pc:sldMkLst>
        <pc:spChg chg="add mod">
          <ac:chgData name="Buffington, Amy Andreasen" userId="b608fb05-5811-43f5-a448-39c6c0976a85" providerId="ADAL" clId="{B3EDF138-9ABC-4CF4-9BA5-BCD2FA0BFC49}" dt="2025-11-12T21:46:10.170" v="3966" actId="20577"/>
          <ac:spMkLst>
            <pc:docMk/>
            <pc:sldMk cId="3732085207" sldId="1523"/>
            <ac:spMk id="5" creationId="{B7B84153-F70B-47D4-C038-F4C3F91EFF31}"/>
          </ac:spMkLst>
        </pc:spChg>
        <pc:picChg chg="mod">
          <ac:chgData name="Buffington, Amy Andreasen" userId="b608fb05-5811-43f5-a448-39c6c0976a85" providerId="ADAL" clId="{B3EDF138-9ABC-4CF4-9BA5-BCD2FA0BFC49}" dt="2025-11-12T16:02:33.625" v="971" actId="13244"/>
          <ac:picMkLst>
            <pc:docMk/>
            <pc:sldMk cId="3732085207" sldId="1523"/>
            <ac:picMk id="1026" creationId="{7E64D060-F82A-E286-42B9-24FCF051DEE5}"/>
          </ac:picMkLst>
        </pc:picChg>
      </pc:sldChg>
      <pc:sldChg chg="addSp modSp mod">
        <pc:chgData name="Buffington, Amy Andreasen" userId="b608fb05-5811-43f5-a448-39c6c0976a85" providerId="ADAL" clId="{B3EDF138-9ABC-4CF4-9BA5-BCD2FA0BFC49}" dt="2025-11-12T21:50:16.331" v="4201" actId="962"/>
        <pc:sldMkLst>
          <pc:docMk/>
          <pc:sldMk cId="2352059100" sldId="1538"/>
        </pc:sldMkLst>
        <pc:spChg chg="mod ord">
          <ac:chgData name="Buffington, Amy Andreasen" userId="b608fb05-5811-43f5-a448-39c6c0976a85" providerId="ADAL" clId="{B3EDF138-9ABC-4CF4-9BA5-BCD2FA0BFC49}" dt="2025-11-12T21:47:02.460" v="4018" actId="13244"/>
          <ac:spMkLst>
            <pc:docMk/>
            <pc:sldMk cId="2352059100" sldId="1538"/>
            <ac:spMk id="4" creationId="{6F6D8474-5DA0-2524-FF9E-B080FF75DC00}"/>
          </ac:spMkLst>
        </pc:spChg>
        <pc:spChg chg="add mod ord">
          <ac:chgData name="Buffington, Amy Andreasen" userId="b608fb05-5811-43f5-a448-39c6c0976a85" providerId="ADAL" clId="{B3EDF138-9ABC-4CF4-9BA5-BCD2FA0BFC49}" dt="2025-11-12T21:46:55.722" v="4016" actId="13244"/>
          <ac:spMkLst>
            <pc:docMk/>
            <pc:sldMk cId="2352059100" sldId="1538"/>
            <ac:spMk id="5" creationId="{E87A295F-06A3-B75C-F31E-28D1AD0F76FC}"/>
          </ac:spMkLst>
        </pc:spChg>
        <pc:graphicFrameChg chg="mod">
          <ac:chgData name="Buffington, Amy Andreasen" userId="b608fb05-5811-43f5-a448-39c6c0976a85" providerId="ADAL" clId="{B3EDF138-9ABC-4CF4-9BA5-BCD2FA0BFC49}" dt="2025-11-12T21:50:16.331" v="4201" actId="962"/>
          <ac:graphicFrameMkLst>
            <pc:docMk/>
            <pc:sldMk cId="2352059100" sldId="1538"/>
            <ac:graphicFrameMk id="15" creationId="{3C546D9A-8B78-5A07-CD5C-7527E1AA9909}"/>
          </ac:graphicFrameMkLst>
        </pc:graphicFrameChg>
        <pc:picChg chg="ord">
          <ac:chgData name="Buffington, Amy Andreasen" userId="b608fb05-5811-43f5-a448-39c6c0976a85" providerId="ADAL" clId="{B3EDF138-9ABC-4CF4-9BA5-BCD2FA0BFC49}" dt="2025-11-12T21:46:46.312" v="4015" actId="13244"/>
          <ac:picMkLst>
            <pc:docMk/>
            <pc:sldMk cId="2352059100" sldId="1538"/>
            <ac:picMk id="2" creationId="{F3BF4C91-B608-6320-24C2-DD9730F7ECE2}"/>
          </ac:picMkLst>
        </pc:picChg>
        <pc:picChg chg="ord">
          <ac:chgData name="Buffington, Amy Andreasen" userId="b608fb05-5811-43f5-a448-39c6c0976a85" providerId="ADAL" clId="{B3EDF138-9ABC-4CF4-9BA5-BCD2FA0BFC49}" dt="2025-11-12T21:47:10.582" v="4019" actId="13244"/>
          <ac:picMkLst>
            <pc:docMk/>
            <pc:sldMk cId="2352059100" sldId="1538"/>
            <ac:picMk id="3" creationId="{51D63A90-C740-10F4-B538-DC0E9F2250A2}"/>
          </ac:picMkLst>
        </pc:picChg>
        <pc:picChg chg="mod">
          <ac:chgData name="Buffington, Amy Andreasen" userId="b608fb05-5811-43f5-a448-39c6c0976a85" providerId="ADAL" clId="{B3EDF138-9ABC-4CF4-9BA5-BCD2FA0BFC49}" dt="2025-11-12T21:49:52.518" v="4025" actId="962"/>
          <ac:picMkLst>
            <pc:docMk/>
            <pc:sldMk cId="2352059100" sldId="1538"/>
            <ac:picMk id="14" creationId="{41FE4F37-130D-A85E-9702-D0F217F171F6}"/>
          </ac:picMkLst>
        </pc:picChg>
      </pc:sldChg>
      <pc:sldChg chg="modSp mod">
        <pc:chgData name="Buffington, Amy Andreasen" userId="b608fb05-5811-43f5-a448-39c6c0976a85" providerId="ADAL" clId="{B3EDF138-9ABC-4CF4-9BA5-BCD2FA0BFC49}" dt="2025-11-13T14:23:20.082" v="4234" actId="13244"/>
        <pc:sldMkLst>
          <pc:docMk/>
          <pc:sldMk cId="194647853" sldId="2379"/>
        </pc:sldMkLst>
        <pc:grpChg chg="ord">
          <ac:chgData name="Buffington, Amy Andreasen" userId="b608fb05-5811-43f5-a448-39c6c0976a85" providerId="ADAL" clId="{B3EDF138-9ABC-4CF4-9BA5-BCD2FA0BFC49}" dt="2025-11-13T14:23:20.082" v="4234" actId="13244"/>
          <ac:grpSpMkLst>
            <pc:docMk/>
            <pc:sldMk cId="194647853" sldId="2379"/>
            <ac:grpSpMk id="5" creationId="{E2224B93-FE6D-FCDF-80D2-C2D9B978A415}"/>
          </ac:grpSpMkLst>
        </pc:grpChg>
        <pc:grpChg chg="ord">
          <ac:chgData name="Buffington, Amy Andreasen" userId="b608fb05-5811-43f5-a448-39c6c0976a85" providerId="ADAL" clId="{B3EDF138-9ABC-4CF4-9BA5-BCD2FA0BFC49}" dt="2025-11-13T14:23:14.420" v="4233" actId="13244"/>
          <ac:grpSpMkLst>
            <pc:docMk/>
            <pc:sldMk cId="194647853" sldId="2379"/>
            <ac:grpSpMk id="6" creationId="{4DF3047A-EBA0-A437-7E5B-ABCCC856EDF3}"/>
          </ac:grpSpMkLst>
        </pc:grpChg>
        <pc:grpChg chg="ord">
          <ac:chgData name="Buffington, Amy Andreasen" userId="b608fb05-5811-43f5-a448-39c6c0976a85" providerId="ADAL" clId="{B3EDF138-9ABC-4CF4-9BA5-BCD2FA0BFC49}" dt="2025-11-13T14:23:06.305" v="4232" actId="13244"/>
          <ac:grpSpMkLst>
            <pc:docMk/>
            <pc:sldMk cId="194647853" sldId="2379"/>
            <ac:grpSpMk id="19" creationId="{4F8EE055-D412-F317-53EB-93FE726D78F6}"/>
          </ac:grpSpMkLst>
        </pc:grpChg>
      </pc:sldChg>
      <pc:sldChg chg="addSp modSp mod">
        <pc:chgData name="Buffington, Amy Andreasen" userId="b608fb05-5811-43f5-a448-39c6c0976a85" providerId="ADAL" clId="{B3EDF138-9ABC-4CF4-9BA5-BCD2FA0BFC49}" dt="2025-11-13T14:14:58.896" v="4207" actId="962"/>
        <pc:sldMkLst>
          <pc:docMk/>
          <pc:sldMk cId="3294079789" sldId="3533"/>
        </pc:sldMkLst>
        <pc:spChg chg="add mod ord">
          <ac:chgData name="Buffington, Amy Andreasen" userId="b608fb05-5811-43f5-a448-39c6c0976a85" providerId="ADAL" clId="{B3EDF138-9ABC-4CF4-9BA5-BCD2FA0BFC49}" dt="2025-11-12T21:43:16.662" v="3917" actId="13244"/>
          <ac:spMkLst>
            <pc:docMk/>
            <pc:sldMk cId="3294079789" sldId="3533"/>
            <ac:spMk id="2" creationId="{23612156-CF1C-7167-C29F-5F619F9F3E83}"/>
          </ac:spMkLst>
        </pc:spChg>
        <pc:spChg chg="mod">
          <ac:chgData name="Buffington, Amy Andreasen" userId="b608fb05-5811-43f5-a448-39c6c0976a85" providerId="ADAL" clId="{B3EDF138-9ABC-4CF4-9BA5-BCD2FA0BFC49}" dt="2025-11-13T14:14:58.896" v="4207" actId="962"/>
          <ac:spMkLst>
            <pc:docMk/>
            <pc:sldMk cId="3294079789" sldId="3533"/>
            <ac:spMk id="10" creationId="{F78B3738-2068-C6C1-A1A0-85A4BB164F87}"/>
          </ac:spMkLst>
        </pc:spChg>
        <pc:picChg chg="mod">
          <ac:chgData name="Buffington, Amy Andreasen" userId="b608fb05-5811-43f5-a448-39c6c0976a85" providerId="ADAL" clId="{B3EDF138-9ABC-4CF4-9BA5-BCD2FA0BFC49}" dt="2025-11-13T14:14:49.482" v="4206" actId="962"/>
          <ac:picMkLst>
            <pc:docMk/>
            <pc:sldMk cId="3294079789" sldId="3533"/>
            <ac:picMk id="13" creationId="{E5C15DE2-75B8-359F-EA33-0F07B505834B}"/>
          </ac:picMkLst>
        </pc:picChg>
      </pc:sldChg>
      <pc:sldChg chg="addSp delSp modSp mod">
        <pc:chgData name="Buffington, Amy Andreasen" userId="b608fb05-5811-43f5-a448-39c6c0976a85" providerId="ADAL" clId="{B3EDF138-9ABC-4CF4-9BA5-BCD2FA0BFC49}" dt="2025-11-13T14:13:59.740" v="4205" actId="478"/>
        <pc:sldMkLst>
          <pc:docMk/>
          <pc:sldMk cId="1535475286" sldId="3585"/>
        </pc:sldMkLst>
        <pc:spChg chg="mod">
          <ac:chgData name="Buffington, Amy Andreasen" userId="b608fb05-5811-43f5-a448-39c6c0976a85" providerId="ADAL" clId="{B3EDF138-9ABC-4CF4-9BA5-BCD2FA0BFC49}" dt="2025-11-13T14:13:34.060" v="4203" actId="962"/>
          <ac:spMkLst>
            <pc:docMk/>
            <pc:sldMk cId="1535475286" sldId="3585"/>
            <ac:spMk id="2" creationId="{0932DCBA-803C-27FF-3CE4-A791B6CF8A35}"/>
          </ac:spMkLst>
        </pc:spChg>
        <pc:spChg chg="add mod ord">
          <ac:chgData name="Buffington, Amy Andreasen" userId="b608fb05-5811-43f5-a448-39c6c0976a85" providerId="ADAL" clId="{B3EDF138-9ABC-4CF4-9BA5-BCD2FA0BFC49}" dt="2025-11-12T21:42:08.058" v="3914" actId="13244"/>
          <ac:spMkLst>
            <pc:docMk/>
            <pc:sldMk cId="1535475286" sldId="3585"/>
            <ac:spMk id="3" creationId="{571AB263-CF1A-DB9B-32A8-707C3926EF36}"/>
          </ac:spMkLst>
        </pc:spChg>
        <pc:picChg chg="mod">
          <ac:chgData name="Buffington, Amy Andreasen" userId="b608fb05-5811-43f5-a448-39c6c0976a85" providerId="ADAL" clId="{B3EDF138-9ABC-4CF4-9BA5-BCD2FA0BFC49}" dt="2025-11-13T14:13:16.241" v="4202" actId="962"/>
          <ac:picMkLst>
            <pc:docMk/>
            <pc:sldMk cId="1535475286" sldId="3585"/>
            <ac:picMk id="5" creationId="{129E7B5A-BA0A-B07C-EDE6-3B11945326D6}"/>
          </ac:picMkLst>
        </pc:picChg>
      </pc:sldChg>
      <pc:sldChg chg="addSp modSp mod">
        <pc:chgData name="Buffington, Amy Andreasen" userId="b608fb05-5811-43f5-a448-39c6c0976a85" providerId="ADAL" clId="{B3EDF138-9ABC-4CF4-9BA5-BCD2FA0BFC49}" dt="2025-11-12T17:54:00.030" v="3754" actId="962"/>
        <pc:sldMkLst>
          <pc:docMk/>
          <pc:sldMk cId="165828412" sldId="3595"/>
        </pc:sldMkLst>
        <pc:spChg chg="mod">
          <ac:chgData name="Buffington, Amy Andreasen" userId="b608fb05-5811-43f5-a448-39c6c0976a85" providerId="ADAL" clId="{B3EDF138-9ABC-4CF4-9BA5-BCD2FA0BFC49}" dt="2025-11-12T17:54:00.030" v="3754" actId="962"/>
          <ac:spMkLst>
            <pc:docMk/>
            <pc:sldMk cId="165828412" sldId="3595"/>
            <ac:spMk id="2" creationId="{69C4D745-5A10-6505-3879-163189D7D247}"/>
          </ac:spMkLst>
        </pc:spChg>
        <pc:spChg chg="add mod ord">
          <ac:chgData name="Buffington, Amy Andreasen" userId="b608fb05-5811-43f5-a448-39c6c0976a85" providerId="ADAL" clId="{B3EDF138-9ABC-4CF4-9BA5-BCD2FA0BFC49}" dt="2025-11-12T17:53:55.847" v="3753" actId="13244"/>
          <ac:spMkLst>
            <pc:docMk/>
            <pc:sldMk cId="165828412" sldId="3595"/>
            <ac:spMk id="3" creationId="{B22797C0-A521-9FC2-3FD6-0427A812FC46}"/>
          </ac:spMkLst>
        </pc:spChg>
      </pc:sldChg>
      <pc:sldChg chg="addSp modSp mod">
        <pc:chgData name="Buffington, Amy Andreasen" userId="b608fb05-5811-43f5-a448-39c6c0976a85" providerId="ADAL" clId="{B3EDF138-9ABC-4CF4-9BA5-BCD2FA0BFC49}" dt="2025-11-12T17:56:05.796" v="3912" actId="962"/>
        <pc:sldMkLst>
          <pc:docMk/>
          <pc:sldMk cId="4244923925" sldId="3596"/>
        </pc:sldMkLst>
        <pc:spChg chg="add mod ord">
          <ac:chgData name="Buffington, Amy Andreasen" userId="b608fb05-5811-43f5-a448-39c6c0976a85" providerId="ADAL" clId="{B3EDF138-9ABC-4CF4-9BA5-BCD2FA0BFC49}" dt="2025-11-12T17:56:03.566" v="3911" actId="13244"/>
          <ac:spMkLst>
            <pc:docMk/>
            <pc:sldMk cId="4244923925" sldId="3596"/>
            <ac:spMk id="8" creationId="{64B74472-CDFB-4C94-FA65-DF9A310C2F3D}"/>
          </ac:spMkLst>
        </pc:spChg>
        <pc:spChg chg="mod">
          <ac:chgData name="Buffington, Amy Andreasen" userId="b608fb05-5811-43f5-a448-39c6c0976a85" providerId="ADAL" clId="{B3EDF138-9ABC-4CF4-9BA5-BCD2FA0BFC49}" dt="2025-11-12T17:56:05.796" v="3912" actId="962"/>
          <ac:spMkLst>
            <pc:docMk/>
            <pc:sldMk cId="4244923925" sldId="3596"/>
            <ac:spMk id="10" creationId="{4D65BB50-FC15-2458-BCA1-3A20CF72D80D}"/>
          </ac:spMkLst>
        </pc:spChg>
      </pc:sldChg>
      <pc:sldChg chg="addSp modSp mod">
        <pc:chgData name="Buffington, Amy Andreasen" userId="b608fb05-5811-43f5-a448-39c6c0976a85" providerId="ADAL" clId="{B3EDF138-9ABC-4CF4-9BA5-BCD2FA0BFC49}" dt="2025-11-12T16:04:43.228" v="1053" actId="20577"/>
        <pc:sldMkLst>
          <pc:docMk/>
          <pc:sldMk cId="3787001266" sldId="3619"/>
        </pc:sldMkLst>
        <pc:spChg chg="add mod">
          <ac:chgData name="Buffington, Amy Andreasen" userId="b608fb05-5811-43f5-a448-39c6c0976a85" providerId="ADAL" clId="{B3EDF138-9ABC-4CF4-9BA5-BCD2FA0BFC49}" dt="2025-11-12T16:04:43.228" v="1053" actId="20577"/>
          <ac:spMkLst>
            <pc:docMk/>
            <pc:sldMk cId="3787001266" sldId="3619"/>
            <ac:spMk id="2" creationId="{5EA45F3C-B710-7504-7B5F-5E684E57D9BD}"/>
          </ac:spMkLst>
        </pc:spChg>
      </pc:sldChg>
      <pc:sldChg chg="addSp modSp mod">
        <pc:chgData name="Buffington, Amy Andreasen" userId="b608fb05-5811-43f5-a448-39c6c0976a85" providerId="ADAL" clId="{B3EDF138-9ABC-4CF4-9BA5-BCD2FA0BFC49}" dt="2025-11-13T14:15:34.959" v="4208" actId="962"/>
        <pc:sldMkLst>
          <pc:docMk/>
          <pc:sldMk cId="3504934481" sldId="3625"/>
        </pc:sldMkLst>
        <pc:spChg chg="add mod">
          <ac:chgData name="Buffington, Amy Andreasen" userId="b608fb05-5811-43f5-a448-39c6c0976a85" providerId="ADAL" clId="{B3EDF138-9ABC-4CF4-9BA5-BCD2FA0BFC49}" dt="2025-11-12T16:05:13.095" v="1135" actId="20577"/>
          <ac:spMkLst>
            <pc:docMk/>
            <pc:sldMk cId="3504934481" sldId="3625"/>
            <ac:spMk id="3" creationId="{661B1E1F-02AA-6149-1331-395ADDFF3630}"/>
          </ac:spMkLst>
        </pc:spChg>
        <pc:spChg chg="mod">
          <ac:chgData name="Buffington, Amy Andreasen" userId="b608fb05-5811-43f5-a448-39c6c0976a85" providerId="ADAL" clId="{B3EDF138-9ABC-4CF4-9BA5-BCD2FA0BFC49}" dt="2025-11-13T14:15:34.959" v="4208" actId="962"/>
          <ac:spMkLst>
            <pc:docMk/>
            <pc:sldMk cId="3504934481" sldId="3625"/>
            <ac:spMk id="4" creationId="{FDD47AA0-15D3-E346-801A-91F4A8780904}"/>
          </ac:spMkLst>
        </pc:spChg>
      </pc:sldChg>
    </pc:docChg>
  </pc:docChgLst>
  <pc:docChgLst>
    <pc:chgData name="Bernard, Allison M" userId="7cd67125-3436-42b8-b83a-bbe37ba15a4e" providerId="ADAL" clId="{05E0CF25-C96A-4E28-A8ED-2D700F99C50A}"/>
    <pc:docChg chg="undo custSel addSld delSld modSld modSection">
      <pc:chgData name="Bernard, Allison M" userId="7cd67125-3436-42b8-b83a-bbe37ba15a4e" providerId="ADAL" clId="{05E0CF25-C96A-4E28-A8ED-2D700F99C50A}" dt="2025-11-13T04:31:20.929" v="881" actId="962"/>
      <pc:docMkLst>
        <pc:docMk/>
      </pc:docMkLst>
      <pc:sldChg chg="modSp mod">
        <pc:chgData name="Bernard, Allison M" userId="7cd67125-3436-42b8-b83a-bbe37ba15a4e" providerId="ADAL" clId="{05E0CF25-C96A-4E28-A8ED-2D700F99C50A}" dt="2025-11-13T04:27:39.239" v="851" actId="962"/>
        <pc:sldMkLst>
          <pc:docMk/>
          <pc:sldMk cId="194647853" sldId="2379"/>
        </pc:sldMkLst>
        <pc:picChg chg="mod">
          <ac:chgData name="Bernard, Allison M" userId="7cd67125-3436-42b8-b83a-bbe37ba15a4e" providerId="ADAL" clId="{05E0CF25-C96A-4E28-A8ED-2D700F99C50A}" dt="2025-11-13T04:27:39.239" v="851" actId="962"/>
          <ac:picMkLst>
            <pc:docMk/>
            <pc:sldMk cId="194647853" sldId="2379"/>
            <ac:picMk id="4" creationId="{D61D8EF9-5543-4A99-4F5C-C449351ADC95}"/>
          </ac:picMkLst>
        </pc:picChg>
      </pc:sldChg>
      <pc:sldChg chg="modSp mod">
        <pc:chgData name="Bernard, Allison M" userId="7cd67125-3436-42b8-b83a-bbe37ba15a4e" providerId="ADAL" clId="{05E0CF25-C96A-4E28-A8ED-2D700F99C50A}" dt="2025-11-13T04:30:53.163" v="872" actId="962"/>
        <pc:sldMkLst>
          <pc:docMk/>
          <pc:sldMk cId="3294079789" sldId="3533"/>
        </pc:sldMkLst>
        <pc:spChg chg="mod">
          <ac:chgData name="Bernard, Allison M" userId="7cd67125-3436-42b8-b83a-bbe37ba15a4e" providerId="ADAL" clId="{05E0CF25-C96A-4E28-A8ED-2D700F99C50A}" dt="2025-11-13T04:30:51.578" v="870" actId="962"/>
          <ac:spMkLst>
            <pc:docMk/>
            <pc:sldMk cId="3294079789" sldId="3533"/>
            <ac:spMk id="10" creationId="{F78B3738-2068-C6C1-A1A0-85A4BB164F87}"/>
          </ac:spMkLst>
        </pc:spChg>
        <pc:picChg chg="mod">
          <ac:chgData name="Bernard, Allison M" userId="7cd67125-3436-42b8-b83a-bbe37ba15a4e" providerId="ADAL" clId="{05E0CF25-C96A-4E28-A8ED-2D700F99C50A}" dt="2025-11-13T04:30:53.163" v="872" actId="962"/>
          <ac:picMkLst>
            <pc:docMk/>
            <pc:sldMk cId="3294079789" sldId="3533"/>
            <ac:picMk id="13" creationId="{E5C15DE2-75B8-359F-EA33-0F07B505834B}"/>
          </ac:picMkLst>
        </pc:picChg>
      </pc:sldChg>
      <pc:sldChg chg="modSp mod">
        <pc:chgData name="Bernard, Allison M" userId="7cd67125-3436-42b8-b83a-bbe37ba15a4e" providerId="ADAL" clId="{05E0CF25-C96A-4E28-A8ED-2D700F99C50A}" dt="2025-11-13T04:30:42.563" v="868" actId="962"/>
        <pc:sldMkLst>
          <pc:docMk/>
          <pc:sldMk cId="1535475286" sldId="3585"/>
        </pc:sldMkLst>
        <pc:spChg chg="mod">
          <ac:chgData name="Bernard, Allison M" userId="7cd67125-3436-42b8-b83a-bbe37ba15a4e" providerId="ADAL" clId="{05E0CF25-C96A-4E28-A8ED-2D700F99C50A}" dt="2025-11-13T04:28:21.841" v="855" actId="962"/>
          <ac:spMkLst>
            <pc:docMk/>
            <pc:sldMk cId="1535475286" sldId="3585"/>
            <ac:spMk id="2" creationId="{0932DCBA-803C-27FF-3CE4-A791B6CF8A35}"/>
          </ac:spMkLst>
        </pc:spChg>
        <pc:picChg chg="mod">
          <ac:chgData name="Bernard, Allison M" userId="7cd67125-3436-42b8-b83a-bbe37ba15a4e" providerId="ADAL" clId="{05E0CF25-C96A-4E28-A8ED-2D700F99C50A}" dt="2025-11-13T04:30:42.563" v="868" actId="962"/>
          <ac:picMkLst>
            <pc:docMk/>
            <pc:sldMk cId="1535475286" sldId="3585"/>
            <ac:picMk id="5" creationId="{129E7B5A-BA0A-B07C-EDE6-3B11945326D6}"/>
          </ac:picMkLst>
        </pc:picChg>
      </pc:sldChg>
      <pc:sldChg chg="modSp mod">
        <pc:chgData name="Bernard, Allison M" userId="7cd67125-3436-42b8-b83a-bbe37ba15a4e" providerId="ADAL" clId="{05E0CF25-C96A-4E28-A8ED-2D700F99C50A}" dt="2025-11-13T04:29:20.754" v="866" actId="962"/>
        <pc:sldMkLst>
          <pc:docMk/>
          <pc:sldMk cId="3787001266" sldId="3619"/>
        </pc:sldMkLst>
        <pc:spChg chg="mod">
          <ac:chgData name="Bernard, Allison M" userId="7cd67125-3436-42b8-b83a-bbe37ba15a4e" providerId="ADAL" clId="{05E0CF25-C96A-4E28-A8ED-2D700F99C50A}" dt="2025-11-13T04:29:17.645" v="862" actId="962"/>
          <ac:spMkLst>
            <pc:docMk/>
            <pc:sldMk cId="3787001266" sldId="3619"/>
            <ac:spMk id="4" creationId="{74E3C1D3-77AB-9141-3C9E-B0C4559BB6C6}"/>
          </ac:spMkLst>
        </pc:spChg>
        <pc:spChg chg="mod">
          <ac:chgData name="Bernard, Allison M" userId="7cd67125-3436-42b8-b83a-bbe37ba15a4e" providerId="ADAL" clId="{05E0CF25-C96A-4E28-A8ED-2D700F99C50A}" dt="2025-11-11T18:29:37.048" v="81" actId="20577"/>
          <ac:spMkLst>
            <pc:docMk/>
            <pc:sldMk cId="3787001266" sldId="3619"/>
            <ac:spMk id="5" creationId="{DCCA01A2-01C5-2DEF-FDBE-D7915F79AACC}"/>
          </ac:spMkLst>
        </pc:spChg>
        <pc:picChg chg="mod">
          <ac:chgData name="Bernard, Allison M" userId="7cd67125-3436-42b8-b83a-bbe37ba15a4e" providerId="ADAL" clId="{05E0CF25-C96A-4E28-A8ED-2D700F99C50A}" dt="2025-11-13T04:29:18.959" v="864" actId="962"/>
          <ac:picMkLst>
            <pc:docMk/>
            <pc:sldMk cId="3787001266" sldId="3619"/>
            <ac:picMk id="3" creationId="{B48315A6-9312-964A-31FE-F3B15277C967}"/>
          </ac:picMkLst>
        </pc:picChg>
      </pc:sldChg>
      <pc:sldChg chg="delSp modSp add mod">
        <pc:chgData name="Bernard, Allison M" userId="7cd67125-3436-42b8-b83a-bbe37ba15a4e" providerId="ADAL" clId="{05E0CF25-C96A-4E28-A8ED-2D700F99C50A}" dt="2025-11-13T04:31:20.929" v="881" actId="962"/>
        <pc:sldMkLst>
          <pc:docMk/>
          <pc:sldMk cId="3504934481" sldId="3625"/>
        </pc:sldMkLst>
        <pc:spChg chg="mod">
          <ac:chgData name="Bernard, Allison M" userId="7cd67125-3436-42b8-b83a-bbe37ba15a4e" providerId="ADAL" clId="{05E0CF25-C96A-4E28-A8ED-2D700F99C50A}" dt="2025-11-13T04:31:04.097" v="874" actId="962"/>
          <ac:spMkLst>
            <pc:docMk/>
            <pc:sldMk cId="3504934481" sldId="3625"/>
            <ac:spMk id="4" creationId="{FDD47AA0-15D3-E346-801A-91F4A8780904}"/>
          </ac:spMkLst>
        </pc:spChg>
        <pc:spChg chg="mod">
          <ac:chgData name="Bernard, Allison M" userId="7cd67125-3436-42b8-b83a-bbe37ba15a4e" providerId="ADAL" clId="{05E0CF25-C96A-4E28-A8ED-2D700F99C50A}" dt="2025-11-11T18:29:17.088" v="64" actId="20577"/>
          <ac:spMkLst>
            <pc:docMk/>
            <pc:sldMk cId="3504934481" sldId="3625"/>
            <ac:spMk id="5" creationId="{CA6962DE-1080-FD87-30D9-B5EF262BB5AC}"/>
          </ac:spMkLst>
        </pc:spChg>
        <pc:picChg chg="mod">
          <ac:chgData name="Bernard, Allison M" userId="7cd67125-3436-42b8-b83a-bbe37ba15a4e" providerId="ADAL" clId="{05E0CF25-C96A-4E28-A8ED-2D700F99C50A}" dt="2025-11-13T04:31:19.864" v="880" actId="962"/>
          <ac:picMkLst>
            <pc:docMk/>
            <pc:sldMk cId="3504934481" sldId="3625"/>
            <ac:picMk id="2" creationId="{41BEEE33-815F-8622-BC98-DC280997A16F}"/>
          </ac:picMkLst>
        </pc:picChg>
        <pc:picChg chg="mod">
          <ac:chgData name="Bernard, Allison M" userId="7cd67125-3436-42b8-b83a-bbe37ba15a4e" providerId="ADAL" clId="{05E0CF25-C96A-4E28-A8ED-2D700F99C50A}" dt="2025-11-13T04:31:20.929" v="881" actId="962"/>
          <ac:picMkLst>
            <pc:docMk/>
            <pc:sldMk cId="3504934481" sldId="3625"/>
            <ac:picMk id="6" creationId="{53A0DE01-5421-E198-EB29-98216233586B}"/>
          </ac:picMkLst>
        </pc:picChg>
      </pc:sldChg>
    </pc:docChg>
  </pc:docChgLst>
  <pc:docChgLst>
    <pc:chgData name="Bernard, Allison M" userId="7cd67125-3436-42b8-b83a-bbe37ba15a4e" providerId="ADAL" clId="{AD0D5657-A2E8-4846-9457-002B02CFA32F}"/>
    <pc:docChg chg="custSel addSld delSld modSld modSection">
      <pc:chgData name="Bernard, Allison M" userId="7cd67125-3436-42b8-b83a-bbe37ba15a4e" providerId="ADAL" clId="{AD0D5657-A2E8-4846-9457-002B02CFA32F}" dt="2025-11-17T20:51:21.410" v="10" actId="20577"/>
      <pc:docMkLst>
        <pc:docMk/>
      </pc:docMkLst>
      <pc:sldChg chg="modSp add del mod">
        <pc:chgData name="Bernard, Allison M" userId="7cd67125-3436-42b8-b83a-bbe37ba15a4e" providerId="ADAL" clId="{AD0D5657-A2E8-4846-9457-002B02CFA32F}" dt="2025-11-17T20:51:21.410" v="10" actId="20577"/>
        <pc:sldMkLst>
          <pc:docMk/>
          <pc:sldMk cId="25972479" sldId="257"/>
        </pc:sldMkLst>
        <pc:spChg chg="mod">
          <ac:chgData name="Bernard, Allison M" userId="7cd67125-3436-42b8-b83a-bbe37ba15a4e" providerId="ADAL" clId="{AD0D5657-A2E8-4846-9457-002B02CFA32F}" dt="2025-11-17T20:51:21.410" v="10" actId="20577"/>
          <ac:spMkLst>
            <pc:docMk/>
            <pc:sldMk cId="25972479" sldId="257"/>
            <ac:spMk id="5" creationId="{6F14E7DB-DE9B-8E48-A42B-E922B410B0C7}"/>
          </ac:spMkLst>
        </pc:spChg>
      </pc:sldChg>
      <pc:sldChg chg="del">
        <pc:chgData name="Bernard, Allison M" userId="7cd67125-3436-42b8-b83a-bbe37ba15a4e" providerId="ADAL" clId="{AD0D5657-A2E8-4846-9457-002B02CFA32F}" dt="2025-11-17T15:37:38.524" v="4" actId="47"/>
        <pc:sldMkLst>
          <pc:docMk/>
          <pc:sldMk cId="1859805040" sldId="1521"/>
        </pc:sldMkLst>
      </pc:sldChg>
      <pc:sldChg chg="del">
        <pc:chgData name="Bernard, Allison M" userId="7cd67125-3436-42b8-b83a-bbe37ba15a4e" providerId="ADAL" clId="{AD0D5657-A2E8-4846-9457-002B02CFA32F}" dt="2025-11-17T15:37:09.293" v="1" actId="47"/>
        <pc:sldMkLst>
          <pc:docMk/>
          <pc:sldMk cId="1108849696" sldId="3593"/>
        </pc:sldMkLst>
      </pc:sldChg>
      <pc:sldChg chg="del">
        <pc:chgData name="Bernard, Allison M" userId="7cd67125-3436-42b8-b83a-bbe37ba15a4e" providerId="ADAL" clId="{AD0D5657-A2E8-4846-9457-002B02CFA32F}" dt="2025-11-17T15:37:28.439" v="3" actId="47"/>
        <pc:sldMkLst>
          <pc:docMk/>
          <pc:sldMk cId="183858697" sldId="3602"/>
        </pc:sldMkLst>
      </pc:sldChg>
      <pc:sldChg chg="del">
        <pc:chgData name="Bernard, Allison M" userId="7cd67125-3436-42b8-b83a-bbe37ba15a4e" providerId="ADAL" clId="{AD0D5657-A2E8-4846-9457-002B02CFA32F}" dt="2025-11-17T15:37:28.439" v="3" actId="47"/>
        <pc:sldMkLst>
          <pc:docMk/>
          <pc:sldMk cId="854777062" sldId="3605"/>
        </pc:sldMkLst>
      </pc:sldChg>
      <pc:sldChg chg="del">
        <pc:chgData name="Bernard, Allison M" userId="7cd67125-3436-42b8-b83a-bbe37ba15a4e" providerId="ADAL" clId="{AD0D5657-A2E8-4846-9457-002B02CFA32F}" dt="2025-11-17T15:37:28.439" v="3" actId="47"/>
        <pc:sldMkLst>
          <pc:docMk/>
          <pc:sldMk cId="2418271242" sldId="3606"/>
        </pc:sldMkLst>
      </pc:sldChg>
      <pc:sldChg chg="del">
        <pc:chgData name="Bernard, Allison M" userId="7cd67125-3436-42b8-b83a-bbe37ba15a4e" providerId="ADAL" clId="{AD0D5657-A2E8-4846-9457-002B02CFA32F}" dt="2025-11-17T15:37:09.293" v="1" actId="47"/>
        <pc:sldMkLst>
          <pc:docMk/>
          <pc:sldMk cId="2053575608" sldId="3609"/>
        </pc:sldMkLst>
      </pc:sldChg>
      <pc:sldChg chg="del">
        <pc:chgData name="Bernard, Allison M" userId="7cd67125-3436-42b8-b83a-bbe37ba15a4e" providerId="ADAL" clId="{AD0D5657-A2E8-4846-9457-002B02CFA32F}" dt="2025-11-17T15:37:09.293" v="1" actId="47"/>
        <pc:sldMkLst>
          <pc:docMk/>
          <pc:sldMk cId="1198373511" sldId="3610"/>
        </pc:sldMkLst>
      </pc:sldChg>
      <pc:sldChg chg="del">
        <pc:chgData name="Bernard, Allison M" userId="7cd67125-3436-42b8-b83a-bbe37ba15a4e" providerId="ADAL" clId="{AD0D5657-A2E8-4846-9457-002B02CFA32F}" dt="2025-11-17T15:37:09.293" v="1" actId="47"/>
        <pc:sldMkLst>
          <pc:docMk/>
          <pc:sldMk cId="2969985632" sldId="3611"/>
        </pc:sldMkLst>
      </pc:sldChg>
      <pc:sldChg chg="del">
        <pc:chgData name="Bernard, Allison M" userId="7cd67125-3436-42b8-b83a-bbe37ba15a4e" providerId="ADAL" clId="{AD0D5657-A2E8-4846-9457-002B02CFA32F}" dt="2025-11-17T15:37:28.439" v="3" actId="47"/>
        <pc:sldMkLst>
          <pc:docMk/>
          <pc:sldMk cId="2998522998" sldId="3612"/>
        </pc:sldMkLst>
      </pc:sldChg>
      <pc:sldChg chg="del">
        <pc:chgData name="Bernard, Allison M" userId="7cd67125-3436-42b8-b83a-bbe37ba15a4e" providerId="ADAL" clId="{AD0D5657-A2E8-4846-9457-002B02CFA32F}" dt="2025-11-17T15:37:28.439" v="3" actId="47"/>
        <pc:sldMkLst>
          <pc:docMk/>
          <pc:sldMk cId="2908787515" sldId="3613"/>
        </pc:sldMkLst>
      </pc:sldChg>
      <pc:sldChg chg="del">
        <pc:chgData name="Bernard, Allison M" userId="7cd67125-3436-42b8-b83a-bbe37ba15a4e" providerId="ADAL" clId="{AD0D5657-A2E8-4846-9457-002B02CFA32F}" dt="2025-11-17T15:37:28.439" v="3" actId="47"/>
        <pc:sldMkLst>
          <pc:docMk/>
          <pc:sldMk cId="951823292" sldId="3614"/>
        </pc:sldMkLst>
      </pc:sldChg>
      <pc:sldChg chg="del">
        <pc:chgData name="Bernard, Allison M" userId="7cd67125-3436-42b8-b83a-bbe37ba15a4e" providerId="ADAL" clId="{AD0D5657-A2E8-4846-9457-002B02CFA32F}" dt="2025-11-17T15:37:28.439" v="3" actId="47"/>
        <pc:sldMkLst>
          <pc:docMk/>
          <pc:sldMk cId="235742201" sldId="3615"/>
        </pc:sldMkLst>
      </pc:sldChg>
      <pc:sldChg chg="del">
        <pc:chgData name="Bernard, Allison M" userId="7cd67125-3436-42b8-b83a-bbe37ba15a4e" providerId="ADAL" clId="{AD0D5657-A2E8-4846-9457-002B02CFA32F}" dt="2025-11-17T15:37:28.439" v="3" actId="47"/>
        <pc:sldMkLst>
          <pc:docMk/>
          <pc:sldMk cId="1056337892" sldId="3616"/>
        </pc:sldMkLst>
      </pc:sldChg>
      <pc:sldChg chg="del">
        <pc:chgData name="Bernard, Allison M" userId="7cd67125-3436-42b8-b83a-bbe37ba15a4e" providerId="ADAL" clId="{AD0D5657-A2E8-4846-9457-002B02CFA32F}" dt="2025-11-17T15:37:42.204" v="5" actId="47"/>
        <pc:sldMkLst>
          <pc:docMk/>
          <pc:sldMk cId="1811426336" sldId="3617"/>
        </pc:sldMkLst>
      </pc:sldChg>
      <pc:sldChg chg="del">
        <pc:chgData name="Bernard, Allison M" userId="7cd67125-3436-42b8-b83a-bbe37ba15a4e" providerId="ADAL" clId="{AD0D5657-A2E8-4846-9457-002B02CFA32F}" dt="2025-11-17T15:37:43.204" v="6" actId="47"/>
        <pc:sldMkLst>
          <pc:docMk/>
          <pc:sldMk cId="3292080363" sldId="3618"/>
        </pc:sldMkLst>
      </pc:sldChg>
      <pc:sldChg chg="delSp mod">
        <pc:chgData name="Bernard, Allison M" userId="7cd67125-3436-42b8-b83a-bbe37ba15a4e" providerId="ADAL" clId="{AD0D5657-A2E8-4846-9457-002B02CFA32F}" dt="2025-11-17T15:37:14.170" v="2" actId="478"/>
        <pc:sldMkLst>
          <pc:docMk/>
          <pc:sldMk cId="3787001266" sldId="3619"/>
        </pc:sldMkLst>
        <pc:spChg chg="del">
          <ac:chgData name="Bernard, Allison M" userId="7cd67125-3436-42b8-b83a-bbe37ba15a4e" providerId="ADAL" clId="{AD0D5657-A2E8-4846-9457-002B02CFA32F}" dt="2025-11-17T15:37:14.170" v="2" actId="478"/>
          <ac:spMkLst>
            <pc:docMk/>
            <pc:sldMk cId="3787001266" sldId="3619"/>
            <ac:spMk id="6" creationId="{3ABD164D-877B-5B69-ED8C-B4D42685AF17}"/>
          </ac:spMkLst>
        </pc:spChg>
      </pc:sldChg>
      <pc:sldChg chg="del">
        <pc:chgData name="Bernard, Allison M" userId="7cd67125-3436-42b8-b83a-bbe37ba15a4e" providerId="ADAL" clId="{AD0D5657-A2E8-4846-9457-002B02CFA32F}" dt="2025-11-17T15:37:09.293" v="1" actId="47"/>
        <pc:sldMkLst>
          <pc:docMk/>
          <pc:sldMk cId="2067425433" sldId="3621"/>
        </pc:sldMkLst>
      </pc:sldChg>
      <pc:sldChg chg="del">
        <pc:chgData name="Bernard, Allison M" userId="7cd67125-3436-42b8-b83a-bbe37ba15a4e" providerId="ADAL" clId="{AD0D5657-A2E8-4846-9457-002B02CFA32F}" dt="2025-11-17T15:37:28.439" v="3" actId="47"/>
        <pc:sldMkLst>
          <pc:docMk/>
          <pc:sldMk cId="71295364" sldId="3622"/>
        </pc:sldMkLst>
      </pc:sldChg>
      <pc:sldChg chg="del">
        <pc:chgData name="Bernard, Allison M" userId="7cd67125-3436-42b8-b83a-bbe37ba15a4e" providerId="ADAL" clId="{AD0D5657-A2E8-4846-9457-002B02CFA32F}" dt="2025-11-17T15:37:28.439" v="3" actId="47"/>
        <pc:sldMkLst>
          <pc:docMk/>
          <pc:sldMk cId="1359039217" sldId="3623"/>
        </pc:sldMkLst>
      </pc:sldChg>
      <pc:sldChg chg="del">
        <pc:chgData name="Bernard, Allison M" userId="7cd67125-3436-42b8-b83a-bbe37ba15a4e" providerId="ADAL" clId="{AD0D5657-A2E8-4846-9457-002B02CFA32F}" dt="2025-11-17T15:37:28.439" v="3" actId="47"/>
        <pc:sldMkLst>
          <pc:docMk/>
          <pc:sldMk cId="3475099001" sldId="3624"/>
        </pc:sldMkLst>
      </pc:sldChg>
    </pc:docChg>
  </pc:docChgLst>
  <pc:docChgLst>
    <pc:chgData name="Johnson, Kathryn" userId="fc636950-33c7-4c5b-91a9-d3d6a86c01b7" providerId="ADAL" clId="{E949A7CB-FD96-4D97-9610-72060ABE7B91}"/>
    <pc:docChg chg="undo redo custSel addSld delSld modSld modSection">
      <pc:chgData name="Johnson, Kathryn" userId="fc636950-33c7-4c5b-91a9-d3d6a86c01b7" providerId="ADAL" clId="{E949A7CB-FD96-4D97-9610-72060ABE7B91}" dt="2025-11-13T15:23:42.841" v="954" actId="962"/>
      <pc:docMkLst>
        <pc:docMk/>
      </pc:docMkLst>
      <pc:sldChg chg="delSp mod">
        <pc:chgData name="Johnson, Kathryn" userId="fc636950-33c7-4c5b-91a9-d3d6a86c01b7" providerId="ADAL" clId="{E949A7CB-FD96-4D97-9610-72060ABE7B91}" dt="2025-11-12T15:39:59.085" v="2" actId="478"/>
        <pc:sldMkLst>
          <pc:docMk/>
          <pc:sldMk cId="111580583" sldId="259"/>
        </pc:sldMkLst>
      </pc:sldChg>
      <pc:sldChg chg="delSp mod">
        <pc:chgData name="Johnson, Kathryn" userId="fc636950-33c7-4c5b-91a9-d3d6a86c01b7" providerId="ADAL" clId="{E949A7CB-FD96-4D97-9610-72060ABE7B91}" dt="2025-11-12T15:41:15.038" v="9" actId="478"/>
        <pc:sldMkLst>
          <pc:docMk/>
          <pc:sldMk cId="473529316" sldId="260"/>
        </pc:sldMkLst>
      </pc:sldChg>
      <pc:sldChg chg="modSp mod">
        <pc:chgData name="Johnson, Kathryn" userId="fc636950-33c7-4c5b-91a9-d3d6a86c01b7" providerId="ADAL" clId="{E949A7CB-FD96-4D97-9610-72060ABE7B91}" dt="2025-11-12T15:49:58.996" v="757" actId="962"/>
        <pc:sldMkLst>
          <pc:docMk/>
          <pc:sldMk cId="704639976" sldId="264"/>
        </pc:sldMkLst>
        <pc:spChg chg="ord">
          <ac:chgData name="Johnson, Kathryn" userId="fc636950-33c7-4c5b-91a9-d3d6a86c01b7" providerId="ADAL" clId="{E949A7CB-FD96-4D97-9610-72060ABE7B91}" dt="2025-11-12T15:49:50.224" v="754" actId="13244"/>
          <ac:spMkLst>
            <pc:docMk/>
            <pc:sldMk cId="704639976" sldId="264"/>
            <ac:spMk id="2" creationId="{CA31D40E-5F19-5DCD-F25F-DC47B74E431F}"/>
          </ac:spMkLst>
        </pc:spChg>
        <pc:picChg chg="mod">
          <ac:chgData name="Johnson, Kathryn" userId="fc636950-33c7-4c5b-91a9-d3d6a86c01b7" providerId="ADAL" clId="{E949A7CB-FD96-4D97-9610-72060ABE7B91}" dt="2025-11-12T15:49:58.523" v="756" actId="962"/>
          <ac:picMkLst>
            <pc:docMk/>
            <pc:sldMk cId="704639976" sldId="264"/>
            <ac:picMk id="4" creationId="{02A2705D-4617-82A9-646C-B26C16D504DD}"/>
          </ac:picMkLst>
        </pc:picChg>
        <pc:picChg chg="mod ord">
          <ac:chgData name="Johnson, Kathryn" userId="fc636950-33c7-4c5b-91a9-d3d6a86c01b7" providerId="ADAL" clId="{E949A7CB-FD96-4D97-9610-72060ABE7B91}" dt="2025-11-12T15:49:58.996" v="757" actId="962"/>
          <ac:picMkLst>
            <pc:docMk/>
            <pc:sldMk cId="704639976" sldId="264"/>
            <ac:picMk id="7" creationId="{35A553F5-D4B5-9977-B5EA-A7728D685045}"/>
          </ac:picMkLst>
        </pc:picChg>
      </pc:sldChg>
      <pc:sldChg chg="modSp mod">
        <pc:chgData name="Johnson, Kathryn" userId="fc636950-33c7-4c5b-91a9-d3d6a86c01b7" providerId="ADAL" clId="{E949A7CB-FD96-4D97-9610-72060ABE7B91}" dt="2025-11-12T15:45:25.867" v="541" actId="962"/>
        <pc:sldMkLst>
          <pc:docMk/>
          <pc:sldMk cId="992797258" sldId="1117"/>
        </pc:sldMkLst>
        <pc:picChg chg="mod">
          <ac:chgData name="Johnson, Kathryn" userId="fc636950-33c7-4c5b-91a9-d3d6a86c01b7" providerId="ADAL" clId="{E949A7CB-FD96-4D97-9610-72060ABE7B91}" dt="2025-11-12T15:45:25.867" v="541" actId="962"/>
          <ac:picMkLst>
            <pc:docMk/>
            <pc:sldMk cId="992797258" sldId="1117"/>
            <ac:picMk id="4" creationId="{626866F5-620D-A6FD-1D3F-35AB3F14115F}"/>
          </ac:picMkLst>
        </pc:picChg>
      </pc:sldChg>
      <pc:sldChg chg="modSp mod">
        <pc:chgData name="Johnson, Kathryn" userId="fc636950-33c7-4c5b-91a9-d3d6a86c01b7" providerId="ADAL" clId="{E949A7CB-FD96-4D97-9610-72060ABE7B91}" dt="2025-11-12T15:44:52.659" v="517" actId="962"/>
        <pc:sldMkLst>
          <pc:docMk/>
          <pc:sldMk cId="3738853543" sldId="1517"/>
        </pc:sldMkLst>
        <pc:picChg chg="mod">
          <ac:chgData name="Johnson, Kathryn" userId="fc636950-33c7-4c5b-91a9-d3d6a86c01b7" providerId="ADAL" clId="{E949A7CB-FD96-4D97-9610-72060ABE7B91}" dt="2025-11-12T15:44:52.659" v="517" actId="962"/>
          <ac:picMkLst>
            <pc:docMk/>
            <pc:sldMk cId="3738853543" sldId="1517"/>
            <ac:picMk id="4" creationId="{3EA56947-6549-44E9-F54D-83385BAE1A20}"/>
          </ac:picMkLst>
        </pc:picChg>
      </pc:sldChg>
      <pc:sldChg chg="modSp mod">
        <pc:chgData name="Johnson, Kathryn" userId="fc636950-33c7-4c5b-91a9-d3d6a86c01b7" providerId="ADAL" clId="{E949A7CB-FD96-4D97-9610-72060ABE7B91}" dt="2025-11-12T15:45:55.143" v="547" actId="13244"/>
        <pc:sldMkLst>
          <pc:docMk/>
          <pc:sldMk cId="126263245" sldId="1518"/>
        </pc:sldMkLst>
        <pc:spChg chg="ord">
          <ac:chgData name="Johnson, Kathryn" userId="fc636950-33c7-4c5b-91a9-d3d6a86c01b7" providerId="ADAL" clId="{E949A7CB-FD96-4D97-9610-72060ABE7B91}" dt="2025-11-12T15:45:42.230" v="542" actId="13244"/>
          <ac:spMkLst>
            <pc:docMk/>
            <pc:sldMk cId="126263245" sldId="1518"/>
            <ac:spMk id="6" creationId="{85487939-BE06-701F-3AFA-525141706205}"/>
          </ac:spMkLst>
        </pc:spChg>
        <pc:spChg chg="ord">
          <ac:chgData name="Johnson, Kathryn" userId="fc636950-33c7-4c5b-91a9-d3d6a86c01b7" providerId="ADAL" clId="{E949A7CB-FD96-4D97-9610-72060ABE7B91}" dt="2025-11-12T15:45:53.518" v="546" actId="13244"/>
          <ac:spMkLst>
            <pc:docMk/>
            <pc:sldMk cId="126263245" sldId="1518"/>
            <ac:spMk id="7" creationId="{7D293760-F42C-CCBF-78F9-8860C06671CA}"/>
          </ac:spMkLst>
        </pc:spChg>
        <pc:spChg chg="ord">
          <ac:chgData name="Johnson, Kathryn" userId="fc636950-33c7-4c5b-91a9-d3d6a86c01b7" providerId="ADAL" clId="{E949A7CB-FD96-4D97-9610-72060ABE7B91}" dt="2025-11-12T15:45:52.292" v="545" actId="13244"/>
          <ac:spMkLst>
            <pc:docMk/>
            <pc:sldMk cId="126263245" sldId="1518"/>
            <ac:spMk id="8" creationId="{ABC50AA8-2117-AF3B-664A-8EB51F594CC9}"/>
          </ac:spMkLst>
        </pc:spChg>
        <pc:spChg chg="ord">
          <ac:chgData name="Johnson, Kathryn" userId="fc636950-33c7-4c5b-91a9-d3d6a86c01b7" providerId="ADAL" clId="{E949A7CB-FD96-4D97-9610-72060ABE7B91}" dt="2025-11-12T15:45:55.143" v="547" actId="13244"/>
          <ac:spMkLst>
            <pc:docMk/>
            <pc:sldMk cId="126263245" sldId="1518"/>
            <ac:spMk id="9" creationId="{B9DEDEEA-FBEF-2738-66BE-EA763C5DBE06}"/>
          </ac:spMkLst>
        </pc:spChg>
        <pc:picChg chg="ord">
          <ac:chgData name="Johnson, Kathryn" userId="fc636950-33c7-4c5b-91a9-d3d6a86c01b7" providerId="ADAL" clId="{E949A7CB-FD96-4D97-9610-72060ABE7B91}" dt="2025-11-12T15:45:45.534" v="543" actId="13244"/>
          <ac:picMkLst>
            <pc:docMk/>
            <pc:sldMk cId="126263245" sldId="1518"/>
            <ac:picMk id="10" creationId="{53643D33-6BC3-9BAD-2844-4910F9D73732}"/>
          </ac:picMkLst>
        </pc:picChg>
        <pc:picChg chg="ord">
          <ac:chgData name="Johnson, Kathryn" userId="fc636950-33c7-4c5b-91a9-d3d6a86c01b7" providerId="ADAL" clId="{E949A7CB-FD96-4D97-9610-72060ABE7B91}" dt="2025-11-12T15:45:48.939" v="544" actId="13244"/>
          <ac:picMkLst>
            <pc:docMk/>
            <pc:sldMk cId="126263245" sldId="1518"/>
            <ac:picMk id="11" creationId="{C89ED4F1-1EF4-F312-B5DA-63E88E273097}"/>
          </ac:picMkLst>
        </pc:picChg>
      </pc:sldChg>
      <pc:sldChg chg="modSp">
        <pc:chgData name="Johnson, Kathryn" userId="fc636950-33c7-4c5b-91a9-d3d6a86c01b7" providerId="ADAL" clId="{E949A7CB-FD96-4D97-9610-72060ABE7B91}" dt="2025-11-12T15:46:05.358" v="549" actId="962"/>
        <pc:sldMkLst>
          <pc:docMk/>
          <pc:sldMk cId="4042740807" sldId="1519"/>
        </pc:sldMkLst>
        <pc:picChg chg="mod">
          <ac:chgData name="Johnson, Kathryn" userId="fc636950-33c7-4c5b-91a9-d3d6a86c01b7" providerId="ADAL" clId="{E949A7CB-FD96-4D97-9610-72060ABE7B91}" dt="2025-11-12T15:46:05.358" v="549" actId="962"/>
          <ac:picMkLst>
            <pc:docMk/>
            <pc:sldMk cId="4042740807" sldId="1519"/>
            <ac:picMk id="2050" creationId="{8807E708-A4D1-113C-3881-CA87EC004C4C}"/>
          </ac:picMkLst>
        </pc:picChg>
      </pc:sldChg>
      <pc:sldChg chg="modSp mod">
        <pc:chgData name="Johnson, Kathryn" userId="fc636950-33c7-4c5b-91a9-d3d6a86c01b7" providerId="ADAL" clId="{E949A7CB-FD96-4D97-9610-72060ABE7B91}" dt="2025-11-13T15:23:42.841" v="954" actId="962"/>
        <pc:sldMkLst>
          <pc:docMk/>
          <pc:sldMk cId="3732085207" sldId="1523"/>
        </pc:sldMkLst>
        <pc:spChg chg="mod">
          <ac:chgData name="Johnson, Kathryn" userId="fc636950-33c7-4c5b-91a9-d3d6a86c01b7" providerId="ADAL" clId="{E949A7CB-FD96-4D97-9610-72060ABE7B91}" dt="2025-11-13T15:23:42.841" v="954" actId="962"/>
          <ac:spMkLst>
            <pc:docMk/>
            <pc:sldMk cId="3732085207" sldId="1523"/>
            <ac:spMk id="4" creationId="{9EA10780-CBB8-EF8B-0586-3A029BED8331}"/>
          </ac:spMkLst>
        </pc:spChg>
        <pc:spChg chg="ord">
          <ac:chgData name="Johnson, Kathryn" userId="fc636950-33c7-4c5b-91a9-d3d6a86c01b7" providerId="ADAL" clId="{E949A7CB-FD96-4D97-9610-72060ABE7B91}" dt="2025-11-13T15:23:41.747" v="953" actId="13244"/>
          <ac:spMkLst>
            <pc:docMk/>
            <pc:sldMk cId="3732085207" sldId="1523"/>
            <ac:spMk id="5" creationId="{B7B84153-F70B-47D4-C038-F4C3F91EFF31}"/>
          </ac:spMkLst>
        </pc:spChg>
        <pc:graphicFrameChg chg="mod">
          <ac:chgData name="Johnson, Kathryn" userId="fc636950-33c7-4c5b-91a9-d3d6a86c01b7" providerId="ADAL" clId="{E949A7CB-FD96-4D97-9610-72060ABE7B91}" dt="2025-11-12T15:49:38.462" v="753" actId="962"/>
          <ac:graphicFrameMkLst>
            <pc:docMk/>
            <pc:sldMk cId="3732085207" sldId="1523"/>
            <ac:graphicFrameMk id="12" creationId="{5700B595-8F34-7528-828B-21C10FD58E85}"/>
          </ac:graphicFrameMkLst>
        </pc:graphicFrameChg>
        <pc:picChg chg="mod">
          <ac:chgData name="Johnson, Kathryn" userId="fc636950-33c7-4c5b-91a9-d3d6a86c01b7" providerId="ADAL" clId="{E949A7CB-FD96-4D97-9610-72060ABE7B91}" dt="2025-11-12T15:48:51.222" v="601" actId="962"/>
          <ac:picMkLst>
            <pc:docMk/>
            <pc:sldMk cId="3732085207" sldId="1523"/>
            <ac:picMk id="2" creationId="{246F20C3-2BD6-10A1-E624-EF9058575EA8}"/>
          </ac:picMkLst>
        </pc:picChg>
      </pc:sldChg>
      <pc:sldChg chg="modSp mod">
        <pc:chgData name="Johnson, Kathryn" userId="fc636950-33c7-4c5b-91a9-d3d6a86c01b7" providerId="ADAL" clId="{E949A7CB-FD96-4D97-9610-72060ABE7B91}" dt="2025-11-12T16:08:51.368" v="896" actId="207"/>
        <pc:sldMkLst>
          <pc:docMk/>
          <pc:sldMk cId="2352059100" sldId="1538"/>
        </pc:sldMkLst>
        <pc:spChg chg="mod ord">
          <ac:chgData name="Johnson, Kathryn" userId="fc636950-33c7-4c5b-91a9-d3d6a86c01b7" providerId="ADAL" clId="{E949A7CB-FD96-4D97-9610-72060ABE7B91}" dt="2025-11-12T16:08:51.368" v="896" actId="207"/>
          <ac:spMkLst>
            <pc:docMk/>
            <pc:sldMk cId="2352059100" sldId="1538"/>
            <ac:spMk id="16" creationId="{7784FAFE-4BD4-D44C-7EE1-93A199EA72FA}"/>
          </ac:spMkLst>
        </pc:spChg>
        <pc:graphicFrameChg chg="mod">
          <ac:chgData name="Johnson, Kathryn" userId="fc636950-33c7-4c5b-91a9-d3d6a86c01b7" providerId="ADAL" clId="{E949A7CB-FD96-4D97-9610-72060ABE7B91}" dt="2025-11-12T16:08:19.963" v="894" actId="13244"/>
          <ac:graphicFrameMkLst>
            <pc:docMk/>
            <pc:sldMk cId="2352059100" sldId="1538"/>
            <ac:graphicFrameMk id="15" creationId="{3C546D9A-8B78-5A07-CD5C-7527E1AA9909}"/>
          </ac:graphicFrameMkLst>
        </pc:graphicFrameChg>
        <pc:picChg chg="mod ord">
          <ac:chgData name="Johnson, Kathryn" userId="fc636950-33c7-4c5b-91a9-d3d6a86c01b7" providerId="ADAL" clId="{E949A7CB-FD96-4D97-9610-72060ABE7B91}" dt="2025-11-12T16:08:11.328" v="892" actId="962"/>
          <ac:picMkLst>
            <pc:docMk/>
            <pc:sldMk cId="2352059100" sldId="1538"/>
            <ac:picMk id="2" creationId="{F3BF4C91-B608-6320-24C2-DD9730F7ECE2}"/>
          </ac:picMkLst>
        </pc:picChg>
        <pc:picChg chg="mod">
          <ac:chgData name="Johnson, Kathryn" userId="fc636950-33c7-4c5b-91a9-d3d6a86c01b7" providerId="ADAL" clId="{E949A7CB-FD96-4D97-9610-72060ABE7B91}" dt="2025-11-12T16:08:10.001" v="891" actId="962"/>
          <ac:picMkLst>
            <pc:docMk/>
            <pc:sldMk cId="2352059100" sldId="1538"/>
            <ac:picMk id="3" creationId="{51D63A90-C740-10F4-B538-DC0E9F2250A2}"/>
          </ac:picMkLst>
        </pc:picChg>
        <pc:picChg chg="ord">
          <ac:chgData name="Johnson, Kathryn" userId="fc636950-33c7-4c5b-91a9-d3d6a86c01b7" providerId="ADAL" clId="{E949A7CB-FD96-4D97-9610-72060ABE7B91}" dt="2025-11-12T16:08:16.031" v="893" actId="13244"/>
          <ac:picMkLst>
            <pc:docMk/>
            <pc:sldMk cId="2352059100" sldId="1538"/>
            <ac:picMk id="14" creationId="{41FE4F37-130D-A85E-9702-D0F217F171F6}"/>
          </ac:picMkLst>
        </pc:picChg>
      </pc:sldChg>
      <pc:sldChg chg="modSp mod">
        <pc:chgData name="Johnson, Kathryn" userId="fc636950-33c7-4c5b-91a9-d3d6a86c01b7" providerId="ADAL" clId="{E949A7CB-FD96-4D97-9610-72060ABE7B91}" dt="2025-11-12T15:47:18.336" v="559" actId="962"/>
        <pc:sldMkLst>
          <pc:docMk/>
          <pc:sldMk cId="3294079789" sldId="3533"/>
        </pc:sldMkLst>
        <pc:spChg chg="ord">
          <ac:chgData name="Johnson, Kathryn" userId="fc636950-33c7-4c5b-91a9-d3d6a86c01b7" providerId="ADAL" clId="{E949A7CB-FD96-4D97-9610-72060ABE7B91}" dt="2025-11-12T15:47:11.612" v="558" actId="13244"/>
          <ac:spMkLst>
            <pc:docMk/>
            <pc:sldMk cId="3294079789" sldId="3533"/>
            <ac:spMk id="10" creationId="{F78B3738-2068-C6C1-A1A0-85A4BB164F87}"/>
          </ac:spMkLst>
        </pc:spChg>
        <pc:picChg chg="mod">
          <ac:chgData name="Johnson, Kathryn" userId="fc636950-33c7-4c5b-91a9-d3d6a86c01b7" providerId="ADAL" clId="{E949A7CB-FD96-4D97-9610-72060ABE7B91}" dt="2025-11-12T15:47:18.336" v="559" actId="962"/>
          <ac:picMkLst>
            <pc:docMk/>
            <pc:sldMk cId="3294079789" sldId="3533"/>
            <ac:picMk id="13" creationId="{E5C15DE2-75B8-359F-EA33-0F07B505834B}"/>
          </ac:picMkLst>
        </pc:picChg>
      </pc:sldChg>
      <pc:sldChg chg="modSp mod">
        <pc:chgData name="Johnson, Kathryn" userId="fc636950-33c7-4c5b-91a9-d3d6a86c01b7" providerId="ADAL" clId="{E949A7CB-FD96-4D97-9610-72060ABE7B91}" dt="2025-11-12T15:47:04.803" v="557" actId="962"/>
        <pc:sldMkLst>
          <pc:docMk/>
          <pc:sldMk cId="1535475286" sldId="3585"/>
        </pc:sldMkLst>
        <pc:spChg chg="ord">
          <ac:chgData name="Johnson, Kathryn" userId="fc636950-33c7-4c5b-91a9-d3d6a86c01b7" providerId="ADAL" clId="{E949A7CB-FD96-4D97-9610-72060ABE7B91}" dt="2025-11-12T15:46:41.602" v="553" actId="13244"/>
          <ac:spMkLst>
            <pc:docMk/>
            <pc:sldMk cId="1535475286" sldId="3585"/>
            <ac:spMk id="187" creationId="{1D84D315-4CE1-7839-B1C8-1D9B683AC6C7}"/>
          </ac:spMkLst>
        </pc:spChg>
        <pc:picChg chg="mod">
          <ac:chgData name="Johnson, Kathryn" userId="fc636950-33c7-4c5b-91a9-d3d6a86c01b7" providerId="ADAL" clId="{E949A7CB-FD96-4D97-9610-72060ABE7B91}" dt="2025-11-12T15:46:49.630" v="554" actId="962"/>
          <ac:picMkLst>
            <pc:docMk/>
            <pc:sldMk cId="1535475286" sldId="3585"/>
            <ac:picMk id="5" creationId="{129E7B5A-BA0A-B07C-EDE6-3B11945326D6}"/>
          </ac:picMkLst>
        </pc:picChg>
      </pc:sldChg>
      <pc:sldChg chg="modSp mod">
        <pc:chgData name="Johnson, Kathryn" userId="fc636950-33c7-4c5b-91a9-d3d6a86c01b7" providerId="ADAL" clId="{E949A7CB-FD96-4D97-9610-72060ABE7B91}" dt="2025-11-12T15:50:51.187" v="766" actId="962"/>
        <pc:sldMkLst>
          <pc:docMk/>
          <pc:sldMk cId="165828412" sldId="3595"/>
        </pc:sldMkLst>
        <pc:spChg chg="ord">
          <ac:chgData name="Johnson, Kathryn" userId="fc636950-33c7-4c5b-91a9-d3d6a86c01b7" providerId="ADAL" clId="{E949A7CB-FD96-4D97-9610-72060ABE7B91}" dt="2025-11-12T15:50:34.378" v="761" actId="13244"/>
          <ac:spMkLst>
            <pc:docMk/>
            <pc:sldMk cId="165828412" sldId="3595"/>
            <ac:spMk id="187" creationId="{6890EC5C-C4E3-6E4D-ED4E-E544FB9E4A48}"/>
          </ac:spMkLst>
        </pc:spChg>
        <pc:graphicFrameChg chg="mod">
          <ac:chgData name="Johnson, Kathryn" userId="fc636950-33c7-4c5b-91a9-d3d6a86c01b7" providerId="ADAL" clId="{E949A7CB-FD96-4D97-9610-72060ABE7B91}" dt="2025-11-12T15:50:45.502" v="764" actId="962"/>
          <ac:graphicFrameMkLst>
            <pc:docMk/>
            <pc:sldMk cId="165828412" sldId="3595"/>
            <ac:graphicFrameMk id="7" creationId="{C463E8B0-6002-22C8-169F-AD07692317B2}"/>
          </ac:graphicFrameMkLst>
        </pc:graphicFrameChg>
        <pc:picChg chg="mod">
          <ac:chgData name="Johnson, Kathryn" userId="fc636950-33c7-4c5b-91a9-d3d6a86c01b7" providerId="ADAL" clId="{E949A7CB-FD96-4D97-9610-72060ABE7B91}" dt="2025-11-12T15:50:50.788" v="765" actId="962"/>
          <ac:picMkLst>
            <pc:docMk/>
            <pc:sldMk cId="165828412" sldId="3595"/>
            <ac:picMk id="6" creationId="{3FF3D2AF-8CC3-9A41-6152-44E09B5ECA96}"/>
          </ac:picMkLst>
        </pc:picChg>
        <pc:picChg chg="mod">
          <ac:chgData name="Johnson, Kathryn" userId="fc636950-33c7-4c5b-91a9-d3d6a86c01b7" providerId="ADAL" clId="{E949A7CB-FD96-4D97-9610-72060ABE7B91}" dt="2025-11-12T15:50:51.187" v="766" actId="962"/>
          <ac:picMkLst>
            <pc:docMk/>
            <pc:sldMk cId="165828412" sldId="3595"/>
            <ac:picMk id="8" creationId="{CD5A67E0-C62C-B644-AA58-B163CB993257}"/>
          </ac:picMkLst>
        </pc:picChg>
      </pc:sldChg>
      <pc:sldChg chg="modSp mod">
        <pc:chgData name="Johnson, Kathryn" userId="fc636950-33c7-4c5b-91a9-d3d6a86c01b7" providerId="ADAL" clId="{E949A7CB-FD96-4D97-9610-72060ABE7B91}" dt="2025-11-12T16:08:59.822" v="897" actId="33553"/>
        <pc:sldMkLst>
          <pc:docMk/>
          <pc:sldMk cId="4244923925" sldId="3596"/>
        </pc:sldMkLst>
        <pc:spChg chg="mod ord">
          <ac:chgData name="Johnson, Kathryn" userId="fc636950-33c7-4c5b-91a9-d3d6a86c01b7" providerId="ADAL" clId="{E949A7CB-FD96-4D97-9610-72060ABE7B91}" dt="2025-11-12T16:08:59.822" v="897" actId="33553"/>
          <ac:spMkLst>
            <pc:docMk/>
            <pc:sldMk cId="4244923925" sldId="3596"/>
            <ac:spMk id="10" creationId="{4D65BB50-FC15-2458-BCA1-3A20CF72D80D}"/>
          </ac:spMkLst>
        </pc:spChg>
        <pc:picChg chg="mod">
          <ac:chgData name="Johnson, Kathryn" userId="fc636950-33c7-4c5b-91a9-d3d6a86c01b7" providerId="ADAL" clId="{E949A7CB-FD96-4D97-9610-72060ABE7B91}" dt="2025-11-12T15:51:01.285" v="768" actId="962"/>
          <ac:picMkLst>
            <pc:docMk/>
            <pc:sldMk cId="4244923925" sldId="3596"/>
            <ac:picMk id="2" creationId="{7DEF6D25-AB3B-0EC8-4B7F-D8D83516F561}"/>
          </ac:picMkLst>
        </pc:picChg>
        <pc:picChg chg="mod">
          <ac:chgData name="Johnson, Kathryn" userId="fc636950-33c7-4c5b-91a9-d3d6a86c01b7" providerId="ADAL" clId="{E949A7CB-FD96-4D97-9610-72060ABE7B91}" dt="2025-11-12T15:51:01.632" v="769" actId="962"/>
          <ac:picMkLst>
            <pc:docMk/>
            <pc:sldMk cId="4244923925" sldId="3596"/>
            <ac:picMk id="7" creationId="{1B08A6D6-82E4-45F1-C8D2-9259A01E316C}"/>
          </ac:picMkLst>
        </pc:picChg>
      </pc:sldChg>
      <pc:sldChg chg="modSp mod">
        <pc:chgData name="Johnson, Kathryn" userId="fc636950-33c7-4c5b-91a9-d3d6a86c01b7" providerId="ADAL" clId="{E949A7CB-FD96-4D97-9610-72060ABE7B91}" dt="2025-11-13T15:22:52.623" v="952" actId="962"/>
        <pc:sldMkLst>
          <pc:docMk/>
          <pc:sldMk cId="3787001266" sldId="3619"/>
        </pc:sldMkLst>
        <pc:spChg chg="ord">
          <ac:chgData name="Johnson, Kathryn" userId="fc636950-33c7-4c5b-91a9-d3d6a86c01b7" providerId="ADAL" clId="{E949A7CB-FD96-4D97-9610-72060ABE7B91}" dt="2025-11-12T16:09:49.269" v="898" actId="13244"/>
          <ac:spMkLst>
            <pc:docMk/>
            <pc:sldMk cId="3787001266" sldId="3619"/>
            <ac:spMk id="2" creationId="{5EA45F3C-B710-7504-7B5F-5E684E57D9BD}"/>
          </ac:spMkLst>
        </pc:spChg>
        <pc:spChg chg="mod">
          <ac:chgData name="Johnson, Kathryn" userId="fc636950-33c7-4c5b-91a9-d3d6a86c01b7" providerId="ADAL" clId="{E949A7CB-FD96-4D97-9610-72060ABE7B91}" dt="2025-11-13T15:22:45.741" v="951" actId="962"/>
          <ac:spMkLst>
            <pc:docMk/>
            <pc:sldMk cId="3787001266" sldId="3619"/>
            <ac:spMk id="4" creationId="{74E3C1D3-77AB-9141-3C9E-B0C4559BB6C6}"/>
          </ac:spMkLst>
        </pc:spChg>
        <pc:picChg chg="mod">
          <ac:chgData name="Johnson, Kathryn" userId="fc636950-33c7-4c5b-91a9-d3d6a86c01b7" providerId="ADAL" clId="{E949A7CB-FD96-4D97-9610-72060ABE7B91}" dt="2025-11-13T15:22:39.783" v="950" actId="962"/>
          <ac:picMkLst>
            <pc:docMk/>
            <pc:sldMk cId="3787001266" sldId="3619"/>
            <ac:picMk id="3" creationId="{B48315A6-9312-964A-31FE-F3B15277C967}"/>
          </ac:picMkLst>
        </pc:picChg>
      </pc:sldChg>
      <pc:sldChg chg="modSp mod">
        <pc:chgData name="Johnson, Kathryn" userId="fc636950-33c7-4c5b-91a9-d3d6a86c01b7" providerId="ADAL" clId="{E949A7CB-FD96-4D97-9610-72060ABE7B91}" dt="2025-11-12T16:10:08.415" v="901" actId="962"/>
        <pc:sldMkLst>
          <pc:docMk/>
          <pc:sldMk cId="3504934481" sldId="3625"/>
        </pc:sldMkLst>
        <pc:spChg chg="ord">
          <ac:chgData name="Johnson, Kathryn" userId="fc636950-33c7-4c5b-91a9-d3d6a86c01b7" providerId="ADAL" clId="{E949A7CB-FD96-4D97-9610-72060ABE7B91}" dt="2025-11-12T16:10:05.455" v="900" actId="13244"/>
          <ac:spMkLst>
            <pc:docMk/>
            <pc:sldMk cId="3504934481" sldId="3625"/>
            <ac:spMk id="3" creationId="{661B1E1F-02AA-6149-1331-395ADDFF3630}"/>
          </ac:spMkLst>
        </pc:spChg>
        <pc:spChg chg="mod">
          <ac:chgData name="Johnson, Kathryn" userId="fc636950-33c7-4c5b-91a9-d3d6a86c01b7" providerId="ADAL" clId="{E949A7CB-FD96-4D97-9610-72060ABE7B91}" dt="2025-11-12T16:10:08.415" v="901" actId="962"/>
          <ac:spMkLst>
            <pc:docMk/>
            <pc:sldMk cId="3504934481" sldId="3625"/>
            <ac:spMk id="4" creationId="{FDD47AA0-15D3-E346-801A-91F4A8780904}"/>
          </ac:spMkLst>
        </pc:spChg>
        <pc:picChg chg="mod">
          <ac:chgData name="Johnson, Kathryn" userId="fc636950-33c7-4c5b-91a9-d3d6a86c01b7" providerId="ADAL" clId="{E949A7CB-FD96-4D97-9610-72060ABE7B91}" dt="2025-11-12T15:50:04.911" v="758" actId="962"/>
          <ac:picMkLst>
            <pc:docMk/>
            <pc:sldMk cId="3504934481" sldId="3625"/>
            <ac:picMk id="2" creationId="{41BEEE33-815F-8622-BC98-DC280997A16F}"/>
          </ac:picMkLst>
        </pc:picChg>
        <pc:picChg chg="mod">
          <ac:chgData name="Johnson, Kathryn" userId="fc636950-33c7-4c5b-91a9-d3d6a86c01b7" providerId="ADAL" clId="{E949A7CB-FD96-4D97-9610-72060ABE7B91}" dt="2025-11-12T15:50:05.191" v="759" actId="962"/>
          <ac:picMkLst>
            <pc:docMk/>
            <pc:sldMk cId="3504934481" sldId="3625"/>
            <ac:picMk id="6" creationId="{53A0DE01-5421-E198-EB29-98216233586B}"/>
          </ac:picMkLst>
        </pc:picChg>
      </pc:sldChg>
      <pc:sldChg chg="modSp add mod modNotesTx">
        <pc:chgData name="Johnson, Kathryn" userId="fc636950-33c7-4c5b-91a9-d3d6a86c01b7" providerId="ADAL" clId="{E949A7CB-FD96-4D97-9610-72060ABE7B91}" dt="2025-11-12T15:41:07.586" v="8" actId="20577"/>
        <pc:sldMkLst>
          <pc:docMk/>
          <pc:sldMk cId="2156471612" sldId="3626"/>
        </pc:sldMkLst>
        <pc:spChg chg="mod">
          <ac:chgData name="Johnson, Kathryn" userId="fc636950-33c7-4c5b-91a9-d3d6a86c01b7" providerId="ADAL" clId="{E949A7CB-FD96-4D97-9610-72060ABE7B91}" dt="2025-11-12T15:41:07.586" v="8" actId="20577"/>
          <ac:spMkLst>
            <pc:docMk/>
            <pc:sldMk cId="2156471612" sldId="3626"/>
            <ac:spMk id="2" creationId="{517C4915-03E1-B6EB-92CA-06F071C73F2C}"/>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2B3205-F243-4949-97A7-5A6B5F53D2C8}" type="doc">
      <dgm:prSet loTypeId="urn:microsoft.com/office/officeart/2005/8/layout/cycle6" loCatId="relationship" qsTypeId="urn:microsoft.com/office/officeart/2005/8/quickstyle/simple2" qsCatId="simple" csTypeId="urn:microsoft.com/office/officeart/2005/8/colors/accent1_1" csCatId="accent1" phldr="1"/>
      <dgm:spPr/>
      <dgm:t>
        <a:bodyPr/>
        <a:lstStyle/>
        <a:p>
          <a:endParaRPr lang="en-US"/>
        </a:p>
      </dgm:t>
    </dgm:pt>
    <dgm:pt modelId="{363FD42D-975D-4A13-8EAD-6B2DD74A5DDB}">
      <dgm:prSet phldrT="[Text]" phldr="0"/>
      <dgm:spPr/>
      <dgm:t>
        <a:bodyPr/>
        <a:lstStyle/>
        <a:p>
          <a:r>
            <a:rPr lang="en-US"/>
            <a:t>Burnout</a:t>
          </a:r>
        </a:p>
      </dgm:t>
    </dgm:pt>
    <dgm:pt modelId="{EADBFF79-00A3-4F78-AFB5-44B04455BD90}" type="parTrans" cxnId="{31F741DE-9D52-4E99-A885-DE4ABDAAF675}">
      <dgm:prSet/>
      <dgm:spPr/>
      <dgm:t>
        <a:bodyPr/>
        <a:lstStyle/>
        <a:p>
          <a:endParaRPr lang="en-US"/>
        </a:p>
      </dgm:t>
    </dgm:pt>
    <dgm:pt modelId="{897B84E2-2E07-4EF9-8FE8-63CC999FF3EB}" type="sibTrans" cxnId="{31F741DE-9D52-4E99-A885-DE4ABDAAF675}">
      <dgm:prSet/>
      <dgm:spPr/>
      <dgm:t>
        <a:bodyPr/>
        <a:lstStyle/>
        <a:p>
          <a:endParaRPr lang="en-US"/>
        </a:p>
      </dgm:t>
    </dgm:pt>
    <dgm:pt modelId="{2A9D6F38-694C-48C2-8FF3-08AC0CCDA3FD}">
      <dgm:prSet phldrT="[Text]" phldr="0"/>
      <dgm:spPr/>
      <dgm:t>
        <a:bodyPr/>
        <a:lstStyle/>
        <a:p>
          <a:r>
            <a:rPr lang="en-US"/>
            <a:t>Efficacy</a:t>
          </a:r>
        </a:p>
      </dgm:t>
    </dgm:pt>
    <dgm:pt modelId="{7B21C73A-A37D-4DDD-932C-47E17F459666}" type="parTrans" cxnId="{2042C5F8-D24E-4BCF-A027-B0E0D9E6C4E2}">
      <dgm:prSet/>
      <dgm:spPr/>
      <dgm:t>
        <a:bodyPr/>
        <a:lstStyle/>
        <a:p>
          <a:endParaRPr lang="en-US"/>
        </a:p>
      </dgm:t>
    </dgm:pt>
    <dgm:pt modelId="{6C7E957D-7033-45C7-AD74-A2A02DED3B2A}" type="sibTrans" cxnId="{2042C5F8-D24E-4BCF-A027-B0E0D9E6C4E2}">
      <dgm:prSet/>
      <dgm:spPr/>
      <dgm:t>
        <a:bodyPr/>
        <a:lstStyle/>
        <a:p>
          <a:endParaRPr lang="en-US"/>
        </a:p>
      </dgm:t>
    </dgm:pt>
    <dgm:pt modelId="{441EB170-D400-42F3-A10C-6C309894C39C}" type="pres">
      <dgm:prSet presAssocID="{A02B3205-F243-4949-97A7-5A6B5F53D2C8}" presName="cycle" presStyleCnt="0">
        <dgm:presLayoutVars>
          <dgm:dir/>
          <dgm:resizeHandles val="exact"/>
        </dgm:presLayoutVars>
      </dgm:prSet>
      <dgm:spPr/>
    </dgm:pt>
    <dgm:pt modelId="{23487633-AEEC-464A-ACC3-7AE3ECE0D8BD}" type="pres">
      <dgm:prSet presAssocID="{363FD42D-975D-4A13-8EAD-6B2DD74A5DDB}" presName="node" presStyleLbl="node1" presStyleIdx="0" presStyleCnt="2">
        <dgm:presLayoutVars>
          <dgm:bulletEnabled val="1"/>
        </dgm:presLayoutVars>
      </dgm:prSet>
      <dgm:spPr/>
    </dgm:pt>
    <dgm:pt modelId="{1C294DA9-57FE-4326-8036-7ABCAB39F207}" type="pres">
      <dgm:prSet presAssocID="{363FD42D-975D-4A13-8EAD-6B2DD74A5DDB}" presName="spNode" presStyleCnt="0"/>
      <dgm:spPr/>
    </dgm:pt>
    <dgm:pt modelId="{8550CF53-9160-4AB8-ADD6-D11DEF63EFBA}" type="pres">
      <dgm:prSet presAssocID="{897B84E2-2E07-4EF9-8FE8-63CC999FF3EB}" presName="sibTrans" presStyleLbl="sibTrans1D1" presStyleIdx="0" presStyleCnt="2"/>
      <dgm:spPr/>
    </dgm:pt>
    <dgm:pt modelId="{1F592261-F9A5-4787-AA0D-84A10298F7ED}" type="pres">
      <dgm:prSet presAssocID="{2A9D6F38-694C-48C2-8FF3-08AC0CCDA3FD}" presName="node" presStyleLbl="node1" presStyleIdx="1" presStyleCnt="2">
        <dgm:presLayoutVars>
          <dgm:bulletEnabled val="1"/>
        </dgm:presLayoutVars>
      </dgm:prSet>
      <dgm:spPr/>
    </dgm:pt>
    <dgm:pt modelId="{8949D7B3-E9BF-44B0-AB07-7C7928811B14}" type="pres">
      <dgm:prSet presAssocID="{2A9D6F38-694C-48C2-8FF3-08AC0CCDA3FD}" presName="spNode" presStyleCnt="0"/>
      <dgm:spPr/>
    </dgm:pt>
    <dgm:pt modelId="{8D3A5DC5-DA6A-4E64-A98C-7FA8CA389AB4}" type="pres">
      <dgm:prSet presAssocID="{6C7E957D-7033-45C7-AD74-A2A02DED3B2A}" presName="sibTrans" presStyleLbl="sibTrans1D1" presStyleIdx="1" presStyleCnt="2"/>
      <dgm:spPr/>
    </dgm:pt>
  </dgm:ptLst>
  <dgm:cxnLst>
    <dgm:cxn modelId="{4302285D-253B-48FD-ACBA-5766C7A0F706}" type="presOf" srcId="{6C7E957D-7033-45C7-AD74-A2A02DED3B2A}" destId="{8D3A5DC5-DA6A-4E64-A98C-7FA8CA389AB4}" srcOrd="0" destOrd="0" presId="urn:microsoft.com/office/officeart/2005/8/layout/cycle6"/>
    <dgm:cxn modelId="{364F6D46-C1E1-467B-9E9B-A8961021A0BA}" type="presOf" srcId="{A02B3205-F243-4949-97A7-5A6B5F53D2C8}" destId="{441EB170-D400-42F3-A10C-6C309894C39C}" srcOrd="0" destOrd="0" presId="urn:microsoft.com/office/officeart/2005/8/layout/cycle6"/>
    <dgm:cxn modelId="{A835FA71-04CA-462C-9017-51EAA76CEF31}" type="presOf" srcId="{363FD42D-975D-4A13-8EAD-6B2DD74A5DDB}" destId="{23487633-AEEC-464A-ACC3-7AE3ECE0D8BD}" srcOrd="0" destOrd="0" presId="urn:microsoft.com/office/officeart/2005/8/layout/cycle6"/>
    <dgm:cxn modelId="{27562A91-83D9-4202-B3AA-EA0A700BEDF0}" type="presOf" srcId="{2A9D6F38-694C-48C2-8FF3-08AC0CCDA3FD}" destId="{1F592261-F9A5-4787-AA0D-84A10298F7ED}" srcOrd="0" destOrd="0" presId="urn:microsoft.com/office/officeart/2005/8/layout/cycle6"/>
    <dgm:cxn modelId="{2EEEC194-5439-4A55-8A7D-3346C329DF68}" type="presOf" srcId="{897B84E2-2E07-4EF9-8FE8-63CC999FF3EB}" destId="{8550CF53-9160-4AB8-ADD6-D11DEF63EFBA}" srcOrd="0" destOrd="0" presId="urn:microsoft.com/office/officeart/2005/8/layout/cycle6"/>
    <dgm:cxn modelId="{31F741DE-9D52-4E99-A885-DE4ABDAAF675}" srcId="{A02B3205-F243-4949-97A7-5A6B5F53D2C8}" destId="{363FD42D-975D-4A13-8EAD-6B2DD74A5DDB}" srcOrd="0" destOrd="0" parTransId="{EADBFF79-00A3-4F78-AFB5-44B04455BD90}" sibTransId="{897B84E2-2E07-4EF9-8FE8-63CC999FF3EB}"/>
    <dgm:cxn modelId="{2042C5F8-D24E-4BCF-A027-B0E0D9E6C4E2}" srcId="{A02B3205-F243-4949-97A7-5A6B5F53D2C8}" destId="{2A9D6F38-694C-48C2-8FF3-08AC0CCDA3FD}" srcOrd="1" destOrd="0" parTransId="{7B21C73A-A37D-4DDD-932C-47E17F459666}" sibTransId="{6C7E957D-7033-45C7-AD74-A2A02DED3B2A}"/>
    <dgm:cxn modelId="{00AB076F-060D-4A3C-BB74-698B34D328ED}" type="presParOf" srcId="{441EB170-D400-42F3-A10C-6C309894C39C}" destId="{23487633-AEEC-464A-ACC3-7AE3ECE0D8BD}" srcOrd="0" destOrd="0" presId="urn:microsoft.com/office/officeart/2005/8/layout/cycle6"/>
    <dgm:cxn modelId="{0FD4BB0F-23F7-4AF6-9EC4-3C9DF120E1F5}" type="presParOf" srcId="{441EB170-D400-42F3-A10C-6C309894C39C}" destId="{1C294DA9-57FE-4326-8036-7ABCAB39F207}" srcOrd="1" destOrd="0" presId="urn:microsoft.com/office/officeart/2005/8/layout/cycle6"/>
    <dgm:cxn modelId="{2E249B20-9457-48AD-90D9-EC2460D19E7F}" type="presParOf" srcId="{441EB170-D400-42F3-A10C-6C309894C39C}" destId="{8550CF53-9160-4AB8-ADD6-D11DEF63EFBA}" srcOrd="2" destOrd="0" presId="urn:microsoft.com/office/officeart/2005/8/layout/cycle6"/>
    <dgm:cxn modelId="{F64FF51F-5A76-48B1-968E-38F29AD2A5AD}" type="presParOf" srcId="{441EB170-D400-42F3-A10C-6C309894C39C}" destId="{1F592261-F9A5-4787-AA0D-84A10298F7ED}" srcOrd="3" destOrd="0" presId="urn:microsoft.com/office/officeart/2005/8/layout/cycle6"/>
    <dgm:cxn modelId="{7107DA99-C8B1-483D-B58B-FE840CBF2C7C}" type="presParOf" srcId="{441EB170-D400-42F3-A10C-6C309894C39C}" destId="{8949D7B3-E9BF-44B0-AB07-7C7928811B14}" srcOrd="4" destOrd="0" presId="urn:microsoft.com/office/officeart/2005/8/layout/cycle6"/>
    <dgm:cxn modelId="{219C8BB1-111A-45F6-9DC7-6E3D6ACF7FC7}" type="presParOf" srcId="{441EB170-D400-42F3-A10C-6C309894C39C}" destId="{8D3A5DC5-DA6A-4E64-A98C-7FA8CA389AB4}" srcOrd="5"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92B82D-ABC3-4AF2-B88E-C23AFB4DD714}" type="doc">
      <dgm:prSet loTypeId="urn:microsoft.com/office/officeart/2005/8/layout/hProcess9" loCatId="process" qsTypeId="urn:microsoft.com/office/officeart/2005/8/quickstyle/simple1" qsCatId="simple" csTypeId="urn:microsoft.com/office/officeart/2005/8/colors/accent5_2" csCatId="accent5" phldr="1"/>
      <dgm:spPr/>
    </dgm:pt>
    <dgm:pt modelId="{A747327E-7097-4FA7-9314-D7D3779CEE0E}">
      <dgm:prSet phldrT="[Text]" phldr="0"/>
      <dgm:spPr/>
      <dgm:t>
        <a:bodyPr/>
        <a:lstStyle/>
        <a:p>
          <a:pPr rtl="0"/>
          <a:r>
            <a:rPr lang="en-US">
              <a:latin typeface="Arial" panose="020B0604020202020204"/>
            </a:rPr>
            <a:t> </a:t>
          </a:r>
          <a:endParaRPr lang="en-US"/>
        </a:p>
      </dgm:t>
    </dgm:pt>
    <dgm:pt modelId="{FA923424-2792-4144-905A-7C988E8558A2}" type="parTrans" cxnId="{70A0C29A-878E-4FD9-9CE5-EB157A8EA409}">
      <dgm:prSet/>
      <dgm:spPr/>
      <dgm:t>
        <a:bodyPr/>
        <a:lstStyle/>
        <a:p>
          <a:endParaRPr lang="en-US"/>
        </a:p>
      </dgm:t>
    </dgm:pt>
    <dgm:pt modelId="{CFEF949E-C793-4123-AC18-6B84B1391B90}" type="sibTrans" cxnId="{70A0C29A-878E-4FD9-9CE5-EB157A8EA409}">
      <dgm:prSet/>
      <dgm:spPr/>
      <dgm:t>
        <a:bodyPr/>
        <a:lstStyle/>
        <a:p>
          <a:endParaRPr lang="en-US"/>
        </a:p>
      </dgm:t>
    </dgm:pt>
    <dgm:pt modelId="{64574D70-DD89-4E97-AB03-7EBD6387FD86}">
      <dgm:prSet phldrT="[Text]" phldr="0"/>
      <dgm:spPr/>
      <dgm:t>
        <a:bodyPr/>
        <a:lstStyle/>
        <a:p>
          <a:pPr rtl="0"/>
          <a:r>
            <a:rPr lang="en-US">
              <a:latin typeface="Arial" panose="020B0604020202020204"/>
            </a:rPr>
            <a:t>  </a:t>
          </a:r>
        </a:p>
      </dgm:t>
    </dgm:pt>
    <dgm:pt modelId="{C7B832E8-AA2B-47A7-AF61-8F76872B6F86}" type="parTrans" cxnId="{BBD193A9-3DB2-466F-A36E-0669F0626898}">
      <dgm:prSet/>
      <dgm:spPr/>
      <dgm:t>
        <a:bodyPr/>
        <a:lstStyle/>
        <a:p>
          <a:endParaRPr lang="en-US"/>
        </a:p>
      </dgm:t>
    </dgm:pt>
    <dgm:pt modelId="{B85D5097-72A8-4BDE-B422-920562D54242}" type="sibTrans" cxnId="{BBD193A9-3DB2-466F-A36E-0669F0626898}">
      <dgm:prSet/>
      <dgm:spPr/>
      <dgm:t>
        <a:bodyPr/>
        <a:lstStyle/>
        <a:p>
          <a:endParaRPr lang="en-US"/>
        </a:p>
      </dgm:t>
    </dgm:pt>
    <dgm:pt modelId="{FB1C74D7-B779-4070-A865-B18F3B727F66}">
      <dgm:prSet phldr="0"/>
      <dgm:spPr/>
      <dgm:t>
        <a:bodyPr/>
        <a:lstStyle/>
        <a:p>
          <a:pPr rtl="0"/>
          <a:r>
            <a:rPr lang="en-US">
              <a:latin typeface="Arial" panose="020B0604020202020204"/>
            </a:rPr>
            <a:t>  </a:t>
          </a:r>
        </a:p>
      </dgm:t>
    </dgm:pt>
    <dgm:pt modelId="{5800B8B2-B8EB-435D-B9C8-E0CD04647B73}" type="parTrans" cxnId="{515EF69E-C6F7-4749-8508-85AF996497B7}">
      <dgm:prSet/>
      <dgm:spPr/>
      <dgm:t>
        <a:bodyPr/>
        <a:lstStyle/>
        <a:p>
          <a:endParaRPr lang="en-US"/>
        </a:p>
      </dgm:t>
    </dgm:pt>
    <dgm:pt modelId="{36E2D76E-98E5-43C6-824E-810492EAA6E6}" type="sibTrans" cxnId="{515EF69E-C6F7-4749-8508-85AF996497B7}">
      <dgm:prSet/>
      <dgm:spPr/>
      <dgm:t>
        <a:bodyPr/>
        <a:lstStyle/>
        <a:p>
          <a:endParaRPr lang="en-US"/>
        </a:p>
      </dgm:t>
    </dgm:pt>
    <dgm:pt modelId="{4E56F2BE-BA80-4DA0-9E41-3BA91E8322BA}">
      <dgm:prSet phldr="0"/>
      <dgm:spPr/>
      <dgm:t>
        <a:bodyPr/>
        <a:lstStyle/>
        <a:p>
          <a:pPr rtl="0"/>
          <a:r>
            <a:rPr lang="en-US">
              <a:latin typeface="Arial" panose="020B0604020202020204"/>
            </a:rPr>
            <a:t> </a:t>
          </a:r>
        </a:p>
      </dgm:t>
    </dgm:pt>
    <dgm:pt modelId="{D04B9BF8-0D36-4232-A6AD-D1F6FA3B7080}" type="parTrans" cxnId="{D7D94AD4-37E8-4A6B-98FF-58DA26237816}">
      <dgm:prSet/>
      <dgm:spPr/>
      <dgm:t>
        <a:bodyPr/>
        <a:lstStyle/>
        <a:p>
          <a:endParaRPr lang="en-US"/>
        </a:p>
      </dgm:t>
    </dgm:pt>
    <dgm:pt modelId="{1C383BC1-C26D-4247-BB5A-6C7995D4182C}" type="sibTrans" cxnId="{D7D94AD4-37E8-4A6B-98FF-58DA26237816}">
      <dgm:prSet/>
      <dgm:spPr/>
      <dgm:t>
        <a:bodyPr/>
        <a:lstStyle/>
        <a:p>
          <a:endParaRPr lang="en-US"/>
        </a:p>
      </dgm:t>
    </dgm:pt>
    <dgm:pt modelId="{5672C8B8-487E-45C5-89AE-27748FCD8E4C}" type="pres">
      <dgm:prSet presAssocID="{4D92B82D-ABC3-4AF2-B88E-C23AFB4DD714}" presName="CompostProcess" presStyleCnt="0">
        <dgm:presLayoutVars>
          <dgm:dir/>
          <dgm:resizeHandles val="exact"/>
        </dgm:presLayoutVars>
      </dgm:prSet>
      <dgm:spPr/>
    </dgm:pt>
    <dgm:pt modelId="{6B7DB101-13C5-4E5C-A69C-692E188F24FB}" type="pres">
      <dgm:prSet presAssocID="{4D92B82D-ABC3-4AF2-B88E-C23AFB4DD714}" presName="arrow" presStyleLbl="bgShp" presStyleIdx="0" presStyleCnt="1"/>
      <dgm:spPr/>
    </dgm:pt>
    <dgm:pt modelId="{FC6C5F35-11E5-4C85-BAB2-636021EBFCEA}" type="pres">
      <dgm:prSet presAssocID="{4D92B82D-ABC3-4AF2-B88E-C23AFB4DD714}" presName="linearProcess" presStyleCnt="0"/>
      <dgm:spPr/>
    </dgm:pt>
    <dgm:pt modelId="{9D58081A-D2BD-43F9-9855-611AC0BD019D}" type="pres">
      <dgm:prSet presAssocID="{A747327E-7097-4FA7-9314-D7D3779CEE0E}" presName="textNode" presStyleLbl="node1" presStyleIdx="0" presStyleCnt="4">
        <dgm:presLayoutVars>
          <dgm:bulletEnabled val="1"/>
        </dgm:presLayoutVars>
      </dgm:prSet>
      <dgm:spPr/>
    </dgm:pt>
    <dgm:pt modelId="{391809BF-F42D-4175-A7F3-D8872E1589EF}" type="pres">
      <dgm:prSet presAssocID="{CFEF949E-C793-4123-AC18-6B84B1391B90}" presName="sibTrans" presStyleCnt="0"/>
      <dgm:spPr/>
    </dgm:pt>
    <dgm:pt modelId="{02AF3F48-E122-4506-9F6E-FFBFE67838A7}" type="pres">
      <dgm:prSet presAssocID="{4E56F2BE-BA80-4DA0-9E41-3BA91E8322BA}" presName="textNode" presStyleLbl="node1" presStyleIdx="1" presStyleCnt="4">
        <dgm:presLayoutVars>
          <dgm:bulletEnabled val="1"/>
        </dgm:presLayoutVars>
      </dgm:prSet>
      <dgm:spPr/>
    </dgm:pt>
    <dgm:pt modelId="{E1D61CC3-A662-4570-8BED-538CDB673965}" type="pres">
      <dgm:prSet presAssocID="{1C383BC1-C26D-4247-BB5A-6C7995D4182C}" presName="sibTrans" presStyleCnt="0"/>
      <dgm:spPr/>
    </dgm:pt>
    <dgm:pt modelId="{624C3BFA-AE30-46EF-A949-5DFA5F81C03C}" type="pres">
      <dgm:prSet presAssocID="{64574D70-DD89-4E97-AB03-7EBD6387FD86}" presName="textNode" presStyleLbl="node1" presStyleIdx="2" presStyleCnt="4">
        <dgm:presLayoutVars>
          <dgm:bulletEnabled val="1"/>
        </dgm:presLayoutVars>
      </dgm:prSet>
      <dgm:spPr/>
    </dgm:pt>
    <dgm:pt modelId="{0BF0295C-4EEF-4E1A-BE28-C4B97BAE4209}" type="pres">
      <dgm:prSet presAssocID="{B85D5097-72A8-4BDE-B422-920562D54242}" presName="sibTrans" presStyleCnt="0"/>
      <dgm:spPr/>
    </dgm:pt>
    <dgm:pt modelId="{680A13D1-B473-4588-9121-49B25AA9467E}" type="pres">
      <dgm:prSet presAssocID="{FB1C74D7-B779-4070-A865-B18F3B727F66}" presName="textNode" presStyleLbl="node1" presStyleIdx="3" presStyleCnt="4">
        <dgm:presLayoutVars>
          <dgm:bulletEnabled val="1"/>
        </dgm:presLayoutVars>
      </dgm:prSet>
      <dgm:spPr/>
    </dgm:pt>
  </dgm:ptLst>
  <dgm:cxnLst>
    <dgm:cxn modelId="{C2C26E47-6901-4FE5-B1FE-1D800D1FA871}" type="presOf" srcId="{64574D70-DD89-4E97-AB03-7EBD6387FD86}" destId="{624C3BFA-AE30-46EF-A949-5DFA5F81C03C}" srcOrd="0" destOrd="0" presId="urn:microsoft.com/office/officeart/2005/8/layout/hProcess9"/>
    <dgm:cxn modelId="{1AC7D294-6E94-4E5F-AB6D-90F4A87DCC9B}" type="presOf" srcId="{FB1C74D7-B779-4070-A865-B18F3B727F66}" destId="{680A13D1-B473-4588-9121-49B25AA9467E}" srcOrd="0" destOrd="0" presId="urn:microsoft.com/office/officeart/2005/8/layout/hProcess9"/>
    <dgm:cxn modelId="{70A0C29A-878E-4FD9-9CE5-EB157A8EA409}" srcId="{4D92B82D-ABC3-4AF2-B88E-C23AFB4DD714}" destId="{A747327E-7097-4FA7-9314-D7D3779CEE0E}" srcOrd="0" destOrd="0" parTransId="{FA923424-2792-4144-905A-7C988E8558A2}" sibTransId="{CFEF949E-C793-4123-AC18-6B84B1391B90}"/>
    <dgm:cxn modelId="{515EF69E-C6F7-4749-8508-85AF996497B7}" srcId="{4D92B82D-ABC3-4AF2-B88E-C23AFB4DD714}" destId="{FB1C74D7-B779-4070-A865-B18F3B727F66}" srcOrd="3" destOrd="0" parTransId="{5800B8B2-B8EB-435D-B9C8-E0CD04647B73}" sibTransId="{36E2D76E-98E5-43C6-824E-810492EAA6E6}"/>
    <dgm:cxn modelId="{C767F9A6-C40C-42CC-A538-79BCE8D03051}" type="presOf" srcId="{4E56F2BE-BA80-4DA0-9E41-3BA91E8322BA}" destId="{02AF3F48-E122-4506-9F6E-FFBFE67838A7}" srcOrd="0" destOrd="0" presId="urn:microsoft.com/office/officeart/2005/8/layout/hProcess9"/>
    <dgm:cxn modelId="{BBD193A9-3DB2-466F-A36E-0669F0626898}" srcId="{4D92B82D-ABC3-4AF2-B88E-C23AFB4DD714}" destId="{64574D70-DD89-4E97-AB03-7EBD6387FD86}" srcOrd="2" destOrd="0" parTransId="{C7B832E8-AA2B-47A7-AF61-8F76872B6F86}" sibTransId="{B85D5097-72A8-4BDE-B422-920562D54242}"/>
    <dgm:cxn modelId="{CCEF03C2-4CC3-49B2-B4AF-EAF528B75F6D}" type="presOf" srcId="{A747327E-7097-4FA7-9314-D7D3779CEE0E}" destId="{9D58081A-D2BD-43F9-9855-611AC0BD019D}" srcOrd="0" destOrd="0" presId="urn:microsoft.com/office/officeart/2005/8/layout/hProcess9"/>
    <dgm:cxn modelId="{D7D94AD4-37E8-4A6B-98FF-58DA26237816}" srcId="{4D92B82D-ABC3-4AF2-B88E-C23AFB4DD714}" destId="{4E56F2BE-BA80-4DA0-9E41-3BA91E8322BA}" srcOrd="1" destOrd="0" parTransId="{D04B9BF8-0D36-4232-A6AD-D1F6FA3B7080}" sibTransId="{1C383BC1-C26D-4247-BB5A-6C7995D4182C}"/>
    <dgm:cxn modelId="{3150A9FE-B1BB-4520-8A27-81A26414C50A}" type="presOf" srcId="{4D92B82D-ABC3-4AF2-B88E-C23AFB4DD714}" destId="{5672C8B8-487E-45C5-89AE-27748FCD8E4C}" srcOrd="0" destOrd="0" presId="urn:microsoft.com/office/officeart/2005/8/layout/hProcess9"/>
    <dgm:cxn modelId="{94085979-FF5A-4556-A4BF-9F12FA6375FE}" type="presParOf" srcId="{5672C8B8-487E-45C5-89AE-27748FCD8E4C}" destId="{6B7DB101-13C5-4E5C-A69C-692E188F24FB}" srcOrd="0" destOrd="0" presId="urn:microsoft.com/office/officeart/2005/8/layout/hProcess9"/>
    <dgm:cxn modelId="{9E55A96C-5902-4525-AC01-AB5606EFDBA0}" type="presParOf" srcId="{5672C8B8-487E-45C5-89AE-27748FCD8E4C}" destId="{FC6C5F35-11E5-4C85-BAB2-636021EBFCEA}" srcOrd="1" destOrd="0" presId="urn:microsoft.com/office/officeart/2005/8/layout/hProcess9"/>
    <dgm:cxn modelId="{93E8D755-CE0F-479C-B0C9-B3D3D2362264}" type="presParOf" srcId="{FC6C5F35-11E5-4C85-BAB2-636021EBFCEA}" destId="{9D58081A-D2BD-43F9-9855-611AC0BD019D}" srcOrd="0" destOrd="0" presId="urn:microsoft.com/office/officeart/2005/8/layout/hProcess9"/>
    <dgm:cxn modelId="{737A3CC5-E7A4-42C1-B4B4-5FD8FE5A008B}" type="presParOf" srcId="{FC6C5F35-11E5-4C85-BAB2-636021EBFCEA}" destId="{391809BF-F42D-4175-A7F3-D8872E1589EF}" srcOrd="1" destOrd="0" presId="urn:microsoft.com/office/officeart/2005/8/layout/hProcess9"/>
    <dgm:cxn modelId="{3822A89C-2466-4F5F-9EDB-E3C26A021817}" type="presParOf" srcId="{FC6C5F35-11E5-4C85-BAB2-636021EBFCEA}" destId="{02AF3F48-E122-4506-9F6E-FFBFE67838A7}" srcOrd="2" destOrd="0" presId="urn:microsoft.com/office/officeart/2005/8/layout/hProcess9"/>
    <dgm:cxn modelId="{5D1E987B-4387-4F3B-9584-5727D5231628}" type="presParOf" srcId="{FC6C5F35-11E5-4C85-BAB2-636021EBFCEA}" destId="{E1D61CC3-A662-4570-8BED-538CDB673965}" srcOrd="3" destOrd="0" presId="urn:microsoft.com/office/officeart/2005/8/layout/hProcess9"/>
    <dgm:cxn modelId="{0CE85388-DD98-4159-BE31-D32C6A2D7A4A}" type="presParOf" srcId="{FC6C5F35-11E5-4C85-BAB2-636021EBFCEA}" destId="{624C3BFA-AE30-46EF-A949-5DFA5F81C03C}" srcOrd="4" destOrd="0" presId="urn:microsoft.com/office/officeart/2005/8/layout/hProcess9"/>
    <dgm:cxn modelId="{395EA256-715F-4272-A1E1-6CF618CC24E0}" type="presParOf" srcId="{FC6C5F35-11E5-4C85-BAB2-636021EBFCEA}" destId="{0BF0295C-4EEF-4E1A-BE28-C4B97BAE4209}" srcOrd="5" destOrd="0" presId="urn:microsoft.com/office/officeart/2005/8/layout/hProcess9"/>
    <dgm:cxn modelId="{6D603F38-9706-4DA3-AB8B-47A10B65B28B}" type="presParOf" srcId="{FC6C5F35-11E5-4C85-BAB2-636021EBFCEA}" destId="{680A13D1-B473-4588-9121-49B25AA9467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2B3205-F243-4949-97A7-5A6B5F53D2C8}" type="doc">
      <dgm:prSet loTypeId="urn:microsoft.com/office/officeart/2005/8/layout/cycle6" loCatId="relationship" qsTypeId="urn:microsoft.com/office/officeart/2005/8/quickstyle/simple2" qsCatId="simple" csTypeId="urn:microsoft.com/office/officeart/2005/8/colors/accent1_1" csCatId="accent1" phldr="1"/>
      <dgm:spPr/>
      <dgm:t>
        <a:bodyPr/>
        <a:lstStyle/>
        <a:p>
          <a:endParaRPr lang="en-US"/>
        </a:p>
      </dgm:t>
    </dgm:pt>
    <dgm:pt modelId="{363FD42D-975D-4A13-8EAD-6B2DD74A5DDB}">
      <dgm:prSet phldrT="[Text]" phldr="0"/>
      <dgm:spPr>
        <a:ln>
          <a:solidFill>
            <a:schemeClr val="tx1"/>
          </a:solidFill>
        </a:ln>
      </dgm:spPr>
      <dgm:t>
        <a:bodyPr/>
        <a:lstStyle/>
        <a:p>
          <a:r>
            <a:rPr lang="en-US"/>
            <a:t>Burnout</a:t>
          </a:r>
        </a:p>
      </dgm:t>
    </dgm:pt>
    <dgm:pt modelId="{EADBFF79-00A3-4F78-AFB5-44B04455BD90}" type="parTrans" cxnId="{31F741DE-9D52-4E99-A885-DE4ABDAAF675}">
      <dgm:prSet/>
      <dgm:spPr/>
      <dgm:t>
        <a:bodyPr/>
        <a:lstStyle/>
        <a:p>
          <a:endParaRPr lang="en-US"/>
        </a:p>
      </dgm:t>
    </dgm:pt>
    <dgm:pt modelId="{897B84E2-2E07-4EF9-8FE8-63CC999FF3EB}" type="sibTrans" cxnId="{31F741DE-9D52-4E99-A885-DE4ABDAAF675}">
      <dgm:prSet/>
      <dgm:spPr>
        <a:ln>
          <a:solidFill>
            <a:schemeClr val="tx1"/>
          </a:solidFill>
        </a:ln>
      </dgm:spPr>
      <dgm:t>
        <a:bodyPr/>
        <a:lstStyle/>
        <a:p>
          <a:endParaRPr lang="en-US"/>
        </a:p>
      </dgm:t>
    </dgm:pt>
    <dgm:pt modelId="{2A9D6F38-694C-48C2-8FF3-08AC0CCDA3FD}">
      <dgm:prSet phldrT="[Text]" phldr="0"/>
      <dgm:spPr>
        <a:ln>
          <a:solidFill>
            <a:schemeClr val="tx1"/>
          </a:solidFill>
        </a:ln>
      </dgm:spPr>
      <dgm:t>
        <a:bodyPr/>
        <a:lstStyle/>
        <a:p>
          <a:r>
            <a:rPr lang="en-US"/>
            <a:t>Efficacy</a:t>
          </a:r>
        </a:p>
      </dgm:t>
    </dgm:pt>
    <dgm:pt modelId="{7B21C73A-A37D-4DDD-932C-47E17F459666}" type="parTrans" cxnId="{2042C5F8-D24E-4BCF-A027-B0E0D9E6C4E2}">
      <dgm:prSet/>
      <dgm:spPr/>
      <dgm:t>
        <a:bodyPr/>
        <a:lstStyle/>
        <a:p>
          <a:endParaRPr lang="en-US"/>
        </a:p>
      </dgm:t>
    </dgm:pt>
    <dgm:pt modelId="{6C7E957D-7033-45C7-AD74-A2A02DED3B2A}" type="sibTrans" cxnId="{2042C5F8-D24E-4BCF-A027-B0E0D9E6C4E2}">
      <dgm:prSet/>
      <dgm:spPr>
        <a:ln>
          <a:solidFill>
            <a:schemeClr val="tx1"/>
          </a:solidFill>
        </a:ln>
      </dgm:spPr>
      <dgm:t>
        <a:bodyPr/>
        <a:lstStyle/>
        <a:p>
          <a:endParaRPr lang="en-US"/>
        </a:p>
      </dgm:t>
    </dgm:pt>
    <dgm:pt modelId="{441EB170-D400-42F3-A10C-6C309894C39C}" type="pres">
      <dgm:prSet presAssocID="{A02B3205-F243-4949-97A7-5A6B5F53D2C8}" presName="cycle" presStyleCnt="0">
        <dgm:presLayoutVars>
          <dgm:dir/>
          <dgm:resizeHandles val="exact"/>
        </dgm:presLayoutVars>
      </dgm:prSet>
      <dgm:spPr/>
    </dgm:pt>
    <dgm:pt modelId="{23487633-AEEC-464A-ACC3-7AE3ECE0D8BD}" type="pres">
      <dgm:prSet presAssocID="{363FD42D-975D-4A13-8EAD-6B2DD74A5DDB}" presName="node" presStyleLbl="node1" presStyleIdx="0" presStyleCnt="2">
        <dgm:presLayoutVars>
          <dgm:bulletEnabled val="1"/>
        </dgm:presLayoutVars>
      </dgm:prSet>
      <dgm:spPr/>
    </dgm:pt>
    <dgm:pt modelId="{1C294DA9-57FE-4326-8036-7ABCAB39F207}" type="pres">
      <dgm:prSet presAssocID="{363FD42D-975D-4A13-8EAD-6B2DD74A5DDB}" presName="spNode" presStyleCnt="0"/>
      <dgm:spPr/>
    </dgm:pt>
    <dgm:pt modelId="{8550CF53-9160-4AB8-ADD6-D11DEF63EFBA}" type="pres">
      <dgm:prSet presAssocID="{897B84E2-2E07-4EF9-8FE8-63CC999FF3EB}" presName="sibTrans" presStyleLbl="sibTrans1D1" presStyleIdx="0" presStyleCnt="2"/>
      <dgm:spPr/>
    </dgm:pt>
    <dgm:pt modelId="{1F592261-F9A5-4787-AA0D-84A10298F7ED}" type="pres">
      <dgm:prSet presAssocID="{2A9D6F38-694C-48C2-8FF3-08AC0CCDA3FD}" presName="node" presStyleLbl="node1" presStyleIdx="1" presStyleCnt="2">
        <dgm:presLayoutVars>
          <dgm:bulletEnabled val="1"/>
        </dgm:presLayoutVars>
      </dgm:prSet>
      <dgm:spPr/>
    </dgm:pt>
    <dgm:pt modelId="{8949D7B3-E9BF-44B0-AB07-7C7928811B14}" type="pres">
      <dgm:prSet presAssocID="{2A9D6F38-694C-48C2-8FF3-08AC0CCDA3FD}" presName="spNode" presStyleCnt="0"/>
      <dgm:spPr/>
    </dgm:pt>
    <dgm:pt modelId="{8D3A5DC5-DA6A-4E64-A98C-7FA8CA389AB4}" type="pres">
      <dgm:prSet presAssocID="{6C7E957D-7033-45C7-AD74-A2A02DED3B2A}" presName="sibTrans" presStyleLbl="sibTrans1D1" presStyleIdx="1" presStyleCnt="2"/>
      <dgm:spPr/>
    </dgm:pt>
  </dgm:ptLst>
  <dgm:cxnLst>
    <dgm:cxn modelId="{4302285D-253B-48FD-ACBA-5766C7A0F706}" type="presOf" srcId="{6C7E957D-7033-45C7-AD74-A2A02DED3B2A}" destId="{8D3A5DC5-DA6A-4E64-A98C-7FA8CA389AB4}" srcOrd="0" destOrd="0" presId="urn:microsoft.com/office/officeart/2005/8/layout/cycle6"/>
    <dgm:cxn modelId="{364F6D46-C1E1-467B-9E9B-A8961021A0BA}" type="presOf" srcId="{A02B3205-F243-4949-97A7-5A6B5F53D2C8}" destId="{441EB170-D400-42F3-A10C-6C309894C39C}" srcOrd="0" destOrd="0" presId="urn:microsoft.com/office/officeart/2005/8/layout/cycle6"/>
    <dgm:cxn modelId="{A835FA71-04CA-462C-9017-51EAA76CEF31}" type="presOf" srcId="{363FD42D-975D-4A13-8EAD-6B2DD74A5DDB}" destId="{23487633-AEEC-464A-ACC3-7AE3ECE0D8BD}" srcOrd="0" destOrd="0" presId="urn:microsoft.com/office/officeart/2005/8/layout/cycle6"/>
    <dgm:cxn modelId="{27562A91-83D9-4202-B3AA-EA0A700BEDF0}" type="presOf" srcId="{2A9D6F38-694C-48C2-8FF3-08AC0CCDA3FD}" destId="{1F592261-F9A5-4787-AA0D-84A10298F7ED}" srcOrd="0" destOrd="0" presId="urn:microsoft.com/office/officeart/2005/8/layout/cycle6"/>
    <dgm:cxn modelId="{2EEEC194-5439-4A55-8A7D-3346C329DF68}" type="presOf" srcId="{897B84E2-2E07-4EF9-8FE8-63CC999FF3EB}" destId="{8550CF53-9160-4AB8-ADD6-D11DEF63EFBA}" srcOrd="0" destOrd="0" presId="urn:microsoft.com/office/officeart/2005/8/layout/cycle6"/>
    <dgm:cxn modelId="{31F741DE-9D52-4E99-A885-DE4ABDAAF675}" srcId="{A02B3205-F243-4949-97A7-5A6B5F53D2C8}" destId="{363FD42D-975D-4A13-8EAD-6B2DD74A5DDB}" srcOrd="0" destOrd="0" parTransId="{EADBFF79-00A3-4F78-AFB5-44B04455BD90}" sibTransId="{897B84E2-2E07-4EF9-8FE8-63CC999FF3EB}"/>
    <dgm:cxn modelId="{2042C5F8-D24E-4BCF-A027-B0E0D9E6C4E2}" srcId="{A02B3205-F243-4949-97A7-5A6B5F53D2C8}" destId="{2A9D6F38-694C-48C2-8FF3-08AC0CCDA3FD}" srcOrd="1" destOrd="0" parTransId="{7B21C73A-A37D-4DDD-932C-47E17F459666}" sibTransId="{6C7E957D-7033-45C7-AD74-A2A02DED3B2A}"/>
    <dgm:cxn modelId="{00AB076F-060D-4A3C-BB74-698B34D328ED}" type="presParOf" srcId="{441EB170-D400-42F3-A10C-6C309894C39C}" destId="{23487633-AEEC-464A-ACC3-7AE3ECE0D8BD}" srcOrd="0" destOrd="0" presId="urn:microsoft.com/office/officeart/2005/8/layout/cycle6"/>
    <dgm:cxn modelId="{0FD4BB0F-23F7-4AF6-9EC4-3C9DF120E1F5}" type="presParOf" srcId="{441EB170-D400-42F3-A10C-6C309894C39C}" destId="{1C294DA9-57FE-4326-8036-7ABCAB39F207}" srcOrd="1" destOrd="0" presId="urn:microsoft.com/office/officeart/2005/8/layout/cycle6"/>
    <dgm:cxn modelId="{2E249B20-9457-48AD-90D9-EC2460D19E7F}" type="presParOf" srcId="{441EB170-D400-42F3-A10C-6C309894C39C}" destId="{8550CF53-9160-4AB8-ADD6-D11DEF63EFBA}" srcOrd="2" destOrd="0" presId="urn:microsoft.com/office/officeart/2005/8/layout/cycle6"/>
    <dgm:cxn modelId="{F64FF51F-5A76-48B1-968E-38F29AD2A5AD}" type="presParOf" srcId="{441EB170-D400-42F3-A10C-6C309894C39C}" destId="{1F592261-F9A5-4787-AA0D-84A10298F7ED}" srcOrd="3" destOrd="0" presId="urn:microsoft.com/office/officeart/2005/8/layout/cycle6"/>
    <dgm:cxn modelId="{7107DA99-C8B1-483D-B58B-FE840CBF2C7C}" type="presParOf" srcId="{441EB170-D400-42F3-A10C-6C309894C39C}" destId="{8949D7B3-E9BF-44B0-AB07-7C7928811B14}" srcOrd="4" destOrd="0" presId="urn:microsoft.com/office/officeart/2005/8/layout/cycle6"/>
    <dgm:cxn modelId="{219C8BB1-111A-45F6-9DC7-6E3D6ACF7FC7}" type="presParOf" srcId="{441EB170-D400-42F3-A10C-6C309894C39C}" destId="{8D3A5DC5-DA6A-4E64-A98C-7FA8CA389AB4}" srcOrd="5" destOrd="0" presId="urn:microsoft.com/office/officeart/2005/8/layout/cycle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87633-AEEC-464A-ACC3-7AE3ECE0D8BD}">
      <dsp:nvSpPr>
        <dsp:cNvPr id="0" name=""/>
        <dsp:cNvSpPr/>
      </dsp:nvSpPr>
      <dsp:spPr>
        <a:xfrm>
          <a:off x="341" y="978487"/>
          <a:ext cx="1533729" cy="996924"/>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Burnout</a:t>
          </a:r>
        </a:p>
      </dsp:txBody>
      <dsp:txXfrm>
        <a:off x="49007" y="1027153"/>
        <a:ext cx="1436397" cy="899592"/>
      </dsp:txXfrm>
    </dsp:sp>
    <dsp:sp modelId="{8550CF53-9160-4AB8-ADD6-D11DEF63EFBA}">
      <dsp:nvSpPr>
        <dsp:cNvPr id="0" name=""/>
        <dsp:cNvSpPr/>
      </dsp:nvSpPr>
      <dsp:spPr>
        <a:xfrm>
          <a:off x="767206" y="631693"/>
          <a:ext cx="1690513" cy="1690513"/>
        </a:xfrm>
        <a:custGeom>
          <a:avLst/>
          <a:gdLst/>
          <a:ahLst/>
          <a:cxnLst/>
          <a:rect l="0" t="0" r="0" b="0"/>
          <a:pathLst>
            <a:path>
              <a:moveTo>
                <a:pt x="170758" y="335833"/>
              </a:moveTo>
              <a:arcTo wR="845256" hR="845256" stAng="13023742" swAng="635251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592261-F9A5-4787-AA0D-84A10298F7ED}">
      <dsp:nvSpPr>
        <dsp:cNvPr id="0" name=""/>
        <dsp:cNvSpPr/>
      </dsp:nvSpPr>
      <dsp:spPr>
        <a:xfrm>
          <a:off x="1690854" y="978487"/>
          <a:ext cx="1533729" cy="996924"/>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Efficacy</a:t>
          </a:r>
        </a:p>
      </dsp:txBody>
      <dsp:txXfrm>
        <a:off x="1739520" y="1027153"/>
        <a:ext cx="1436397" cy="899592"/>
      </dsp:txXfrm>
    </dsp:sp>
    <dsp:sp modelId="{8D3A5DC5-DA6A-4E64-A98C-7FA8CA389AB4}">
      <dsp:nvSpPr>
        <dsp:cNvPr id="0" name=""/>
        <dsp:cNvSpPr/>
      </dsp:nvSpPr>
      <dsp:spPr>
        <a:xfrm>
          <a:off x="767206" y="631693"/>
          <a:ext cx="1690513" cy="1690513"/>
        </a:xfrm>
        <a:custGeom>
          <a:avLst/>
          <a:gdLst/>
          <a:ahLst/>
          <a:cxnLst/>
          <a:rect l="0" t="0" r="0" b="0"/>
          <a:pathLst>
            <a:path>
              <a:moveTo>
                <a:pt x="1519754" y="1354679"/>
              </a:moveTo>
              <a:arcTo wR="845256" hR="845256" stAng="2223742" swAng="635251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DB101-13C5-4E5C-A69C-692E188F24FB}">
      <dsp:nvSpPr>
        <dsp:cNvPr id="0" name=""/>
        <dsp:cNvSpPr/>
      </dsp:nvSpPr>
      <dsp:spPr>
        <a:xfrm>
          <a:off x="796408" y="0"/>
          <a:ext cx="9025968" cy="258392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58081A-D2BD-43F9-9855-611AC0BD019D}">
      <dsp:nvSpPr>
        <dsp:cNvPr id="0" name=""/>
        <dsp:cNvSpPr/>
      </dsp:nvSpPr>
      <dsp:spPr>
        <a:xfrm>
          <a:off x="3629" y="775176"/>
          <a:ext cx="2358117" cy="10335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latin typeface="Arial" panose="020B0604020202020204"/>
            </a:rPr>
            <a:t> </a:t>
          </a:r>
          <a:endParaRPr lang="en-US" sz="4400" kern="1200"/>
        </a:p>
      </dsp:txBody>
      <dsp:txXfrm>
        <a:off x="54084" y="825631"/>
        <a:ext cx="2257207" cy="932659"/>
      </dsp:txXfrm>
    </dsp:sp>
    <dsp:sp modelId="{02AF3F48-E122-4506-9F6E-FFBFE67838A7}">
      <dsp:nvSpPr>
        <dsp:cNvPr id="0" name=""/>
        <dsp:cNvSpPr/>
      </dsp:nvSpPr>
      <dsp:spPr>
        <a:xfrm>
          <a:off x="2754766" y="775176"/>
          <a:ext cx="2358117" cy="10335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latin typeface="Arial" panose="020B0604020202020204"/>
            </a:rPr>
            <a:t> </a:t>
          </a:r>
        </a:p>
      </dsp:txBody>
      <dsp:txXfrm>
        <a:off x="2805221" y="825631"/>
        <a:ext cx="2257207" cy="932659"/>
      </dsp:txXfrm>
    </dsp:sp>
    <dsp:sp modelId="{624C3BFA-AE30-46EF-A949-5DFA5F81C03C}">
      <dsp:nvSpPr>
        <dsp:cNvPr id="0" name=""/>
        <dsp:cNvSpPr/>
      </dsp:nvSpPr>
      <dsp:spPr>
        <a:xfrm>
          <a:off x="5505902" y="775176"/>
          <a:ext cx="2358117" cy="10335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latin typeface="Arial" panose="020B0604020202020204"/>
            </a:rPr>
            <a:t>  </a:t>
          </a:r>
        </a:p>
      </dsp:txBody>
      <dsp:txXfrm>
        <a:off x="5556357" y="825631"/>
        <a:ext cx="2257207" cy="932659"/>
      </dsp:txXfrm>
    </dsp:sp>
    <dsp:sp modelId="{680A13D1-B473-4588-9121-49B25AA9467E}">
      <dsp:nvSpPr>
        <dsp:cNvPr id="0" name=""/>
        <dsp:cNvSpPr/>
      </dsp:nvSpPr>
      <dsp:spPr>
        <a:xfrm>
          <a:off x="8257039" y="775176"/>
          <a:ext cx="2358117" cy="10335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kern="1200">
              <a:latin typeface="Arial" panose="020B0604020202020204"/>
            </a:rPr>
            <a:t>  </a:t>
          </a:r>
        </a:p>
      </dsp:txBody>
      <dsp:txXfrm>
        <a:off x="8307494" y="825631"/>
        <a:ext cx="2257207" cy="932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87633-AEEC-464A-ACC3-7AE3ECE0D8BD}">
      <dsp:nvSpPr>
        <dsp:cNvPr id="0" name=""/>
        <dsp:cNvSpPr/>
      </dsp:nvSpPr>
      <dsp:spPr>
        <a:xfrm>
          <a:off x="341" y="978487"/>
          <a:ext cx="1533729" cy="996924"/>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Burnout</a:t>
          </a:r>
        </a:p>
      </dsp:txBody>
      <dsp:txXfrm>
        <a:off x="49007" y="1027153"/>
        <a:ext cx="1436397" cy="899592"/>
      </dsp:txXfrm>
    </dsp:sp>
    <dsp:sp modelId="{8550CF53-9160-4AB8-ADD6-D11DEF63EFBA}">
      <dsp:nvSpPr>
        <dsp:cNvPr id="0" name=""/>
        <dsp:cNvSpPr/>
      </dsp:nvSpPr>
      <dsp:spPr>
        <a:xfrm>
          <a:off x="767206" y="631693"/>
          <a:ext cx="1690513" cy="1690513"/>
        </a:xfrm>
        <a:custGeom>
          <a:avLst/>
          <a:gdLst/>
          <a:ahLst/>
          <a:cxnLst/>
          <a:rect l="0" t="0" r="0" b="0"/>
          <a:pathLst>
            <a:path>
              <a:moveTo>
                <a:pt x="170758" y="335833"/>
              </a:moveTo>
              <a:arcTo wR="845256" hR="845256" stAng="13023742" swAng="6352515"/>
            </a:path>
          </a:pathLst>
        </a:custGeom>
        <a:noFill/>
        <a:ln w="635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1F592261-F9A5-4787-AA0D-84A10298F7ED}">
      <dsp:nvSpPr>
        <dsp:cNvPr id="0" name=""/>
        <dsp:cNvSpPr/>
      </dsp:nvSpPr>
      <dsp:spPr>
        <a:xfrm>
          <a:off x="1690854" y="978487"/>
          <a:ext cx="1533729" cy="996924"/>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Efficacy</a:t>
          </a:r>
        </a:p>
      </dsp:txBody>
      <dsp:txXfrm>
        <a:off x="1739520" y="1027153"/>
        <a:ext cx="1436397" cy="899592"/>
      </dsp:txXfrm>
    </dsp:sp>
    <dsp:sp modelId="{8D3A5DC5-DA6A-4E64-A98C-7FA8CA389AB4}">
      <dsp:nvSpPr>
        <dsp:cNvPr id="0" name=""/>
        <dsp:cNvSpPr/>
      </dsp:nvSpPr>
      <dsp:spPr>
        <a:xfrm>
          <a:off x="767206" y="631693"/>
          <a:ext cx="1690513" cy="1690513"/>
        </a:xfrm>
        <a:custGeom>
          <a:avLst/>
          <a:gdLst/>
          <a:ahLst/>
          <a:cxnLst/>
          <a:rect l="0" t="0" r="0" b="0"/>
          <a:pathLst>
            <a:path>
              <a:moveTo>
                <a:pt x="1519754" y="1354679"/>
              </a:moveTo>
              <a:arcTo wR="845256" hR="845256" stAng="2223742" swAng="6352515"/>
            </a:path>
          </a:pathLst>
        </a:custGeom>
        <a:noFill/>
        <a:ln w="635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11/17/2025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A8AE9-FAAB-4EE6-BC0A-C9F0BFE8DCB9}"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88DB9-C99E-460D-9D5D-C2829A2B6097}" type="slidenum">
              <a:rPr lang="en-US" smtClean="0"/>
              <a:t>‹#›</a:t>
            </a:fld>
            <a:endParaRPr lang="en-US"/>
          </a:p>
        </p:txBody>
      </p:sp>
    </p:spTree>
    <p:extLst>
      <p:ext uri="{BB962C8B-B14F-4D97-AF65-F5344CB8AC3E}">
        <p14:creationId xmlns:p14="http://schemas.microsoft.com/office/powerpoint/2010/main" val="42754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C88DB9-C99E-460D-9D5D-C2829A2B6097}" type="slidenum">
              <a:rPr lang="en-US" smtClean="0"/>
              <a:t>1</a:t>
            </a:fld>
            <a:endParaRPr lang="en-US"/>
          </a:p>
        </p:txBody>
      </p:sp>
    </p:spTree>
    <p:extLst>
      <p:ext uri="{BB962C8B-B14F-4D97-AF65-F5344CB8AC3E}">
        <p14:creationId xmlns:p14="http://schemas.microsoft.com/office/powerpoint/2010/main" val="57688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ea typeface="MS Mincho"/>
                <a:cs typeface="Calibri"/>
              </a:rPr>
              <a:t>We</a:t>
            </a:r>
            <a:r>
              <a:rPr lang="en-US" sz="1800">
                <a:effectLst/>
                <a:latin typeface="Calibri"/>
                <a:ea typeface="MS Mincho"/>
                <a:cs typeface="Calibri"/>
              </a:rPr>
              <a:t> </a:t>
            </a:r>
            <a:r>
              <a:rPr lang="en-US" sz="1800">
                <a:latin typeface="Calibri"/>
                <a:ea typeface="MS Mincho"/>
                <a:cs typeface="Calibri"/>
              </a:rPr>
              <a:t>used two measures to look at burnout and efficacy</a:t>
            </a:r>
            <a:endParaRPr lang="en-US">
              <a:latin typeface="Calibri"/>
              <a:ea typeface="MS Mincho"/>
              <a:cs typeface="Calibri"/>
            </a:endParaRPr>
          </a:p>
        </p:txBody>
      </p:sp>
      <p:sp>
        <p:nvSpPr>
          <p:cNvPr id="4" name="Slide Number Placeholder 3"/>
          <p:cNvSpPr>
            <a:spLocks noGrp="1"/>
          </p:cNvSpPr>
          <p:nvPr>
            <p:ph type="sldNum" sz="quarter" idx="5"/>
          </p:nvPr>
        </p:nvSpPr>
        <p:spPr/>
        <p:txBody>
          <a:bodyPr/>
          <a:lstStyle/>
          <a:p>
            <a:fld id="{FB211B2B-4641-4A7D-B52F-B216D5426A49}" type="slidenum">
              <a:rPr lang="en-US" smtClean="0"/>
              <a:t>12</a:t>
            </a:fld>
            <a:endParaRPr lang="en-US"/>
          </a:p>
        </p:txBody>
      </p:sp>
    </p:spTree>
    <p:extLst>
      <p:ext uri="{BB962C8B-B14F-4D97-AF65-F5344CB8AC3E}">
        <p14:creationId xmlns:p14="http://schemas.microsoft.com/office/powerpoint/2010/main" val="103890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Novice implementers in Traditional and Enhanced conditions</a:t>
            </a:r>
          </a:p>
        </p:txBody>
      </p:sp>
      <p:sp>
        <p:nvSpPr>
          <p:cNvPr id="4" name="Slide Number Placeholder 3"/>
          <p:cNvSpPr>
            <a:spLocks noGrp="1"/>
          </p:cNvSpPr>
          <p:nvPr>
            <p:ph type="sldNum" sz="quarter" idx="5"/>
          </p:nvPr>
        </p:nvSpPr>
        <p:spPr/>
        <p:txBody>
          <a:bodyPr/>
          <a:lstStyle/>
          <a:p>
            <a:fld id="{A7C88DB9-C99E-460D-9D5D-C2829A2B6097}" type="slidenum">
              <a:rPr lang="en-US" smtClean="0"/>
              <a:t>14</a:t>
            </a:fld>
            <a:endParaRPr lang="en-US"/>
          </a:p>
        </p:txBody>
      </p:sp>
    </p:spTree>
    <p:extLst>
      <p:ext uri="{BB962C8B-B14F-4D97-AF65-F5344CB8AC3E}">
        <p14:creationId xmlns:p14="http://schemas.microsoft.com/office/powerpoint/2010/main" val="36022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DBBC-B290-201C-A831-57C4ED342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9F10B-823D-146E-B1D3-1FDB3517F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F4476-F959-7D57-3F35-AF614D691357}"/>
              </a:ext>
            </a:extLst>
          </p:cNvPr>
          <p:cNvSpPr>
            <a:spLocks noGrp="1"/>
          </p:cNvSpPr>
          <p:nvPr>
            <p:ph type="body" idx="1"/>
          </p:nvPr>
        </p:nvSpPr>
        <p:spPr/>
        <p:txBody>
          <a:bodyPr/>
          <a:lstStyle/>
          <a:p>
            <a:pPr>
              <a:lnSpc>
                <a:spcPct val="90000"/>
              </a:lnSpc>
              <a:spcBef>
                <a:spcPts val="1000"/>
              </a:spcBef>
            </a:pPr>
            <a:r>
              <a:rPr lang="en-US">
                <a:ea typeface="Calibri"/>
                <a:cs typeface="Calibri"/>
              </a:rPr>
              <a:t>This is when we sent them out</a:t>
            </a:r>
          </a:p>
        </p:txBody>
      </p:sp>
      <p:sp>
        <p:nvSpPr>
          <p:cNvPr id="4" name="Slide Number Placeholder 3">
            <a:extLst>
              <a:ext uri="{FF2B5EF4-FFF2-40B4-BE49-F238E27FC236}">
                <a16:creationId xmlns:a16="http://schemas.microsoft.com/office/drawing/2014/main" id="{BE817BED-9414-00FB-E002-A99F257E8CED}"/>
              </a:ext>
            </a:extLst>
          </p:cNvPr>
          <p:cNvSpPr>
            <a:spLocks noGrp="1"/>
          </p:cNvSpPr>
          <p:nvPr>
            <p:ph type="sldNum" sz="quarter" idx="5"/>
          </p:nvPr>
        </p:nvSpPr>
        <p:spPr/>
        <p:txBody>
          <a:bodyPr/>
          <a:lstStyle/>
          <a:p>
            <a:fld id="{FB211B2B-4641-4A7D-B52F-B216D5426A49}" type="slidenum">
              <a:rPr lang="en-US" smtClean="0"/>
              <a:t>16</a:t>
            </a:fld>
            <a:endParaRPr lang="en-US"/>
          </a:p>
        </p:txBody>
      </p:sp>
    </p:spTree>
    <p:extLst>
      <p:ext uri="{BB962C8B-B14F-4D97-AF65-F5344CB8AC3E}">
        <p14:creationId xmlns:p14="http://schemas.microsoft.com/office/powerpoint/2010/main" val="368635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88B1-FFF4-A4C7-2211-D610F872C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D35BC-80F1-1FF5-827C-97E506CAC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8DB48-AFDD-8623-AADB-4343EDAD339C}"/>
              </a:ext>
            </a:extLst>
          </p:cNvPr>
          <p:cNvSpPr>
            <a:spLocks noGrp="1"/>
          </p:cNvSpPr>
          <p:nvPr>
            <p:ph type="body" idx="1"/>
          </p:nvPr>
        </p:nvSpPr>
        <p:spPr/>
        <p:txBody>
          <a:bodyPr/>
          <a:lstStyle/>
          <a:p>
            <a:r>
              <a:rPr lang="en-US" sz="1800">
                <a:latin typeface="Calibri"/>
                <a:ea typeface="MS Mincho"/>
                <a:cs typeface="Calibri"/>
              </a:rPr>
              <a:t>We</a:t>
            </a:r>
            <a:r>
              <a:rPr lang="en-US" sz="1800">
                <a:effectLst/>
                <a:latin typeface="Calibri"/>
                <a:ea typeface="MS Mincho"/>
                <a:cs typeface="Calibri"/>
              </a:rPr>
              <a:t> </a:t>
            </a:r>
            <a:r>
              <a:rPr lang="en-US" sz="1800">
                <a:latin typeface="Calibri"/>
                <a:ea typeface="MS Mincho"/>
                <a:cs typeface="Calibri"/>
              </a:rPr>
              <a:t>used two measures to look at burnout and efficacy</a:t>
            </a:r>
            <a:endParaRPr lang="en-US">
              <a:latin typeface="Calibri"/>
              <a:ea typeface="MS Mincho"/>
              <a:cs typeface="Calibri"/>
            </a:endParaRPr>
          </a:p>
        </p:txBody>
      </p:sp>
      <p:sp>
        <p:nvSpPr>
          <p:cNvPr id="4" name="Slide Number Placeholder 3">
            <a:extLst>
              <a:ext uri="{FF2B5EF4-FFF2-40B4-BE49-F238E27FC236}">
                <a16:creationId xmlns:a16="http://schemas.microsoft.com/office/drawing/2014/main" id="{8A83A8AA-8F95-91C6-8208-B3681005407C}"/>
              </a:ext>
            </a:extLst>
          </p:cNvPr>
          <p:cNvSpPr>
            <a:spLocks noGrp="1"/>
          </p:cNvSpPr>
          <p:nvPr>
            <p:ph type="sldNum" sz="quarter" idx="5"/>
          </p:nvPr>
        </p:nvSpPr>
        <p:spPr/>
        <p:txBody>
          <a:bodyPr/>
          <a:lstStyle/>
          <a:p>
            <a:fld id="{FB211B2B-4641-4A7D-B52F-B216D5426A49}" type="slidenum">
              <a:rPr lang="en-US" smtClean="0"/>
              <a:t>17</a:t>
            </a:fld>
            <a:endParaRPr lang="en-US"/>
          </a:p>
        </p:txBody>
      </p:sp>
    </p:spTree>
    <p:extLst>
      <p:ext uri="{BB962C8B-B14F-4D97-AF65-F5344CB8AC3E}">
        <p14:creationId xmlns:p14="http://schemas.microsoft.com/office/powerpoint/2010/main" val="244617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19</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C88DB9-C99E-460D-9D5D-C2829A2B6097}" type="slidenum">
              <a:rPr lang="en-US" smtClean="0"/>
              <a:t>2</a:t>
            </a:fld>
            <a:endParaRPr lang="en-US"/>
          </a:p>
        </p:txBody>
      </p:sp>
    </p:spTree>
    <p:extLst>
      <p:ext uri="{BB962C8B-B14F-4D97-AF65-F5344CB8AC3E}">
        <p14:creationId xmlns:p14="http://schemas.microsoft.com/office/powerpoint/2010/main" val="401622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we mean by Ci3T, here’s what we have learned: teachers fare well in these systems. Risks shift for students over time, fall scores for screening … teachers fare, ONE slide with outcomes</a:t>
            </a:r>
          </a:p>
        </p:txBody>
      </p:sp>
      <p:sp>
        <p:nvSpPr>
          <p:cNvPr id="4" name="Slide Number Placeholder 3"/>
          <p:cNvSpPr>
            <a:spLocks noGrp="1"/>
          </p:cNvSpPr>
          <p:nvPr>
            <p:ph type="sldNum" sz="quarter" idx="5"/>
          </p:nvPr>
        </p:nvSpPr>
        <p:spPr/>
        <p:txBody>
          <a:bodyPr/>
          <a:lstStyle/>
          <a:p>
            <a:fld id="{A7C88DB9-C99E-460D-9D5D-C2829A2B6097}" type="slidenum">
              <a:rPr lang="en-US" smtClean="0"/>
              <a:t>3</a:t>
            </a:fld>
            <a:endParaRPr lang="en-US"/>
          </a:p>
        </p:txBody>
      </p:sp>
    </p:spTree>
    <p:extLst>
      <p:ext uri="{BB962C8B-B14F-4D97-AF65-F5344CB8AC3E}">
        <p14:creationId xmlns:p14="http://schemas.microsoft.com/office/powerpoint/2010/main" val="152560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Here’s what we mean by Ci3T, here’s what we have learned: teachers fare well in these systems. Risks shift for students over time, fall scores for screening … teachers fare, ONE slide with outcomes</a:t>
            </a:r>
          </a:p>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4</a:t>
            </a:fld>
            <a:endParaRPr lang="en-US"/>
          </a:p>
        </p:txBody>
      </p:sp>
    </p:spTree>
    <p:extLst>
      <p:ext uri="{BB962C8B-B14F-4D97-AF65-F5344CB8AC3E}">
        <p14:creationId xmlns:p14="http://schemas.microsoft.com/office/powerpoint/2010/main" val="113316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A1A46-F400-455A-922D-D558C7C13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96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601A-E794-DFC5-A3A8-68F4B7AAB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560CC-E6F8-F47F-5E73-E9F9298C5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FAB1B-6473-3E31-CC16-96ECD7C8CB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well-being: What we know. Objective 2: Determine impact of E-Ci3T Implementation Series and Delivery on teacher outcomes for individual schools at different stages of implementation </a:t>
            </a:r>
          </a:p>
          <a:p>
            <a:endParaRPr lang="en-US"/>
          </a:p>
        </p:txBody>
      </p:sp>
      <p:sp>
        <p:nvSpPr>
          <p:cNvPr id="4" name="Slide Number Placeholder 3">
            <a:extLst>
              <a:ext uri="{FF2B5EF4-FFF2-40B4-BE49-F238E27FC236}">
                <a16:creationId xmlns:a16="http://schemas.microsoft.com/office/drawing/2014/main" id="{A2404914-D371-E36C-98DE-C75E00650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A1A46-F400-455A-922D-D558C7C13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16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EB01-151C-803A-E7AF-5FA54DA6D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B0955-BA90-7113-4BCE-AA8615F80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A7A4F-6B14-168A-3767-3C36BAB7BAA3}"/>
              </a:ext>
            </a:extLst>
          </p:cNvPr>
          <p:cNvSpPr>
            <a:spLocks noGrp="1"/>
          </p:cNvSpPr>
          <p:nvPr>
            <p:ph type="body" idx="1"/>
          </p:nvPr>
        </p:nvSpPr>
        <p:spPr/>
        <p:txBody>
          <a:bodyPr/>
          <a:lstStyle/>
          <a:p>
            <a:r>
              <a:rPr lang="en-US"/>
              <a:t>Novice implementers in Traditional and Enhanced conditions</a:t>
            </a:r>
          </a:p>
        </p:txBody>
      </p:sp>
      <p:sp>
        <p:nvSpPr>
          <p:cNvPr id="4" name="Slide Number Placeholder 3">
            <a:extLst>
              <a:ext uri="{FF2B5EF4-FFF2-40B4-BE49-F238E27FC236}">
                <a16:creationId xmlns:a16="http://schemas.microsoft.com/office/drawing/2014/main" id="{5C18AF2F-7286-B006-0298-48CBFB3BFF59}"/>
              </a:ext>
            </a:extLst>
          </p:cNvPr>
          <p:cNvSpPr>
            <a:spLocks noGrp="1"/>
          </p:cNvSpPr>
          <p:nvPr>
            <p:ph type="sldNum" sz="quarter" idx="5"/>
          </p:nvPr>
        </p:nvSpPr>
        <p:spPr/>
        <p:txBody>
          <a:bodyPr/>
          <a:lstStyle/>
          <a:p>
            <a:fld id="{A7C88DB9-C99E-460D-9D5D-C2829A2B6097}" type="slidenum">
              <a:rPr lang="en-US" smtClean="0"/>
              <a:t>9</a:t>
            </a:fld>
            <a:endParaRPr lang="en-US"/>
          </a:p>
        </p:txBody>
      </p:sp>
    </p:spTree>
    <p:extLst>
      <p:ext uri="{BB962C8B-B14F-4D97-AF65-F5344CB8AC3E}">
        <p14:creationId xmlns:p14="http://schemas.microsoft.com/office/powerpoint/2010/main" val="955046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93DC7-6469-2D73-9666-762E4DF77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E33D8-268C-87E0-84E7-F9C462AFE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8DFFF-D262-878D-6EC9-D2A3887064C3}"/>
              </a:ext>
            </a:extLst>
          </p:cNvPr>
          <p:cNvSpPr>
            <a:spLocks noGrp="1"/>
          </p:cNvSpPr>
          <p:nvPr>
            <p:ph type="body" idx="1"/>
          </p:nvPr>
        </p:nvSpPr>
        <p:spPr/>
        <p:txBody>
          <a:bodyPr/>
          <a:lstStyle/>
          <a:p>
            <a:r>
              <a:rPr lang="en-US"/>
              <a:t>RQ 2.1: To what extent do E-Ci3T teachers at schools in different stages of implementation differ in their level and change over time in Ci3T implementation (treatment integrity), social validity, </a:t>
            </a:r>
            <a:r>
              <a:rPr lang="en-US" b="1" u="sng"/>
              <a:t>burnout</a:t>
            </a:r>
            <a:r>
              <a:rPr lang="en-US" u="sng"/>
              <a:t>,</a:t>
            </a:r>
            <a:r>
              <a:rPr lang="en-US"/>
              <a:t> and </a:t>
            </a:r>
            <a:r>
              <a:rPr lang="en-US" b="1" u="sng"/>
              <a:t>efficacy</a:t>
            </a:r>
            <a:r>
              <a:rPr lang="en-US"/>
              <a:t> when controlling for baseline (fall 2022) differences? </a:t>
            </a:r>
          </a:p>
          <a:p>
            <a:pPr lvl="1"/>
            <a:endParaRPr lang="en-US"/>
          </a:p>
          <a:p>
            <a:r>
              <a:rPr lang="en-US"/>
              <a:t>To what extent do educator </a:t>
            </a:r>
            <a:r>
              <a:rPr lang="en-US" b="1" u="sng"/>
              <a:t>burnout</a:t>
            </a:r>
            <a:r>
              <a:rPr lang="en-US"/>
              <a:t>, </a:t>
            </a:r>
            <a:r>
              <a:rPr lang="en-US" b="1" u="sng"/>
              <a:t>self-efficacy,</a:t>
            </a:r>
            <a:r>
              <a:rPr lang="en-US"/>
              <a:t> and social validity ratings influence educators implementation at both the within and between person levels?</a:t>
            </a:r>
          </a:p>
          <a:p>
            <a:endParaRPr lang="en-US"/>
          </a:p>
        </p:txBody>
      </p:sp>
      <p:sp>
        <p:nvSpPr>
          <p:cNvPr id="4" name="Slide Number Placeholder 3">
            <a:extLst>
              <a:ext uri="{FF2B5EF4-FFF2-40B4-BE49-F238E27FC236}">
                <a16:creationId xmlns:a16="http://schemas.microsoft.com/office/drawing/2014/main" id="{B60B3180-5F47-4274-FA03-95D21358A22F}"/>
              </a:ext>
            </a:extLst>
          </p:cNvPr>
          <p:cNvSpPr>
            <a:spLocks noGrp="1"/>
          </p:cNvSpPr>
          <p:nvPr>
            <p:ph type="sldNum" sz="quarter" idx="5"/>
          </p:nvPr>
        </p:nvSpPr>
        <p:spPr/>
        <p:txBody>
          <a:bodyPr/>
          <a:lstStyle/>
          <a:p>
            <a:fld id="{A7C88DB9-C99E-460D-9D5D-C2829A2B6097}" type="slidenum">
              <a:rPr lang="en-US" smtClean="0"/>
              <a:t>10</a:t>
            </a:fld>
            <a:endParaRPr lang="en-US"/>
          </a:p>
        </p:txBody>
      </p:sp>
    </p:spTree>
    <p:extLst>
      <p:ext uri="{BB962C8B-B14F-4D97-AF65-F5344CB8AC3E}">
        <p14:creationId xmlns:p14="http://schemas.microsoft.com/office/powerpoint/2010/main" val="204811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This is when we sent them out</a:t>
            </a:r>
          </a:p>
        </p:txBody>
      </p:sp>
      <p:sp>
        <p:nvSpPr>
          <p:cNvPr id="4" name="Slide Number Placeholder 3"/>
          <p:cNvSpPr>
            <a:spLocks noGrp="1"/>
          </p:cNvSpPr>
          <p:nvPr>
            <p:ph type="sldNum" sz="quarter" idx="5"/>
          </p:nvPr>
        </p:nvSpPr>
        <p:spPr/>
        <p:txBody>
          <a:bodyPr/>
          <a:lstStyle/>
          <a:p>
            <a:fld id="{FB211B2B-4641-4A7D-B52F-B216D5426A49}" type="slidenum">
              <a:rPr lang="en-US" smtClean="0"/>
              <a:t>11</a:t>
            </a:fld>
            <a:endParaRPr lang="en-US"/>
          </a:p>
        </p:txBody>
      </p:sp>
    </p:spTree>
    <p:extLst>
      <p:ext uri="{BB962C8B-B14F-4D97-AF65-F5344CB8AC3E}">
        <p14:creationId xmlns:p14="http://schemas.microsoft.com/office/powerpoint/2010/main" val="1681835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0.png"/><Relationship Id="rId7" Type="http://schemas.openxmlformats.org/officeDocument/2006/relationships/diagramQuickStyle" Target="../diagrams/quickStyle3.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8.png"/><Relationship Id="rId4" Type="http://schemas.openxmlformats.org/officeDocument/2006/relationships/image" Target="../media/image41.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42.png"/><Relationship Id="rId5" Type="http://schemas.openxmlformats.org/officeDocument/2006/relationships/diagramQuickStyle" Target="../diagrams/quickStyle5.xml"/><Relationship Id="rId10" Type="http://schemas.openxmlformats.org/officeDocument/2006/relationships/image" Target="../media/image23.png"/><Relationship Id="rId4" Type="http://schemas.openxmlformats.org/officeDocument/2006/relationships/diagramLayout" Target="../diagrams/layout5.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449263"/>
            <a:ext cx="10515600" cy="2387600"/>
          </a:xfrm>
        </p:spPr>
        <p:txBody>
          <a:bodyPr anchor="b">
            <a:noAutofit/>
          </a:bodyPr>
          <a:lstStyle/>
          <a:p>
            <a:r>
              <a:rPr lang="en-US" sz="4800"/>
              <a:t>How are Elementary Teachers Faring in Ci3T Systems?</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334347" y="3043076"/>
            <a:ext cx="11353800" cy="2509513"/>
          </a:xfrm>
        </p:spPr>
        <p:txBody>
          <a:bodyPr anchor="ctr">
            <a:normAutofit/>
          </a:bodyPr>
          <a:lstStyle/>
          <a:p>
            <a:pPr>
              <a:lnSpc>
                <a:spcPct val="120000"/>
              </a:lnSpc>
              <a:spcBef>
                <a:spcPts val="0"/>
              </a:spcBef>
            </a:pPr>
            <a:r>
              <a:rPr lang="en-US" sz="1600" dirty="0"/>
              <a:t>Allison M. Bernard, M.Ed., University of Kansas</a:t>
            </a:r>
          </a:p>
          <a:p>
            <a:pPr>
              <a:lnSpc>
                <a:spcPct val="120000"/>
              </a:lnSpc>
              <a:spcBef>
                <a:spcPts val="0"/>
              </a:spcBef>
            </a:pPr>
            <a:r>
              <a:rPr lang="en-US" sz="1600" dirty="0"/>
              <a:t>Rebecca L. Sherod-Adams, M.S.E., Arizona State University</a:t>
            </a:r>
          </a:p>
          <a:p>
            <a:pPr>
              <a:lnSpc>
                <a:spcPct val="120000"/>
              </a:lnSpc>
              <a:spcBef>
                <a:spcPts val="0"/>
              </a:spcBef>
            </a:pPr>
            <a:r>
              <a:rPr lang="en-US" sz="1600" dirty="0"/>
              <a:t>Mark M. Buckman, Ph.D., University of Kansas</a:t>
            </a:r>
          </a:p>
          <a:p>
            <a:pPr>
              <a:lnSpc>
                <a:spcPct val="120000"/>
              </a:lnSpc>
              <a:spcBef>
                <a:spcPts val="0"/>
              </a:spcBef>
            </a:pPr>
            <a:r>
              <a:rPr lang="en-US" sz="1600" dirty="0"/>
              <a:t>Nelson C. Brunsting, Ph.D., University of Florida</a:t>
            </a:r>
          </a:p>
          <a:p>
            <a:pPr>
              <a:lnSpc>
                <a:spcPct val="120000"/>
              </a:lnSpc>
              <a:spcBef>
                <a:spcPts val="0"/>
              </a:spcBef>
            </a:pPr>
            <a:r>
              <a:rPr lang="en-US" sz="1600" dirty="0"/>
              <a:t>David J. Royer, Ph.D., BCBA, University of Louisville</a:t>
            </a:r>
          </a:p>
          <a:p>
            <a:pPr>
              <a:lnSpc>
                <a:spcPct val="120000"/>
              </a:lnSpc>
              <a:spcBef>
                <a:spcPts val="0"/>
              </a:spcBef>
            </a:pPr>
            <a:r>
              <a:rPr lang="en-US" sz="1600" dirty="0"/>
              <a:t>Grant Edmund Allen, Ph.D., University of Wisconsin-Stout</a:t>
            </a:r>
          </a:p>
          <a:p>
            <a:pPr>
              <a:lnSpc>
                <a:spcPct val="120000"/>
              </a:lnSpc>
              <a:spcBef>
                <a:spcPts val="0"/>
              </a:spcBef>
            </a:pPr>
            <a:r>
              <a:rPr lang="en-US" sz="1600" dirty="0"/>
              <a:t>Wendy Peia Oakes, Ph.D., Arizona State University</a:t>
            </a:r>
          </a:p>
          <a:p>
            <a:pPr>
              <a:lnSpc>
                <a:spcPct val="120000"/>
              </a:lnSpc>
              <a:spcBef>
                <a:spcPts val="0"/>
              </a:spcBef>
            </a:pPr>
            <a:r>
              <a:rPr lang="en-US" sz="1600" dirty="0"/>
              <a:t>Kathleen Lynne Lane, Ph.D., BCBA-D, CF-L2, University of Kansas</a:t>
            </a:r>
          </a:p>
        </p:txBody>
      </p:sp>
      <p:sp>
        <p:nvSpPr>
          <p:cNvPr id="2" name="TextBox">
            <a:extLst>
              <a:ext uri="{FF2B5EF4-FFF2-40B4-BE49-F238E27FC236}">
                <a16:creationId xmlns:a16="http://schemas.microsoft.com/office/drawing/2014/main" id="{FA96FE3D-E7A0-C1DA-08E4-40E5AA556961}"/>
              </a:ext>
            </a:extLst>
          </p:cNvPr>
          <p:cNvSpPr txBox="1"/>
          <p:nvPr/>
        </p:nvSpPr>
        <p:spPr>
          <a:xfrm>
            <a:off x="4236098" y="6234501"/>
            <a:ext cx="8546841" cy="738664"/>
          </a:xfrm>
          <a:prstGeom prst="rect">
            <a:avLst/>
          </a:prstGeom>
          <a:noFill/>
        </p:spPr>
        <p:txBody>
          <a:bodyPr wrap="square">
            <a:spAutoFit/>
          </a:bodyPr>
          <a:lstStyle/>
          <a:p>
            <a:pPr marR="0" algn="ctr"/>
            <a:r>
              <a:rPr lang="en-US" sz="1400">
                <a:latin typeface="Times New Roman" panose="02020603050405020304" pitchFamily="18" charset="0"/>
                <a:ea typeface="Calibri" panose="020F0502020204030204" pitchFamily="34" charset="0"/>
                <a:cs typeface="Arial" panose="020B0604020202020204" pitchFamily="34" charset="0"/>
              </a:rPr>
              <a:t>This project was funded in part by Project EPIC (USDE, OSEP Award Number: H325D220011)</a:t>
            </a:r>
          </a:p>
          <a:p>
            <a:pPr marR="0" algn="ctr"/>
            <a:r>
              <a:rPr lang="en-US" sz="1400">
                <a:latin typeface="Times New Roman" panose="02020603050405020304" pitchFamily="18" charset="0"/>
                <a:ea typeface="Calibri" panose="020F0502020204030204" pitchFamily="34" charset="0"/>
                <a:cs typeface="Arial" panose="020B0604020202020204" pitchFamily="34" charset="0"/>
              </a:rPr>
              <a:t> and Project ENHANCE (IES Project Number R324N190002)</a:t>
            </a:r>
          </a:p>
          <a:p>
            <a:pPr marR="0" algn="ctr"/>
            <a:endParaRPr lang="en-US" sz="140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C7609-24C7-1855-0192-B86750F10E2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EA45F3C-B710-7504-7B5F-5E684E57D9BD}"/>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Research Questions 1</a:t>
            </a:r>
          </a:p>
        </p:txBody>
      </p:sp>
      <p:sp>
        <p:nvSpPr>
          <p:cNvPr id="4" name="Title 3">
            <a:extLst>
              <a:ext uri="{FF2B5EF4-FFF2-40B4-BE49-F238E27FC236}">
                <a16:creationId xmlns:a16="http://schemas.microsoft.com/office/drawing/2014/main" id="{74E3C1D3-77AB-9141-3C9E-B0C4559BB6C6}"/>
              </a:ext>
              <a:ext uri="{C183D7F6-B498-43B3-948B-1728B52AA6E4}">
                <adec:decorative xmlns:adec="http://schemas.microsoft.com/office/drawing/2017/decorative" val="1"/>
              </a:ext>
            </a:extLst>
          </p:cNvPr>
          <p:cNvSpPr>
            <a:spLocks noGrp="1"/>
          </p:cNvSpPr>
          <p:nvPr>
            <p:ph type="title"/>
          </p:nvPr>
        </p:nvSpPr>
        <p:spPr/>
        <p:txBody>
          <a:bodyPr/>
          <a:lstStyle/>
          <a:p>
            <a:r>
              <a:rPr lang="en-US"/>
              <a:t>Research Questions</a:t>
            </a:r>
          </a:p>
        </p:txBody>
      </p:sp>
      <p:sp>
        <p:nvSpPr>
          <p:cNvPr id="5" name="Content Placeholder 4">
            <a:extLst>
              <a:ext uri="{FF2B5EF4-FFF2-40B4-BE49-F238E27FC236}">
                <a16:creationId xmlns:a16="http://schemas.microsoft.com/office/drawing/2014/main" id="{DCCA01A2-01C5-2DEF-FDBE-D7915F79AACC}"/>
              </a:ext>
            </a:extLst>
          </p:cNvPr>
          <p:cNvSpPr>
            <a:spLocks noGrp="1"/>
          </p:cNvSpPr>
          <p:nvPr>
            <p:ph idx="1"/>
          </p:nvPr>
        </p:nvSpPr>
        <p:spPr/>
        <p:txBody>
          <a:bodyPr vert="horz" lIns="91440" tIns="45720" rIns="91440" bIns="45720" rtlCol="0" anchor="t">
            <a:normAutofit fontScale="92500"/>
          </a:bodyPr>
          <a:lstStyle/>
          <a:p>
            <a:pPr>
              <a:lnSpc>
                <a:spcPct val="100000"/>
              </a:lnSpc>
            </a:pPr>
            <a:r>
              <a:rPr lang="en-US"/>
              <a:t>To what extent did elementary educators working in schools </a:t>
            </a:r>
            <a:r>
              <a:rPr lang="en-US" b="1"/>
              <a:t>with experience implementing Ci3T </a:t>
            </a:r>
            <a:r>
              <a:rPr lang="en-US"/>
              <a:t>report feelings of </a:t>
            </a:r>
            <a:r>
              <a:rPr lang="en-US" u="sng"/>
              <a:t>emotional</a:t>
            </a:r>
            <a:r>
              <a:rPr lang="en-US"/>
              <a:t> </a:t>
            </a:r>
            <a:r>
              <a:rPr lang="en-US" u="sng"/>
              <a:t>exhaustion, depersonalization, and personal accomplishment</a:t>
            </a:r>
            <a:r>
              <a:rPr lang="en-US"/>
              <a:t>?</a:t>
            </a:r>
          </a:p>
          <a:p>
            <a:pPr lvl="1">
              <a:lnSpc>
                <a:spcPct val="100000"/>
              </a:lnSpc>
            </a:pPr>
            <a:r>
              <a:rPr lang="en-US"/>
              <a:t>When compared to a </a:t>
            </a:r>
            <a:r>
              <a:rPr lang="en-US" b="1"/>
              <a:t>National sample (1996)</a:t>
            </a:r>
            <a:r>
              <a:rPr lang="en-US"/>
              <a:t>?</a:t>
            </a:r>
            <a:endParaRPr lang="en-US">
              <a:cs typeface="Arial"/>
            </a:endParaRPr>
          </a:p>
          <a:p>
            <a:pPr lvl="1">
              <a:lnSpc>
                <a:spcPct val="100000"/>
              </a:lnSpc>
            </a:pPr>
            <a:r>
              <a:rPr lang="en-US"/>
              <a:t>When compared </a:t>
            </a:r>
            <a:r>
              <a:rPr lang="en-US" b="1"/>
              <a:t>to Oakes et al. (2021)</a:t>
            </a:r>
            <a:r>
              <a:rPr lang="en-US"/>
              <a:t>?</a:t>
            </a:r>
          </a:p>
          <a:p>
            <a:pPr>
              <a:lnSpc>
                <a:spcPct val="100000"/>
              </a:lnSpc>
            </a:pPr>
            <a:r>
              <a:rPr lang="en-US"/>
              <a:t>To what extent did elementary educators working in schools </a:t>
            </a:r>
            <a:r>
              <a:rPr lang="en-US" b="1"/>
              <a:t>with experience implementing Ci3T</a:t>
            </a:r>
            <a:r>
              <a:rPr lang="en-US"/>
              <a:t> report feelings of </a:t>
            </a:r>
            <a:r>
              <a:rPr lang="en-US" u="sng"/>
              <a:t>teacher self-efficacy</a:t>
            </a:r>
            <a:r>
              <a:rPr lang="en-US"/>
              <a:t>?</a:t>
            </a:r>
          </a:p>
          <a:p>
            <a:pPr lvl="1">
              <a:lnSpc>
                <a:spcPct val="100000"/>
              </a:lnSpc>
            </a:pPr>
            <a:r>
              <a:rPr lang="en-US"/>
              <a:t>When compared to a </a:t>
            </a:r>
            <a:r>
              <a:rPr lang="en-US" b="1"/>
              <a:t>National sample (1996)</a:t>
            </a:r>
            <a:r>
              <a:rPr lang="en-US"/>
              <a:t>?</a:t>
            </a:r>
            <a:endParaRPr lang="en-US">
              <a:cs typeface="Arial"/>
            </a:endParaRPr>
          </a:p>
          <a:p>
            <a:pPr lvl="1">
              <a:lnSpc>
                <a:spcPct val="100000"/>
              </a:lnSpc>
            </a:pPr>
            <a:r>
              <a:rPr lang="en-US"/>
              <a:t>When compared </a:t>
            </a:r>
            <a:r>
              <a:rPr lang="en-US" b="1"/>
              <a:t>to Oakes et al. (2021)</a:t>
            </a:r>
            <a:r>
              <a:rPr lang="en-US"/>
              <a:t>?</a:t>
            </a:r>
          </a:p>
          <a:p>
            <a:pPr lvl="1">
              <a:lnSpc>
                <a:spcPct val="100000"/>
              </a:lnSpc>
            </a:pPr>
            <a:endParaRPr lang="en-US"/>
          </a:p>
          <a:p>
            <a:pPr marL="0" indent="0">
              <a:buNone/>
            </a:pPr>
            <a:endParaRPr lang="en-US"/>
          </a:p>
          <a:p>
            <a:pPr marL="514350" indent="-514350">
              <a:buAutoNum type="arabicPeriod"/>
            </a:pPr>
            <a:endParaRPr lang="en-US"/>
          </a:p>
        </p:txBody>
      </p:sp>
      <p:pic>
        <p:nvPicPr>
          <p:cNvPr id="3" name="Picture 2">
            <a:extLst>
              <a:ext uri="{FF2B5EF4-FFF2-40B4-BE49-F238E27FC236}">
                <a16:creationId xmlns:a16="http://schemas.microsoft.com/office/drawing/2014/main" id="{B48315A6-9312-964A-31FE-F3B15277C96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2435" y="54595"/>
            <a:ext cx="997030" cy="99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01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71AB263-CF1A-DB9B-32A8-707C3926EF36}"/>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Procedures 1</a:t>
            </a:r>
          </a:p>
        </p:txBody>
      </p:sp>
      <p:sp>
        <p:nvSpPr>
          <p:cNvPr id="2" name="Title 1">
            <a:extLst>
              <a:ext uri="{FF2B5EF4-FFF2-40B4-BE49-F238E27FC236}">
                <a16:creationId xmlns:a16="http://schemas.microsoft.com/office/drawing/2014/main" id="{0932DCBA-803C-27FF-3CE4-A791B6CF8A35}"/>
              </a:ext>
              <a:ext uri="{C183D7F6-B498-43B3-948B-1728B52AA6E4}">
                <adec:decorative xmlns:adec="http://schemas.microsoft.com/office/drawing/2017/decorative" val="1"/>
              </a:ext>
            </a:extLst>
          </p:cNvPr>
          <p:cNvSpPr>
            <a:spLocks noGrp="1"/>
          </p:cNvSpPr>
          <p:nvPr>
            <p:ph type="title"/>
          </p:nvPr>
        </p:nvSpPr>
        <p:spPr/>
        <p:txBody>
          <a:bodyPr/>
          <a:lstStyle/>
          <a:p>
            <a:r>
              <a:rPr lang="en-US">
                <a:cs typeface="Arial"/>
              </a:rPr>
              <a:t>Method: Procedures</a:t>
            </a:r>
            <a:endParaRPr lang="en-US"/>
          </a:p>
        </p:txBody>
      </p:sp>
      <p:sp>
        <p:nvSpPr>
          <p:cNvPr id="187" name="TextBox 186">
            <a:extLst>
              <a:ext uri="{FF2B5EF4-FFF2-40B4-BE49-F238E27FC236}">
                <a16:creationId xmlns:a16="http://schemas.microsoft.com/office/drawing/2014/main" id="{1D84D315-4CE1-7839-B1C8-1D9B683AC6C7}"/>
              </a:ext>
            </a:extLst>
          </p:cNvPr>
          <p:cNvSpPr txBox="1"/>
          <p:nvPr/>
        </p:nvSpPr>
        <p:spPr>
          <a:xfrm>
            <a:off x="843845" y="1916289"/>
            <a:ext cx="10278532" cy="2591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400">
                <a:cs typeface="Arial"/>
              </a:rPr>
              <a:t>Three-week window at each timepoint where educators could complete the survey ​</a:t>
            </a:r>
          </a:p>
          <a:p>
            <a:pPr marL="228600" indent="-228600">
              <a:buFont typeface=""/>
              <a:buChar char="•"/>
            </a:pPr>
            <a:r>
              <a:rPr lang="en-US" sz="2400">
                <a:cs typeface="Arial"/>
              </a:rPr>
              <a:t>Surveys sent out electronically with Qualtrics​</a:t>
            </a:r>
          </a:p>
          <a:p>
            <a:pPr marL="228600" indent="-228600">
              <a:buFont typeface=""/>
              <a:buChar char="•"/>
            </a:pPr>
            <a:r>
              <a:rPr lang="en-US" sz="2400">
                <a:cs typeface="Arial"/>
              </a:rPr>
              <a:t>Three follow-up prompts for each timepoint were given ​</a:t>
            </a:r>
          </a:p>
          <a:p>
            <a:pPr marL="685800" lvl="2" indent="-228600">
              <a:buFont typeface="Wingdings"/>
              <a:buChar char="§"/>
            </a:pPr>
            <a:r>
              <a:rPr lang="en-US" sz="2000">
                <a:solidFill>
                  <a:srgbClr val="283375"/>
                </a:solidFill>
                <a:cs typeface="Arial"/>
              </a:rPr>
              <a:t>One week after send date</a:t>
            </a:r>
            <a:r>
              <a:rPr lang="en-US" sz="2000">
                <a:cs typeface="Arial"/>
              </a:rPr>
              <a:t>​</a:t>
            </a:r>
          </a:p>
          <a:p>
            <a:pPr marL="685800" lvl="2" indent="-228600">
              <a:buFont typeface="Wingdings"/>
              <a:buChar char="§"/>
            </a:pPr>
            <a:r>
              <a:rPr lang="en-US" sz="2000">
                <a:solidFill>
                  <a:srgbClr val="283375"/>
                </a:solidFill>
                <a:cs typeface="Arial"/>
              </a:rPr>
              <a:t>Two weeks after send date</a:t>
            </a:r>
            <a:r>
              <a:rPr lang="en-US" sz="2000">
                <a:cs typeface="Arial"/>
              </a:rPr>
              <a:t>​</a:t>
            </a:r>
          </a:p>
          <a:p>
            <a:pPr marL="685800" lvl="2" indent="-228600">
              <a:buFont typeface="Wingdings"/>
              <a:buChar char="§"/>
            </a:pPr>
            <a:r>
              <a:rPr lang="en-US" sz="2000">
                <a:solidFill>
                  <a:srgbClr val="283375"/>
                </a:solidFill>
                <a:cs typeface="Arial"/>
              </a:rPr>
              <a:t>One day before window closed</a:t>
            </a:r>
          </a:p>
        </p:txBody>
      </p:sp>
      <p:sp>
        <p:nvSpPr>
          <p:cNvPr id="392" name="Rectangle: Rounded Corners 391">
            <a:extLst>
              <a:ext uri="{FF2B5EF4-FFF2-40B4-BE49-F238E27FC236}">
                <a16:creationId xmlns:a16="http://schemas.microsoft.com/office/drawing/2014/main" id="{91E83236-2A8E-0B28-5799-0A9B6A7C9E9A}"/>
              </a:ext>
            </a:extLst>
          </p:cNvPr>
          <p:cNvSpPr/>
          <p:nvPr/>
        </p:nvSpPr>
        <p:spPr>
          <a:xfrm>
            <a:off x="866156" y="4759225"/>
            <a:ext cx="2377374" cy="110897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cs typeface="Arial"/>
              </a:rPr>
              <a:t>Fall 2022</a:t>
            </a:r>
          </a:p>
          <a:p>
            <a:pPr algn="ctr"/>
            <a:r>
              <a:rPr lang="en-US">
                <a:cs typeface="Arial"/>
              </a:rPr>
              <a:t>(timepoint 1)</a:t>
            </a:r>
          </a:p>
        </p:txBody>
      </p:sp>
      <p:sp>
        <p:nvSpPr>
          <p:cNvPr id="393" name="Rectangle: Rounded Corners 392">
            <a:extLst>
              <a:ext uri="{FF2B5EF4-FFF2-40B4-BE49-F238E27FC236}">
                <a16:creationId xmlns:a16="http://schemas.microsoft.com/office/drawing/2014/main" id="{3CEB671F-689C-2004-5466-2A817311EE6A}"/>
              </a:ext>
            </a:extLst>
          </p:cNvPr>
          <p:cNvSpPr/>
          <p:nvPr/>
        </p:nvSpPr>
        <p:spPr>
          <a:xfrm>
            <a:off x="3583477" y="4759225"/>
            <a:ext cx="2377374" cy="110897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Arial"/>
              </a:rPr>
              <a:t>Spring 2023</a:t>
            </a:r>
          </a:p>
          <a:p>
            <a:pPr algn="ctr"/>
            <a:r>
              <a:rPr lang="en-US">
                <a:cs typeface="Arial"/>
              </a:rPr>
              <a:t>(timepoint 2)</a:t>
            </a:r>
          </a:p>
        </p:txBody>
      </p:sp>
      <p:sp>
        <p:nvSpPr>
          <p:cNvPr id="394" name="Rectangle: Rounded Corners 393">
            <a:extLst>
              <a:ext uri="{FF2B5EF4-FFF2-40B4-BE49-F238E27FC236}">
                <a16:creationId xmlns:a16="http://schemas.microsoft.com/office/drawing/2014/main" id="{3C13D80C-3BF1-0DA4-EFAB-47818ABF0934}"/>
              </a:ext>
            </a:extLst>
          </p:cNvPr>
          <p:cNvSpPr/>
          <p:nvPr/>
        </p:nvSpPr>
        <p:spPr>
          <a:xfrm>
            <a:off x="6329552" y="4759225"/>
            <a:ext cx="2377374" cy="110897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Arial"/>
              </a:rPr>
              <a:t>Fall 2023</a:t>
            </a:r>
          </a:p>
          <a:p>
            <a:pPr algn="ctr"/>
            <a:r>
              <a:rPr lang="en-US">
                <a:cs typeface="Arial"/>
              </a:rPr>
              <a:t>(timepoint 3)</a:t>
            </a:r>
          </a:p>
        </p:txBody>
      </p:sp>
      <p:sp>
        <p:nvSpPr>
          <p:cNvPr id="395" name="Rectangle: Rounded Corners 394">
            <a:extLst>
              <a:ext uri="{FF2B5EF4-FFF2-40B4-BE49-F238E27FC236}">
                <a16:creationId xmlns:a16="http://schemas.microsoft.com/office/drawing/2014/main" id="{B2F0A8EF-59B4-2FBC-2C13-BA3B40917D26}"/>
              </a:ext>
            </a:extLst>
          </p:cNvPr>
          <p:cNvSpPr/>
          <p:nvPr/>
        </p:nvSpPr>
        <p:spPr>
          <a:xfrm>
            <a:off x="9061250" y="4759224"/>
            <a:ext cx="2377374" cy="110897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Arial"/>
              </a:rPr>
              <a:t>Spring 2024</a:t>
            </a:r>
          </a:p>
          <a:p>
            <a:pPr algn="ctr"/>
            <a:r>
              <a:rPr lang="en-US">
                <a:cs typeface="Arial"/>
              </a:rPr>
              <a:t>(timepoint 4)</a:t>
            </a:r>
          </a:p>
        </p:txBody>
      </p:sp>
      <p:pic>
        <p:nvPicPr>
          <p:cNvPr id="5" name="Picture 4">
            <a:extLst>
              <a:ext uri="{FF2B5EF4-FFF2-40B4-BE49-F238E27FC236}">
                <a16:creationId xmlns:a16="http://schemas.microsoft.com/office/drawing/2014/main" id="{129E7B5A-BA0A-B07C-EDE6-3B11945326D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2435" y="54595"/>
            <a:ext cx="997030" cy="99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7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3612156-CF1C-7167-C29F-5F619F9F3E83}"/>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Measures 1</a:t>
            </a:r>
          </a:p>
        </p:txBody>
      </p:sp>
      <p:sp>
        <p:nvSpPr>
          <p:cNvPr id="10" name="Title 1">
            <a:extLst>
              <a:ext uri="{FF2B5EF4-FFF2-40B4-BE49-F238E27FC236}">
                <a16:creationId xmlns:a16="http://schemas.microsoft.com/office/drawing/2014/main" id="{F78B3738-2068-C6C1-A1A0-85A4BB164F87}"/>
              </a:ext>
              <a:ext uri="{C183D7F6-B498-43B3-948B-1728B52AA6E4}">
                <adec:decorative xmlns:adec="http://schemas.microsoft.com/office/drawing/2017/decorative" val="1"/>
              </a:ext>
            </a:extLst>
          </p:cNvPr>
          <p:cNvSpPr txBox="1">
            <a:spLocks noGrp="1"/>
          </p:cNvSpPr>
          <p:nvPr>
            <p:ph type="title" idx="4294967295"/>
          </p:nvPr>
        </p:nvSpPr>
        <p:spPr>
          <a:xfrm>
            <a:off x="834037" y="3881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Arial"/>
              </a:rPr>
              <a:t>Method: Measures</a:t>
            </a:r>
          </a:p>
        </p:txBody>
      </p:sp>
      <p:sp>
        <p:nvSpPr>
          <p:cNvPr id="3" name="Text Placeholder 2">
            <a:extLst>
              <a:ext uri="{FF2B5EF4-FFF2-40B4-BE49-F238E27FC236}">
                <a16:creationId xmlns:a16="http://schemas.microsoft.com/office/drawing/2014/main" id="{649586B9-188D-2FF0-7C4D-23539EBE00E0}"/>
              </a:ext>
            </a:extLst>
          </p:cNvPr>
          <p:cNvSpPr>
            <a:spLocks noGrp="1"/>
          </p:cNvSpPr>
          <p:nvPr>
            <p:ph type="body" idx="1"/>
          </p:nvPr>
        </p:nvSpPr>
        <p:spPr>
          <a:xfrm>
            <a:off x="839788" y="1879765"/>
            <a:ext cx="5157787" cy="823912"/>
          </a:xfrm>
        </p:spPr>
        <p:txBody>
          <a:bodyPr anchor="t">
            <a:noAutofit/>
          </a:bodyPr>
          <a:lstStyle/>
          <a:p>
            <a:pPr>
              <a:lnSpc>
                <a:spcPct val="120000"/>
              </a:lnSpc>
            </a:pPr>
            <a:r>
              <a:rPr lang="en-US" sz="2000">
                <a:solidFill>
                  <a:srgbClr val="356D3C"/>
                </a:solidFill>
              </a:rPr>
              <a:t>Maslach Burnout Inventory – Educators’ Survey (MBI; Maslach et al., 1996)</a:t>
            </a:r>
            <a:endParaRPr lang="en-US" sz="2000">
              <a:solidFill>
                <a:srgbClr val="356D3C"/>
              </a:solidFill>
              <a:cs typeface="Arial"/>
            </a:endParaRPr>
          </a:p>
        </p:txBody>
      </p:sp>
      <p:sp>
        <p:nvSpPr>
          <p:cNvPr id="4" name="Content Placeholder 3">
            <a:extLst>
              <a:ext uri="{FF2B5EF4-FFF2-40B4-BE49-F238E27FC236}">
                <a16:creationId xmlns:a16="http://schemas.microsoft.com/office/drawing/2014/main" id="{C1CD9A0E-410D-4610-826D-BF8ED3297E60}"/>
              </a:ext>
            </a:extLst>
          </p:cNvPr>
          <p:cNvSpPr>
            <a:spLocks noGrp="1"/>
          </p:cNvSpPr>
          <p:nvPr>
            <p:ph sz="half" idx="2"/>
          </p:nvPr>
        </p:nvSpPr>
        <p:spPr>
          <a:xfrm>
            <a:off x="839788" y="2974898"/>
            <a:ext cx="5157787" cy="3684588"/>
          </a:xfrm>
        </p:spPr>
        <p:txBody>
          <a:bodyPr>
            <a:normAutofit lnSpcReduction="10000"/>
          </a:bodyPr>
          <a:lstStyle/>
          <a:p>
            <a:r>
              <a:rPr lang="en-US"/>
              <a:t>Teacher completed </a:t>
            </a:r>
          </a:p>
          <a:p>
            <a:r>
              <a:rPr lang="en-US"/>
              <a:t>22-item scale</a:t>
            </a:r>
          </a:p>
          <a:p>
            <a:r>
              <a:rPr lang="en-US"/>
              <a:t>Measures </a:t>
            </a:r>
          </a:p>
          <a:p>
            <a:pPr lvl="1"/>
            <a:r>
              <a:rPr lang="en-US"/>
              <a:t>Emotional exhaustion</a:t>
            </a:r>
          </a:p>
          <a:p>
            <a:pPr lvl="1"/>
            <a:r>
              <a:rPr lang="en-US"/>
              <a:t>Depersonalization</a:t>
            </a:r>
          </a:p>
          <a:p>
            <a:pPr lvl="1"/>
            <a:r>
              <a:rPr lang="en-US"/>
              <a:t>Personal accomplishment</a:t>
            </a:r>
          </a:p>
          <a:p>
            <a:r>
              <a:rPr lang="en-US"/>
              <a:t>Scale responses are 0 (</a:t>
            </a:r>
            <a:r>
              <a:rPr lang="en-US" i="1"/>
              <a:t>never</a:t>
            </a:r>
            <a:r>
              <a:rPr lang="en-US"/>
              <a:t>) to 6 (</a:t>
            </a:r>
            <a:r>
              <a:rPr lang="en-US" i="1"/>
              <a:t>every day</a:t>
            </a:r>
            <a:r>
              <a:rPr lang="en-US"/>
              <a:t>)</a:t>
            </a:r>
          </a:p>
        </p:txBody>
      </p:sp>
      <p:sp>
        <p:nvSpPr>
          <p:cNvPr id="5" name="Text Placeholder 4">
            <a:extLst>
              <a:ext uri="{FF2B5EF4-FFF2-40B4-BE49-F238E27FC236}">
                <a16:creationId xmlns:a16="http://schemas.microsoft.com/office/drawing/2014/main" id="{8663EF80-1FBE-9DFF-7882-82687FE3CDBB}"/>
              </a:ext>
            </a:extLst>
          </p:cNvPr>
          <p:cNvSpPr>
            <a:spLocks noGrp="1"/>
          </p:cNvSpPr>
          <p:nvPr>
            <p:ph type="body" sz="quarter" idx="3"/>
          </p:nvPr>
        </p:nvSpPr>
        <p:spPr>
          <a:xfrm>
            <a:off x="6172200" y="1879765"/>
            <a:ext cx="6019800" cy="823912"/>
          </a:xfrm>
        </p:spPr>
        <p:txBody>
          <a:bodyPr anchor="t">
            <a:noAutofit/>
          </a:bodyPr>
          <a:lstStyle/>
          <a:p>
            <a:pPr>
              <a:lnSpc>
                <a:spcPct val="120000"/>
              </a:lnSpc>
            </a:pPr>
            <a:r>
              <a:rPr lang="en-US" sz="2000">
                <a:solidFill>
                  <a:srgbClr val="356D3C"/>
                </a:solidFill>
              </a:rPr>
              <a:t>Teacher Self-Efficacy Scale – long form </a:t>
            </a:r>
            <a:br>
              <a:rPr lang="en-US" sz="2000">
                <a:solidFill>
                  <a:srgbClr val="356D3C"/>
                </a:solidFill>
              </a:rPr>
            </a:br>
            <a:r>
              <a:rPr lang="en-US" sz="2000">
                <a:solidFill>
                  <a:srgbClr val="356D3C"/>
                </a:solidFill>
              </a:rPr>
              <a:t>(TSES; Tschannen-Moran &amp; Woolfolk Hoy, 2001)</a:t>
            </a:r>
            <a:endParaRPr lang="en-US" sz="2000">
              <a:cs typeface="Arial"/>
            </a:endParaRPr>
          </a:p>
        </p:txBody>
      </p:sp>
      <p:sp>
        <p:nvSpPr>
          <p:cNvPr id="6" name="Content Placeholder 5">
            <a:extLst>
              <a:ext uri="{FF2B5EF4-FFF2-40B4-BE49-F238E27FC236}">
                <a16:creationId xmlns:a16="http://schemas.microsoft.com/office/drawing/2014/main" id="{1780DC15-4286-667B-0CD9-99FDAA85FF6D}"/>
              </a:ext>
            </a:extLst>
          </p:cNvPr>
          <p:cNvSpPr>
            <a:spLocks noGrp="1"/>
          </p:cNvSpPr>
          <p:nvPr>
            <p:ph sz="quarter" idx="4"/>
          </p:nvPr>
        </p:nvSpPr>
        <p:spPr>
          <a:xfrm>
            <a:off x="6172200" y="2974898"/>
            <a:ext cx="4960235" cy="3684588"/>
          </a:xfrm>
        </p:spPr>
        <p:txBody>
          <a:bodyPr>
            <a:normAutofit lnSpcReduction="10000"/>
          </a:bodyPr>
          <a:lstStyle/>
          <a:p>
            <a:r>
              <a:rPr lang="en-US"/>
              <a:t>Teacher completed</a:t>
            </a:r>
          </a:p>
          <a:p>
            <a:r>
              <a:rPr lang="en-US"/>
              <a:t>24-item scale </a:t>
            </a:r>
          </a:p>
          <a:p>
            <a:r>
              <a:rPr lang="en-US"/>
              <a:t>Subscales </a:t>
            </a:r>
          </a:p>
          <a:p>
            <a:pPr lvl="1"/>
            <a:r>
              <a:rPr lang="en-US"/>
              <a:t>Student engagement </a:t>
            </a:r>
          </a:p>
          <a:p>
            <a:pPr lvl="1"/>
            <a:r>
              <a:rPr lang="en-US"/>
              <a:t>Instructional strategies </a:t>
            </a:r>
          </a:p>
          <a:p>
            <a:pPr lvl="1"/>
            <a:r>
              <a:rPr lang="en-US"/>
              <a:t>Classroom management </a:t>
            </a:r>
          </a:p>
          <a:p>
            <a:r>
              <a:rPr lang="en-US"/>
              <a:t>Item responses range from 0 (</a:t>
            </a:r>
            <a:r>
              <a:rPr lang="en-US" i="1"/>
              <a:t>nothing/not at all</a:t>
            </a:r>
            <a:r>
              <a:rPr lang="en-US"/>
              <a:t>) to 9 (</a:t>
            </a:r>
            <a:r>
              <a:rPr lang="en-US" i="1"/>
              <a:t>a great deal</a:t>
            </a:r>
            <a:r>
              <a:rPr lang="en-US"/>
              <a:t>) </a:t>
            </a:r>
          </a:p>
        </p:txBody>
      </p:sp>
      <p:pic>
        <p:nvPicPr>
          <p:cNvPr id="13" name="Picture 12">
            <a:extLst>
              <a:ext uri="{FF2B5EF4-FFF2-40B4-BE49-F238E27FC236}">
                <a16:creationId xmlns:a16="http://schemas.microsoft.com/office/drawing/2014/main" id="{E5C15DE2-75B8-359F-EA33-0F07B505834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2435" y="54595"/>
            <a:ext cx="997030" cy="99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07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69AA2-95DE-77FA-E0A3-CFAC1F002D2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7B84153-F70B-47D4-C038-F4C3F91EFF31}"/>
              </a:ext>
            </a:extLst>
          </p:cNvPr>
          <p:cNvSpPr txBox="1">
            <a:spLocks/>
          </p:cNvSpPr>
          <p:nvPr/>
        </p:nvSpPr>
        <p:spPr>
          <a:xfrm>
            <a:off x="621255" y="-1518266"/>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Discussion 1</a:t>
            </a:r>
          </a:p>
        </p:txBody>
      </p:sp>
      <p:sp>
        <p:nvSpPr>
          <p:cNvPr id="4" name="Title 3">
            <a:extLst>
              <a:ext uri="{FF2B5EF4-FFF2-40B4-BE49-F238E27FC236}">
                <a16:creationId xmlns:a16="http://schemas.microsoft.com/office/drawing/2014/main" id="{9EA10780-CBB8-EF8B-0586-3A029BED8331}"/>
              </a:ext>
              <a:ext uri="{C183D7F6-B498-43B3-948B-1728B52AA6E4}">
                <adec:decorative xmlns:adec="http://schemas.microsoft.com/office/drawing/2017/decorative" val="1"/>
              </a:ext>
            </a:extLst>
          </p:cNvPr>
          <p:cNvSpPr>
            <a:spLocks noGrp="1"/>
          </p:cNvSpPr>
          <p:nvPr>
            <p:ph type="title"/>
          </p:nvPr>
        </p:nvSpPr>
        <p:spPr/>
        <p:txBody>
          <a:bodyPr/>
          <a:lstStyle/>
          <a:p>
            <a:r>
              <a:rPr lang="en-US"/>
              <a:t>Discussion</a:t>
            </a:r>
          </a:p>
        </p:txBody>
      </p:sp>
      <p:pic>
        <p:nvPicPr>
          <p:cNvPr id="1026" name="Picture 2" descr="Ci3T implementation professional learning series timeline graphic">
            <a:extLst>
              <a:ext uri="{FF2B5EF4-FFF2-40B4-BE49-F238E27FC236}">
                <a16:creationId xmlns:a16="http://schemas.microsoft.com/office/drawing/2014/main" id="{7E64D060-F82A-E286-42B9-24FCF051D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44" y="1668322"/>
            <a:ext cx="4144819" cy="21978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Image" descr="Computer screen with Ci3T modules displayed">
            <a:extLst>
              <a:ext uri="{FF2B5EF4-FFF2-40B4-BE49-F238E27FC236}">
                <a16:creationId xmlns:a16="http://schemas.microsoft.com/office/drawing/2014/main" id="{A97449CA-FBB7-36B8-4B0F-BEF5E28B38AE}"/>
              </a:ext>
            </a:extLst>
          </p:cNvPr>
          <p:cNvGrpSpPr/>
          <p:nvPr/>
        </p:nvGrpSpPr>
        <p:grpSpPr>
          <a:xfrm>
            <a:off x="4623584" y="3022376"/>
            <a:ext cx="3093155" cy="2724366"/>
            <a:chOff x="770428" y="1626441"/>
            <a:chExt cx="5807526" cy="5231889"/>
          </a:xfrm>
        </p:grpSpPr>
        <p:pic>
          <p:nvPicPr>
            <p:cNvPr id="6" name="Computer">
              <a:extLst>
                <a:ext uri="{FF2B5EF4-FFF2-40B4-BE49-F238E27FC236}">
                  <a16:creationId xmlns:a16="http://schemas.microsoft.com/office/drawing/2014/main" id="{6E211ED3-E54D-FBA1-EA9B-8A72EB997138}"/>
                </a:ext>
              </a:extLst>
            </p:cNvPr>
            <p:cNvPicPr>
              <a:picLocks noChangeAspect="1"/>
            </p:cNvPicPr>
            <p:nvPr/>
          </p:nvPicPr>
          <p:blipFill>
            <a:blip r:embed="rId3"/>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7" name="Modules">
              <a:extLst>
                <a:ext uri="{FF2B5EF4-FFF2-40B4-BE49-F238E27FC236}">
                  <a16:creationId xmlns:a16="http://schemas.microsoft.com/office/drawing/2014/main" id="{20B01DAD-DEA8-6F8B-F4BE-14757F41A9A7}"/>
                </a:ext>
              </a:extLst>
            </p:cNvPr>
            <p:cNvPicPr>
              <a:picLocks noChangeAspect="1"/>
            </p:cNvPicPr>
            <p:nvPr/>
          </p:nvPicPr>
          <p:blipFill>
            <a:blip r:embed="rId4"/>
            <a:srcRect r="1324"/>
            <a:stretch>
              <a:fillRect/>
            </a:stretch>
          </p:blipFill>
          <p:spPr>
            <a:xfrm>
              <a:off x="1017547" y="1878442"/>
              <a:ext cx="5301973" cy="3289869"/>
            </a:xfrm>
            <a:prstGeom prst="rect">
              <a:avLst/>
            </a:prstGeom>
          </p:spPr>
        </p:pic>
        <p:sp>
          <p:nvSpPr>
            <p:cNvPr id="8" name="Glare">
              <a:extLst>
                <a:ext uri="{FF2B5EF4-FFF2-40B4-BE49-F238E27FC236}">
                  <a16:creationId xmlns:a16="http://schemas.microsoft.com/office/drawing/2014/main" id="{894BE4F4-1FA6-367A-836B-6351C84AA58D}"/>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Diagram 11" descr="Venn Diagram with the words burnout and efficacy">
            <a:extLst>
              <a:ext uri="{FF2B5EF4-FFF2-40B4-BE49-F238E27FC236}">
                <a16:creationId xmlns:a16="http://schemas.microsoft.com/office/drawing/2014/main" id="{5700B595-8F34-7528-828B-21C10FD58E85}"/>
              </a:ext>
            </a:extLst>
          </p:cNvPr>
          <p:cNvGraphicFramePr/>
          <p:nvPr>
            <p:extLst>
              <p:ext uri="{D42A27DB-BD31-4B8C-83A1-F6EECF244321}">
                <p14:modId xmlns:p14="http://schemas.microsoft.com/office/powerpoint/2010/main" val="2135049950"/>
              </p:ext>
            </p:extLst>
          </p:nvPr>
        </p:nvGraphicFramePr>
        <p:xfrm>
          <a:off x="8128874" y="3868372"/>
          <a:ext cx="3224926" cy="2953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246F20C3-2BD6-10A1-E624-EF9058575EA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132435" y="54595"/>
            <a:ext cx="997030" cy="99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8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41EF-C650-76B2-F1DD-3AD810DBA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1D40E-5F19-5DCD-F25F-DC47B74E431F}"/>
              </a:ext>
            </a:extLst>
          </p:cNvPr>
          <p:cNvSpPr>
            <a:spLocks noGrp="1"/>
          </p:cNvSpPr>
          <p:nvPr>
            <p:ph type="title"/>
          </p:nvPr>
        </p:nvSpPr>
        <p:spPr/>
        <p:txBody>
          <a:bodyPr>
            <a:noAutofit/>
          </a:bodyPr>
          <a:lstStyle/>
          <a:p>
            <a:r>
              <a:rPr lang="en-US" sz="4400"/>
              <a:t>A Preliminary Look: </a:t>
            </a:r>
            <a:br>
              <a:rPr lang="en-US" sz="4400"/>
            </a:br>
            <a:r>
              <a:rPr lang="en-US" sz="4400"/>
              <a:t>Teacher Well-being During Initial Ci3T Implementation</a:t>
            </a:r>
          </a:p>
        </p:txBody>
      </p:sp>
      <p:sp>
        <p:nvSpPr>
          <p:cNvPr id="3" name="Text Placeholder 2">
            <a:extLst>
              <a:ext uri="{FF2B5EF4-FFF2-40B4-BE49-F238E27FC236}">
                <a16:creationId xmlns:a16="http://schemas.microsoft.com/office/drawing/2014/main" id="{402752EC-6B29-5369-E67D-F0A8BD203DAA}"/>
              </a:ext>
            </a:extLst>
          </p:cNvPr>
          <p:cNvSpPr>
            <a:spLocks noGrp="1"/>
          </p:cNvSpPr>
          <p:nvPr>
            <p:ph type="body" idx="1"/>
          </p:nvPr>
        </p:nvSpPr>
        <p:spPr/>
        <p:txBody>
          <a:bodyPr/>
          <a:lstStyle/>
          <a:p>
            <a:pPr>
              <a:lnSpc>
                <a:spcPct val="100000"/>
              </a:lnSpc>
            </a:pPr>
            <a:r>
              <a:rPr lang="en-US"/>
              <a:t>Study 2 – Traditional Ci3T vs. Enhanced Ci3T</a:t>
            </a:r>
          </a:p>
        </p:txBody>
      </p:sp>
      <p:pic>
        <p:nvPicPr>
          <p:cNvPr id="4" name="Picture 3">
            <a:extLst>
              <a:ext uri="{FF2B5EF4-FFF2-40B4-BE49-F238E27FC236}">
                <a16:creationId xmlns:a16="http://schemas.microsoft.com/office/drawing/2014/main" id="{02A2705D-4617-82A9-646C-B26C16D504D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006224" y="5136869"/>
            <a:ext cx="790637" cy="685800"/>
          </a:xfrm>
          <a:prstGeom prst="rect">
            <a:avLst/>
          </a:prstGeom>
          <a:effectLst/>
        </p:spPr>
      </p:pic>
      <p:pic>
        <p:nvPicPr>
          <p:cNvPr id="7" name="Picture 6">
            <a:extLst>
              <a:ext uri="{FF2B5EF4-FFF2-40B4-BE49-F238E27FC236}">
                <a16:creationId xmlns:a16="http://schemas.microsoft.com/office/drawing/2014/main" id="{35A553F5-D4B5-9977-B5EA-A7728D6850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89783" y="5136869"/>
            <a:ext cx="793055" cy="793055"/>
          </a:xfrm>
          <a:prstGeom prst="rect">
            <a:avLst/>
          </a:prstGeom>
        </p:spPr>
      </p:pic>
    </p:spTree>
    <p:extLst>
      <p:ext uri="{BB962C8B-B14F-4D97-AF65-F5344CB8AC3E}">
        <p14:creationId xmlns:p14="http://schemas.microsoft.com/office/powerpoint/2010/main" val="70463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C9877-63BF-C090-2315-8CB0617ED61C}"/>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61B1E1F-02AA-6149-1331-395ADDFF3630}"/>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Research Questions 2</a:t>
            </a:r>
          </a:p>
        </p:txBody>
      </p:sp>
      <p:sp>
        <p:nvSpPr>
          <p:cNvPr id="4" name="Title 3">
            <a:extLst>
              <a:ext uri="{FF2B5EF4-FFF2-40B4-BE49-F238E27FC236}">
                <a16:creationId xmlns:a16="http://schemas.microsoft.com/office/drawing/2014/main" id="{FDD47AA0-15D3-E346-801A-91F4A8780904}"/>
              </a:ext>
              <a:ext uri="{C183D7F6-B498-43B3-948B-1728B52AA6E4}">
                <adec:decorative xmlns:adec="http://schemas.microsoft.com/office/drawing/2017/decorative" val="1"/>
              </a:ext>
            </a:extLst>
          </p:cNvPr>
          <p:cNvSpPr>
            <a:spLocks noGrp="1"/>
          </p:cNvSpPr>
          <p:nvPr>
            <p:ph type="title"/>
          </p:nvPr>
        </p:nvSpPr>
        <p:spPr/>
        <p:txBody>
          <a:bodyPr/>
          <a:lstStyle/>
          <a:p>
            <a:r>
              <a:rPr lang="en-US"/>
              <a:t>Research Questions</a:t>
            </a:r>
          </a:p>
        </p:txBody>
      </p:sp>
      <p:sp>
        <p:nvSpPr>
          <p:cNvPr id="5" name="Content Placeholder 4">
            <a:extLst>
              <a:ext uri="{FF2B5EF4-FFF2-40B4-BE49-F238E27FC236}">
                <a16:creationId xmlns:a16="http://schemas.microsoft.com/office/drawing/2014/main" id="{CA6962DE-1080-FD87-30D9-B5EF262BB5AC}"/>
              </a:ext>
            </a:extLst>
          </p:cNvPr>
          <p:cNvSpPr>
            <a:spLocks noGrp="1"/>
          </p:cNvSpPr>
          <p:nvPr>
            <p:ph idx="1"/>
          </p:nvPr>
        </p:nvSpPr>
        <p:spPr/>
        <p:txBody>
          <a:bodyPr>
            <a:normAutofit fontScale="92500"/>
          </a:bodyPr>
          <a:lstStyle/>
          <a:p>
            <a:pPr>
              <a:lnSpc>
                <a:spcPct val="100000"/>
              </a:lnSpc>
            </a:pPr>
            <a:r>
              <a:rPr lang="en-US"/>
              <a:t>To what extent did elementary educators working in schools </a:t>
            </a:r>
            <a:r>
              <a:rPr lang="en-US" b="1"/>
              <a:t>during initial implementation of Ci3T </a:t>
            </a:r>
            <a:r>
              <a:rPr lang="en-US"/>
              <a:t>report feelings of </a:t>
            </a:r>
            <a:r>
              <a:rPr lang="en-US" u="sng"/>
              <a:t>emotional</a:t>
            </a:r>
            <a:r>
              <a:rPr lang="en-US"/>
              <a:t> </a:t>
            </a:r>
            <a:r>
              <a:rPr lang="en-US" u="sng"/>
              <a:t>exhaustion, depersonalization, and personal accomplishment</a:t>
            </a:r>
            <a:r>
              <a:rPr lang="en-US"/>
              <a:t>?</a:t>
            </a:r>
          </a:p>
          <a:p>
            <a:pPr lvl="1">
              <a:lnSpc>
                <a:spcPct val="100000"/>
              </a:lnSpc>
            </a:pPr>
            <a:r>
              <a:rPr lang="en-US"/>
              <a:t>When compared to a </a:t>
            </a:r>
            <a:r>
              <a:rPr lang="en-US" b="1"/>
              <a:t>National sample (1996)</a:t>
            </a:r>
            <a:r>
              <a:rPr lang="en-US"/>
              <a:t>?</a:t>
            </a:r>
            <a:endParaRPr lang="en-US">
              <a:cs typeface="Arial"/>
            </a:endParaRPr>
          </a:p>
          <a:p>
            <a:pPr lvl="1">
              <a:lnSpc>
                <a:spcPct val="100000"/>
              </a:lnSpc>
            </a:pPr>
            <a:r>
              <a:rPr lang="en-US"/>
              <a:t>When compared </a:t>
            </a:r>
            <a:r>
              <a:rPr lang="en-US" b="1"/>
              <a:t>to Oakes et al. (2021)</a:t>
            </a:r>
            <a:r>
              <a:rPr lang="en-US"/>
              <a:t>?</a:t>
            </a:r>
          </a:p>
          <a:p>
            <a:pPr>
              <a:lnSpc>
                <a:spcPct val="100000"/>
              </a:lnSpc>
            </a:pPr>
            <a:r>
              <a:rPr lang="en-US"/>
              <a:t>To what extent did elementary educators working in schools </a:t>
            </a:r>
            <a:r>
              <a:rPr lang="en-US" b="1"/>
              <a:t>during initial implementation of Ci3T</a:t>
            </a:r>
            <a:r>
              <a:rPr lang="en-US"/>
              <a:t> report feelings of </a:t>
            </a:r>
            <a:r>
              <a:rPr lang="en-US" u="sng"/>
              <a:t>teacher self-efficacy</a:t>
            </a:r>
            <a:r>
              <a:rPr lang="en-US"/>
              <a:t>?</a:t>
            </a:r>
          </a:p>
          <a:p>
            <a:pPr lvl="1">
              <a:lnSpc>
                <a:spcPct val="100000"/>
              </a:lnSpc>
            </a:pPr>
            <a:r>
              <a:rPr lang="en-US"/>
              <a:t>When compared to a </a:t>
            </a:r>
            <a:r>
              <a:rPr lang="en-US" b="1"/>
              <a:t>National sample (1996)</a:t>
            </a:r>
            <a:r>
              <a:rPr lang="en-US"/>
              <a:t>?</a:t>
            </a:r>
            <a:endParaRPr lang="en-US">
              <a:cs typeface="Arial"/>
            </a:endParaRPr>
          </a:p>
          <a:p>
            <a:pPr lvl="1">
              <a:lnSpc>
                <a:spcPct val="100000"/>
              </a:lnSpc>
            </a:pPr>
            <a:r>
              <a:rPr lang="en-US"/>
              <a:t>When compared </a:t>
            </a:r>
            <a:r>
              <a:rPr lang="en-US" b="1"/>
              <a:t>to Oakes et al. (2021)</a:t>
            </a:r>
            <a:r>
              <a:rPr lang="en-US"/>
              <a:t>?</a:t>
            </a:r>
          </a:p>
          <a:p>
            <a:pPr lvl="1">
              <a:lnSpc>
                <a:spcPct val="100000"/>
              </a:lnSpc>
            </a:pPr>
            <a:endParaRPr lang="en-US"/>
          </a:p>
          <a:p>
            <a:pPr marL="0" indent="0">
              <a:buNone/>
            </a:pPr>
            <a:endParaRPr lang="en-US"/>
          </a:p>
          <a:p>
            <a:pPr marL="514350" indent="-514350">
              <a:buAutoNum type="arabicPeriod"/>
            </a:pPr>
            <a:endParaRPr lang="en-US"/>
          </a:p>
          <a:p>
            <a:endParaRPr lang="en-US"/>
          </a:p>
        </p:txBody>
      </p:sp>
      <p:pic>
        <p:nvPicPr>
          <p:cNvPr id="2" name="Picture 1">
            <a:extLst>
              <a:ext uri="{FF2B5EF4-FFF2-40B4-BE49-F238E27FC236}">
                <a16:creationId xmlns:a16="http://schemas.microsoft.com/office/drawing/2014/main" id="{41BEEE33-815F-8622-BC98-DC280997A1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561856" y="49032"/>
            <a:ext cx="281905" cy="281905"/>
          </a:xfrm>
          <a:prstGeom prst="rect">
            <a:avLst/>
          </a:prstGeom>
        </p:spPr>
      </p:pic>
      <p:pic>
        <p:nvPicPr>
          <p:cNvPr id="6" name="Picture 5">
            <a:extLst>
              <a:ext uri="{FF2B5EF4-FFF2-40B4-BE49-F238E27FC236}">
                <a16:creationId xmlns:a16="http://schemas.microsoft.com/office/drawing/2014/main" id="{53A0DE01-5421-E198-EB29-98216233586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853304" y="49032"/>
            <a:ext cx="281045" cy="243779"/>
          </a:xfrm>
          <a:prstGeom prst="rect">
            <a:avLst/>
          </a:prstGeom>
          <a:effectLst/>
        </p:spPr>
      </p:pic>
    </p:spTree>
    <p:extLst>
      <p:ext uri="{BB962C8B-B14F-4D97-AF65-F5344CB8AC3E}">
        <p14:creationId xmlns:p14="http://schemas.microsoft.com/office/powerpoint/2010/main" val="350493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8F13-A5D8-6FD6-3941-D60DF26E111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B22797C0-A521-9FC2-3FD6-0427A812FC46}"/>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Procedures 2</a:t>
            </a:r>
          </a:p>
        </p:txBody>
      </p:sp>
      <p:sp>
        <p:nvSpPr>
          <p:cNvPr id="2" name="Title 1">
            <a:extLst>
              <a:ext uri="{FF2B5EF4-FFF2-40B4-BE49-F238E27FC236}">
                <a16:creationId xmlns:a16="http://schemas.microsoft.com/office/drawing/2014/main" id="{69C4D745-5A10-6505-3879-163189D7D247}"/>
              </a:ext>
              <a:ext uri="{C183D7F6-B498-43B3-948B-1728B52AA6E4}">
                <adec:decorative xmlns:adec="http://schemas.microsoft.com/office/drawing/2017/decorative" val="1"/>
              </a:ext>
            </a:extLst>
          </p:cNvPr>
          <p:cNvSpPr>
            <a:spLocks noGrp="1"/>
          </p:cNvSpPr>
          <p:nvPr>
            <p:ph type="title"/>
          </p:nvPr>
        </p:nvSpPr>
        <p:spPr/>
        <p:txBody>
          <a:bodyPr/>
          <a:lstStyle/>
          <a:p>
            <a:r>
              <a:rPr lang="en-US">
                <a:cs typeface="Arial"/>
              </a:rPr>
              <a:t>Method: Procedures</a:t>
            </a:r>
            <a:endParaRPr lang="en-US"/>
          </a:p>
        </p:txBody>
      </p:sp>
      <p:sp>
        <p:nvSpPr>
          <p:cNvPr id="187" name="TextBox 186">
            <a:extLst>
              <a:ext uri="{FF2B5EF4-FFF2-40B4-BE49-F238E27FC236}">
                <a16:creationId xmlns:a16="http://schemas.microsoft.com/office/drawing/2014/main" id="{6890EC5C-C4E3-6E4D-ED4E-E544FB9E4A48}"/>
              </a:ext>
            </a:extLst>
          </p:cNvPr>
          <p:cNvSpPr txBox="1"/>
          <p:nvPr/>
        </p:nvSpPr>
        <p:spPr>
          <a:xfrm>
            <a:off x="843845" y="1916289"/>
            <a:ext cx="10278532" cy="2591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400">
                <a:cs typeface="Arial"/>
              </a:rPr>
              <a:t>Three-week window at each timepoint where educators could complete the survey ​</a:t>
            </a:r>
          </a:p>
          <a:p>
            <a:pPr marL="228600" indent="-228600">
              <a:buFont typeface=""/>
              <a:buChar char="•"/>
            </a:pPr>
            <a:r>
              <a:rPr lang="en-US" sz="2400">
                <a:cs typeface="Arial"/>
              </a:rPr>
              <a:t>Surveys sent out electronically with Qualtrics​</a:t>
            </a:r>
          </a:p>
          <a:p>
            <a:pPr marL="228600" indent="-228600">
              <a:buFont typeface=""/>
              <a:buChar char="•"/>
            </a:pPr>
            <a:r>
              <a:rPr lang="en-US" sz="2400">
                <a:cs typeface="Arial"/>
              </a:rPr>
              <a:t>Three follow-up prompts at each timepoint were given ​</a:t>
            </a:r>
          </a:p>
          <a:p>
            <a:pPr marL="685800" lvl="2" indent="-228600">
              <a:buFont typeface="Wingdings"/>
              <a:buChar char="§"/>
            </a:pPr>
            <a:r>
              <a:rPr lang="en-US" sz="2000">
                <a:solidFill>
                  <a:srgbClr val="283375"/>
                </a:solidFill>
                <a:cs typeface="Arial"/>
              </a:rPr>
              <a:t>One week after send date</a:t>
            </a:r>
            <a:r>
              <a:rPr lang="en-US" sz="2000">
                <a:cs typeface="Arial"/>
              </a:rPr>
              <a:t>​</a:t>
            </a:r>
          </a:p>
          <a:p>
            <a:pPr marL="685800" lvl="2" indent="-228600">
              <a:buFont typeface="Wingdings"/>
              <a:buChar char="§"/>
            </a:pPr>
            <a:r>
              <a:rPr lang="en-US" sz="2000">
                <a:solidFill>
                  <a:srgbClr val="283375"/>
                </a:solidFill>
                <a:cs typeface="Arial"/>
              </a:rPr>
              <a:t>Two weeks after send date</a:t>
            </a:r>
            <a:r>
              <a:rPr lang="en-US" sz="2000">
                <a:cs typeface="Arial"/>
              </a:rPr>
              <a:t>​</a:t>
            </a:r>
          </a:p>
          <a:p>
            <a:pPr marL="685800" lvl="2" indent="-228600">
              <a:buFont typeface="Wingdings"/>
              <a:buChar char="§"/>
            </a:pPr>
            <a:r>
              <a:rPr lang="en-US" sz="2000">
                <a:solidFill>
                  <a:srgbClr val="283375"/>
                </a:solidFill>
                <a:cs typeface="Arial"/>
              </a:rPr>
              <a:t>One day before window closed</a:t>
            </a:r>
          </a:p>
        </p:txBody>
      </p:sp>
      <p:graphicFrame>
        <p:nvGraphicFramePr>
          <p:cNvPr id="7" name="Content Placeholder 6">
            <a:extLst>
              <a:ext uri="{FF2B5EF4-FFF2-40B4-BE49-F238E27FC236}">
                <a16:creationId xmlns:a16="http://schemas.microsoft.com/office/drawing/2014/main" id="{C463E8B0-6002-22C8-169F-AD07692317B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010866187"/>
              </p:ext>
            </p:extLst>
          </p:nvPr>
        </p:nvGraphicFramePr>
        <p:xfrm>
          <a:off x="839788" y="4014961"/>
          <a:ext cx="10618786" cy="2583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2" name="Rectangle: Rounded Corners 391">
            <a:extLst>
              <a:ext uri="{FF2B5EF4-FFF2-40B4-BE49-F238E27FC236}">
                <a16:creationId xmlns:a16="http://schemas.microsoft.com/office/drawing/2014/main" id="{16006D50-39E7-9302-3255-821738BB351D}"/>
              </a:ext>
            </a:extLst>
          </p:cNvPr>
          <p:cNvSpPr/>
          <p:nvPr/>
        </p:nvSpPr>
        <p:spPr>
          <a:xfrm>
            <a:off x="866156" y="4759225"/>
            <a:ext cx="2377374" cy="1108973"/>
          </a:xfrm>
          <a:prstGeom prst="roundRect">
            <a:avLst/>
          </a:prstGeom>
          <a:solidFill>
            <a:srgbClr val="2F4E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cs typeface="Arial"/>
              </a:rPr>
              <a:t>Fall 2022</a:t>
            </a:r>
          </a:p>
          <a:p>
            <a:pPr algn="ctr"/>
            <a:r>
              <a:rPr lang="en-US">
                <a:cs typeface="Arial"/>
              </a:rPr>
              <a:t>(timepoint 1)</a:t>
            </a:r>
          </a:p>
        </p:txBody>
      </p:sp>
      <p:sp>
        <p:nvSpPr>
          <p:cNvPr id="393" name="Rectangle: Rounded Corners 392">
            <a:extLst>
              <a:ext uri="{FF2B5EF4-FFF2-40B4-BE49-F238E27FC236}">
                <a16:creationId xmlns:a16="http://schemas.microsoft.com/office/drawing/2014/main" id="{4A98DCAA-0EF4-5311-4150-F70856723443}"/>
              </a:ext>
            </a:extLst>
          </p:cNvPr>
          <p:cNvSpPr/>
          <p:nvPr/>
        </p:nvSpPr>
        <p:spPr>
          <a:xfrm>
            <a:off x="3583477" y="4759225"/>
            <a:ext cx="2377374" cy="1108973"/>
          </a:xfrm>
          <a:prstGeom prst="roundRect">
            <a:avLst/>
          </a:prstGeom>
          <a:solidFill>
            <a:srgbClr val="2F4E6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Arial"/>
              </a:rPr>
              <a:t>Spring 2023</a:t>
            </a:r>
          </a:p>
          <a:p>
            <a:pPr algn="ctr"/>
            <a:r>
              <a:rPr lang="en-US">
                <a:cs typeface="Arial"/>
              </a:rPr>
              <a:t>(timepoint 2)</a:t>
            </a:r>
          </a:p>
        </p:txBody>
      </p:sp>
      <p:sp>
        <p:nvSpPr>
          <p:cNvPr id="394" name="Rectangle: Rounded Corners 393">
            <a:extLst>
              <a:ext uri="{FF2B5EF4-FFF2-40B4-BE49-F238E27FC236}">
                <a16:creationId xmlns:a16="http://schemas.microsoft.com/office/drawing/2014/main" id="{D9A56819-5A60-05F1-5BA3-3FF9565CA2E3}"/>
              </a:ext>
            </a:extLst>
          </p:cNvPr>
          <p:cNvSpPr/>
          <p:nvPr/>
        </p:nvSpPr>
        <p:spPr>
          <a:xfrm>
            <a:off x="6329552" y="4759225"/>
            <a:ext cx="2377374" cy="1108973"/>
          </a:xfrm>
          <a:prstGeom prst="roundRect">
            <a:avLst/>
          </a:prstGeom>
          <a:solidFill>
            <a:srgbClr val="2F4E6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Arial"/>
              </a:rPr>
              <a:t>Fall 2023</a:t>
            </a:r>
          </a:p>
          <a:p>
            <a:pPr algn="ctr"/>
            <a:r>
              <a:rPr lang="en-US">
                <a:cs typeface="Arial"/>
              </a:rPr>
              <a:t>(timepoint 3)</a:t>
            </a:r>
          </a:p>
        </p:txBody>
      </p:sp>
      <p:sp>
        <p:nvSpPr>
          <p:cNvPr id="395" name="Rectangle: Rounded Corners 394">
            <a:extLst>
              <a:ext uri="{FF2B5EF4-FFF2-40B4-BE49-F238E27FC236}">
                <a16:creationId xmlns:a16="http://schemas.microsoft.com/office/drawing/2014/main" id="{19735FEE-6D9B-9ACA-453C-A120AA76BD6B}"/>
              </a:ext>
            </a:extLst>
          </p:cNvPr>
          <p:cNvSpPr/>
          <p:nvPr/>
        </p:nvSpPr>
        <p:spPr>
          <a:xfrm>
            <a:off x="9061250" y="4759224"/>
            <a:ext cx="2377374" cy="1108973"/>
          </a:xfrm>
          <a:prstGeom prst="roundRect">
            <a:avLst/>
          </a:prstGeom>
          <a:solidFill>
            <a:srgbClr val="2F4E6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Arial"/>
              </a:rPr>
              <a:t>Spring 2024</a:t>
            </a:r>
          </a:p>
          <a:p>
            <a:pPr algn="ctr"/>
            <a:r>
              <a:rPr lang="en-US">
                <a:cs typeface="Arial"/>
              </a:rPr>
              <a:t>(timepoint 4)</a:t>
            </a:r>
          </a:p>
        </p:txBody>
      </p:sp>
      <p:pic>
        <p:nvPicPr>
          <p:cNvPr id="6" name="Picture 5">
            <a:extLst>
              <a:ext uri="{FF2B5EF4-FFF2-40B4-BE49-F238E27FC236}">
                <a16:creationId xmlns:a16="http://schemas.microsoft.com/office/drawing/2014/main" id="{3FF3D2AF-8CC3-9A41-6152-44E09B5ECA9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561856" y="49032"/>
            <a:ext cx="281905" cy="281905"/>
          </a:xfrm>
          <a:prstGeom prst="rect">
            <a:avLst/>
          </a:prstGeom>
        </p:spPr>
      </p:pic>
      <p:pic>
        <p:nvPicPr>
          <p:cNvPr id="8" name="Picture 7">
            <a:extLst>
              <a:ext uri="{FF2B5EF4-FFF2-40B4-BE49-F238E27FC236}">
                <a16:creationId xmlns:a16="http://schemas.microsoft.com/office/drawing/2014/main" id="{CD5A67E0-C62C-B644-AA58-B163CB993257}"/>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11853304" y="49032"/>
            <a:ext cx="281045" cy="243779"/>
          </a:xfrm>
          <a:prstGeom prst="rect">
            <a:avLst/>
          </a:prstGeom>
          <a:effectLst/>
        </p:spPr>
      </p:pic>
    </p:spTree>
    <p:extLst>
      <p:ext uri="{BB962C8B-B14F-4D97-AF65-F5344CB8AC3E}">
        <p14:creationId xmlns:p14="http://schemas.microsoft.com/office/powerpoint/2010/main" val="16582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83AE-C624-669A-5C43-4CC8CC37A349}"/>
            </a:ext>
          </a:extLst>
        </p:cNvPr>
        <p:cNvGrpSpPr/>
        <p:nvPr/>
      </p:nvGrpSpPr>
      <p:grpSpPr>
        <a:xfrm>
          <a:off x="0" y="0"/>
          <a:ext cx="0" cy="0"/>
          <a:chOff x="0" y="0"/>
          <a:chExt cx="0" cy="0"/>
        </a:xfrm>
      </p:grpSpPr>
      <p:sp>
        <p:nvSpPr>
          <p:cNvPr id="8" name="Title">
            <a:extLst>
              <a:ext uri="{FF2B5EF4-FFF2-40B4-BE49-F238E27FC236}">
                <a16:creationId xmlns:a16="http://schemas.microsoft.com/office/drawing/2014/main" id="{64B74472-CDFB-4C94-FA65-DF9A310C2F3D}"/>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Measures 2</a:t>
            </a:r>
          </a:p>
        </p:txBody>
      </p:sp>
      <p:sp>
        <p:nvSpPr>
          <p:cNvPr id="10" name="Title 1">
            <a:extLst>
              <a:ext uri="{FF2B5EF4-FFF2-40B4-BE49-F238E27FC236}">
                <a16:creationId xmlns:a16="http://schemas.microsoft.com/office/drawing/2014/main" id="{4D65BB50-FC15-2458-BCA1-3A20CF72D80D}"/>
              </a:ext>
              <a:ext uri="{C183D7F6-B498-43B3-948B-1728B52AA6E4}">
                <adec:decorative xmlns:adec="http://schemas.microsoft.com/office/drawing/2017/decorative" val="1"/>
              </a:ext>
            </a:extLst>
          </p:cNvPr>
          <p:cNvSpPr txBox="1">
            <a:spLocks noGrp="1"/>
          </p:cNvSpPr>
          <p:nvPr>
            <p:ph type="title" idx="4294967295"/>
          </p:nvPr>
        </p:nvSpPr>
        <p:spPr>
          <a:xfrm>
            <a:off x="834037" y="3881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Arial"/>
              </a:rPr>
              <a:t>Method: Measures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73FCA695-4E48-2565-C45F-74FB3D4FEE1F}"/>
              </a:ext>
            </a:extLst>
          </p:cNvPr>
          <p:cNvSpPr>
            <a:spLocks noGrp="1"/>
          </p:cNvSpPr>
          <p:nvPr>
            <p:ph type="body" idx="1"/>
          </p:nvPr>
        </p:nvSpPr>
        <p:spPr>
          <a:xfrm>
            <a:off x="839788" y="1879765"/>
            <a:ext cx="5157787" cy="823912"/>
          </a:xfrm>
        </p:spPr>
        <p:txBody>
          <a:bodyPr anchor="t">
            <a:noAutofit/>
          </a:bodyPr>
          <a:lstStyle/>
          <a:p>
            <a:pPr>
              <a:lnSpc>
                <a:spcPct val="120000"/>
              </a:lnSpc>
            </a:pPr>
            <a:r>
              <a:rPr lang="en-US" sz="2000">
                <a:solidFill>
                  <a:srgbClr val="356D3C"/>
                </a:solidFill>
              </a:rPr>
              <a:t>Maslach Burnout Inventory – Educators’ Survey (MBI; Maslach et al., 1996)</a:t>
            </a:r>
            <a:endParaRPr lang="en-US" sz="2000">
              <a:solidFill>
                <a:srgbClr val="356D3C"/>
              </a:solidFill>
              <a:cs typeface="Arial"/>
            </a:endParaRPr>
          </a:p>
        </p:txBody>
      </p:sp>
      <p:sp>
        <p:nvSpPr>
          <p:cNvPr id="4" name="Content Placeholder 3">
            <a:extLst>
              <a:ext uri="{FF2B5EF4-FFF2-40B4-BE49-F238E27FC236}">
                <a16:creationId xmlns:a16="http://schemas.microsoft.com/office/drawing/2014/main" id="{D9092AB0-B473-6F77-F16D-61D8AD323525}"/>
              </a:ext>
            </a:extLst>
          </p:cNvPr>
          <p:cNvSpPr>
            <a:spLocks noGrp="1"/>
          </p:cNvSpPr>
          <p:nvPr>
            <p:ph sz="half" idx="2"/>
          </p:nvPr>
        </p:nvSpPr>
        <p:spPr>
          <a:xfrm>
            <a:off x="839788" y="2974898"/>
            <a:ext cx="5157787" cy="3684588"/>
          </a:xfrm>
        </p:spPr>
        <p:txBody>
          <a:bodyPr>
            <a:normAutofit lnSpcReduction="10000"/>
          </a:bodyPr>
          <a:lstStyle/>
          <a:p>
            <a:r>
              <a:rPr lang="en-US"/>
              <a:t>Teacher completed </a:t>
            </a:r>
          </a:p>
          <a:p>
            <a:r>
              <a:rPr lang="en-US"/>
              <a:t>22-item scale</a:t>
            </a:r>
          </a:p>
          <a:p>
            <a:r>
              <a:rPr lang="en-US"/>
              <a:t>Measures </a:t>
            </a:r>
          </a:p>
          <a:p>
            <a:pPr lvl="1"/>
            <a:r>
              <a:rPr lang="en-US"/>
              <a:t>Emotional exhaustion</a:t>
            </a:r>
          </a:p>
          <a:p>
            <a:pPr lvl="1"/>
            <a:r>
              <a:rPr lang="en-US"/>
              <a:t>Depersonalization</a:t>
            </a:r>
          </a:p>
          <a:p>
            <a:pPr lvl="1"/>
            <a:r>
              <a:rPr lang="en-US"/>
              <a:t>Personal accomplishment</a:t>
            </a:r>
          </a:p>
          <a:p>
            <a:r>
              <a:rPr lang="en-US"/>
              <a:t>Scale responses are 0 (</a:t>
            </a:r>
            <a:r>
              <a:rPr lang="en-US" i="1"/>
              <a:t>never</a:t>
            </a:r>
            <a:r>
              <a:rPr lang="en-US"/>
              <a:t>) to 6 (</a:t>
            </a:r>
            <a:r>
              <a:rPr lang="en-US" i="1"/>
              <a:t>every day</a:t>
            </a:r>
            <a:r>
              <a:rPr lang="en-US"/>
              <a:t>)</a:t>
            </a:r>
          </a:p>
        </p:txBody>
      </p:sp>
      <p:sp>
        <p:nvSpPr>
          <p:cNvPr id="5" name="Text Placeholder 4">
            <a:extLst>
              <a:ext uri="{FF2B5EF4-FFF2-40B4-BE49-F238E27FC236}">
                <a16:creationId xmlns:a16="http://schemas.microsoft.com/office/drawing/2014/main" id="{BB6DD7D7-F289-61FD-71A7-99E0647F90C9}"/>
              </a:ext>
            </a:extLst>
          </p:cNvPr>
          <p:cNvSpPr>
            <a:spLocks noGrp="1"/>
          </p:cNvSpPr>
          <p:nvPr>
            <p:ph type="body" sz="quarter" idx="3"/>
          </p:nvPr>
        </p:nvSpPr>
        <p:spPr>
          <a:xfrm>
            <a:off x="6172200" y="1879765"/>
            <a:ext cx="5183188" cy="823912"/>
          </a:xfrm>
        </p:spPr>
        <p:txBody>
          <a:bodyPr anchor="t">
            <a:noAutofit/>
          </a:bodyPr>
          <a:lstStyle/>
          <a:p>
            <a:pPr>
              <a:lnSpc>
                <a:spcPct val="120000"/>
              </a:lnSpc>
            </a:pPr>
            <a:r>
              <a:rPr lang="en-US" sz="2000">
                <a:solidFill>
                  <a:srgbClr val="356D3C"/>
                </a:solidFill>
              </a:rPr>
              <a:t>Teacher Self-Efficacy Scale – long form (TSES; Tschannen-Moran &amp; Woolfolk Hoy, 2001)</a:t>
            </a:r>
            <a:endParaRPr lang="en-US" sz="2000">
              <a:cs typeface="Arial"/>
            </a:endParaRPr>
          </a:p>
        </p:txBody>
      </p:sp>
      <p:sp>
        <p:nvSpPr>
          <p:cNvPr id="6" name="Content Placeholder 5">
            <a:extLst>
              <a:ext uri="{FF2B5EF4-FFF2-40B4-BE49-F238E27FC236}">
                <a16:creationId xmlns:a16="http://schemas.microsoft.com/office/drawing/2014/main" id="{CADFC2FC-647E-34F8-F455-75FF07814367}"/>
              </a:ext>
            </a:extLst>
          </p:cNvPr>
          <p:cNvSpPr>
            <a:spLocks noGrp="1"/>
          </p:cNvSpPr>
          <p:nvPr>
            <p:ph sz="quarter" idx="4"/>
          </p:nvPr>
        </p:nvSpPr>
        <p:spPr>
          <a:xfrm>
            <a:off x="6172200" y="2974898"/>
            <a:ext cx="4919353" cy="3684588"/>
          </a:xfrm>
        </p:spPr>
        <p:txBody>
          <a:bodyPr>
            <a:normAutofit lnSpcReduction="10000"/>
          </a:bodyPr>
          <a:lstStyle/>
          <a:p>
            <a:r>
              <a:rPr lang="en-US"/>
              <a:t>Teacher completed</a:t>
            </a:r>
          </a:p>
          <a:p>
            <a:r>
              <a:rPr lang="en-US"/>
              <a:t>24-item scale </a:t>
            </a:r>
          </a:p>
          <a:p>
            <a:r>
              <a:rPr lang="en-US"/>
              <a:t>Subscales </a:t>
            </a:r>
          </a:p>
          <a:p>
            <a:pPr lvl="1"/>
            <a:r>
              <a:rPr lang="en-US"/>
              <a:t>Student engagement </a:t>
            </a:r>
          </a:p>
          <a:p>
            <a:pPr lvl="1"/>
            <a:r>
              <a:rPr lang="en-US"/>
              <a:t>Instructional strategies </a:t>
            </a:r>
          </a:p>
          <a:p>
            <a:pPr lvl="1"/>
            <a:r>
              <a:rPr lang="en-US"/>
              <a:t>Classroom management </a:t>
            </a:r>
          </a:p>
          <a:p>
            <a:r>
              <a:rPr lang="en-US"/>
              <a:t>Item responses range from 0 (</a:t>
            </a:r>
            <a:r>
              <a:rPr lang="en-US" i="1"/>
              <a:t>nothing/not at all</a:t>
            </a:r>
            <a:r>
              <a:rPr lang="en-US"/>
              <a:t>) to 9 (</a:t>
            </a:r>
            <a:r>
              <a:rPr lang="en-US" i="1"/>
              <a:t>a great deal</a:t>
            </a:r>
            <a:r>
              <a:rPr lang="en-US"/>
              <a:t>) </a:t>
            </a:r>
          </a:p>
        </p:txBody>
      </p:sp>
      <p:pic>
        <p:nvPicPr>
          <p:cNvPr id="2" name="Picture 1">
            <a:extLst>
              <a:ext uri="{FF2B5EF4-FFF2-40B4-BE49-F238E27FC236}">
                <a16:creationId xmlns:a16="http://schemas.microsoft.com/office/drawing/2014/main" id="{7DEF6D25-AB3B-0EC8-4B7F-D8D83516F5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61856" y="49032"/>
            <a:ext cx="281905" cy="281905"/>
          </a:xfrm>
          <a:prstGeom prst="rect">
            <a:avLst/>
          </a:prstGeom>
        </p:spPr>
      </p:pic>
      <p:pic>
        <p:nvPicPr>
          <p:cNvPr id="7" name="Picture 6">
            <a:extLst>
              <a:ext uri="{FF2B5EF4-FFF2-40B4-BE49-F238E27FC236}">
                <a16:creationId xmlns:a16="http://schemas.microsoft.com/office/drawing/2014/main" id="{1B08A6D6-82E4-45F1-C8D2-9259A01E316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853304" y="49032"/>
            <a:ext cx="281045" cy="243779"/>
          </a:xfrm>
          <a:prstGeom prst="rect">
            <a:avLst/>
          </a:prstGeom>
          <a:effectLst/>
        </p:spPr>
      </p:pic>
    </p:spTree>
    <p:extLst>
      <p:ext uri="{BB962C8B-B14F-4D97-AF65-F5344CB8AC3E}">
        <p14:creationId xmlns:p14="http://schemas.microsoft.com/office/powerpoint/2010/main" val="4244923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1CDB-B376-20D0-8ACE-E59E89B4131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87A295F-06A3-B75C-F31E-28D1AD0F76FC}"/>
              </a:ext>
            </a:extLst>
          </p:cNvPr>
          <p:cNvSpPr txBox="1">
            <a:spLocks/>
          </p:cNvSpPr>
          <p:nvPr/>
        </p:nvSpPr>
        <p:spPr>
          <a:xfrm>
            <a:off x="621255" y="-1518266"/>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Discussion 2</a:t>
            </a:r>
          </a:p>
        </p:txBody>
      </p:sp>
      <p:sp>
        <p:nvSpPr>
          <p:cNvPr id="4" name="Title 3">
            <a:extLst>
              <a:ext uri="{FF2B5EF4-FFF2-40B4-BE49-F238E27FC236}">
                <a16:creationId xmlns:a16="http://schemas.microsoft.com/office/drawing/2014/main" id="{6F6D8474-5DA0-2524-FF9E-B080FF75DC00}"/>
              </a:ext>
              <a:ext uri="{C183D7F6-B498-43B3-948B-1728B52AA6E4}">
                <adec:decorative xmlns:adec="http://schemas.microsoft.com/office/drawing/2017/decorative" val="1"/>
              </a:ext>
            </a:extLst>
          </p:cNvPr>
          <p:cNvSpPr>
            <a:spLocks noGrp="1"/>
          </p:cNvSpPr>
          <p:nvPr>
            <p:ph type="title"/>
          </p:nvPr>
        </p:nvSpPr>
        <p:spPr/>
        <p:txBody>
          <a:bodyPr/>
          <a:lstStyle/>
          <a:p>
            <a:r>
              <a:rPr lang="en-US"/>
              <a:t>Discussion</a:t>
            </a:r>
          </a:p>
        </p:txBody>
      </p:sp>
      <p:pic>
        <p:nvPicPr>
          <p:cNvPr id="14" name="Picture 13" descr="Screenshot of the Ci3T Implementation Professional Learning Series page from the website">
            <a:extLst>
              <a:ext uri="{FF2B5EF4-FFF2-40B4-BE49-F238E27FC236}">
                <a16:creationId xmlns:a16="http://schemas.microsoft.com/office/drawing/2014/main" id="{41FE4F37-130D-A85E-9702-D0F217F171F6}"/>
              </a:ext>
            </a:extLst>
          </p:cNvPr>
          <p:cNvPicPr>
            <a:picLocks noChangeAspect="1"/>
          </p:cNvPicPr>
          <p:nvPr/>
        </p:nvPicPr>
        <p:blipFill>
          <a:blip r:embed="rId2"/>
          <a:stretch>
            <a:fillRect/>
          </a:stretch>
        </p:blipFill>
        <p:spPr>
          <a:xfrm>
            <a:off x="742550" y="1506922"/>
            <a:ext cx="3224926" cy="4458448"/>
          </a:xfrm>
          <a:prstGeom prst="rect">
            <a:avLst/>
          </a:prstGeom>
          <a:ln>
            <a:solidFill>
              <a:schemeClr val="tx1"/>
            </a:solidFill>
          </a:ln>
        </p:spPr>
      </p:pic>
      <p:sp>
        <p:nvSpPr>
          <p:cNvPr id="16" name="Rectangle: Rounded Corners 15">
            <a:extLst>
              <a:ext uri="{FF2B5EF4-FFF2-40B4-BE49-F238E27FC236}">
                <a16:creationId xmlns:a16="http://schemas.microsoft.com/office/drawing/2014/main" id="{7784FAFE-4BD4-D44C-7EE1-93A199EA72FA}"/>
              </a:ext>
            </a:extLst>
          </p:cNvPr>
          <p:cNvSpPr/>
          <p:nvPr/>
        </p:nvSpPr>
        <p:spPr>
          <a:xfrm>
            <a:off x="838200" y="6063897"/>
            <a:ext cx="2908436" cy="428978"/>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Traditional</a:t>
            </a:r>
          </a:p>
        </p:txBody>
      </p:sp>
      <p:graphicFrame>
        <p:nvGraphicFramePr>
          <p:cNvPr id="15" name="Diagram 14" descr="Venn Diagram with the words burnout and efficacy">
            <a:extLst>
              <a:ext uri="{FF2B5EF4-FFF2-40B4-BE49-F238E27FC236}">
                <a16:creationId xmlns:a16="http://schemas.microsoft.com/office/drawing/2014/main" id="{3C546D9A-8B78-5A07-CD5C-7527E1AA9909}"/>
              </a:ext>
            </a:extLst>
          </p:cNvPr>
          <p:cNvGraphicFramePr/>
          <p:nvPr>
            <p:extLst>
              <p:ext uri="{D42A27DB-BD31-4B8C-83A1-F6EECF244321}">
                <p14:modId xmlns:p14="http://schemas.microsoft.com/office/powerpoint/2010/main" val="1452342439"/>
              </p:ext>
            </p:extLst>
          </p:nvPr>
        </p:nvGraphicFramePr>
        <p:xfrm>
          <a:off x="4229126" y="2012741"/>
          <a:ext cx="3224926" cy="295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Image" descr="Computer screen with Ci3T modules displayed">
            <a:extLst>
              <a:ext uri="{FF2B5EF4-FFF2-40B4-BE49-F238E27FC236}">
                <a16:creationId xmlns:a16="http://schemas.microsoft.com/office/drawing/2014/main" id="{D1487032-0D10-3D83-118E-1ABAE004C36C}"/>
              </a:ext>
            </a:extLst>
          </p:cNvPr>
          <p:cNvGrpSpPr/>
          <p:nvPr/>
        </p:nvGrpSpPr>
        <p:grpSpPr>
          <a:xfrm>
            <a:off x="7635066" y="2012741"/>
            <a:ext cx="4067742" cy="3711262"/>
            <a:chOff x="770428" y="1626441"/>
            <a:chExt cx="5807526" cy="5231889"/>
          </a:xfrm>
        </p:grpSpPr>
        <p:pic>
          <p:nvPicPr>
            <p:cNvPr id="9" name="Computer">
              <a:extLst>
                <a:ext uri="{FF2B5EF4-FFF2-40B4-BE49-F238E27FC236}">
                  <a16:creationId xmlns:a16="http://schemas.microsoft.com/office/drawing/2014/main" id="{DC996E79-7A40-9F1D-7BFC-07D269596B92}"/>
                </a:ext>
              </a:extLst>
            </p:cNvPr>
            <p:cNvPicPr>
              <a:picLocks noChangeAspect="1"/>
            </p:cNvPicPr>
            <p:nvPr/>
          </p:nvPicPr>
          <p:blipFill>
            <a:blip r:embed="rId8"/>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0" name="Modules">
              <a:extLst>
                <a:ext uri="{FF2B5EF4-FFF2-40B4-BE49-F238E27FC236}">
                  <a16:creationId xmlns:a16="http://schemas.microsoft.com/office/drawing/2014/main" id="{9E6A9147-41F3-0FBA-96A9-9BE126BBC04C}"/>
                </a:ext>
              </a:extLst>
            </p:cNvPr>
            <p:cNvPicPr>
              <a:picLocks noChangeAspect="1"/>
            </p:cNvPicPr>
            <p:nvPr/>
          </p:nvPicPr>
          <p:blipFill>
            <a:blip r:embed="rId9"/>
            <a:srcRect r="1324"/>
            <a:stretch>
              <a:fillRect/>
            </a:stretch>
          </p:blipFill>
          <p:spPr>
            <a:xfrm>
              <a:off x="1017547" y="1878442"/>
              <a:ext cx="5301973" cy="3289869"/>
            </a:xfrm>
            <a:prstGeom prst="rect">
              <a:avLst/>
            </a:prstGeom>
          </p:spPr>
        </p:pic>
        <p:sp>
          <p:nvSpPr>
            <p:cNvPr id="11" name="Glare">
              <a:extLst>
                <a:ext uri="{FF2B5EF4-FFF2-40B4-BE49-F238E27FC236}">
                  <a16:creationId xmlns:a16="http://schemas.microsoft.com/office/drawing/2014/main" id="{F3411E5B-DBE1-18A5-C7BD-9F915B0A1F2D}"/>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B8DDD465-53FA-E56B-D496-C66EF1F0D559}"/>
              </a:ext>
            </a:extLst>
          </p:cNvPr>
          <p:cNvSpPr/>
          <p:nvPr/>
        </p:nvSpPr>
        <p:spPr>
          <a:xfrm>
            <a:off x="8210757" y="4656495"/>
            <a:ext cx="2908436" cy="42897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75000"/>
                    <a:lumOff val="25000"/>
                  </a:schemeClr>
                </a:solidFill>
              </a:rPr>
              <a:t>ci3t.org/enhance</a:t>
            </a:r>
          </a:p>
        </p:txBody>
      </p:sp>
      <p:pic>
        <p:nvPicPr>
          <p:cNvPr id="2" name="Picture 1">
            <a:extLst>
              <a:ext uri="{FF2B5EF4-FFF2-40B4-BE49-F238E27FC236}">
                <a16:creationId xmlns:a16="http://schemas.microsoft.com/office/drawing/2014/main" id="{F3BF4C91-B608-6320-24C2-DD9730F7ECE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561856" y="49032"/>
            <a:ext cx="281905" cy="281905"/>
          </a:xfrm>
          <a:prstGeom prst="rect">
            <a:avLst/>
          </a:prstGeom>
        </p:spPr>
      </p:pic>
      <p:pic>
        <p:nvPicPr>
          <p:cNvPr id="3" name="Picture 2">
            <a:extLst>
              <a:ext uri="{FF2B5EF4-FFF2-40B4-BE49-F238E27FC236}">
                <a16:creationId xmlns:a16="http://schemas.microsoft.com/office/drawing/2014/main" id="{51D63A90-C740-10F4-B538-DC0E9F2250A2}"/>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11853304" y="49032"/>
            <a:ext cx="281045" cy="243779"/>
          </a:xfrm>
          <a:prstGeom prst="rect">
            <a:avLst/>
          </a:prstGeom>
          <a:effectLst/>
        </p:spPr>
      </p:pic>
    </p:spTree>
    <p:extLst>
      <p:ext uri="{BB962C8B-B14F-4D97-AF65-F5344CB8AC3E}">
        <p14:creationId xmlns:p14="http://schemas.microsoft.com/office/powerpoint/2010/main" val="2352059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65063" y="2270009"/>
              <a:ext cx="861869" cy="747588"/>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pic>
        <p:nvPicPr>
          <p:cNvPr id="4" name="Picture 1">
            <a:extLst>
              <a:ext uri="{FF2B5EF4-FFF2-40B4-BE49-F238E27FC236}">
                <a16:creationId xmlns:a16="http://schemas.microsoft.com/office/drawing/2014/main" id="{D61D8EF9-5543-4A99-4F5C-C449351ADC95}"/>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4853958" y="3181077"/>
            <a:ext cx="2687105"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94647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D0E2C1-09A8-1E08-D163-99003D1CE2D7}"/>
              </a:ext>
            </a:extLst>
          </p:cNvPr>
          <p:cNvSpPr>
            <a:spLocks noGrp="1"/>
          </p:cNvSpPr>
          <p:nvPr>
            <p:ph type="title"/>
          </p:nvPr>
        </p:nvSpPr>
        <p:spPr/>
        <p:txBody>
          <a:bodyPr/>
          <a:lstStyle/>
          <a:p>
            <a:r>
              <a:rPr lang="en-US"/>
              <a:t>Agenda</a:t>
            </a:r>
          </a:p>
        </p:txBody>
      </p:sp>
      <p:sp>
        <p:nvSpPr>
          <p:cNvPr id="5" name="Content Placeholder 4">
            <a:extLst>
              <a:ext uri="{FF2B5EF4-FFF2-40B4-BE49-F238E27FC236}">
                <a16:creationId xmlns:a16="http://schemas.microsoft.com/office/drawing/2014/main" id="{1954B79F-0D7A-CE7E-D271-DD7E5708C6FE}"/>
              </a:ext>
            </a:extLst>
          </p:cNvPr>
          <p:cNvSpPr>
            <a:spLocks noGrp="1"/>
          </p:cNvSpPr>
          <p:nvPr>
            <p:ph idx="1"/>
          </p:nvPr>
        </p:nvSpPr>
        <p:spPr/>
        <p:txBody>
          <a:bodyPr vert="horz" lIns="91440" tIns="45720" rIns="91440" bIns="45720" rtlCol="0" anchor="t">
            <a:normAutofit/>
          </a:bodyPr>
          <a:lstStyle/>
          <a:p>
            <a:pPr>
              <a:lnSpc>
                <a:spcPct val="100000"/>
              </a:lnSpc>
              <a:spcAft>
                <a:spcPts val="600"/>
              </a:spcAft>
            </a:pPr>
            <a:r>
              <a:rPr lang="en-US"/>
              <a:t>Overview of Comprehensive, Integrated, Three-Tiered (Ci3T) Model of Prevention</a:t>
            </a:r>
          </a:p>
          <a:p>
            <a:pPr>
              <a:lnSpc>
                <a:spcPct val="100000"/>
              </a:lnSpc>
              <a:spcAft>
                <a:spcPts val="600"/>
              </a:spcAft>
            </a:pPr>
            <a:r>
              <a:rPr lang="en-US"/>
              <a:t>Project ENHANCE</a:t>
            </a:r>
          </a:p>
          <a:p>
            <a:pPr>
              <a:lnSpc>
                <a:spcPct val="100000"/>
              </a:lnSpc>
              <a:spcAft>
                <a:spcPts val="600"/>
              </a:spcAft>
            </a:pPr>
            <a:r>
              <a:rPr lang="en-US"/>
              <a:t>A Preliminary Look </a:t>
            </a:r>
          </a:p>
          <a:p>
            <a:pPr lvl="1">
              <a:lnSpc>
                <a:spcPct val="100000"/>
              </a:lnSpc>
              <a:spcBef>
                <a:spcPts val="600"/>
              </a:spcBef>
            </a:pPr>
            <a:r>
              <a:rPr lang="en-US"/>
              <a:t>Elementary Teacher Well-being Beyond Initial Ci3T Implementation </a:t>
            </a:r>
          </a:p>
          <a:p>
            <a:pPr lvl="1">
              <a:lnSpc>
                <a:spcPct val="100000"/>
              </a:lnSpc>
              <a:spcBef>
                <a:spcPts val="600"/>
              </a:spcBef>
            </a:pPr>
            <a:r>
              <a:rPr lang="en-US"/>
              <a:t>Elementary Teacher Well-being During Initial Ci3T Implementation </a:t>
            </a:r>
          </a:p>
          <a:p>
            <a:pPr>
              <a:lnSpc>
                <a:spcPct val="100000"/>
              </a:lnSpc>
              <a:spcBef>
                <a:spcPts val="600"/>
              </a:spcBef>
            </a:pPr>
            <a:r>
              <a:rPr lang="en-US"/>
              <a:t>Future Inquiry and Next Steps</a:t>
            </a:r>
          </a:p>
        </p:txBody>
      </p:sp>
    </p:spTree>
    <p:extLst>
      <p:ext uri="{BB962C8B-B14F-4D97-AF65-F5344CB8AC3E}">
        <p14:creationId xmlns:p14="http://schemas.microsoft.com/office/powerpoint/2010/main" val="4172046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A89E-0351-C708-0B6A-A0C33F254A4B}"/>
              </a:ext>
            </a:extLst>
          </p:cNvPr>
          <p:cNvSpPr>
            <a:spLocks noGrp="1"/>
          </p:cNvSpPr>
          <p:nvPr>
            <p:ph type="title"/>
          </p:nvPr>
        </p:nvSpPr>
        <p:spPr/>
        <p:txBody>
          <a:bodyPr>
            <a:normAutofit/>
          </a:bodyPr>
          <a:lstStyle/>
          <a:p>
            <a:r>
              <a:rPr lang="en-US"/>
              <a:t>Overview of Comprehensive, Integrated, Three-Tiered (Ci3T) Model of Prevention </a:t>
            </a:r>
          </a:p>
        </p:txBody>
      </p:sp>
    </p:spTree>
    <p:extLst>
      <p:ext uri="{BB962C8B-B14F-4D97-AF65-F5344CB8AC3E}">
        <p14:creationId xmlns:p14="http://schemas.microsoft.com/office/powerpoint/2010/main" val="111580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3"/>
          <a:stretch>
            <a:fillRect/>
          </a:stretch>
        </p:blipFill>
        <p:spPr>
          <a:xfrm>
            <a:off x="1542142" y="0"/>
            <a:ext cx="9107715" cy="6858000"/>
          </a:xfrm>
          <a:prstGeom prst="rect">
            <a:avLst/>
          </a:prstGeom>
        </p:spPr>
      </p:pic>
    </p:spTree>
    <p:extLst>
      <p:ext uri="{BB962C8B-B14F-4D97-AF65-F5344CB8AC3E}">
        <p14:creationId xmlns:p14="http://schemas.microsoft.com/office/powerpoint/2010/main" val="215647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05CC-0BA4-E0EE-FE3F-22926F86A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1868A-5E99-C839-A6BC-85C12DFD49A6}"/>
              </a:ext>
            </a:extLst>
          </p:cNvPr>
          <p:cNvSpPr>
            <a:spLocks noGrp="1"/>
          </p:cNvSpPr>
          <p:nvPr>
            <p:ph type="title"/>
          </p:nvPr>
        </p:nvSpPr>
        <p:spPr/>
        <p:txBody>
          <a:bodyPr/>
          <a:lstStyle/>
          <a:p>
            <a:r>
              <a:rPr lang="en-US"/>
              <a:t>Project ENHANCE</a:t>
            </a:r>
          </a:p>
        </p:txBody>
      </p:sp>
    </p:spTree>
    <p:extLst>
      <p:ext uri="{BB962C8B-B14F-4D97-AF65-F5344CB8AC3E}">
        <p14:creationId xmlns:p14="http://schemas.microsoft.com/office/powerpoint/2010/main" val="47352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5617-C690-917F-4D8E-185851B7E3AC}"/>
              </a:ext>
            </a:extLst>
          </p:cNvPr>
          <p:cNvSpPr>
            <a:spLocks noGrp="1"/>
          </p:cNvSpPr>
          <p:nvPr>
            <p:ph type="title"/>
          </p:nvPr>
        </p:nvSpPr>
        <p:spPr>
          <a:xfrm>
            <a:off x="10758" y="-1379353"/>
            <a:ext cx="10515600" cy="1325563"/>
          </a:xfrm>
        </p:spPr>
        <p:txBody>
          <a:bodyPr/>
          <a:lstStyle/>
          <a:p>
            <a:r>
              <a:rPr lang="en-US"/>
              <a:t>Project Enhance Map</a:t>
            </a:r>
          </a:p>
        </p:txBody>
      </p:sp>
      <p:pic>
        <p:nvPicPr>
          <p:cNvPr id="4" name="Picture 3" descr="Infographic showing a map of the United States representing states in which universities are funded by Institute of Education Sciences Project Enhance. There are headshots of the Primary Investigators and personnel of the project. &#10;Moving from left to right, there are three headshots over California, one headshot over the University of Arizona, one headshot over the University of Kansas, one headshot over Kentucky with University of Louisville, one headshot over Michigan with University of Michigan-Flint, one headshot over the University of Connecticut, and one headshot over Massachusetts with Northeastern University.">
            <a:extLst>
              <a:ext uri="{FF2B5EF4-FFF2-40B4-BE49-F238E27FC236}">
                <a16:creationId xmlns:a16="http://schemas.microsoft.com/office/drawing/2014/main" id="{3EA56947-6549-44E9-F54D-83385BAE1A20}"/>
              </a:ext>
            </a:extLst>
          </p:cNvPr>
          <p:cNvPicPr>
            <a:picLocks noChangeAspect="1"/>
          </p:cNvPicPr>
          <p:nvPr/>
        </p:nvPicPr>
        <p:blipFill>
          <a:blip r:embed="rId2"/>
          <a:stretch>
            <a:fillRect/>
          </a:stretch>
        </p:blipFill>
        <p:spPr>
          <a:xfrm>
            <a:off x="-1" y="0"/>
            <a:ext cx="12307387" cy="6858000"/>
          </a:xfrm>
          <a:prstGeom prst="rect">
            <a:avLst/>
          </a:prstGeom>
        </p:spPr>
      </p:pic>
    </p:spTree>
    <p:extLst>
      <p:ext uri="{BB962C8B-B14F-4D97-AF65-F5344CB8AC3E}">
        <p14:creationId xmlns:p14="http://schemas.microsoft.com/office/powerpoint/2010/main" val="373885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FBA07-A1B2-1426-A44B-04B174E9E0DF}"/>
              </a:ext>
            </a:extLst>
          </p:cNvPr>
          <p:cNvSpPr>
            <a:spLocks noGrp="1"/>
          </p:cNvSpPr>
          <p:nvPr>
            <p:ph type="title"/>
          </p:nvPr>
        </p:nvSpPr>
        <p:spPr>
          <a:xfrm>
            <a:off x="0" y="-1356043"/>
            <a:ext cx="10515600" cy="1325563"/>
          </a:xfrm>
        </p:spPr>
        <p:txBody>
          <a:bodyPr/>
          <a:lstStyle/>
          <a:p>
            <a:r>
              <a:rPr lang="en-US"/>
              <a:t>Ci3T Project Enhance</a:t>
            </a:r>
          </a:p>
        </p:txBody>
      </p:sp>
      <p:pic>
        <p:nvPicPr>
          <p:cNvPr id="4" name="Picture 3" descr="Infographic showcasing the activities across 6 years of Project Enhance. Years 1-3 were Design Years, Years 4-5 were a randomized controlled trial, and Year 6 was dissemination activities.">
            <a:extLst>
              <a:ext uri="{FF2B5EF4-FFF2-40B4-BE49-F238E27FC236}">
                <a16:creationId xmlns:a16="http://schemas.microsoft.com/office/drawing/2014/main" id="{626866F5-620D-A6FD-1D3F-35AB3F14115F}"/>
              </a:ext>
            </a:extLst>
          </p:cNvPr>
          <p:cNvPicPr>
            <a:picLocks noChangeAspect="1"/>
          </p:cNvPicPr>
          <p:nvPr/>
        </p:nvPicPr>
        <p:blipFill>
          <a:blip r:embed="rId3"/>
          <a:stretch>
            <a:fillRect/>
          </a:stretch>
        </p:blipFill>
        <p:spPr>
          <a:xfrm>
            <a:off x="0" y="163646"/>
            <a:ext cx="12192000" cy="6530707"/>
          </a:xfrm>
          <a:prstGeom prst="rect">
            <a:avLst/>
          </a:prstGeom>
        </p:spPr>
      </p:pic>
    </p:spTree>
    <p:extLst>
      <p:ext uri="{BB962C8B-B14F-4D97-AF65-F5344CB8AC3E}">
        <p14:creationId xmlns:p14="http://schemas.microsoft.com/office/powerpoint/2010/main" val="992797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4A2A-5542-EE1A-FAAE-EEBC72750C8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487939-BE06-701F-3AFA-525141706205}"/>
              </a:ext>
            </a:extLst>
          </p:cNvPr>
          <p:cNvSpPr>
            <a:spLocks noGrp="1"/>
          </p:cNvSpPr>
          <p:nvPr>
            <p:ph type="title"/>
          </p:nvPr>
        </p:nvSpPr>
        <p:spPr/>
        <p:txBody>
          <a:bodyPr/>
          <a:lstStyle/>
          <a:p>
            <a:r>
              <a:rPr lang="en-US"/>
              <a:t>Teacher Well-being: What we know</a:t>
            </a:r>
          </a:p>
        </p:txBody>
      </p:sp>
      <p:pic>
        <p:nvPicPr>
          <p:cNvPr id="10" name="Picture 9">
            <a:extLst>
              <a:ext uri="{FF2B5EF4-FFF2-40B4-BE49-F238E27FC236}">
                <a16:creationId xmlns:a16="http://schemas.microsoft.com/office/drawing/2014/main" id="{53643D33-6BC3-9BAD-2844-4910F9D737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3364" y="1715130"/>
            <a:ext cx="2663093" cy="4021814"/>
          </a:xfrm>
          <a:prstGeom prst="rect">
            <a:avLst/>
          </a:prstGeom>
          <a:ln>
            <a:solidFill>
              <a:schemeClr val="bg2"/>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ABC50AA8-2117-AF3B-664A-8EB51F594CC9}"/>
              </a:ext>
            </a:extLst>
          </p:cNvPr>
          <p:cNvSpPr/>
          <p:nvPr/>
        </p:nvSpPr>
        <p:spPr>
          <a:xfrm>
            <a:off x="993365" y="5902216"/>
            <a:ext cx="2624320" cy="6096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Oakes et al. (2013)</a:t>
            </a:r>
          </a:p>
        </p:txBody>
      </p:sp>
      <p:pic>
        <p:nvPicPr>
          <p:cNvPr id="5" name="Picture 4">
            <a:extLst>
              <a:ext uri="{FF2B5EF4-FFF2-40B4-BE49-F238E27FC236}">
                <a16:creationId xmlns:a16="http://schemas.microsoft.com/office/drawing/2014/main" id="{A4068670-9B2D-6305-CF97-DA563CF022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0218" y="1641803"/>
            <a:ext cx="3044911" cy="411958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D293760-F42C-CCBF-78F9-8860C06671CA}"/>
              </a:ext>
            </a:extLst>
          </p:cNvPr>
          <p:cNvSpPr/>
          <p:nvPr/>
        </p:nvSpPr>
        <p:spPr>
          <a:xfrm>
            <a:off x="4460218" y="5902216"/>
            <a:ext cx="3044911" cy="6096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Oakes et al. (2021)</a:t>
            </a:r>
          </a:p>
        </p:txBody>
      </p:sp>
      <p:pic>
        <p:nvPicPr>
          <p:cNvPr id="11" name="Picture 10">
            <a:extLst>
              <a:ext uri="{FF2B5EF4-FFF2-40B4-BE49-F238E27FC236}">
                <a16:creationId xmlns:a16="http://schemas.microsoft.com/office/drawing/2014/main" id="{C89ED4F1-1EF4-F312-B5DA-63E88E273097}"/>
              </a:ext>
              <a:ext uri="{C183D7F6-B498-43B3-948B-1728B52AA6E4}">
                <adec:decorative xmlns:adec="http://schemas.microsoft.com/office/drawing/2017/decorative" val="1"/>
              </a:ext>
            </a:extLst>
          </p:cNvPr>
          <p:cNvPicPr>
            <a:picLocks noChangeAspect="1"/>
          </p:cNvPicPr>
          <p:nvPr/>
        </p:nvPicPr>
        <p:blipFill>
          <a:blip r:embed="rId5"/>
          <a:srcRect l="4067" t="3621" r="7529" b="6485"/>
          <a:stretch>
            <a:fillRect/>
          </a:stretch>
        </p:blipFill>
        <p:spPr>
          <a:xfrm>
            <a:off x="8130160" y="1646588"/>
            <a:ext cx="3116370" cy="4114800"/>
          </a:xfrm>
          <a:prstGeom prst="rect">
            <a:avLst/>
          </a:prstGeom>
          <a:ln>
            <a:solidFill>
              <a:schemeClr val="bg2"/>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9DEDEEA-FBEF-2738-66BE-EA763C5DBE06}"/>
              </a:ext>
            </a:extLst>
          </p:cNvPr>
          <p:cNvSpPr/>
          <p:nvPr/>
        </p:nvSpPr>
        <p:spPr>
          <a:xfrm>
            <a:off x="8151489" y="5902216"/>
            <a:ext cx="3073712" cy="6096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Lane et al. (2021)</a:t>
            </a:r>
          </a:p>
        </p:txBody>
      </p:sp>
    </p:spTree>
    <p:extLst>
      <p:ext uri="{BB962C8B-B14F-4D97-AF65-F5344CB8AC3E}">
        <p14:creationId xmlns:p14="http://schemas.microsoft.com/office/powerpoint/2010/main" val="126263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6D815-CD6D-B6E9-EBBB-0F6C6330F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9A556-6D1F-32DC-C1F7-E1B6C453CC0F}"/>
              </a:ext>
            </a:extLst>
          </p:cNvPr>
          <p:cNvSpPr>
            <a:spLocks noGrp="1"/>
          </p:cNvSpPr>
          <p:nvPr>
            <p:ph type="title"/>
          </p:nvPr>
        </p:nvSpPr>
        <p:spPr/>
        <p:txBody>
          <a:bodyPr>
            <a:normAutofit/>
          </a:bodyPr>
          <a:lstStyle/>
          <a:p>
            <a:r>
              <a:rPr lang="en-US" sz="4900"/>
              <a:t>A Preliminary Look: </a:t>
            </a:r>
            <a:br>
              <a:rPr lang="en-US" sz="4900"/>
            </a:br>
            <a:r>
              <a:rPr lang="en-US" sz="4900"/>
              <a:t>Teacher Well-being Beyond Initial Ci3T Implementation </a:t>
            </a:r>
            <a:endParaRPr lang="en-US"/>
          </a:p>
        </p:txBody>
      </p:sp>
      <p:sp>
        <p:nvSpPr>
          <p:cNvPr id="3" name="Text Placeholder 2">
            <a:extLst>
              <a:ext uri="{FF2B5EF4-FFF2-40B4-BE49-F238E27FC236}">
                <a16:creationId xmlns:a16="http://schemas.microsoft.com/office/drawing/2014/main" id="{CD77BEDC-25F9-3413-42A0-9763C26DA78D}"/>
              </a:ext>
            </a:extLst>
          </p:cNvPr>
          <p:cNvSpPr>
            <a:spLocks noGrp="1"/>
          </p:cNvSpPr>
          <p:nvPr>
            <p:ph type="body" idx="1"/>
          </p:nvPr>
        </p:nvSpPr>
        <p:spPr>
          <a:xfrm>
            <a:off x="6096000" y="4589463"/>
            <a:ext cx="5209309" cy="1500187"/>
          </a:xfrm>
        </p:spPr>
        <p:txBody>
          <a:bodyPr/>
          <a:lstStyle/>
          <a:p>
            <a:pPr>
              <a:lnSpc>
                <a:spcPct val="100000"/>
              </a:lnSpc>
            </a:pPr>
            <a:r>
              <a:rPr lang="en-US" sz="2800"/>
              <a:t>Study 2 – Exploring</a:t>
            </a:r>
            <a:br>
              <a:rPr lang="en-US" sz="2800"/>
            </a:br>
            <a:r>
              <a:rPr lang="en-US">
                <a:solidFill>
                  <a:schemeClr val="accent4"/>
                </a:solidFill>
              </a:rPr>
              <a:t>Enhanced-Ci3T Implementation Series and Delivery</a:t>
            </a:r>
          </a:p>
        </p:txBody>
      </p:sp>
      <p:pic>
        <p:nvPicPr>
          <p:cNvPr id="2050" name="Picture 2">
            <a:extLst>
              <a:ext uri="{FF2B5EF4-FFF2-40B4-BE49-F238E27FC236}">
                <a16:creationId xmlns:a16="http://schemas.microsoft.com/office/drawing/2014/main" id="{8807E708-A4D1-113C-3881-CA87EC004C4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2435" y="4649747"/>
            <a:ext cx="997030" cy="99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740807"/>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8B0095-BB0B-40E1-AFDF-D748D1F81FD3}">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26BB86-3058-4B62-9359-AB4569624D22}">
  <ds:schemaRefs>
    <ds:schemaRef ds:uri="4318368a-e051-4120-b782-b8f83150f24c"/>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purl.org/dc/dcmitype/"/>
    <ds:schemaRef ds:uri="f9e924d8-64f0-44e1-941a-d1c0bfcaccf4"/>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474D2C8-E307-4709-A85A-8308F1CF43A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1152</Words>
  <Application>Microsoft Office PowerPoint</Application>
  <PresentationFormat>Widescreen</PresentationFormat>
  <Paragraphs>170</Paragraphs>
  <Slides>19</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System Font Regular</vt:lpstr>
      <vt:lpstr>Aptos</vt:lpstr>
      <vt:lpstr>Arial</vt:lpstr>
      <vt:lpstr>Calibri</vt:lpstr>
      <vt:lpstr>Century Gothic</vt:lpstr>
      <vt:lpstr>Courier New</vt:lpstr>
      <vt:lpstr>Roboto</vt:lpstr>
      <vt:lpstr>Times New Roman</vt:lpstr>
      <vt:lpstr>Wingdings</vt:lpstr>
      <vt:lpstr>Ci3T</vt:lpstr>
      <vt:lpstr>How are Elementary Teachers Faring in Ci3T Systems?</vt:lpstr>
      <vt:lpstr>Agenda</vt:lpstr>
      <vt:lpstr>Overview of Comprehensive, Integrated, Three-Tiered (Ci3T) Model of Prevention </vt:lpstr>
      <vt:lpstr>Comprehensive, Integrated, Three-Tiered Model of Prevention 1</vt:lpstr>
      <vt:lpstr>Project ENHANCE</vt:lpstr>
      <vt:lpstr>Project Enhance Map</vt:lpstr>
      <vt:lpstr>Ci3T Project Enhance</vt:lpstr>
      <vt:lpstr>Teacher Well-being: What we know</vt:lpstr>
      <vt:lpstr>A Preliminary Look:  Teacher Well-being Beyond Initial Ci3T Implementation </vt:lpstr>
      <vt:lpstr>Research Questions</vt:lpstr>
      <vt:lpstr>Method: Procedures</vt:lpstr>
      <vt:lpstr>Method: Measures</vt:lpstr>
      <vt:lpstr>Discussion</vt:lpstr>
      <vt:lpstr>A Preliminary Look:  Teacher Well-being During Initial Ci3T Implementation</vt:lpstr>
      <vt:lpstr>Research Questions</vt:lpstr>
      <vt:lpstr>Method: Procedures</vt:lpstr>
      <vt:lpstr>Method: Measures</vt:lpstr>
      <vt:lpstr>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1</cp:revision>
  <dcterms:created xsi:type="dcterms:W3CDTF">2020-08-09T02:04:37Z</dcterms:created>
  <dcterms:modified xsi:type="dcterms:W3CDTF">2025-11-17T20:51:30Z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