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2.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71"/>
  </p:notesMasterIdLst>
  <p:handoutMasterIdLst>
    <p:handoutMasterId r:id="rId72"/>
  </p:handoutMasterIdLst>
  <p:sldIdLst>
    <p:sldId id="1953" r:id="rId5"/>
    <p:sldId id="1954" r:id="rId6"/>
    <p:sldId id="1955" r:id="rId7"/>
    <p:sldId id="1918" r:id="rId8"/>
    <p:sldId id="1958" r:id="rId9"/>
    <p:sldId id="1542" r:id="rId10"/>
    <p:sldId id="1951" r:id="rId11"/>
    <p:sldId id="282" r:id="rId12"/>
    <p:sldId id="1971" r:id="rId13"/>
    <p:sldId id="264" r:id="rId14"/>
    <p:sldId id="1928" r:id="rId15"/>
    <p:sldId id="323" r:id="rId16"/>
    <p:sldId id="1934" r:id="rId17"/>
    <p:sldId id="1543" r:id="rId18"/>
    <p:sldId id="1904" r:id="rId19"/>
    <p:sldId id="1956" r:id="rId20"/>
    <p:sldId id="1957" r:id="rId21"/>
    <p:sldId id="287" r:id="rId22"/>
    <p:sldId id="1974" r:id="rId23"/>
    <p:sldId id="1972" r:id="rId24"/>
    <p:sldId id="1973" r:id="rId25"/>
    <p:sldId id="284" r:id="rId26"/>
    <p:sldId id="285" r:id="rId27"/>
    <p:sldId id="286" r:id="rId28"/>
    <p:sldId id="290" r:id="rId29"/>
    <p:sldId id="1975" r:id="rId30"/>
    <p:sldId id="1976" r:id="rId31"/>
    <p:sldId id="296" r:id="rId32"/>
    <p:sldId id="294" r:id="rId33"/>
    <p:sldId id="295" r:id="rId34"/>
    <p:sldId id="265" r:id="rId35"/>
    <p:sldId id="263" r:id="rId36"/>
    <p:sldId id="1961" r:id="rId37"/>
    <p:sldId id="308" r:id="rId38"/>
    <p:sldId id="292" r:id="rId39"/>
    <p:sldId id="293" r:id="rId40"/>
    <p:sldId id="272" r:id="rId41"/>
    <p:sldId id="273" r:id="rId42"/>
    <p:sldId id="1962" r:id="rId43"/>
    <p:sldId id="1963" r:id="rId44"/>
    <p:sldId id="322" r:id="rId45"/>
    <p:sldId id="1968" r:id="rId46"/>
    <p:sldId id="1970" r:id="rId47"/>
    <p:sldId id="1969" r:id="rId48"/>
    <p:sldId id="299" r:id="rId49"/>
    <p:sldId id="1524" r:id="rId50"/>
    <p:sldId id="315" r:id="rId51"/>
    <p:sldId id="301" r:id="rId52"/>
    <p:sldId id="1967" r:id="rId53"/>
    <p:sldId id="306" r:id="rId54"/>
    <p:sldId id="307" r:id="rId55"/>
    <p:sldId id="1977" r:id="rId56"/>
    <p:sldId id="309" r:id="rId57"/>
    <p:sldId id="310" r:id="rId58"/>
    <p:sldId id="311" r:id="rId59"/>
    <p:sldId id="1964" r:id="rId60"/>
    <p:sldId id="274" r:id="rId61"/>
    <p:sldId id="313" r:id="rId62"/>
    <p:sldId id="1978" r:id="rId63"/>
    <p:sldId id="1965" r:id="rId64"/>
    <p:sldId id="1966" r:id="rId65"/>
    <p:sldId id="317" r:id="rId66"/>
    <p:sldId id="1670" r:id="rId67"/>
    <p:sldId id="1678" r:id="rId68"/>
    <p:sldId id="1436" r:id="rId69"/>
    <p:sldId id="1933"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Agenda Intros" id="{9ECA691B-69FE-C341-BD04-8C2A4397E0CE}">
          <p14:sldIdLst>
            <p14:sldId id="1953"/>
            <p14:sldId id="1954"/>
            <p14:sldId id="1955"/>
            <p14:sldId id="1918"/>
          </p14:sldIdLst>
        </p14:section>
        <p14:section name="Ci3T Overview" id="{58F871A6-255B-4541-8010-49262E7ED9D9}">
          <p14:sldIdLst>
            <p14:sldId id="1958"/>
            <p14:sldId id="1542"/>
            <p14:sldId id="1951"/>
            <p14:sldId id="282"/>
            <p14:sldId id="1971"/>
            <p14:sldId id="264"/>
            <p14:sldId id="1928"/>
            <p14:sldId id="323"/>
            <p14:sldId id="1934"/>
            <p14:sldId id="1543"/>
            <p14:sldId id="1904"/>
          </p14:sldIdLst>
        </p14:section>
        <p14:section name="Hilo-Waiākea Complex Area" id="{44F43223-E2CB-F144-97CB-3ED4B7707B62}">
          <p14:sldIdLst>
            <p14:sldId id="1956"/>
            <p14:sldId id="1957"/>
            <p14:sldId id="287"/>
            <p14:sldId id="1974"/>
            <p14:sldId id="1972"/>
            <p14:sldId id="1973"/>
            <p14:sldId id="284"/>
            <p14:sldId id="285"/>
            <p14:sldId id="286"/>
            <p14:sldId id="290"/>
            <p14:sldId id="1975"/>
          </p14:sldIdLst>
        </p14:section>
        <p14:section name="Where did we start" id="{B2E75AF6-A248-2745-8DD4-C10F5E563787}">
          <p14:sldIdLst>
            <p14:sldId id="1976"/>
            <p14:sldId id="296"/>
            <p14:sldId id="294"/>
            <p14:sldId id="295"/>
            <p14:sldId id="265"/>
            <p14:sldId id="263"/>
          </p14:sldIdLst>
        </p14:section>
        <p14:section name="Hilo-Waiākea Journey" id="{C00F81B0-1AC4-3045-B336-FD094E9530B3}">
          <p14:sldIdLst>
            <p14:sldId id="1961"/>
            <p14:sldId id="308"/>
            <p14:sldId id="292"/>
            <p14:sldId id="293"/>
            <p14:sldId id="272"/>
            <p14:sldId id="273"/>
            <p14:sldId id="1962"/>
            <p14:sldId id="1963"/>
            <p14:sldId id="322"/>
            <p14:sldId id="1968"/>
            <p14:sldId id="1970"/>
            <p14:sldId id="1969"/>
            <p14:sldId id="299"/>
            <p14:sldId id="1524"/>
            <p14:sldId id="315"/>
            <p14:sldId id="301"/>
            <p14:sldId id="1967"/>
            <p14:sldId id="306"/>
            <p14:sldId id="307"/>
            <p14:sldId id="1977"/>
            <p14:sldId id="309"/>
            <p14:sldId id="310"/>
            <p14:sldId id="311"/>
          </p14:sldIdLst>
        </p14:section>
        <p14:section name="Where are we now?" id="{7953FB13-EE0D-6F4E-9A8A-81854C1A718D}">
          <p14:sldIdLst>
            <p14:sldId id="1964"/>
            <p14:sldId id="274"/>
            <p14:sldId id="313"/>
            <p14:sldId id="1978"/>
            <p14:sldId id="1965"/>
            <p14:sldId id="1966"/>
            <p14:sldId id="317"/>
            <p14:sldId id="1670"/>
            <p14:sldId id="1678"/>
            <p14:sldId id="1436"/>
          </p14:sldIdLst>
        </p14:section>
        <p14:section name="Wrapping up" id="{68701333-A4A6-9C4F-BA44-F5DCD056198F}">
          <p14:sldIdLst>
            <p14:sldId id="193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9BD5"/>
    <a:srgbClr val="B14434"/>
    <a:srgbClr val="0C8000"/>
    <a:srgbClr val="FFD579"/>
    <a:srgbClr val="FFE599"/>
    <a:srgbClr val="16537F"/>
    <a:srgbClr val="EB88C7"/>
    <a:srgbClr val="CEE1F2"/>
    <a:srgbClr val="B5D2EC"/>
    <a:srgbClr val="F7FA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0"/>
    <p:restoredTop sz="86849"/>
  </p:normalViewPr>
  <p:slideViewPr>
    <p:cSldViewPr snapToGrid="0">
      <p:cViewPr varScale="1">
        <p:scale>
          <a:sx n="105" d="100"/>
          <a:sy n="105" d="100"/>
        </p:scale>
        <p:origin x="1288" y="192"/>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96" d="100"/>
          <a:sy n="96" d="100"/>
        </p:scale>
        <p:origin x="3120" y="1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5EF5CE41-F2DB-664F-B7AC-91A74015A950}" type="presOf" srcId="{FFA21F49-57C9-4E4B-968F-1154585DA40A}" destId="{971673C2-F47C-2B46-A180-42AE3DADCE7D}" srcOrd="0"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4EA8B45D-9931-4242-92BD-9F4BFFECCA71}" type="presOf" srcId="{2651876E-082C-F043-B305-E19C2F6575A5}" destId="{4E92D05A-7E69-B94B-938F-8CB8794072A0}"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2019537"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dirty="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6051421" y="0"/>
          <a:ext cx="978612" cy="4535564"/>
        </a:xfrm>
        <a:prstGeom prst="roundRect">
          <a:avLst>
            <a:gd name="adj" fmla="val 10000"/>
          </a:avLst>
        </a:prstGeom>
        <a:solidFill>
          <a:srgbClr val="DAA600"/>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dirty="0">
              <a:solidFill>
                <a:sysClr val="window" lastClr="FFFFFF"/>
              </a:solidFill>
              <a:latin typeface="Calibri" panose="020F0502020204030204"/>
              <a:ea typeface="+mn-ea"/>
              <a:cs typeface="+mn-cs"/>
            </a:rPr>
            <a:t>SESSION</a:t>
          </a:r>
          <a:br>
            <a:rPr lang="en-US" sz="1800" dirty="0">
              <a:solidFill>
                <a:sysClr val="window" lastClr="FFFFFF"/>
              </a:solidFill>
              <a:latin typeface="Calibri" panose="020F0502020204030204"/>
              <a:ea typeface="+mn-ea"/>
              <a:cs typeface="+mn-cs"/>
            </a:rPr>
          </a:br>
          <a:r>
            <a:rPr lang="en-US" sz="1800" dirty="0">
              <a:solidFill>
                <a:sysClr val="window" lastClr="FFFFFF"/>
              </a:solidFill>
              <a:latin typeface="Calibri" panose="020F0502020204030204"/>
              <a:ea typeface="+mn-ea"/>
              <a:cs typeface="+mn-cs"/>
            </a:rPr>
            <a:t>3</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7059392" y="0"/>
          <a:ext cx="978612" cy="4535564"/>
        </a:xfrm>
        <a:prstGeom prst="roundRect">
          <a:avLst>
            <a:gd name="adj" fmla="val 10000"/>
          </a:avLst>
        </a:prstGeom>
        <a:solidFill>
          <a:srgbClr val="DAA600"/>
        </a:solidFill>
        <a:ln w="12700" cap="flat" cmpd="sng" algn="ctr">
          <a:solidFill>
            <a:prstClr val="white">
              <a:hueOff val="0"/>
              <a:satOff val="0"/>
              <a:lumOff val="0"/>
              <a:alphaOff val="0"/>
            </a:prstClr>
          </a:solidFill>
          <a:prstDash val="solid"/>
          <a:miter lim="800000"/>
        </a:ln>
        <a:effectLst/>
      </dgm:spPr>
      <dgm:t>
        <a:bodyPr spcFirstLastPara="0" vert="horz" wrap="square" lIns="0" tIns="91440" rIns="0" bIns="91440" numCol="1" spcCol="1270" anchor="t" anchorCtr="0"/>
        <a:lstStyle/>
        <a:p>
          <a:pPr marL="0" lvl="0" indent="0" algn="ctr" defTabSz="622300">
            <a:lnSpc>
              <a:spcPct val="90000"/>
            </a:lnSpc>
            <a:spcBef>
              <a:spcPct val="0"/>
            </a:spcBef>
            <a:spcAft>
              <a:spcPct val="35000"/>
            </a:spcAft>
            <a:buNone/>
          </a:pPr>
          <a:r>
            <a:rPr lang="en-US" sz="1800" kern="1200" dirty="0">
              <a:solidFill>
                <a:sysClr val="window" lastClr="FFFFFF"/>
              </a:solidFill>
              <a:latin typeface="Calibri" panose="020F0502020204030204"/>
              <a:ea typeface="+mn-ea"/>
              <a:cs typeface="+mn-cs"/>
            </a:rPr>
            <a:t>SESSION</a:t>
          </a:r>
          <a:br>
            <a:rPr lang="en-US" sz="1800" kern="1200" dirty="0">
              <a:solidFill>
                <a:sysClr val="window" lastClr="FFFFFF"/>
              </a:solidFill>
              <a:latin typeface="Calibri" panose="020F0502020204030204"/>
              <a:ea typeface="+mn-ea"/>
              <a:cs typeface="+mn-cs"/>
            </a:rPr>
          </a:br>
          <a:r>
            <a:rPr lang="en-US" sz="1800" kern="1200" dirty="0">
              <a:solidFill>
                <a:sysClr val="window" lastClr="FFFFFF"/>
              </a:solidFill>
              <a:latin typeface="Calibri" panose="020F0502020204030204"/>
              <a:ea typeface="+mn-ea"/>
              <a:cs typeface="+mn-cs"/>
            </a:rPr>
            <a:t>4</a:t>
          </a:r>
          <a:endParaRPr lang="en-US" sz="1800" kern="1200" dirty="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4035479"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dirty="0">
              <a:solidFill>
                <a:sysClr val="window" lastClr="FFFFFF"/>
              </a:solidFill>
              <a:latin typeface="Calibri" panose="020F0502020204030204"/>
              <a:ea typeface="+mn-ea"/>
              <a:cs typeface="+mn-cs"/>
            </a:rPr>
            <a:t>SESSION</a:t>
          </a:r>
          <a:br>
            <a:rPr lang="en-US" sz="1800" dirty="0">
              <a:solidFill>
                <a:sysClr val="window" lastClr="FFFFFF"/>
              </a:solidFill>
              <a:latin typeface="Calibri" panose="020F0502020204030204"/>
              <a:ea typeface="+mn-ea"/>
              <a:cs typeface="+mn-cs"/>
            </a:rPr>
          </a:br>
          <a:r>
            <a:rPr lang="en-US" sz="1800" dirty="0">
              <a:solidFill>
                <a:sysClr val="window" lastClr="FFFFFF"/>
              </a:solidFill>
              <a:latin typeface="Calibri" panose="020F0502020204030204"/>
              <a:ea typeface="+mn-ea"/>
              <a:cs typeface="+mn-cs"/>
            </a:rPr>
            <a:t>2</a:t>
          </a: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8067362"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1440" tIns="91440" rIns="91440" bIns="91440" numCol="1" spcCol="1270" anchor="t" anchorCtr="0"/>
        <a:lstStyle/>
        <a:p>
          <a:pPr marL="0" lvl="0" indent="0" algn="ctr" defTabSz="622300">
            <a:lnSpc>
              <a:spcPct val="90000"/>
            </a:lnSpc>
            <a:spcBef>
              <a:spcPct val="0"/>
            </a:spcBef>
            <a:spcAft>
              <a:spcPct val="35000"/>
            </a:spcAft>
            <a:buNone/>
          </a:pPr>
          <a:endParaRPr lang="en-US" sz="1800" kern="1200" dirty="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3027508"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endParaRPr lang="en-US" sz="1800" dirty="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5043450"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endParaRPr lang="en-US" sz="1800" i="1" dirty="0">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9075333"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0" tIns="91440" rIns="0" bIns="91440" numCol="1" spcCol="1270" anchor="t" anchorCtr="0"/>
        <a:lstStyle/>
        <a:p>
          <a:pPr marL="0" lvl="0" indent="0" algn="ctr" defTabSz="622300">
            <a:lnSpc>
              <a:spcPct val="90000"/>
            </a:lnSpc>
            <a:spcBef>
              <a:spcPct val="0"/>
            </a:spcBef>
            <a:spcAft>
              <a:spcPct val="35000"/>
            </a:spcAft>
            <a:buNone/>
          </a:pPr>
          <a:r>
            <a:rPr lang="en-US" sz="1800" kern="1200" dirty="0">
              <a:solidFill>
                <a:prstClr val="white"/>
              </a:solidFill>
              <a:latin typeface="Calibri" panose="020F0502020204030204"/>
              <a:ea typeface="+mn-ea"/>
              <a:cs typeface="+mn-cs"/>
            </a:rPr>
            <a:t>SESSION</a:t>
          </a:r>
          <a:br>
            <a:rPr lang="en-US" sz="1800" kern="1200" dirty="0">
              <a:solidFill>
                <a:prstClr val="white"/>
              </a:solidFill>
              <a:latin typeface="Calibri" panose="020F0502020204030204"/>
              <a:ea typeface="+mn-ea"/>
              <a:cs typeface="+mn-cs"/>
            </a:rPr>
          </a:br>
          <a:r>
            <a:rPr lang="en-US" sz="1800" kern="1200" dirty="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10083304"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lstStyle/>
        <a:p>
          <a:pPr>
            <a:buNone/>
          </a:pPr>
          <a:endParaRPr lang="en-US" sz="1800" i="1" dirty="0">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11091275"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gm:spPr>
      <dgm:t>
        <a:bodyPr lIns="0" tIns="91440" rIns="0" bIns="91440" anchor="t"/>
        <a:lstStyle/>
        <a:p>
          <a:pPr>
            <a:buNone/>
          </a:pPr>
          <a:r>
            <a:rPr lang="en-US" sz="1800" i="1" dirty="0">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0DFEB70C-02AC-AF44-BA5D-C8842F80B134}">
      <dgm:prSet custT="1"/>
      <dgm:spPr>
        <a:xfrm>
          <a:off x="359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lIns="0" tIns="91440" rIns="0" bIns="91440" anchor="t" anchorCtr="0"/>
        <a:lstStyle/>
        <a:p>
          <a:pPr>
            <a:buNone/>
          </a:pPr>
          <a:r>
            <a:rPr lang="en-US" sz="1800" dirty="0">
              <a:solidFill>
                <a:sysClr val="window" lastClr="FFFFFF"/>
              </a:solidFill>
              <a:latin typeface="Calibri" panose="020F0502020204030204"/>
              <a:ea typeface="+mn-ea"/>
              <a:cs typeface="+mn-cs"/>
            </a:rPr>
            <a:t>SETTING UP FOR SUCCESS</a:t>
          </a:r>
        </a:p>
      </dgm:t>
    </dgm:pt>
    <dgm:pt modelId="{B89F5C70-128D-D946-86F9-738DD04990E9}" type="parTrans" cxnId="{9279CA99-C641-BE42-8C73-7117A2F9102F}">
      <dgm:prSet/>
      <dgm:spPr/>
      <dgm:t>
        <a:bodyPr/>
        <a:lstStyle/>
        <a:p>
          <a:endParaRPr lang="en-US" sz="1800"/>
        </a:p>
      </dgm:t>
    </dgm:pt>
    <dgm:pt modelId="{1E0F5F8C-C0FA-8049-9CD2-98BE7E232B52}" type="sibTrans" cxnId="{9279CA99-C641-BE42-8C73-7117A2F9102F}">
      <dgm:prSet/>
      <dgm:spPr/>
      <dgm:t>
        <a:bodyPr/>
        <a:lstStyle/>
        <a:p>
          <a:endParaRPr lang="en-US" sz="1800"/>
        </a:p>
      </dgm:t>
    </dgm:pt>
    <dgm:pt modelId="{3C38FD12-87B0-464F-A492-9B9A15FB1891}">
      <dgm:prSet custT="1"/>
      <dgm:spPr>
        <a:xfrm>
          <a:off x="101156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lIns="91440" tIns="91440" rIns="91440" bIns="91440" anchor="t" anchorCtr="0"/>
        <a:lstStyle/>
        <a:p>
          <a:pPr>
            <a:buNone/>
          </a:pPr>
          <a:endParaRPr lang="en-US" sz="1800">
            <a:solidFill>
              <a:sysClr val="window" lastClr="FFFFFF"/>
            </a:solidFill>
            <a:latin typeface="Calibri" panose="020F0502020204030204"/>
            <a:ea typeface="+mn-ea"/>
            <a:cs typeface="+mn-cs"/>
          </a:endParaRPr>
        </a:p>
      </dgm:t>
    </dgm:pt>
    <dgm:pt modelId="{B53205BA-A281-6949-A492-A68555E9352F}" type="parTrans" cxnId="{8E333071-57EA-D643-9DA7-AC6588A04698}">
      <dgm:prSet/>
      <dgm:spPr/>
      <dgm:t>
        <a:bodyPr/>
        <a:lstStyle/>
        <a:p>
          <a:endParaRPr lang="en-US" sz="1800"/>
        </a:p>
      </dgm:t>
    </dgm:pt>
    <dgm:pt modelId="{7955DDF9-C9AE-7641-B081-FC0C0265DB65}" type="sibTrans" cxnId="{8E333071-57EA-D643-9DA7-AC6588A04698}">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476496" y="3761575"/>
          <a:ext cx="11107605" cy="49029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90466D7A-2D4F-1344-B644-D6DCC298509A}" type="pres">
      <dgm:prSet presAssocID="{0DFEB70C-02AC-AF44-BA5D-C8842F80B134}" presName="compNode" presStyleCnt="0"/>
      <dgm:spPr/>
    </dgm:pt>
    <dgm:pt modelId="{CCF769D0-AC55-BC43-BBCF-F4FD2A0BB0B4}" type="pres">
      <dgm:prSet presAssocID="{0DFEB70C-02AC-AF44-BA5D-C8842F80B134}" presName="bkgdShape" presStyleLbl="node1" presStyleIdx="0" presStyleCnt="12"/>
      <dgm:spPr/>
    </dgm:pt>
    <dgm:pt modelId="{63A0A283-9BE1-5848-9AF0-36A6E316D071}" type="pres">
      <dgm:prSet presAssocID="{0DFEB70C-02AC-AF44-BA5D-C8842F80B134}" presName="nodeTx" presStyleLbl="node1" presStyleIdx="0" presStyleCnt="12">
        <dgm:presLayoutVars>
          <dgm:bulletEnabled val="1"/>
        </dgm:presLayoutVars>
      </dgm:prSet>
      <dgm:spPr/>
    </dgm:pt>
    <dgm:pt modelId="{B4220B3E-61C4-684D-B8D5-B2459D51B464}" type="pres">
      <dgm:prSet presAssocID="{0DFEB70C-02AC-AF44-BA5D-C8842F80B134}" presName="invisiNode" presStyleLbl="node1" presStyleIdx="0" presStyleCnt="12"/>
      <dgm:spPr/>
    </dgm:pt>
    <dgm:pt modelId="{8332BB2D-4DA6-AF44-A16C-41A52244ADA5}" type="pres">
      <dgm:prSet presAssocID="{0DFEB70C-02AC-AF44-BA5D-C8842F80B134}" presName="imagNode" presStyleLbl="fgImgPlace1" presStyleIdx="0" presStyleCnt="12"/>
      <dgm:spPr>
        <a:xfrm>
          <a:off x="32954" y="272133"/>
          <a:ext cx="919895" cy="1510342"/>
        </a:xfrm>
        <a:prstGeom prst="ellipse">
          <a:avLst/>
        </a:prstGeom>
        <a:solidFill>
          <a:srgbClr val="44546A">
            <a:lumMod val="75000"/>
          </a:srgbClr>
        </a:solidFill>
        <a:ln w="12700" cap="flat" cmpd="sng" algn="ctr">
          <a:noFill/>
          <a:prstDash val="solid"/>
          <a:miter lim="800000"/>
        </a:ln>
        <a:effectLst/>
      </dgm:spPr>
    </dgm:pt>
    <dgm:pt modelId="{9AB0C19E-9F21-4546-957D-9D20AF0B7F7D}" type="pres">
      <dgm:prSet presAssocID="{1E0F5F8C-C0FA-8049-9CD2-98BE7E232B52}" presName="sibTrans" presStyleLbl="sibTrans2D1" presStyleIdx="0" presStyleCnt="0"/>
      <dgm:spPr/>
    </dgm:pt>
    <dgm:pt modelId="{B23B278D-7C3C-E540-94D6-D8D3F840ED38}" type="pres">
      <dgm:prSet presAssocID="{3C38FD12-87B0-464F-A492-9B9A15FB1891}" presName="compNode" presStyleCnt="0"/>
      <dgm:spPr/>
    </dgm:pt>
    <dgm:pt modelId="{955D4B7B-55E2-5049-BAD1-F314E49BC1DA}" type="pres">
      <dgm:prSet presAssocID="{3C38FD12-87B0-464F-A492-9B9A15FB1891}" presName="bkgdShape" presStyleLbl="node1" presStyleIdx="1" presStyleCnt="12"/>
      <dgm:spPr/>
    </dgm:pt>
    <dgm:pt modelId="{D37F41FC-D8AB-FB49-A677-51E20658B76C}" type="pres">
      <dgm:prSet presAssocID="{3C38FD12-87B0-464F-A492-9B9A15FB1891}" presName="nodeTx" presStyleLbl="node1" presStyleIdx="1" presStyleCnt="12">
        <dgm:presLayoutVars>
          <dgm:bulletEnabled val="1"/>
        </dgm:presLayoutVars>
      </dgm:prSet>
      <dgm:spPr/>
    </dgm:pt>
    <dgm:pt modelId="{36B99176-46FB-7743-BFD1-ABFEE85BB20C}" type="pres">
      <dgm:prSet presAssocID="{3C38FD12-87B0-464F-A492-9B9A15FB1891}" presName="invisiNode" presStyleLbl="node1" presStyleIdx="1" presStyleCnt="12"/>
      <dgm:spPr/>
    </dgm:pt>
    <dgm:pt modelId="{23CA0A94-3428-454E-9201-9317C0B35E42}" type="pres">
      <dgm:prSet presAssocID="{3C38FD12-87B0-464F-A492-9B9A15FB1891}" presName="imagNode" presStyleLbl="fgImgPlace1" presStyleIdx="1" presStyleCnt="12" custScaleX="63245" custScaleY="68412"/>
      <dgm:spPr>
        <a:xfrm>
          <a:off x="1209979" y="510677"/>
          <a:ext cx="581788" cy="1033255"/>
        </a:xfrm>
        <a:prstGeom prst="rect">
          <a:avLst/>
        </a:prstGeom>
        <a:solidFill>
          <a:srgbClr val="44546A">
            <a:lumMod val="75000"/>
          </a:srgbClr>
        </a:solidFill>
        <a:ln w="12700" cap="flat" cmpd="sng" algn="ctr">
          <a:noFill/>
          <a:prstDash val="solid"/>
          <a:miter lim="800000"/>
        </a:ln>
        <a:effectLst/>
      </dgm:spPr>
    </dgm:pt>
    <dgm:pt modelId="{E4609218-985D-1D4B-966A-C96FA4B2584D}" type="pres">
      <dgm:prSet presAssocID="{7955DDF9-C9AE-7641-B081-FC0C0265DB65}" presName="sibTrans" presStyleLbl="sibTrans2D1" presStyleIdx="0"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2" presStyleCnt="12"/>
      <dgm:spPr/>
    </dgm:pt>
    <dgm:pt modelId="{80C6CD21-4D30-4F02-A5E3-108A4E386C2A}" type="pres">
      <dgm:prSet presAssocID="{82ED9815-0689-437F-AB55-8011A9589219}" presName="nodeTx" presStyleLbl="node1" presStyleIdx="2" presStyleCnt="12">
        <dgm:presLayoutVars>
          <dgm:bulletEnabled val="1"/>
        </dgm:presLayoutVars>
      </dgm:prSet>
      <dgm:spPr/>
    </dgm:pt>
    <dgm:pt modelId="{76216FFC-B42E-47B5-BEF6-E584E61758BE}" type="pres">
      <dgm:prSet presAssocID="{82ED9815-0689-437F-AB55-8011A9589219}" presName="invisiNode" presStyleLbl="node1" presStyleIdx="2" presStyleCnt="12"/>
      <dgm:spPr/>
    </dgm:pt>
    <dgm:pt modelId="{0304F202-A9F3-479D-BEB1-3ABB9CCAFAF9}" type="pres">
      <dgm:prSet presAssocID="{82ED9815-0689-437F-AB55-8011A9589219}" presName="imagNode" presStyleLbl="fgImgPlace1" presStyleIdx="2" presStyleCnt="12"/>
      <dgm:spPr>
        <a:xfrm>
          <a:off x="2048896" y="272133"/>
          <a:ext cx="919895" cy="1510342"/>
        </a:xfrm>
        <a:prstGeom prst="rect">
          <a:avLst/>
        </a:prstGeom>
        <a:solidFill>
          <a:srgbClr val="5B9BD5">
            <a:lumMod val="75000"/>
          </a:srgbClr>
        </a:solidFill>
        <a:ln w="12700" cap="flat" cmpd="sng" algn="ctr">
          <a:no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3" presStyleCnt="12"/>
      <dgm:spPr/>
    </dgm:pt>
    <dgm:pt modelId="{4010F67F-62A0-45F8-9086-6325303267DE}" type="pres">
      <dgm:prSet presAssocID="{EDE82B6F-CA32-4C6B-8BFB-B30D12284093}" presName="nodeTx" presStyleLbl="node1" presStyleIdx="3" presStyleCnt="12">
        <dgm:presLayoutVars>
          <dgm:bulletEnabled val="1"/>
        </dgm:presLayoutVars>
      </dgm:prSet>
      <dgm:spPr/>
    </dgm:pt>
    <dgm:pt modelId="{BA70FC0A-0E40-43D4-9CED-0E9CD2687E95}" type="pres">
      <dgm:prSet presAssocID="{EDE82B6F-CA32-4C6B-8BFB-B30D12284093}" presName="invisiNode" presStyleLbl="node1" presStyleIdx="3" presStyleCnt="12"/>
      <dgm:spPr/>
    </dgm:pt>
    <dgm:pt modelId="{AF799562-D0FE-4304-8CBE-F6EBFAE4013A}" type="pres">
      <dgm:prSet presAssocID="{EDE82B6F-CA32-4C6B-8BFB-B30D12284093}" presName="imagNode" presStyleLbl="fgImgPlace1" presStyleIdx="3" presStyleCnt="12"/>
      <dgm:spPr>
        <a:xfrm>
          <a:off x="3056867" y="272133"/>
          <a:ext cx="919895" cy="1510342"/>
        </a:xfrm>
        <a:prstGeom prst="rect">
          <a:avLst/>
        </a:prstGeom>
        <a:solidFill>
          <a:srgbClr val="5B9BD5">
            <a:lumMod val="75000"/>
          </a:srgbClr>
        </a:solidFill>
        <a:ln w="12700" cap="flat" cmpd="sng" algn="ctr">
          <a:no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4" presStyleCnt="12"/>
      <dgm:spPr/>
    </dgm:pt>
    <dgm:pt modelId="{9214762E-771B-4644-B4EF-48158964CAF7}" type="pres">
      <dgm:prSet presAssocID="{0C927F58-D0E1-4B01-A6B6-C603E890F398}" presName="nodeTx" presStyleLbl="node1" presStyleIdx="4" presStyleCnt="12">
        <dgm:presLayoutVars>
          <dgm:bulletEnabled val="1"/>
        </dgm:presLayoutVars>
      </dgm:prSet>
      <dgm:spPr/>
    </dgm:pt>
    <dgm:pt modelId="{FB25865C-F5C6-44CB-B4D2-3814AA594E66}" type="pres">
      <dgm:prSet presAssocID="{0C927F58-D0E1-4B01-A6B6-C603E890F398}" presName="invisiNode" presStyleLbl="node1" presStyleIdx="4" presStyleCnt="12"/>
      <dgm:spPr/>
    </dgm:pt>
    <dgm:pt modelId="{069CDC01-BE12-484D-9486-671E87A5E1A9}" type="pres">
      <dgm:prSet presAssocID="{0C927F58-D0E1-4B01-A6B6-C603E890F398}" presName="imagNode" presStyleLbl="fgImgPlace1" presStyleIdx="4" presStyleCnt="12"/>
      <dgm:spPr>
        <a:xfrm>
          <a:off x="4064837" y="272133"/>
          <a:ext cx="919895" cy="1510342"/>
        </a:xfrm>
        <a:prstGeom prst="rect">
          <a:avLst/>
        </a:prstGeom>
        <a:solidFill>
          <a:srgbClr val="70AD47">
            <a:lumMod val="75000"/>
          </a:srgbClr>
        </a:solidFill>
        <a:ln w="12700" cap="flat" cmpd="sng" algn="ctr">
          <a:no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5" presStyleCnt="12"/>
      <dgm:spPr/>
    </dgm:pt>
    <dgm:pt modelId="{0B0F9D5E-01B5-4D70-8912-3735DC726156}" type="pres">
      <dgm:prSet presAssocID="{167BF358-8434-4987-B85A-37964861114E}" presName="nodeTx" presStyleLbl="node1" presStyleIdx="5" presStyleCnt="12">
        <dgm:presLayoutVars>
          <dgm:bulletEnabled val="1"/>
        </dgm:presLayoutVars>
      </dgm:prSet>
      <dgm:spPr/>
    </dgm:pt>
    <dgm:pt modelId="{FC7B3C5D-EC91-4467-AF60-0E5515B36ED2}" type="pres">
      <dgm:prSet presAssocID="{167BF358-8434-4987-B85A-37964861114E}" presName="invisiNode" presStyleLbl="node1" presStyleIdx="5" presStyleCnt="12"/>
      <dgm:spPr/>
    </dgm:pt>
    <dgm:pt modelId="{640B4EA2-5D13-4CA1-86A9-3221B0994580}" type="pres">
      <dgm:prSet presAssocID="{167BF358-8434-4987-B85A-37964861114E}" presName="imagNode" presStyleLbl="fgImgPlace1" presStyleIdx="5" presStyleCnt="12"/>
      <dgm:spPr>
        <a:xfrm>
          <a:off x="5072808" y="272133"/>
          <a:ext cx="919895" cy="1510342"/>
        </a:xfrm>
        <a:prstGeom prst="rect">
          <a:avLst/>
        </a:prstGeom>
        <a:solidFill>
          <a:srgbClr val="70AD47">
            <a:lumMod val="75000"/>
          </a:srgbClr>
        </a:solidFill>
        <a:ln w="12700" cap="flat" cmpd="sng" algn="ctr">
          <a:no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6" presStyleCnt="12"/>
      <dgm:spPr/>
    </dgm:pt>
    <dgm:pt modelId="{8D07021B-273A-4B9A-9F4E-3DC526DA65BD}" type="pres">
      <dgm:prSet presAssocID="{4F7AD0EE-0E26-4017-9F94-86272D93EFC3}" presName="nodeTx" presStyleLbl="node1" presStyleIdx="6" presStyleCnt="12">
        <dgm:presLayoutVars>
          <dgm:bulletEnabled val="1"/>
        </dgm:presLayoutVars>
      </dgm:prSet>
      <dgm:spPr/>
    </dgm:pt>
    <dgm:pt modelId="{D5E502C2-DE8D-4346-877A-9C40A3864E73}" type="pres">
      <dgm:prSet presAssocID="{4F7AD0EE-0E26-4017-9F94-86272D93EFC3}" presName="invisiNode" presStyleLbl="node1" presStyleIdx="6" presStyleCnt="12"/>
      <dgm:spPr/>
    </dgm:pt>
    <dgm:pt modelId="{1722C8D5-9191-4617-9A5C-B2D813A9D915}" type="pres">
      <dgm:prSet presAssocID="{4F7AD0EE-0E26-4017-9F94-86272D93EFC3}" presName="imagNode" presStyleLbl="fgImgPlace1" presStyleIdx="6" presStyleCnt="12"/>
      <dgm:spPr>
        <a:xfrm>
          <a:off x="6080779" y="272133"/>
          <a:ext cx="919895" cy="1510342"/>
        </a:xfrm>
        <a:prstGeom prst="rect">
          <a:avLst/>
        </a:prstGeom>
        <a:solidFill>
          <a:srgbClr val="DAA600"/>
        </a:solidFill>
        <a:ln w="12700" cap="flat" cmpd="sng" algn="ctr">
          <a:no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7" presStyleCnt="12"/>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7" presStyleCnt="12">
        <dgm:presLayoutVars>
          <dgm:bulletEnabled val="1"/>
        </dgm:presLayoutVars>
      </dgm:prSet>
      <dgm:spPr/>
    </dgm:pt>
    <dgm:pt modelId="{57AF0E7A-6E2A-4DFD-8782-FF6ACFBFE49A}" type="pres">
      <dgm:prSet presAssocID="{DA761F70-B11F-4EA6-915D-15ADF7DDBA23}" presName="invisiNode" presStyleLbl="node1" presStyleIdx="7" presStyleCnt="12"/>
      <dgm:spPr/>
    </dgm:pt>
    <dgm:pt modelId="{0ED1F304-354B-4320-B27C-70A3951670CA}" type="pres">
      <dgm:prSet presAssocID="{DA761F70-B11F-4EA6-915D-15ADF7DDBA23}" presName="imagNode" presStyleLbl="fgImgPlace1" presStyleIdx="7" presStyleCnt="12"/>
      <dgm:spPr>
        <a:xfrm>
          <a:off x="7088750" y="272133"/>
          <a:ext cx="919895" cy="1510342"/>
        </a:xfrm>
        <a:prstGeom prst="rect">
          <a:avLst/>
        </a:prstGeom>
        <a:solidFill>
          <a:srgbClr val="DAA600"/>
        </a:solidFill>
        <a:ln w="12700" cap="flat" cmpd="sng" algn="ctr">
          <a:no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8" presStyleCnt="12"/>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8" presStyleCnt="12">
        <dgm:presLayoutVars>
          <dgm:bulletEnabled val="1"/>
        </dgm:presLayoutVars>
      </dgm:prSet>
      <dgm:spPr/>
    </dgm:pt>
    <dgm:pt modelId="{0EA924EF-8D1F-47B0-BF16-25A8EDEA9546}" type="pres">
      <dgm:prSet presAssocID="{87EBC7B2-62CC-4F4D-B8F1-6913234E01AB}" presName="invisiNode" presStyleLbl="node1" presStyleIdx="8" presStyleCnt="12"/>
      <dgm:spPr/>
    </dgm:pt>
    <dgm:pt modelId="{92DE6F99-74F9-48AD-8F0A-3356A4758B7E}" type="pres">
      <dgm:prSet presAssocID="{87EBC7B2-62CC-4F4D-B8F1-6913234E01AB}" presName="imagNode" presStyleLbl="fgImgPlace1" presStyleIdx="8" presStyleCnt="12"/>
      <dgm:spPr>
        <a:xfrm>
          <a:off x="8096721" y="272133"/>
          <a:ext cx="919895" cy="1510342"/>
        </a:xfrm>
        <a:prstGeom prst="rect">
          <a:avLst/>
        </a:prstGeom>
        <a:solidFill>
          <a:srgbClr val="ED7D31">
            <a:lumMod val="75000"/>
          </a:srgbClr>
        </a:solidFill>
        <a:ln w="12700" cap="flat" cmpd="sng" algn="ctr">
          <a:no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9" presStyleCnt="12"/>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9" presStyleCnt="12">
        <dgm:presLayoutVars>
          <dgm:bulletEnabled val="1"/>
        </dgm:presLayoutVars>
      </dgm:prSet>
      <dgm:spPr/>
    </dgm:pt>
    <dgm:pt modelId="{0206AF53-D451-4267-AC81-68C6CC03F37B}" type="pres">
      <dgm:prSet presAssocID="{5DE23A1F-B828-4AED-93AF-CB385BE40F90}" presName="invisiNode" presStyleLbl="node1" presStyleIdx="9" presStyleCnt="12"/>
      <dgm:spPr/>
    </dgm:pt>
    <dgm:pt modelId="{55472D87-4270-4864-9513-C4EF84F48593}" type="pres">
      <dgm:prSet presAssocID="{5DE23A1F-B828-4AED-93AF-CB385BE40F90}" presName="imagNode" presStyleLbl="fgImgPlace1" presStyleIdx="9" presStyleCnt="12"/>
      <dgm:spPr>
        <a:xfrm>
          <a:off x="9104692" y="272133"/>
          <a:ext cx="919895" cy="1510342"/>
        </a:xfrm>
        <a:prstGeom prst="rect">
          <a:avLst/>
        </a:prstGeom>
        <a:solidFill>
          <a:srgbClr val="ED7D31">
            <a:lumMod val="75000"/>
          </a:srgbClr>
        </a:solidFill>
        <a:ln w="12700" cap="flat" cmpd="sng" algn="ctr">
          <a:no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10" presStyleCnt="12"/>
      <dgm:spPr/>
    </dgm:pt>
    <dgm:pt modelId="{7A28B743-5308-49B7-A36D-077D307978EA}" type="pres">
      <dgm:prSet presAssocID="{15FAF609-EF06-4219-A9A5-579532B2B0F5}" presName="nodeTx" presStyleLbl="node1" presStyleIdx="10" presStyleCnt="12">
        <dgm:presLayoutVars>
          <dgm:bulletEnabled val="1"/>
        </dgm:presLayoutVars>
      </dgm:prSet>
      <dgm:spPr/>
    </dgm:pt>
    <dgm:pt modelId="{0401C330-83F7-4374-B0FE-4979745BF16D}" type="pres">
      <dgm:prSet presAssocID="{15FAF609-EF06-4219-A9A5-579532B2B0F5}" presName="invisiNode" presStyleLbl="node1" presStyleIdx="10" presStyleCnt="12"/>
      <dgm:spPr/>
    </dgm:pt>
    <dgm:pt modelId="{8B20BB08-94B1-48F9-9897-CB80CA7F6C0C}" type="pres">
      <dgm:prSet presAssocID="{15FAF609-EF06-4219-A9A5-579532B2B0F5}" presName="imagNode" presStyleLbl="fgImgPlace1" presStyleIdx="10" presStyleCnt="12"/>
      <dgm:spPr>
        <a:xfrm>
          <a:off x="10112662" y="272133"/>
          <a:ext cx="919895" cy="1510342"/>
        </a:xfrm>
        <a:prstGeom prst="ellipse">
          <a:avLst/>
        </a:prstGeom>
        <a:solidFill>
          <a:srgbClr val="941100"/>
        </a:solidFill>
        <a:ln w="12700" cap="flat" cmpd="sng" algn="ctr">
          <a:no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11" presStyleCnt="12"/>
      <dgm:spPr/>
    </dgm:pt>
    <dgm:pt modelId="{D27D4B50-EAD1-4E28-BB95-5202D94609AD}" type="pres">
      <dgm:prSet presAssocID="{312AC8EC-3989-4E6B-A34C-4A44971F8422}" presName="nodeTx" presStyleLbl="node1" presStyleIdx="11" presStyleCnt="12">
        <dgm:presLayoutVars>
          <dgm:bulletEnabled val="1"/>
        </dgm:presLayoutVars>
      </dgm:prSet>
      <dgm:spPr/>
    </dgm:pt>
    <dgm:pt modelId="{7513BE1C-84BB-43A0-B14A-E852AFD3D884}" type="pres">
      <dgm:prSet presAssocID="{312AC8EC-3989-4E6B-A34C-4A44971F8422}" presName="invisiNode" presStyleLbl="node1" presStyleIdx="11" presStyleCnt="12"/>
      <dgm:spPr/>
    </dgm:pt>
    <dgm:pt modelId="{A5E4E931-3070-4D12-BE4A-A7CFF0542571}" type="pres">
      <dgm:prSet presAssocID="{312AC8EC-3989-4E6B-A34C-4A44971F8422}" presName="imagNode" presStyleLbl="fgImgPlace1" presStyleIdx="11" presStyleCnt="12" custScaleY="93841" custLinFactNeighborY="1476"/>
      <dgm:spPr>
        <a:xfrm>
          <a:off x="11120633" y="340937"/>
          <a:ext cx="919895" cy="1417320"/>
        </a:xfrm>
        <a:prstGeom prst="rect">
          <a:avLst/>
        </a:prstGeom>
        <a:solidFill>
          <a:srgbClr val="941100"/>
        </a:solidFill>
        <a:ln w="12700" cap="flat" cmpd="sng" algn="ctr">
          <a:noFill/>
          <a:prstDash val="solid"/>
          <a:miter lim="800000"/>
        </a:ln>
        <a:effectLst/>
      </dgm:spPr>
    </dgm:pt>
  </dgm:ptLst>
  <dgm:cxnLst>
    <dgm:cxn modelId="{4A9F5802-078F-574B-8A56-84D975CDB361}" type="presOf" srcId="{B3C296FB-3485-4B9E-A81F-C9229475D8E6}" destId="{A1BE973D-2666-428F-968A-6FB64469B94A}" srcOrd="0" destOrd="0" presId="urn:microsoft.com/office/officeart/2005/8/layout/hList7"/>
    <dgm:cxn modelId="{4B83F904-14BD-8043-92DF-3B4E5B985798}" type="presOf" srcId="{DA761F70-B11F-4EA6-915D-15ADF7DDBA23}" destId="{7DF9CCCA-3B9D-4598-9B0D-5726972F0780}" srcOrd="0" destOrd="0" presId="urn:microsoft.com/office/officeart/2005/8/layout/hList7"/>
    <dgm:cxn modelId="{3ECBBC06-2398-834A-8152-23A9B5F95E2A}" type="presOf" srcId="{312AC8EC-3989-4E6B-A34C-4A44971F8422}" destId="{D27D4B50-EAD1-4E28-BB95-5202D94609AD}" srcOrd="1" destOrd="0" presId="urn:microsoft.com/office/officeart/2005/8/layout/hList7"/>
    <dgm:cxn modelId="{CB5E5B09-20CD-4245-A349-FF2971C82599}" srcId="{76CDA518-BC6C-454C-8425-289DBEFA6303}" destId="{0C927F58-D0E1-4B01-A6B6-C603E890F398}" srcOrd="4" destOrd="0" parTransId="{79673275-EAE9-4B21-BD17-BA2A2DC472F8}" sibTransId="{91B44C06-EF03-4B80-B764-56D43105AB17}"/>
    <dgm:cxn modelId="{56FA450B-D6FE-CD43-9648-FFAB42F174C8}" type="presOf" srcId="{15FAF609-EF06-4219-A9A5-579532B2B0F5}" destId="{7A28B743-5308-49B7-A36D-077D307978EA}" srcOrd="1" destOrd="0" presId="urn:microsoft.com/office/officeart/2005/8/layout/hList7"/>
    <dgm:cxn modelId="{4A8A7912-19DD-4170-BE92-5B4CEA10F0F4}" srcId="{76CDA518-BC6C-454C-8425-289DBEFA6303}" destId="{312AC8EC-3989-4E6B-A34C-4A44971F8422}" srcOrd="11" destOrd="0" parTransId="{4C6EC9C3-231F-4CE7-B7C6-B9BD23DC1532}" sibTransId="{9CD2B463-8A90-4055-A6A7-74FFBC8F1CA8}"/>
    <dgm:cxn modelId="{49844915-79B7-4760-B8A6-6358800639E0}" srcId="{76CDA518-BC6C-454C-8425-289DBEFA6303}" destId="{15FAF609-EF06-4219-A9A5-579532B2B0F5}" srcOrd="10" destOrd="0" parTransId="{D2885B8D-6C0A-4181-92C1-3B3291BDFB29}" sibTransId="{6DF72718-445E-4FDC-B1E6-DF26AB44A9AF}"/>
    <dgm:cxn modelId="{C0D76F15-3E25-354A-AB47-3442FD22F260}" type="presOf" srcId="{DA761F70-B11F-4EA6-915D-15ADF7DDBA23}" destId="{3A3CCAAA-9391-4727-92C0-D8017A0163A3}" srcOrd="1" destOrd="0" presId="urn:microsoft.com/office/officeart/2005/8/layout/hList7"/>
    <dgm:cxn modelId="{F1B60C1A-67FF-F24C-97F6-2E862336795E}" type="presOf" srcId="{87EBC7B2-62CC-4F4D-B8F1-6913234E01AB}" destId="{EFEA8269-3FA8-4E67-A41C-D7364A1F0F81}" srcOrd="1" destOrd="0" presId="urn:microsoft.com/office/officeart/2005/8/layout/hList7"/>
    <dgm:cxn modelId="{EE6BF61A-B19F-4C39-8C06-B8706D9BA7BA}" srcId="{76CDA518-BC6C-454C-8425-289DBEFA6303}" destId="{4F7AD0EE-0E26-4017-9F94-86272D93EFC3}" srcOrd="6" destOrd="0" parTransId="{1B378C42-C627-4201-AE52-4BA974618512}" sibTransId="{51654D6A-95A4-4E7F-B6C4-FF063E7F512E}"/>
    <dgm:cxn modelId="{D212281E-07E9-974E-95F4-3C8E1623E71B}" type="presOf" srcId="{3C38FD12-87B0-464F-A492-9B9A15FB1891}" destId="{D37F41FC-D8AB-FB49-A677-51E20658B76C}" srcOrd="1" destOrd="0" presId="urn:microsoft.com/office/officeart/2005/8/layout/hList7"/>
    <dgm:cxn modelId="{F964842A-6408-F84A-95B3-841627BB3168}" type="presOf" srcId="{91B44C06-EF03-4B80-B764-56D43105AB17}" destId="{1F0423FB-D68E-4585-AD64-427F976129F3}" srcOrd="0" destOrd="0" presId="urn:microsoft.com/office/officeart/2005/8/layout/hList7"/>
    <dgm:cxn modelId="{F461BD2A-C157-8A40-83CA-34004594E66A}" type="presOf" srcId="{4F72BF1C-5C6D-4106-A1C4-ECB77BA1216C}" destId="{180CC420-22A6-4967-BD0A-16B1BE5DD723}" srcOrd="0" destOrd="0" presId="urn:microsoft.com/office/officeart/2005/8/layout/hList7"/>
    <dgm:cxn modelId="{B18EE22C-D8FC-FB4C-9E38-A02490D3A48C}" type="presOf" srcId="{0C927F58-D0E1-4B01-A6B6-C603E890F398}" destId="{9214762E-771B-4644-B4EF-48158964CAF7}" srcOrd="1" destOrd="0" presId="urn:microsoft.com/office/officeart/2005/8/layout/hList7"/>
    <dgm:cxn modelId="{83F51F3C-83AA-C940-BB15-4AD83A85010E}" type="presOf" srcId="{167BF358-8434-4987-B85A-37964861114E}" destId="{2E70E187-B08A-486D-8A45-C8A232CC337A}" srcOrd="0" destOrd="0" presId="urn:microsoft.com/office/officeart/2005/8/layout/hList7"/>
    <dgm:cxn modelId="{9697DD3F-1923-415C-B9D3-CEE56720C4CC}" srcId="{76CDA518-BC6C-454C-8425-289DBEFA6303}" destId="{167BF358-8434-4987-B85A-37964861114E}" srcOrd="5" destOrd="0" parTransId="{CAB79F3C-EB84-4F7C-A9F7-2D2507D5DBE7}" sibTransId="{23117442-D303-468D-9B1A-74E04914477C}"/>
    <dgm:cxn modelId="{F25F754F-A882-304F-BC4A-639316EB73B0}" type="presOf" srcId="{095AE3E2-7CB6-43CA-A532-FBE35E2C2239}" destId="{B403F713-81E6-4AE7-B3A1-1A307AF769A8}" srcOrd="0" destOrd="0" presId="urn:microsoft.com/office/officeart/2005/8/layout/hList7"/>
    <dgm:cxn modelId="{A81FDF52-98A1-3D41-809A-83A2B891ED6F}" type="presOf" srcId="{312AC8EC-3989-4E6B-A34C-4A44971F8422}" destId="{046C3189-9723-4D48-AB42-84F0840E98A7}" srcOrd="0" destOrd="0" presId="urn:microsoft.com/office/officeart/2005/8/layout/hList7"/>
    <dgm:cxn modelId="{D4EE0C54-AD0F-BE4E-AEB9-721F81DBB01D}" type="presOf" srcId="{51654D6A-95A4-4E7F-B6C4-FF063E7F512E}" destId="{EBD88C52-2018-48D1-9314-C17CB78960E1}" srcOrd="0" destOrd="0" presId="urn:microsoft.com/office/officeart/2005/8/layout/hList7"/>
    <dgm:cxn modelId="{1AFC345D-BE73-0349-B632-94F85A7393C7}" type="presOf" srcId="{EDE82B6F-CA32-4C6B-8BFB-B30D12284093}" destId="{FA06BBCE-464F-4266-B09B-D42E3ACE62C5}" srcOrd="0" destOrd="0" presId="urn:microsoft.com/office/officeart/2005/8/layout/hList7"/>
    <dgm:cxn modelId="{3FE1FD5F-6F8E-3D47-8118-F24DA306BFC6}" type="presOf" srcId="{8B7B9245-1212-4EA2-8DBA-AB21D24D994E}" destId="{1BFDB655-8D21-4995-B102-9474CBAFCA39}" srcOrd="0" destOrd="0" presId="urn:microsoft.com/office/officeart/2005/8/layout/hList7"/>
    <dgm:cxn modelId="{53AD6868-6A8B-2040-9DB5-CE884A1D2D9D}" type="presOf" srcId="{0C927F58-D0E1-4B01-A6B6-C603E890F398}" destId="{991FE780-09B4-437E-87F1-633B9F17E51A}" srcOrd="0" destOrd="0" presId="urn:microsoft.com/office/officeart/2005/8/layout/hList7"/>
    <dgm:cxn modelId="{F166506A-B0D7-8943-BAFF-48CD4CA8C54F}" type="presOf" srcId="{5DE23A1F-B828-4AED-93AF-CB385BE40F90}" destId="{597A3276-0637-471F-8C39-62B3791F94E7}" srcOrd="1" destOrd="0" presId="urn:microsoft.com/office/officeart/2005/8/layout/hList7"/>
    <dgm:cxn modelId="{8E333071-57EA-D643-9DA7-AC6588A04698}" srcId="{76CDA518-BC6C-454C-8425-289DBEFA6303}" destId="{3C38FD12-87B0-464F-A492-9B9A15FB1891}" srcOrd="1" destOrd="0" parTransId="{B53205BA-A281-6949-A492-A68555E9352F}" sibTransId="{7955DDF9-C9AE-7641-B081-FC0C0265DB65}"/>
    <dgm:cxn modelId="{2E1A1579-A6BA-476F-822B-86009E26C1D5}" srcId="{76CDA518-BC6C-454C-8425-289DBEFA6303}" destId="{87EBC7B2-62CC-4F4D-B8F1-6913234E01AB}" srcOrd="8" destOrd="0" parTransId="{792074DA-5FA9-4FC5-82A0-319076547753}" sibTransId="{B3C296FB-3485-4B9E-A81F-C9229475D8E6}"/>
    <dgm:cxn modelId="{E2821782-CFE7-F640-8F76-09237023F7C7}" type="presOf" srcId="{82ED9815-0689-437F-AB55-8011A9589219}" destId="{80C6CD21-4D30-4F02-A5E3-108A4E386C2A}" srcOrd="1" destOrd="0" presId="urn:microsoft.com/office/officeart/2005/8/layout/hList7"/>
    <dgm:cxn modelId="{6DB3CE84-13CE-7547-AB87-6B3A2DB5430F}" type="presOf" srcId="{4F7AD0EE-0E26-4017-9F94-86272D93EFC3}" destId="{0F17CE07-4E74-4F15-86EB-6C6567CBA919}" srcOrd="0" destOrd="0" presId="urn:microsoft.com/office/officeart/2005/8/layout/hList7"/>
    <dgm:cxn modelId="{A9B5938D-38ED-9B4D-B4B4-01D84BFD3107}" type="presOf" srcId="{6DF72718-445E-4FDC-B1E6-DF26AB44A9AF}" destId="{F67F770D-9EE3-448C-A8A4-D441C2B590E5}" srcOrd="0" destOrd="0" presId="urn:microsoft.com/office/officeart/2005/8/layout/hList7"/>
    <dgm:cxn modelId="{9279CA99-C641-BE42-8C73-7117A2F9102F}" srcId="{76CDA518-BC6C-454C-8425-289DBEFA6303}" destId="{0DFEB70C-02AC-AF44-BA5D-C8842F80B134}" srcOrd="0" destOrd="0" parTransId="{B89F5C70-128D-D946-86F9-738DD04990E9}" sibTransId="{1E0F5F8C-C0FA-8049-9CD2-98BE7E232B52}"/>
    <dgm:cxn modelId="{9E31DBA0-E939-49A6-A6BC-57FBA271E74D}" srcId="{76CDA518-BC6C-454C-8425-289DBEFA6303}" destId="{EDE82B6F-CA32-4C6B-8BFB-B30D12284093}" srcOrd="3" destOrd="0" parTransId="{9B21EF5D-1347-4E9C-B71F-5BDA8B9DA602}" sibTransId="{4B7087D8-60F7-45B3-90E8-83EEE7316E5B}"/>
    <dgm:cxn modelId="{5EE004A5-3774-4BB1-B9EC-EDCC333FB895}" srcId="{76CDA518-BC6C-454C-8425-289DBEFA6303}" destId="{DA761F70-B11F-4EA6-915D-15ADF7DDBA23}" srcOrd="7" destOrd="0" parTransId="{205211D0-56BC-42B4-8B39-5E0986F07326}" sibTransId="{8B7B9245-1212-4EA2-8DBA-AB21D24D994E}"/>
    <dgm:cxn modelId="{72B83BA5-3F68-A94F-8342-1FC688FDD5C9}" type="presOf" srcId="{4F7AD0EE-0E26-4017-9F94-86272D93EFC3}" destId="{8D07021B-273A-4B9A-9F4E-3DC526DA65BD}" srcOrd="1" destOrd="0" presId="urn:microsoft.com/office/officeart/2005/8/layout/hList7"/>
    <dgm:cxn modelId="{1E256FA6-ABAF-B442-8DA6-E66401D180A3}" type="presOf" srcId="{3C38FD12-87B0-464F-A492-9B9A15FB1891}" destId="{955D4B7B-55E2-5049-BAD1-F314E49BC1DA}" srcOrd="0" destOrd="0" presId="urn:microsoft.com/office/officeart/2005/8/layout/hList7"/>
    <dgm:cxn modelId="{1E4ACCA8-BCA7-3742-9C0A-F554DE72F05C}" type="presOf" srcId="{0DFEB70C-02AC-AF44-BA5D-C8842F80B134}" destId="{63A0A283-9BE1-5848-9AF0-36A6E316D071}" srcOrd="1" destOrd="0" presId="urn:microsoft.com/office/officeart/2005/8/layout/hList7"/>
    <dgm:cxn modelId="{5C51D1B5-5990-CB4B-8638-2358BB530D5F}" type="presOf" srcId="{23117442-D303-468D-9B1A-74E04914477C}" destId="{92BB5058-E676-44FD-8396-B1C6E9350E2F}" srcOrd="0" destOrd="0" presId="urn:microsoft.com/office/officeart/2005/8/layout/hList7"/>
    <dgm:cxn modelId="{8DB8FAB8-F8BE-4232-8E1A-61CBAFE1B3A6}" srcId="{76CDA518-BC6C-454C-8425-289DBEFA6303}" destId="{82ED9815-0689-437F-AB55-8011A9589219}" srcOrd="2" destOrd="0" parTransId="{CA69EC14-8F26-4324-9465-B228833C3D9E}" sibTransId="{095AE3E2-7CB6-43CA-A532-FBE35E2C2239}"/>
    <dgm:cxn modelId="{017127BE-0F77-9240-9B3F-3488238084EA}" type="presOf" srcId="{5DE23A1F-B828-4AED-93AF-CB385BE40F90}" destId="{620747C8-B56B-4616-9A1D-BDC76FE2232C}" srcOrd="0" destOrd="0" presId="urn:microsoft.com/office/officeart/2005/8/layout/hList7"/>
    <dgm:cxn modelId="{D4A848BE-2AE5-E747-9302-35405A69ACC4}" type="presOf" srcId="{1E0F5F8C-C0FA-8049-9CD2-98BE7E232B52}" destId="{9AB0C19E-9F21-4546-957D-9D20AF0B7F7D}" srcOrd="0" destOrd="0" presId="urn:microsoft.com/office/officeart/2005/8/layout/hList7"/>
    <dgm:cxn modelId="{DE1F89BE-1D54-F84E-9327-13B74A4AF796}" type="presOf" srcId="{0DFEB70C-02AC-AF44-BA5D-C8842F80B134}" destId="{CCF769D0-AC55-BC43-BBCF-F4FD2A0BB0B4}" srcOrd="0" destOrd="0" presId="urn:microsoft.com/office/officeart/2005/8/layout/hList7"/>
    <dgm:cxn modelId="{F00D34CF-9683-5E4D-A797-482D4EB9C72D}" type="presOf" srcId="{4B7087D8-60F7-45B3-90E8-83EEE7316E5B}" destId="{620E0897-60F4-4FE7-BB5B-EC1118AD18C4}" srcOrd="0"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D7A9F3DA-7851-714B-B80D-57BA2B74AF0C}" type="presOf" srcId="{87EBC7B2-62CC-4F4D-B8F1-6913234E01AB}" destId="{1E2AF601-0E14-41E6-A130-E7A0A9003234}" srcOrd="0" destOrd="0" presId="urn:microsoft.com/office/officeart/2005/8/layout/hList7"/>
    <dgm:cxn modelId="{67E413DF-A3D7-BC4D-B4F4-9FEA3168C34B}" type="presOf" srcId="{7955DDF9-C9AE-7641-B081-FC0C0265DB65}" destId="{E4609218-985D-1D4B-966A-C96FA4B2584D}" srcOrd="0" destOrd="0" presId="urn:microsoft.com/office/officeart/2005/8/layout/hList7"/>
    <dgm:cxn modelId="{256069E3-3936-DC42-9622-6CA26DEDB4A3}" type="presOf" srcId="{167BF358-8434-4987-B85A-37964861114E}" destId="{0B0F9D5E-01B5-4D70-8912-3735DC726156}" srcOrd="1" destOrd="0" presId="urn:microsoft.com/office/officeart/2005/8/layout/hList7"/>
    <dgm:cxn modelId="{D5B4D6E6-3E43-5545-B2DF-DB7FB1B164AF}" type="presOf" srcId="{EDE82B6F-CA32-4C6B-8BFB-B30D12284093}" destId="{4010F67F-62A0-45F8-9086-6325303267DE}" srcOrd="1" destOrd="0" presId="urn:microsoft.com/office/officeart/2005/8/layout/hList7"/>
    <dgm:cxn modelId="{57F181F1-6B71-4EAF-824A-3C3569D63AC5}" srcId="{76CDA518-BC6C-454C-8425-289DBEFA6303}" destId="{5DE23A1F-B828-4AED-93AF-CB385BE40F90}" srcOrd="9" destOrd="0" parTransId="{AC415565-C001-469D-988D-42CCD55DFDCC}" sibTransId="{4F72BF1C-5C6D-4106-A1C4-ECB77BA1216C}"/>
    <dgm:cxn modelId="{C366AAF1-FECE-3D43-B273-17D4D665A051}" type="presOf" srcId="{82ED9815-0689-437F-AB55-8011A9589219}" destId="{33027701-4552-4E82-B8B5-201818F384E1}" srcOrd="0" destOrd="0" presId="urn:microsoft.com/office/officeart/2005/8/layout/hList7"/>
    <dgm:cxn modelId="{5E09FCF1-1109-2E4C-8EE4-28E74BD29A53}" type="presOf" srcId="{15FAF609-EF06-4219-A9A5-579532B2B0F5}" destId="{6C212EEF-C90E-4A39-8624-2778E48E4BE0}" srcOrd="0" destOrd="0" presId="urn:microsoft.com/office/officeart/2005/8/layout/hList7"/>
    <dgm:cxn modelId="{F4E5CFFA-AF8D-7D4C-BDA6-93AE43D21E58}" type="presParOf" srcId="{700DEE2E-009E-4920-8919-3EBA1BD25605}" destId="{6CA53C31-027B-47B6-99A7-1B4548807CCF}" srcOrd="0" destOrd="0" presId="urn:microsoft.com/office/officeart/2005/8/layout/hList7"/>
    <dgm:cxn modelId="{999C9443-2446-4741-B2BF-E21B1509E037}" type="presParOf" srcId="{700DEE2E-009E-4920-8919-3EBA1BD25605}" destId="{474004DD-83D6-490F-8C13-1D7113C388B6}" srcOrd="1" destOrd="0" presId="urn:microsoft.com/office/officeart/2005/8/layout/hList7"/>
    <dgm:cxn modelId="{950C4A47-9629-4D49-8C26-84319D6BA347}" type="presParOf" srcId="{474004DD-83D6-490F-8C13-1D7113C388B6}" destId="{90466D7A-2D4F-1344-B644-D6DCC298509A}" srcOrd="0" destOrd="0" presId="urn:microsoft.com/office/officeart/2005/8/layout/hList7"/>
    <dgm:cxn modelId="{D3E27B53-21CF-B44C-A2B2-AE8B4D160D5F}" type="presParOf" srcId="{90466D7A-2D4F-1344-B644-D6DCC298509A}" destId="{CCF769D0-AC55-BC43-BBCF-F4FD2A0BB0B4}" srcOrd="0" destOrd="0" presId="urn:microsoft.com/office/officeart/2005/8/layout/hList7"/>
    <dgm:cxn modelId="{34E71552-0742-CE4D-BB54-9F5080174528}" type="presParOf" srcId="{90466D7A-2D4F-1344-B644-D6DCC298509A}" destId="{63A0A283-9BE1-5848-9AF0-36A6E316D071}" srcOrd="1" destOrd="0" presId="urn:microsoft.com/office/officeart/2005/8/layout/hList7"/>
    <dgm:cxn modelId="{97F75A6F-F67E-5F4F-A1FE-05FA2F19D302}" type="presParOf" srcId="{90466D7A-2D4F-1344-B644-D6DCC298509A}" destId="{B4220B3E-61C4-684D-B8D5-B2459D51B464}" srcOrd="2" destOrd="0" presId="urn:microsoft.com/office/officeart/2005/8/layout/hList7"/>
    <dgm:cxn modelId="{E645974E-087D-024D-A4F9-72116201E163}" type="presParOf" srcId="{90466D7A-2D4F-1344-B644-D6DCC298509A}" destId="{8332BB2D-4DA6-AF44-A16C-41A52244ADA5}" srcOrd="3" destOrd="0" presId="urn:microsoft.com/office/officeart/2005/8/layout/hList7"/>
    <dgm:cxn modelId="{AF2C933C-BF53-2749-8C99-E64219E45B1E}" type="presParOf" srcId="{474004DD-83D6-490F-8C13-1D7113C388B6}" destId="{9AB0C19E-9F21-4546-957D-9D20AF0B7F7D}" srcOrd="1" destOrd="0" presId="urn:microsoft.com/office/officeart/2005/8/layout/hList7"/>
    <dgm:cxn modelId="{BBE78EDC-A63E-874F-986A-32308F4860AA}" type="presParOf" srcId="{474004DD-83D6-490F-8C13-1D7113C388B6}" destId="{B23B278D-7C3C-E540-94D6-D8D3F840ED38}" srcOrd="2" destOrd="0" presId="urn:microsoft.com/office/officeart/2005/8/layout/hList7"/>
    <dgm:cxn modelId="{A280A357-B474-FB44-BE13-5BEDC6F438FE}" type="presParOf" srcId="{B23B278D-7C3C-E540-94D6-D8D3F840ED38}" destId="{955D4B7B-55E2-5049-BAD1-F314E49BC1DA}" srcOrd="0" destOrd="0" presId="urn:microsoft.com/office/officeart/2005/8/layout/hList7"/>
    <dgm:cxn modelId="{007A5DB9-2C57-104B-977A-1C56E5A98B6F}" type="presParOf" srcId="{B23B278D-7C3C-E540-94D6-D8D3F840ED38}" destId="{D37F41FC-D8AB-FB49-A677-51E20658B76C}" srcOrd="1" destOrd="0" presId="urn:microsoft.com/office/officeart/2005/8/layout/hList7"/>
    <dgm:cxn modelId="{FF0E82A0-82A4-DD44-B4AC-FC3978101371}" type="presParOf" srcId="{B23B278D-7C3C-E540-94D6-D8D3F840ED38}" destId="{36B99176-46FB-7743-BFD1-ABFEE85BB20C}" srcOrd="2" destOrd="0" presId="urn:microsoft.com/office/officeart/2005/8/layout/hList7"/>
    <dgm:cxn modelId="{99C4A549-65FC-7D49-9624-032CB2B20787}" type="presParOf" srcId="{B23B278D-7C3C-E540-94D6-D8D3F840ED38}" destId="{23CA0A94-3428-454E-9201-9317C0B35E42}" srcOrd="3" destOrd="0" presId="urn:microsoft.com/office/officeart/2005/8/layout/hList7"/>
    <dgm:cxn modelId="{CCCAA060-FB1F-5342-BA19-A18F11310E1B}" type="presParOf" srcId="{474004DD-83D6-490F-8C13-1D7113C388B6}" destId="{E4609218-985D-1D4B-966A-C96FA4B2584D}" srcOrd="3" destOrd="0" presId="urn:microsoft.com/office/officeart/2005/8/layout/hList7"/>
    <dgm:cxn modelId="{4CF3C526-90FA-7A40-89F0-5B6401125C55}" type="presParOf" srcId="{474004DD-83D6-490F-8C13-1D7113C388B6}" destId="{1596B23E-FF3A-4F13-8B81-DB82401CB8A2}" srcOrd="4" destOrd="0" presId="urn:microsoft.com/office/officeart/2005/8/layout/hList7"/>
    <dgm:cxn modelId="{FBF70D2C-396A-C44F-898E-5B36FD154A84}" type="presParOf" srcId="{1596B23E-FF3A-4F13-8B81-DB82401CB8A2}" destId="{33027701-4552-4E82-B8B5-201818F384E1}" srcOrd="0" destOrd="0" presId="urn:microsoft.com/office/officeart/2005/8/layout/hList7"/>
    <dgm:cxn modelId="{192B4961-C345-0348-8B37-0C2968714E93}" type="presParOf" srcId="{1596B23E-FF3A-4F13-8B81-DB82401CB8A2}" destId="{80C6CD21-4D30-4F02-A5E3-108A4E386C2A}" srcOrd="1" destOrd="0" presId="urn:microsoft.com/office/officeart/2005/8/layout/hList7"/>
    <dgm:cxn modelId="{845E8CE9-7F0F-A342-83D3-CF3EE9D796CF}" type="presParOf" srcId="{1596B23E-FF3A-4F13-8B81-DB82401CB8A2}" destId="{76216FFC-B42E-47B5-BEF6-E584E61758BE}" srcOrd="2" destOrd="0" presId="urn:microsoft.com/office/officeart/2005/8/layout/hList7"/>
    <dgm:cxn modelId="{EF282CB8-1A33-794F-A946-D94CF3FC84C0}" type="presParOf" srcId="{1596B23E-FF3A-4F13-8B81-DB82401CB8A2}" destId="{0304F202-A9F3-479D-BEB1-3ABB9CCAFAF9}" srcOrd="3" destOrd="0" presId="urn:microsoft.com/office/officeart/2005/8/layout/hList7"/>
    <dgm:cxn modelId="{E84213ED-95D7-B943-BA5A-455631CC967B}" type="presParOf" srcId="{474004DD-83D6-490F-8C13-1D7113C388B6}" destId="{B403F713-81E6-4AE7-B3A1-1A307AF769A8}" srcOrd="5" destOrd="0" presId="urn:microsoft.com/office/officeart/2005/8/layout/hList7"/>
    <dgm:cxn modelId="{C0E3FBEB-C48A-1441-B5AE-29B7667010F0}" type="presParOf" srcId="{474004DD-83D6-490F-8C13-1D7113C388B6}" destId="{B9908DC9-75CD-470F-86E2-F7B565FA29D9}" srcOrd="6" destOrd="0" presId="urn:microsoft.com/office/officeart/2005/8/layout/hList7"/>
    <dgm:cxn modelId="{46269875-FA29-FF4A-ADFF-A46D5D54ADA8}" type="presParOf" srcId="{B9908DC9-75CD-470F-86E2-F7B565FA29D9}" destId="{FA06BBCE-464F-4266-B09B-D42E3ACE62C5}" srcOrd="0" destOrd="0" presId="urn:microsoft.com/office/officeart/2005/8/layout/hList7"/>
    <dgm:cxn modelId="{A6FDCD0C-738A-9341-B360-47734464B0A1}" type="presParOf" srcId="{B9908DC9-75CD-470F-86E2-F7B565FA29D9}" destId="{4010F67F-62A0-45F8-9086-6325303267DE}" srcOrd="1" destOrd="0" presId="urn:microsoft.com/office/officeart/2005/8/layout/hList7"/>
    <dgm:cxn modelId="{5AF2A563-C2B1-8B4A-A25E-44A3147593BA}" type="presParOf" srcId="{B9908DC9-75CD-470F-86E2-F7B565FA29D9}" destId="{BA70FC0A-0E40-43D4-9CED-0E9CD2687E95}" srcOrd="2" destOrd="0" presId="urn:microsoft.com/office/officeart/2005/8/layout/hList7"/>
    <dgm:cxn modelId="{356997F3-BA19-2C4B-8FD7-FCC50A2444AD}" type="presParOf" srcId="{B9908DC9-75CD-470F-86E2-F7B565FA29D9}" destId="{AF799562-D0FE-4304-8CBE-F6EBFAE4013A}" srcOrd="3" destOrd="0" presId="urn:microsoft.com/office/officeart/2005/8/layout/hList7"/>
    <dgm:cxn modelId="{F6252333-0626-CB4D-A7B4-583DA6C945E8}" type="presParOf" srcId="{474004DD-83D6-490F-8C13-1D7113C388B6}" destId="{620E0897-60F4-4FE7-BB5B-EC1118AD18C4}" srcOrd="7" destOrd="0" presId="urn:microsoft.com/office/officeart/2005/8/layout/hList7"/>
    <dgm:cxn modelId="{E6775D23-CEBA-9C41-A079-22EE8212568F}" type="presParOf" srcId="{474004DD-83D6-490F-8C13-1D7113C388B6}" destId="{D8032356-C94D-4EB5-BD43-52AF1F0DC0DA}" srcOrd="8" destOrd="0" presId="urn:microsoft.com/office/officeart/2005/8/layout/hList7"/>
    <dgm:cxn modelId="{0778E312-2798-5748-9241-88EAF746B1AA}" type="presParOf" srcId="{D8032356-C94D-4EB5-BD43-52AF1F0DC0DA}" destId="{991FE780-09B4-437E-87F1-633B9F17E51A}" srcOrd="0" destOrd="0" presId="urn:microsoft.com/office/officeart/2005/8/layout/hList7"/>
    <dgm:cxn modelId="{F3C2DEAC-C151-8C44-A00A-68CE2B98709E}" type="presParOf" srcId="{D8032356-C94D-4EB5-BD43-52AF1F0DC0DA}" destId="{9214762E-771B-4644-B4EF-48158964CAF7}" srcOrd="1" destOrd="0" presId="urn:microsoft.com/office/officeart/2005/8/layout/hList7"/>
    <dgm:cxn modelId="{31A7800A-B6CE-524D-8C8B-2E86DC40BEAC}" type="presParOf" srcId="{D8032356-C94D-4EB5-BD43-52AF1F0DC0DA}" destId="{FB25865C-F5C6-44CB-B4D2-3814AA594E66}" srcOrd="2" destOrd="0" presId="urn:microsoft.com/office/officeart/2005/8/layout/hList7"/>
    <dgm:cxn modelId="{DE4F7163-8375-3741-9286-D9C100AFCD34}" type="presParOf" srcId="{D8032356-C94D-4EB5-BD43-52AF1F0DC0DA}" destId="{069CDC01-BE12-484D-9486-671E87A5E1A9}" srcOrd="3" destOrd="0" presId="urn:microsoft.com/office/officeart/2005/8/layout/hList7"/>
    <dgm:cxn modelId="{E36097F0-742B-8D42-B214-EA74ED01A21F}" type="presParOf" srcId="{474004DD-83D6-490F-8C13-1D7113C388B6}" destId="{1F0423FB-D68E-4585-AD64-427F976129F3}" srcOrd="9" destOrd="0" presId="urn:microsoft.com/office/officeart/2005/8/layout/hList7"/>
    <dgm:cxn modelId="{73B32F99-2872-8248-8045-DCA23423081B}" type="presParOf" srcId="{474004DD-83D6-490F-8C13-1D7113C388B6}" destId="{67FA1698-9E24-4229-A2FA-F4674B67919C}" srcOrd="10" destOrd="0" presId="urn:microsoft.com/office/officeart/2005/8/layout/hList7"/>
    <dgm:cxn modelId="{3F747737-B76D-1344-8F8A-147C6AE642A1}" type="presParOf" srcId="{67FA1698-9E24-4229-A2FA-F4674B67919C}" destId="{2E70E187-B08A-486D-8A45-C8A232CC337A}" srcOrd="0" destOrd="0" presId="urn:microsoft.com/office/officeart/2005/8/layout/hList7"/>
    <dgm:cxn modelId="{AA572BAC-DC90-3640-9369-EFFEA0F01A44}" type="presParOf" srcId="{67FA1698-9E24-4229-A2FA-F4674B67919C}" destId="{0B0F9D5E-01B5-4D70-8912-3735DC726156}" srcOrd="1" destOrd="0" presId="urn:microsoft.com/office/officeart/2005/8/layout/hList7"/>
    <dgm:cxn modelId="{BC27C514-D0B9-FA4E-AAFE-14804DFBFCD7}" type="presParOf" srcId="{67FA1698-9E24-4229-A2FA-F4674B67919C}" destId="{FC7B3C5D-EC91-4467-AF60-0E5515B36ED2}" srcOrd="2" destOrd="0" presId="urn:microsoft.com/office/officeart/2005/8/layout/hList7"/>
    <dgm:cxn modelId="{0CF9B645-312C-B74B-BA65-A93B85DDFCC2}" type="presParOf" srcId="{67FA1698-9E24-4229-A2FA-F4674B67919C}" destId="{640B4EA2-5D13-4CA1-86A9-3221B0994580}" srcOrd="3" destOrd="0" presId="urn:microsoft.com/office/officeart/2005/8/layout/hList7"/>
    <dgm:cxn modelId="{4946360C-5279-5743-BF53-CBF19A8DDAFA}" type="presParOf" srcId="{474004DD-83D6-490F-8C13-1D7113C388B6}" destId="{92BB5058-E676-44FD-8396-B1C6E9350E2F}" srcOrd="11" destOrd="0" presId="urn:microsoft.com/office/officeart/2005/8/layout/hList7"/>
    <dgm:cxn modelId="{77924CF8-D963-B748-9C1D-0D1AEC986703}" type="presParOf" srcId="{474004DD-83D6-490F-8C13-1D7113C388B6}" destId="{44F6A7E9-A24E-43F1-8876-7D150D31E9D4}" srcOrd="12" destOrd="0" presId="urn:microsoft.com/office/officeart/2005/8/layout/hList7"/>
    <dgm:cxn modelId="{FD2E39ED-98F9-0A44-A01F-3B15C71FEA28}" type="presParOf" srcId="{44F6A7E9-A24E-43F1-8876-7D150D31E9D4}" destId="{0F17CE07-4E74-4F15-86EB-6C6567CBA919}" srcOrd="0" destOrd="0" presId="urn:microsoft.com/office/officeart/2005/8/layout/hList7"/>
    <dgm:cxn modelId="{63918DD6-C4F0-5C43-A5C6-8F11FAEE29D3}" type="presParOf" srcId="{44F6A7E9-A24E-43F1-8876-7D150D31E9D4}" destId="{8D07021B-273A-4B9A-9F4E-3DC526DA65BD}" srcOrd="1" destOrd="0" presId="urn:microsoft.com/office/officeart/2005/8/layout/hList7"/>
    <dgm:cxn modelId="{11838221-C447-3F4E-9CB5-B1709B4D576A}" type="presParOf" srcId="{44F6A7E9-A24E-43F1-8876-7D150D31E9D4}" destId="{D5E502C2-DE8D-4346-877A-9C40A3864E73}" srcOrd="2" destOrd="0" presId="urn:microsoft.com/office/officeart/2005/8/layout/hList7"/>
    <dgm:cxn modelId="{6B1151E5-9A61-204F-B6EE-C3EB89BE328E}" type="presParOf" srcId="{44F6A7E9-A24E-43F1-8876-7D150D31E9D4}" destId="{1722C8D5-9191-4617-9A5C-B2D813A9D915}" srcOrd="3" destOrd="0" presId="urn:microsoft.com/office/officeart/2005/8/layout/hList7"/>
    <dgm:cxn modelId="{5AB2B1AE-79D4-1F41-979A-C599024739CE}" type="presParOf" srcId="{474004DD-83D6-490F-8C13-1D7113C388B6}" destId="{EBD88C52-2018-48D1-9314-C17CB78960E1}" srcOrd="13" destOrd="0" presId="urn:microsoft.com/office/officeart/2005/8/layout/hList7"/>
    <dgm:cxn modelId="{101DA583-92DB-AC4B-AC4C-C6BC7FE4D6BC}" type="presParOf" srcId="{474004DD-83D6-490F-8C13-1D7113C388B6}" destId="{0F54D2C3-2473-46B1-B62D-6D975835F768}" srcOrd="14" destOrd="0" presId="urn:microsoft.com/office/officeart/2005/8/layout/hList7"/>
    <dgm:cxn modelId="{3F5BF4DE-9AE3-F146-A71E-BB75B58E306F}" type="presParOf" srcId="{0F54D2C3-2473-46B1-B62D-6D975835F768}" destId="{7DF9CCCA-3B9D-4598-9B0D-5726972F0780}" srcOrd="0" destOrd="0" presId="urn:microsoft.com/office/officeart/2005/8/layout/hList7"/>
    <dgm:cxn modelId="{5E4FF4DC-F2D0-C04D-AF69-7F0291EC3FBA}" type="presParOf" srcId="{0F54D2C3-2473-46B1-B62D-6D975835F768}" destId="{3A3CCAAA-9391-4727-92C0-D8017A0163A3}" srcOrd="1" destOrd="0" presId="urn:microsoft.com/office/officeart/2005/8/layout/hList7"/>
    <dgm:cxn modelId="{99A56C7F-B09D-2242-88D5-BF423B1519B0}" type="presParOf" srcId="{0F54D2C3-2473-46B1-B62D-6D975835F768}" destId="{57AF0E7A-6E2A-4DFD-8782-FF6ACFBFE49A}" srcOrd="2" destOrd="0" presId="urn:microsoft.com/office/officeart/2005/8/layout/hList7"/>
    <dgm:cxn modelId="{9E290489-5BCD-3745-958B-29A0B36F6A65}" type="presParOf" srcId="{0F54D2C3-2473-46B1-B62D-6D975835F768}" destId="{0ED1F304-354B-4320-B27C-70A3951670CA}" srcOrd="3" destOrd="0" presId="urn:microsoft.com/office/officeart/2005/8/layout/hList7"/>
    <dgm:cxn modelId="{E37FFDE5-C8D1-9B4C-9BEF-98AF35ACCB95}" type="presParOf" srcId="{474004DD-83D6-490F-8C13-1D7113C388B6}" destId="{1BFDB655-8D21-4995-B102-9474CBAFCA39}" srcOrd="15" destOrd="0" presId="urn:microsoft.com/office/officeart/2005/8/layout/hList7"/>
    <dgm:cxn modelId="{72C4F31E-C10A-4044-8B46-A515D80C2E6A}" type="presParOf" srcId="{474004DD-83D6-490F-8C13-1D7113C388B6}" destId="{E3D4926D-D56C-4D55-82B1-FA30BBB9C0E6}" srcOrd="16" destOrd="0" presId="urn:microsoft.com/office/officeart/2005/8/layout/hList7"/>
    <dgm:cxn modelId="{90F5A23C-7D05-0247-BFF5-55FCA4B301B1}" type="presParOf" srcId="{E3D4926D-D56C-4D55-82B1-FA30BBB9C0E6}" destId="{1E2AF601-0E14-41E6-A130-E7A0A9003234}" srcOrd="0" destOrd="0" presId="urn:microsoft.com/office/officeart/2005/8/layout/hList7"/>
    <dgm:cxn modelId="{A63A2420-D625-D647-BD61-75D987B6CDF1}" type="presParOf" srcId="{E3D4926D-D56C-4D55-82B1-FA30BBB9C0E6}" destId="{EFEA8269-3FA8-4E67-A41C-D7364A1F0F81}" srcOrd="1" destOrd="0" presId="urn:microsoft.com/office/officeart/2005/8/layout/hList7"/>
    <dgm:cxn modelId="{5C4C75F5-12DB-F941-B9E2-BF1EE3749366}" type="presParOf" srcId="{E3D4926D-D56C-4D55-82B1-FA30BBB9C0E6}" destId="{0EA924EF-8D1F-47B0-BF16-25A8EDEA9546}" srcOrd="2" destOrd="0" presId="urn:microsoft.com/office/officeart/2005/8/layout/hList7"/>
    <dgm:cxn modelId="{CAA0C6C5-0789-B349-96F0-4067EA095280}" type="presParOf" srcId="{E3D4926D-D56C-4D55-82B1-FA30BBB9C0E6}" destId="{92DE6F99-74F9-48AD-8F0A-3356A4758B7E}" srcOrd="3" destOrd="0" presId="urn:microsoft.com/office/officeart/2005/8/layout/hList7"/>
    <dgm:cxn modelId="{24AD61F0-BCC9-4E44-88F3-9166FDB25B85}" type="presParOf" srcId="{474004DD-83D6-490F-8C13-1D7113C388B6}" destId="{A1BE973D-2666-428F-968A-6FB64469B94A}" srcOrd="17" destOrd="0" presId="urn:microsoft.com/office/officeart/2005/8/layout/hList7"/>
    <dgm:cxn modelId="{0897CFAE-464B-9D4A-A4AC-3D3141E4B5BF}" type="presParOf" srcId="{474004DD-83D6-490F-8C13-1D7113C388B6}" destId="{FB0C6E0C-92BE-4A54-B44D-FD3B9DEFEEF5}" srcOrd="18" destOrd="0" presId="urn:microsoft.com/office/officeart/2005/8/layout/hList7"/>
    <dgm:cxn modelId="{EB8C670D-752C-554D-BC0B-84A5A3166126}" type="presParOf" srcId="{FB0C6E0C-92BE-4A54-B44D-FD3B9DEFEEF5}" destId="{620747C8-B56B-4616-9A1D-BDC76FE2232C}" srcOrd="0" destOrd="0" presId="urn:microsoft.com/office/officeart/2005/8/layout/hList7"/>
    <dgm:cxn modelId="{8EEE6C1D-10AF-1148-B1F8-C6BEEC4E47BE}" type="presParOf" srcId="{FB0C6E0C-92BE-4A54-B44D-FD3B9DEFEEF5}" destId="{597A3276-0637-471F-8C39-62B3791F94E7}" srcOrd="1" destOrd="0" presId="urn:microsoft.com/office/officeart/2005/8/layout/hList7"/>
    <dgm:cxn modelId="{A3FA70F1-921A-8148-A51A-9AE84D7110FC}" type="presParOf" srcId="{FB0C6E0C-92BE-4A54-B44D-FD3B9DEFEEF5}" destId="{0206AF53-D451-4267-AC81-68C6CC03F37B}" srcOrd="2" destOrd="0" presId="urn:microsoft.com/office/officeart/2005/8/layout/hList7"/>
    <dgm:cxn modelId="{460E46D2-BBD5-CE44-ADC4-EA66328C9642}" type="presParOf" srcId="{FB0C6E0C-92BE-4A54-B44D-FD3B9DEFEEF5}" destId="{55472D87-4270-4864-9513-C4EF84F48593}" srcOrd="3" destOrd="0" presId="urn:microsoft.com/office/officeart/2005/8/layout/hList7"/>
    <dgm:cxn modelId="{3E9F8986-61B4-6445-B9D0-97041303EBD0}" type="presParOf" srcId="{474004DD-83D6-490F-8C13-1D7113C388B6}" destId="{180CC420-22A6-4967-BD0A-16B1BE5DD723}" srcOrd="19" destOrd="0" presId="urn:microsoft.com/office/officeart/2005/8/layout/hList7"/>
    <dgm:cxn modelId="{413385EA-3C62-344B-8928-46CFB3311DCC}" type="presParOf" srcId="{474004DD-83D6-490F-8C13-1D7113C388B6}" destId="{3209A560-3317-4B8E-947C-607FD3DF3066}" srcOrd="20" destOrd="0" presId="urn:microsoft.com/office/officeart/2005/8/layout/hList7"/>
    <dgm:cxn modelId="{AFBD1BE5-053E-0C4C-99C1-F1FC48EB506C}" type="presParOf" srcId="{3209A560-3317-4B8E-947C-607FD3DF3066}" destId="{6C212EEF-C90E-4A39-8624-2778E48E4BE0}" srcOrd="0" destOrd="0" presId="urn:microsoft.com/office/officeart/2005/8/layout/hList7"/>
    <dgm:cxn modelId="{43E75591-E71D-C14B-A16E-64E3CEAEA6B2}" type="presParOf" srcId="{3209A560-3317-4B8E-947C-607FD3DF3066}" destId="{7A28B743-5308-49B7-A36D-077D307978EA}" srcOrd="1" destOrd="0" presId="urn:microsoft.com/office/officeart/2005/8/layout/hList7"/>
    <dgm:cxn modelId="{F9A2BEC5-2132-B643-A4C8-A819E2891059}" type="presParOf" srcId="{3209A560-3317-4B8E-947C-607FD3DF3066}" destId="{0401C330-83F7-4374-B0FE-4979745BF16D}" srcOrd="2" destOrd="0" presId="urn:microsoft.com/office/officeart/2005/8/layout/hList7"/>
    <dgm:cxn modelId="{76F873A4-19C1-5345-B27E-B9D519D47939}" type="presParOf" srcId="{3209A560-3317-4B8E-947C-607FD3DF3066}" destId="{8B20BB08-94B1-48F9-9897-CB80CA7F6C0C}" srcOrd="3" destOrd="0" presId="urn:microsoft.com/office/officeart/2005/8/layout/hList7"/>
    <dgm:cxn modelId="{6B662F7E-7F15-F24B-9E60-DDE214F2FDE8}" type="presParOf" srcId="{474004DD-83D6-490F-8C13-1D7113C388B6}" destId="{F67F770D-9EE3-448C-A8A4-D441C2B590E5}" srcOrd="21" destOrd="0" presId="urn:microsoft.com/office/officeart/2005/8/layout/hList7"/>
    <dgm:cxn modelId="{FC443F6D-DC7E-6446-B47C-76D5B77FE061}" type="presParOf" srcId="{474004DD-83D6-490F-8C13-1D7113C388B6}" destId="{DEE6476C-3C9B-4114-B5E6-B41D5B87BEDA}" srcOrd="22" destOrd="0" presId="urn:microsoft.com/office/officeart/2005/8/layout/hList7"/>
    <dgm:cxn modelId="{E88E1D92-7FC8-B44A-900E-2E40F84D40CC}" type="presParOf" srcId="{DEE6476C-3C9B-4114-B5E6-B41D5B87BEDA}" destId="{046C3189-9723-4D48-AB42-84F0840E98A7}" srcOrd="0" destOrd="0" presId="urn:microsoft.com/office/officeart/2005/8/layout/hList7"/>
    <dgm:cxn modelId="{D163E2BE-5A37-E94A-BC06-A49685EA435E}" type="presParOf" srcId="{DEE6476C-3C9B-4114-B5E6-B41D5B87BEDA}" destId="{D27D4B50-EAD1-4E28-BB95-5202D94609AD}" srcOrd="1" destOrd="0" presId="urn:microsoft.com/office/officeart/2005/8/layout/hList7"/>
    <dgm:cxn modelId="{C0130CBE-99E1-C843-939D-FE47FC9BB8C8}" type="presParOf" srcId="{DEE6476C-3C9B-4114-B5E6-B41D5B87BEDA}" destId="{7513BE1C-84BB-43A0-B14A-E852AFD3D884}" srcOrd="2" destOrd="0" presId="urn:microsoft.com/office/officeart/2005/8/layout/hList7"/>
    <dgm:cxn modelId="{B4E4928D-A1AF-114A-A948-9AC63A4E87B3}"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A85910C-841A-4770-8850-B1893A9DF604}" type="doc">
      <dgm:prSet loTypeId="urn:microsoft.com/office/officeart/2005/8/layout/list1" loCatId="list" qsTypeId="urn:microsoft.com/office/officeart/2005/8/quickstyle/3d3" qsCatId="3D" csTypeId="urn:microsoft.com/office/officeart/2005/8/colors/accent2_2" csCatId="accent2" phldr="1"/>
      <dgm:spPr/>
      <dgm:t>
        <a:bodyPr/>
        <a:lstStyle/>
        <a:p>
          <a:endParaRPr lang="en-US"/>
        </a:p>
      </dgm:t>
    </dgm:pt>
    <dgm:pt modelId="{A9B54138-0C0B-4B41-AE76-E45327B1386A}">
      <dgm:prSet phldrT="[Text]" custT="1">
        <dgm:style>
          <a:lnRef idx="1">
            <a:schemeClr val="accent3"/>
          </a:lnRef>
          <a:fillRef idx="3">
            <a:schemeClr val="accent3"/>
          </a:fillRef>
          <a:effectRef idx="2">
            <a:schemeClr val="accent3"/>
          </a:effectRef>
          <a:fontRef idx="minor">
            <a:schemeClr val="lt1"/>
          </a:fontRef>
        </dgm:style>
      </dgm:prSet>
      <dgm:spPr>
        <a:xfrm>
          <a:off x="412245" y="45123"/>
          <a:ext cx="4145337" cy="472320"/>
        </a:xfrm>
        <a:prstGeom prst="roundRect">
          <a:avLst/>
        </a:prstGeom>
        <a:gradFill flip="none" rotWithShape="1">
          <a:gsLst>
            <a:gs pos="0">
              <a:schemeClr val="accent1">
                <a:lumMod val="70000"/>
                <a:lumOff val="30000"/>
              </a:schemeClr>
            </a:gs>
            <a:gs pos="46000">
              <a:schemeClr val="accent1">
                <a:lumMod val="100000"/>
              </a:schemeClr>
            </a:gs>
            <a:gs pos="100000">
              <a:schemeClr val="accent6">
                <a:lumMod val="75000"/>
              </a:schemeClr>
            </a:gs>
          </a:gsLst>
          <a:path path="circle">
            <a:fillToRect l="50000" t="130000" r="50000" b="-30000"/>
          </a:path>
          <a:tileRect/>
        </a:gradFill>
        <a:ln w="6350" cap="flat" cmpd="sng" algn="ctr">
          <a:solidFill>
            <a:srgbClr val="A5A5A5"/>
          </a:solidFill>
          <a:prstDash val="solid"/>
          <a:miter lim="800000"/>
        </a:ln>
        <a:effectLst/>
        <a:scene3d>
          <a:camera prst="orthographicFront">
            <a:rot lat="0" lon="0" rev="0"/>
          </a:camera>
          <a:lightRig rig="contrasting" dir="t">
            <a:rot lat="0" lon="0" rev="1200000"/>
          </a:lightRig>
        </a:scene3d>
        <a:sp3d/>
      </dgm:spPr>
      <dgm:t>
        <a:bodyPr/>
        <a:lstStyle/>
        <a:p>
          <a:pPr>
            <a:buNone/>
          </a:pPr>
          <a:r>
            <a:rPr lang="en-US" sz="2600" b="0">
              <a:solidFill>
                <a:sysClr val="window" lastClr="FFFFFF"/>
              </a:solidFill>
              <a:latin typeface="Calibri Light" panose="020F0302020204030204"/>
              <a:ea typeface="+mn-ea"/>
              <a:cs typeface="+mn-cs"/>
            </a:rPr>
            <a:t>Exploration &amp; Adoption</a:t>
          </a:r>
        </a:p>
      </dgm:t>
    </dgm:pt>
    <dgm:pt modelId="{C15114FA-858E-4CC7-970D-317A88EF07AA}" type="parTrans" cxnId="{F3E87748-4CBA-47AA-B4BD-2DCE1575A622}">
      <dgm:prSet/>
      <dgm:spPr/>
      <dgm:t>
        <a:bodyPr/>
        <a:lstStyle/>
        <a:p>
          <a:endParaRPr lang="en-US"/>
        </a:p>
      </dgm:t>
    </dgm:pt>
    <dgm:pt modelId="{3416F508-DFDB-4688-A8E9-F5C641F659AE}" type="sibTrans" cxnId="{F3E87748-4CBA-47AA-B4BD-2DCE1575A622}">
      <dgm:prSet/>
      <dgm:spPr/>
      <dgm:t>
        <a:bodyPr/>
        <a:lstStyle/>
        <a:p>
          <a:endParaRPr lang="en-US"/>
        </a:p>
      </dgm:t>
    </dgm:pt>
    <dgm:pt modelId="{954AAE81-35C4-4C12-B62B-8709AEF99FD6}">
      <dgm:prSet phldrT="[Text]" custT="1">
        <dgm:style>
          <a:lnRef idx="1">
            <a:schemeClr val="accent5"/>
          </a:lnRef>
          <a:fillRef idx="3">
            <a:schemeClr val="accent5"/>
          </a:fillRef>
          <a:effectRef idx="2">
            <a:schemeClr val="accent5"/>
          </a:effectRef>
          <a:fontRef idx="minor">
            <a:schemeClr val="lt1"/>
          </a:fontRef>
        </dgm:style>
      </dgm:prSet>
      <dgm:spPr>
        <a:xfrm>
          <a:off x="412245" y="1350483"/>
          <a:ext cx="4449896" cy="472320"/>
        </a:xfrm>
        <a:prstGeom prst="roundRect">
          <a:avLst/>
        </a:prstGeom>
        <a:gradFill flip="none" rotWithShape="1">
          <a:gsLst>
            <a:gs pos="0">
              <a:schemeClr val="accent1">
                <a:lumMod val="70000"/>
                <a:lumOff val="30000"/>
              </a:schemeClr>
            </a:gs>
            <a:gs pos="46000">
              <a:schemeClr val="accent1">
                <a:lumMod val="95000"/>
                <a:lumOff val="5000"/>
              </a:schemeClr>
            </a:gs>
            <a:gs pos="100000">
              <a:schemeClr val="accent1">
                <a:lumMod val="60000"/>
              </a:schemeClr>
            </a:gs>
          </a:gsLst>
          <a:path path="circle">
            <a:fillToRect l="50000" t="130000" r="50000" b="-30000"/>
          </a:path>
          <a:tileRect/>
        </a:gradFill>
        <a:ln w="6350" cap="flat" cmpd="sng" algn="ctr">
          <a:solidFill>
            <a:srgbClr val="4472C4"/>
          </a:solidFill>
          <a:prstDash val="solid"/>
          <a:miter lim="800000"/>
        </a:ln>
        <a:effectLst/>
        <a:scene3d>
          <a:camera prst="orthographicFront">
            <a:rot lat="0" lon="0" rev="0"/>
          </a:camera>
          <a:lightRig rig="contrasting" dir="t">
            <a:rot lat="0" lon="0" rev="1200000"/>
          </a:lightRig>
        </a:scene3d>
        <a:sp3d/>
      </dgm:spPr>
      <dgm:t>
        <a:bodyPr/>
        <a:lstStyle/>
        <a:p>
          <a:pPr>
            <a:buNone/>
          </a:pPr>
          <a:r>
            <a:rPr lang="en-US" sz="2600" b="0">
              <a:solidFill>
                <a:sysClr val="window" lastClr="FFFFFF"/>
              </a:solidFill>
              <a:latin typeface="Calibri Light" panose="020F0302020204030204"/>
              <a:ea typeface="+mn-ea"/>
              <a:cs typeface="+mn-cs"/>
            </a:rPr>
            <a:t>Installation</a:t>
          </a:r>
        </a:p>
      </dgm:t>
    </dgm:pt>
    <dgm:pt modelId="{A8C4E290-19C4-45DD-8B7F-7FF42A3CD0C3}" type="parTrans" cxnId="{6B750B97-D182-4750-B489-5BD422762C08}">
      <dgm:prSet/>
      <dgm:spPr/>
      <dgm:t>
        <a:bodyPr/>
        <a:lstStyle/>
        <a:p>
          <a:endParaRPr lang="en-US"/>
        </a:p>
      </dgm:t>
    </dgm:pt>
    <dgm:pt modelId="{1060B8FA-63BC-4FD0-A65B-8BDE3C2CC7A4}" type="sibTrans" cxnId="{6B750B97-D182-4750-B489-5BD422762C08}">
      <dgm:prSet/>
      <dgm:spPr/>
      <dgm:t>
        <a:bodyPr/>
        <a:lstStyle/>
        <a:p>
          <a:endParaRPr lang="en-US"/>
        </a:p>
      </dgm:t>
    </dgm:pt>
    <dgm:pt modelId="{BCDC602B-6184-4667-A139-DDACE59DF40A}">
      <dgm:prSet phldrT="[Text]" custT="1">
        <dgm:style>
          <a:lnRef idx="1">
            <a:schemeClr val="accent6"/>
          </a:lnRef>
          <a:fillRef idx="3">
            <a:schemeClr val="accent6"/>
          </a:fillRef>
          <a:effectRef idx="2">
            <a:schemeClr val="accent6"/>
          </a:effectRef>
          <a:fontRef idx="minor">
            <a:schemeClr val="lt1"/>
          </a:fontRef>
        </dgm:style>
      </dgm:prSet>
      <dgm:spPr>
        <a:xfrm>
          <a:off x="412245" y="2391244"/>
          <a:ext cx="4907341" cy="472320"/>
        </a:xfrm>
        <a:prstGeom prst="roundRect">
          <a:avLst/>
        </a:prstGeom>
        <a:gradFill flip="none" rotWithShape="1">
          <a:gsLst>
            <a:gs pos="0">
              <a:schemeClr val="accent5">
                <a:lumMod val="70000"/>
                <a:lumOff val="30000"/>
              </a:schemeClr>
            </a:gs>
            <a:gs pos="46000">
              <a:schemeClr val="accent1">
                <a:lumMod val="100000"/>
              </a:schemeClr>
            </a:gs>
            <a:gs pos="100000">
              <a:schemeClr val="accent1">
                <a:lumMod val="60000"/>
              </a:schemeClr>
            </a:gs>
          </a:gsLst>
          <a:path path="circle">
            <a:fillToRect l="50000" t="130000" r="50000" b="-30000"/>
          </a:path>
          <a:tileRect/>
        </a:gradFill>
        <a:ln w="6350" cap="flat" cmpd="sng" algn="ctr">
          <a:solidFill>
            <a:srgbClr val="70AD47"/>
          </a:solidFill>
          <a:prstDash val="solid"/>
          <a:miter lim="800000"/>
        </a:ln>
        <a:effectLst/>
        <a:scene3d>
          <a:camera prst="orthographicFront">
            <a:rot lat="0" lon="0" rev="0"/>
          </a:camera>
          <a:lightRig rig="contrasting" dir="t">
            <a:rot lat="0" lon="0" rev="1200000"/>
          </a:lightRig>
        </a:scene3d>
        <a:sp3d/>
      </dgm:spPr>
      <dgm:t>
        <a:bodyPr/>
        <a:lstStyle/>
        <a:p>
          <a:pPr>
            <a:buNone/>
          </a:pPr>
          <a:r>
            <a:rPr lang="en-US" sz="2600" b="0">
              <a:solidFill>
                <a:sysClr val="window" lastClr="FFFFFF"/>
              </a:solidFill>
              <a:latin typeface="Calibri Light" panose="020F0302020204030204"/>
              <a:ea typeface="+mn-ea"/>
              <a:cs typeface="+mn-cs"/>
            </a:rPr>
            <a:t>Initial Implementation</a:t>
          </a:r>
        </a:p>
      </dgm:t>
    </dgm:pt>
    <dgm:pt modelId="{B6838095-522D-4DE9-BE9E-3BB75D39E16B}" type="parTrans" cxnId="{92DCFC75-A0E9-4AE6-B3DB-6E19991DE262}">
      <dgm:prSet/>
      <dgm:spPr/>
      <dgm:t>
        <a:bodyPr/>
        <a:lstStyle/>
        <a:p>
          <a:endParaRPr lang="en-US"/>
        </a:p>
      </dgm:t>
    </dgm:pt>
    <dgm:pt modelId="{E265E1DE-19AC-405C-B6D0-FB68C5B11008}" type="sibTrans" cxnId="{92DCFC75-A0E9-4AE6-B3DB-6E19991DE262}">
      <dgm:prSet/>
      <dgm:spPr/>
      <dgm:t>
        <a:bodyPr/>
        <a:lstStyle/>
        <a:p>
          <a:endParaRPr lang="en-US"/>
        </a:p>
      </dgm:t>
    </dgm:pt>
    <dgm:pt modelId="{CDB3692C-A880-496B-A6DA-BD3FD9CA1840}">
      <dgm:prSet phldrT="[Text]" custT="1"/>
      <dgm:spPr>
        <a:xfrm>
          <a:off x="0" y="281283"/>
          <a:ext cx="8244916" cy="982799"/>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pPr>
            <a:spcAft>
              <a:spcPts val="0"/>
            </a:spcAft>
            <a:buChar char="•"/>
          </a:pPr>
          <a:r>
            <a:rPr lang="en-US" sz="1800" spc="-40" baseline="0">
              <a:solidFill>
                <a:sysClr val="windowText" lastClr="000000">
                  <a:hueOff val="0"/>
                  <a:satOff val="0"/>
                  <a:lumOff val="0"/>
                  <a:alphaOff val="0"/>
                </a:sysClr>
              </a:solidFill>
              <a:latin typeface="Calibri" panose="020F0502020204030204"/>
              <a:ea typeface="+mn-ea"/>
              <a:cs typeface="+mn-cs"/>
            </a:rPr>
            <a:t>We think we know what we need so we are planning to move forward (evidence-based)</a:t>
          </a:r>
        </a:p>
      </dgm:t>
    </dgm:pt>
    <dgm:pt modelId="{155E2A8C-3D98-4E2B-BB2F-6D706B74A491}" type="parTrans" cxnId="{0D35226E-FC2F-4DBE-B37B-BB569093E316}">
      <dgm:prSet/>
      <dgm:spPr/>
      <dgm:t>
        <a:bodyPr/>
        <a:lstStyle/>
        <a:p>
          <a:endParaRPr lang="en-US"/>
        </a:p>
      </dgm:t>
    </dgm:pt>
    <dgm:pt modelId="{F8C8E311-C50B-4F63-91A1-B5F91C05D3B6}" type="sibTrans" cxnId="{0D35226E-FC2F-4DBE-B37B-BB569093E316}">
      <dgm:prSet/>
      <dgm:spPr/>
      <dgm:t>
        <a:bodyPr/>
        <a:lstStyle/>
        <a:p>
          <a:endParaRPr lang="en-US"/>
        </a:p>
      </dgm:t>
    </dgm:pt>
    <dgm:pt modelId="{2482C623-A19B-44AA-A093-96807E3CE98F}">
      <dgm:prSet phldrT="[Text]" custT="1"/>
      <dgm:spPr>
        <a:xfrm>
          <a:off x="0" y="1586643"/>
          <a:ext cx="8244916" cy="7182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pPr>
            <a:spcAft>
              <a:spcPts val="0"/>
            </a:spcAft>
            <a:buChar char="•"/>
          </a:pPr>
          <a:r>
            <a:rPr lang="en-US" sz="1800" spc="-40" baseline="0">
              <a:solidFill>
                <a:sysClr val="windowText" lastClr="000000">
                  <a:hueOff val="0"/>
                  <a:satOff val="0"/>
                  <a:lumOff val="0"/>
                  <a:alphaOff val="0"/>
                </a:sysClr>
              </a:solidFill>
              <a:latin typeface="Calibri" panose="020F0502020204030204"/>
              <a:ea typeface="+mn-ea"/>
              <a:cs typeface="+mn-cs"/>
            </a:rPr>
            <a:t>Let’s make sure we’re ready to implement (capacity infrastructure)</a:t>
          </a:r>
        </a:p>
      </dgm:t>
    </dgm:pt>
    <dgm:pt modelId="{34F7C83A-E5B5-4158-B744-A060F3FD4B62}" type="parTrans" cxnId="{4EBD8B83-A9BF-4167-B3C2-46DB14D47B31}">
      <dgm:prSet/>
      <dgm:spPr/>
      <dgm:t>
        <a:bodyPr/>
        <a:lstStyle/>
        <a:p>
          <a:endParaRPr lang="en-US"/>
        </a:p>
      </dgm:t>
    </dgm:pt>
    <dgm:pt modelId="{BB4AFB68-B06A-4815-B5D0-724654CA2CEF}" type="sibTrans" cxnId="{4EBD8B83-A9BF-4167-B3C2-46DB14D47B31}">
      <dgm:prSet/>
      <dgm:spPr/>
      <dgm:t>
        <a:bodyPr/>
        <a:lstStyle/>
        <a:p>
          <a:endParaRPr lang="en-US"/>
        </a:p>
      </dgm:t>
    </dgm:pt>
    <dgm:pt modelId="{F302D720-2B29-40DD-B835-FE6CC07497A7}">
      <dgm:prSet phldrT="[Text]" custT="1"/>
      <dgm:spPr>
        <a:xfrm>
          <a:off x="0" y="2627404"/>
          <a:ext cx="8244916" cy="7182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pPr>
            <a:spcAft>
              <a:spcPts val="0"/>
            </a:spcAft>
            <a:buChar char="•"/>
          </a:pPr>
          <a:r>
            <a:rPr lang="en-US" sz="1800" spc="-40" baseline="0">
              <a:solidFill>
                <a:sysClr val="windowText" lastClr="000000">
                  <a:hueOff val="0"/>
                  <a:satOff val="0"/>
                  <a:lumOff val="0"/>
                  <a:alphaOff val="0"/>
                </a:sysClr>
              </a:solidFill>
              <a:latin typeface="Calibri" panose="020F0502020204030204"/>
              <a:ea typeface="+mn-ea"/>
              <a:cs typeface="+mn-cs"/>
            </a:rPr>
            <a:t>Let’s give it a try &amp; evaluate (demonstration)</a:t>
          </a:r>
        </a:p>
      </dgm:t>
    </dgm:pt>
    <dgm:pt modelId="{2002DB54-4EB0-4BD7-8CE4-0DD6D6325C5A}" type="parTrans" cxnId="{2654E34C-9B85-4E4A-A70A-F8D06B45CBF7}">
      <dgm:prSet/>
      <dgm:spPr/>
      <dgm:t>
        <a:bodyPr/>
        <a:lstStyle/>
        <a:p>
          <a:endParaRPr lang="en-US"/>
        </a:p>
      </dgm:t>
    </dgm:pt>
    <dgm:pt modelId="{D806E5EA-7F2B-47AA-9B85-8549408C67F9}" type="sibTrans" cxnId="{2654E34C-9B85-4E4A-A70A-F8D06B45CBF7}">
      <dgm:prSet/>
      <dgm:spPr/>
      <dgm:t>
        <a:bodyPr/>
        <a:lstStyle/>
        <a:p>
          <a:endParaRPr lang="en-US"/>
        </a:p>
      </dgm:t>
    </dgm:pt>
    <dgm:pt modelId="{C7BD12FB-6A55-495A-9BC4-3682C5DC453B}">
      <dgm:prSet phldrT="[Text]" custT="1">
        <dgm:style>
          <a:lnRef idx="0">
            <a:schemeClr val="accent2"/>
          </a:lnRef>
          <a:fillRef idx="3">
            <a:schemeClr val="accent2"/>
          </a:fillRef>
          <a:effectRef idx="3">
            <a:schemeClr val="accent2"/>
          </a:effectRef>
          <a:fontRef idx="minor">
            <a:schemeClr val="lt1"/>
          </a:fontRef>
        </dgm:style>
      </dgm:prSet>
      <dgm:spPr>
        <a:xfrm>
          <a:off x="412245" y="3432004"/>
          <a:ext cx="5516632" cy="472320"/>
        </a:xfrm>
        <a:prstGeom prst="roundRect">
          <a:avLst/>
        </a:prstGeom>
        <a:gradFill flip="none" rotWithShape="1">
          <a:gsLst>
            <a:gs pos="0">
              <a:schemeClr val="accent5">
                <a:lumMod val="70000"/>
                <a:lumOff val="30000"/>
              </a:schemeClr>
            </a:gs>
            <a:gs pos="46000">
              <a:schemeClr val="accent5">
                <a:lumMod val="95000"/>
                <a:lumOff val="5000"/>
              </a:schemeClr>
            </a:gs>
            <a:gs pos="100000">
              <a:schemeClr val="accent5">
                <a:lumMod val="60000"/>
              </a:schemeClr>
            </a:gs>
          </a:gsLst>
          <a:path path="circle">
            <a:fillToRect l="50000" t="130000" r="50000" b="-30000"/>
          </a:path>
          <a:tileRect/>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a:sp3d/>
      </dgm:spPr>
      <dgm:t>
        <a:bodyPr/>
        <a:lstStyle/>
        <a:p>
          <a:pPr>
            <a:buNone/>
          </a:pPr>
          <a:r>
            <a:rPr lang="en-US" sz="2600" b="0">
              <a:solidFill>
                <a:sysClr val="window" lastClr="FFFFFF"/>
              </a:solidFill>
              <a:latin typeface="Calibri Light" panose="020F0302020204030204"/>
              <a:ea typeface="+mn-ea"/>
              <a:cs typeface="+mn-cs"/>
            </a:rPr>
            <a:t>Full Implementation</a:t>
          </a:r>
        </a:p>
      </dgm:t>
    </dgm:pt>
    <dgm:pt modelId="{01268581-07DB-4501-B1F6-A5BF0D9F37DC}" type="sibTrans" cxnId="{D2510023-DBCC-48E2-B7C0-6A4D6DBDE468}">
      <dgm:prSet/>
      <dgm:spPr/>
      <dgm:t>
        <a:bodyPr/>
        <a:lstStyle/>
        <a:p>
          <a:endParaRPr lang="en-US"/>
        </a:p>
      </dgm:t>
    </dgm:pt>
    <dgm:pt modelId="{CD9E1F7A-78EF-4234-9A41-E6B52954B843}" type="parTrans" cxnId="{D2510023-DBCC-48E2-B7C0-6A4D6DBDE468}">
      <dgm:prSet/>
      <dgm:spPr/>
      <dgm:t>
        <a:bodyPr/>
        <a:lstStyle/>
        <a:p>
          <a:endParaRPr lang="en-US"/>
        </a:p>
      </dgm:t>
    </dgm:pt>
    <dgm:pt modelId="{DB2A0EBB-F738-419A-BEA4-66A5688F0EA7}">
      <dgm:prSet phldrT="[Text]" custT="1"/>
      <dgm:spPr>
        <a:xfrm>
          <a:off x="0" y="4708924"/>
          <a:ext cx="8244916" cy="7182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pPr>
            <a:spcAft>
              <a:spcPts val="0"/>
            </a:spcAft>
            <a:buChar char="•"/>
          </a:pPr>
          <a:r>
            <a:rPr lang="en-US" sz="1800" spc="-40" baseline="0">
              <a:solidFill>
                <a:sysClr val="windowText" lastClr="000000">
                  <a:hueOff val="0"/>
                  <a:satOff val="0"/>
                  <a:lumOff val="0"/>
                  <a:alphaOff val="0"/>
                </a:sysClr>
              </a:solidFill>
              <a:latin typeface="Calibri" panose="020F0502020204030204"/>
              <a:ea typeface="+mn-ea"/>
              <a:cs typeface="+mn-cs"/>
            </a:rPr>
            <a:t>Let’s make it our way of doing business (institutionalized use)</a:t>
          </a:r>
        </a:p>
      </dgm:t>
    </dgm:pt>
    <dgm:pt modelId="{F4075F3A-4A49-40FA-A063-F65AE5661252}">
      <dgm:prSet phldrT="[Text]" custT="1">
        <dgm:style>
          <a:lnRef idx="0">
            <a:schemeClr val="accent2"/>
          </a:lnRef>
          <a:fillRef idx="3">
            <a:schemeClr val="accent2"/>
          </a:fillRef>
          <a:effectRef idx="3">
            <a:schemeClr val="accent2"/>
          </a:effectRef>
          <a:fontRef idx="minor">
            <a:schemeClr val="lt1"/>
          </a:fontRef>
        </dgm:style>
      </dgm:prSet>
      <dgm:spPr>
        <a:xfrm>
          <a:off x="412245" y="4472764"/>
          <a:ext cx="5974134" cy="472320"/>
        </a:xfrm>
        <a:prstGeom prst="roundRect">
          <a:avLst/>
        </a:prstGeom>
        <a:gradFill flip="none" rotWithShape="1">
          <a:gsLst>
            <a:gs pos="0">
              <a:schemeClr val="accent5">
                <a:lumMod val="80000"/>
                <a:lumOff val="20000"/>
              </a:schemeClr>
            </a:gs>
            <a:gs pos="46000">
              <a:schemeClr val="accent5">
                <a:lumMod val="100000"/>
              </a:schemeClr>
            </a:gs>
            <a:gs pos="100000">
              <a:schemeClr val="accent5">
                <a:lumMod val="60000"/>
              </a:schemeClr>
            </a:gs>
          </a:gsLst>
          <a:path path="circle">
            <a:fillToRect l="50000" t="130000" r="50000" b="-30000"/>
          </a:path>
          <a:tileRect/>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a:sp3d/>
      </dgm:spPr>
      <dgm:t>
        <a:bodyPr/>
        <a:lstStyle/>
        <a:p>
          <a:pPr>
            <a:buNone/>
          </a:pPr>
          <a:r>
            <a:rPr lang="en-US" sz="2600" b="0">
              <a:solidFill>
                <a:sysClr val="window" lastClr="FFFFFF"/>
              </a:solidFill>
              <a:latin typeface="Calibri Light" panose="020F0302020204030204"/>
              <a:ea typeface="+mn-ea"/>
              <a:cs typeface="+mn-cs"/>
            </a:rPr>
            <a:t>Sustainability &amp; Continuous Regeneration</a:t>
          </a:r>
        </a:p>
      </dgm:t>
    </dgm:pt>
    <dgm:pt modelId="{5C979709-EB2E-4D7A-9F78-1F454F4896DB}" type="sibTrans" cxnId="{D2C19891-9578-42E2-BD48-9CA0CEEA59B7}">
      <dgm:prSet/>
      <dgm:spPr/>
      <dgm:t>
        <a:bodyPr/>
        <a:lstStyle/>
        <a:p>
          <a:endParaRPr lang="en-US"/>
        </a:p>
      </dgm:t>
    </dgm:pt>
    <dgm:pt modelId="{A64319FE-8AEA-4E64-BAC4-812D53D3798D}" type="parTrans" cxnId="{D2C19891-9578-42E2-BD48-9CA0CEEA59B7}">
      <dgm:prSet/>
      <dgm:spPr/>
      <dgm:t>
        <a:bodyPr/>
        <a:lstStyle/>
        <a:p>
          <a:endParaRPr lang="en-US"/>
        </a:p>
      </dgm:t>
    </dgm:pt>
    <dgm:pt modelId="{FAB35F7C-FD26-47A2-A6CE-D2DB0626001F}" type="sibTrans" cxnId="{9DD1F54F-ECB0-4FA5-8E71-B7EF4E1C98CD}">
      <dgm:prSet/>
      <dgm:spPr/>
      <dgm:t>
        <a:bodyPr/>
        <a:lstStyle/>
        <a:p>
          <a:endParaRPr lang="en-US"/>
        </a:p>
      </dgm:t>
    </dgm:pt>
    <dgm:pt modelId="{ADB1883D-903C-4E54-8482-71DAEC0D2735}" type="parTrans" cxnId="{9DD1F54F-ECB0-4FA5-8E71-B7EF4E1C98CD}">
      <dgm:prSet/>
      <dgm:spPr/>
      <dgm:t>
        <a:bodyPr/>
        <a:lstStyle/>
        <a:p>
          <a:endParaRPr lang="en-US"/>
        </a:p>
      </dgm:t>
    </dgm:pt>
    <dgm:pt modelId="{E6CD695C-6935-4EB5-99FB-4EC53F4C3810}">
      <dgm:prSet phldrT="[Text]" custT="1"/>
      <dgm:spPr>
        <a:xfrm>
          <a:off x="0" y="3668164"/>
          <a:ext cx="8244916" cy="718200"/>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pPr>
            <a:spcAft>
              <a:spcPts val="0"/>
            </a:spcAft>
            <a:buChar char="•"/>
          </a:pPr>
          <a:r>
            <a:rPr lang="en-US" sz="1800" spc="-40" baseline="0">
              <a:solidFill>
                <a:sysClr val="windowText" lastClr="000000">
                  <a:hueOff val="0"/>
                  <a:satOff val="0"/>
                  <a:lumOff val="0"/>
                  <a:alphaOff val="0"/>
                </a:sysClr>
              </a:solidFill>
              <a:latin typeface="Calibri" panose="020F0502020204030204"/>
              <a:ea typeface="+mn-ea"/>
              <a:cs typeface="+mn-cs"/>
            </a:rPr>
            <a:t>That worked, let’s do it for real (investment)</a:t>
          </a:r>
        </a:p>
      </dgm:t>
    </dgm:pt>
    <dgm:pt modelId="{3815502A-F6F8-483E-9F3D-78B8E202480F}" type="sibTrans" cxnId="{3E7CF413-8F26-4959-B612-3403B92B6B82}">
      <dgm:prSet/>
      <dgm:spPr/>
      <dgm:t>
        <a:bodyPr/>
        <a:lstStyle/>
        <a:p>
          <a:endParaRPr lang="en-US"/>
        </a:p>
      </dgm:t>
    </dgm:pt>
    <dgm:pt modelId="{D2D6CA71-F6B8-4D88-95C9-CB59948B3F8F}" type="parTrans" cxnId="{3E7CF413-8F26-4959-B612-3403B92B6B82}">
      <dgm:prSet/>
      <dgm:spPr/>
      <dgm:t>
        <a:bodyPr/>
        <a:lstStyle/>
        <a:p>
          <a:endParaRPr lang="en-US"/>
        </a:p>
      </dgm:t>
    </dgm:pt>
    <dgm:pt modelId="{F4206DCA-C717-4411-832B-33E2421E76FD}" type="pres">
      <dgm:prSet presAssocID="{CA85910C-841A-4770-8850-B1893A9DF604}" presName="linear" presStyleCnt="0">
        <dgm:presLayoutVars>
          <dgm:dir/>
          <dgm:animLvl val="lvl"/>
          <dgm:resizeHandles val="exact"/>
        </dgm:presLayoutVars>
      </dgm:prSet>
      <dgm:spPr/>
    </dgm:pt>
    <dgm:pt modelId="{5BEF5673-4A6A-48A1-B05B-9E48441BF1B1}" type="pres">
      <dgm:prSet presAssocID="{A9B54138-0C0B-4B41-AE76-E45327B1386A}" presName="parentLin" presStyleCnt="0"/>
      <dgm:spPr/>
    </dgm:pt>
    <dgm:pt modelId="{B2370C2D-CF9E-4FD6-A020-10EAE92B6680}" type="pres">
      <dgm:prSet presAssocID="{A9B54138-0C0B-4B41-AE76-E45327B1386A}" presName="parentLeftMargin" presStyleLbl="node1" presStyleIdx="0" presStyleCnt="5"/>
      <dgm:spPr/>
    </dgm:pt>
    <dgm:pt modelId="{1C83B8A7-E55A-4A95-9C9B-A2BC7606356D}" type="pres">
      <dgm:prSet presAssocID="{A9B54138-0C0B-4B41-AE76-E45327B1386A}" presName="parentText" presStyleLbl="node1" presStyleIdx="0" presStyleCnt="5" custScaleX="71825">
        <dgm:presLayoutVars>
          <dgm:chMax val="0"/>
          <dgm:bulletEnabled val="1"/>
        </dgm:presLayoutVars>
      </dgm:prSet>
      <dgm:spPr/>
    </dgm:pt>
    <dgm:pt modelId="{011F2DE6-CB91-4614-8B49-62B6276AF64B}" type="pres">
      <dgm:prSet presAssocID="{A9B54138-0C0B-4B41-AE76-E45327B1386A}" presName="negativeSpace" presStyleCnt="0"/>
      <dgm:spPr/>
    </dgm:pt>
    <dgm:pt modelId="{BD2F2B25-CDA2-492F-BAE1-6A1579CE9F2F}" type="pres">
      <dgm:prSet presAssocID="{A9B54138-0C0B-4B41-AE76-E45327B1386A}" presName="childText" presStyleLbl="conFgAcc1" presStyleIdx="0" presStyleCnt="5">
        <dgm:presLayoutVars>
          <dgm:bulletEnabled val="1"/>
        </dgm:presLayoutVars>
      </dgm:prSet>
      <dgm:spPr/>
    </dgm:pt>
    <dgm:pt modelId="{9F4CB8D5-F35D-48DD-B4AB-05F655E72361}" type="pres">
      <dgm:prSet presAssocID="{3416F508-DFDB-4688-A8E9-F5C641F659AE}" presName="spaceBetweenRectangles" presStyleCnt="0"/>
      <dgm:spPr/>
    </dgm:pt>
    <dgm:pt modelId="{DB145B6F-E7BA-43FD-B507-9D51683B4B18}" type="pres">
      <dgm:prSet presAssocID="{954AAE81-35C4-4C12-B62B-8709AEF99FD6}" presName="parentLin" presStyleCnt="0"/>
      <dgm:spPr/>
    </dgm:pt>
    <dgm:pt modelId="{5DAF8B3C-7685-4E39-8586-80AAA06B771A}" type="pres">
      <dgm:prSet presAssocID="{954AAE81-35C4-4C12-B62B-8709AEF99FD6}" presName="parentLeftMargin" presStyleLbl="node1" presStyleIdx="0" presStyleCnt="5"/>
      <dgm:spPr/>
    </dgm:pt>
    <dgm:pt modelId="{63DF7D70-FA28-4CB5-87C3-68C2218D59D9}" type="pres">
      <dgm:prSet presAssocID="{954AAE81-35C4-4C12-B62B-8709AEF99FD6}" presName="parentText" presStyleLbl="node1" presStyleIdx="1" presStyleCnt="5" custScaleX="77102">
        <dgm:presLayoutVars>
          <dgm:chMax val="0"/>
          <dgm:bulletEnabled val="1"/>
        </dgm:presLayoutVars>
      </dgm:prSet>
      <dgm:spPr/>
    </dgm:pt>
    <dgm:pt modelId="{C45987DA-4E2A-4D59-B90D-2636DA7D787E}" type="pres">
      <dgm:prSet presAssocID="{954AAE81-35C4-4C12-B62B-8709AEF99FD6}" presName="negativeSpace" presStyleCnt="0"/>
      <dgm:spPr/>
    </dgm:pt>
    <dgm:pt modelId="{C3D4A2DB-AD52-4904-A56F-39717FFF0012}" type="pres">
      <dgm:prSet presAssocID="{954AAE81-35C4-4C12-B62B-8709AEF99FD6}" presName="childText" presStyleLbl="conFgAcc1" presStyleIdx="1" presStyleCnt="5">
        <dgm:presLayoutVars>
          <dgm:bulletEnabled val="1"/>
        </dgm:presLayoutVars>
      </dgm:prSet>
      <dgm:spPr/>
    </dgm:pt>
    <dgm:pt modelId="{58E9F297-3D5E-4960-855C-FBC3D64A2B5C}" type="pres">
      <dgm:prSet presAssocID="{1060B8FA-63BC-4FD0-A65B-8BDE3C2CC7A4}" presName="spaceBetweenRectangles" presStyleCnt="0"/>
      <dgm:spPr/>
    </dgm:pt>
    <dgm:pt modelId="{9AC8DCEF-FFE7-4344-8840-88430EE3D49E}" type="pres">
      <dgm:prSet presAssocID="{BCDC602B-6184-4667-A139-DDACE59DF40A}" presName="parentLin" presStyleCnt="0"/>
      <dgm:spPr/>
    </dgm:pt>
    <dgm:pt modelId="{11E76175-F72D-4774-85B1-B5D11B736795}" type="pres">
      <dgm:prSet presAssocID="{BCDC602B-6184-4667-A139-DDACE59DF40A}" presName="parentLeftMargin" presStyleLbl="node1" presStyleIdx="1" presStyleCnt="5"/>
      <dgm:spPr/>
    </dgm:pt>
    <dgm:pt modelId="{223DD7FC-BB63-4487-83F2-E54C0643849F}" type="pres">
      <dgm:prSet presAssocID="{BCDC602B-6184-4667-A139-DDACE59DF40A}" presName="parentText" presStyleLbl="node1" presStyleIdx="2" presStyleCnt="5" custScaleX="85028">
        <dgm:presLayoutVars>
          <dgm:chMax val="0"/>
          <dgm:bulletEnabled val="1"/>
        </dgm:presLayoutVars>
      </dgm:prSet>
      <dgm:spPr/>
    </dgm:pt>
    <dgm:pt modelId="{A0039179-0BA9-4A41-8CBF-57747A1A0551}" type="pres">
      <dgm:prSet presAssocID="{BCDC602B-6184-4667-A139-DDACE59DF40A}" presName="negativeSpace" presStyleCnt="0"/>
      <dgm:spPr/>
    </dgm:pt>
    <dgm:pt modelId="{34868D5B-AE8B-4E00-8715-EF98D4DDE889}" type="pres">
      <dgm:prSet presAssocID="{BCDC602B-6184-4667-A139-DDACE59DF40A}" presName="childText" presStyleLbl="conFgAcc1" presStyleIdx="2" presStyleCnt="5">
        <dgm:presLayoutVars>
          <dgm:bulletEnabled val="1"/>
        </dgm:presLayoutVars>
      </dgm:prSet>
      <dgm:spPr/>
    </dgm:pt>
    <dgm:pt modelId="{1772B141-9D13-43D3-8680-33EC6A2AC0C6}" type="pres">
      <dgm:prSet presAssocID="{E265E1DE-19AC-405C-B6D0-FB68C5B11008}" presName="spaceBetweenRectangles" presStyleCnt="0"/>
      <dgm:spPr/>
    </dgm:pt>
    <dgm:pt modelId="{3010A21C-1F70-4535-8813-E113D843DD09}" type="pres">
      <dgm:prSet presAssocID="{C7BD12FB-6A55-495A-9BC4-3682C5DC453B}" presName="parentLin" presStyleCnt="0"/>
      <dgm:spPr/>
    </dgm:pt>
    <dgm:pt modelId="{E6A0C18A-5207-4A3F-AE2E-C8986783B039}" type="pres">
      <dgm:prSet presAssocID="{C7BD12FB-6A55-495A-9BC4-3682C5DC453B}" presName="parentLeftMargin" presStyleLbl="node1" presStyleIdx="2" presStyleCnt="5"/>
      <dgm:spPr/>
    </dgm:pt>
    <dgm:pt modelId="{6D914A54-B7F6-4A24-9F6E-4AB6A8A63DE4}" type="pres">
      <dgm:prSet presAssocID="{C7BD12FB-6A55-495A-9BC4-3682C5DC453B}" presName="parentText" presStyleLbl="node1" presStyleIdx="3" presStyleCnt="5" custScaleX="95585">
        <dgm:presLayoutVars>
          <dgm:chMax val="0"/>
          <dgm:bulletEnabled val="1"/>
        </dgm:presLayoutVars>
      </dgm:prSet>
      <dgm:spPr/>
    </dgm:pt>
    <dgm:pt modelId="{B2C41817-1C03-4D35-A88D-9CF0C1734B43}" type="pres">
      <dgm:prSet presAssocID="{C7BD12FB-6A55-495A-9BC4-3682C5DC453B}" presName="negativeSpace" presStyleCnt="0"/>
      <dgm:spPr/>
    </dgm:pt>
    <dgm:pt modelId="{DDF6E055-97DD-47A5-B52B-4D4E9E2EADD0}" type="pres">
      <dgm:prSet presAssocID="{C7BD12FB-6A55-495A-9BC4-3682C5DC453B}" presName="childText" presStyleLbl="conFgAcc1" presStyleIdx="3" presStyleCnt="5">
        <dgm:presLayoutVars>
          <dgm:bulletEnabled val="1"/>
        </dgm:presLayoutVars>
      </dgm:prSet>
      <dgm:spPr/>
    </dgm:pt>
    <dgm:pt modelId="{B1C2B7B9-F992-4FC4-B6DC-B92BF2DC9810}" type="pres">
      <dgm:prSet presAssocID="{01268581-07DB-4501-B1F6-A5BF0D9F37DC}" presName="spaceBetweenRectangles" presStyleCnt="0"/>
      <dgm:spPr/>
    </dgm:pt>
    <dgm:pt modelId="{CB31AA2E-A417-4EB3-9190-7DC6064AD991}" type="pres">
      <dgm:prSet presAssocID="{F4075F3A-4A49-40FA-A063-F65AE5661252}" presName="parentLin" presStyleCnt="0"/>
      <dgm:spPr/>
    </dgm:pt>
    <dgm:pt modelId="{6AA8D064-8399-420E-8410-AF360DCC13B0}" type="pres">
      <dgm:prSet presAssocID="{F4075F3A-4A49-40FA-A063-F65AE5661252}" presName="parentLeftMargin" presStyleLbl="node1" presStyleIdx="3" presStyleCnt="5"/>
      <dgm:spPr/>
    </dgm:pt>
    <dgm:pt modelId="{37644250-2239-41EF-88FE-BDEC6CDC8369}" type="pres">
      <dgm:prSet presAssocID="{F4075F3A-4A49-40FA-A063-F65AE5661252}" presName="parentText" presStyleLbl="node1" presStyleIdx="4" presStyleCnt="5" custScaleX="103512">
        <dgm:presLayoutVars>
          <dgm:chMax val="0"/>
          <dgm:bulletEnabled val="1"/>
        </dgm:presLayoutVars>
      </dgm:prSet>
      <dgm:spPr/>
    </dgm:pt>
    <dgm:pt modelId="{031BE962-BE0B-42DA-AE58-C230A6BDC320}" type="pres">
      <dgm:prSet presAssocID="{F4075F3A-4A49-40FA-A063-F65AE5661252}" presName="negativeSpace" presStyleCnt="0"/>
      <dgm:spPr/>
    </dgm:pt>
    <dgm:pt modelId="{200C7944-57E3-44A0-ACC4-32F750BA3DB6}" type="pres">
      <dgm:prSet presAssocID="{F4075F3A-4A49-40FA-A063-F65AE5661252}" presName="childText" presStyleLbl="conFgAcc1" presStyleIdx="4" presStyleCnt="5">
        <dgm:presLayoutVars>
          <dgm:bulletEnabled val="1"/>
        </dgm:presLayoutVars>
      </dgm:prSet>
      <dgm:spPr/>
    </dgm:pt>
  </dgm:ptLst>
  <dgm:cxnLst>
    <dgm:cxn modelId="{A2EB060E-4759-403C-A696-34F3A08D0075}" type="presOf" srcId="{954AAE81-35C4-4C12-B62B-8709AEF99FD6}" destId="{5DAF8B3C-7685-4E39-8586-80AAA06B771A}" srcOrd="0" destOrd="0" presId="urn:microsoft.com/office/officeart/2005/8/layout/list1"/>
    <dgm:cxn modelId="{3E7CF413-8F26-4959-B612-3403B92B6B82}" srcId="{C7BD12FB-6A55-495A-9BC4-3682C5DC453B}" destId="{E6CD695C-6935-4EB5-99FB-4EC53F4C3810}" srcOrd="0" destOrd="0" parTransId="{D2D6CA71-F6B8-4D88-95C9-CB59948B3F8F}" sibTransId="{3815502A-F6F8-483E-9F3D-78B8E202480F}"/>
    <dgm:cxn modelId="{BB585317-649A-46E2-ABD2-3B66AB2BC78A}" type="presOf" srcId="{CDB3692C-A880-496B-A6DA-BD3FD9CA1840}" destId="{BD2F2B25-CDA2-492F-BAE1-6A1579CE9F2F}" srcOrd="0" destOrd="0" presId="urn:microsoft.com/office/officeart/2005/8/layout/list1"/>
    <dgm:cxn modelId="{43B6C519-56C7-46C1-8352-012EED995A08}" type="presOf" srcId="{A9B54138-0C0B-4B41-AE76-E45327B1386A}" destId="{B2370C2D-CF9E-4FD6-A020-10EAE92B6680}" srcOrd="0" destOrd="0" presId="urn:microsoft.com/office/officeart/2005/8/layout/list1"/>
    <dgm:cxn modelId="{D2510023-DBCC-48E2-B7C0-6A4D6DBDE468}" srcId="{CA85910C-841A-4770-8850-B1893A9DF604}" destId="{C7BD12FB-6A55-495A-9BC4-3682C5DC453B}" srcOrd="3" destOrd="0" parTransId="{CD9E1F7A-78EF-4234-9A41-E6B52954B843}" sibTransId="{01268581-07DB-4501-B1F6-A5BF0D9F37DC}"/>
    <dgm:cxn modelId="{2DBB7D28-CCE8-4492-B279-2B3F8EA72628}" type="presOf" srcId="{F302D720-2B29-40DD-B835-FE6CC07497A7}" destId="{34868D5B-AE8B-4E00-8715-EF98D4DDE889}" srcOrd="0" destOrd="0" presId="urn:microsoft.com/office/officeart/2005/8/layout/list1"/>
    <dgm:cxn modelId="{7CB6E22F-EC2B-406C-BDA3-5E92CB8876F1}" type="presOf" srcId="{BCDC602B-6184-4667-A139-DDACE59DF40A}" destId="{223DD7FC-BB63-4487-83F2-E54C0643849F}" srcOrd="1" destOrd="0" presId="urn:microsoft.com/office/officeart/2005/8/layout/list1"/>
    <dgm:cxn modelId="{F3E87748-4CBA-47AA-B4BD-2DCE1575A622}" srcId="{CA85910C-841A-4770-8850-B1893A9DF604}" destId="{A9B54138-0C0B-4B41-AE76-E45327B1386A}" srcOrd="0" destOrd="0" parTransId="{C15114FA-858E-4CC7-970D-317A88EF07AA}" sibTransId="{3416F508-DFDB-4688-A8E9-F5C641F659AE}"/>
    <dgm:cxn modelId="{2654E34C-9B85-4E4A-A70A-F8D06B45CBF7}" srcId="{BCDC602B-6184-4667-A139-DDACE59DF40A}" destId="{F302D720-2B29-40DD-B835-FE6CC07497A7}" srcOrd="0" destOrd="0" parTransId="{2002DB54-4EB0-4BD7-8CE4-0DD6D6325C5A}" sibTransId="{D806E5EA-7F2B-47AA-9B85-8549408C67F9}"/>
    <dgm:cxn modelId="{9DD1F54F-ECB0-4FA5-8E71-B7EF4E1C98CD}" srcId="{F4075F3A-4A49-40FA-A063-F65AE5661252}" destId="{DB2A0EBB-F738-419A-BEA4-66A5688F0EA7}" srcOrd="0" destOrd="0" parTransId="{ADB1883D-903C-4E54-8482-71DAEC0D2735}" sibTransId="{FAB35F7C-FD26-47A2-A6CE-D2DB0626001F}"/>
    <dgm:cxn modelId="{D77B3453-DB51-43A4-A8CC-8B24C1DF2F5F}" type="presOf" srcId="{954AAE81-35C4-4C12-B62B-8709AEF99FD6}" destId="{63DF7D70-FA28-4CB5-87C3-68C2218D59D9}" srcOrd="1" destOrd="0" presId="urn:microsoft.com/office/officeart/2005/8/layout/list1"/>
    <dgm:cxn modelId="{F7A9876C-CF09-491B-955F-051C3E94A0CA}" type="presOf" srcId="{C7BD12FB-6A55-495A-9BC4-3682C5DC453B}" destId="{6D914A54-B7F6-4A24-9F6E-4AB6A8A63DE4}" srcOrd="1" destOrd="0" presId="urn:microsoft.com/office/officeart/2005/8/layout/list1"/>
    <dgm:cxn modelId="{0D35226E-FC2F-4DBE-B37B-BB569093E316}" srcId="{A9B54138-0C0B-4B41-AE76-E45327B1386A}" destId="{CDB3692C-A880-496B-A6DA-BD3FD9CA1840}" srcOrd="0" destOrd="0" parTransId="{155E2A8C-3D98-4E2B-BB2F-6D706B74A491}" sibTransId="{F8C8E311-C50B-4F63-91A1-B5F91C05D3B6}"/>
    <dgm:cxn modelId="{92DCFC75-A0E9-4AE6-B3DB-6E19991DE262}" srcId="{CA85910C-841A-4770-8850-B1893A9DF604}" destId="{BCDC602B-6184-4667-A139-DDACE59DF40A}" srcOrd="2" destOrd="0" parTransId="{B6838095-522D-4DE9-BE9E-3BB75D39E16B}" sibTransId="{E265E1DE-19AC-405C-B6D0-FB68C5B11008}"/>
    <dgm:cxn modelId="{4EBD8B83-A9BF-4167-B3C2-46DB14D47B31}" srcId="{954AAE81-35C4-4C12-B62B-8709AEF99FD6}" destId="{2482C623-A19B-44AA-A093-96807E3CE98F}" srcOrd="0" destOrd="0" parTransId="{34F7C83A-E5B5-4158-B744-A060F3FD4B62}" sibTransId="{BB4AFB68-B06A-4815-B5D0-724654CA2CEF}"/>
    <dgm:cxn modelId="{D2C19891-9578-42E2-BD48-9CA0CEEA59B7}" srcId="{CA85910C-841A-4770-8850-B1893A9DF604}" destId="{F4075F3A-4A49-40FA-A063-F65AE5661252}" srcOrd="4" destOrd="0" parTransId="{A64319FE-8AEA-4E64-BAC4-812D53D3798D}" sibTransId="{5C979709-EB2E-4D7A-9F78-1F454F4896DB}"/>
    <dgm:cxn modelId="{9BD84196-17BE-4495-A5AE-ADB928EFAA5F}" type="presOf" srcId="{2482C623-A19B-44AA-A093-96807E3CE98F}" destId="{C3D4A2DB-AD52-4904-A56F-39717FFF0012}" srcOrd="0" destOrd="0" presId="urn:microsoft.com/office/officeart/2005/8/layout/list1"/>
    <dgm:cxn modelId="{6B750B97-D182-4750-B489-5BD422762C08}" srcId="{CA85910C-841A-4770-8850-B1893A9DF604}" destId="{954AAE81-35C4-4C12-B62B-8709AEF99FD6}" srcOrd="1" destOrd="0" parTransId="{A8C4E290-19C4-45DD-8B7F-7FF42A3CD0C3}" sibTransId="{1060B8FA-63BC-4FD0-A65B-8BDE3C2CC7A4}"/>
    <dgm:cxn modelId="{FEAEE998-87F1-4FF2-B327-B30619AA44B2}" type="presOf" srcId="{DB2A0EBB-F738-419A-BEA4-66A5688F0EA7}" destId="{200C7944-57E3-44A0-ACC4-32F750BA3DB6}" srcOrd="0" destOrd="0" presId="urn:microsoft.com/office/officeart/2005/8/layout/list1"/>
    <dgm:cxn modelId="{3EF343B6-D12B-4C3B-A330-7EA2E935A740}" type="presOf" srcId="{BCDC602B-6184-4667-A139-DDACE59DF40A}" destId="{11E76175-F72D-4774-85B1-B5D11B736795}" srcOrd="0" destOrd="0" presId="urn:microsoft.com/office/officeart/2005/8/layout/list1"/>
    <dgm:cxn modelId="{4EED9FBC-8E1C-4155-9A0A-DE0E3F148B9C}" type="presOf" srcId="{A9B54138-0C0B-4B41-AE76-E45327B1386A}" destId="{1C83B8A7-E55A-4A95-9C9B-A2BC7606356D}" srcOrd="1" destOrd="0" presId="urn:microsoft.com/office/officeart/2005/8/layout/list1"/>
    <dgm:cxn modelId="{45ABC0D1-C4C3-454D-A7CB-CC4D360088B6}" type="presOf" srcId="{C7BD12FB-6A55-495A-9BC4-3682C5DC453B}" destId="{E6A0C18A-5207-4A3F-AE2E-C8986783B039}" srcOrd="0" destOrd="0" presId="urn:microsoft.com/office/officeart/2005/8/layout/list1"/>
    <dgm:cxn modelId="{05C3DBD3-4B6E-4341-9B3A-6929B562E690}" type="presOf" srcId="{F4075F3A-4A49-40FA-A063-F65AE5661252}" destId="{37644250-2239-41EF-88FE-BDEC6CDC8369}" srcOrd="1" destOrd="0" presId="urn:microsoft.com/office/officeart/2005/8/layout/list1"/>
    <dgm:cxn modelId="{542901F0-1B6A-49EA-9279-69FD5B722250}" type="presOf" srcId="{E6CD695C-6935-4EB5-99FB-4EC53F4C3810}" destId="{DDF6E055-97DD-47A5-B52B-4D4E9E2EADD0}" srcOrd="0" destOrd="0" presId="urn:microsoft.com/office/officeart/2005/8/layout/list1"/>
    <dgm:cxn modelId="{0CDD70F3-3F71-4EF0-A2E9-662C9FEBA503}" type="presOf" srcId="{CA85910C-841A-4770-8850-B1893A9DF604}" destId="{F4206DCA-C717-4411-832B-33E2421E76FD}" srcOrd="0" destOrd="0" presId="urn:microsoft.com/office/officeart/2005/8/layout/list1"/>
    <dgm:cxn modelId="{4B3949FF-B0EE-46CC-8230-3D4696A1345E}" type="presOf" srcId="{F4075F3A-4A49-40FA-A063-F65AE5661252}" destId="{6AA8D064-8399-420E-8410-AF360DCC13B0}" srcOrd="0" destOrd="0" presId="urn:microsoft.com/office/officeart/2005/8/layout/list1"/>
    <dgm:cxn modelId="{7BF3D06E-8953-4039-82D5-671AB1A7F31F}" type="presParOf" srcId="{F4206DCA-C717-4411-832B-33E2421E76FD}" destId="{5BEF5673-4A6A-48A1-B05B-9E48441BF1B1}" srcOrd="0" destOrd="0" presId="urn:microsoft.com/office/officeart/2005/8/layout/list1"/>
    <dgm:cxn modelId="{4A67B3E9-88AF-4EC5-8280-290E43A4ABBE}" type="presParOf" srcId="{5BEF5673-4A6A-48A1-B05B-9E48441BF1B1}" destId="{B2370C2D-CF9E-4FD6-A020-10EAE92B6680}" srcOrd="0" destOrd="0" presId="urn:microsoft.com/office/officeart/2005/8/layout/list1"/>
    <dgm:cxn modelId="{BCD070F4-CF7C-4365-A1B7-89966690DB0C}" type="presParOf" srcId="{5BEF5673-4A6A-48A1-B05B-9E48441BF1B1}" destId="{1C83B8A7-E55A-4A95-9C9B-A2BC7606356D}" srcOrd="1" destOrd="0" presId="urn:microsoft.com/office/officeart/2005/8/layout/list1"/>
    <dgm:cxn modelId="{D9C69C60-2480-4728-8513-7DECEE364F30}" type="presParOf" srcId="{F4206DCA-C717-4411-832B-33E2421E76FD}" destId="{011F2DE6-CB91-4614-8B49-62B6276AF64B}" srcOrd="1" destOrd="0" presId="urn:microsoft.com/office/officeart/2005/8/layout/list1"/>
    <dgm:cxn modelId="{E3803CAB-9042-4E14-A2EA-1CA3E1DAA745}" type="presParOf" srcId="{F4206DCA-C717-4411-832B-33E2421E76FD}" destId="{BD2F2B25-CDA2-492F-BAE1-6A1579CE9F2F}" srcOrd="2" destOrd="0" presId="urn:microsoft.com/office/officeart/2005/8/layout/list1"/>
    <dgm:cxn modelId="{4AB9A5D6-A9E3-4D37-AB86-26F127E42A37}" type="presParOf" srcId="{F4206DCA-C717-4411-832B-33E2421E76FD}" destId="{9F4CB8D5-F35D-48DD-B4AB-05F655E72361}" srcOrd="3" destOrd="0" presId="urn:microsoft.com/office/officeart/2005/8/layout/list1"/>
    <dgm:cxn modelId="{3DFFAF97-6416-4016-A7DF-1749E4672C9A}" type="presParOf" srcId="{F4206DCA-C717-4411-832B-33E2421E76FD}" destId="{DB145B6F-E7BA-43FD-B507-9D51683B4B18}" srcOrd="4" destOrd="0" presId="urn:microsoft.com/office/officeart/2005/8/layout/list1"/>
    <dgm:cxn modelId="{95DF97C0-CA09-4618-9776-52D705A30B92}" type="presParOf" srcId="{DB145B6F-E7BA-43FD-B507-9D51683B4B18}" destId="{5DAF8B3C-7685-4E39-8586-80AAA06B771A}" srcOrd="0" destOrd="0" presId="urn:microsoft.com/office/officeart/2005/8/layout/list1"/>
    <dgm:cxn modelId="{1CD474D6-1478-458B-9D77-C4DD9F1377AB}" type="presParOf" srcId="{DB145B6F-E7BA-43FD-B507-9D51683B4B18}" destId="{63DF7D70-FA28-4CB5-87C3-68C2218D59D9}" srcOrd="1" destOrd="0" presId="urn:microsoft.com/office/officeart/2005/8/layout/list1"/>
    <dgm:cxn modelId="{A64FDBEB-677B-48BE-9022-77B0E699379B}" type="presParOf" srcId="{F4206DCA-C717-4411-832B-33E2421E76FD}" destId="{C45987DA-4E2A-4D59-B90D-2636DA7D787E}" srcOrd="5" destOrd="0" presId="urn:microsoft.com/office/officeart/2005/8/layout/list1"/>
    <dgm:cxn modelId="{C711040A-50B7-4C8D-A03D-3D04830EAE7E}" type="presParOf" srcId="{F4206DCA-C717-4411-832B-33E2421E76FD}" destId="{C3D4A2DB-AD52-4904-A56F-39717FFF0012}" srcOrd="6" destOrd="0" presId="urn:microsoft.com/office/officeart/2005/8/layout/list1"/>
    <dgm:cxn modelId="{5DD7E88E-9AB1-4779-8D78-8C2392372FD0}" type="presParOf" srcId="{F4206DCA-C717-4411-832B-33E2421E76FD}" destId="{58E9F297-3D5E-4960-855C-FBC3D64A2B5C}" srcOrd="7" destOrd="0" presId="urn:microsoft.com/office/officeart/2005/8/layout/list1"/>
    <dgm:cxn modelId="{553D8A09-28EE-4A15-ACB3-B5C6DC075ED3}" type="presParOf" srcId="{F4206DCA-C717-4411-832B-33E2421E76FD}" destId="{9AC8DCEF-FFE7-4344-8840-88430EE3D49E}" srcOrd="8" destOrd="0" presId="urn:microsoft.com/office/officeart/2005/8/layout/list1"/>
    <dgm:cxn modelId="{4E19AF18-D083-4982-A434-31DCA410095E}" type="presParOf" srcId="{9AC8DCEF-FFE7-4344-8840-88430EE3D49E}" destId="{11E76175-F72D-4774-85B1-B5D11B736795}" srcOrd="0" destOrd="0" presId="urn:microsoft.com/office/officeart/2005/8/layout/list1"/>
    <dgm:cxn modelId="{4BD01524-AC10-4F3E-9E11-8B6A26154A1D}" type="presParOf" srcId="{9AC8DCEF-FFE7-4344-8840-88430EE3D49E}" destId="{223DD7FC-BB63-4487-83F2-E54C0643849F}" srcOrd="1" destOrd="0" presId="urn:microsoft.com/office/officeart/2005/8/layout/list1"/>
    <dgm:cxn modelId="{234C4852-F20A-4979-94C3-D790F1B0A724}" type="presParOf" srcId="{F4206DCA-C717-4411-832B-33E2421E76FD}" destId="{A0039179-0BA9-4A41-8CBF-57747A1A0551}" srcOrd="9" destOrd="0" presId="urn:microsoft.com/office/officeart/2005/8/layout/list1"/>
    <dgm:cxn modelId="{F41AF2BB-597A-44A1-BD07-10B65848CF95}" type="presParOf" srcId="{F4206DCA-C717-4411-832B-33E2421E76FD}" destId="{34868D5B-AE8B-4E00-8715-EF98D4DDE889}" srcOrd="10" destOrd="0" presId="urn:microsoft.com/office/officeart/2005/8/layout/list1"/>
    <dgm:cxn modelId="{BE6B413D-B2EA-41A5-8BCA-D5AAC2EECEA7}" type="presParOf" srcId="{F4206DCA-C717-4411-832B-33E2421E76FD}" destId="{1772B141-9D13-43D3-8680-33EC6A2AC0C6}" srcOrd="11" destOrd="0" presId="urn:microsoft.com/office/officeart/2005/8/layout/list1"/>
    <dgm:cxn modelId="{342B02C6-C627-4142-9780-75BDE97A2794}" type="presParOf" srcId="{F4206DCA-C717-4411-832B-33E2421E76FD}" destId="{3010A21C-1F70-4535-8813-E113D843DD09}" srcOrd="12" destOrd="0" presId="urn:microsoft.com/office/officeart/2005/8/layout/list1"/>
    <dgm:cxn modelId="{6B9D8816-F86A-4A57-B759-518FB24DF7D8}" type="presParOf" srcId="{3010A21C-1F70-4535-8813-E113D843DD09}" destId="{E6A0C18A-5207-4A3F-AE2E-C8986783B039}" srcOrd="0" destOrd="0" presId="urn:microsoft.com/office/officeart/2005/8/layout/list1"/>
    <dgm:cxn modelId="{ABDB3008-DC0E-4562-8A6A-57C839E2B36F}" type="presParOf" srcId="{3010A21C-1F70-4535-8813-E113D843DD09}" destId="{6D914A54-B7F6-4A24-9F6E-4AB6A8A63DE4}" srcOrd="1" destOrd="0" presId="urn:microsoft.com/office/officeart/2005/8/layout/list1"/>
    <dgm:cxn modelId="{5222115B-1C54-42C5-BDCE-FB4D790F0895}" type="presParOf" srcId="{F4206DCA-C717-4411-832B-33E2421E76FD}" destId="{B2C41817-1C03-4D35-A88D-9CF0C1734B43}" srcOrd="13" destOrd="0" presId="urn:microsoft.com/office/officeart/2005/8/layout/list1"/>
    <dgm:cxn modelId="{E30380BC-8CF9-4EF3-ACE9-C470798CFB9D}" type="presParOf" srcId="{F4206DCA-C717-4411-832B-33E2421E76FD}" destId="{DDF6E055-97DD-47A5-B52B-4D4E9E2EADD0}" srcOrd="14" destOrd="0" presId="urn:microsoft.com/office/officeart/2005/8/layout/list1"/>
    <dgm:cxn modelId="{AEFDDC04-73E9-4F53-AB84-16BF478C9BFE}" type="presParOf" srcId="{F4206DCA-C717-4411-832B-33E2421E76FD}" destId="{B1C2B7B9-F992-4FC4-B6DC-B92BF2DC9810}" srcOrd="15" destOrd="0" presId="urn:microsoft.com/office/officeart/2005/8/layout/list1"/>
    <dgm:cxn modelId="{5917E42F-EA7B-4399-B336-1BD8C6BC1AA7}" type="presParOf" srcId="{F4206DCA-C717-4411-832B-33E2421E76FD}" destId="{CB31AA2E-A417-4EB3-9190-7DC6064AD991}" srcOrd="16" destOrd="0" presId="urn:microsoft.com/office/officeart/2005/8/layout/list1"/>
    <dgm:cxn modelId="{D296EC5C-7A93-4294-973D-255F0E367B55}" type="presParOf" srcId="{CB31AA2E-A417-4EB3-9190-7DC6064AD991}" destId="{6AA8D064-8399-420E-8410-AF360DCC13B0}" srcOrd="0" destOrd="0" presId="urn:microsoft.com/office/officeart/2005/8/layout/list1"/>
    <dgm:cxn modelId="{D8B8864C-96D7-4DCC-B628-8D1DE33338A9}" type="presParOf" srcId="{CB31AA2E-A417-4EB3-9190-7DC6064AD991}" destId="{37644250-2239-41EF-88FE-BDEC6CDC8369}" srcOrd="1" destOrd="0" presId="urn:microsoft.com/office/officeart/2005/8/layout/list1"/>
    <dgm:cxn modelId="{4DADEE92-2F53-401B-BF53-2514D1482773}" type="presParOf" srcId="{F4206DCA-C717-4411-832B-33E2421E76FD}" destId="{031BE962-BE0B-42DA-AE58-C230A6BDC320}" srcOrd="17" destOrd="0" presId="urn:microsoft.com/office/officeart/2005/8/layout/list1"/>
    <dgm:cxn modelId="{ECDC9D33-7F21-4A10-AECE-1F6E356A1F1B}" type="presParOf" srcId="{F4206DCA-C717-4411-832B-33E2421E76FD}" destId="{200C7944-57E3-44A0-ACC4-32F750BA3DB6}"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1D31F10-EFBB-4C37-81A1-19883132FCC5}" type="doc">
      <dgm:prSet loTypeId="urn:microsoft.com/office/officeart/2005/8/layout/process4" loCatId="list" qsTypeId="urn:microsoft.com/office/officeart/2005/8/quickstyle/simple2" qsCatId="simple" csTypeId="urn:microsoft.com/office/officeart/2005/8/colors/accent5_4" csCatId="accent5" phldr="1"/>
      <dgm:spPr/>
      <dgm:t>
        <a:bodyPr/>
        <a:lstStyle/>
        <a:p>
          <a:endParaRPr lang="en-US"/>
        </a:p>
      </dgm:t>
    </dgm:pt>
    <dgm:pt modelId="{AAA14169-7EAA-4C1B-BC81-0AC0644B6B22}">
      <dgm:prSet phldrT="[Text]" custT="1"/>
      <dgm:spPr>
        <a:xfrm rot="10800000">
          <a:off x="0" y="0"/>
          <a:ext cx="8229600" cy="1721648"/>
        </a:xfrm>
        <a:prstGeom prst="upArrowCallout">
          <a:avLst/>
        </a:prstGeom>
        <a:solidFill>
          <a:schemeClr val="accent5"/>
        </a:solidFill>
        <a:ln w="19050" cap="flat" cmpd="sng" algn="ctr">
          <a:no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Social Validity</a:t>
          </a:r>
        </a:p>
      </dgm:t>
    </dgm:pt>
    <dgm:pt modelId="{F39E48C4-2151-40C6-9A17-63539B6645C8}" type="parTrans" cxnId="{493E3501-29F6-43A4-94D9-C651444002CD}">
      <dgm:prSet/>
      <dgm:spPr/>
      <dgm:t>
        <a:bodyPr/>
        <a:lstStyle/>
        <a:p>
          <a:endParaRPr lang="en-US"/>
        </a:p>
      </dgm:t>
    </dgm:pt>
    <dgm:pt modelId="{40C80F87-338D-40AA-B8B9-AED7A42B207F}" type="sibTrans" cxnId="{493E3501-29F6-43A4-94D9-C651444002CD}">
      <dgm:prSet/>
      <dgm:spPr/>
      <dgm:t>
        <a:bodyPr/>
        <a:lstStyle/>
        <a:p>
          <a:endParaRPr lang="en-US"/>
        </a:p>
      </dgm:t>
    </dgm:pt>
    <dgm:pt modelId="{F75A0922-6348-4F40-839F-3C6AB76740E4}">
      <dgm:prSet phldrT="[Text]"/>
      <dgm:spPr>
        <a:xfrm>
          <a:off x="1182" y="605099"/>
          <a:ext cx="4124489" cy="514773"/>
        </a:xfrm>
        <a:prstGeom prst="rect">
          <a:avLst/>
        </a:prstGeom>
        <a:solidFill>
          <a:srgbClr val="4472C4">
            <a:alpha val="90000"/>
            <a:tint val="55000"/>
            <a:hueOff val="0"/>
            <a:satOff val="0"/>
            <a:lumOff val="0"/>
            <a:alphaOff val="0"/>
          </a:srgbClr>
        </a:solidFill>
        <a:ln w="12700" cap="flat" cmpd="sng" algn="ctr">
          <a:no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AEAF2BFD-C853-4532-BB72-C07008563050}" type="parTrans" cxnId="{BE8B365C-B1BF-4FC4-8CEA-793F773271B0}">
      <dgm:prSet/>
      <dgm:spPr/>
      <dgm:t>
        <a:bodyPr/>
        <a:lstStyle/>
        <a:p>
          <a:endParaRPr lang="en-US"/>
        </a:p>
      </dgm:t>
    </dgm:pt>
    <dgm:pt modelId="{76B545E1-A39B-4C58-A6A9-93A9FBE5A165}" type="sibTrans" cxnId="{BE8B365C-B1BF-4FC4-8CEA-793F773271B0}">
      <dgm:prSet/>
      <dgm:spPr/>
      <dgm:t>
        <a:bodyPr/>
        <a:lstStyle/>
        <a:p>
          <a:endParaRPr lang="en-US"/>
        </a:p>
      </dgm:t>
    </dgm:pt>
    <dgm:pt modelId="{B2B012CD-BAA3-4366-A4E2-4DB490FFA9EE}">
      <dgm:prSet phldrT="[Text]"/>
      <dgm:spPr>
        <a:xfrm>
          <a:off x="4125672" y="605099"/>
          <a:ext cx="4102744" cy="514773"/>
        </a:xfrm>
        <a:prstGeom prst="rect">
          <a:avLst/>
        </a:prstGeom>
        <a:solidFill>
          <a:srgbClr val="4472C4">
            <a:alpha val="90000"/>
            <a:tint val="55000"/>
            <a:hueOff val="0"/>
            <a:satOff val="0"/>
            <a:lumOff val="0"/>
            <a:alphaOff val="0"/>
          </a:srgbClr>
        </a:solidFill>
        <a:ln w="12700" cap="flat" cmpd="sng" algn="ctr">
          <a:no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76064162-581C-4DB4-82B8-390B097AA775}" type="parTrans" cxnId="{E7A5A181-CD45-462D-9C2F-A9781C4AAB40}">
      <dgm:prSet/>
      <dgm:spPr/>
      <dgm:t>
        <a:bodyPr/>
        <a:lstStyle/>
        <a:p>
          <a:endParaRPr lang="en-US"/>
        </a:p>
      </dgm:t>
    </dgm:pt>
    <dgm:pt modelId="{33522F8C-0CB9-4D51-B91B-E48D4C640C7B}" type="sibTrans" cxnId="{E7A5A181-CD45-462D-9C2F-A9781C4AAB40}">
      <dgm:prSet/>
      <dgm:spPr/>
      <dgm:t>
        <a:bodyPr/>
        <a:lstStyle/>
        <a:p>
          <a:endParaRPr lang="en-US"/>
        </a:p>
      </dgm:t>
    </dgm:pt>
    <dgm:pt modelId="{9509D009-D455-4B96-A125-8D28310F5179}">
      <dgm:prSet phldrT="[Text]" custT="1"/>
      <dgm:spPr>
        <a:xfrm>
          <a:off x="0" y="3410516"/>
          <a:ext cx="8229600" cy="1119407"/>
        </a:xfrm>
        <a:prstGeom prst="rect">
          <a:avLst/>
        </a:prstGeom>
        <a:solidFill>
          <a:schemeClr val="accent5"/>
        </a:solidFill>
        <a:ln w="19050" cap="flat" cmpd="sng" algn="ctr">
          <a:no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Systematic Universal Screening</a:t>
          </a:r>
        </a:p>
      </dgm:t>
    </dgm:pt>
    <dgm:pt modelId="{F55888F4-69FB-44E3-AF2F-6D377C4F16B3}" type="parTrans" cxnId="{C8B6340B-2A15-45CA-A120-3D475437C0C3}">
      <dgm:prSet/>
      <dgm:spPr/>
      <dgm:t>
        <a:bodyPr/>
        <a:lstStyle/>
        <a:p>
          <a:endParaRPr lang="en-US"/>
        </a:p>
      </dgm:t>
    </dgm:pt>
    <dgm:pt modelId="{A023F6FF-1E2B-44F5-9E31-278AF39CF3FA}" type="sibTrans" cxnId="{C8B6340B-2A15-45CA-A120-3D475437C0C3}">
      <dgm:prSet/>
      <dgm:spPr/>
      <dgm:t>
        <a:bodyPr/>
        <a:lstStyle/>
        <a:p>
          <a:endParaRPr lang="en-US"/>
        </a:p>
      </dgm:t>
    </dgm:pt>
    <dgm:pt modelId="{380616C1-0908-407E-9867-C2794633A264}">
      <dgm:prSet phldrT="[Text]"/>
      <dgm:spPr>
        <a:xfrm>
          <a:off x="0" y="3992608"/>
          <a:ext cx="4114799" cy="514927"/>
        </a:xfrm>
        <a:prstGeom prst="rect">
          <a:avLst/>
        </a:prstGeom>
        <a:solidFill>
          <a:srgbClr val="4472C4">
            <a:alpha val="90000"/>
            <a:tint val="55000"/>
            <a:hueOff val="0"/>
            <a:satOff val="0"/>
            <a:lumOff val="0"/>
            <a:alphaOff val="0"/>
          </a:srgbClr>
        </a:solidFill>
        <a:ln w="12700" cap="flat" cmpd="sng" algn="ctr">
          <a:no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Academic</a:t>
          </a:r>
        </a:p>
      </dgm:t>
    </dgm:pt>
    <dgm:pt modelId="{956F3F8C-9115-4B06-8C1D-5851B1D64045}" type="parTrans" cxnId="{A81F9FE4-A546-4656-817F-561A715DB8B7}">
      <dgm:prSet/>
      <dgm:spPr/>
      <dgm:t>
        <a:bodyPr/>
        <a:lstStyle/>
        <a:p>
          <a:endParaRPr lang="en-US"/>
        </a:p>
      </dgm:t>
    </dgm:pt>
    <dgm:pt modelId="{CFA2C853-689D-4649-9C63-EFE34D20CE86}" type="sibTrans" cxnId="{A81F9FE4-A546-4656-817F-561A715DB8B7}">
      <dgm:prSet/>
      <dgm:spPr/>
      <dgm:t>
        <a:bodyPr/>
        <a:lstStyle/>
        <a:p>
          <a:endParaRPr lang="en-US"/>
        </a:p>
      </dgm:t>
    </dgm:pt>
    <dgm:pt modelId="{BCA538D6-4E32-4184-A5A1-776963BB7365}">
      <dgm:prSet phldrT="[Text]"/>
      <dgm:spPr>
        <a:xfrm>
          <a:off x="4114800" y="3992608"/>
          <a:ext cx="4114799" cy="514927"/>
        </a:xfrm>
        <a:prstGeom prst="rect">
          <a:avLst/>
        </a:prstGeom>
        <a:solidFill>
          <a:srgbClr val="4472C4">
            <a:alpha val="90000"/>
            <a:tint val="55000"/>
            <a:hueOff val="0"/>
            <a:satOff val="0"/>
            <a:lumOff val="0"/>
            <a:alphaOff val="0"/>
          </a:srgbClr>
        </a:solidFill>
        <a:ln w="12700" cap="flat" cmpd="sng" algn="ctr">
          <a:no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Behavior</a:t>
          </a:r>
        </a:p>
      </dgm:t>
    </dgm:pt>
    <dgm:pt modelId="{4C13A34B-6674-4204-8FB1-BA19085DB6B4}" type="parTrans" cxnId="{3365657F-AC24-41C6-A335-D3E057EF0FCF}">
      <dgm:prSet/>
      <dgm:spPr/>
      <dgm:t>
        <a:bodyPr/>
        <a:lstStyle/>
        <a:p>
          <a:endParaRPr lang="en-US"/>
        </a:p>
      </dgm:t>
    </dgm:pt>
    <dgm:pt modelId="{E4667663-1073-4A87-BB8F-DBF14282E81B}" type="sibTrans" cxnId="{3365657F-AC24-41C6-A335-D3E057EF0FCF}">
      <dgm:prSet/>
      <dgm:spPr/>
      <dgm:t>
        <a:bodyPr/>
        <a:lstStyle/>
        <a:p>
          <a:endParaRPr lang="en-US"/>
        </a:p>
      </dgm:t>
    </dgm:pt>
    <dgm:pt modelId="{A021ED4B-6B6D-46DD-8323-A0DD78E2644A}">
      <dgm:prSet phldrT="[Text]" custT="1"/>
      <dgm:spPr>
        <a:xfrm rot="10800000">
          <a:off x="0" y="1705658"/>
          <a:ext cx="8229600" cy="1721648"/>
        </a:xfrm>
        <a:prstGeom prst="upArrowCallout">
          <a:avLst/>
        </a:prstGeom>
        <a:solidFill>
          <a:schemeClr val="accent5"/>
        </a:solidFill>
        <a:ln w="19050" cap="flat" cmpd="sng" algn="ctr">
          <a:no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Treatment Integrity</a:t>
          </a:r>
        </a:p>
      </dgm:t>
    </dgm:pt>
    <dgm:pt modelId="{3178EEC7-62C9-43E4-B186-64522EEA98AB}" type="sibTrans" cxnId="{AFBB0F8A-8549-42FF-8D71-8C88C88A79C3}">
      <dgm:prSet/>
      <dgm:spPr/>
      <dgm:t>
        <a:bodyPr/>
        <a:lstStyle/>
        <a:p>
          <a:endParaRPr lang="en-US"/>
        </a:p>
      </dgm:t>
    </dgm:pt>
    <dgm:pt modelId="{0B2C85FB-D659-46BA-8DAD-2D976D20AF4F}" type="parTrans" cxnId="{AFBB0F8A-8549-42FF-8D71-8C88C88A79C3}">
      <dgm:prSet/>
      <dgm:spPr/>
      <dgm:t>
        <a:bodyPr/>
        <a:lstStyle/>
        <a:p>
          <a:endParaRPr lang="en-US"/>
        </a:p>
      </dgm:t>
    </dgm:pt>
    <dgm:pt modelId="{17A4EE6A-34EC-4BC7-8661-03F7276A80D8}">
      <dgm:prSet/>
      <dgm:spPr>
        <a:xfrm>
          <a:off x="0" y="2285999"/>
          <a:ext cx="4124482" cy="514773"/>
        </a:xfrm>
        <a:prstGeom prst="rect">
          <a:avLst/>
        </a:prstGeom>
        <a:solidFill>
          <a:srgbClr val="4472C4">
            <a:alpha val="90000"/>
            <a:tint val="55000"/>
            <a:hueOff val="0"/>
            <a:satOff val="0"/>
            <a:lumOff val="0"/>
            <a:alphaOff val="0"/>
          </a:srgbClr>
        </a:solidFill>
        <a:ln w="12700" cap="flat" cmpd="sng" algn="ctr">
          <a:no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D43919A6-A940-464D-9816-D9AE217F3905}" type="parTrans" cxnId="{52D0281D-5056-4D91-A841-8A215E5814B9}">
      <dgm:prSet/>
      <dgm:spPr/>
      <dgm:t>
        <a:bodyPr/>
        <a:lstStyle/>
        <a:p>
          <a:endParaRPr lang="en-US"/>
        </a:p>
      </dgm:t>
    </dgm:pt>
    <dgm:pt modelId="{642563DE-00EE-4F68-AC07-5FC24EE81DE8}" type="sibTrans" cxnId="{52D0281D-5056-4D91-A841-8A215E5814B9}">
      <dgm:prSet/>
      <dgm:spPr/>
      <dgm:t>
        <a:bodyPr/>
        <a:lstStyle/>
        <a:p>
          <a:endParaRPr lang="en-US"/>
        </a:p>
      </dgm:t>
    </dgm:pt>
    <dgm:pt modelId="{799B20B1-639D-4E91-9501-EC7906464195}">
      <dgm:prSet/>
      <dgm:spPr>
        <a:xfrm>
          <a:off x="4124809" y="2285999"/>
          <a:ext cx="4104464" cy="514773"/>
        </a:xfrm>
        <a:prstGeom prst="rect">
          <a:avLst/>
        </a:prstGeom>
        <a:solidFill>
          <a:srgbClr val="4472C4">
            <a:alpha val="90000"/>
            <a:tint val="55000"/>
            <a:hueOff val="0"/>
            <a:satOff val="0"/>
            <a:lumOff val="0"/>
            <a:alphaOff val="0"/>
          </a:srgbClr>
        </a:solidFill>
        <a:ln w="12700" cap="flat" cmpd="sng" algn="ctr">
          <a:no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0BEA3612-3292-45BE-BB41-FFA163FB7EFE}" type="parTrans" cxnId="{D53F16A7-79B1-4913-BAB3-86BB7D27EDB3}">
      <dgm:prSet/>
      <dgm:spPr/>
      <dgm:t>
        <a:bodyPr/>
        <a:lstStyle/>
        <a:p>
          <a:endParaRPr lang="en-US"/>
        </a:p>
      </dgm:t>
    </dgm:pt>
    <dgm:pt modelId="{8F6620F3-D9A5-4E38-A853-48ACC39DF1E7}" type="sibTrans" cxnId="{D53F16A7-79B1-4913-BAB3-86BB7D27EDB3}">
      <dgm:prSet/>
      <dgm:spPr/>
      <dgm:t>
        <a:bodyPr/>
        <a:lstStyle/>
        <a:p>
          <a:endParaRPr lang="en-US"/>
        </a:p>
      </dgm:t>
    </dgm:pt>
    <dgm:pt modelId="{4F391DC1-0719-41AE-B676-A4611A391BAA}" type="pres">
      <dgm:prSet presAssocID="{01D31F10-EFBB-4C37-81A1-19883132FCC5}" presName="Name0" presStyleCnt="0">
        <dgm:presLayoutVars>
          <dgm:dir/>
          <dgm:animLvl val="lvl"/>
          <dgm:resizeHandles val="exact"/>
        </dgm:presLayoutVars>
      </dgm:prSet>
      <dgm:spPr/>
    </dgm:pt>
    <dgm:pt modelId="{D4C3231F-C41E-43C0-9740-8B74B5C58238}" type="pres">
      <dgm:prSet presAssocID="{9509D009-D455-4B96-A125-8D28310F5179}" presName="boxAndChildren" presStyleCnt="0"/>
      <dgm:spPr/>
    </dgm:pt>
    <dgm:pt modelId="{BE4611CB-CA4A-481C-AC6E-3F4AB82ACCE5}" type="pres">
      <dgm:prSet presAssocID="{9509D009-D455-4B96-A125-8D28310F5179}" presName="parentTextBox" presStyleLbl="node1" presStyleIdx="0" presStyleCnt="3"/>
      <dgm:spPr/>
    </dgm:pt>
    <dgm:pt modelId="{BBD327FD-E0BA-4777-8832-E4427CBDB707}" type="pres">
      <dgm:prSet presAssocID="{9509D009-D455-4B96-A125-8D28310F5179}" presName="entireBox" presStyleLbl="node1" presStyleIdx="0" presStyleCnt="3"/>
      <dgm:spPr/>
    </dgm:pt>
    <dgm:pt modelId="{9E7A8D2E-2D82-4663-9543-29F239BA6050}" type="pres">
      <dgm:prSet presAssocID="{9509D009-D455-4B96-A125-8D28310F5179}" presName="descendantBox" presStyleCnt="0"/>
      <dgm:spPr/>
    </dgm:pt>
    <dgm:pt modelId="{7951155A-7E89-44A9-9BF7-5C790023F098}" type="pres">
      <dgm:prSet presAssocID="{380616C1-0908-407E-9867-C2794633A264}" presName="childTextBox" presStyleLbl="fgAccFollowNode1" presStyleIdx="0" presStyleCnt="6" custLinFactNeighborY="4082">
        <dgm:presLayoutVars>
          <dgm:bulletEnabled val="1"/>
        </dgm:presLayoutVars>
      </dgm:prSet>
      <dgm:spPr/>
    </dgm:pt>
    <dgm:pt modelId="{CD5EA9AD-1FF3-4544-A506-1F718852DBF6}" type="pres">
      <dgm:prSet presAssocID="{BCA538D6-4E32-4184-A5A1-776963BB7365}" presName="childTextBox" presStyleLbl="fgAccFollowNode1" presStyleIdx="1" presStyleCnt="6" custLinFactNeighborY="4082">
        <dgm:presLayoutVars>
          <dgm:bulletEnabled val="1"/>
        </dgm:presLayoutVars>
      </dgm:prSet>
      <dgm:spPr/>
    </dgm:pt>
    <dgm:pt modelId="{65907931-0DB8-4C04-B908-D02C4050FD67}" type="pres">
      <dgm:prSet presAssocID="{3178EEC7-62C9-43E4-B186-64522EEA98AB}" presName="sp" presStyleCnt="0"/>
      <dgm:spPr/>
    </dgm:pt>
    <dgm:pt modelId="{4D6B09BE-5F40-4BEF-8F53-3AF7298788E6}" type="pres">
      <dgm:prSet presAssocID="{A021ED4B-6B6D-46DD-8323-A0DD78E2644A}" presName="arrowAndChildren" presStyleCnt="0"/>
      <dgm:spPr/>
    </dgm:pt>
    <dgm:pt modelId="{5EC9AC2B-D8D1-4BFE-B188-FF570D586A84}" type="pres">
      <dgm:prSet presAssocID="{A021ED4B-6B6D-46DD-8323-A0DD78E2644A}" presName="parentTextArrow" presStyleLbl="node1" presStyleIdx="0" presStyleCnt="3"/>
      <dgm:spPr/>
    </dgm:pt>
    <dgm:pt modelId="{8C645032-AEF5-4BBE-B17B-5357735C973E}" type="pres">
      <dgm:prSet presAssocID="{A021ED4B-6B6D-46DD-8323-A0DD78E2644A}" presName="arrow" presStyleLbl="node1" presStyleIdx="1" presStyleCnt="3" custLinFactNeighborY="-610"/>
      <dgm:spPr/>
    </dgm:pt>
    <dgm:pt modelId="{9BFBD914-522F-45BC-978D-2A995F294AA3}" type="pres">
      <dgm:prSet presAssocID="{A021ED4B-6B6D-46DD-8323-A0DD78E2644A}" presName="descendantArrow" presStyleCnt="0"/>
      <dgm:spPr/>
    </dgm:pt>
    <dgm:pt modelId="{EF1860AA-16E8-43FF-8CDC-B27F22404ED5}" type="pres">
      <dgm:prSet presAssocID="{17A4EE6A-34EC-4BC7-8661-03F7276A80D8}" presName="childTextArrow" presStyleLbl="fgAccFollowNode1" presStyleIdx="2" presStyleCnt="6" custScaleX="83857" custScaleY="88816" custLinFactNeighborX="-7" custLinFactNeighborY="3514">
        <dgm:presLayoutVars>
          <dgm:bulletEnabled val="1"/>
        </dgm:presLayoutVars>
      </dgm:prSet>
      <dgm:spPr/>
    </dgm:pt>
    <dgm:pt modelId="{6734207F-FF24-4F81-ACCB-17C44A0B2C91}" type="pres">
      <dgm:prSet presAssocID="{799B20B1-639D-4E91-9501-EC7906464195}" presName="childTextArrow" presStyleLbl="fgAccFollowNode1" presStyleIdx="3" presStyleCnt="6" custScaleX="83450" custScaleY="88816" custLinFactNeighborY="3514">
        <dgm:presLayoutVars>
          <dgm:bulletEnabled val="1"/>
        </dgm:presLayoutVars>
      </dgm:prSet>
      <dgm:spPr/>
    </dgm:pt>
    <dgm:pt modelId="{82FA41B7-2C30-4CB4-806C-A0308B1D3E66}" type="pres">
      <dgm:prSet presAssocID="{40C80F87-338D-40AA-B8B9-AED7A42B207F}" presName="sp" presStyleCnt="0"/>
      <dgm:spPr/>
    </dgm:pt>
    <dgm:pt modelId="{1B7EA2E0-3DA4-477D-BC15-0B305AF2F721}" type="pres">
      <dgm:prSet presAssocID="{AAA14169-7EAA-4C1B-BC81-0AC0644B6B22}" presName="arrowAndChildren" presStyleCnt="0"/>
      <dgm:spPr/>
    </dgm:pt>
    <dgm:pt modelId="{40AEB583-4814-404E-B1E7-0A4918E9B654}" type="pres">
      <dgm:prSet presAssocID="{AAA14169-7EAA-4C1B-BC81-0AC0644B6B22}" presName="parentTextArrow" presStyleLbl="node1" presStyleIdx="1" presStyleCnt="3"/>
      <dgm:spPr/>
    </dgm:pt>
    <dgm:pt modelId="{1E4F588E-03BB-45C8-87EE-6965E618E9BF}" type="pres">
      <dgm:prSet presAssocID="{AAA14169-7EAA-4C1B-BC81-0AC0644B6B22}" presName="arrow" presStyleLbl="node1" presStyleIdx="2" presStyleCnt="3" custLinFactNeighborY="-2444"/>
      <dgm:spPr/>
    </dgm:pt>
    <dgm:pt modelId="{96CE1577-6B47-4FB8-BD3E-89F0A8753922}" type="pres">
      <dgm:prSet presAssocID="{AAA14169-7EAA-4C1B-BC81-0AC0644B6B22}" presName="descendantArrow" presStyleCnt="0"/>
      <dgm:spPr/>
    </dgm:pt>
    <dgm:pt modelId="{1089999C-8267-48BC-A665-5A0CF5DB29FD}" type="pres">
      <dgm:prSet presAssocID="{F75A0922-6348-4F40-839F-3C6AB76740E4}" presName="childTextArrow" presStyleLbl="fgAccFollowNode1" presStyleIdx="4" presStyleCnt="6" custScaleX="100530" custScaleY="88816" custLinFactNeighborY="6126">
        <dgm:presLayoutVars>
          <dgm:bulletEnabled val="1"/>
        </dgm:presLayoutVars>
      </dgm:prSet>
      <dgm:spPr/>
    </dgm:pt>
    <dgm:pt modelId="{ECFD427D-5D07-4820-81E5-F9AAF6F7B224}" type="pres">
      <dgm:prSet presAssocID="{B2B012CD-BAA3-4366-A4E2-4DB490FFA9EE}" presName="childTextArrow" presStyleLbl="fgAccFollowNode1" presStyleIdx="5" presStyleCnt="6" custScaleY="88816" custLinFactNeighborY="6126">
        <dgm:presLayoutVars>
          <dgm:bulletEnabled val="1"/>
        </dgm:presLayoutVars>
      </dgm:prSet>
      <dgm:spPr/>
    </dgm:pt>
  </dgm:ptLst>
  <dgm:cxnLst>
    <dgm:cxn modelId="{493E3501-29F6-43A4-94D9-C651444002CD}" srcId="{01D31F10-EFBB-4C37-81A1-19883132FCC5}" destId="{AAA14169-7EAA-4C1B-BC81-0AC0644B6B22}" srcOrd="0" destOrd="0" parTransId="{F39E48C4-2151-40C6-9A17-63539B6645C8}" sibTransId="{40C80F87-338D-40AA-B8B9-AED7A42B207F}"/>
    <dgm:cxn modelId="{F4F5D209-1F04-4748-8D80-0EEA31CC1F54}" type="presOf" srcId="{380616C1-0908-407E-9867-C2794633A264}" destId="{7951155A-7E89-44A9-9BF7-5C790023F098}" srcOrd="0" destOrd="0" presId="urn:microsoft.com/office/officeart/2005/8/layout/process4"/>
    <dgm:cxn modelId="{C8B6340B-2A15-45CA-A120-3D475437C0C3}" srcId="{01D31F10-EFBB-4C37-81A1-19883132FCC5}" destId="{9509D009-D455-4B96-A125-8D28310F5179}" srcOrd="2" destOrd="0" parTransId="{F55888F4-69FB-44E3-AF2F-6D377C4F16B3}" sibTransId="{A023F6FF-1E2B-44F5-9E31-278AF39CF3FA}"/>
    <dgm:cxn modelId="{52D0281D-5056-4D91-A841-8A215E5814B9}" srcId="{A021ED4B-6B6D-46DD-8323-A0DD78E2644A}" destId="{17A4EE6A-34EC-4BC7-8661-03F7276A80D8}" srcOrd="0" destOrd="0" parTransId="{D43919A6-A940-464D-9816-D9AE217F3905}" sibTransId="{642563DE-00EE-4F68-AC07-5FC24EE81DE8}"/>
    <dgm:cxn modelId="{54C32F26-B659-4E96-B97D-370CEF868F61}" type="presOf" srcId="{AAA14169-7EAA-4C1B-BC81-0AC0644B6B22}" destId="{40AEB583-4814-404E-B1E7-0A4918E9B654}" srcOrd="0" destOrd="0" presId="urn:microsoft.com/office/officeart/2005/8/layout/process4"/>
    <dgm:cxn modelId="{573DAA29-D425-4D26-A599-8AB834C33886}" type="presOf" srcId="{799B20B1-639D-4E91-9501-EC7906464195}" destId="{6734207F-FF24-4F81-ACCB-17C44A0B2C91}" srcOrd="0" destOrd="0" presId="urn:microsoft.com/office/officeart/2005/8/layout/process4"/>
    <dgm:cxn modelId="{9D49C82E-DC89-4064-ADF6-A9179FB5AC79}" type="presOf" srcId="{BCA538D6-4E32-4184-A5A1-776963BB7365}" destId="{CD5EA9AD-1FF3-4544-A506-1F718852DBF6}" srcOrd="0" destOrd="0" presId="urn:microsoft.com/office/officeart/2005/8/layout/process4"/>
    <dgm:cxn modelId="{96C84D34-A53C-4762-A4EA-C75472F8B257}" type="presOf" srcId="{B2B012CD-BAA3-4366-A4E2-4DB490FFA9EE}" destId="{ECFD427D-5D07-4820-81E5-F9AAF6F7B224}" srcOrd="0" destOrd="0" presId="urn:microsoft.com/office/officeart/2005/8/layout/process4"/>
    <dgm:cxn modelId="{BE8B365C-B1BF-4FC4-8CEA-793F773271B0}" srcId="{AAA14169-7EAA-4C1B-BC81-0AC0644B6B22}" destId="{F75A0922-6348-4F40-839F-3C6AB76740E4}" srcOrd="0" destOrd="0" parTransId="{AEAF2BFD-C853-4532-BB72-C07008563050}" sibTransId="{76B545E1-A39B-4C58-A6A9-93A9FBE5A165}"/>
    <dgm:cxn modelId="{DA08535F-FEDA-4D7C-B924-84745EFC550C}" type="presOf" srcId="{A021ED4B-6B6D-46DD-8323-A0DD78E2644A}" destId="{8C645032-AEF5-4BBE-B17B-5357735C973E}" srcOrd="1" destOrd="0" presId="urn:microsoft.com/office/officeart/2005/8/layout/process4"/>
    <dgm:cxn modelId="{2B2F6076-AADD-433D-99C8-F7B0C83C1B17}" type="presOf" srcId="{A021ED4B-6B6D-46DD-8323-A0DD78E2644A}" destId="{5EC9AC2B-D8D1-4BFE-B188-FF570D586A84}" srcOrd="0" destOrd="0" presId="urn:microsoft.com/office/officeart/2005/8/layout/process4"/>
    <dgm:cxn modelId="{3365657F-AC24-41C6-A335-D3E057EF0FCF}" srcId="{9509D009-D455-4B96-A125-8D28310F5179}" destId="{BCA538D6-4E32-4184-A5A1-776963BB7365}" srcOrd="1" destOrd="0" parTransId="{4C13A34B-6674-4204-8FB1-BA19085DB6B4}" sibTransId="{E4667663-1073-4A87-BB8F-DBF14282E81B}"/>
    <dgm:cxn modelId="{E7A5A181-CD45-462D-9C2F-A9781C4AAB40}" srcId="{AAA14169-7EAA-4C1B-BC81-0AC0644B6B22}" destId="{B2B012CD-BAA3-4366-A4E2-4DB490FFA9EE}" srcOrd="1" destOrd="0" parTransId="{76064162-581C-4DB4-82B8-390B097AA775}" sibTransId="{33522F8C-0CB9-4D51-B91B-E48D4C640C7B}"/>
    <dgm:cxn modelId="{AFBB0F8A-8549-42FF-8D71-8C88C88A79C3}" srcId="{01D31F10-EFBB-4C37-81A1-19883132FCC5}" destId="{A021ED4B-6B6D-46DD-8323-A0DD78E2644A}" srcOrd="1" destOrd="0" parTransId="{0B2C85FB-D659-46BA-8DAD-2D976D20AF4F}" sibTransId="{3178EEC7-62C9-43E4-B186-64522EEA98AB}"/>
    <dgm:cxn modelId="{D53F16A7-79B1-4913-BAB3-86BB7D27EDB3}" srcId="{A021ED4B-6B6D-46DD-8323-A0DD78E2644A}" destId="{799B20B1-639D-4E91-9501-EC7906464195}" srcOrd="1" destOrd="0" parTransId="{0BEA3612-3292-45BE-BB41-FFA163FB7EFE}" sibTransId="{8F6620F3-D9A5-4E38-A853-48ACC39DF1E7}"/>
    <dgm:cxn modelId="{B57889A9-69A8-4CA4-9969-8C1F78AB9DAC}" type="presOf" srcId="{9509D009-D455-4B96-A125-8D28310F5179}" destId="{BE4611CB-CA4A-481C-AC6E-3F4AB82ACCE5}" srcOrd="0" destOrd="0" presId="urn:microsoft.com/office/officeart/2005/8/layout/process4"/>
    <dgm:cxn modelId="{BCFDDDB4-7D59-4120-AE3D-36B19426E433}" type="presOf" srcId="{01D31F10-EFBB-4C37-81A1-19883132FCC5}" destId="{4F391DC1-0719-41AE-B676-A4611A391BAA}" srcOrd="0" destOrd="0" presId="urn:microsoft.com/office/officeart/2005/8/layout/process4"/>
    <dgm:cxn modelId="{80EDF8B6-2BD9-4022-B15B-3476BC103040}" type="presOf" srcId="{17A4EE6A-34EC-4BC7-8661-03F7276A80D8}" destId="{EF1860AA-16E8-43FF-8CDC-B27F22404ED5}" srcOrd="0" destOrd="0" presId="urn:microsoft.com/office/officeart/2005/8/layout/process4"/>
    <dgm:cxn modelId="{A96B73CC-3BA8-4F8F-B2A2-D644E8066777}" type="presOf" srcId="{F75A0922-6348-4F40-839F-3C6AB76740E4}" destId="{1089999C-8267-48BC-A665-5A0CF5DB29FD}" srcOrd="0" destOrd="0" presId="urn:microsoft.com/office/officeart/2005/8/layout/process4"/>
    <dgm:cxn modelId="{73C44CCF-79BF-4F10-981A-E509E415DBF9}" type="presOf" srcId="{AAA14169-7EAA-4C1B-BC81-0AC0644B6B22}" destId="{1E4F588E-03BB-45C8-87EE-6965E618E9BF}" srcOrd="1" destOrd="0" presId="urn:microsoft.com/office/officeart/2005/8/layout/process4"/>
    <dgm:cxn modelId="{3BEB9CD6-F95E-421D-AAFD-8AC8C35658BB}" type="presOf" srcId="{9509D009-D455-4B96-A125-8D28310F5179}" destId="{BBD327FD-E0BA-4777-8832-E4427CBDB707}" srcOrd="1" destOrd="0" presId="urn:microsoft.com/office/officeart/2005/8/layout/process4"/>
    <dgm:cxn modelId="{A81F9FE4-A546-4656-817F-561A715DB8B7}" srcId="{9509D009-D455-4B96-A125-8D28310F5179}" destId="{380616C1-0908-407E-9867-C2794633A264}" srcOrd="0" destOrd="0" parTransId="{956F3F8C-9115-4B06-8C1D-5851B1D64045}" sibTransId="{CFA2C853-689D-4649-9C63-EFE34D20CE86}"/>
    <dgm:cxn modelId="{CD5C618D-BC61-4230-8E24-2F85C378D467}" type="presParOf" srcId="{4F391DC1-0719-41AE-B676-A4611A391BAA}" destId="{D4C3231F-C41E-43C0-9740-8B74B5C58238}" srcOrd="0" destOrd="0" presId="urn:microsoft.com/office/officeart/2005/8/layout/process4"/>
    <dgm:cxn modelId="{F169E53E-F978-4616-911B-7EE377ABE447}" type="presParOf" srcId="{D4C3231F-C41E-43C0-9740-8B74B5C58238}" destId="{BE4611CB-CA4A-481C-AC6E-3F4AB82ACCE5}" srcOrd="0" destOrd="0" presId="urn:microsoft.com/office/officeart/2005/8/layout/process4"/>
    <dgm:cxn modelId="{199A31E7-F1E5-4E33-BF8B-8B626297FD94}" type="presParOf" srcId="{D4C3231F-C41E-43C0-9740-8B74B5C58238}" destId="{BBD327FD-E0BA-4777-8832-E4427CBDB707}" srcOrd="1" destOrd="0" presId="urn:microsoft.com/office/officeart/2005/8/layout/process4"/>
    <dgm:cxn modelId="{DAA8B53C-3C8D-4639-A518-AFA7429AB624}" type="presParOf" srcId="{D4C3231F-C41E-43C0-9740-8B74B5C58238}" destId="{9E7A8D2E-2D82-4663-9543-29F239BA6050}" srcOrd="2" destOrd="0" presId="urn:microsoft.com/office/officeart/2005/8/layout/process4"/>
    <dgm:cxn modelId="{AA94273F-6731-4AF4-B130-34E1630E3D37}" type="presParOf" srcId="{9E7A8D2E-2D82-4663-9543-29F239BA6050}" destId="{7951155A-7E89-44A9-9BF7-5C790023F098}" srcOrd="0" destOrd="0" presId="urn:microsoft.com/office/officeart/2005/8/layout/process4"/>
    <dgm:cxn modelId="{2C901092-149B-4B1B-9E75-3BDA68CB74EE}" type="presParOf" srcId="{9E7A8D2E-2D82-4663-9543-29F239BA6050}" destId="{CD5EA9AD-1FF3-4544-A506-1F718852DBF6}" srcOrd="1" destOrd="0" presId="urn:microsoft.com/office/officeart/2005/8/layout/process4"/>
    <dgm:cxn modelId="{52DDFD21-E352-424D-BD41-ECB8F2449029}" type="presParOf" srcId="{4F391DC1-0719-41AE-B676-A4611A391BAA}" destId="{65907931-0DB8-4C04-B908-D02C4050FD67}" srcOrd="1" destOrd="0" presId="urn:microsoft.com/office/officeart/2005/8/layout/process4"/>
    <dgm:cxn modelId="{88A9D95D-61AD-4A56-81DF-D2D9DC6FB220}" type="presParOf" srcId="{4F391DC1-0719-41AE-B676-A4611A391BAA}" destId="{4D6B09BE-5F40-4BEF-8F53-3AF7298788E6}" srcOrd="2" destOrd="0" presId="urn:microsoft.com/office/officeart/2005/8/layout/process4"/>
    <dgm:cxn modelId="{40F841C9-C9CF-44B7-B0A3-AE3F58411EBA}" type="presParOf" srcId="{4D6B09BE-5F40-4BEF-8F53-3AF7298788E6}" destId="{5EC9AC2B-D8D1-4BFE-B188-FF570D586A84}" srcOrd="0" destOrd="0" presId="urn:microsoft.com/office/officeart/2005/8/layout/process4"/>
    <dgm:cxn modelId="{5883E69F-48E0-4D78-834F-D5FB8DBF08FF}" type="presParOf" srcId="{4D6B09BE-5F40-4BEF-8F53-3AF7298788E6}" destId="{8C645032-AEF5-4BBE-B17B-5357735C973E}" srcOrd="1" destOrd="0" presId="urn:microsoft.com/office/officeart/2005/8/layout/process4"/>
    <dgm:cxn modelId="{60367BF7-08E2-404A-B136-97F17080B353}" type="presParOf" srcId="{4D6B09BE-5F40-4BEF-8F53-3AF7298788E6}" destId="{9BFBD914-522F-45BC-978D-2A995F294AA3}" srcOrd="2" destOrd="0" presId="urn:microsoft.com/office/officeart/2005/8/layout/process4"/>
    <dgm:cxn modelId="{B142216E-DF8A-4463-A720-CFE73EC9A956}" type="presParOf" srcId="{9BFBD914-522F-45BC-978D-2A995F294AA3}" destId="{EF1860AA-16E8-43FF-8CDC-B27F22404ED5}" srcOrd="0" destOrd="0" presId="urn:microsoft.com/office/officeart/2005/8/layout/process4"/>
    <dgm:cxn modelId="{946960A1-1019-4015-B970-E827DAFB0E9C}" type="presParOf" srcId="{9BFBD914-522F-45BC-978D-2A995F294AA3}" destId="{6734207F-FF24-4F81-ACCB-17C44A0B2C91}" srcOrd="1" destOrd="0" presId="urn:microsoft.com/office/officeart/2005/8/layout/process4"/>
    <dgm:cxn modelId="{3B05AD6F-5419-4852-A12A-6117B3E0139C}" type="presParOf" srcId="{4F391DC1-0719-41AE-B676-A4611A391BAA}" destId="{82FA41B7-2C30-4CB4-806C-A0308B1D3E66}" srcOrd="3" destOrd="0" presId="urn:microsoft.com/office/officeart/2005/8/layout/process4"/>
    <dgm:cxn modelId="{B9EA4939-CBBA-4F76-BB23-169C61D436E6}" type="presParOf" srcId="{4F391DC1-0719-41AE-B676-A4611A391BAA}" destId="{1B7EA2E0-3DA4-477D-BC15-0B305AF2F721}" srcOrd="4" destOrd="0" presId="urn:microsoft.com/office/officeart/2005/8/layout/process4"/>
    <dgm:cxn modelId="{285844AE-4705-425D-AA3F-5B35B6894586}" type="presParOf" srcId="{1B7EA2E0-3DA4-477D-BC15-0B305AF2F721}" destId="{40AEB583-4814-404E-B1E7-0A4918E9B654}" srcOrd="0" destOrd="0" presId="urn:microsoft.com/office/officeart/2005/8/layout/process4"/>
    <dgm:cxn modelId="{FC59F21E-3A44-4C14-9811-DBB67E51B604}" type="presParOf" srcId="{1B7EA2E0-3DA4-477D-BC15-0B305AF2F721}" destId="{1E4F588E-03BB-45C8-87EE-6965E618E9BF}" srcOrd="1" destOrd="0" presId="urn:microsoft.com/office/officeart/2005/8/layout/process4"/>
    <dgm:cxn modelId="{43A9FDE2-12C1-494D-9CE2-6B158796F32E}" type="presParOf" srcId="{1B7EA2E0-3DA4-477D-BC15-0B305AF2F721}" destId="{96CE1577-6B47-4FB8-BD3E-89F0A8753922}" srcOrd="2" destOrd="0" presId="urn:microsoft.com/office/officeart/2005/8/layout/process4"/>
    <dgm:cxn modelId="{59078A20-A060-4CA4-B77C-5D4F4179E130}" type="presParOf" srcId="{96CE1577-6B47-4FB8-BD3E-89F0A8753922}" destId="{1089999C-8267-48BC-A665-5A0CF5DB29FD}" srcOrd="0" destOrd="0" presId="urn:microsoft.com/office/officeart/2005/8/layout/process4"/>
    <dgm:cxn modelId="{B7892A37-A040-4322-ADB3-AFAFE51EC83F}" type="presParOf" srcId="{96CE1577-6B47-4FB8-BD3E-89F0A8753922}" destId="{ECFD427D-5D07-4820-81E5-F9AAF6F7B224}"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F769D0-AC55-BC43-BBCF-F4FD2A0BB0B4}">
      <dsp:nvSpPr>
        <dsp:cNvPr id="0" name=""/>
        <dsp:cNvSpPr/>
      </dsp:nvSpPr>
      <dsp:spPr>
        <a:xfrm>
          <a:off x="359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dirty="0">
              <a:solidFill>
                <a:sysClr val="window" lastClr="FFFFFF"/>
              </a:solidFill>
              <a:latin typeface="Calibri" panose="020F0502020204030204"/>
              <a:ea typeface="+mn-ea"/>
              <a:cs typeface="+mn-cs"/>
            </a:rPr>
            <a:t>SETTING UP FOR SUCCESS</a:t>
          </a:r>
        </a:p>
      </dsp:txBody>
      <dsp:txXfrm>
        <a:off x="32259" y="1842888"/>
        <a:ext cx="921286" cy="1756899"/>
      </dsp:txXfrm>
    </dsp:sp>
    <dsp:sp modelId="{8332BB2D-4DA6-AF44-A16C-41A52244ADA5}">
      <dsp:nvSpPr>
        <dsp:cNvPr id="0" name=""/>
        <dsp:cNvSpPr/>
      </dsp:nvSpPr>
      <dsp:spPr>
        <a:xfrm>
          <a:off x="32954" y="272133"/>
          <a:ext cx="919895" cy="1510342"/>
        </a:xfrm>
        <a:prstGeom prst="ellipse">
          <a:avLst/>
        </a:prstGeom>
        <a:solidFill>
          <a:srgbClr val="44546A">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55D4B7B-55E2-5049-BAD1-F314E49BC1DA}">
      <dsp:nvSpPr>
        <dsp:cNvPr id="0" name=""/>
        <dsp:cNvSpPr/>
      </dsp:nvSpPr>
      <dsp:spPr>
        <a:xfrm>
          <a:off x="1011566" y="0"/>
          <a:ext cx="978612" cy="4535564"/>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1040229" y="1842888"/>
        <a:ext cx="921286" cy="1756899"/>
      </dsp:txXfrm>
    </dsp:sp>
    <dsp:sp modelId="{23CA0A94-3428-454E-9201-9317C0B35E42}">
      <dsp:nvSpPr>
        <dsp:cNvPr id="0" name=""/>
        <dsp:cNvSpPr/>
      </dsp:nvSpPr>
      <dsp:spPr>
        <a:xfrm>
          <a:off x="1209979" y="510677"/>
          <a:ext cx="581788" cy="1033255"/>
        </a:xfrm>
        <a:prstGeom prst="rect">
          <a:avLst/>
        </a:prstGeom>
        <a:solidFill>
          <a:srgbClr val="44546A">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3027701-4552-4E82-B8B5-201818F384E1}">
      <dsp:nvSpPr>
        <dsp:cNvPr id="0" name=""/>
        <dsp:cNvSpPr/>
      </dsp:nvSpPr>
      <dsp:spPr>
        <a:xfrm>
          <a:off x="2019537"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dirty="0">
              <a:solidFill>
                <a:sysClr val="window" lastClr="FFFFFF"/>
              </a:solidFill>
              <a:latin typeface="Calibri" panose="020F0502020204030204"/>
              <a:ea typeface="+mn-ea"/>
              <a:cs typeface="+mn-cs"/>
            </a:rPr>
            <a:t>SESSION 1</a:t>
          </a:r>
        </a:p>
      </dsp:txBody>
      <dsp:txXfrm>
        <a:off x="2048200" y="1842888"/>
        <a:ext cx="921286" cy="1756899"/>
      </dsp:txXfrm>
    </dsp:sp>
    <dsp:sp modelId="{0304F202-A9F3-479D-BEB1-3ABB9CCAFAF9}">
      <dsp:nvSpPr>
        <dsp:cNvPr id="0" name=""/>
        <dsp:cNvSpPr/>
      </dsp:nvSpPr>
      <dsp:spPr>
        <a:xfrm>
          <a:off x="2048896" y="272133"/>
          <a:ext cx="919895" cy="1510342"/>
        </a:xfrm>
        <a:prstGeom prst="rect">
          <a:avLst/>
        </a:prstGeom>
        <a:solidFill>
          <a:srgbClr val="5B9BD5">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3027508" y="0"/>
          <a:ext cx="978612" cy="4535564"/>
        </a:xfrm>
        <a:prstGeom prst="roundRect">
          <a:avLst>
            <a:gd name="adj" fmla="val 10000"/>
          </a:avLst>
        </a:prstGeom>
        <a:solidFill>
          <a:srgbClr val="5B9BD5">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kern="1200" dirty="0">
            <a:solidFill>
              <a:srgbClr val="FFC000"/>
            </a:solidFill>
            <a:latin typeface="Calibri" panose="020F0502020204030204"/>
            <a:ea typeface="+mn-ea"/>
            <a:cs typeface="+mn-cs"/>
          </a:endParaRPr>
        </a:p>
      </dsp:txBody>
      <dsp:txXfrm>
        <a:off x="3056171" y="1842888"/>
        <a:ext cx="921286" cy="1756899"/>
      </dsp:txXfrm>
    </dsp:sp>
    <dsp:sp modelId="{AF799562-D0FE-4304-8CBE-F6EBFAE4013A}">
      <dsp:nvSpPr>
        <dsp:cNvPr id="0" name=""/>
        <dsp:cNvSpPr/>
      </dsp:nvSpPr>
      <dsp:spPr>
        <a:xfrm>
          <a:off x="3056867" y="272133"/>
          <a:ext cx="919895" cy="1510342"/>
        </a:xfrm>
        <a:prstGeom prst="rect">
          <a:avLst/>
        </a:prstGeom>
        <a:solidFill>
          <a:srgbClr val="5B9BD5">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4035479"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dirty="0">
              <a:solidFill>
                <a:sysClr val="window" lastClr="FFFFFF"/>
              </a:solidFill>
              <a:latin typeface="Calibri" panose="020F0502020204030204"/>
              <a:ea typeface="+mn-ea"/>
              <a:cs typeface="+mn-cs"/>
            </a:rPr>
            <a:t>SESSION</a:t>
          </a:r>
          <a:br>
            <a:rPr lang="en-US" sz="1800" kern="1200" dirty="0">
              <a:solidFill>
                <a:sysClr val="window" lastClr="FFFFFF"/>
              </a:solidFill>
              <a:latin typeface="Calibri" panose="020F0502020204030204"/>
              <a:ea typeface="+mn-ea"/>
              <a:cs typeface="+mn-cs"/>
            </a:rPr>
          </a:br>
          <a:r>
            <a:rPr lang="en-US" sz="1800" kern="1200" dirty="0">
              <a:solidFill>
                <a:sysClr val="window" lastClr="FFFFFF"/>
              </a:solidFill>
              <a:latin typeface="Calibri" panose="020F0502020204030204"/>
              <a:ea typeface="+mn-ea"/>
              <a:cs typeface="+mn-cs"/>
            </a:rPr>
            <a:t>2</a:t>
          </a:r>
        </a:p>
      </dsp:txBody>
      <dsp:txXfrm>
        <a:off x="4064142" y="1842888"/>
        <a:ext cx="921286" cy="1756899"/>
      </dsp:txXfrm>
    </dsp:sp>
    <dsp:sp modelId="{069CDC01-BE12-484D-9486-671E87A5E1A9}">
      <dsp:nvSpPr>
        <dsp:cNvPr id="0" name=""/>
        <dsp:cNvSpPr/>
      </dsp:nvSpPr>
      <dsp:spPr>
        <a:xfrm>
          <a:off x="4064837" y="272133"/>
          <a:ext cx="919895" cy="1510342"/>
        </a:xfrm>
        <a:prstGeom prst="rect">
          <a:avLst/>
        </a:prstGeom>
        <a:solidFill>
          <a:srgbClr val="70AD47">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5043450" y="0"/>
          <a:ext cx="978612" cy="4535564"/>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i="1" kern="1200" dirty="0">
            <a:solidFill>
              <a:srgbClr val="FFC000"/>
            </a:solidFill>
            <a:latin typeface="Calibri" panose="020F0502020204030204"/>
            <a:ea typeface="+mn-ea"/>
            <a:cs typeface="+mn-cs"/>
          </a:endParaRPr>
        </a:p>
      </dsp:txBody>
      <dsp:txXfrm>
        <a:off x="5072113" y="1842888"/>
        <a:ext cx="921286" cy="1756899"/>
      </dsp:txXfrm>
    </dsp:sp>
    <dsp:sp modelId="{640B4EA2-5D13-4CA1-86A9-3221B0994580}">
      <dsp:nvSpPr>
        <dsp:cNvPr id="0" name=""/>
        <dsp:cNvSpPr/>
      </dsp:nvSpPr>
      <dsp:spPr>
        <a:xfrm>
          <a:off x="5072808" y="272133"/>
          <a:ext cx="919895" cy="1510342"/>
        </a:xfrm>
        <a:prstGeom prst="rect">
          <a:avLst/>
        </a:prstGeom>
        <a:solidFill>
          <a:srgbClr val="70AD47">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6051421" y="0"/>
          <a:ext cx="978612" cy="4535564"/>
        </a:xfrm>
        <a:prstGeom prst="roundRect">
          <a:avLst>
            <a:gd name="adj" fmla="val 10000"/>
          </a:avLst>
        </a:prstGeom>
        <a:solidFill>
          <a:srgbClr val="DAA6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kern="1200" dirty="0">
              <a:solidFill>
                <a:sysClr val="window" lastClr="FFFFFF"/>
              </a:solidFill>
              <a:latin typeface="Calibri" panose="020F0502020204030204"/>
              <a:ea typeface="+mn-ea"/>
              <a:cs typeface="+mn-cs"/>
            </a:rPr>
            <a:t>SESSION</a:t>
          </a:r>
          <a:br>
            <a:rPr lang="en-US" sz="1800" kern="1200" dirty="0">
              <a:solidFill>
                <a:sysClr val="window" lastClr="FFFFFF"/>
              </a:solidFill>
              <a:latin typeface="Calibri" panose="020F0502020204030204"/>
              <a:ea typeface="+mn-ea"/>
              <a:cs typeface="+mn-cs"/>
            </a:rPr>
          </a:br>
          <a:r>
            <a:rPr lang="en-US" sz="1800" kern="1200" dirty="0">
              <a:solidFill>
                <a:sysClr val="window" lastClr="FFFFFF"/>
              </a:solidFill>
              <a:latin typeface="Calibri" panose="020F0502020204030204"/>
              <a:ea typeface="+mn-ea"/>
              <a:cs typeface="+mn-cs"/>
            </a:rPr>
            <a:t>3</a:t>
          </a:r>
        </a:p>
      </dsp:txBody>
      <dsp:txXfrm>
        <a:off x="6080084" y="1842888"/>
        <a:ext cx="921286" cy="1756899"/>
      </dsp:txXfrm>
    </dsp:sp>
    <dsp:sp modelId="{1722C8D5-9191-4617-9A5C-B2D813A9D915}">
      <dsp:nvSpPr>
        <dsp:cNvPr id="0" name=""/>
        <dsp:cNvSpPr/>
      </dsp:nvSpPr>
      <dsp:spPr>
        <a:xfrm>
          <a:off x="6080779" y="272133"/>
          <a:ext cx="919895" cy="1510342"/>
        </a:xfrm>
        <a:prstGeom prst="rect">
          <a:avLst/>
        </a:prstGeom>
        <a:solidFill>
          <a:srgbClr val="DAA60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7059392" y="0"/>
          <a:ext cx="978612" cy="4535564"/>
        </a:xfrm>
        <a:prstGeom prst="roundRect">
          <a:avLst>
            <a:gd name="adj" fmla="val 10000"/>
          </a:avLst>
        </a:prstGeom>
        <a:solidFill>
          <a:srgbClr val="DAA6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622300">
            <a:lnSpc>
              <a:spcPct val="90000"/>
            </a:lnSpc>
            <a:spcBef>
              <a:spcPct val="0"/>
            </a:spcBef>
            <a:spcAft>
              <a:spcPct val="35000"/>
            </a:spcAft>
            <a:buNone/>
          </a:pPr>
          <a:r>
            <a:rPr lang="en-US" sz="1800" kern="1200" dirty="0">
              <a:solidFill>
                <a:sysClr val="window" lastClr="FFFFFF"/>
              </a:solidFill>
              <a:latin typeface="Calibri" panose="020F0502020204030204"/>
              <a:ea typeface="+mn-ea"/>
              <a:cs typeface="+mn-cs"/>
            </a:rPr>
            <a:t>SESSION</a:t>
          </a:r>
          <a:br>
            <a:rPr lang="en-US" sz="1800" kern="1200" dirty="0">
              <a:solidFill>
                <a:sysClr val="window" lastClr="FFFFFF"/>
              </a:solidFill>
              <a:latin typeface="Calibri" panose="020F0502020204030204"/>
              <a:ea typeface="+mn-ea"/>
              <a:cs typeface="+mn-cs"/>
            </a:rPr>
          </a:br>
          <a:r>
            <a:rPr lang="en-US" sz="1800" kern="1200" dirty="0">
              <a:solidFill>
                <a:sysClr val="window" lastClr="FFFFFF"/>
              </a:solidFill>
              <a:latin typeface="Calibri" panose="020F0502020204030204"/>
              <a:ea typeface="+mn-ea"/>
              <a:cs typeface="+mn-cs"/>
            </a:rPr>
            <a:t>4</a:t>
          </a:r>
          <a:endParaRPr lang="en-US" sz="1800" kern="1200" dirty="0">
            <a:solidFill>
              <a:prstClr val="white"/>
            </a:solidFill>
            <a:latin typeface="Calibri" panose="020F0502020204030204"/>
            <a:ea typeface="+mn-ea"/>
            <a:cs typeface="+mn-cs"/>
          </a:endParaRPr>
        </a:p>
      </dsp:txBody>
      <dsp:txXfrm>
        <a:off x="7088055" y="1842888"/>
        <a:ext cx="921286" cy="1756899"/>
      </dsp:txXfrm>
    </dsp:sp>
    <dsp:sp modelId="{0ED1F304-354B-4320-B27C-70A3951670CA}">
      <dsp:nvSpPr>
        <dsp:cNvPr id="0" name=""/>
        <dsp:cNvSpPr/>
      </dsp:nvSpPr>
      <dsp:spPr>
        <a:xfrm>
          <a:off x="7088750" y="272133"/>
          <a:ext cx="919895" cy="1510342"/>
        </a:xfrm>
        <a:prstGeom prst="rect">
          <a:avLst/>
        </a:prstGeom>
        <a:solidFill>
          <a:srgbClr val="DAA60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8067362"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622300">
            <a:lnSpc>
              <a:spcPct val="90000"/>
            </a:lnSpc>
            <a:spcBef>
              <a:spcPct val="0"/>
            </a:spcBef>
            <a:spcAft>
              <a:spcPct val="35000"/>
            </a:spcAft>
            <a:buNone/>
          </a:pPr>
          <a:endParaRPr lang="en-US" sz="1800" kern="1200" dirty="0">
            <a:solidFill>
              <a:prstClr val="white"/>
            </a:solidFill>
            <a:latin typeface="Calibri" panose="020F0502020204030204"/>
            <a:ea typeface="+mn-ea"/>
            <a:cs typeface="+mn-cs"/>
          </a:endParaRPr>
        </a:p>
      </dsp:txBody>
      <dsp:txXfrm>
        <a:off x="8096025" y="1842888"/>
        <a:ext cx="921286" cy="1756899"/>
      </dsp:txXfrm>
    </dsp:sp>
    <dsp:sp modelId="{92DE6F99-74F9-48AD-8F0A-3356A4758B7E}">
      <dsp:nvSpPr>
        <dsp:cNvPr id="0" name=""/>
        <dsp:cNvSpPr/>
      </dsp:nvSpPr>
      <dsp:spPr>
        <a:xfrm>
          <a:off x="8096721" y="272133"/>
          <a:ext cx="919895" cy="1510342"/>
        </a:xfrm>
        <a:prstGeom prst="rect">
          <a:avLst/>
        </a:prstGeom>
        <a:solidFill>
          <a:srgbClr val="ED7D31">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9075333" y="0"/>
          <a:ext cx="978612" cy="4535564"/>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622300">
            <a:lnSpc>
              <a:spcPct val="90000"/>
            </a:lnSpc>
            <a:spcBef>
              <a:spcPct val="0"/>
            </a:spcBef>
            <a:spcAft>
              <a:spcPct val="35000"/>
            </a:spcAft>
            <a:buNone/>
          </a:pPr>
          <a:r>
            <a:rPr lang="en-US" sz="1800" kern="1200" dirty="0">
              <a:solidFill>
                <a:prstClr val="white"/>
              </a:solidFill>
              <a:latin typeface="Calibri" panose="020F0502020204030204"/>
              <a:ea typeface="+mn-ea"/>
              <a:cs typeface="+mn-cs"/>
            </a:rPr>
            <a:t>SESSION</a:t>
          </a:r>
          <a:br>
            <a:rPr lang="en-US" sz="1800" kern="1200" dirty="0">
              <a:solidFill>
                <a:prstClr val="white"/>
              </a:solidFill>
              <a:latin typeface="Calibri" panose="020F0502020204030204"/>
              <a:ea typeface="+mn-ea"/>
              <a:cs typeface="+mn-cs"/>
            </a:rPr>
          </a:br>
          <a:r>
            <a:rPr lang="en-US" sz="1800" kern="1200" dirty="0">
              <a:solidFill>
                <a:prstClr val="white"/>
              </a:solidFill>
              <a:latin typeface="Calibri" panose="020F0502020204030204"/>
              <a:ea typeface="+mn-ea"/>
              <a:cs typeface="+mn-cs"/>
            </a:rPr>
            <a:t>5</a:t>
          </a:r>
        </a:p>
      </dsp:txBody>
      <dsp:txXfrm>
        <a:off x="9103996" y="1842888"/>
        <a:ext cx="921286" cy="1756899"/>
      </dsp:txXfrm>
    </dsp:sp>
    <dsp:sp modelId="{55472D87-4270-4864-9513-C4EF84F48593}">
      <dsp:nvSpPr>
        <dsp:cNvPr id="0" name=""/>
        <dsp:cNvSpPr/>
      </dsp:nvSpPr>
      <dsp:spPr>
        <a:xfrm>
          <a:off x="9104692" y="272133"/>
          <a:ext cx="919895" cy="1510342"/>
        </a:xfrm>
        <a:prstGeom prst="rect">
          <a:avLst/>
        </a:prstGeom>
        <a:solidFill>
          <a:srgbClr val="ED7D31">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10083304"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800100">
            <a:lnSpc>
              <a:spcPct val="90000"/>
            </a:lnSpc>
            <a:spcBef>
              <a:spcPct val="0"/>
            </a:spcBef>
            <a:spcAft>
              <a:spcPct val="35000"/>
            </a:spcAft>
            <a:buNone/>
          </a:pPr>
          <a:endParaRPr lang="en-US" sz="1800" i="1" kern="1200" dirty="0">
            <a:solidFill>
              <a:srgbClr val="FFC000"/>
            </a:solidFill>
            <a:latin typeface="Calibri" panose="020F0502020204030204"/>
            <a:ea typeface="+mn-ea"/>
            <a:cs typeface="+mn-cs"/>
          </a:endParaRPr>
        </a:p>
      </dsp:txBody>
      <dsp:txXfrm>
        <a:off x="10111967" y="1842888"/>
        <a:ext cx="921286" cy="1756899"/>
      </dsp:txXfrm>
    </dsp:sp>
    <dsp:sp modelId="{8B20BB08-94B1-48F9-9897-CB80CA7F6C0C}">
      <dsp:nvSpPr>
        <dsp:cNvPr id="0" name=""/>
        <dsp:cNvSpPr/>
      </dsp:nvSpPr>
      <dsp:spPr>
        <a:xfrm>
          <a:off x="10112662" y="272133"/>
          <a:ext cx="919895" cy="1510342"/>
        </a:xfrm>
        <a:prstGeom prst="ellipse">
          <a:avLst/>
        </a:prstGeom>
        <a:solidFill>
          <a:srgbClr val="94110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1091275" y="0"/>
          <a:ext cx="978612" cy="4535564"/>
        </a:xfrm>
        <a:prstGeom prst="roundRect">
          <a:avLst>
            <a:gd name="adj" fmla="val 10000"/>
          </a:avLst>
        </a:prstGeom>
        <a:solidFill>
          <a:srgbClr val="9411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1440" rIns="0" bIns="91440" numCol="1" spcCol="1270" anchor="t" anchorCtr="0">
          <a:noAutofit/>
        </a:bodyPr>
        <a:lstStyle/>
        <a:p>
          <a:pPr marL="0" lvl="0" indent="0" algn="ctr" defTabSz="800100">
            <a:lnSpc>
              <a:spcPct val="90000"/>
            </a:lnSpc>
            <a:spcBef>
              <a:spcPct val="0"/>
            </a:spcBef>
            <a:spcAft>
              <a:spcPct val="35000"/>
            </a:spcAft>
            <a:buNone/>
          </a:pPr>
          <a:r>
            <a:rPr lang="en-US" sz="1800" i="1" kern="1200" dirty="0">
              <a:solidFill>
                <a:srgbClr val="FFC000"/>
              </a:solidFill>
              <a:latin typeface="Calibri" panose="020F0502020204030204"/>
              <a:ea typeface="+mn-ea"/>
              <a:cs typeface="+mn-cs"/>
            </a:rPr>
            <a:t>Revising for the year ahead</a:t>
          </a:r>
        </a:p>
      </dsp:txBody>
      <dsp:txXfrm>
        <a:off x="11119938" y="1842888"/>
        <a:ext cx="921286" cy="1756899"/>
      </dsp:txXfrm>
    </dsp:sp>
    <dsp:sp modelId="{A5E4E931-3070-4D12-BE4A-A7CFF0542571}">
      <dsp:nvSpPr>
        <dsp:cNvPr id="0" name=""/>
        <dsp:cNvSpPr/>
      </dsp:nvSpPr>
      <dsp:spPr>
        <a:xfrm>
          <a:off x="11120633" y="340937"/>
          <a:ext cx="919895" cy="1417320"/>
        </a:xfrm>
        <a:prstGeom prst="rect">
          <a:avLst/>
        </a:prstGeom>
        <a:solidFill>
          <a:srgbClr val="94110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76496" y="3761575"/>
          <a:ext cx="11107605" cy="49029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2F2B25-CDA2-492F-BAE1-6A1579CE9F2F}">
      <dsp:nvSpPr>
        <dsp:cNvPr id="0" name=""/>
        <dsp:cNvSpPr/>
      </dsp:nvSpPr>
      <dsp:spPr>
        <a:xfrm>
          <a:off x="0" y="335362"/>
          <a:ext cx="10719504" cy="736312"/>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31953" tIns="354076" rIns="831953"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a:solidFill>
                <a:sysClr val="windowText" lastClr="000000">
                  <a:hueOff val="0"/>
                  <a:satOff val="0"/>
                  <a:lumOff val="0"/>
                  <a:alphaOff val="0"/>
                </a:sysClr>
              </a:solidFill>
              <a:latin typeface="Calibri" panose="020F0502020204030204"/>
              <a:ea typeface="+mn-ea"/>
              <a:cs typeface="+mn-cs"/>
            </a:rPr>
            <a:t>We think we know what we need so we are planning to move forward (evidence-based)</a:t>
          </a:r>
        </a:p>
      </dsp:txBody>
      <dsp:txXfrm>
        <a:off x="0" y="335362"/>
        <a:ext cx="10719504" cy="736312"/>
      </dsp:txXfrm>
    </dsp:sp>
    <dsp:sp modelId="{1C83B8A7-E55A-4A95-9C9B-A2BC7606356D}">
      <dsp:nvSpPr>
        <dsp:cNvPr id="0" name=""/>
        <dsp:cNvSpPr/>
      </dsp:nvSpPr>
      <dsp:spPr>
        <a:xfrm>
          <a:off x="535975" y="84442"/>
          <a:ext cx="5389498" cy="501840"/>
        </a:xfrm>
        <a:prstGeom prst="roundRect">
          <a:avLst/>
        </a:prstGeom>
        <a:gradFill flip="none" rotWithShape="1">
          <a:gsLst>
            <a:gs pos="0">
              <a:schemeClr val="accent1">
                <a:lumMod val="70000"/>
                <a:lumOff val="30000"/>
              </a:schemeClr>
            </a:gs>
            <a:gs pos="46000">
              <a:schemeClr val="accent1">
                <a:lumMod val="100000"/>
              </a:schemeClr>
            </a:gs>
            <a:gs pos="100000">
              <a:schemeClr val="accent6">
                <a:lumMod val="75000"/>
              </a:schemeClr>
            </a:gs>
          </a:gsLst>
          <a:path path="circle">
            <a:fillToRect l="50000" t="130000" r="50000" b="-30000"/>
          </a:path>
          <a:tileRect/>
        </a:gradFill>
        <a:ln w="6350" cap="flat" cmpd="sng" algn="ctr">
          <a:solidFill>
            <a:srgbClr val="A5A5A5"/>
          </a:solidFill>
          <a:prstDash val="solid"/>
          <a:miter lim="800000"/>
        </a:ln>
        <a:effectLst/>
        <a:scene3d>
          <a:camera prst="orthographicFront">
            <a:rot lat="0" lon="0" rev="0"/>
          </a:camera>
          <a:lightRig rig="contrasting" dir="t">
            <a:rot lat="0" lon="0" rev="1200000"/>
          </a:lightRig>
        </a:scene3d>
        <a:sp3d/>
      </dsp:spPr>
      <dsp:style>
        <a:lnRef idx="1">
          <a:schemeClr val="accent3"/>
        </a:lnRef>
        <a:fillRef idx="3">
          <a:schemeClr val="accent3"/>
        </a:fillRef>
        <a:effectRef idx="2">
          <a:schemeClr val="accent3"/>
        </a:effectRef>
        <a:fontRef idx="minor">
          <a:schemeClr val="lt1"/>
        </a:fontRef>
      </dsp:style>
      <dsp:txBody>
        <a:bodyPr spcFirstLastPara="0" vert="horz" wrap="square" lIns="283620" tIns="0" rIns="283620" bIns="0" numCol="1" spcCol="1270" anchor="ctr" anchorCtr="0">
          <a:noAutofit/>
        </a:bodyPr>
        <a:lstStyle/>
        <a:p>
          <a:pPr marL="0" lvl="0" indent="0" algn="l" defTabSz="1155700">
            <a:lnSpc>
              <a:spcPct val="90000"/>
            </a:lnSpc>
            <a:spcBef>
              <a:spcPct val="0"/>
            </a:spcBef>
            <a:spcAft>
              <a:spcPct val="35000"/>
            </a:spcAft>
            <a:buNone/>
          </a:pPr>
          <a:r>
            <a:rPr lang="en-US" sz="2600" b="0" kern="1200">
              <a:solidFill>
                <a:sysClr val="window" lastClr="FFFFFF"/>
              </a:solidFill>
              <a:latin typeface="Calibri Light" panose="020F0302020204030204"/>
              <a:ea typeface="+mn-ea"/>
              <a:cs typeface="+mn-cs"/>
            </a:rPr>
            <a:t>Exploration &amp; Adoption</a:t>
          </a:r>
        </a:p>
      </dsp:txBody>
      <dsp:txXfrm>
        <a:off x="560473" y="108940"/>
        <a:ext cx="5340502" cy="452844"/>
      </dsp:txXfrm>
    </dsp:sp>
    <dsp:sp modelId="{C3D4A2DB-AD52-4904-A56F-39717FFF0012}">
      <dsp:nvSpPr>
        <dsp:cNvPr id="0" name=""/>
        <dsp:cNvSpPr/>
      </dsp:nvSpPr>
      <dsp:spPr>
        <a:xfrm>
          <a:off x="0" y="1414395"/>
          <a:ext cx="10719504" cy="736312"/>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31953" tIns="354076" rIns="831953"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a:solidFill>
                <a:sysClr val="windowText" lastClr="000000">
                  <a:hueOff val="0"/>
                  <a:satOff val="0"/>
                  <a:lumOff val="0"/>
                  <a:alphaOff val="0"/>
                </a:sysClr>
              </a:solidFill>
              <a:latin typeface="Calibri" panose="020F0502020204030204"/>
              <a:ea typeface="+mn-ea"/>
              <a:cs typeface="+mn-cs"/>
            </a:rPr>
            <a:t>Let’s make sure we’re ready to implement (capacity infrastructure)</a:t>
          </a:r>
        </a:p>
      </dsp:txBody>
      <dsp:txXfrm>
        <a:off x="0" y="1414395"/>
        <a:ext cx="10719504" cy="736312"/>
      </dsp:txXfrm>
    </dsp:sp>
    <dsp:sp modelId="{63DF7D70-FA28-4CB5-87C3-68C2218D59D9}">
      <dsp:nvSpPr>
        <dsp:cNvPr id="0" name=""/>
        <dsp:cNvSpPr/>
      </dsp:nvSpPr>
      <dsp:spPr>
        <a:xfrm>
          <a:off x="535975" y="1163475"/>
          <a:ext cx="5785466" cy="501840"/>
        </a:xfrm>
        <a:prstGeom prst="roundRect">
          <a:avLst/>
        </a:prstGeom>
        <a:gradFill flip="none" rotWithShape="1">
          <a:gsLst>
            <a:gs pos="0">
              <a:schemeClr val="accent1">
                <a:lumMod val="70000"/>
                <a:lumOff val="30000"/>
              </a:schemeClr>
            </a:gs>
            <a:gs pos="46000">
              <a:schemeClr val="accent1">
                <a:lumMod val="95000"/>
                <a:lumOff val="5000"/>
              </a:schemeClr>
            </a:gs>
            <a:gs pos="100000">
              <a:schemeClr val="accent1">
                <a:lumMod val="60000"/>
              </a:schemeClr>
            </a:gs>
          </a:gsLst>
          <a:path path="circle">
            <a:fillToRect l="50000" t="130000" r="50000" b="-30000"/>
          </a:path>
          <a:tileRect/>
        </a:gradFill>
        <a:ln w="6350" cap="flat" cmpd="sng" algn="ctr">
          <a:solidFill>
            <a:srgbClr val="4472C4"/>
          </a:solidFill>
          <a:prstDash val="solid"/>
          <a:miter lim="800000"/>
        </a:ln>
        <a:effectLst/>
        <a:scene3d>
          <a:camera prst="orthographicFront">
            <a:rot lat="0" lon="0" rev="0"/>
          </a:camera>
          <a:lightRig rig="contrasting" dir="t">
            <a:rot lat="0" lon="0" rev="1200000"/>
          </a:lightRig>
        </a:scene3d>
        <a:sp3d/>
      </dsp:spPr>
      <dsp:style>
        <a:lnRef idx="1">
          <a:schemeClr val="accent5"/>
        </a:lnRef>
        <a:fillRef idx="3">
          <a:schemeClr val="accent5"/>
        </a:fillRef>
        <a:effectRef idx="2">
          <a:schemeClr val="accent5"/>
        </a:effectRef>
        <a:fontRef idx="minor">
          <a:schemeClr val="lt1"/>
        </a:fontRef>
      </dsp:style>
      <dsp:txBody>
        <a:bodyPr spcFirstLastPara="0" vert="horz" wrap="square" lIns="283620" tIns="0" rIns="283620" bIns="0" numCol="1" spcCol="1270" anchor="ctr" anchorCtr="0">
          <a:noAutofit/>
        </a:bodyPr>
        <a:lstStyle/>
        <a:p>
          <a:pPr marL="0" lvl="0" indent="0" algn="l" defTabSz="1155700">
            <a:lnSpc>
              <a:spcPct val="90000"/>
            </a:lnSpc>
            <a:spcBef>
              <a:spcPct val="0"/>
            </a:spcBef>
            <a:spcAft>
              <a:spcPct val="35000"/>
            </a:spcAft>
            <a:buNone/>
          </a:pPr>
          <a:r>
            <a:rPr lang="en-US" sz="2600" b="0" kern="1200">
              <a:solidFill>
                <a:sysClr val="window" lastClr="FFFFFF"/>
              </a:solidFill>
              <a:latin typeface="Calibri Light" panose="020F0302020204030204"/>
              <a:ea typeface="+mn-ea"/>
              <a:cs typeface="+mn-cs"/>
            </a:rPr>
            <a:t>Installation</a:t>
          </a:r>
        </a:p>
      </dsp:txBody>
      <dsp:txXfrm>
        <a:off x="560473" y="1187973"/>
        <a:ext cx="5736470" cy="452844"/>
      </dsp:txXfrm>
    </dsp:sp>
    <dsp:sp modelId="{34868D5B-AE8B-4E00-8715-EF98D4DDE889}">
      <dsp:nvSpPr>
        <dsp:cNvPr id="0" name=""/>
        <dsp:cNvSpPr/>
      </dsp:nvSpPr>
      <dsp:spPr>
        <a:xfrm>
          <a:off x="0" y="2493427"/>
          <a:ext cx="10719504" cy="736312"/>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31953" tIns="354076" rIns="831953"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a:solidFill>
                <a:sysClr val="windowText" lastClr="000000">
                  <a:hueOff val="0"/>
                  <a:satOff val="0"/>
                  <a:lumOff val="0"/>
                  <a:alphaOff val="0"/>
                </a:sysClr>
              </a:solidFill>
              <a:latin typeface="Calibri" panose="020F0502020204030204"/>
              <a:ea typeface="+mn-ea"/>
              <a:cs typeface="+mn-cs"/>
            </a:rPr>
            <a:t>Let’s give it a try &amp; evaluate (demonstration)</a:t>
          </a:r>
        </a:p>
      </dsp:txBody>
      <dsp:txXfrm>
        <a:off x="0" y="2493427"/>
        <a:ext cx="10719504" cy="736312"/>
      </dsp:txXfrm>
    </dsp:sp>
    <dsp:sp modelId="{223DD7FC-BB63-4487-83F2-E54C0643849F}">
      <dsp:nvSpPr>
        <dsp:cNvPr id="0" name=""/>
        <dsp:cNvSpPr/>
      </dsp:nvSpPr>
      <dsp:spPr>
        <a:xfrm>
          <a:off x="535975" y="2242507"/>
          <a:ext cx="6380205" cy="501840"/>
        </a:xfrm>
        <a:prstGeom prst="roundRect">
          <a:avLst/>
        </a:prstGeom>
        <a:gradFill flip="none" rotWithShape="1">
          <a:gsLst>
            <a:gs pos="0">
              <a:schemeClr val="accent5">
                <a:lumMod val="70000"/>
                <a:lumOff val="30000"/>
              </a:schemeClr>
            </a:gs>
            <a:gs pos="46000">
              <a:schemeClr val="accent1">
                <a:lumMod val="100000"/>
              </a:schemeClr>
            </a:gs>
            <a:gs pos="100000">
              <a:schemeClr val="accent1">
                <a:lumMod val="60000"/>
              </a:schemeClr>
            </a:gs>
          </a:gsLst>
          <a:path path="circle">
            <a:fillToRect l="50000" t="130000" r="50000" b="-30000"/>
          </a:path>
          <a:tileRect/>
        </a:gradFill>
        <a:ln w="6350" cap="flat" cmpd="sng" algn="ctr">
          <a:solidFill>
            <a:srgbClr val="70AD47"/>
          </a:solidFill>
          <a:prstDash val="solid"/>
          <a:miter lim="800000"/>
        </a:ln>
        <a:effectLst/>
        <a:scene3d>
          <a:camera prst="orthographicFront">
            <a:rot lat="0" lon="0" rev="0"/>
          </a:camera>
          <a:lightRig rig="contrasting" dir="t">
            <a:rot lat="0" lon="0" rev="1200000"/>
          </a:lightRig>
        </a:scene3d>
        <a:sp3d/>
      </dsp:spPr>
      <dsp:style>
        <a:lnRef idx="1">
          <a:schemeClr val="accent6"/>
        </a:lnRef>
        <a:fillRef idx="3">
          <a:schemeClr val="accent6"/>
        </a:fillRef>
        <a:effectRef idx="2">
          <a:schemeClr val="accent6"/>
        </a:effectRef>
        <a:fontRef idx="minor">
          <a:schemeClr val="lt1"/>
        </a:fontRef>
      </dsp:style>
      <dsp:txBody>
        <a:bodyPr spcFirstLastPara="0" vert="horz" wrap="square" lIns="283620" tIns="0" rIns="283620" bIns="0" numCol="1" spcCol="1270" anchor="ctr" anchorCtr="0">
          <a:noAutofit/>
        </a:bodyPr>
        <a:lstStyle/>
        <a:p>
          <a:pPr marL="0" lvl="0" indent="0" algn="l" defTabSz="1155700">
            <a:lnSpc>
              <a:spcPct val="90000"/>
            </a:lnSpc>
            <a:spcBef>
              <a:spcPct val="0"/>
            </a:spcBef>
            <a:spcAft>
              <a:spcPct val="35000"/>
            </a:spcAft>
            <a:buNone/>
          </a:pPr>
          <a:r>
            <a:rPr lang="en-US" sz="2600" b="0" kern="1200">
              <a:solidFill>
                <a:sysClr val="window" lastClr="FFFFFF"/>
              </a:solidFill>
              <a:latin typeface="Calibri Light" panose="020F0302020204030204"/>
              <a:ea typeface="+mn-ea"/>
              <a:cs typeface="+mn-cs"/>
            </a:rPr>
            <a:t>Initial Implementation</a:t>
          </a:r>
        </a:p>
      </dsp:txBody>
      <dsp:txXfrm>
        <a:off x="560473" y="2267005"/>
        <a:ext cx="6331209" cy="452844"/>
      </dsp:txXfrm>
    </dsp:sp>
    <dsp:sp modelId="{DDF6E055-97DD-47A5-B52B-4D4E9E2EADD0}">
      <dsp:nvSpPr>
        <dsp:cNvPr id="0" name=""/>
        <dsp:cNvSpPr/>
      </dsp:nvSpPr>
      <dsp:spPr>
        <a:xfrm>
          <a:off x="0" y="3572460"/>
          <a:ext cx="10719504" cy="736312"/>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31953" tIns="354076" rIns="831953"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a:solidFill>
                <a:sysClr val="windowText" lastClr="000000">
                  <a:hueOff val="0"/>
                  <a:satOff val="0"/>
                  <a:lumOff val="0"/>
                  <a:alphaOff val="0"/>
                </a:sysClr>
              </a:solidFill>
              <a:latin typeface="Calibri" panose="020F0502020204030204"/>
              <a:ea typeface="+mn-ea"/>
              <a:cs typeface="+mn-cs"/>
            </a:rPr>
            <a:t>That worked, let’s do it for real (investment)</a:t>
          </a:r>
        </a:p>
      </dsp:txBody>
      <dsp:txXfrm>
        <a:off x="0" y="3572460"/>
        <a:ext cx="10719504" cy="736312"/>
      </dsp:txXfrm>
    </dsp:sp>
    <dsp:sp modelId="{6D914A54-B7F6-4A24-9F6E-4AB6A8A63DE4}">
      <dsp:nvSpPr>
        <dsp:cNvPr id="0" name=""/>
        <dsp:cNvSpPr/>
      </dsp:nvSpPr>
      <dsp:spPr>
        <a:xfrm>
          <a:off x="535975" y="3321540"/>
          <a:ext cx="7172366" cy="501840"/>
        </a:xfrm>
        <a:prstGeom prst="roundRect">
          <a:avLst/>
        </a:prstGeom>
        <a:gradFill flip="none" rotWithShape="1">
          <a:gsLst>
            <a:gs pos="0">
              <a:schemeClr val="accent5">
                <a:lumMod val="70000"/>
                <a:lumOff val="30000"/>
              </a:schemeClr>
            </a:gs>
            <a:gs pos="46000">
              <a:schemeClr val="accent5">
                <a:lumMod val="95000"/>
                <a:lumOff val="5000"/>
              </a:schemeClr>
            </a:gs>
            <a:gs pos="100000">
              <a:schemeClr val="accent5">
                <a:lumMod val="60000"/>
              </a:schemeClr>
            </a:gs>
          </a:gsLst>
          <a:path path="circle">
            <a:fillToRect l="50000" t="130000" r="50000" b="-30000"/>
          </a:path>
          <a:tileRect/>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a:sp3d/>
      </dsp:spPr>
      <dsp:style>
        <a:lnRef idx="0">
          <a:schemeClr val="accent2"/>
        </a:lnRef>
        <a:fillRef idx="3">
          <a:schemeClr val="accent2"/>
        </a:fillRef>
        <a:effectRef idx="3">
          <a:schemeClr val="accent2"/>
        </a:effectRef>
        <a:fontRef idx="minor">
          <a:schemeClr val="lt1"/>
        </a:fontRef>
      </dsp:style>
      <dsp:txBody>
        <a:bodyPr spcFirstLastPara="0" vert="horz" wrap="square" lIns="283620" tIns="0" rIns="283620" bIns="0" numCol="1" spcCol="1270" anchor="ctr" anchorCtr="0">
          <a:noAutofit/>
        </a:bodyPr>
        <a:lstStyle/>
        <a:p>
          <a:pPr marL="0" lvl="0" indent="0" algn="l" defTabSz="1155700">
            <a:lnSpc>
              <a:spcPct val="90000"/>
            </a:lnSpc>
            <a:spcBef>
              <a:spcPct val="0"/>
            </a:spcBef>
            <a:spcAft>
              <a:spcPct val="35000"/>
            </a:spcAft>
            <a:buNone/>
          </a:pPr>
          <a:r>
            <a:rPr lang="en-US" sz="2600" b="0" kern="1200">
              <a:solidFill>
                <a:sysClr val="window" lastClr="FFFFFF"/>
              </a:solidFill>
              <a:latin typeface="Calibri Light" panose="020F0302020204030204"/>
              <a:ea typeface="+mn-ea"/>
              <a:cs typeface="+mn-cs"/>
            </a:rPr>
            <a:t>Full Implementation</a:t>
          </a:r>
        </a:p>
      </dsp:txBody>
      <dsp:txXfrm>
        <a:off x="560473" y="3346038"/>
        <a:ext cx="7123370" cy="452844"/>
      </dsp:txXfrm>
    </dsp:sp>
    <dsp:sp modelId="{200C7944-57E3-44A0-ACC4-32F750BA3DB6}">
      <dsp:nvSpPr>
        <dsp:cNvPr id="0" name=""/>
        <dsp:cNvSpPr/>
      </dsp:nvSpPr>
      <dsp:spPr>
        <a:xfrm>
          <a:off x="0" y="4651492"/>
          <a:ext cx="10719504" cy="736312"/>
        </a:xfrm>
        <a:prstGeom prst="rect">
          <a:avLst/>
        </a:prstGeom>
        <a:solidFill>
          <a:sysClr val="window" lastClr="FFFFFF">
            <a:alpha val="90000"/>
            <a:hueOff val="0"/>
            <a:satOff val="0"/>
            <a:lumOff val="0"/>
            <a:alphaOff val="0"/>
          </a:sys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31953" tIns="354076" rIns="831953"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a:solidFill>
                <a:sysClr val="windowText" lastClr="000000">
                  <a:hueOff val="0"/>
                  <a:satOff val="0"/>
                  <a:lumOff val="0"/>
                  <a:alphaOff val="0"/>
                </a:sysClr>
              </a:solidFill>
              <a:latin typeface="Calibri" panose="020F0502020204030204"/>
              <a:ea typeface="+mn-ea"/>
              <a:cs typeface="+mn-cs"/>
            </a:rPr>
            <a:t>Let’s make it our way of doing business (institutionalized use)</a:t>
          </a:r>
        </a:p>
      </dsp:txBody>
      <dsp:txXfrm>
        <a:off x="0" y="4651492"/>
        <a:ext cx="10719504" cy="736312"/>
      </dsp:txXfrm>
    </dsp:sp>
    <dsp:sp modelId="{37644250-2239-41EF-88FE-BDEC6CDC8369}">
      <dsp:nvSpPr>
        <dsp:cNvPr id="0" name=""/>
        <dsp:cNvSpPr/>
      </dsp:nvSpPr>
      <dsp:spPr>
        <a:xfrm>
          <a:off x="535975" y="4400572"/>
          <a:ext cx="7767181" cy="501840"/>
        </a:xfrm>
        <a:prstGeom prst="roundRect">
          <a:avLst/>
        </a:prstGeom>
        <a:gradFill flip="none" rotWithShape="1">
          <a:gsLst>
            <a:gs pos="0">
              <a:schemeClr val="accent5">
                <a:lumMod val="80000"/>
                <a:lumOff val="20000"/>
              </a:schemeClr>
            </a:gs>
            <a:gs pos="46000">
              <a:schemeClr val="accent5">
                <a:lumMod val="100000"/>
              </a:schemeClr>
            </a:gs>
            <a:gs pos="100000">
              <a:schemeClr val="accent5">
                <a:lumMod val="60000"/>
              </a:schemeClr>
            </a:gs>
          </a:gsLst>
          <a:path path="circle">
            <a:fillToRect l="50000" t="130000" r="50000" b="-30000"/>
          </a:path>
          <a:tileRect/>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a:sp3d/>
      </dsp:spPr>
      <dsp:style>
        <a:lnRef idx="0">
          <a:schemeClr val="accent2"/>
        </a:lnRef>
        <a:fillRef idx="3">
          <a:schemeClr val="accent2"/>
        </a:fillRef>
        <a:effectRef idx="3">
          <a:schemeClr val="accent2"/>
        </a:effectRef>
        <a:fontRef idx="minor">
          <a:schemeClr val="lt1"/>
        </a:fontRef>
      </dsp:style>
      <dsp:txBody>
        <a:bodyPr spcFirstLastPara="0" vert="horz" wrap="square" lIns="283620" tIns="0" rIns="283620" bIns="0" numCol="1" spcCol="1270" anchor="ctr" anchorCtr="0">
          <a:noAutofit/>
        </a:bodyPr>
        <a:lstStyle/>
        <a:p>
          <a:pPr marL="0" lvl="0" indent="0" algn="l" defTabSz="1155700">
            <a:lnSpc>
              <a:spcPct val="90000"/>
            </a:lnSpc>
            <a:spcBef>
              <a:spcPct val="0"/>
            </a:spcBef>
            <a:spcAft>
              <a:spcPct val="35000"/>
            </a:spcAft>
            <a:buNone/>
          </a:pPr>
          <a:r>
            <a:rPr lang="en-US" sz="2600" b="0" kern="1200">
              <a:solidFill>
                <a:sysClr val="window" lastClr="FFFFFF"/>
              </a:solidFill>
              <a:latin typeface="Calibri Light" panose="020F0302020204030204"/>
              <a:ea typeface="+mn-ea"/>
              <a:cs typeface="+mn-cs"/>
            </a:rPr>
            <a:t>Sustainability &amp; Continuous Regeneration</a:t>
          </a:r>
        </a:p>
      </dsp:txBody>
      <dsp:txXfrm>
        <a:off x="560473" y="4425070"/>
        <a:ext cx="7718185" cy="4528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327FD-E0BA-4777-8832-E4427CBDB707}">
      <dsp:nvSpPr>
        <dsp:cNvPr id="0" name=""/>
        <dsp:cNvSpPr/>
      </dsp:nvSpPr>
      <dsp:spPr>
        <a:xfrm>
          <a:off x="0" y="3410516"/>
          <a:ext cx="8229600" cy="1119407"/>
        </a:xfrm>
        <a:prstGeom prst="rect">
          <a:avLst/>
        </a:prstGeom>
        <a:solidFill>
          <a:schemeClr val="accent5"/>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Systematic Universal Screening</a:t>
          </a:r>
        </a:p>
      </dsp:txBody>
      <dsp:txXfrm>
        <a:off x="0" y="3410516"/>
        <a:ext cx="8229600" cy="604480"/>
      </dsp:txXfrm>
    </dsp:sp>
    <dsp:sp modelId="{7951155A-7E89-44A9-9BF7-5C790023F098}">
      <dsp:nvSpPr>
        <dsp:cNvPr id="0" name=""/>
        <dsp:cNvSpPr/>
      </dsp:nvSpPr>
      <dsp:spPr>
        <a:xfrm>
          <a:off x="0" y="4013627"/>
          <a:ext cx="4114799" cy="514927"/>
        </a:xfrm>
        <a:prstGeom prst="rect">
          <a:avLst/>
        </a:prstGeom>
        <a:solidFill>
          <a:srgbClr val="4472C4">
            <a:alpha val="90000"/>
            <a:tint val="55000"/>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Academic</a:t>
          </a:r>
        </a:p>
      </dsp:txBody>
      <dsp:txXfrm>
        <a:off x="0" y="4013627"/>
        <a:ext cx="4114799" cy="514927"/>
      </dsp:txXfrm>
    </dsp:sp>
    <dsp:sp modelId="{CD5EA9AD-1FF3-4544-A506-1F718852DBF6}">
      <dsp:nvSpPr>
        <dsp:cNvPr id="0" name=""/>
        <dsp:cNvSpPr/>
      </dsp:nvSpPr>
      <dsp:spPr>
        <a:xfrm>
          <a:off x="4114800" y="4013627"/>
          <a:ext cx="4114799" cy="514927"/>
        </a:xfrm>
        <a:prstGeom prst="rect">
          <a:avLst/>
        </a:prstGeom>
        <a:solidFill>
          <a:srgbClr val="4472C4">
            <a:alpha val="90000"/>
            <a:tint val="55000"/>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Behavior</a:t>
          </a:r>
        </a:p>
      </dsp:txBody>
      <dsp:txXfrm>
        <a:off x="4114800" y="4013627"/>
        <a:ext cx="4114799" cy="514927"/>
      </dsp:txXfrm>
    </dsp:sp>
    <dsp:sp modelId="{8C645032-AEF5-4BBE-B17B-5357735C973E}">
      <dsp:nvSpPr>
        <dsp:cNvPr id="0" name=""/>
        <dsp:cNvSpPr/>
      </dsp:nvSpPr>
      <dsp:spPr>
        <a:xfrm rot="10800000">
          <a:off x="0" y="1695156"/>
          <a:ext cx="8229600" cy="1721648"/>
        </a:xfrm>
        <a:prstGeom prst="upArrowCallout">
          <a:avLst/>
        </a:prstGeom>
        <a:solidFill>
          <a:schemeClr val="accent5"/>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Treatment Integrity</a:t>
          </a:r>
        </a:p>
      </dsp:txBody>
      <dsp:txXfrm rot="-10800000">
        <a:off x="0" y="1906799"/>
        <a:ext cx="8229600" cy="392655"/>
      </dsp:txXfrm>
    </dsp:sp>
    <dsp:sp modelId="{EF1860AA-16E8-43FF-8CDC-B27F22404ED5}">
      <dsp:nvSpPr>
        <dsp:cNvPr id="0" name=""/>
        <dsp:cNvSpPr/>
      </dsp:nvSpPr>
      <dsp:spPr>
        <a:xfrm>
          <a:off x="0" y="2356832"/>
          <a:ext cx="4124482" cy="457200"/>
        </a:xfrm>
        <a:prstGeom prst="rect">
          <a:avLst/>
        </a:prstGeom>
        <a:solidFill>
          <a:srgbClr val="4472C4">
            <a:alpha val="90000"/>
            <a:tint val="55000"/>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34290" rIns="192024" bIns="34290" numCol="1" spcCol="1270" anchor="ctr" anchorCtr="0">
          <a:noAutofit/>
        </a:bodyPr>
        <a:lstStyle/>
        <a:p>
          <a:pPr marL="0" lvl="0" indent="0" algn="ctr" defTabSz="1200150">
            <a:lnSpc>
              <a:spcPct val="90000"/>
            </a:lnSpc>
            <a:spcBef>
              <a:spcPct val="0"/>
            </a:spcBef>
            <a:spcAft>
              <a:spcPct val="35000"/>
            </a:spcAft>
            <a:buNone/>
          </a:pPr>
          <a:endParaRPr lang="en-US" sz="2700" kern="1200">
            <a:solidFill>
              <a:sysClr val="windowText" lastClr="000000">
                <a:hueOff val="0"/>
                <a:satOff val="0"/>
                <a:lumOff val="0"/>
                <a:alphaOff val="0"/>
              </a:sysClr>
            </a:solidFill>
            <a:latin typeface="Calibri" panose="020F0502020204030204"/>
            <a:ea typeface="+mn-ea"/>
            <a:cs typeface="+mn-cs"/>
          </a:endParaRPr>
        </a:p>
      </dsp:txBody>
      <dsp:txXfrm>
        <a:off x="0" y="2356832"/>
        <a:ext cx="4124482" cy="457200"/>
      </dsp:txXfrm>
    </dsp:sp>
    <dsp:sp modelId="{6734207F-FF24-4F81-ACCB-17C44A0B2C91}">
      <dsp:nvSpPr>
        <dsp:cNvPr id="0" name=""/>
        <dsp:cNvSpPr/>
      </dsp:nvSpPr>
      <dsp:spPr>
        <a:xfrm>
          <a:off x="4124809" y="2356832"/>
          <a:ext cx="4104464" cy="457200"/>
        </a:xfrm>
        <a:prstGeom prst="rect">
          <a:avLst/>
        </a:prstGeom>
        <a:solidFill>
          <a:srgbClr val="4472C4">
            <a:alpha val="90000"/>
            <a:tint val="55000"/>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34290" rIns="192024" bIns="34290" numCol="1" spcCol="1270" anchor="ctr" anchorCtr="0">
          <a:noAutofit/>
        </a:bodyPr>
        <a:lstStyle/>
        <a:p>
          <a:pPr marL="0" lvl="0" indent="0" algn="ctr" defTabSz="1200150">
            <a:lnSpc>
              <a:spcPct val="90000"/>
            </a:lnSpc>
            <a:spcBef>
              <a:spcPct val="0"/>
            </a:spcBef>
            <a:spcAft>
              <a:spcPct val="35000"/>
            </a:spcAft>
            <a:buNone/>
          </a:pPr>
          <a:endParaRPr lang="en-US" sz="2700" kern="1200">
            <a:solidFill>
              <a:sysClr val="windowText" lastClr="000000">
                <a:hueOff val="0"/>
                <a:satOff val="0"/>
                <a:lumOff val="0"/>
                <a:alphaOff val="0"/>
              </a:sysClr>
            </a:solidFill>
            <a:latin typeface="Calibri" panose="020F0502020204030204"/>
            <a:ea typeface="+mn-ea"/>
            <a:cs typeface="+mn-cs"/>
          </a:endParaRPr>
        </a:p>
      </dsp:txBody>
      <dsp:txXfrm>
        <a:off x="4124809" y="2356832"/>
        <a:ext cx="4104464" cy="457200"/>
      </dsp:txXfrm>
    </dsp:sp>
    <dsp:sp modelId="{1E4F588E-03BB-45C8-87EE-6965E618E9BF}">
      <dsp:nvSpPr>
        <dsp:cNvPr id="0" name=""/>
        <dsp:cNvSpPr/>
      </dsp:nvSpPr>
      <dsp:spPr>
        <a:xfrm rot="10800000">
          <a:off x="0" y="0"/>
          <a:ext cx="8229600" cy="1721648"/>
        </a:xfrm>
        <a:prstGeom prst="upArrowCallout">
          <a:avLst/>
        </a:prstGeom>
        <a:solidFill>
          <a:schemeClr val="accent5"/>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Social Validity</a:t>
          </a:r>
        </a:p>
      </dsp:txBody>
      <dsp:txXfrm rot="-10800000">
        <a:off x="0" y="211643"/>
        <a:ext cx="8229600" cy="392655"/>
      </dsp:txXfrm>
    </dsp:sp>
    <dsp:sp modelId="{1089999C-8267-48BC-A665-5A0CF5DB29FD}">
      <dsp:nvSpPr>
        <dsp:cNvPr id="0" name=""/>
        <dsp:cNvSpPr/>
      </dsp:nvSpPr>
      <dsp:spPr>
        <a:xfrm>
          <a:off x="1182" y="665420"/>
          <a:ext cx="4124489" cy="457200"/>
        </a:xfrm>
        <a:prstGeom prst="rect">
          <a:avLst/>
        </a:prstGeom>
        <a:solidFill>
          <a:srgbClr val="4472C4">
            <a:alpha val="90000"/>
            <a:tint val="55000"/>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34290" rIns="192024" bIns="34290" numCol="1" spcCol="1270" anchor="ctr" anchorCtr="0">
          <a:noAutofit/>
        </a:bodyPr>
        <a:lstStyle/>
        <a:p>
          <a:pPr marL="0" lvl="0" indent="0" algn="ctr" defTabSz="1200150">
            <a:lnSpc>
              <a:spcPct val="90000"/>
            </a:lnSpc>
            <a:spcBef>
              <a:spcPct val="0"/>
            </a:spcBef>
            <a:spcAft>
              <a:spcPct val="35000"/>
            </a:spcAft>
            <a:buNone/>
          </a:pPr>
          <a:endParaRPr lang="en-US" sz="2700" kern="1200">
            <a:solidFill>
              <a:sysClr val="windowText" lastClr="000000">
                <a:hueOff val="0"/>
                <a:satOff val="0"/>
                <a:lumOff val="0"/>
                <a:alphaOff val="0"/>
              </a:sysClr>
            </a:solidFill>
            <a:latin typeface="Calibri" panose="020F0502020204030204"/>
            <a:ea typeface="+mn-ea"/>
            <a:cs typeface="+mn-cs"/>
          </a:endParaRPr>
        </a:p>
      </dsp:txBody>
      <dsp:txXfrm>
        <a:off x="1182" y="665420"/>
        <a:ext cx="4124489" cy="457200"/>
      </dsp:txXfrm>
    </dsp:sp>
    <dsp:sp modelId="{ECFD427D-5D07-4820-81E5-F9AAF6F7B224}">
      <dsp:nvSpPr>
        <dsp:cNvPr id="0" name=""/>
        <dsp:cNvSpPr/>
      </dsp:nvSpPr>
      <dsp:spPr>
        <a:xfrm>
          <a:off x="4125672" y="665420"/>
          <a:ext cx="4102744" cy="457200"/>
        </a:xfrm>
        <a:prstGeom prst="rect">
          <a:avLst/>
        </a:prstGeom>
        <a:solidFill>
          <a:srgbClr val="4472C4">
            <a:alpha val="90000"/>
            <a:tint val="55000"/>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2024" tIns="34290" rIns="192024" bIns="34290" numCol="1" spcCol="1270" anchor="ctr" anchorCtr="0">
          <a:noAutofit/>
        </a:bodyPr>
        <a:lstStyle/>
        <a:p>
          <a:pPr marL="0" lvl="0" indent="0" algn="ctr" defTabSz="1200150">
            <a:lnSpc>
              <a:spcPct val="90000"/>
            </a:lnSpc>
            <a:spcBef>
              <a:spcPct val="0"/>
            </a:spcBef>
            <a:spcAft>
              <a:spcPct val="35000"/>
            </a:spcAft>
            <a:buNone/>
          </a:pPr>
          <a:endParaRPr lang="en-US" sz="2700" kern="1200">
            <a:solidFill>
              <a:sysClr val="windowText" lastClr="000000">
                <a:hueOff val="0"/>
                <a:satOff val="0"/>
                <a:lumOff val="0"/>
                <a:alphaOff val="0"/>
              </a:sysClr>
            </a:solidFill>
            <a:latin typeface="Calibri" panose="020F0502020204030204"/>
            <a:ea typeface="+mn-ea"/>
            <a:cs typeface="+mn-cs"/>
          </a:endParaRPr>
        </a:p>
      </dsp:txBody>
      <dsp:txXfrm>
        <a:off x="4125672" y="665420"/>
        <a:ext cx="4102744" cy="45720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3311236" cy="458788"/>
          </a:xfrm>
          <a:prstGeom prst="rect">
            <a:avLst/>
          </a:prstGeom>
        </p:spPr>
        <p:txBody>
          <a:bodyPr vert="horz" lIns="91440" tIns="45720" rIns="91440" bIns="45720" rtlCol="0"/>
          <a:lstStyle>
            <a:lvl1pPr algn="l">
              <a:defRPr sz="1200"/>
            </a:lvl1pPr>
          </a:lstStyle>
          <a:p>
            <a:r>
              <a:rPr lang="en-US" dirty="0"/>
              <a:t>Ci3T in Hawai‘i: Navigating the Tides of Change</a:t>
            </a:r>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en-US" dirty="0"/>
              <a:t>TECBD 2025</a:t>
            </a:r>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dirty="0"/>
              <a:t>Royer, Graham, Carta, &amp; Aubrey</a:t>
            </a:r>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005123-500A-EF4F-8EE8-076C0B70EAA7}" type="datetimeFigureOut">
              <a:rPr lang="en-US" smtClean="0"/>
              <a:t>11/19/25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4B5707-476E-F540-B8FF-8E5DB928D056}" type="slidenum">
              <a:rPr lang="en-US" smtClean="0"/>
              <a:t>‹#›</a:t>
            </a:fld>
            <a:endParaRPr lang="en-US"/>
          </a:p>
        </p:txBody>
      </p:sp>
    </p:spTree>
    <p:extLst>
      <p:ext uri="{BB962C8B-B14F-4D97-AF65-F5344CB8AC3E}">
        <p14:creationId xmlns:p14="http://schemas.microsoft.com/office/powerpoint/2010/main" val="9059656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Abstract</a:t>
            </a:r>
          </a:p>
          <a:p>
            <a:r>
              <a:rPr lang="en-US" dirty="0"/>
              <a:t>We present an in-depth examination of the three-year journey to implement a comprehensive, integrated, three-tiered (Ci3T) model of prevention across the Hilo-</a:t>
            </a:r>
            <a:r>
              <a:rPr lang="en-US" dirty="0" err="1"/>
              <a:t>Waiākea</a:t>
            </a:r>
            <a:r>
              <a:rPr lang="en-US" dirty="0"/>
              <a:t> Complex in Hawai‘i. As a geographically and culturally unique educational landscape, our complex faced both anticipated and unforeseen challenges, alongside significant successes, in building and sustaining a robust Ci3T framework. We unpack the "goods" — highlighting the tangible benefits observed in student behavior, academic engagement, and staff collaborative practices, as well as the successful strategies employed for stakeholder buy-in, professional learning, and data-driven decision making. We candidly address the "difficult parts" of implementation as well, including initial barriers, resource allocation complexities, fidelity challenges across diverse school contexts, and the ongoing need for adaptation in response to evolving student and community needs. Attendees will gain valuable insights into the iterative process of systems change, learning from our practical experiences in fostering a sustainable Ci3T model within a complex educational environment. This session is designed for educators, administrators, and policymakers interested in the realities of large-scale Ci3T adoption and the critical factors that contribute to implementation facilitators and overcoming barriers leading to triumphs.</a:t>
            </a:r>
          </a:p>
        </p:txBody>
      </p:sp>
      <p:sp>
        <p:nvSpPr>
          <p:cNvPr id="4" name="Slide Number Placeholder 3"/>
          <p:cNvSpPr>
            <a:spLocks noGrp="1"/>
          </p:cNvSpPr>
          <p:nvPr>
            <p:ph type="sldNum" sz="quarter" idx="5"/>
          </p:nvPr>
        </p:nvSpPr>
        <p:spPr/>
        <p:txBody>
          <a:bodyPr/>
          <a:lstStyle/>
          <a:p>
            <a:fld id="{354B5707-476E-F540-B8FF-8E5DB928D056}" type="slidenum">
              <a:rPr lang="en-US" smtClean="0"/>
              <a:t>1</a:t>
            </a:fld>
            <a:endParaRPr lang="en-US"/>
          </a:p>
        </p:txBody>
      </p:sp>
    </p:spTree>
    <p:extLst>
      <p:ext uri="{BB962C8B-B14F-4D97-AF65-F5344CB8AC3E}">
        <p14:creationId xmlns:p14="http://schemas.microsoft.com/office/powerpoint/2010/main" val="3901125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
            </a:r>
          </a:p>
        </p:txBody>
      </p:sp>
      <p:sp>
        <p:nvSpPr>
          <p:cNvPr id="4" name="Slide Number Placeholder 3"/>
          <p:cNvSpPr>
            <a:spLocks noGrp="1"/>
          </p:cNvSpPr>
          <p:nvPr>
            <p:ph type="sldNum" sz="quarter" idx="5"/>
          </p:nvPr>
        </p:nvSpPr>
        <p:spPr/>
        <p:txBody>
          <a:bodyPr/>
          <a:lstStyle/>
          <a:p>
            <a:fld id="{354B5707-476E-F540-B8FF-8E5DB928D056}" type="slidenum">
              <a:rPr lang="en-US" smtClean="0"/>
              <a:t>16</a:t>
            </a:fld>
            <a:endParaRPr lang="en-US"/>
          </a:p>
        </p:txBody>
      </p:sp>
    </p:spTree>
    <p:extLst>
      <p:ext uri="{BB962C8B-B14F-4D97-AF65-F5344CB8AC3E}">
        <p14:creationId xmlns:p14="http://schemas.microsoft.com/office/powerpoint/2010/main" val="2213824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t>
            </a:r>
          </a:p>
        </p:txBody>
      </p:sp>
      <p:sp>
        <p:nvSpPr>
          <p:cNvPr id="4" name="Slide Number Placeholder 3"/>
          <p:cNvSpPr>
            <a:spLocks noGrp="1"/>
          </p:cNvSpPr>
          <p:nvPr>
            <p:ph type="sldNum" sz="quarter" idx="5"/>
          </p:nvPr>
        </p:nvSpPr>
        <p:spPr/>
        <p:txBody>
          <a:bodyPr/>
          <a:lstStyle/>
          <a:p>
            <a:fld id="{354B5707-476E-F540-B8FF-8E5DB928D056}" type="slidenum">
              <a:rPr lang="en-US" smtClean="0"/>
              <a:t>17</a:t>
            </a:fld>
            <a:endParaRPr lang="en-US"/>
          </a:p>
        </p:txBody>
      </p:sp>
    </p:spTree>
    <p:extLst>
      <p:ext uri="{BB962C8B-B14F-4D97-AF65-F5344CB8AC3E}">
        <p14:creationId xmlns:p14="http://schemas.microsoft.com/office/powerpoint/2010/main" val="3369517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399434b4473_0_18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L</a:t>
            </a:r>
            <a:endParaRPr/>
          </a:p>
          <a:p>
            <a:pPr marL="0" lvl="0" indent="0" algn="l" rtl="0">
              <a:spcBef>
                <a:spcPts val="0"/>
              </a:spcBef>
              <a:spcAft>
                <a:spcPts val="0"/>
              </a:spcAft>
              <a:buNone/>
            </a:pPr>
            <a:r>
              <a:rPr lang="en-US"/>
              <a:t>17 total schools</a:t>
            </a:r>
            <a:endParaRPr/>
          </a:p>
          <a:p>
            <a:pPr marL="0" lvl="0" indent="0" algn="l" rtl="0">
              <a:spcBef>
                <a:spcPts val="0"/>
              </a:spcBef>
              <a:spcAft>
                <a:spcPts val="0"/>
              </a:spcAft>
              <a:buNone/>
            </a:pPr>
            <a:endParaRPr/>
          </a:p>
        </p:txBody>
      </p:sp>
      <p:sp>
        <p:nvSpPr>
          <p:cNvPr id="683" name="Google Shape;683;g399434b4473_0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a:extLst>
            <a:ext uri="{FF2B5EF4-FFF2-40B4-BE49-F238E27FC236}">
              <a16:creationId xmlns:a16="http://schemas.microsoft.com/office/drawing/2014/main" id="{DBBC052D-D734-B035-35C5-F93C5B558B2C}"/>
            </a:ext>
          </a:extLst>
        </p:cNvPr>
        <p:cNvGrpSpPr/>
        <p:nvPr/>
      </p:nvGrpSpPr>
      <p:grpSpPr>
        <a:xfrm>
          <a:off x="0" y="0"/>
          <a:ext cx="0" cy="0"/>
          <a:chOff x="0" y="0"/>
          <a:chExt cx="0" cy="0"/>
        </a:xfrm>
      </p:grpSpPr>
      <p:sp>
        <p:nvSpPr>
          <p:cNvPr id="682" name="Google Shape;682;g399434b4473_0_187:notes">
            <a:extLst>
              <a:ext uri="{FF2B5EF4-FFF2-40B4-BE49-F238E27FC236}">
                <a16:creationId xmlns:a16="http://schemas.microsoft.com/office/drawing/2014/main" id="{1913F9C6-CD7A-53A5-A934-71A1905B810C}"/>
              </a:ext>
            </a:extLst>
          </p:cNvPr>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L</a:t>
            </a:r>
            <a:endParaRPr dirty="0"/>
          </a:p>
        </p:txBody>
      </p:sp>
      <p:sp>
        <p:nvSpPr>
          <p:cNvPr id="683" name="Google Shape;683;g399434b4473_0_187:notes">
            <a:extLst>
              <a:ext uri="{FF2B5EF4-FFF2-40B4-BE49-F238E27FC236}">
                <a16:creationId xmlns:a16="http://schemas.microsoft.com/office/drawing/2014/main" id="{04A3A440-717E-765F-43C9-A9C73778AA6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1280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 &amp; M</a:t>
            </a:r>
          </a:p>
        </p:txBody>
      </p:sp>
      <p:sp>
        <p:nvSpPr>
          <p:cNvPr id="4" name="Slide Number Placeholder 3"/>
          <p:cNvSpPr>
            <a:spLocks noGrp="1"/>
          </p:cNvSpPr>
          <p:nvPr>
            <p:ph type="sldNum" sz="quarter" idx="5"/>
          </p:nvPr>
        </p:nvSpPr>
        <p:spPr/>
        <p:txBody>
          <a:bodyPr/>
          <a:lstStyle/>
          <a:p>
            <a:fld id="{354B5707-476E-F540-B8FF-8E5DB928D056}" type="slidenum">
              <a:rPr lang="en-US" smtClean="0"/>
              <a:t>20</a:t>
            </a:fld>
            <a:endParaRPr lang="en-US"/>
          </a:p>
        </p:txBody>
      </p:sp>
    </p:spTree>
    <p:extLst>
      <p:ext uri="{BB962C8B-B14F-4D97-AF65-F5344CB8AC3E}">
        <p14:creationId xmlns:p14="http://schemas.microsoft.com/office/powerpoint/2010/main" val="30204542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204AC-0F9A-A06E-4758-E045FDE4EB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8BE740-04FC-6451-8422-2ACFCF9906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84ABA8-8B28-E4AD-BA72-0DF18F88743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t>
            </a:r>
          </a:p>
          <a:p>
            <a:pPr marL="0" lvl="0" indent="0" algn="l" rtl="0">
              <a:lnSpc>
                <a:spcPct val="115000"/>
              </a:lnSpc>
              <a:spcBef>
                <a:spcPts val="1600"/>
              </a:spcBef>
              <a:spcAft>
                <a:spcPts val="0"/>
              </a:spcAft>
              <a:buNone/>
            </a:pPr>
            <a:r>
              <a:rPr lang="en-US" sz="1200" dirty="0">
                <a:latin typeface="Arial"/>
                <a:ea typeface="Arial"/>
                <a:cs typeface="Arial"/>
                <a:sym typeface="Arial"/>
              </a:rPr>
              <a:t>The Hilo and Waiakea Complex area is located on the eastern, windward side of the Big Island of Hawaii (also known as Hawaiʻi Island), which is the largest island in the Hawaiian chain. </a:t>
            </a:r>
          </a:p>
          <a:p>
            <a:pPr marL="0" lvl="0" indent="0" algn="l" rtl="0">
              <a:lnSpc>
                <a:spcPct val="115000"/>
              </a:lnSpc>
              <a:spcBef>
                <a:spcPts val="1600"/>
              </a:spcBef>
              <a:spcAft>
                <a:spcPts val="0"/>
              </a:spcAft>
              <a:buNone/>
            </a:pPr>
            <a:r>
              <a:rPr lang="en-US" sz="1200" b="1" dirty="0">
                <a:latin typeface="Arial"/>
                <a:ea typeface="Arial"/>
                <a:cs typeface="Arial"/>
                <a:sym typeface="Arial"/>
              </a:rPr>
              <a:t>Topography and Geography:</a:t>
            </a:r>
            <a:r>
              <a:rPr lang="en-US" sz="1200" dirty="0">
                <a:latin typeface="Arial"/>
                <a:ea typeface="Arial"/>
                <a:cs typeface="Arial"/>
                <a:sym typeface="Arial"/>
              </a:rPr>
              <a:t> Hilo and Waiakea are situated on the lower flanks of two prominent shield volcanoes, </a:t>
            </a:r>
            <a:r>
              <a:rPr lang="en-US" sz="1200" b="1" dirty="0">
                <a:latin typeface="Arial"/>
                <a:ea typeface="Arial"/>
                <a:cs typeface="Arial"/>
                <a:sym typeface="Arial"/>
              </a:rPr>
              <a:t>Mauna Loa</a:t>
            </a:r>
            <a:r>
              <a:rPr lang="en-US" sz="1200" dirty="0">
                <a:latin typeface="Arial"/>
                <a:ea typeface="Arial"/>
                <a:cs typeface="Arial"/>
                <a:sym typeface="Arial"/>
              </a:rPr>
              <a:t> (active) and </a:t>
            </a:r>
            <a:r>
              <a:rPr lang="en-US" sz="1200" b="1" dirty="0">
                <a:latin typeface="Arial"/>
                <a:ea typeface="Arial"/>
                <a:cs typeface="Arial"/>
                <a:sym typeface="Arial"/>
              </a:rPr>
              <a:t>Mauna Kea</a:t>
            </a:r>
            <a:r>
              <a:rPr lang="en-US" sz="1200" dirty="0">
                <a:latin typeface="Arial"/>
                <a:ea typeface="Arial"/>
                <a:cs typeface="Arial"/>
                <a:sym typeface="Arial"/>
              </a:rPr>
              <a:t> (dormant), which dominate the island's landscape. The area slopes down towards </a:t>
            </a:r>
            <a:r>
              <a:rPr lang="en-US" sz="1200" b="1" dirty="0">
                <a:latin typeface="Arial"/>
                <a:ea typeface="Arial"/>
                <a:cs typeface="Arial"/>
                <a:sym typeface="Arial"/>
              </a:rPr>
              <a:t>Hilo Bay</a:t>
            </a:r>
            <a:r>
              <a:rPr lang="en-US" sz="1200" dirty="0">
                <a:latin typeface="Arial"/>
                <a:ea typeface="Arial"/>
                <a:cs typeface="Arial"/>
                <a:sym typeface="Arial"/>
              </a:rPr>
              <a:t>, a crescent-shaped bay that has historically been impacted by tsunamis (notably in 1946 and 1960). The Waiakea area itself, historically an </a:t>
            </a:r>
            <a:r>
              <a:rPr lang="en-US" sz="1200" i="1" dirty="0" err="1">
                <a:latin typeface="Arial"/>
                <a:ea typeface="Arial"/>
                <a:cs typeface="Arial"/>
                <a:sym typeface="Arial"/>
              </a:rPr>
              <a:t>ahupuaʻa</a:t>
            </a:r>
            <a:r>
              <a:rPr lang="en-US" sz="1200" dirty="0">
                <a:latin typeface="Arial"/>
                <a:ea typeface="Arial"/>
                <a:cs typeface="Arial"/>
                <a:sym typeface="Arial"/>
              </a:rPr>
              <a:t> (ancient Hawaiian land division), stretches from the coast (</a:t>
            </a:r>
            <a:r>
              <a:rPr lang="en-US" sz="1200" dirty="0" err="1">
                <a:latin typeface="Arial"/>
                <a:ea typeface="Arial"/>
                <a:cs typeface="Arial"/>
                <a:sym typeface="Arial"/>
              </a:rPr>
              <a:t>Waiākea</a:t>
            </a:r>
            <a:r>
              <a:rPr lang="en-US" sz="1200" dirty="0">
                <a:latin typeface="Arial"/>
                <a:ea typeface="Arial"/>
                <a:cs typeface="Arial"/>
                <a:sym typeface="Arial"/>
              </a:rPr>
              <a:t>-Kai) inland to </a:t>
            </a:r>
            <a:r>
              <a:rPr lang="en-US" sz="1200" b="1" dirty="0" err="1">
                <a:latin typeface="Arial"/>
                <a:ea typeface="Arial"/>
                <a:cs typeface="Arial"/>
                <a:sym typeface="Arial"/>
              </a:rPr>
              <a:t>Waiākea</a:t>
            </a:r>
            <a:r>
              <a:rPr lang="en-US" sz="1200" b="1" dirty="0">
                <a:latin typeface="Arial"/>
                <a:ea typeface="Arial"/>
                <a:cs typeface="Arial"/>
                <a:sym typeface="Arial"/>
              </a:rPr>
              <a:t>-Uka</a:t>
            </a:r>
            <a:r>
              <a:rPr lang="en-US" sz="1200" dirty="0">
                <a:latin typeface="Arial"/>
                <a:ea typeface="Arial"/>
                <a:cs typeface="Arial"/>
                <a:sym typeface="Arial"/>
              </a:rPr>
              <a:t>, the "mountain-side" portion on the lower slopes of Mauna Loa. </a:t>
            </a:r>
            <a:r>
              <a:rPr lang="en-US" sz="1200" dirty="0" err="1">
                <a:latin typeface="Arial"/>
                <a:ea typeface="Arial"/>
                <a:cs typeface="Arial"/>
                <a:sym typeface="Arial"/>
              </a:rPr>
              <a:t>Waiākea</a:t>
            </a:r>
            <a:r>
              <a:rPr lang="en-US" sz="1200" dirty="0">
                <a:latin typeface="Arial"/>
                <a:ea typeface="Arial"/>
                <a:cs typeface="Arial"/>
                <a:sym typeface="Arial"/>
              </a:rPr>
              <a:t> Stream flows from Mauna Loa into </a:t>
            </a:r>
            <a:r>
              <a:rPr lang="en-US" sz="1200" dirty="0" err="1">
                <a:latin typeface="Arial"/>
                <a:ea typeface="Arial"/>
                <a:cs typeface="Arial"/>
                <a:sym typeface="Arial"/>
              </a:rPr>
              <a:t>Waiākea</a:t>
            </a:r>
            <a:r>
              <a:rPr lang="en-US" sz="1200" dirty="0">
                <a:latin typeface="Arial"/>
                <a:ea typeface="Arial"/>
                <a:cs typeface="Arial"/>
                <a:sym typeface="Arial"/>
              </a:rPr>
              <a:t> Pond.</a:t>
            </a:r>
          </a:p>
          <a:p>
            <a:pPr marL="0" lvl="0" indent="0" algn="l" rtl="0">
              <a:lnSpc>
                <a:spcPct val="115000"/>
              </a:lnSpc>
              <a:spcBef>
                <a:spcPts val="1600"/>
              </a:spcBef>
              <a:spcAft>
                <a:spcPts val="0"/>
              </a:spcAft>
              <a:buNone/>
            </a:pPr>
            <a:r>
              <a:rPr lang="en-US" sz="1200" b="1" dirty="0">
                <a:latin typeface="Arial"/>
                <a:ea typeface="Arial"/>
                <a:cs typeface="Arial"/>
                <a:sym typeface="Arial"/>
              </a:rPr>
              <a:t>Climate:</a:t>
            </a:r>
            <a:r>
              <a:rPr lang="en-US" sz="1200" dirty="0">
                <a:latin typeface="Arial"/>
                <a:ea typeface="Arial"/>
                <a:cs typeface="Arial"/>
                <a:sym typeface="Arial"/>
              </a:rPr>
              <a:t> Hilo has a tropical rainforest climate, making it one of the wettest cities in the United States. Rainfall is substantial year-round, with higher elevations receiving over 200 inches annually. This abundant rainfall contributes to lush, verdant landscapes, including tropical rainforests, flourishing gardens, and numerous waterfalls</a:t>
            </a:r>
          </a:p>
        </p:txBody>
      </p:sp>
      <p:sp>
        <p:nvSpPr>
          <p:cNvPr id="4" name="Slide Number Placeholder 3">
            <a:extLst>
              <a:ext uri="{FF2B5EF4-FFF2-40B4-BE49-F238E27FC236}">
                <a16:creationId xmlns:a16="http://schemas.microsoft.com/office/drawing/2014/main" id="{202D2BAE-8934-3119-FFCB-3D5D235FF77A}"/>
              </a:ext>
            </a:extLst>
          </p:cNvPr>
          <p:cNvSpPr>
            <a:spLocks noGrp="1"/>
          </p:cNvSpPr>
          <p:nvPr>
            <p:ph type="sldNum" sz="quarter" idx="5"/>
          </p:nvPr>
        </p:nvSpPr>
        <p:spPr/>
        <p:txBody>
          <a:bodyPr/>
          <a:lstStyle/>
          <a:p>
            <a:fld id="{354B5707-476E-F540-B8FF-8E5DB928D056}" type="slidenum">
              <a:rPr lang="en-US" smtClean="0"/>
              <a:t>21</a:t>
            </a:fld>
            <a:endParaRPr lang="en-US"/>
          </a:p>
        </p:txBody>
      </p:sp>
    </p:spTree>
    <p:extLst>
      <p:ext uri="{BB962C8B-B14F-4D97-AF65-F5344CB8AC3E}">
        <p14:creationId xmlns:p14="http://schemas.microsoft.com/office/powerpoint/2010/main" val="3163220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399434b4473_0_1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M</a:t>
            </a:r>
          </a:p>
          <a:p>
            <a:pPr marL="0" lvl="0" indent="0" algn="l" rtl="0">
              <a:spcBef>
                <a:spcPts val="0"/>
              </a:spcBef>
              <a:spcAft>
                <a:spcPts val="0"/>
              </a:spcAft>
              <a:buNone/>
            </a:pPr>
            <a:r>
              <a:rPr lang="en-US" dirty="0"/>
              <a:t>(No time to discuss, just </a:t>
            </a:r>
            <a:r>
              <a:rPr lang="en-US" i="1" dirty="0"/>
              <a:t>show</a:t>
            </a:r>
            <a:r>
              <a:rPr lang="en-US" i="0" dirty="0"/>
              <a:t> how amazing nearby landmarks etc. are)</a:t>
            </a:r>
            <a:endParaRPr dirty="0"/>
          </a:p>
        </p:txBody>
      </p:sp>
      <p:sp>
        <p:nvSpPr>
          <p:cNvPr id="644" name="Google Shape;644;g399434b4473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399434b4473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7" name="Google Shape;657;g399434b4473_0_1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time to discuss, just </a:t>
            </a:r>
            <a:r>
              <a:rPr lang="en-US" i="1" dirty="0"/>
              <a:t>show</a:t>
            </a:r>
            <a:r>
              <a:rPr lang="en-US" i="0" dirty="0"/>
              <a:t> how amazing nearby landmarks etc. are)</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399434b4473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 name="Google Shape;668;g399434b4473_0_1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time to discuss, just </a:t>
            </a:r>
            <a:r>
              <a:rPr lang="en-US" i="1" dirty="0"/>
              <a:t>show</a:t>
            </a:r>
            <a:r>
              <a:rPr lang="en-US" i="0" dirty="0"/>
              <a:t> how amazing nearby landmarks etc. are)</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399434b4473_0_2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609600" lvl="0" indent="0" algn="l" rtl="0">
              <a:lnSpc>
                <a:spcPct val="90000"/>
              </a:lnSpc>
              <a:spcBef>
                <a:spcPts val="1000"/>
              </a:spcBef>
              <a:spcAft>
                <a:spcPts val="0"/>
              </a:spcAft>
              <a:buNone/>
            </a:pPr>
            <a:r>
              <a:rPr lang="en-US" sz="1000" b="1" dirty="0">
                <a:latin typeface="Arial"/>
                <a:ea typeface="Arial"/>
                <a:cs typeface="Arial"/>
                <a:sym typeface="Arial"/>
              </a:rPr>
              <a:t>L</a:t>
            </a:r>
          </a:p>
          <a:p>
            <a:pPr marL="609600" marR="0" lvl="0" indent="0" algn="l" defTabSz="914400" rtl="0" eaLnBrk="1" fontAlgn="auto" latinLnBrk="0" hangingPunct="1">
              <a:lnSpc>
                <a:spcPct val="90000"/>
              </a:lnSpc>
              <a:spcBef>
                <a:spcPts val="1000"/>
              </a:spcBef>
              <a:spcAft>
                <a:spcPts val="0"/>
              </a:spcAft>
              <a:buClrTx/>
              <a:buSzTx/>
              <a:buFontTx/>
              <a:buNone/>
              <a:tabLst/>
              <a:defRPr/>
            </a:pPr>
            <a:r>
              <a:rPr lang="en-US" dirty="0"/>
              <a:t>(No time to discuss, just </a:t>
            </a:r>
            <a:r>
              <a:rPr lang="en-US" i="1" dirty="0"/>
              <a:t>show</a:t>
            </a:r>
            <a:r>
              <a:rPr lang="en-US" i="0" dirty="0"/>
              <a:t> how rich Hawaii / Hilo culture is)</a:t>
            </a:r>
            <a:endParaRPr dirty="0">
              <a:sym typeface="Arial"/>
            </a:endParaRPr>
          </a:p>
          <a:p>
            <a:pPr marL="609600" lvl="0" indent="-368300" algn="l" rtl="0">
              <a:lnSpc>
                <a:spcPct val="90000"/>
              </a:lnSpc>
              <a:spcBef>
                <a:spcPts val="1000"/>
              </a:spcBef>
              <a:spcAft>
                <a:spcPts val="0"/>
              </a:spcAft>
              <a:buClr>
                <a:schemeClr val="dk1"/>
              </a:buClr>
              <a:buSzPts val="1000"/>
              <a:buChar char="●"/>
            </a:pPr>
            <a:r>
              <a:rPr lang="en-US" sz="1000" b="1" dirty="0">
                <a:latin typeface="Arial"/>
                <a:ea typeface="Arial"/>
                <a:cs typeface="Arial"/>
                <a:sym typeface="Arial"/>
              </a:rPr>
              <a:t>Local pride:</a:t>
            </a:r>
            <a:r>
              <a:rPr lang="en-US" sz="1000" dirty="0">
                <a:latin typeface="Arial"/>
                <a:ea typeface="Arial"/>
                <a:cs typeface="Arial"/>
                <a:sym typeface="Arial"/>
              </a:rPr>
              <a:t> The want and need to preserve local values and traditions are strong while trying to embrace the need for tourism and modernization. </a:t>
            </a:r>
            <a:endParaRPr sz="1000" dirty="0">
              <a:latin typeface="Arial"/>
              <a:ea typeface="Arial"/>
              <a:cs typeface="Arial"/>
              <a:sym typeface="Arial"/>
            </a:endParaRPr>
          </a:p>
          <a:p>
            <a:pPr marL="609600" lvl="0" indent="-368300" algn="l" rtl="0">
              <a:lnSpc>
                <a:spcPct val="90000"/>
              </a:lnSpc>
              <a:spcBef>
                <a:spcPts val="1000"/>
              </a:spcBef>
              <a:spcAft>
                <a:spcPts val="0"/>
              </a:spcAft>
              <a:buClr>
                <a:schemeClr val="dk1"/>
              </a:buClr>
              <a:buSzPts val="1000"/>
              <a:buChar char="●"/>
            </a:pPr>
            <a:r>
              <a:rPr lang="en-US" sz="1000" b="1" dirty="0">
                <a:latin typeface="Arial"/>
                <a:ea typeface="Arial"/>
                <a:cs typeface="Arial"/>
                <a:sym typeface="Arial"/>
              </a:rPr>
              <a:t>Local practices/traditions: </a:t>
            </a:r>
            <a:r>
              <a:rPr lang="en-US" sz="1000" dirty="0">
                <a:latin typeface="Arial"/>
                <a:ea typeface="Arial"/>
                <a:cs typeface="Arial"/>
                <a:sym typeface="Arial"/>
              </a:rPr>
              <a:t>Don't take without returning, respect your kupuna, family (`ohana) goes beyond blood relatives</a:t>
            </a:r>
            <a:endParaRPr sz="1000" dirty="0">
              <a:latin typeface="Arial"/>
              <a:ea typeface="Arial"/>
              <a:cs typeface="Arial"/>
              <a:sym typeface="Arial"/>
            </a:endParaRPr>
          </a:p>
          <a:p>
            <a:pPr marL="609600" lvl="0" indent="-368300" algn="l" rtl="0">
              <a:lnSpc>
                <a:spcPct val="90000"/>
              </a:lnSpc>
              <a:spcBef>
                <a:spcPts val="1000"/>
              </a:spcBef>
              <a:spcAft>
                <a:spcPts val="0"/>
              </a:spcAft>
              <a:buClr>
                <a:schemeClr val="dk1"/>
              </a:buClr>
              <a:buSzPts val="1000"/>
              <a:buChar char="●"/>
            </a:pPr>
            <a:r>
              <a:rPr lang="en-US" sz="1000" b="1" dirty="0">
                <a:latin typeface="Arial"/>
                <a:ea typeface="Arial"/>
                <a:cs typeface="Arial"/>
                <a:sym typeface="Arial"/>
              </a:rPr>
              <a:t>Sense of belonging:</a:t>
            </a:r>
            <a:r>
              <a:rPr lang="en-US" sz="1000" dirty="0">
                <a:latin typeface="Arial"/>
                <a:ea typeface="Arial"/>
                <a:cs typeface="Arial"/>
                <a:sym typeface="Arial"/>
              </a:rPr>
              <a:t> The need to be respected for where one comes from. </a:t>
            </a:r>
            <a:endParaRPr sz="1000" dirty="0">
              <a:latin typeface="Arial"/>
              <a:ea typeface="Arial"/>
              <a:cs typeface="Arial"/>
              <a:sym typeface="Arial"/>
            </a:endParaRPr>
          </a:p>
          <a:p>
            <a:pPr marL="609600" lvl="0" indent="-368300" algn="l" rtl="0">
              <a:lnSpc>
                <a:spcPct val="90000"/>
              </a:lnSpc>
              <a:spcBef>
                <a:spcPts val="1000"/>
              </a:spcBef>
              <a:spcAft>
                <a:spcPts val="0"/>
              </a:spcAft>
              <a:buClr>
                <a:schemeClr val="dk1"/>
              </a:buClr>
              <a:buSzPts val="1000"/>
              <a:buChar char="●"/>
            </a:pPr>
            <a:r>
              <a:rPr lang="en-US" sz="1000" b="1" dirty="0">
                <a:latin typeface="Arial"/>
                <a:ea typeface="Arial"/>
                <a:cs typeface="Arial"/>
                <a:sym typeface="Arial"/>
              </a:rPr>
              <a:t>What brings people together:</a:t>
            </a:r>
            <a:r>
              <a:rPr lang="en-US" sz="1000" dirty="0">
                <a:latin typeface="Arial"/>
                <a:ea typeface="Arial"/>
                <a:cs typeface="Arial"/>
                <a:sym typeface="Arial"/>
              </a:rPr>
              <a:t> Cultural traditions like May Day, Merrie Monarch, festivals, family and community celebrations.</a:t>
            </a:r>
            <a:endParaRPr sz="1000" dirty="0">
              <a:latin typeface="Arial"/>
              <a:ea typeface="Arial"/>
              <a:cs typeface="Arial"/>
              <a:sym typeface="Arial"/>
            </a:endParaRPr>
          </a:p>
          <a:p>
            <a:pPr marL="609600" lvl="0" indent="-368300" algn="l" rtl="0">
              <a:lnSpc>
                <a:spcPct val="90000"/>
              </a:lnSpc>
              <a:spcBef>
                <a:spcPts val="1000"/>
              </a:spcBef>
              <a:spcAft>
                <a:spcPts val="0"/>
              </a:spcAft>
              <a:buClr>
                <a:schemeClr val="dk1"/>
              </a:buClr>
              <a:buSzPts val="1000"/>
              <a:buChar char="●"/>
            </a:pPr>
            <a:r>
              <a:rPr lang="en-US" sz="1000" b="1" dirty="0">
                <a:latin typeface="Arial"/>
                <a:ea typeface="Arial"/>
                <a:cs typeface="Arial"/>
                <a:sym typeface="Arial"/>
              </a:rPr>
              <a:t>Project-based and Place-Based learning:</a:t>
            </a:r>
            <a:r>
              <a:rPr lang="en-US" sz="1000" dirty="0">
                <a:latin typeface="Arial"/>
                <a:ea typeface="Arial"/>
                <a:cs typeface="Arial"/>
                <a:sym typeface="Arial"/>
              </a:rPr>
              <a:t> Most of our schools effectively use project-based and place-based learning, crafting academies that offer students unique internship opportunities. These include vocational training, partnerships with local companies, and deep dives into culturally relevant areas of focus throughout East Hawaii. This approach not only provides valuable skills but also connects students directly with their heritage and community.</a:t>
            </a:r>
            <a:endParaRPr sz="1000" dirty="0">
              <a:latin typeface="Arial"/>
              <a:ea typeface="Arial"/>
              <a:cs typeface="Arial"/>
              <a:sym typeface="Arial"/>
            </a:endParaRPr>
          </a:p>
          <a:p>
            <a:pPr marL="609600" lvl="0" indent="-368300" algn="l" rtl="0">
              <a:lnSpc>
                <a:spcPct val="90000"/>
              </a:lnSpc>
              <a:spcBef>
                <a:spcPts val="1000"/>
              </a:spcBef>
              <a:spcAft>
                <a:spcPts val="0"/>
              </a:spcAft>
              <a:buClr>
                <a:schemeClr val="dk1"/>
              </a:buClr>
              <a:buSzPts val="1000"/>
              <a:buChar char="●"/>
            </a:pPr>
            <a:r>
              <a:rPr lang="en-US" sz="1000" b="1" dirty="0">
                <a:latin typeface="Arial"/>
                <a:ea typeface="Arial"/>
                <a:cs typeface="Arial"/>
                <a:sym typeface="Arial"/>
              </a:rPr>
              <a:t>Values:</a:t>
            </a:r>
            <a:r>
              <a:rPr lang="en-US" sz="1000" dirty="0">
                <a:latin typeface="Arial"/>
                <a:ea typeface="Arial"/>
                <a:cs typeface="Arial"/>
                <a:sym typeface="Arial"/>
              </a:rPr>
              <a:t> The desire for </a:t>
            </a:r>
            <a:r>
              <a:rPr lang="en-US" sz="1000" dirty="0" err="1">
                <a:latin typeface="Arial"/>
                <a:ea typeface="Arial"/>
                <a:cs typeface="Arial"/>
                <a:sym typeface="Arial"/>
              </a:rPr>
              <a:t>pilina</a:t>
            </a:r>
            <a:r>
              <a:rPr lang="en-US" sz="1000" dirty="0">
                <a:latin typeface="Arial"/>
                <a:ea typeface="Arial"/>
                <a:cs typeface="Arial"/>
                <a:sym typeface="Arial"/>
              </a:rPr>
              <a:t> (relationship building) to promote connections with others, the community. Taking care of family. Families want schools to celebrate all aspects of their child(ren), not just academic achievement.</a:t>
            </a:r>
            <a:endParaRPr sz="1000" dirty="0"/>
          </a:p>
        </p:txBody>
      </p:sp>
      <p:sp>
        <p:nvSpPr>
          <p:cNvPr id="708" name="Google Shape;708;g399434b4473_0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
            </a:r>
          </a:p>
        </p:txBody>
      </p:sp>
      <p:sp>
        <p:nvSpPr>
          <p:cNvPr id="4" name="Slide Number Placeholder 3"/>
          <p:cNvSpPr>
            <a:spLocks noGrp="1"/>
          </p:cNvSpPr>
          <p:nvPr>
            <p:ph type="sldNum" sz="quarter" idx="5"/>
          </p:nvPr>
        </p:nvSpPr>
        <p:spPr/>
        <p:txBody>
          <a:bodyPr/>
          <a:lstStyle/>
          <a:p>
            <a:fld id="{354B5707-476E-F540-B8FF-8E5DB928D056}" type="slidenum">
              <a:rPr lang="en-US" smtClean="0"/>
              <a:t>2</a:t>
            </a:fld>
            <a:endParaRPr lang="en-US"/>
          </a:p>
        </p:txBody>
      </p:sp>
    </p:spTree>
    <p:extLst>
      <p:ext uri="{BB962C8B-B14F-4D97-AF65-F5344CB8AC3E}">
        <p14:creationId xmlns:p14="http://schemas.microsoft.com/office/powerpoint/2010/main" val="42807884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
            </a:r>
          </a:p>
          <a:p>
            <a:r>
              <a:rPr lang="en-US" dirty="0"/>
              <a:t>4 minute video</a:t>
            </a:r>
          </a:p>
        </p:txBody>
      </p:sp>
      <p:sp>
        <p:nvSpPr>
          <p:cNvPr id="4" name="Slide Number Placeholder 3"/>
          <p:cNvSpPr>
            <a:spLocks noGrp="1"/>
          </p:cNvSpPr>
          <p:nvPr>
            <p:ph type="sldNum" sz="quarter" idx="5"/>
          </p:nvPr>
        </p:nvSpPr>
        <p:spPr/>
        <p:txBody>
          <a:bodyPr/>
          <a:lstStyle/>
          <a:p>
            <a:fld id="{354B5707-476E-F540-B8FF-8E5DB928D056}" type="slidenum">
              <a:rPr lang="en-US" smtClean="0"/>
              <a:t>26</a:t>
            </a:fld>
            <a:endParaRPr lang="en-US"/>
          </a:p>
        </p:txBody>
      </p:sp>
    </p:spTree>
    <p:extLst>
      <p:ext uri="{BB962C8B-B14F-4D97-AF65-F5344CB8AC3E}">
        <p14:creationId xmlns:p14="http://schemas.microsoft.com/office/powerpoint/2010/main" val="7342650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In this section: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was happening before we decided to build a Ci3T model of prevention complex-area wide?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were academics and behavior etc. like that made us want to build a schoolwide model of prevention?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Talk about state directive to build MTSS.</a:t>
            </a:r>
          </a:p>
          <a:p>
            <a:r>
              <a:rPr lang="en-US" dirty="0"/>
              <a:t>Describe what life was like before Ci3T in Hilo-</a:t>
            </a:r>
            <a:r>
              <a:rPr lang="en-US" dirty="0" err="1"/>
              <a:t>Waiākea</a:t>
            </a:r>
            <a:r>
              <a:rPr lang="en-US" dirty="0"/>
              <a:t>.</a:t>
            </a:r>
          </a:p>
        </p:txBody>
      </p:sp>
      <p:sp>
        <p:nvSpPr>
          <p:cNvPr id="4" name="Slide Number Placeholder 3"/>
          <p:cNvSpPr>
            <a:spLocks noGrp="1"/>
          </p:cNvSpPr>
          <p:nvPr>
            <p:ph type="sldNum" sz="quarter" idx="5"/>
          </p:nvPr>
        </p:nvSpPr>
        <p:spPr/>
        <p:txBody>
          <a:bodyPr/>
          <a:lstStyle/>
          <a:p>
            <a:fld id="{354B5707-476E-F540-B8FF-8E5DB928D056}" type="slidenum">
              <a:rPr lang="en-US" smtClean="0"/>
              <a:t>27</a:t>
            </a:fld>
            <a:endParaRPr lang="en-US"/>
          </a:p>
        </p:txBody>
      </p:sp>
    </p:spTree>
    <p:extLst>
      <p:ext uri="{BB962C8B-B14F-4D97-AF65-F5344CB8AC3E}">
        <p14:creationId xmlns:p14="http://schemas.microsoft.com/office/powerpoint/2010/main" val="35335132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399434b4473_0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5" name="Google Shape;765;g399434b4473_0_8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L</a:t>
            </a:r>
            <a:endParaRPr/>
          </a:p>
        </p:txBody>
      </p:sp>
      <p:sp>
        <p:nvSpPr>
          <p:cNvPr id="766" name="Google Shape;766;g399434b4473_0_8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399434b4473_0_4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9" name="Google Shape;749;g399434b4473_0_4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L</a:t>
            </a:r>
            <a:endParaRPr dirty="0"/>
          </a:p>
        </p:txBody>
      </p:sp>
      <p:sp>
        <p:nvSpPr>
          <p:cNvPr id="750" name="Google Shape;750;g399434b4473_0_41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399434b4473_0_4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7" name="Google Shape;757;g399434b4473_0_4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L</a:t>
            </a:r>
            <a:endParaRPr dirty="0"/>
          </a:p>
        </p:txBody>
      </p:sp>
      <p:sp>
        <p:nvSpPr>
          <p:cNvPr id="758" name="Google Shape;758;g399434b4473_0_42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
            </a:r>
          </a:p>
          <a:p>
            <a:r>
              <a:rPr lang="en-US" dirty="0"/>
              <a:t>The Hilo-</a:t>
            </a:r>
            <a:r>
              <a:rPr lang="en-US" dirty="0" err="1"/>
              <a:t>Waiākea</a:t>
            </a:r>
            <a:r>
              <a:rPr lang="en-US" dirty="0"/>
              <a:t> journey generally follows implementation science</a:t>
            </a:r>
          </a:p>
          <a:p>
            <a:r>
              <a:rPr lang="en-US" dirty="0"/>
              <a:t>Star is where we are now after three years of training schools to build their Ci3T Model of Prevention, some schools are in their 3</a:t>
            </a:r>
            <a:r>
              <a:rPr lang="en-US" baseline="30000" dirty="0"/>
              <a:t>rd</a:t>
            </a:r>
            <a:r>
              <a:rPr lang="en-US" dirty="0"/>
              <a:t> year of implementation, some 2</a:t>
            </a:r>
            <a:r>
              <a:rPr lang="en-US" baseline="30000" dirty="0"/>
              <a:t>nd</a:t>
            </a:r>
            <a:r>
              <a:rPr lang="en-US" dirty="0"/>
              <a:t>, one school is in their 1</a:t>
            </a:r>
            <a:r>
              <a:rPr lang="en-US" baseline="30000" dirty="0"/>
              <a:t>st</a:t>
            </a:r>
            <a:r>
              <a:rPr lang="en-US" dirty="0"/>
              <a:t> year of implementation. Some schools are going through training this year.</a:t>
            </a:r>
          </a:p>
        </p:txBody>
      </p:sp>
      <p:sp>
        <p:nvSpPr>
          <p:cNvPr id="4" name="Slide Number Placeholder 3"/>
          <p:cNvSpPr>
            <a:spLocks noGrp="1"/>
          </p:cNvSpPr>
          <p:nvPr>
            <p:ph type="sldNum" sz="quarter" idx="5"/>
          </p:nvPr>
        </p:nvSpPr>
        <p:spPr/>
        <p:txBody>
          <a:bodyPr/>
          <a:lstStyle/>
          <a:p>
            <a:fld id="{354B5707-476E-F540-B8FF-8E5DB928D056}" type="slidenum">
              <a:rPr lang="en-US" smtClean="0"/>
              <a:t>31</a:t>
            </a:fld>
            <a:endParaRPr lang="en-US"/>
          </a:p>
        </p:txBody>
      </p:sp>
    </p:spTree>
    <p:extLst>
      <p:ext uri="{BB962C8B-B14F-4D97-AF65-F5344CB8AC3E}">
        <p14:creationId xmlns:p14="http://schemas.microsoft.com/office/powerpoint/2010/main" val="30547316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
            </a:r>
          </a:p>
          <a:p>
            <a:r>
              <a:rPr lang="en-US" dirty="0"/>
              <a:t>Cohort 4 ideally would be:</a:t>
            </a:r>
          </a:p>
          <a:p>
            <a:r>
              <a:rPr lang="en-US" dirty="0"/>
              <a:t>HHS</a:t>
            </a:r>
          </a:p>
          <a:p>
            <a:r>
              <a:rPr lang="en-US" dirty="0"/>
              <a:t>HUES</a:t>
            </a:r>
          </a:p>
          <a:p>
            <a:r>
              <a:rPr lang="en-US" dirty="0"/>
              <a:t>KEIS</a:t>
            </a:r>
          </a:p>
          <a:p>
            <a:r>
              <a:rPr lang="en-US" dirty="0"/>
              <a:t>WHS</a:t>
            </a:r>
          </a:p>
          <a:p>
            <a:r>
              <a:rPr lang="en-US" dirty="0"/>
              <a:t>WKES</a:t>
            </a:r>
          </a:p>
        </p:txBody>
      </p:sp>
      <p:sp>
        <p:nvSpPr>
          <p:cNvPr id="4" name="Slide Number Placeholder 3"/>
          <p:cNvSpPr>
            <a:spLocks noGrp="1"/>
          </p:cNvSpPr>
          <p:nvPr>
            <p:ph type="sldNum" sz="quarter" idx="5"/>
          </p:nvPr>
        </p:nvSpPr>
        <p:spPr/>
        <p:txBody>
          <a:bodyPr/>
          <a:lstStyle/>
          <a:p>
            <a:fld id="{354B5707-476E-F540-B8FF-8E5DB928D056}" type="slidenum">
              <a:rPr lang="en-US" smtClean="0"/>
              <a:t>32</a:t>
            </a:fld>
            <a:endParaRPr lang="en-US"/>
          </a:p>
        </p:txBody>
      </p:sp>
    </p:spTree>
    <p:extLst>
      <p:ext uri="{BB962C8B-B14F-4D97-AF65-F5344CB8AC3E}">
        <p14:creationId xmlns:p14="http://schemas.microsoft.com/office/powerpoint/2010/main" val="7311103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
            </a:r>
          </a:p>
        </p:txBody>
      </p:sp>
      <p:sp>
        <p:nvSpPr>
          <p:cNvPr id="4" name="Slide Number Placeholder 3"/>
          <p:cNvSpPr>
            <a:spLocks noGrp="1"/>
          </p:cNvSpPr>
          <p:nvPr>
            <p:ph type="sldNum" sz="quarter" idx="5"/>
          </p:nvPr>
        </p:nvSpPr>
        <p:spPr/>
        <p:txBody>
          <a:bodyPr/>
          <a:lstStyle/>
          <a:p>
            <a:fld id="{354B5707-476E-F540-B8FF-8E5DB928D056}" type="slidenum">
              <a:rPr lang="en-US" smtClean="0"/>
              <a:t>33</a:t>
            </a:fld>
            <a:endParaRPr lang="en-US"/>
          </a:p>
        </p:txBody>
      </p:sp>
    </p:spTree>
    <p:extLst>
      <p:ext uri="{BB962C8B-B14F-4D97-AF65-F5344CB8AC3E}">
        <p14:creationId xmlns:p14="http://schemas.microsoft.com/office/powerpoint/2010/main" val="9872968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D</a:t>
            </a:r>
          </a:p>
          <a:p>
            <a:r>
              <a:rPr lang="en-US" dirty="0"/>
              <a:t>How we built our respectful university-district partnership.</a:t>
            </a:r>
          </a:p>
          <a:p>
            <a:r>
              <a:rPr lang="en-US" dirty="0"/>
              <a:t>David was at UHM for 4 years, including covid which slowed down schools’ ability to build or implement their Ci3T model. Moved to Kentucky for University of Louisville. Blake reached out from Hilo-</a:t>
            </a:r>
            <a:r>
              <a:rPr lang="en-US" dirty="0" err="1"/>
              <a:t>Waiākea</a:t>
            </a:r>
            <a:r>
              <a:rPr lang="en-US" dirty="0"/>
              <a:t> Complex Area about Ci3T training, found funding, and we started fall 2022 with Cohort 1 at hotel.</a:t>
            </a:r>
          </a:p>
          <a:p>
            <a:r>
              <a:rPr lang="en-US" dirty="0"/>
              <a:t>Transitioned to Angie in Year 1 when Blake retired/transitioned off MTSS. Year 2 and Year 3 at Arc of Hilo. Melissa joined Year 2.</a:t>
            </a:r>
          </a:p>
          <a:p>
            <a:r>
              <a:rPr lang="en-US" dirty="0"/>
              <a:t>Goal was to build the capacity of Hawaii leadership team to train schools and support schools in implementing Ci3T. Gradual release: David did everything Year 1 in person with Kristina Brown’s help. David did most presenting in Year 2 but not all, Kristina ran student sessions (David remote presented or was on standby while Angie presented for sessions 1 3 5), and Angie’s team took charge of preparation and setup. Year 3 David presented half (full days in person), Angie presented half (2-hr sessions, with David on standby remotely), and Angie’s team ran all logistics (no student session b/c only one school).</a:t>
            </a:r>
          </a:p>
        </p:txBody>
      </p:sp>
      <p:sp>
        <p:nvSpPr>
          <p:cNvPr id="4" name="Slide Number Placeholder 3"/>
          <p:cNvSpPr>
            <a:spLocks noGrp="1"/>
          </p:cNvSpPr>
          <p:nvPr>
            <p:ph type="sldNum" sz="quarter" idx="10"/>
          </p:nvPr>
        </p:nvSpPr>
        <p:spPr/>
        <p:txBody>
          <a:bodyPr/>
          <a:lstStyle/>
          <a:p>
            <a:fld id="{2DEEECAA-3C84-430A-95A1-B4F460996DB5}" type="slidenum">
              <a:rPr lang="ru-RU" smtClean="0"/>
              <a:pPr/>
              <a:t>34</a:t>
            </a:fld>
            <a:endParaRPr lang="ru-RU"/>
          </a:p>
        </p:txBody>
      </p:sp>
    </p:spTree>
    <p:extLst>
      <p:ext uri="{BB962C8B-B14F-4D97-AF65-F5344CB8AC3E}">
        <p14:creationId xmlns:p14="http://schemas.microsoft.com/office/powerpoint/2010/main" val="11483261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399434b4473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399434b4473_0_17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 &amp; M &amp; L</a:t>
            </a:r>
          </a:p>
        </p:txBody>
      </p:sp>
      <p:sp>
        <p:nvSpPr>
          <p:cNvPr id="4" name="Slide Number Placeholder 3"/>
          <p:cNvSpPr>
            <a:spLocks noGrp="1"/>
          </p:cNvSpPr>
          <p:nvPr>
            <p:ph type="sldNum" sz="quarter" idx="5"/>
          </p:nvPr>
        </p:nvSpPr>
        <p:spPr/>
        <p:txBody>
          <a:bodyPr/>
          <a:lstStyle/>
          <a:p>
            <a:fld id="{354B5707-476E-F540-B8FF-8E5DB928D056}" type="slidenum">
              <a:rPr lang="en-US" smtClean="0"/>
              <a:t>3</a:t>
            </a:fld>
            <a:endParaRPr lang="en-US"/>
          </a:p>
        </p:txBody>
      </p:sp>
    </p:spTree>
    <p:extLst>
      <p:ext uri="{BB962C8B-B14F-4D97-AF65-F5344CB8AC3E}">
        <p14:creationId xmlns:p14="http://schemas.microsoft.com/office/powerpoint/2010/main" val="10940136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399434b4473_0_18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a:t>
            </a:r>
            <a:endParaRPr/>
          </a:p>
          <a:p>
            <a:pPr marL="0" lvl="0" indent="0" algn="l" rtl="0">
              <a:spcBef>
                <a:spcPts val="0"/>
              </a:spcBef>
              <a:spcAft>
                <a:spcPts val="0"/>
              </a:spcAft>
              <a:buNone/>
            </a:pPr>
            <a:r>
              <a:rPr lang="en-US"/>
              <a:t>The SBBH Team also went through Ci3T training sessions and developed their own expectations. </a:t>
            </a:r>
            <a:endParaRPr/>
          </a:p>
        </p:txBody>
      </p:sp>
      <p:sp>
        <p:nvSpPr>
          <p:cNvPr id="741" name="Google Shape;741;g399434b4473_0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399434b4473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399434b4473_0_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a:t>
            </a:r>
            <a:endParaRPr/>
          </a:p>
        </p:txBody>
      </p:sp>
      <p:sp>
        <p:nvSpPr>
          <p:cNvPr id="519" name="Google Shape;519;g399434b4473_0_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3a3b445b563_0_2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3a3b445b563_0_2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a:t>
            </a:r>
            <a:endParaRPr/>
          </a:p>
        </p:txBody>
      </p:sp>
      <p:sp>
        <p:nvSpPr>
          <p:cNvPr id="540" name="Google Shape;540;g3a3b445b563_0_23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
            </a:r>
          </a:p>
          <a:p>
            <a:r>
              <a:rPr lang="en-US" dirty="0"/>
              <a:t>We candidly address the "difficult parts" of implementation as well, including initial barriers, resource allocation complexities, fidelity challenges across diverse school contexts, and the ongoing need for adaptation in response to evolving student and community needs.</a:t>
            </a:r>
          </a:p>
        </p:txBody>
      </p:sp>
      <p:sp>
        <p:nvSpPr>
          <p:cNvPr id="4" name="Slide Number Placeholder 3"/>
          <p:cNvSpPr>
            <a:spLocks noGrp="1"/>
          </p:cNvSpPr>
          <p:nvPr>
            <p:ph type="sldNum" sz="quarter" idx="5"/>
          </p:nvPr>
        </p:nvSpPr>
        <p:spPr/>
        <p:txBody>
          <a:bodyPr/>
          <a:lstStyle/>
          <a:p>
            <a:fld id="{354B5707-476E-F540-B8FF-8E5DB928D056}" type="slidenum">
              <a:rPr lang="en-US" smtClean="0"/>
              <a:t>39</a:t>
            </a:fld>
            <a:endParaRPr lang="en-US"/>
          </a:p>
        </p:txBody>
      </p:sp>
    </p:spTree>
    <p:extLst>
      <p:ext uri="{BB962C8B-B14F-4D97-AF65-F5344CB8AC3E}">
        <p14:creationId xmlns:p14="http://schemas.microsoft.com/office/powerpoint/2010/main" val="6101439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
            </a:r>
          </a:p>
          <a:p>
            <a:r>
              <a:rPr lang="en-US" dirty="0"/>
              <a:t>We unpack the "goods" — highlighting the tangible benefits observed in student behavior, academic engagement, and staff collaborative practices, as well as the successful strategies employed for stakeholder buy-in, professional learning, and data-driven decision making.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school is currently in Ci3T building year. 1 school plans to attend next year. The final school is working to build a hybrid of Ci3T</a:t>
            </a:r>
          </a:p>
        </p:txBody>
      </p:sp>
      <p:sp>
        <p:nvSpPr>
          <p:cNvPr id="4" name="Slide Number Placeholder 3"/>
          <p:cNvSpPr>
            <a:spLocks noGrp="1"/>
          </p:cNvSpPr>
          <p:nvPr>
            <p:ph type="sldNum" sz="quarter" idx="5"/>
          </p:nvPr>
        </p:nvSpPr>
        <p:spPr/>
        <p:txBody>
          <a:bodyPr/>
          <a:lstStyle/>
          <a:p>
            <a:fld id="{354B5707-476E-F540-B8FF-8E5DB928D056}" type="slidenum">
              <a:rPr lang="en-US" smtClean="0"/>
              <a:t>40</a:t>
            </a:fld>
            <a:endParaRPr lang="en-US"/>
          </a:p>
        </p:txBody>
      </p:sp>
    </p:spTree>
    <p:extLst>
      <p:ext uri="{BB962C8B-B14F-4D97-AF65-F5344CB8AC3E}">
        <p14:creationId xmlns:p14="http://schemas.microsoft.com/office/powerpoint/2010/main" val="34333702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3"/>
        <p:cNvGrpSpPr/>
        <p:nvPr/>
      </p:nvGrpSpPr>
      <p:grpSpPr>
        <a:xfrm>
          <a:off x="0" y="0"/>
          <a:ext cx="0" cy="0"/>
          <a:chOff x="0" y="0"/>
          <a:chExt cx="0" cy="0"/>
        </a:xfrm>
      </p:grpSpPr>
      <p:sp>
        <p:nvSpPr>
          <p:cNvPr id="1084" name="Google Shape;1084;g399434b4473_0_10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L</a:t>
            </a:r>
            <a:endParaRPr/>
          </a:p>
        </p:txBody>
      </p:sp>
      <p:sp>
        <p:nvSpPr>
          <p:cNvPr id="1085" name="Google Shape;1085;g399434b4473_0_10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
            </a:r>
          </a:p>
        </p:txBody>
      </p:sp>
      <p:sp>
        <p:nvSpPr>
          <p:cNvPr id="4" name="Slide Number Placeholder 3"/>
          <p:cNvSpPr>
            <a:spLocks noGrp="1"/>
          </p:cNvSpPr>
          <p:nvPr>
            <p:ph type="sldNum" sz="quarter" idx="5"/>
          </p:nvPr>
        </p:nvSpPr>
        <p:spPr/>
        <p:txBody>
          <a:bodyPr/>
          <a:lstStyle/>
          <a:p>
            <a:fld id="{354B5707-476E-F540-B8FF-8E5DB928D056}" type="slidenum">
              <a:rPr lang="en-US" smtClean="0"/>
              <a:t>42</a:t>
            </a:fld>
            <a:endParaRPr lang="en-US"/>
          </a:p>
        </p:txBody>
      </p:sp>
    </p:spTree>
    <p:extLst>
      <p:ext uri="{BB962C8B-B14F-4D97-AF65-F5344CB8AC3E}">
        <p14:creationId xmlns:p14="http://schemas.microsoft.com/office/powerpoint/2010/main" val="7839674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
            </a:r>
          </a:p>
        </p:txBody>
      </p:sp>
      <p:sp>
        <p:nvSpPr>
          <p:cNvPr id="4" name="Slide Number Placeholder 3"/>
          <p:cNvSpPr>
            <a:spLocks noGrp="1"/>
          </p:cNvSpPr>
          <p:nvPr>
            <p:ph type="sldNum" sz="quarter" idx="5"/>
          </p:nvPr>
        </p:nvSpPr>
        <p:spPr/>
        <p:txBody>
          <a:bodyPr/>
          <a:lstStyle/>
          <a:p>
            <a:fld id="{354B5707-476E-F540-B8FF-8E5DB928D056}" type="slidenum">
              <a:rPr lang="en-US" smtClean="0"/>
              <a:t>43</a:t>
            </a:fld>
            <a:endParaRPr lang="en-US"/>
          </a:p>
        </p:txBody>
      </p:sp>
    </p:spTree>
    <p:extLst>
      <p:ext uri="{BB962C8B-B14F-4D97-AF65-F5344CB8AC3E}">
        <p14:creationId xmlns:p14="http://schemas.microsoft.com/office/powerpoint/2010/main" val="10575535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 (or M?)</a:t>
            </a:r>
          </a:p>
        </p:txBody>
      </p:sp>
      <p:sp>
        <p:nvSpPr>
          <p:cNvPr id="4" name="Slide Number Placeholder 3"/>
          <p:cNvSpPr>
            <a:spLocks noGrp="1"/>
          </p:cNvSpPr>
          <p:nvPr>
            <p:ph type="sldNum" sz="quarter" idx="5"/>
          </p:nvPr>
        </p:nvSpPr>
        <p:spPr/>
        <p:txBody>
          <a:bodyPr/>
          <a:lstStyle/>
          <a:p>
            <a:fld id="{354B5707-476E-F540-B8FF-8E5DB928D056}" type="slidenum">
              <a:rPr lang="en-US" smtClean="0"/>
              <a:t>44</a:t>
            </a:fld>
            <a:endParaRPr lang="en-US"/>
          </a:p>
        </p:txBody>
      </p:sp>
    </p:spTree>
    <p:extLst>
      <p:ext uri="{BB962C8B-B14F-4D97-AF65-F5344CB8AC3E}">
        <p14:creationId xmlns:p14="http://schemas.microsoft.com/office/powerpoint/2010/main" val="32744476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3a3b445b563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 name="Google Shape;811;g3a3b445b563_0_1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L</a:t>
            </a:r>
            <a:endParaRPr dirty="0"/>
          </a:p>
          <a:p>
            <a:pPr marL="0" lvl="0" indent="0" algn="l" rtl="0">
              <a:spcBef>
                <a:spcPts val="0"/>
              </a:spcBef>
              <a:spcAft>
                <a:spcPts val="0"/>
              </a:spcAft>
              <a:buNone/>
            </a:pPr>
            <a:r>
              <a:rPr lang="en-US" dirty="0"/>
              <a:t>Example of HW schedule of Ci3T implementation professional learning. </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
            </a:r>
          </a:p>
        </p:txBody>
      </p:sp>
      <p:sp>
        <p:nvSpPr>
          <p:cNvPr id="4" name="Slide Number Placeholder 3"/>
          <p:cNvSpPr>
            <a:spLocks noGrp="1"/>
          </p:cNvSpPr>
          <p:nvPr>
            <p:ph type="sldNum" sz="quarter" idx="5"/>
          </p:nvPr>
        </p:nvSpPr>
        <p:spPr/>
        <p:txBody>
          <a:bodyPr/>
          <a:lstStyle/>
          <a:p>
            <a:fld id="{6CE9D5D3-2E19-48D7-A2AA-A8BA04DCF754}" type="slidenum">
              <a:rPr lang="en-US" smtClean="0"/>
              <a:t>4</a:t>
            </a:fld>
            <a:endParaRPr lang="en-US"/>
          </a:p>
        </p:txBody>
      </p:sp>
    </p:spTree>
    <p:extLst>
      <p:ext uri="{BB962C8B-B14F-4D97-AF65-F5344CB8AC3E}">
        <p14:creationId xmlns:p14="http://schemas.microsoft.com/office/powerpoint/2010/main" val="26880159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
            </a:r>
          </a:p>
          <a:p>
            <a:r>
              <a:rPr lang="en-US" dirty="0"/>
              <a:t>We administer surveys to faculty and staff to garner understanding of social validity, self-reports to assess treatment integrity, and systematic screening of all students for academics and behavior. We believe schools thrive when faculty and staff are keenly aware of their school-wide data.</a:t>
            </a:r>
          </a:p>
        </p:txBody>
      </p:sp>
      <p:sp>
        <p:nvSpPr>
          <p:cNvPr id="4" name="Slide Number Placeholder 3"/>
          <p:cNvSpPr>
            <a:spLocks noGrp="1"/>
          </p:cNvSpPr>
          <p:nvPr>
            <p:ph type="sldNum" sz="quarter" idx="5"/>
          </p:nvPr>
        </p:nvSpPr>
        <p:spPr/>
        <p:txBody>
          <a:bodyPr/>
          <a:lstStyle/>
          <a:p>
            <a:fld id="{58D11C9F-81FA-4052-9B37-1EF4A4EF7E85}" type="slidenum">
              <a:rPr lang="en-US" smtClean="0"/>
              <a:t>46</a:t>
            </a:fld>
            <a:endParaRPr lang="en-US"/>
          </a:p>
        </p:txBody>
      </p:sp>
    </p:spTree>
    <p:extLst>
      <p:ext uri="{BB962C8B-B14F-4D97-AF65-F5344CB8AC3E}">
        <p14:creationId xmlns:p14="http://schemas.microsoft.com/office/powerpoint/2010/main" val="27691316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
            </a:r>
          </a:p>
          <a:p>
            <a:r>
              <a:rPr lang="en-US" dirty="0"/>
              <a:t>We send out those surveys with Qualtrics for social validity and treatment integrity twice a year, fall and spring. Analyze results and share back with faculty and staff.</a:t>
            </a:r>
          </a:p>
          <a:p>
            <a:r>
              <a:rPr lang="en-US" dirty="0"/>
              <a:t>Schools screen all students for academics and behavior three times a year, fall, winter, and spring. They build reports and share back with faculty and staff, using all data to inform decision making.</a:t>
            </a:r>
          </a:p>
        </p:txBody>
      </p:sp>
      <p:sp>
        <p:nvSpPr>
          <p:cNvPr id="4" name="Slide Number Placeholder 3"/>
          <p:cNvSpPr>
            <a:spLocks noGrp="1"/>
          </p:cNvSpPr>
          <p:nvPr>
            <p:ph type="sldNum" sz="quarter" idx="5"/>
          </p:nvPr>
        </p:nvSpPr>
        <p:spPr/>
        <p:txBody>
          <a:bodyPr/>
          <a:lstStyle/>
          <a:p>
            <a:fld id="{354B5707-476E-F540-B8FF-8E5DB928D056}" type="slidenum">
              <a:rPr lang="en-US" smtClean="0"/>
              <a:t>47</a:t>
            </a:fld>
            <a:endParaRPr lang="en-US"/>
          </a:p>
        </p:txBody>
      </p:sp>
    </p:spTree>
    <p:extLst>
      <p:ext uri="{BB962C8B-B14F-4D97-AF65-F5344CB8AC3E}">
        <p14:creationId xmlns:p14="http://schemas.microsoft.com/office/powerpoint/2010/main" val="40562143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3a3b445b563_0_2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 name="Google Shape;895;g3a3b445b563_0_2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L</a:t>
            </a:r>
            <a:endParaRPr dirty="0"/>
          </a:p>
          <a:p>
            <a:pPr marL="0" lvl="0" indent="0" algn="l" rtl="0">
              <a:spcBef>
                <a:spcPts val="0"/>
              </a:spcBef>
              <a:spcAft>
                <a:spcPts val="0"/>
              </a:spcAft>
              <a:buNone/>
            </a:pPr>
            <a:r>
              <a:rPr lang="en-US" dirty="0"/>
              <a:t>We are utilizing the ready made </a:t>
            </a:r>
            <a:r>
              <a:rPr lang="en-US" dirty="0" err="1"/>
              <a:t>Powerpoints</a:t>
            </a:r>
            <a:r>
              <a:rPr lang="en-US" dirty="0"/>
              <a:t> and materials to help us with our rollout of Tier 2 and 3 behavioral Intervention training at the complex level with school teams. We are modeling to the school teams how to take this material back to their school staff to help build better intervention skills and data collection. </a:t>
            </a:r>
            <a:endParaRPr dirty="0"/>
          </a:p>
        </p:txBody>
      </p:sp>
      <p:sp>
        <p:nvSpPr>
          <p:cNvPr id="896" name="Google Shape;896;g3a3b445b563_0_2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49403-FE0C-6140-7002-4E5F9E34C7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FDF185-E013-F996-9BBD-6E8EDEF85D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D22BD4-53BF-7542-53D9-DFCF99EA9B49}"/>
              </a:ext>
            </a:extLst>
          </p:cNvPr>
          <p:cNvSpPr>
            <a:spLocks noGrp="1"/>
          </p:cNvSpPr>
          <p:nvPr>
            <p:ph type="body" idx="1"/>
          </p:nvPr>
        </p:nvSpPr>
        <p:spPr/>
        <p:txBody>
          <a:bodyPr/>
          <a:lstStyle/>
          <a:p>
            <a:r>
              <a:rPr lang="en-US" dirty="0"/>
              <a:t>M</a:t>
            </a:r>
          </a:p>
        </p:txBody>
      </p:sp>
      <p:sp>
        <p:nvSpPr>
          <p:cNvPr id="4" name="Slide Number Placeholder 3">
            <a:extLst>
              <a:ext uri="{FF2B5EF4-FFF2-40B4-BE49-F238E27FC236}">
                <a16:creationId xmlns:a16="http://schemas.microsoft.com/office/drawing/2014/main" id="{3EF21E45-7203-096C-7EE3-304BC5BEF14C}"/>
              </a:ext>
            </a:extLst>
          </p:cNvPr>
          <p:cNvSpPr>
            <a:spLocks noGrp="1"/>
          </p:cNvSpPr>
          <p:nvPr>
            <p:ph type="sldNum" sz="quarter" idx="5"/>
          </p:nvPr>
        </p:nvSpPr>
        <p:spPr/>
        <p:txBody>
          <a:bodyPr/>
          <a:lstStyle/>
          <a:p>
            <a:fld id="{354B5707-476E-F540-B8FF-8E5DB928D056}" type="slidenum">
              <a:rPr lang="en-US" smtClean="0"/>
              <a:t>49</a:t>
            </a:fld>
            <a:endParaRPr lang="en-US"/>
          </a:p>
        </p:txBody>
      </p:sp>
    </p:spTree>
    <p:extLst>
      <p:ext uri="{BB962C8B-B14F-4D97-AF65-F5344CB8AC3E}">
        <p14:creationId xmlns:p14="http://schemas.microsoft.com/office/powerpoint/2010/main" val="42290743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g399434b4473_0_4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7" name="Google Shape;937;g399434b4473_0_4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a:t>
            </a:r>
            <a:endParaRPr/>
          </a:p>
          <a:p>
            <a:pPr marL="0" lvl="0" indent="0" algn="l" rtl="0">
              <a:spcBef>
                <a:spcPts val="0"/>
              </a:spcBef>
              <a:spcAft>
                <a:spcPts val="0"/>
              </a:spcAft>
              <a:buNone/>
            </a:pPr>
            <a:r>
              <a:rPr lang="en-US"/>
              <a:t>Beginning of School Year 2024 started rollout with TFI for schools in Implementation Year. Scheduling was the hardest part of this process: Gathering the school teams together. Data pulled from PBIS Apps</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g399434b4473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4" name="Google Shape;954;g399434b4473_0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1100"/>
              <a:buFont typeface="Arial"/>
              <a:buNone/>
            </a:pPr>
            <a:r>
              <a:rPr lang="en-US" sz="1000">
                <a:latin typeface="Arial"/>
                <a:ea typeface="Arial"/>
                <a:cs typeface="Arial"/>
                <a:sym typeface="Arial"/>
              </a:rPr>
              <a:t>M</a:t>
            </a:r>
            <a:endParaRPr sz="1000">
              <a:latin typeface="Arial"/>
              <a:ea typeface="Arial"/>
              <a:cs typeface="Arial"/>
              <a:sym typeface="Arial"/>
            </a:endParaRPr>
          </a:p>
          <a:p>
            <a:pPr marL="0" lvl="0" indent="0" algn="l" rtl="0">
              <a:lnSpc>
                <a:spcPct val="90000"/>
              </a:lnSpc>
              <a:spcBef>
                <a:spcPts val="1000"/>
              </a:spcBef>
              <a:spcAft>
                <a:spcPts val="0"/>
              </a:spcAft>
              <a:buClr>
                <a:schemeClr val="dk1"/>
              </a:buClr>
              <a:buSzPts val="1100"/>
              <a:buFont typeface="Arial"/>
              <a:buNone/>
            </a:pPr>
            <a:r>
              <a:rPr lang="en-US" sz="1000">
                <a:latin typeface="Arial"/>
                <a:ea typeface="Arial"/>
                <a:cs typeface="Arial"/>
                <a:sym typeface="Arial"/>
              </a:rPr>
              <a:t>• The consistency in high scores — mostly in the 80s and above — indicates that teachers’ perceptions of the Ci3T model’s goals, procedures, and outcomes remained favorable and stable over time.</a:t>
            </a:r>
            <a:endParaRPr sz="1000">
              <a:latin typeface="Arial"/>
              <a:ea typeface="Arial"/>
              <a:cs typeface="Arial"/>
              <a:sym typeface="Arial"/>
            </a:endParaRPr>
          </a:p>
          <a:p>
            <a:pPr marL="0" lvl="0" indent="0" algn="l" rtl="0">
              <a:lnSpc>
                <a:spcPct val="90000"/>
              </a:lnSpc>
              <a:spcBef>
                <a:spcPts val="1000"/>
              </a:spcBef>
              <a:spcAft>
                <a:spcPts val="0"/>
              </a:spcAft>
              <a:buClr>
                <a:schemeClr val="dk1"/>
              </a:buClr>
              <a:buSzPts val="1100"/>
              <a:buFont typeface="Arial"/>
              <a:buNone/>
            </a:pPr>
            <a:r>
              <a:rPr lang="en-US" sz="1000">
                <a:latin typeface="Arial"/>
                <a:ea typeface="Arial"/>
                <a:cs typeface="Arial"/>
                <a:sym typeface="Arial"/>
              </a:rPr>
              <a:t>• Possible ceiling effect: Spring scores were already high.</a:t>
            </a:r>
            <a:endParaRPr sz="1000">
              <a:latin typeface="Arial"/>
              <a:ea typeface="Arial"/>
              <a:cs typeface="Arial"/>
              <a:sym typeface="Arial"/>
            </a:endParaRPr>
          </a:p>
          <a:p>
            <a:pPr marL="0" lvl="0" indent="0" algn="l" rtl="0">
              <a:lnSpc>
                <a:spcPct val="90000"/>
              </a:lnSpc>
              <a:spcBef>
                <a:spcPts val="1000"/>
              </a:spcBef>
              <a:spcAft>
                <a:spcPts val="0"/>
              </a:spcAft>
              <a:buClr>
                <a:schemeClr val="dk1"/>
              </a:buClr>
              <a:buSzPts val="1100"/>
              <a:buFont typeface="Arial"/>
              <a:buNone/>
            </a:pPr>
            <a:r>
              <a:rPr lang="en-US" sz="1000">
                <a:latin typeface="Arial"/>
                <a:ea typeface="Arial"/>
                <a:cs typeface="Arial"/>
                <a:sym typeface="Arial"/>
              </a:rPr>
              <a:t>• This stability suggests early buy-in to the model and may reflect strong initial training or alignment with staff values.</a:t>
            </a:r>
            <a:endParaRPr sz="1000">
              <a:latin typeface="Arial"/>
              <a:ea typeface="Arial"/>
              <a:cs typeface="Arial"/>
              <a:sym typeface="Arial"/>
            </a:endParaRPr>
          </a:p>
          <a:p>
            <a:pPr marL="0" lvl="0" indent="0" algn="l" rtl="0">
              <a:lnSpc>
                <a:spcPct val="90000"/>
              </a:lnSpc>
              <a:spcBef>
                <a:spcPts val="1000"/>
              </a:spcBef>
              <a:spcAft>
                <a:spcPts val="0"/>
              </a:spcAft>
              <a:buClr>
                <a:schemeClr val="dk1"/>
              </a:buClr>
              <a:buSzPts val="1100"/>
              <a:buFont typeface="Arial"/>
              <a:buNone/>
            </a:pPr>
            <a:endParaRPr sz="1000">
              <a:latin typeface="Arial"/>
              <a:ea typeface="Arial"/>
              <a:cs typeface="Arial"/>
              <a:sym typeface="Arial"/>
            </a:endParaRPr>
          </a:p>
          <a:p>
            <a:pPr marL="0" lvl="0" indent="0" algn="l" rtl="0">
              <a:lnSpc>
                <a:spcPct val="90000"/>
              </a:lnSpc>
              <a:spcBef>
                <a:spcPts val="1000"/>
              </a:spcBef>
              <a:spcAft>
                <a:spcPts val="0"/>
              </a:spcAft>
              <a:buClr>
                <a:schemeClr val="dk1"/>
              </a:buClr>
              <a:buSzPts val="1100"/>
              <a:buFont typeface="Arial"/>
              <a:buNone/>
            </a:pPr>
            <a:r>
              <a:rPr lang="en-US" sz="1000">
                <a:latin typeface="Arial"/>
                <a:ea typeface="Arial"/>
                <a:cs typeface="Arial"/>
                <a:sym typeface="Arial"/>
              </a:rPr>
              <a:t>• Suggests stable perception of Ci3T's acceptability and relevance during early implementation.</a:t>
            </a:r>
            <a:endParaRPr sz="1000"/>
          </a:p>
        </p:txBody>
      </p:sp>
      <p:sp>
        <p:nvSpPr>
          <p:cNvPr id="955" name="Google Shape;955;g399434b4473_0_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51</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g3a3b445b563_0_2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1" name="Google Shape;961;g3a3b445b563_0_2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M</a:t>
            </a:r>
            <a:endParaRPr dirty="0"/>
          </a:p>
          <a:p>
            <a:pPr marL="0" lvl="0" indent="0" algn="l" rtl="0">
              <a:spcBef>
                <a:spcPts val="0"/>
              </a:spcBef>
              <a:spcAft>
                <a:spcPts val="0"/>
              </a:spcAft>
              <a:buNone/>
            </a:pPr>
            <a:r>
              <a:rPr lang="en-US" dirty="0"/>
              <a:t>Magda’s Slide - Research Question 3 – Relationship between Social Validity and Treatment Integrity</a:t>
            </a:r>
            <a:endParaRPr dirty="0"/>
          </a:p>
          <a:p>
            <a:pPr marL="0" lvl="0" indent="0" algn="l" rtl="0">
              <a:spcBef>
                <a:spcPts val="0"/>
              </a:spcBef>
              <a:spcAft>
                <a:spcPts val="0"/>
              </a:spcAft>
              <a:buClr>
                <a:schemeClr val="dk1"/>
              </a:buClr>
              <a:buSzPts val="1100"/>
              <a:buFont typeface="Arial"/>
              <a:buNone/>
            </a:pPr>
            <a:r>
              <a:rPr lang="en-US" dirty="0"/>
              <a:t>To what extent is an educator’s social validity score related to that educator’s treatment integrity score at a given time point during Ci3T implementation?</a:t>
            </a:r>
            <a:endParaRPr dirty="0"/>
          </a:p>
          <a:p>
            <a:pPr marL="0" lvl="0" indent="0" algn="l" rtl="0">
              <a:spcBef>
                <a:spcPts val="0"/>
              </a:spcBef>
              <a:spcAft>
                <a:spcPts val="0"/>
              </a:spcAft>
              <a:buClr>
                <a:schemeClr val="dk1"/>
              </a:buClr>
              <a:buSzPts val="1100"/>
              <a:buFont typeface="Arial"/>
              <a:buNone/>
            </a:pPr>
            <a:r>
              <a:rPr lang="en-US" dirty="0"/>
              <a:t>Findings:</a:t>
            </a:r>
            <a:endParaRPr dirty="0"/>
          </a:p>
          <a:p>
            <a:pPr marL="0" lvl="0" indent="0" algn="l" rtl="0">
              <a:spcBef>
                <a:spcPts val="0"/>
              </a:spcBef>
              <a:spcAft>
                <a:spcPts val="0"/>
              </a:spcAft>
              <a:buClr>
                <a:schemeClr val="dk1"/>
              </a:buClr>
              <a:buSzPts val="1100"/>
              <a:buFont typeface="Arial"/>
              <a:buNone/>
            </a:pPr>
            <a:r>
              <a:rPr lang="en-US" dirty="0"/>
              <a:t>• Pearson r = 0.323 for PIRS vs. TSR in Fall 2023, with a p-value = 0.017. This correlation is statistically significant (at the 0.05 level) and can be characterized as a moderate positive relationship.</a:t>
            </a:r>
            <a:endParaRPr dirty="0"/>
          </a:p>
          <a:p>
            <a:pPr marL="0" lvl="0" indent="0" algn="l" rtl="0">
              <a:spcBef>
                <a:spcPts val="0"/>
              </a:spcBef>
              <a:spcAft>
                <a:spcPts val="0"/>
              </a:spcAft>
              <a:buClr>
                <a:schemeClr val="dk1"/>
              </a:buClr>
              <a:buSzPts val="1100"/>
              <a:buFont typeface="Arial"/>
              <a:buNone/>
            </a:pPr>
            <a:r>
              <a:rPr lang="en-US" dirty="0"/>
              <a:t>• Educators with high social validity scores tended to have higher treatment integrity in implementation</a:t>
            </a:r>
            <a:endParaRPr dirty="0"/>
          </a:p>
          <a:p>
            <a:pPr marL="0" lvl="0" indent="0" algn="l" rtl="0">
              <a:spcBef>
                <a:spcPts val="0"/>
              </a:spcBef>
              <a:spcAft>
                <a:spcPts val="0"/>
              </a:spcAft>
              <a:buNone/>
            </a:pPr>
            <a:endParaRPr dirty="0"/>
          </a:p>
        </p:txBody>
      </p:sp>
      <p:sp>
        <p:nvSpPr>
          <p:cNvPr id="962" name="Google Shape;962;g3a3b445b563_0_26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52</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399434b4473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399434b4473_0_30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L</a:t>
            </a:r>
            <a:endParaRPr/>
          </a:p>
          <a:p>
            <a:pPr marL="0" lvl="0" indent="0" algn="l" rtl="0">
              <a:spcBef>
                <a:spcPts val="0"/>
              </a:spcBef>
              <a:spcAft>
                <a:spcPts val="0"/>
              </a:spcAft>
              <a:buNone/>
            </a:pPr>
            <a:r>
              <a:rPr lang="en-US"/>
              <a:t>Hilo Inter BON Dance 4 min 44 sec</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Google Shape;973;g399434b4473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4" name="Google Shape;974;g399434b4473_0_3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L</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g399434b4473_0_3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5" name="Google Shape;985;g399434b4473_0_3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L</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
            </a:r>
          </a:p>
          <a:p>
            <a:r>
              <a:rPr lang="en-US" dirty="0"/>
              <a:t>(will speed through this section)</a:t>
            </a:r>
          </a:p>
        </p:txBody>
      </p:sp>
      <p:sp>
        <p:nvSpPr>
          <p:cNvPr id="4" name="Slide Number Placeholder 3"/>
          <p:cNvSpPr>
            <a:spLocks noGrp="1"/>
          </p:cNvSpPr>
          <p:nvPr>
            <p:ph type="sldNum" sz="quarter" idx="5"/>
          </p:nvPr>
        </p:nvSpPr>
        <p:spPr/>
        <p:txBody>
          <a:bodyPr/>
          <a:lstStyle/>
          <a:p>
            <a:fld id="{354B5707-476E-F540-B8FF-8E5DB928D056}" type="slidenum">
              <a:rPr lang="en-US" smtClean="0"/>
              <a:t>5</a:t>
            </a:fld>
            <a:endParaRPr lang="en-US"/>
          </a:p>
        </p:txBody>
      </p:sp>
    </p:spTree>
    <p:extLst>
      <p:ext uri="{BB962C8B-B14F-4D97-AF65-F5344CB8AC3E}">
        <p14:creationId xmlns:p14="http://schemas.microsoft.com/office/powerpoint/2010/main" val="1688033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
            </a:r>
          </a:p>
        </p:txBody>
      </p:sp>
      <p:sp>
        <p:nvSpPr>
          <p:cNvPr id="4" name="Slide Number Placeholder 3"/>
          <p:cNvSpPr>
            <a:spLocks noGrp="1"/>
          </p:cNvSpPr>
          <p:nvPr>
            <p:ph type="sldNum" sz="quarter" idx="5"/>
          </p:nvPr>
        </p:nvSpPr>
        <p:spPr/>
        <p:txBody>
          <a:bodyPr/>
          <a:lstStyle/>
          <a:p>
            <a:fld id="{354B5707-476E-F540-B8FF-8E5DB928D056}" type="slidenum">
              <a:rPr lang="en-US" smtClean="0"/>
              <a:t>56</a:t>
            </a:fld>
            <a:endParaRPr lang="en-US"/>
          </a:p>
        </p:txBody>
      </p:sp>
    </p:spTree>
    <p:extLst>
      <p:ext uri="{BB962C8B-B14F-4D97-AF65-F5344CB8AC3E}">
        <p14:creationId xmlns:p14="http://schemas.microsoft.com/office/powerpoint/2010/main" val="21544711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399434b4473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 name="Google Shape;545;g399434b4473_0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a:t>
            </a:r>
            <a:endParaRPr/>
          </a:p>
        </p:txBody>
      </p:sp>
      <p:sp>
        <p:nvSpPr>
          <p:cNvPr id="546" name="Google Shape;546;g399434b4473_0_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399434b4473_0_5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399434b4473_0_5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L</a:t>
            </a:r>
            <a:endParaRPr/>
          </a:p>
          <a:p>
            <a:pPr marL="0" lvl="0" indent="0" algn="l" rtl="0">
              <a:spcBef>
                <a:spcPts val="0"/>
              </a:spcBef>
              <a:spcAft>
                <a:spcPts val="0"/>
              </a:spcAft>
              <a:buNone/>
            </a:pPr>
            <a:r>
              <a:rPr lang="en-US"/>
              <a:t>Each year we send out our complex wide training memo- describing what will be provided for our Ci3T school teams. Our Complex Lead team plans out how long and where the training will be held, during the summer before school starts. </a:t>
            </a:r>
            <a:endParaRPr/>
          </a:p>
        </p:txBody>
      </p:sp>
      <p:sp>
        <p:nvSpPr>
          <p:cNvPr id="1004" name="Google Shape;1004;g399434b4473_0_5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58</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a:extLst>
            <a:ext uri="{FF2B5EF4-FFF2-40B4-BE49-F238E27FC236}">
              <a16:creationId xmlns:a16="http://schemas.microsoft.com/office/drawing/2014/main" id="{477FAFC1-1FF4-757F-A1BE-BCDAF8A38B1B}"/>
            </a:ext>
          </a:extLst>
        </p:cNvPr>
        <p:cNvGrpSpPr/>
        <p:nvPr/>
      </p:nvGrpSpPr>
      <p:grpSpPr>
        <a:xfrm>
          <a:off x="0" y="0"/>
          <a:ext cx="0" cy="0"/>
          <a:chOff x="0" y="0"/>
          <a:chExt cx="0" cy="0"/>
        </a:xfrm>
      </p:grpSpPr>
      <p:sp>
        <p:nvSpPr>
          <p:cNvPr id="1002" name="Google Shape;1002;g399434b4473_0_525:notes">
            <a:extLst>
              <a:ext uri="{FF2B5EF4-FFF2-40B4-BE49-F238E27FC236}">
                <a16:creationId xmlns:a16="http://schemas.microsoft.com/office/drawing/2014/main" id="{1F7B1C06-232C-1014-85A5-8ED6A57904B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399434b4473_0_525:notes">
            <a:extLst>
              <a:ext uri="{FF2B5EF4-FFF2-40B4-BE49-F238E27FC236}">
                <a16:creationId xmlns:a16="http://schemas.microsoft.com/office/drawing/2014/main" id="{7245D7F0-B58C-AF25-F7B2-4C72DC84679D}"/>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L</a:t>
            </a:r>
          </a:p>
          <a:p>
            <a:pPr marL="0" lvl="0" indent="0" algn="l" rtl="0">
              <a:spcBef>
                <a:spcPts val="0"/>
              </a:spcBef>
              <a:spcAft>
                <a:spcPts val="0"/>
              </a:spcAft>
              <a:buNone/>
            </a:pPr>
            <a:r>
              <a:rPr lang="en-US" dirty="0"/>
              <a:t>The Schools in the Implementation years will have some sessions that are the same every year to get everyone ready for the data collection process. Then each year we add in some new training that school teams can take back to their campus staff. This school year we focused on State initiatives that needed to be added into the schools Ci3T plans. We also focused on Tiered intervention practice for behavior and SEL.  </a:t>
            </a:r>
          </a:p>
        </p:txBody>
      </p:sp>
      <p:sp>
        <p:nvSpPr>
          <p:cNvPr id="1004" name="Google Shape;1004;g399434b4473_0_525:notes">
            <a:extLst>
              <a:ext uri="{FF2B5EF4-FFF2-40B4-BE49-F238E27FC236}">
                <a16:creationId xmlns:a16="http://schemas.microsoft.com/office/drawing/2014/main" id="{39980FEC-600D-6F34-3C8B-E004F6C48114}"/>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59</a:t>
            </a:fld>
            <a:endParaRPr/>
          </a:p>
        </p:txBody>
      </p:sp>
    </p:spTree>
    <p:extLst>
      <p:ext uri="{BB962C8B-B14F-4D97-AF65-F5344CB8AC3E}">
        <p14:creationId xmlns:p14="http://schemas.microsoft.com/office/powerpoint/2010/main" val="8458336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
            </a:r>
          </a:p>
        </p:txBody>
      </p:sp>
      <p:sp>
        <p:nvSpPr>
          <p:cNvPr id="4" name="Slide Number Placeholder 3"/>
          <p:cNvSpPr>
            <a:spLocks noGrp="1"/>
          </p:cNvSpPr>
          <p:nvPr>
            <p:ph type="sldNum" sz="quarter" idx="5"/>
          </p:nvPr>
        </p:nvSpPr>
        <p:spPr/>
        <p:txBody>
          <a:bodyPr/>
          <a:lstStyle/>
          <a:p>
            <a:fld id="{354B5707-476E-F540-B8FF-8E5DB928D056}" type="slidenum">
              <a:rPr lang="en-US" smtClean="0"/>
              <a:t>60</a:t>
            </a:fld>
            <a:endParaRPr lang="en-US"/>
          </a:p>
        </p:txBody>
      </p:sp>
    </p:spTree>
    <p:extLst>
      <p:ext uri="{BB962C8B-B14F-4D97-AF65-F5344CB8AC3E}">
        <p14:creationId xmlns:p14="http://schemas.microsoft.com/office/powerpoint/2010/main" val="14694538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
            </a:r>
          </a:p>
        </p:txBody>
      </p:sp>
      <p:sp>
        <p:nvSpPr>
          <p:cNvPr id="4" name="Slide Number Placeholder 3"/>
          <p:cNvSpPr>
            <a:spLocks noGrp="1"/>
          </p:cNvSpPr>
          <p:nvPr>
            <p:ph type="sldNum" sz="quarter" idx="5"/>
          </p:nvPr>
        </p:nvSpPr>
        <p:spPr/>
        <p:txBody>
          <a:bodyPr/>
          <a:lstStyle/>
          <a:p>
            <a:fld id="{354B5707-476E-F540-B8FF-8E5DB928D056}" type="slidenum">
              <a:rPr lang="en-US" smtClean="0"/>
              <a:t>61</a:t>
            </a:fld>
            <a:endParaRPr lang="en-US"/>
          </a:p>
        </p:txBody>
      </p:sp>
    </p:spTree>
    <p:extLst>
      <p:ext uri="{BB962C8B-B14F-4D97-AF65-F5344CB8AC3E}">
        <p14:creationId xmlns:p14="http://schemas.microsoft.com/office/powerpoint/2010/main" val="19440358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399434b4473_0_5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399434b4473_0_5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a:t>
            </a:r>
            <a:endParaRPr/>
          </a:p>
        </p:txBody>
      </p:sp>
      <p:sp>
        <p:nvSpPr>
          <p:cNvPr id="1034" name="Google Shape;1034;g399434b4473_0_5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62</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
            </a:r>
          </a:p>
          <a:p>
            <a:r>
              <a:rPr lang="en-US" dirty="0"/>
              <a:t>We continue to offer training to schools to build their Ci3T model of prevention (a few schools remain), and Ci3T Implementation Professional Learning Series sessions, plus additional professional learning like encouraging faculty and staff to attend Project EMPOWER sessions online or watch recordings after.</a:t>
            </a:r>
          </a:p>
        </p:txBody>
      </p:sp>
      <p:sp>
        <p:nvSpPr>
          <p:cNvPr id="4" name="Slide Number Placeholder 3"/>
          <p:cNvSpPr>
            <a:spLocks noGrp="1"/>
          </p:cNvSpPr>
          <p:nvPr>
            <p:ph type="sldNum" sz="quarter" idx="5"/>
          </p:nvPr>
        </p:nvSpPr>
        <p:spPr/>
        <p:txBody>
          <a:bodyPr/>
          <a:lstStyle/>
          <a:p>
            <a:fld id="{354B5707-476E-F540-B8FF-8E5DB928D056}" type="slidenum">
              <a:rPr lang="en-US" smtClean="0"/>
              <a:t>63</a:t>
            </a:fld>
            <a:endParaRPr lang="en-US"/>
          </a:p>
        </p:txBody>
      </p:sp>
    </p:spTree>
    <p:extLst>
      <p:ext uri="{BB962C8B-B14F-4D97-AF65-F5344CB8AC3E}">
        <p14:creationId xmlns:p14="http://schemas.microsoft.com/office/powerpoint/2010/main" val="13906649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t>
            </a:r>
          </a:p>
          <a:p>
            <a:r>
              <a:rPr lang="en-US" dirty="0"/>
              <a:t>We continue to learn and grow with our faculty and staff such as by having Ci3T Leadership Teams designate who will attend Project EMPOWER live, or when will the team get together to watch the recording after, pausing to discuss breakout room topics.</a:t>
            </a:r>
          </a:p>
        </p:txBody>
      </p:sp>
    </p:spTree>
    <p:extLst>
      <p:ext uri="{BB962C8B-B14F-4D97-AF65-F5344CB8AC3E}">
        <p14:creationId xmlns:p14="http://schemas.microsoft.com/office/powerpoint/2010/main" val="3055317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
            </a:r>
          </a:p>
          <a:p>
            <a:r>
              <a:rPr lang="en-US" dirty="0"/>
              <a:t>HIDOE next step, work in progress to get all data in one place for Ci3T Leadership Teams and teachers to be able to examine (e.g., at SST meetings)</a:t>
            </a:r>
          </a:p>
        </p:txBody>
      </p:sp>
      <p:sp>
        <p:nvSpPr>
          <p:cNvPr id="4" name="Slide Number Placeholder 3"/>
          <p:cNvSpPr>
            <a:spLocks noGrp="1"/>
          </p:cNvSpPr>
          <p:nvPr>
            <p:ph type="sldNum" sz="quarter" idx="10"/>
          </p:nvPr>
        </p:nvSpPr>
        <p:spPr/>
        <p:txBody>
          <a:bodyPr/>
          <a:lstStyle/>
          <a:p>
            <a:pPr marL="0" marR="0" lvl="0" indent="0" algn="r" defTabSz="931774" rtl="0" eaLnBrk="0" fontAlgn="base" latinLnBrk="0" hangingPunct="0">
              <a:lnSpc>
                <a:spcPct val="100000"/>
              </a:lnSpc>
              <a:spcBef>
                <a:spcPct val="0"/>
              </a:spcBef>
              <a:spcAft>
                <a:spcPct val="0"/>
              </a:spcAft>
              <a:buClrTx/>
              <a:buSzTx/>
              <a:buFontTx/>
              <a:buNone/>
              <a:tabLst/>
              <a:defRPr/>
            </a:pPr>
            <a:fld id="{DFDAB86F-69B3-40D1-ADA3-E7244A873187}" type="slidenum">
              <a:rPr kumimoji="0" lang="en-US" sz="13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rPr>
              <a:pPr marL="0" marR="0" lvl="0" indent="0" algn="r" defTabSz="931774" rtl="0" eaLnBrk="0" fontAlgn="base" latinLnBrk="0" hangingPunct="0">
                <a:lnSpc>
                  <a:spcPct val="100000"/>
                </a:lnSpc>
                <a:spcBef>
                  <a:spcPct val="0"/>
                </a:spcBef>
                <a:spcAft>
                  <a:spcPct val="0"/>
                </a:spcAft>
                <a:buClrTx/>
                <a:buSzTx/>
                <a:buFontTx/>
                <a:buNone/>
                <a:tabLst/>
                <a:defRPr/>
              </a:pPr>
              <a:t>65</a:t>
            </a:fld>
            <a:endParaRPr kumimoji="0" lang="en-US" sz="13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1787037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6" name="Google Shape;39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 &amp; L &amp; M</a:t>
            </a:r>
          </a:p>
          <a:p>
            <a:r>
              <a:rPr lang="en-US" dirty="0"/>
              <a:t>Any questions?</a:t>
            </a:r>
          </a:p>
          <a:p>
            <a:r>
              <a:rPr lang="en-US" dirty="0"/>
              <a:t>Tag us in your Ci3T highlights- we’d love to see Ci3T in action! Follow us on Twitter or Instagram for updates and links to resources! @Ci3TModel</a:t>
            </a:r>
          </a:p>
        </p:txBody>
      </p:sp>
      <p:sp>
        <p:nvSpPr>
          <p:cNvPr id="4" name="Slide Number Placeholder 3"/>
          <p:cNvSpPr>
            <a:spLocks noGrp="1"/>
          </p:cNvSpPr>
          <p:nvPr>
            <p:ph type="sldNum" sz="quarter" idx="5"/>
          </p:nvPr>
        </p:nvSpPr>
        <p:spPr/>
        <p:txBody>
          <a:bodyPr/>
          <a:lstStyle/>
          <a:p>
            <a:fld id="{354B5707-476E-F540-B8FF-8E5DB928D056}" type="slidenum">
              <a:rPr lang="en-US" smtClean="0"/>
              <a:t>66</a:t>
            </a:fld>
            <a:endParaRPr lang="en-US"/>
          </a:p>
        </p:txBody>
      </p:sp>
    </p:spTree>
    <p:extLst>
      <p:ext uri="{BB962C8B-B14F-4D97-AF65-F5344CB8AC3E}">
        <p14:creationId xmlns:p14="http://schemas.microsoft.com/office/powerpoint/2010/main" val="2545434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solidFill>
                  <a:schemeClr val="bg1"/>
                </a:solidFill>
              </a:rPr>
              <a:t>Ci3T Implementation Manuals</a:t>
            </a:r>
          </a:p>
          <a:p>
            <a:r>
              <a:rPr lang="en-US" dirty="0">
                <a:solidFill>
                  <a:schemeClr val="bg1"/>
                </a:solidFill>
              </a:rPr>
              <a:t>Roles &amp; Responsibilities</a:t>
            </a:r>
            <a:br>
              <a:rPr lang="en-US" dirty="0"/>
            </a:br>
            <a:r>
              <a:rPr lang="en-US" sz="1200" b="0" spc="0" dirty="0">
                <a:solidFill>
                  <a:srgbClr val="FFC000"/>
                </a:solidFill>
              </a:rPr>
              <a:t>Academic, Behavior, &amp; Social Domains</a:t>
            </a:r>
          </a:p>
          <a:p>
            <a:r>
              <a:rPr lang="en-US" sz="1200" b="0" spc="0" dirty="0">
                <a:solidFill>
                  <a:srgbClr val="FFC000"/>
                </a:solidFill>
              </a:rPr>
              <a:t>Procedures for teaching, reinforcing, monitoring</a:t>
            </a:r>
          </a:p>
          <a:p>
            <a:r>
              <a:rPr lang="en-US" sz="1200" b="0" spc="0" dirty="0">
                <a:solidFill>
                  <a:srgbClr val="FFC000"/>
                </a:solidFill>
              </a:rPr>
              <a:t>Reactive plan</a:t>
            </a:r>
            <a:endParaRPr lang="en-US" dirty="0"/>
          </a:p>
        </p:txBody>
      </p:sp>
      <p:sp>
        <p:nvSpPr>
          <p:cNvPr id="4" name="Slide Number Placeholder 3"/>
          <p:cNvSpPr>
            <a:spLocks noGrp="1"/>
          </p:cNvSpPr>
          <p:nvPr>
            <p:ph type="sldNum" sz="quarter" idx="5"/>
          </p:nvPr>
        </p:nvSpPr>
        <p:spPr/>
        <p:txBody>
          <a:bodyPr/>
          <a:lstStyle/>
          <a:p>
            <a:fld id="{354B5707-476E-F540-B8FF-8E5DB928D056}" type="slidenum">
              <a:rPr lang="en-US" smtClean="0"/>
              <a:t>10</a:t>
            </a:fld>
            <a:endParaRPr lang="en-US"/>
          </a:p>
        </p:txBody>
      </p:sp>
    </p:spTree>
    <p:extLst>
      <p:ext uri="{BB962C8B-B14F-4D97-AF65-F5344CB8AC3E}">
        <p14:creationId xmlns:p14="http://schemas.microsoft.com/office/powerpoint/2010/main" val="98707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online modules to support independent learning or Ci3T Leadership Team presentations to faculty and staff.</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99322B-9F77-ED40-B088-AC485BE214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36797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Calibri" charset="0"/>
                <a:ea typeface="MS PGothic" charset="-128"/>
              </a:rPr>
              <a:t>Ci3T didn’t start in Hawaii, started field tests in 1996 in Southern California. Came to Hawaii in 2018 (first schools trained). Continues to grow nationwide as an expanded form of MTSS.</a:t>
            </a:r>
          </a:p>
          <a:p>
            <a:r>
              <a:rPr lang="en-US" altLang="en-US" dirty="0">
                <a:latin typeface="Calibri" charset="0"/>
                <a:ea typeface="MS PGothic" charset="-128"/>
              </a:rPr>
              <a:t>CA &amp; AZ start</a:t>
            </a:r>
            <a:r>
              <a:rPr lang="en-US" altLang="en-US" dirty="0">
                <a:latin typeface="Calibri" charset="0"/>
                <a:ea typeface="MS PGothic" charset="-128"/>
                <a:sym typeface="Wingdings" charset="2"/>
              </a:rPr>
              <a:t> Tennessee  North Carolina Kansas </a:t>
            </a:r>
          </a:p>
          <a:p>
            <a:r>
              <a:rPr lang="en-US" altLang="en-US" dirty="0">
                <a:latin typeface="Calibri" charset="0"/>
                <a:ea typeface="MS PGothic" charset="-128"/>
                <a:sym typeface="Wingdings" charset="2"/>
              </a:rPr>
              <a:t>Trainings in MO, KS, VT, AZ</a:t>
            </a:r>
          </a:p>
          <a:p>
            <a:r>
              <a:rPr lang="en-US" altLang="en-US" dirty="0">
                <a:latin typeface="Calibri" charset="0"/>
                <a:ea typeface="MS PGothic" charset="-128"/>
              </a:rPr>
              <a:t>More trainings and grants: MO, KS, AL, SC, HI, KY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4B5707-476E-F540-B8FF-8E5DB928D0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83317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5.png"/><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890BC6AC-0E00-E049-AD53-FF2F2C9DEFB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7039" y="6312245"/>
            <a:ext cx="5130435" cy="448151"/>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pic>
        <p:nvPicPr>
          <p:cNvPr id="6" name="Ci3T Logo">
            <a:extLst>
              <a:ext uri="{FF2B5EF4-FFF2-40B4-BE49-F238E27FC236}">
                <a16:creationId xmlns:a16="http://schemas.microsoft.com/office/drawing/2014/main" id="{88887E56-04DF-3780-8493-5B9FDE04EC07}"/>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rcRect/>
          <a:stretch/>
        </p:blipFill>
        <p:spPr>
          <a:xfrm>
            <a:off x="10871236" y="5684794"/>
            <a:ext cx="1134809" cy="984337"/>
          </a:xfrm>
          <a:prstGeom prst="rect">
            <a:avLst/>
          </a:prstGeom>
          <a:effectLst>
            <a:outerShdw blurRad="50800" dist="76200" dir="5400000" sx="1000" sy="1000" algn="ctr" rotWithShape="0">
              <a:srgbClr val="000000"/>
            </a:outerShdw>
          </a:effectLst>
        </p:spPr>
      </p:pic>
      <p:sp>
        <p:nvSpPr>
          <p:cNvPr id="2" name="Date Placeholder 1"/>
          <p:cNvSpPr>
            <a:spLocks noGrp="1"/>
          </p:cNvSpPr>
          <p:nvPr>
            <p:ph type="dt" sz="half" idx="10"/>
          </p:nvPr>
        </p:nvSpPr>
        <p:spPr/>
        <p:txBody>
          <a:bodyPr/>
          <a:lstStyle/>
          <a:p>
            <a:fld id="{A3B2DC11-DD4D-3344-9EAB-425775B559C7}" type="datetimeFigureOut">
              <a:rPr lang="en-US" smtClean="0"/>
              <a:t>11/19/25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1316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1599261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7869150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txBody>
            <a:bodyPr/>
            <a:lstStyle/>
            <a:p>
              <a:endParaRPr lang="en-US"/>
            </a:p>
          </p:txBody>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extLst>
              <p:ext uri="{D42A27DB-BD31-4B8C-83A1-F6EECF244321}">
                <p14:modId xmlns:p14="http://schemas.microsoft.com/office/powerpoint/2010/main" val="1326722726"/>
              </p:ext>
            </p:extLst>
          </p:nvPr>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8630971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24" name="Diagram 23">
            <a:extLst>
              <a:ext uri="{FF2B5EF4-FFF2-40B4-BE49-F238E27FC236}">
                <a16:creationId xmlns:a16="http://schemas.microsoft.com/office/drawing/2014/main" id="{A458C387-2AAB-A0B9-CBA5-04BC0AA63AA9}"/>
              </a:ext>
            </a:extLst>
          </p:cNvPr>
          <p:cNvGraphicFramePr/>
          <p:nvPr userDrawn="1">
            <p:extLst>
              <p:ext uri="{D42A27DB-BD31-4B8C-83A1-F6EECF244321}">
                <p14:modId xmlns:p14="http://schemas.microsoft.com/office/powerpoint/2010/main" val="1269729536"/>
              </p:ext>
            </p:extLst>
          </p:nvPr>
        </p:nvGraphicFramePr>
        <p:xfrm>
          <a:off x="59258" y="1476873"/>
          <a:ext cx="12073484" cy="45355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5" name="TextBox 24">
            <a:extLst>
              <a:ext uri="{FF2B5EF4-FFF2-40B4-BE49-F238E27FC236}">
                <a16:creationId xmlns:a16="http://schemas.microsoft.com/office/drawing/2014/main" id="{724B3ED0-407A-761A-900F-13051152CF48}"/>
              </a:ext>
            </a:extLst>
          </p:cNvPr>
          <p:cNvSpPr txBox="1"/>
          <p:nvPr userDrawn="1"/>
        </p:nvSpPr>
        <p:spPr>
          <a:xfrm>
            <a:off x="2942086" y="5893676"/>
            <a:ext cx="2402074" cy="770362"/>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cs typeface="Arial" panose="020B0604020202020204" pitchFamily="34" charset="0"/>
              </a:rPr>
              <a:t>Fall Treatment Integrity and Social Validity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cs typeface="Arial" panose="020B0604020202020204" pitchFamily="34" charset="0"/>
              </a:rPr>
              <a:t>(≈ 4 weeks)</a:t>
            </a:r>
          </a:p>
        </p:txBody>
      </p:sp>
      <p:sp>
        <p:nvSpPr>
          <p:cNvPr id="26" name="TextBox 25">
            <a:extLst>
              <a:ext uri="{FF2B5EF4-FFF2-40B4-BE49-F238E27FC236}">
                <a16:creationId xmlns:a16="http://schemas.microsoft.com/office/drawing/2014/main" id="{DF671B3C-037B-404F-4602-DAFFF4FA44C7}"/>
              </a:ext>
            </a:extLst>
          </p:cNvPr>
          <p:cNvSpPr txBox="1"/>
          <p:nvPr userDrawn="1"/>
        </p:nvSpPr>
        <p:spPr>
          <a:xfrm>
            <a:off x="6988458" y="5893677"/>
            <a:ext cx="2402074" cy="770362"/>
          </a:xfrm>
          <a:prstGeom prst="roundRect">
            <a:avLst/>
          </a:prstGeom>
          <a:solidFill>
            <a:srgbClr val="22AA83"/>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cs typeface="Arial" panose="020B0604020202020204" pitchFamily="34" charset="0"/>
              </a:rPr>
              <a:t>Spring Treatment Integrity and Social Validity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cs typeface="Arial" panose="020B0604020202020204" pitchFamily="34" charset="0"/>
              </a:rPr>
              <a:t>(≈ 4 weeks)</a:t>
            </a:r>
          </a:p>
        </p:txBody>
      </p:sp>
      <p:sp>
        <p:nvSpPr>
          <p:cNvPr id="27" name="TextBox 26">
            <a:extLst>
              <a:ext uri="{FF2B5EF4-FFF2-40B4-BE49-F238E27FC236}">
                <a16:creationId xmlns:a16="http://schemas.microsoft.com/office/drawing/2014/main" id="{9F33B1CA-7661-5913-DB00-B4394C780FAB}"/>
              </a:ext>
            </a:extLst>
          </p:cNvPr>
          <p:cNvSpPr txBox="1"/>
          <p:nvPr userDrawn="1"/>
        </p:nvSpPr>
        <p:spPr>
          <a:xfrm>
            <a:off x="0" y="130847"/>
            <a:ext cx="12192000" cy="1314206"/>
          </a:xfrm>
          <a:prstGeom prst="rect">
            <a:avLst/>
          </a:prstGeom>
          <a:noFill/>
        </p:spPr>
        <p:txBody>
          <a:bodyPr wrap="square" tIns="182880" rtlCol="0">
            <a:spAutoFit/>
          </a:bodyPr>
          <a:lstStyle/>
          <a:p>
            <a:pPr defTabSz="457200">
              <a:lnSpc>
                <a:spcPct val="80000"/>
              </a:lnSpc>
            </a:pPr>
            <a:r>
              <a:rPr lang="en-US" sz="4400" dirty="0">
                <a:solidFill>
                  <a:prstClr val="black"/>
                </a:solidFill>
                <a:cs typeface="Arial" panose="020B0604020202020204" pitchFamily="34" charset="0"/>
              </a:rPr>
              <a:t>Ci3T </a:t>
            </a:r>
            <a:r>
              <a:rPr lang="en-US" sz="4400" b="1" cap="small" dirty="0">
                <a:ln w="3175">
                  <a:solidFill>
                    <a:prstClr val="black"/>
                  </a:solidFill>
                </a:ln>
                <a:solidFill>
                  <a:srgbClr val="5B9BD5"/>
                </a:solidFill>
                <a:cs typeface="Arial" panose="020B0604020202020204" pitchFamily="34" charset="0"/>
              </a:rPr>
              <a:t>IMPLEMENTATION</a:t>
            </a:r>
            <a:br>
              <a:rPr lang="en-US" sz="4400" dirty="0">
                <a:solidFill>
                  <a:prstClr val="black"/>
                </a:solidFill>
                <a:cs typeface="Arial" panose="020B0604020202020204" pitchFamily="34" charset="0"/>
              </a:rPr>
            </a:br>
            <a:r>
              <a:rPr lang="en-US" sz="4400" dirty="0">
                <a:solidFill>
                  <a:prstClr val="black"/>
                </a:solidFill>
                <a:cs typeface="Arial" panose="020B0604020202020204" pitchFamily="34" charset="0"/>
              </a:rPr>
              <a:t>Professional Learning Series</a:t>
            </a:r>
          </a:p>
        </p:txBody>
      </p:sp>
      <p:sp>
        <p:nvSpPr>
          <p:cNvPr id="28" name="TextBox 27">
            <a:extLst>
              <a:ext uri="{FF2B5EF4-FFF2-40B4-BE49-F238E27FC236}">
                <a16:creationId xmlns:a16="http://schemas.microsoft.com/office/drawing/2014/main" id="{B7A67D0C-6378-B210-524F-2FD4B3F16138}"/>
              </a:ext>
            </a:extLst>
          </p:cNvPr>
          <p:cNvSpPr txBox="1"/>
          <p:nvPr userDrawn="1"/>
        </p:nvSpPr>
        <p:spPr>
          <a:xfrm>
            <a:off x="2495170" y="4028882"/>
            <a:ext cx="1159488" cy="175938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cs typeface="Arial" panose="020B0604020202020204" pitchFamily="34" charset="0"/>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cs typeface="Arial" panose="020B0604020202020204" pitchFamily="34" charset="0"/>
              </a:rPr>
              <a:t>(≈ 2 weeks)</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cs typeface="Arial" panose="020B0604020202020204" pitchFamily="34" charset="0"/>
              </a:rPr>
              <a:t>Opens 4-6 weeks after school begins</a:t>
            </a:r>
          </a:p>
        </p:txBody>
      </p:sp>
      <p:sp>
        <p:nvSpPr>
          <p:cNvPr id="29" name="TextBox 28">
            <a:extLst>
              <a:ext uri="{FF2B5EF4-FFF2-40B4-BE49-F238E27FC236}">
                <a16:creationId xmlns:a16="http://schemas.microsoft.com/office/drawing/2014/main" id="{1DDFF700-3B15-12AD-F5D9-D89C7539F69B}"/>
              </a:ext>
            </a:extLst>
          </p:cNvPr>
          <p:cNvSpPr txBox="1"/>
          <p:nvPr userDrawn="1"/>
        </p:nvSpPr>
        <p:spPr>
          <a:xfrm>
            <a:off x="5004315" y="4028882"/>
            <a:ext cx="1164100" cy="1759389"/>
          </a:xfrm>
          <a:prstGeom prst="roundRect">
            <a:avLst/>
          </a:prstGeom>
          <a:solidFill>
            <a:srgbClr val="98BDE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cs typeface="Arial" panose="020B0604020202020204" pitchFamily="34" charset="0"/>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cs typeface="Arial" panose="020B0604020202020204" pitchFamily="34" charset="0"/>
              </a:rPr>
              <a:t>(≈ 2 weeks)</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cs typeface="Arial" panose="020B0604020202020204" pitchFamily="34" charset="0"/>
              </a:rPr>
              <a:t>First 2 weeks of December</a:t>
            </a:r>
          </a:p>
        </p:txBody>
      </p:sp>
      <p:sp>
        <p:nvSpPr>
          <p:cNvPr id="30" name="TextBox 29">
            <a:extLst>
              <a:ext uri="{FF2B5EF4-FFF2-40B4-BE49-F238E27FC236}">
                <a16:creationId xmlns:a16="http://schemas.microsoft.com/office/drawing/2014/main" id="{F2A0AD77-6BF1-46A9-94EC-96E33105665F}"/>
              </a:ext>
            </a:extLst>
          </p:cNvPr>
          <p:cNvSpPr txBox="1"/>
          <p:nvPr userDrawn="1"/>
        </p:nvSpPr>
        <p:spPr>
          <a:xfrm>
            <a:off x="9553117" y="4028882"/>
            <a:ext cx="1164100" cy="1759389"/>
          </a:xfrm>
          <a:prstGeom prst="roundRect">
            <a:avLst/>
          </a:prstGeom>
          <a:solidFill>
            <a:srgbClr val="22AA83"/>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cs typeface="Arial" panose="020B0604020202020204" pitchFamily="34" charset="0"/>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cs typeface="Arial" panose="020B0604020202020204" pitchFamily="34" charset="0"/>
              </a:rPr>
              <a:t>(≈ 2 weeks)</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cs typeface="Arial" panose="020B0604020202020204" pitchFamily="34" charset="0"/>
              </a:rPr>
              <a:t>Opens 4-6 weeks before school ends</a:t>
            </a:r>
          </a:p>
        </p:txBody>
      </p:sp>
      <p:sp>
        <p:nvSpPr>
          <p:cNvPr id="31" name="TextBox 30">
            <a:extLst>
              <a:ext uri="{FF2B5EF4-FFF2-40B4-BE49-F238E27FC236}">
                <a16:creationId xmlns:a16="http://schemas.microsoft.com/office/drawing/2014/main" id="{FA311D51-71AA-0755-7047-BB5BB2F158F6}"/>
              </a:ext>
            </a:extLst>
          </p:cNvPr>
          <p:cNvSpPr txBox="1"/>
          <p:nvPr userDrawn="1"/>
        </p:nvSpPr>
        <p:spPr>
          <a:xfrm>
            <a:off x="59258" y="1645919"/>
            <a:ext cx="12073484" cy="1200329"/>
          </a:xfrm>
          <a:prstGeom prst="rect">
            <a:avLst/>
          </a:prstGeom>
          <a:noFill/>
        </p:spPr>
        <p:txBody>
          <a:bodyPr wrap="square" rtlCol="0">
            <a:spAutoFit/>
          </a:bodyPr>
          <a:lstStyle/>
          <a:p>
            <a:pPr defTabSz="457200">
              <a:tabLst>
                <a:tab pos="395288" algn="ctr"/>
                <a:tab pos="1360488" algn="ctr"/>
                <a:tab pos="2392363" algn="ctr"/>
                <a:tab pos="3424238" algn="ctr"/>
                <a:tab pos="4398963" algn="ctr"/>
                <a:tab pos="5419725" algn="ctr"/>
                <a:tab pos="6427788" algn="ctr"/>
                <a:tab pos="7448550" algn="ctr"/>
                <a:tab pos="8447088" algn="ctr"/>
                <a:tab pos="9478963" algn="ctr"/>
                <a:tab pos="10420350" algn="ctr"/>
                <a:tab pos="11441113" algn="ctr"/>
              </a:tabLst>
            </a:pPr>
            <a:r>
              <a:rPr lang="en-US" sz="7200" b="1" dirty="0">
                <a:solidFill>
                  <a:prstClr val="white"/>
                </a:solidFill>
                <a:cs typeface="Arial" panose="020B0604020202020204" pitchFamily="34" charset="0"/>
              </a:rPr>
              <a:t>	0	1	2	3	4	5	6	7	8	9	</a:t>
            </a:r>
            <a:r>
              <a:rPr lang="en-US" sz="7200" b="1" spc="-700" dirty="0">
                <a:solidFill>
                  <a:prstClr val="white"/>
                </a:solidFill>
                <a:cs typeface="Arial" panose="020B0604020202020204" pitchFamily="34" charset="0"/>
              </a:rPr>
              <a:t>10	11</a:t>
            </a:r>
          </a:p>
        </p:txBody>
      </p:sp>
      <p:sp>
        <p:nvSpPr>
          <p:cNvPr id="32" name="TextBox 31">
            <a:extLst>
              <a:ext uri="{FF2B5EF4-FFF2-40B4-BE49-F238E27FC236}">
                <a16:creationId xmlns:a16="http://schemas.microsoft.com/office/drawing/2014/main" id="{EDFD9299-08F6-C33E-73B0-0CFBF393771C}"/>
              </a:ext>
            </a:extLst>
          </p:cNvPr>
          <p:cNvSpPr txBox="1"/>
          <p:nvPr userDrawn="1"/>
        </p:nvSpPr>
        <p:spPr>
          <a:xfrm>
            <a:off x="59258" y="1540514"/>
            <a:ext cx="12073484" cy="276999"/>
          </a:xfrm>
          <a:prstGeom prst="rect">
            <a:avLst/>
          </a:prstGeom>
          <a:noFill/>
        </p:spPr>
        <p:txBody>
          <a:bodyPr wrap="square" tIns="0" bIns="0" rtlCol="0">
            <a:spAutoFit/>
          </a:bodyPr>
          <a:lstStyle/>
          <a:p>
            <a:pPr algn="ctr" defTabSz="457200"/>
            <a:r>
              <a:rPr lang="en-US" cap="small" dirty="0">
                <a:solidFill>
                  <a:prstClr val="white">
                    <a:lumMod val="85000"/>
                  </a:prstClr>
                </a:solidFill>
                <a:cs typeface="Arial" panose="020B0604020202020204" pitchFamily="34" charset="0"/>
              </a:rPr>
              <a:t>—— academic month ——</a:t>
            </a:r>
          </a:p>
        </p:txBody>
      </p:sp>
      <p:pic>
        <p:nvPicPr>
          <p:cNvPr id="33" name="Picture 32" descr="Graphical user interface, text&#10;&#10;Description automatically generated">
            <a:extLst>
              <a:ext uri="{FF2B5EF4-FFF2-40B4-BE49-F238E27FC236}">
                <a16:creationId xmlns:a16="http://schemas.microsoft.com/office/drawing/2014/main" id="{7AEE12E7-D929-03D5-2B16-CCB634BAF5DD}"/>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370654" y="2792587"/>
            <a:ext cx="492162" cy="548640"/>
          </a:xfrm>
          <a:prstGeom prst="rect">
            <a:avLst/>
          </a:prstGeom>
        </p:spPr>
      </p:pic>
      <p:pic>
        <p:nvPicPr>
          <p:cNvPr id="34" name="Picture 33" descr="Graphical user interface, text&#10;&#10;Description automatically generated">
            <a:extLst>
              <a:ext uri="{FF2B5EF4-FFF2-40B4-BE49-F238E27FC236}">
                <a16:creationId xmlns:a16="http://schemas.microsoft.com/office/drawing/2014/main" id="{76AC53D2-9924-06C2-FA64-F1B90F86F836}"/>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6351242" y="2792587"/>
            <a:ext cx="492162" cy="548640"/>
          </a:xfrm>
          <a:prstGeom prst="rect">
            <a:avLst/>
          </a:prstGeom>
        </p:spPr>
      </p:pic>
      <p:pic>
        <p:nvPicPr>
          <p:cNvPr id="35" name="Picture 34" descr="Graphical user interface, text&#10;&#10;Description automatically generated">
            <a:extLst>
              <a:ext uri="{FF2B5EF4-FFF2-40B4-BE49-F238E27FC236}">
                <a16:creationId xmlns:a16="http://schemas.microsoft.com/office/drawing/2014/main" id="{B53FB939-88D0-D082-E4A2-36AD4AE9112E}"/>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7356220" y="2792587"/>
            <a:ext cx="492162" cy="548640"/>
          </a:xfrm>
          <a:prstGeom prst="rect">
            <a:avLst/>
          </a:prstGeom>
        </p:spPr>
      </p:pic>
      <p:pic>
        <p:nvPicPr>
          <p:cNvPr id="36" name="Picture 35" descr="Graphical user interface, text&#10;&#10;Description automatically generated">
            <a:extLst>
              <a:ext uri="{FF2B5EF4-FFF2-40B4-BE49-F238E27FC236}">
                <a16:creationId xmlns:a16="http://schemas.microsoft.com/office/drawing/2014/main" id="{16B53D00-A3CD-D6F5-59A8-9288A70DF775}"/>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334952" y="2792587"/>
            <a:ext cx="492162" cy="548640"/>
          </a:xfrm>
          <a:prstGeom prst="rect">
            <a:avLst/>
          </a:prstGeom>
        </p:spPr>
      </p:pic>
      <p:pic>
        <p:nvPicPr>
          <p:cNvPr id="37" name="Picture 36" descr="Graphical user interface, text&#10;&#10;Description automatically generated">
            <a:extLst>
              <a:ext uri="{FF2B5EF4-FFF2-40B4-BE49-F238E27FC236}">
                <a16:creationId xmlns:a16="http://schemas.microsoft.com/office/drawing/2014/main" id="{6E39C956-82E5-F890-946D-B5533498E552}"/>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2327505" y="2792587"/>
            <a:ext cx="492162" cy="548640"/>
          </a:xfrm>
          <a:prstGeom prst="rect">
            <a:avLst/>
          </a:prstGeom>
        </p:spPr>
      </p:pic>
      <p:pic>
        <p:nvPicPr>
          <p:cNvPr id="38" name="Picture 37" descr="Graphical user interface, text&#10;&#10;Description automatically generated">
            <a:extLst>
              <a:ext uri="{FF2B5EF4-FFF2-40B4-BE49-F238E27FC236}">
                <a16:creationId xmlns:a16="http://schemas.microsoft.com/office/drawing/2014/main" id="{0565FE2F-2026-3A2C-7AC6-295710059F72}"/>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290241" y="2792587"/>
            <a:ext cx="492162" cy="548640"/>
          </a:xfrm>
          <a:prstGeom prst="rect">
            <a:avLst/>
          </a:prstGeom>
        </p:spPr>
      </p:pic>
    </p:spTree>
    <p:extLst>
      <p:ext uri="{BB962C8B-B14F-4D97-AF65-F5344CB8AC3E}">
        <p14:creationId xmlns:p14="http://schemas.microsoft.com/office/powerpoint/2010/main" val="24959057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32880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11/19/25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11/19/25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pic>
        <p:nvPicPr>
          <p:cNvPr id="8" name="Ci3T Logo">
            <a:extLst>
              <a:ext uri="{FF2B5EF4-FFF2-40B4-BE49-F238E27FC236}">
                <a16:creationId xmlns:a16="http://schemas.microsoft.com/office/drawing/2014/main" id="{EA4A31EE-B5D9-A641-88B9-DE234CBD9B2C}"/>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rcRect/>
          <a:stretch/>
        </p:blipFill>
        <p:spPr>
          <a:xfrm>
            <a:off x="10871236" y="5684794"/>
            <a:ext cx="1134809" cy="984337"/>
          </a:xfrm>
          <a:prstGeom prst="rect">
            <a:avLst/>
          </a:prstGeom>
          <a:effectLst>
            <a:outerShdw blurRad="50800" dist="76200" dir="5400000" sx="1000" sy="1000" algn="ctr" rotWithShape="0">
              <a:srgbClr val="000000"/>
            </a:outerShdw>
          </a:effec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11/19/25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lvl="0" indent="-285750">
              <a:buFont typeface="Arial" panose="020B0604020202020204" pitchFamily="34" charset="0"/>
              <a:buChar cha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meline - Start">
  <p:cSld name="1_Timeline - Start">
    <p:spTree>
      <p:nvGrpSpPr>
        <p:cNvPr id="1" name="Shape 33"/>
        <p:cNvGrpSpPr/>
        <p:nvPr/>
      </p:nvGrpSpPr>
      <p:grpSpPr>
        <a:xfrm>
          <a:off x="0" y="0"/>
          <a:ext cx="0" cy="0"/>
          <a:chOff x="0" y="0"/>
          <a:chExt cx="0" cy="0"/>
        </a:xfrm>
      </p:grpSpPr>
      <p:sp>
        <p:nvSpPr>
          <p:cNvPr id="34" name="Google Shape;34;p44"/>
          <p:cNvSpPr txBox="1">
            <a:spLocks noGrp="1"/>
          </p:cNvSpPr>
          <p:nvPr>
            <p:ph type="body" idx="1"/>
          </p:nvPr>
        </p:nvSpPr>
        <p:spPr>
          <a:xfrm>
            <a:off x="9356830" y="4894184"/>
            <a:ext cx="2442640" cy="1711332"/>
          </a:xfrm>
          <a:prstGeom prst="rect">
            <a:avLst/>
          </a:prstGeom>
          <a:noFill/>
          <a:ln>
            <a:noFill/>
          </a:ln>
        </p:spPr>
        <p:txBody>
          <a:bodyPr spcFirstLastPara="1" wrap="square" lIns="91425" tIns="45700" rIns="91425" bIns="45700" anchor="t" anchorCtr="0">
            <a:noAutofit/>
          </a:bodyPr>
          <a:lstStyle>
            <a:lvl1pPr marL="457200" lvl="0" indent="-355600" algn="l">
              <a:lnSpc>
                <a:spcPct val="100000"/>
              </a:lnSpc>
              <a:spcBef>
                <a:spcPts val="0"/>
              </a:spcBef>
              <a:spcAft>
                <a:spcPts val="0"/>
              </a:spcAft>
              <a:buClr>
                <a:srgbClr val="3F3F3F"/>
              </a:buClr>
              <a:buSzPts val="2000"/>
              <a:buChar char="•"/>
              <a:defRPr sz="2000">
                <a:solidFill>
                  <a:srgbClr val="3F3F3F"/>
                </a:solidFill>
              </a:defRPr>
            </a:lvl1pPr>
            <a:lvl2pPr marL="914400" lvl="1" indent="-314325" algn="l">
              <a:lnSpc>
                <a:spcPct val="90000"/>
              </a:lnSpc>
              <a:spcBef>
                <a:spcPts val="500"/>
              </a:spcBef>
              <a:spcAft>
                <a:spcPts val="0"/>
              </a:spcAft>
              <a:buClr>
                <a:schemeClr val="dk2"/>
              </a:buClr>
              <a:buSzPts val="1350"/>
              <a:buChar char="o"/>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44"/>
          <p:cNvSpPr txBox="1">
            <a:spLocks noGrp="1"/>
          </p:cNvSpPr>
          <p:nvPr>
            <p:ph type="body" idx="2"/>
          </p:nvPr>
        </p:nvSpPr>
        <p:spPr>
          <a:xfrm>
            <a:off x="6589028" y="4894184"/>
            <a:ext cx="2442640" cy="1711332"/>
          </a:xfrm>
          <a:prstGeom prst="rect">
            <a:avLst/>
          </a:prstGeom>
          <a:noFill/>
          <a:ln>
            <a:noFill/>
          </a:ln>
        </p:spPr>
        <p:txBody>
          <a:bodyPr spcFirstLastPara="1" wrap="square" lIns="91425" tIns="45700" rIns="91425" bIns="45700" anchor="t" anchorCtr="0">
            <a:noAutofit/>
          </a:bodyPr>
          <a:lstStyle>
            <a:lvl1pPr marL="457200" lvl="0" indent="-355600" algn="l">
              <a:lnSpc>
                <a:spcPct val="100000"/>
              </a:lnSpc>
              <a:spcBef>
                <a:spcPts val="0"/>
              </a:spcBef>
              <a:spcAft>
                <a:spcPts val="0"/>
              </a:spcAft>
              <a:buClr>
                <a:srgbClr val="3F3F3F"/>
              </a:buClr>
              <a:buSzPts val="2000"/>
              <a:buChar char="•"/>
              <a:defRPr sz="2000">
                <a:solidFill>
                  <a:srgbClr val="3F3F3F"/>
                </a:solidFill>
              </a:defRPr>
            </a:lvl1pPr>
            <a:lvl2pPr marL="914400" lvl="1" indent="-314325" algn="l">
              <a:lnSpc>
                <a:spcPct val="90000"/>
              </a:lnSpc>
              <a:spcBef>
                <a:spcPts val="500"/>
              </a:spcBef>
              <a:spcAft>
                <a:spcPts val="0"/>
              </a:spcAft>
              <a:buClr>
                <a:schemeClr val="dk2"/>
              </a:buClr>
              <a:buSzPts val="1350"/>
              <a:buChar char="o"/>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44"/>
          <p:cNvSpPr txBox="1">
            <a:spLocks noGrp="1"/>
          </p:cNvSpPr>
          <p:nvPr>
            <p:ph type="body" idx="3"/>
          </p:nvPr>
        </p:nvSpPr>
        <p:spPr>
          <a:xfrm>
            <a:off x="3821226" y="4894184"/>
            <a:ext cx="2442640" cy="1711332"/>
          </a:xfrm>
          <a:prstGeom prst="rect">
            <a:avLst/>
          </a:prstGeom>
          <a:noFill/>
          <a:ln>
            <a:noFill/>
          </a:ln>
        </p:spPr>
        <p:txBody>
          <a:bodyPr spcFirstLastPara="1" wrap="square" lIns="91425" tIns="45700" rIns="91425" bIns="45700" anchor="t" anchorCtr="0">
            <a:noAutofit/>
          </a:bodyPr>
          <a:lstStyle>
            <a:lvl1pPr marL="457200" lvl="0" indent="-355600" algn="l">
              <a:lnSpc>
                <a:spcPct val="100000"/>
              </a:lnSpc>
              <a:spcBef>
                <a:spcPts val="0"/>
              </a:spcBef>
              <a:spcAft>
                <a:spcPts val="0"/>
              </a:spcAft>
              <a:buClr>
                <a:srgbClr val="3F3F3F"/>
              </a:buClr>
              <a:buSzPts val="2000"/>
              <a:buChar char="•"/>
              <a:defRPr sz="2000">
                <a:solidFill>
                  <a:srgbClr val="3F3F3F"/>
                </a:solidFill>
              </a:defRPr>
            </a:lvl1pPr>
            <a:lvl2pPr marL="914400" lvl="1" indent="-314325" algn="l">
              <a:lnSpc>
                <a:spcPct val="90000"/>
              </a:lnSpc>
              <a:spcBef>
                <a:spcPts val="500"/>
              </a:spcBef>
              <a:spcAft>
                <a:spcPts val="0"/>
              </a:spcAft>
              <a:buClr>
                <a:schemeClr val="dk2"/>
              </a:buClr>
              <a:buSzPts val="1350"/>
              <a:buChar char="o"/>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44"/>
          <p:cNvSpPr txBox="1">
            <a:spLocks noGrp="1"/>
          </p:cNvSpPr>
          <p:nvPr>
            <p:ph type="body" idx="4"/>
          </p:nvPr>
        </p:nvSpPr>
        <p:spPr>
          <a:xfrm>
            <a:off x="928357" y="4894184"/>
            <a:ext cx="2442640" cy="1711332"/>
          </a:xfrm>
          <a:prstGeom prst="rect">
            <a:avLst/>
          </a:prstGeom>
          <a:noFill/>
          <a:ln>
            <a:noFill/>
          </a:ln>
        </p:spPr>
        <p:txBody>
          <a:bodyPr spcFirstLastPara="1" wrap="square" lIns="91425" tIns="45700" rIns="91425" bIns="45700" anchor="t" anchorCtr="0">
            <a:noAutofit/>
          </a:bodyPr>
          <a:lstStyle>
            <a:lvl1pPr marL="457200" lvl="0" indent="-355600" algn="l">
              <a:lnSpc>
                <a:spcPct val="100000"/>
              </a:lnSpc>
              <a:spcBef>
                <a:spcPts val="0"/>
              </a:spcBef>
              <a:spcAft>
                <a:spcPts val="0"/>
              </a:spcAft>
              <a:buClr>
                <a:srgbClr val="3F3F3F"/>
              </a:buClr>
              <a:buSzPts val="2000"/>
              <a:buChar char="•"/>
              <a:defRPr sz="2000">
                <a:solidFill>
                  <a:srgbClr val="3F3F3F"/>
                </a:solidFill>
              </a:defRPr>
            </a:lvl1pPr>
            <a:lvl2pPr marL="914400" lvl="1" indent="-314325" algn="l">
              <a:lnSpc>
                <a:spcPct val="90000"/>
              </a:lnSpc>
              <a:spcBef>
                <a:spcPts val="500"/>
              </a:spcBef>
              <a:spcAft>
                <a:spcPts val="0"/>
              </a:spcAft>
              <a:buClr>
                <a:schemeClr val="dk2"/>
              </a:buClr>
              <a:buSzPts val="1350"/>
              <a:buChar char="o"/>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44"/>
          <p:cNvSpPr>
            <a:spLocks noGrp="1"/>
          </p:cNvSpPr>
          <p:nvPr>
            <p:ph type="pic" idx="5"/>
          </p:nvPr>
        </p:nvSpPr>
        <p:spPr>
          <a:xfrm>
            <a:off x="9413572" y="3140558"/>
            <a:ext cx="1930400" cy="1601788"/>
          </a:xfrm>
          <a:prstGeom prst="rect">
            <a:avLst/>
          </a:prstGeom>
          <a:noFill/>
          <a:ln>
            <a:noFill/>
          </a:ln>
        </p:spPr>
        <p:txBody>
          <a:bodyPr/>
          <a:lstStyle/>
          <a:p>
            <a:endParaRPr lang="en-US"/>
          </a:p>
        </p:txBody>
      </p:sp>
      <p:sp>
        <p:nvSpPr>
          <p:cNvPr id="39" name="Google Shape;39;p44"/>
          <p:cNvSpPr>
            <a:spLocks noGrp="1"/>
          </p:cNvSpPr>
          <p:nvPr>
            <p:ph type="pic" idx="6"/>
          </p:nvPr>
        </p:nvSpPr>
        <p:spPr>
          <a:xfrm>
            <a:off x="6645771" y="3140558"/>
            <a:ext cx="1930400" cy="1601788"/>
          </a:xfrm>
          <a:prstGeom prst="rect">
            <a:avLst/>
          </a:prstGeom>
          <a:noFill/>
          <a:ln>
            <a:noFill/>
          </a:ln>
        </p:spPr>
        <p:txBody>
          <a:bodyPr/>
          <a:lstStyle/>
          <a:p>
            <a:endParaRPr lang="en-US"/>
          </a:p>
        </p:txBody>
      </p:sp>
      <p:sp>
        <p:nvSpPr>
          <p:cNvPr id="40" name="Google Shape;40;p44"/>
          <p:cNvSpPr>
            <a:spLocks noGrp="1"/>
          </p:cNvSpPr>
          <p:nvPr>
            <p:ph type="pic" idx="7"/>
          </p:nvPr>
        </p:nvSpPr>
        <p:spPr>
          <a:xfrm>
            <a:off x="3877968" y="3140558"/>
            <a:ext cx="1930400" cy="1601788"/>
          </a:xfrm>
          <a:prstGeom prst="rect">
            <a:avLst/>
          </a:prstGeom>
          <a:noFill/>
          <a:ln>
            <a:noFill/>
          </a:ln>
        </p:spPr>
        <p:txBody>
          <a:bodyPr/>
          <a:lstStyle/>
          <a:p>
            <a:endParaRPr lang="en-US"/>
          </a:p>
        </p:txBody>
      </p:sp>
      <p:sp>
        <p:nvSpPr>
          <p:cNvPr id="41" name="Google Shape;41;p44"/>
          <p:cNvSpPr>
            <a:spLocks noGrp="1"/>
          </p:cNvSpPr>
          <p:nvPr>
            <p:ph type="pic" idx="8"/>
          </p:nvPr>
        </p:nvSpPr>
        <p:spPr>
          <a:xfrm>
            <a:off x="985099" y="3140558"/>
            <a:ext cx="1930400" cy="1601788"/>
          </a:xfrm>
          <a:prstGeom prst="rect">
            <a:avLst/>
          </a:prstGeom>
          <a:noFill/>
          <a:ln>
            <a:noFill/>
          </a:ln>
        </p:spPr>
        <p:txBody>
          <a:bodyPr/>
          <a:lstStyle/>
          <a:p>
            <a:endParaRPr lang="en-US"/>
          </a:p>
        </p:txBody>
      </p:sp>
      <p:sp>
        <p:nvSpPr>
          <p:cNvPr id="42" name="Google Shape;42;p44"/>
          <p:cNvSpPr txBox="1">
            <a:spLocks noGrp="1"/>
          </p:cNvSpPr>
          <p:nvPr>
            <p:ph type="body" idx="9"/>
          </p:nvPr>
        </p:nvSpPr>
        <p:spPr>
          <a:xfrm>
            <a:off x="9301110" y="2499706"/>
            <a:ext cx="2055950" cy="376237"/>
          </a:xfrm>
          <a:prstGeom prst="rect">
            <a:avLst/>
          </a:prstGeom>
          <a:noFill/>
          <a:ln>
            <a:noFill/>
          </a:ln>
        </p:spPr>
        <p:txBody>
          <a:bodyPr spcFirstLastPara="1" wrap="square" lIns="91425" tIns="45700" rIns="91425" bIns="45700" anchor="t" anchorCtr="0">
            <a:noAutofit/>
          </a:bodyPr>
          <a:lstStyle>
            <a:lvl1pPr marL="457200" lvl="0" indent="-355600" algn="l">
              <a:lnSpc>
                <a:spcPct val="100000"/>
              </a:lnSpc>
              <a:spcBef>
                <a:spcPts val="0"/>
              </a:spcBef>
              <a:spcAft>
                <a:spcPts val="0"/>
              </a:spcAft>
              <a:buClr>
                <a:schemeClr val="dk1"/>
              </a:buClr>
              <a:buSzPts val="2000"/>
              <a:buChar char="•"/>
              <a:defRPr sz="2000"/>
            </a:lvl1pPr>
            <a:lvl2pPr marL="914400" lvl="1" indent="-285750" algn="l">
              <a:lnSpc>
                <a:spcPct val="90000"/>
              </a:lnSpc>
              <a:spcBef>
                <a:spcPts val="500"/>
              </a:spcBef>
              <a:spcAft>
                <a:spcPts val="0"/>
              </a:spcAft>
              <a:buClr>
                <a:schemeClr val="dk2"/>
              </a:buClr>
              <a:buSzPts val="900"/>
              <a:buChar char="o"/>
              <a:defRPr sz="1200"/>
            </a:lvl2pPr>
            <a:lvl3pPr marL="1371600" lvl="2" indent="-304800" algn="l">
              <a:lnSpc>
                <a:spcPct val="90000"/>
              </a:lnSpc>
              <a:spcBef>
                <a:spcPts val="500"/>
              </a:spcBef>
              <a:spcAft>
                <a:spcPts val="0"/>
              </a:spcAft>
              <a:buClr>
                <a:schemeClr val="accent4"/>
              </a:buClr>
              <a:buSzPts val="1200"/>
              <a:buChar char="▪"/>
              <a:defRPr sz="1200"/>
            </a:lvl3pPr>
            <a:lvl4pPr marL="1828800" lvl="3" indent="-304800" algn="l">
              <a:lnSpc>
                <a:spcPct val="90000"/>
              </a:lnSpc>
              <a:spcBef>
                <a:spcPts val="500"/>
              </a:spcBef>
              <a:spcAft>
                <a:spcPts val="0"/>
              </a:spcAft>
              <a:buClr>
                <a:schemeClr val="dk1"/>
              </a:buClr>
              <a:buSzPts val="1200"/>
              <a:buChar char="•"/>
              <a:defRPr sz="12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44"/>
          <p:cNvSpPr txBox="1">
            <a:spLocks noGrp="1"/>
          </p:cNvSpPr>
          <p:nvPr>
            <p:ph type="body" idx="13"/>
          </p:nvPr>
        </p:nvSpPr>
        <p:spPr>
          <a:xfrm>
            <a:off x="6540070" y="2494173"/>
            <a:ext cx="2055950" cy="376237"/>
          </a:xfrm>
          <a:prstGeom prst="rect">
            <a:avLst/>
          </a:prstGeom>
          <a:noFill/>
          <a:ln>
            <a:noFill/>
          </a:ln>
        </p:spPr>
        <p:txBody>
          <a:bodyPr spcFirstLastPara="1" wrap="square" lIns="91425" tIns="45700" rIns="91425" bIns="45700" anchor="t" anchorCtr="0">
            <a:noAutofit/>
          </a:bodyPr>
          <a:lstStyle>
            <a:lvl1pPr marL="457200" lvl="0" indent="-355600" algn="l">
              <a:lnSpc>
                <a:spcPct val="100000"/>
              </a:lnSpc>
              <a:spcBef>
                <a:spcPts val="0"/>
              </a:spcBef>
              <a:spcAft>
                <a:spcPts val="0"/>
              </a:spcAft>
              <a:buClr>
                <a:schemeClr val="dk1"/>
              </a:buClr>
              <a:buSzPts val="2000"/>
              <a:buChar char="•"/>
              <a:defRPr sz="2000"/>
            </a:lvl1pPr>
            <a:lvl2pPr marL="914400" lvl="1" indent="-285750" algn="l">
              <a:lnSpc>
                <a:spcPct val="90000"/>
              </a:lnSpc>
              <a:spcBef>
                <a:spcPts val="500"/>
              </a:spcBef>
              <a:spcAft>
                <a:spcPts val="0"/>
              </a:spcAft>
              <a:buClr>
                <a:schemeClr val="dk2"/>
              </a:buClr>
              <a:buSzPts val="900"/>
              <a:buChar char="o"/>
              <a:defRPr sz="1200"/>
            </a:lvl2pPr>
            <a:lvl3pPr marL="1371600" lvl="2" indent="-304800" algn="l">
              <a:lnSpc>
                <a:spcPct val="90000"/>
              </a:lnSpc>
              <a:spcBef>
                <a:spcPts val="500"/>
              </a:spcBef>
              <a:spcAft>
                <a:spcPts val="0"/>
              </a:spcAft>
              <a:buClr>
                <a:schemeClr val="accent4"/>
              </a:buClr>
              <a:buSzPts val="1200"/>
              <a:buChar char="▪"/>
              <a:defRPr sz="1200"/>
            </a:lvl3pPr>
            <a:lvl4pPr marL="1828800" lvl="3" indent="-304800" algn="l">
              <a:lnSpc>
                <a:spcPct val="90000"/>
              </a:lnSpc>
              <a:spcBef>
                <a:spcPts val="500"/>
              </a:spcBef>
              <a:spcAft>
                <a:spcPts val="0"/>
              </a:spcAft>
              <a:buClr>
                <a:schemeClr val="dk1"/>
              </a:buClr>
              <a:buSzPts val="1200"/>
              <a:buChar char="•"/>
              <a:defRPr sz="12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44"/>
          <p:cNvSpPr txBox="1">
            <a:spLocks noGrp="1"/>
          </p:cNvSpPr>
          <p:nvPr>
            <p:ph type="body" idx="14"/>
          </p:nvPr>
        </p:nvSpPr>
        <p:spPr>
          <a:xfrm>
            <a:off x="3796447" y="2490035"/>
            <a:ext cx="2055950" cy="376237"/>
          </a:xfrm>
          <a:prstGeom prst="rect">
            <a:avLst/>
          </a:prstGeom>
          <a:noFill/>
          <a:ln>
            <a:noFill/>
          </a:ln>
        </p:spPr>
        <p:txBody>
          <a:bodyPr spcFirstLastPara="1" wrap="square" lIns="91425" tIns="45700" rIns="91425" bIns="45700" anchor="t" anchorCtr="0">
            <a:noAutofit/>
          </a:bodyPr>
          <a:lstStyle>
            <a:lvl1pPr marL="457200" lvl="0" indent="-355600" algn="l">
              <a:lnSpc>
                <a:spcPct val="100000"/>
              </a:lnSpc>
              <a:spcBef>
                <a:spcPts val="0"/>
              </a:spcBef>
              <a:spcAft>
                <a:spcPts val="0"/>
              </a:spcAft>
              <a:buClr>
                <a:schemeClr val="dk1"/>
              </a:buClr>
              <a:buSzPts val="2000"/>
              <a:buChar char="•"/>
              <a:defRPr sz="2000"/>
            </a:lvl1pPr>
            <a:lvl2pPr marL="914400" lvl="1" indent="-285750" algn="l">
              <a:lnSpc>
                <a:spcPct val="90000"/>
              </a:lnSpc>
              <a:spcBef>
                <a:spcPts val="500"/>
              </a:spcBef>
              <a:spcAft>
                <a:spcPts val="0"/>
              </a:spcAft>
              <a:buClr>
                <a:schemeClr val="dk2"/>
              </a:buClr>
              <a:buSzPts val="900"/>
              <a:buChar char="o"/>
              <a:defRPr sz="1200"/>
            </a:lvl2pPr>
            <a:lvl3pPr marL="1371600" lvl="2" indent="-304800" algn="l">
              <a:lnSpc>
                <a:spcPct val="90000"/>
              </a:lnSpc>
              <a:spcBef>
                <a:spcPts val="500"/>
              </a:spcBef>
              <a:spcAft>
                <a:spcPts val="0"/>
              </a:spcAft>
              <a:buClr>
                <a:schemeClr val="accent4"/>
              </a:buClr>
              <a:buSzPts val="1200"/>
              <a:buChar char="▪"/>
              <a:defRPr sz="1200"/>
            </a:lvl3pPr>
            <a:lvl4pPr marL="1828800" lvl="3" indent="-304800" algn="l">
              <a:lnSpc>
                <a:spcPct val="90000"/>
              </a:lnSpc>
              <a:spcBef>
                <a:spcPts val="500"/>
              </a:spcBef>
              <a:spcAft>
                <a:spcPts val="0"/>
              </a:spcAft>
              <a:buClr>
                <a:schemeClr val="dk1"/>
              </a:buClr>
              <a:buSzPts val="1200"/>
              <a:buChar char="•"/>
              <a:defRPr sz="12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44"/>
          <p:cNvSpPr txBox="1">
            <a:spLocks noGrp="1"/>
          </p:cNvSpPr>
          <p:nvPr>
            <p:ph type="body" idx="15"/>
          </p:nvPr>
        </p:nvSpPr>
        <p:spPr>
          <a:xfrm>
            <a:off x="859549" y="2486643"/>
            <a:ext cx="2055950" cy="376237"/>
          </a:xfrm>
          <a:prstGeom prst="rect">
            <a:avLst/>
          </a:prstGeom>
          <a:noFill/>
          <a:ln>
            <a:noFill/>
          </a:ln>
        </p:spPr>
        <p:txBody>
          <a:bodyPr spcFirstLastPara="1" wrap="square" lIns="91425" tIns="45700" rIns="91425" bIns="45700" anchor="t" anchorCtr="0">
            <a:noAutofit/>
          </a:bodyPr>
          <a:lstStyle>
            <a:lvl1pPr marL="457200" lvl="0" indent="-355600" algn="l">
              <a:lnSpc>
                <a:spcPct val="100000"/>
              </a:lnSpc>
              <a:spcBef>
                <a:spcPts val="0"/>
              </a:spcBef>
              <a:spcAft>
                <a:spcPts val="0"/>
              </a:spcAft>
              <a:buClr>
                <a:schemeClr val="dk1"/>
              </a:buClr>
              <a:buSzPts val="2000"/>
              <a:buChar char="•"/>
              <a:defRPr sz="2000"/>
            </a:lvl1pPr>
            <a:lvl2pPr marL="914400" lvl="1" indent="-285750" algn="l">
              <a:lnSpc>
                <a:spcPct val="90000"/>
              </a:lnSpc>
              <a:spcBef>
                <a:spcPts val="500"/>
              </a:spcBef>
              <a:spcAft>
                <a:spcPts val="0"/>
              </a:spcAft>
              <a:buClr>
                <a:schemeClr val="dk2"/>
              </a:buClr>
              <a:buSzPts val="900"/>
              <a:buChar char="o"/>
              <a:defRPr sz="1200"/>
            </a:lvl2pPr>
            <a:lvl3pPr marL="1371600" lvl="2" indent="-304800" algn="l">
              <a:lnSpc>
                <a:spcPct val="90000"/>
              </a:lnSpc>
              <a:spcBef>
                <a:spcPts val="500"/>
              </a:spcBef>
              <a:spcAft>
                <a:spcPts val="0"/>
              </a:spcAft>
              <a:buClr>
                <a:schemeClr val="accent4"/>
              </a:buClr>
              <a:buSzPts val="1200"/>
              <a:buChar char="▪"/>
              <a:defRPr sz="1200"/>
            </a:lvl3pPr>
            <a:lvl4pPr marL="1828800" lvl="3" indent="-304800" algn="l">
              <a:lnSpc>
                <a:spcPct val="90000"/>
              </a:lnSpc>
              <a:spcBef>
                <a:spcPts val="500"/>
              </a:spcBef>
              <a:spcAft>
                <a:spcPts val="0"/>
              </a:spcAft>
              <a:buClr>
                <a:schemeClr val="dk1"/>
              </a:buClr>
              <a:buSzPts val="1200"/>
              <a:buChar char="•"/>
              <a:defRPr sz="1200"/>
            </a:lvl4pPr>
            <a:lvl5pPr marL="2286000" lvl="4" indent="-304800" algn="l">
              <a:lnSpc>
                <a:spcPct val="90000"/>
              </a:lnSpc>
              <a:spcBef>
                <a:spcPts val="500"/>
              </a:spcBef>
              <a:spcAft>
                <a:spcPts val="0"/>
              </a:spcAft>
              <a:buClr>
                <a:schemeClr val="dk1"/>
              </a:buClr>
              <a:buSzPts val="1200"/>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44"/>
          <p:cNvSpPr txBox="1">
            <a:spLocks noGrp="1"/>
          </p:cNvSpPr>
          <p:nvPr>
            <p:ph type="title"/>
          </p:nvPr>
        </p:nvSpPr>
        <p:spPr>
          <a:xfrm>
            <a:off x="851834" y="793437"/>
            <a:ext cx="9619925" cy="53553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chemeClr val="dk1"/>
              </a:buClr>
              <a:buSzPts val="3600"/>
              <a:buFont typeface="Arial"/>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47" name="Google Shape;47;p44"/>
          <p:cNvCxnSpPr/>
          <p:nvPr/>
        </p:nvCxnSpPr>
        <p:spPr>
          <a:xfrm>
            <a:off x="1012980" y="2161544"/>
            <a:ext cx="11179020" cy="0"/>
          </a:xfrm>
          <a:prstGeom prst="straightConnector1">
            <a:avLst/>
          </a:prstGeom>
          <a:solidFill>
            <a:srgbClr val="D8D8D8"/>
          </a:solidFill>
          <a:ln w="28575" cap="flat" cmpd="sng">
            <a:solidFill>
              <a:srgbClr val="D8D8D8"/>
            </a:solidFill>
            <a:prstDash val="solid"/>
            <a:miter lim="800000"/>
            <a:headEnd type="none" w="sm" len="sm"/>
            <a:tailEnd type="none" w="sm" len="sm"/>
          </a:ln>
        </p:spPr>
      </p:cxnSp>
      <p:sp>
        <p:nvSpPr>
          <p:cNvPr id="48" name="Google Shape;48;p44"/>
          <p:cNvSpPr/>
          <p:nvPr/>
        </p:nvSpPr>
        <p:spPr>
          <a:xfrm>
            <a:off x="2" y="-9427"/>
            <a:ext cx="9426802" cy="380602"/>
          </a:xfrm>
          <a:custGeom>
            <a:avLst/>
            <a:gdLst/>
            <a:ahLst/>
            <a:cxnLst/>
            <a:rect l="l" t="t" r="r" b="b"/>
            <a:pathLst>
              <a:path w="9426802" h="380602" extrusionOk="0">
                <a:moveTo>
                  <a:pt x="0" y="8593"/>
                </a:moveTo>
                <a:lnTo>
                  <a:pt x="0" y="8593"/>
                </a:lnTo>
                <a:lnTo>
                  <a:pt x="9426802" y="0"/>
                </a:lnTo>
                <a:lnTo>
                  <a:pt x="9294827" y="367646"/>
                </a:lnTo>
                <a:lnTo>
                  <a:pt x="0" y="380602"/>
                </a:lnTo>
                <a:lnTo>
                  <a:pt x="0" y="380602"/>
                </a:lnTo>
                <a:lnTo>
                  <a:pt x="0" y="8593"/>
                </a:lnTo>
                <a:close/>
              </a:path>
            </a:pathLst>
          </a:custGeom>
          <a:solidFill>
            <a:srgbClr val="8B9DA1">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49" name="Google Shape;49;p44"/>
          <p:cNvSpPr/>
          <p:nvPr/>
        </p:nvSpPr>
        <p:spPr>
          <a:xfrm>
            <a:off x="9984259" y="-8238"/>
            <a:ext cx="1376848" cy="379413"/>
          </a:xfrm>
          <a:prstGeom prst="parallelogram">
            <a:avLst>
              <a:gd name="adj" fmla="val 35856"/>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0" name="Google Shape;50;p44"/>
          <p:cNvSpPr/>
          <p:nvPr/>
        </p:nvSpPr>
        <p:spPr>
          <a:xfrm>
            <a:off x="9374736" y="-8239"/>
            <a:ext cx="692766" cy="379413"/>
          </a:xfrm>
          <a:prstGeom prst="parallelogram">
            <a:avLst>
              <a:gd name="adj" fmla="val 35856"/>
            </a:avLst>
          </a:prstGeom>
          <a:solidFill>
            <a:schemeClr val="accent6">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6064162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Timeline - Start">
    <p:spTree>
      <p:nvGrpSpPr>
        <p:cNvPr id="1" name=""/>
        <p:cNvGrpSpPr/>
        <p:nvPr/>
      </p:nvGrpSpPr>
      <p:grpSpPr>
        <a:xfrm>
          <a:off x="0" y="0"/>
          <a:ext cx="0" cy="0"/>
          <a:chOff x="0" y="0"/>
          <a:chExt cx="0" cy="0"/>
        </a:xfrm>
      </p:grpSpPr>
      <p:sp>
        <p:nvSpPr>
          <p:cNvPr id="33" name="Text  8"/>
          <p:cNvSpPr>
            <a:spLocks noGrp="1"/>
          </p:cNvSpPr>
          <p:nvPr>
            <p:ph type="body" sz="quarter" idx="20" hasCustomPrompt="1"/>
          </p:nvPr>
        </p:nvSpPr>
        <p:spPr>
          <a:xfrm>
            <a:off x="9356830" y="4894184"/>
            <a:ext cx="2442640" cy="1711332"/>
          </a:xfrm>
        </p:spPr>
        <p:txBody>
          <a:bodyPr>
            <a:noAutofit/>
          </a:bodyPr>
          <a:lstStyle>
            <a:lvl1pPr>
              <a:lnSpc>
                <a:spcPct val="100000"/>
              </a:lnSpc>
              <a:spcBef>
                <a:spcPts val="0"/>
              </a:spcBef>
              <a:defRPr sz="2000" baseline="0">
                <a:solidFill>
                  <a:schemeClr val="tx1">
                    <a:lumMod val="75000"/>
                    <a:lumOff val="25000"/>
                  </a:schemeClr>
                </a:solidFill>
              </a:defRPr>
            </a:lvl1pPr>
          </a:lstStyle>
          <a:p>
            <a:pPr lvl="0"/>
            <a:r>
              <a:rPr lang="en-US"/>
              <a:t>Click to add text</a:t>
            </a:r>
            <a:endParaRPr lang="en-US" dirty="0"/>
          </a:p>
        </p:txBody>
      </p:sp>
      <p:sp>
        <p:nvSpPr>
          <p:cNvPr id="30" name="Text  7"/>
          <p:cNvSpPr>
            <a:spLocks noGrp="1"/>
          </p:cNvSpPr>
          <p:nvPr>
            <p:ph type="body" sz="quarter" idx="18" hasCustomPrompt="1"/>
          </p:nvPr>
        </p:nvSpPr>
        <p:spPr>
          <a:xfrm>
            <a:off x="6589028" y="4894184"/>
            <a:ext cx="2442640" cy="1711332"/>
          </a:xfrm>
        </p:spPr>
        <p:txBody>
          <a:bodyPr>
            <a:noAutofit/>
          </a:bodyPr>
          <a:lstStyle>
            <a:lvl1pPr>
              <a:lnSpc>
                <a:spcPct val="100000"/>
              </a:lnSpc>
              <a:spcBef>
                <a:spcPts val="0"/>
              </a:spcBef>
              <a:defRPr sz="2000" baseline="0">
                <a:solidFill>
                  <a:schemeClr val="tx1">
                    <a:lumMod val="75000"/>
                    <a:lumOff val="25000"/>
                  </a:schemeClr>
                </a:solidFill>
              </a:defRPr>
            </a:lvl1pPr>
          </a:lstStyle>
          <a:p>
            <a:pPr lvl="0"/>
            <a:r>
              <a:rPr lang="en-US"/>
              <a:t>Click to add text</a:t>
            </a:r>
            <a:endParaRPr lang="en-US" dirty="0"/>
          </a:p>
        </p:txBody>
      </p:sp>
      <p:sp>
        <p:nvSpPr>
          <p:cNvPr id="21" name="Text  6"/>
          <p:cNvSpPr>
            <a:spLocks noGrp="1"/>
          </p:cNvSpPr>
          <p:nvPr>
            <p:ph type="body" sz="quarter" idx="16" hasCustomPrompt="1"/>
          </p:nvPr>
        </p:nvSpPr>
        <p:spPr>
          <a:xfrm>
            <a:off x="3821226" y="4894184"/>
            <a:ext cx="2442640" cy="1711332"/>
          </a:xfrm>
        </p:spPr>
        <p:txBody>
          <a:bodyPr>
            <a:noAutofit/>
          </a:bodyPr>
          <a:lstStyle>
            <a:lvl1pPr>
              <a:lnSpc>
                <a:spcPct val="100000"/>
              </a:lnSpc>
              <a:spcBef>
                <a:spcPts val="0"/>
              </a:spcBef>
              <a:defRPr sz="2000" baseline="0">
                <a:solidFill>
                  <a:schemeClr val="tx1">
                    <a:lumMod val="75000"/>
                    <a:lumOff val="25000"/>
                  </a:schemeClr>
                </a:solidFill>
              </a:defRPr>
            </a:lvl1pPr>
          </a:lstStyle>
          <a:p>
            <a:pPr lvl="0"/>
            <a:r>
              <a:rPr lang="en-US"/>
              <a:t>Click to add text</a:t>
            </a:r>
            <a:endParaRPr lang="en-US" dirty="0"/>
          </a:p>
        </p:txBody>
      </p:sp>
      <p:sp>
        <p:nvSpPr>
          <p:cNvPr id="20" name="Text  5"/>
          <p:cNvSpPr>
            <a:spLocks noGrp="1"/>
          </p:cNvSpPr>
          <p:nvPr>
            <p:ph type="body" sz="quarter" idx="14" hasCustomPrompt="1"/>
          </p:nvPr>
        </p:nvSpPr>
        <p:spPr>
          <a:xfrm>
            <a:off x="928357" y="4894184"/>
            <a:ext cx="2442640" cy="1711332"/>
          </a:xfrm>
        </p:spPr>
        <p:txBody>
          <a:bodyPr>
            <a:noAutofit/>
          </a:bodyPr>
          <a:lstStyle>
            <a:lvl1pPr>
              <a:lnSpc>
                <a:spcPct val="100000"/>
              </a:lnSpc>
              <a:spcBef>
                <a:spcPts val="0"/>
              </a:spcBef>
              <a:defRPr sz="2000" baseline="0">
                <a:solidFill>
                  <a:schemeClr val="tx1">
                    <a:lumMod val="75000"/>
                    <a:lumOff val="25000"/>
                  </a:schemeClr>
                </a:solidFill>
              </a:defRPr>
            </a:lvl1pPr>
          </a:lstStyle>
          <a:p>
            <a:pPr lvl="0"/>
            <a:r>
              <a:rPr lang="en-US" dirty="0"/>
              <a:t>Click to add text</a:t>
            </a:r>
          </a:p>
        </p:txBody>
      </p:sp>
      <p:sp>
        <p:nvSpPr>
          <p:cNvPr id="37" name="Picture  1"/>
          <p:cNvSpPr>
            <a:spLocks noGrp="1"/>
          </p:cNvSpPr>
          <p:nvPr>
            <p:ph type="pic" sz="quarter" idx="19"/>
          </p:nvPr>
        </p:nvSpPr>
        <p:spPr>
          <a:xfrm>
            <a:off x="9413572" y="3140558"/>
            <a:ext cx="1930400" cy="1601788"/>
          </a:xfrm>
        </p:spPr>
        <p:txBody>
          <a:bodyPr/>
          <a:lstStyle/>
          <a:p>
            <a:r>
              <a:rPr lang="en-US"/>
              <a:t>Click icon to add picture</a:t>
            </a:r>
            <a:endParaRPr lang="ru-RU"/>
          </a:p>
        </p:txBody>
      </p:sp>
      <p:sp>
        <p:nvSpPr>
          <p:cNvPr id="34" name="Picture  2"/>
          <p:cNvSpPr>
            <a:spLocks noGrp="1"/>
          </p:cNvSpPr>
          <p:nvPr>
            <p:ph type="pic" sz="quarter" idx="17"/>
          </p:nvPr>
        </p:nvSpPr>
        <p:spPr>
          <a:xfrm>
            <a:off x="6645771" y="3140558"/>
            <a:ext cx="1930400" cy="1601788"/>
          </a:xfrm>
        </p:spPr>
        <p:txBody>
          <a:bodyPr/>
          <a:lstStyle/>
          <a:p>
            <a:r>
              <a:rPr lang="en-US"/>
              <a:t>Click icon to add picture</a:t>
            </a:r>
            <a:endParaRPr lang="ru-RU"/>
          </a:p>
        </p:txBody>
      </p:sp>
      <p:sp>
        <p:nvSpPr>
          <p:cNvPr id="31" name="Picture  3"/>
          <p:cNvSpPr>
            <a:spLocks noGrp="1"/>
          </p:cNvSpPr>
          <p:nvPr>
            <p:ph type="pic" sz="quarter" idx="15"/>
          </p:nvPr>
        </p:nvSpPr>
        <p:spPr>
          <a:xfrm>
            <a:off x="3877968" y="3140558"/>
            <a:ext cx="1930400" cy="1601788"/>
          </a:xfrm>
        </p:spPr>
        <p:txBody>
          <a:bodyPr/>
          <a:lstStyle/>
          <a:p>
            <a:r>
              <a:rPr lang="en-US"/>
              <a:t>Click icon to add picture</a:t>
            </a:r>
            <a:endParaRPr lang="ru-RU"/>
          </a:p>
        </p:txBody>
      </p:sp>
      <p:sp>
        <p:nvSpPr>
          <p:cNvPr id="26" name="Picture  4"/>
          <p:cNvSpPr>
            <a:spLocks noGrp="1"/>
          </p:cNvSpPr>
          <p:nvPr>
            <p:ph type="pic" sz="quarter" idx="13"/>
          </p:nvPr>
        </p:nvSpPr>
        <p:spPr>
          <a:xfrm>
            <a:off x="985099" y="3140558"/>
            <a:ext cx="1930400" cy="1601788"/>
          </a:xfrm>
        </p:spPr>
        <p:txBody>
          <a:bodyPr/>
          <a:lstStyle/>
          <a:p>
            <a:r>
              <a:rPr lang="en-US"/>
              <a:t>Click icon to add picture</a:t>
            </a:r>
            <a:endParaRPr lang="ru-RU"/>
          </a:p>
        </p:txBody>
      </p:sp>
      <p:sp>
        <p:nvSpPr>
          <p:cNvPr id="28" name="Text  4"/>
          <p:cNvSpPr>
            <a:spLocks noGrp="1"/>
          </p:cNvSpPr>
          <p:nvPr>
            <p:ph type="body" sz="quarter" idx="24" hasCustomPrompt="1"/>
          </p:nvPr>
        </p:nvSpPr>
        <p:spPr>
          <a:xfrm>
            <a:off x="9301110" y="2499706"/>
            <a:ext cx="2055950" cy="376237"/>
          </a:xfrm>
        </p:spPr>
        <p:txBody>
          <a:bodyPr>
            <a:noAutofit/>
          </a:bodyPr>
          <a:lstStyle>
            <a:lvl1pPr>
              <a:lnSpc>
                <a:spcPct val="100000"/>
              </a:lnSpc>
              <a:spcBef>
                <a:spcPts val="0"/>
              </a:spcBef>
              <a:defRPr sz="2000"/>
            </a:lvl1pPr>
            <a:lvl2pPr>
              <a:defRPr sz="1200"/>
            </a:lvl2pPr>
            <a:lvl3pPr>
              <a:defRPr sz="1200"/>
            </a:lvl3pPr>
            <a:lvl4pPr>
              <a:defRPr sz="1200"/>
            </a:lvl4pPr>
            <a:lvl5pPr>
              <a:defRPr sz="1200"/>
            </a:lvl5pPr>
          </a:lstStyle>
          <a:p>
            <a:pPr lvl="0"/>
            <a:r>
              <a:rPr lang="en-US"/>
              <a:t>Click to add text</a:t>
            </a:r>
            <a:endParaRPr lang="en-US" dirty="0"/>
          </a:p>
        </p:txBody>
      </p:sp>
      <p:sp>
        <p:nvSpPr>
          <p:cNvPr id="27" name="Text  3"/>
          <p:cNvSpPr>
            <a:spLocks noGrp="1"/>
          </p:cNvSpPr>
          <p:nvPr>
            <p:ph type="body" sz="quarter" idx="23" hasCustomPrompt="1"/>
          </p:nvPr>
        </p:nvSpPr>
        <p:spPr>
          <a:xfrm>
            <a:off x="6540070" y="2494173"/>
            <a:ext cx="2055950" cy="376237"/>
          </a:xfrm>
        </p:spPr>
        <p:txBody>
          <a:bodyPr>
            <a:noAutofit/>
          </a:bodyPr>
          <a:lstStyle>
            <a:lvl1pPr>
              <a:lnSpc>
                <a:spcPct val="100000"/>
              </a:lnSpc>
              <a:spcBef>
                <a:spcPts val="0"/>
              </a:spcBef>
              <a:defRPr sz="2000"/>
            </a:lvl1pPr>
            <a:lvl2pPr>
              <a:defRPr sz="1200"/>
            </a:lvl2pPr>
            <a:lvl3pPr>
              <a:defRPr sz="1200"/>
            </a:lvl3pPr>
            <a:lvl4pPr>
              <a:defRPr sz="1200"/>
            </a:lvl4pPr>
            <a:lvl5pPr>
              <a:defRPr sz="1200"/>
            </a:lvl5pPr>
          </a:lstStyle>
          <a:p>
            <a:pPr lvl="0"/>
            <a:r>
              <a:rPr lang="en-US"/>
              <a:t>Click to add text</a:t>
            </a:r>
            <a:endParaRPr lang="en-US" dirty="0"/>
          </a:p>
        </p:txBody>
      </p:sp>
      <p:sp>
        <p:nvSpPr>
          <p:cNvPr id="25" name="Text  2"/>
          <p:cNvSpPr>
            <a:spLocks noGrp="1"/>
          </p:cNvSpPr>
          <p:nvPr>
            <p:ph type="body" sz="quarter" idx="22" hasCustomPrompt="1"/>
          </p:nvPr>
        </p:nvSpPr>
        <p:spPr>
          <a:xfrm>
            <a:off x="3796447" y="2490035"/>
            <a:ext cx="2055950" cy="376237"/>
          </a:xfrm>
        </p:spPr>
        <p:txBody>
          <a:bodyPr>
            <a:noAutofit/>
          </a:bodyPr>
          <a:lstStyle>
            <a:lvl1pPr>
              <a:lnSpc>
                <a:spcPct val="100000"/>
              </a:lnSpc>
              <a:spcBef>
                <a:spcPts val="0"/>
              </a:spcBef>
              <a:defRPr sz="2000"/>
            </a:lvl1pPr>
            <a:lvl2pPr>
              <a:defRPr sz="1200"/>
            </a:lvl2pPr>
            <a:lvl3pPr>
              <a:defRPr sz="1200"/>
            </a:lvl3pPr>
            <a:lvl4pPr>
              <a:defRPr sz="1200"/>
            </a:lvl4pPr>
            <a:lvl5pPr>
              <a:defRPr sz="1200"/>
            </a:lvl5pPr>
          </a:lstStyle>
          <a:p>
            <a:pPr lvl="0"/>
            <a:r>
              <a:rPr lang="en-US"/>
              <a:t>Click to add text</a:t>
            </a:r>
            <a:endParaRPr lang="en-US" dirty="0"/>
          </a:p>
        </p:txBody>
      </p:sp>
      <p:sp>
        <p:nvSpPr>
          <p:cNvPr id="7" name="Text  1"/>
          <p:cNvSpPr>
            <a:spLocks noGrp="1"/>
          </p:cNvSpPr>
          <p:nvPr>
            <p:ph type="body" sz="quarter" idx="21" hasCustomPrompt="1"/>
          </p:nvPr>
        </p:nvSpPr>
        <p:spPr>
          <a:xfrm>
            <a:off x="859549" y="2486643"/>
            <a:ext cx="2055950" cy="376237"/>
          </a:xfrm>
        </p:spPr>
        <p:txBody>
          <a:bodyPr>
            <a:noAutofit/>
          </a:bodyPr>
          <a:lstStyle>
            <a:lvl1pPr>
              <a:lnSpc>
                <a:spcPct val="100000"/>
              </a:lnSpc>
              <a:spcBef>
                <a:spcPts val="0"/>
              </a:spcBef>
              <a:defRPr sz="2000"/>
            </a:lvl1pPr>
            <a:lvl2pPr>
              <a:defRPr sz="1200"/>
            </a:lvl2pPr>
            <a:lvl3pPr>
              <a:defRPr sz="1200"/>
            </a:lvl3pPr>
            <a:lvl4pPr>
              <a:defRPr sz="1200"/>
            </a:lvl4pPr>
            <a:lvl5pPr>
              <a:defRPr sz="1200"/>
            </a:lvl5pPr>
          </a:lstStyle>
          <a:p>
            <a:pPr lvl="0"/>
            <a:r>
              <a:rPr lang="en-US" dirty="0"/>
              <a:t>Click to add text</a:t>
            </a:r>
          </a:p>
        </p:txBody>
      </p:sp>
      <p:sp>
        <p:nvSpPr>
          <p:cNvPr id="18" name="Title"/>
          <p:cNvSpPr>
            <a:spLocks noGrp="1"/>
          </p:cNvSpPr>
          <p:nvPr>
            <p:ph type="title" hasCustomPrompt="1"/>
          </p:nvPr>
        </p:nvSpPr>
        <p:spPr>
          <a:xfrm>
            <a:off x="851834" y="793437"/>
            <a:ext cx="9619925" cy="535531"/>
          </a:xfrm>
        </p:spPr>
        <p:txBody>
          <a:bodyPr anchor="t">
            <a:noAutofit/>
          </a:bodyPr>
          <a:lstStyle>
            <a:lvl1pPr>
              <a:defRPr sz="3600"/>
            </a:lvl1pPr>
          </a:lstStyle>
          <a:p>
            <a:r>
              <a:rPr lang="en-US"/>
              <a:t>Click to add title</a:t>
            </a:r>
            <a:endParaRPr lang="ru-RU" dirty="0"/>
          </a:p>
        </p:txBody>
      </p:sp>
      <p:cxnSp>
        <p:nvCxnSpPr>
          <p:cNvPr id="29" name="Straight Connector 28"/>
          <p:cNvCxnSpPr/>
          <p:nvPr/>
        </p:nvCxnSpPr>
        <p:spPr>
          <a:xfrm>
            <a:off x="1012980" y="2161544"/>
            <a:ext cx="11179020" cy="0"/>
          </a:xfrm>
          <a:prstGeom prst="line">
            <a:avLst/>
          </a:prstGeom>
          <a:solidFill>
            <a:schemeClr val="bg1">
              <a:lumMod val="85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 name="Rounded Rectangle  1">
            <a:extLst>
              <a:ext uri="{FF2B5EF4-FFF2-40B4-BE49-F238E27FC236}">
                <a16:creationId xmlns:a16="http://schemas.microsoft.com/office/drawing/2014/main" id="{E8F5D4C3-FA78-E8B1-FF90-E2F6F9A10411}"/>
              </a:ext>
            </a:extLst>
          </p:cNvPr>
          <p:cNvSpPr/>
          <p:nvPr userDrawn="1"/>
        </p:nvSpPr>
        <p:spPr>
          <a:xfrm>
            <a:off x="2" y="-9427"/>
            <a:ext cx="9426802" cy="380602"/>
          </a:xfrm>
          <a:custGeom>
            <a:avLst/>
            <a:gdLst>
              <a:gd name="connsiteX0" fmla="*/ 0 w 9695144"/>
              <a:gd name="connsiteY0" fmla="*/ 0 h 372009"/>
              <a:gd name="connsiteX1" fmla="*/ 0 w 9695144"/>
              <a:gd name="connsiteY1" fmla="*/ 0 h 372009"/>
              <a:gd name="connsiteX2" fmla="*/ 9695144 w 9695144"/>
              <a:gd name="connsiteY2" fmla="*/ 0 h 372009"/>
              <a:gd name="connsiteX3" fmla="*/ 9695144 w 9695144"/>
              <a:gd name="connsiteY3" fmla="*/ 0 h 372009"/>
              <a:gd name="connsiteX4" fmla="*/ 9695144 w 9695144"/>
              <a:gd name="connsiteY4" fmla="*/ 372009 h 372009"/>
              <a:gd name="connsiteX5" fmla="*/ 9695144 w 9695144"/>
              <a:gd name="connsiteY5" fmla="*/ 372009 h 372009"/>
              <a:gd name="connsiteX6" fmla="*/ 0 w 9695144"/>
              <a:gd name="connsiteY6" fmla="*/ 372009 h 372009"/>
              <a:gd name="connsiteX7" fmla="*/ 0 w 9695144"/>
              <a:gd name="connsiteY7" fmla="*/ 372009 h 372009"/>
              <a:gd name="connsiteX8" fmla="*/ 0 w 9695144"/>
              <a:gd name="connsiteY8" fmla="*/ 0 h 372009"/>
              <a:gd name="connsiteX0" fmla="*/ 0 w 9695144"/>
              <a:gd name="connsiteY0" fmla="*/ 0 h 372009"/>
              <a:gd name="connsiteX1" fmla="*/ 0 w 9695144"/>
              <a:gd name="connsiteY1" fmla="*/ 0 h 372009"/>
              <a:gd name="connsiteX2" fmla="*/ 9695144 w 9695144"/>
              <a:gd name="connsiteY2" fmla="*/ 0 h 372009"/>
              <a:gd name="connsiteX3" fmla="*/ 9695144 w 9695144"/>
              <a:gd name="connsiteY3" fmla="*/ 0 h 372009"/>
              <a:gd name="connsiteX4" fmla="*/ 9695144 w 9695144"/>
              <a:gd name="connsiteY4" fmla="*/ 372009 h 372009"/>
              <a:gd name="connsiteX5" fmla="*/ 9695144 w 9695144"/>
              <a:gd name="connsiteY5" fmla="*/ 372009 h 372009"/>
              <a:gd name="connsiteX6" fmla="*/ 9294827 w 9695144"/>
              <a:gd name="connsiteY6" fmla="*/ 359053 h 372009"/>
              <a:gd name="connsiteX7" fmla="*/ 0 w 9695144"/>
              <a:gd name="connsiteY7" fmla="*/ 372009 h 372009"/>
              <a:gd name="connsiteX8" fmla="*/ 0 w 9695144"/>
              <a:gd name="connsiteY8" fmla="*/ 372009 h 372009"/>
              <a:gd name="connsiteX9" fmla="*/ 0 w 9695144"/>
              <a:gd name="connsiteY9" fmla="*/ 0 h 372009"/>
              <a:gd name="connsiteX0" fmla="*/ 0 w 9695144"/>
              <a:gd name="connsiteY0" fmla="*/ 8593 h 380602"/>
              <a:gd name="connsiteX1" fmla="*/ 0 w 9695144"/>
              <a:gd name="connsiteY1" fmla="*/ 8593 h 380602"/>
              <a:gd name="connsiteX2" fmla="*/ 9426802 w 9695144"/>
              <a:gd name="connsiteY2" fmla="*/ 0 h 380602"/>
              <a:gd name="connsiteX3" fmla="*/ 9695144 w 9695144"/>
              <a:gd name="connsiteY3" fmla="*/ 8593 h 380602"/>
              <a:gd name="connsiteX4" fmla="*/ 9695144 w 9695144"/>
              <a:gd name="connsiteY4" fmla="*/ 8593 h 380602"/>
              <a:gd name="connsiteX5" fmla="*/ 9695144 w 9695144"/>
              <a:gd name="connsiteY5" fmla="*/ 380602 h 380602"/>
              <a:gd name="connsiteX6" fmla="*/ 9695144 w 9695144"/>
              <a:gd name="connsiteY6" fmla="*/ 380602 h 380602"/>
              <a:gd name="connsiteX7" fmla="*/ 9294827 w 9695144"/>
              <a:gd name="connsiteY7" fmla="*/ 367646 h 380602"/>
              <a:gd name="connsiteX8" fmla="*/ 0 w 9695144"/>
              <a:gd name="connsiteY8" fmla="*/ 380602 h 380602"/>
              <a:gd name="connsiteX9" fmla="*/ 0 w 9695144"/>
              <a:gd name="connsiteY9" fmla="*/ 380602 h 380602"/>
              <a:gd name="connsiteX10" fmla="*/ 0 w 9695144"/>
              <a:gd name="connsiteY10" fmla="*/ 8593 h 380602"/>
              <a:gd name="connsiteX0" fmla="*/ 0 w 9695144"/>
              <a:gd name="connsiteY0" fmla="*/ 8593 h 380602"/>
              <a:gd name="connsiteX1" fmla="*/ 0 w 9695144"/>
              <a:gd name="connsiteY1" fmla="*/ 8593 h 380602"/>
              <a:gd name="connsiteX2" fmla="*/ 9426802 w 9695144"/>
              <a:gd name="connsiteY2" fmla="*/ 0 h 380602"/>
              <a:gd name="connsiteX3" fmla="*/ 9695144 w 9695144"/>
              <a:gd name="connsiteY3" fmla="*/ 8593 h 380602"/>
              <a:gd name="connsiteX4" fmla="*/ 9695144 w 9695144"/>
              <a:gd name="connsiteY4" fmla="*/ 8593 h 380602"/>
              <a:gd name="connsiteX5" fmla="*/ 9695144 w 9695144"/>
              <a:gd name="connsiteY5" fmla="*/ 380602 h 380602"/>
              <a:gd name="connsiteX6" fmla="*/ 9294827 w 9695144"/>
              <a:gd name="connsiteY6" fmla="*/ 367646 h 380602"/>
              <a:gd name="connsiteX7" fmla="*/ 0 w 9695144"/>
              <a:gd name="connsiteY7" fmla="*/ 380602 h 380602"/>
              <a:gd name="connsiteX8" fmla="*/ 0 w 9695144"/>
              <a:gd name="connsiteY8" fmla="*/ 380602 h 380602"/>
              <a:gd name="connsiteX9" fmla="*/ 0 w 9695144"/>
              <a:gd name="connsiteY9" fmla="*/ 8593 h 380602"/>
              <a:gd name="connsiteX0" fmla="*/ 0 w 9695144"/>
              <a:gd name="connsiteY0" fmla="*/ 8593 h 380602"/>
              <a:gd name="connsiteX1" fmla="*/ 0 w 9695144"/>
              <a:gd name="connsiteY1" fmla="*/ 8593 h 380602"/>
              <a:gd name="connsiteX2" fmla="*/ 9426802 w 9695144"/>
              <a:gd name="connsiteY2" fmla="*/ 0 h 380602"/>
              <a:gd name="connsiteX3" fmla="*/ 9695144 w 9695144"/>
              <a:gd name="connsiteY3" fmla="*/ 8593 h 380602"/>
              <a:gd name="connsiteX4" fmla="*/ 9695144 w 9695144"/>
              <a:gd name="connsiteY4" fmla="*/ 8593 h 380602"/>
              <a:gd name="connsiteX5" fmla="*/ 9294827 w 9695144"/>
              <a:gd name="connsiteY5" fmla="*/ 367646 h 380602"/>
              <a:gd name="connsiteX6" fmla="*/ 0 w 9695144"/>
              <a:gd name="connsiteY6" fmla="*/ 380602 h 380602"/>
              <a:gd name="connsiteX7" fmla="*/ 0 w 9695144"/>
              <a:gd name="connsiteY7" fmla="*/ 380602 h 380602"/>
              <a:gd name="connsiteX8" fmla="*/ 0 w 9695144"/>
              <a:gd name="connsiteY8" fmla="*/ 8593 h 380602"/>
              <a:gd name="connsiteX0" fmla="*/ 0 w 9695144"/>
              <a:gd name="connsiteY0" fmla="*/ 8593 h 380602"/>
              <a:gd name="connsiteX1" fmla="*/ 0 w 9695144"/>
              <a:gd name="connsiteY1" fmla="*/ 8593 h 380602"/>
              <a:gd name="connsiteX2" fmla="*/ 9426802 w 9695144"/>
              <a:gd name="connsiteY2" fmla="*/ 0 h 380602"/>
              <a:gd name="connsiteX3" fmla="*/ 9695144 w 9695144"/>
              <a:gd name="connsiteY3" fmla="*/ 8593 h 380602"/>
              <a:gd name="connsiteX4" fmla="*/ 9294827 w 9695144"/>
              <a:gd name="connsiteY4" fmla="*/ 367646 h 380602"/>
              <a:gd name="connsiteX5" fmla="*/ 0 w 9695144"/>
              <a:gd name="connsiteY5" fmla="*/ 380602 h 380602"/>
              <a:gd name="connsiteX6" fmla="*/ 0 w 9695144"/>
              <a:gd name="connsiteY6" fmla="*/ 380602 h 380602"/>
              <a:gd name="connsiteX7" fmla="*/ 0 w 9695144"/>
              <a:gd name="connsiteY7" fmla="*/ 8593 h 380602"/>
              <a:gd name="connsiteX0" fmla="*/ 0 w 9426802"/>
              <a:gd name="connsiteY0" fmla="*/ 8593 h 380602"/>
              <a:gd name="connsiteX1" fmla="*/ 0 w 9426802"/>
              <a:gd name="connsiteY1" fmla="*/ 8593 h 380602"/>
              <a:gd name="connsiteX2" fmla="*/ 9426802 w 9426802"/>
              <a:gd name="connsiteY2" fmla="*/ 0 h 380602"/>
              <a:gd name="connsiteX3" fmla="*/ 9294827 w 9426802"/>
              <a:gd name="connsiteY3" fmla="*/ 367646 h 380602"/>
              <a:gd name="connsiteX4" fmla="*/ 0 w 9426802"/>
              <a:gd name="connsiteY4" fmla="*/ 380602 h 380602"/>
              <a:gd name="connsiteX5" fmla="*/ 0 w 9426802"/>
              <a:gd name="connsiteY5" fmla="*/ 380602 h 380602"/>
              <a:gd name="connsiteX6" fmla="*/ 0 w 9426802"/>
              <a:gd name="connsiteY6" fmla="*/ 8593 h 380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26802" h="380602">
                <a:moveTo>
                  <a:pt x="0" y="8593"/>
                </a:moveTo>
                <a:lnTo>
                  <a:pt x="0" y="8593"/>
                </a:lnTo>
                <a:lnTo>
                  <a:pt x="9426802" y="0"/>
                </a:lnTo>
                <a:lnTo>
                  <a:pt x="9294827" y="367646"/>
                </a:lnTo>
                <a:lnTo>
                  <a:pt x="0" y="380602"/>
                </a:lnTo>
                <a:lnTo>
                  <a:pt x="0" y="380602"/>
                </a:lnTo>
                <a:lnTo>
                  <a:pt x="0" y="8593"/>
                </a:lnTo>
                <a:close/>
              </a:path>
            </a:pathLst>
          </a:custGeom>
          <a:solidFill>
            <a:srgbClr val="8B9DA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3" name="Parallelogram  1">
            <a:extLst>
              <a:ext uri="{FF2B5EF4-FFF2-40B4-BE49-F238E27FC236}">
                <a16:creationId xmlns:a16="http://schemas.microsoft.com/office/drawing/2014/main" id="{8E69C5DE-DA9A-EFED-FEFB-428678EF3B17}"/>
              </a:ext>
            </a:extLst>
          </p:cNvPr>
          <p:cNvSpPr/>
          <p:nvPr userDrawn="1"/>
        </p:nvSpPr>
        <p:spPr>
          <a:xfrm>
            <a:off x="9984259" y="-8238"/>
            <a:ext cx="1376848" cy="379413"/>
          </a:xfrm>
          <a:prstGeom prst="parallelogram">
            <a:avLst>
              <a:gd name="adj" fmla="val 3585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Parallelogram  2">
            <a:extLst>
              <a:ext uri="{FF2B5EF4-FFF2-40B4-BE49-F238E27FC236}">
                <a16:creationId xmlns:a16="http://schemas.microsoft.com/office/drawing/2014/main" id="{36F9747F-80E8-1216-BB78-32B6ADC7D46A}"/>
              </a:ext>
            </a:extLst>
          </p:cNvPr>
          <p:cNvSpPr/>
          <p:nvPr userDrawn="1"/>
        </p:nvSpPr>
        <p:spPr>
          <a:xfrm>
            <a:off x="9374736" y="-8239"/>
            <a:ext cx="692766" cy="379413"/>
          </a:xfrm>
          <a:prstGeom prst="parallelogram">
            <a:avLst>
              <a:gd name="adj" fmla="val 35856"/>
            </a:avLst>
          </a:pr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ustDataLst>
      <p:tags r:id="rId1"/>
    </p:custDataLst>
    <p:extLst>
      <p:ext uri="{BB962C8B-B14F-4D97-AF65-F5344CB8AC3E}">
        <p14:creationId xmlns:p14="http://schemas.microsoft.com/office/powerpoint/2010/main" val="1561971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9" name="Picture 8">
            <a:extLst>
              <a:ext uri="{FF2B5EF4-FFF2-40B4-BE49-F238E27FC236}">
                <a16:creationId xmlns:a16="http://schemas.microsoft.com/office/drawing/2014/main" id="{595C48A4-5428-BB4D-B262-742061F9BC6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279576" y="330519"/>
            <a:ext cx="1632848" cy="442063"/>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email">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468668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11/19/25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498584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pic>
        <p:nvPicPr>
          <p:cNvPr id="8" name="Ci3T Logo">
            <a:extLst>
              <a:ext uri="{FF2B5EF4-FFF2-40B4-BE49-F238E27FC236}">
                <a16:creationId xmlns:a16="http://schemas.microsoft.com/office/drawing/2014/main" id="{55F346A9-B0A8-5268-C7A8-CA0DDF23F7EA}"/>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rcRect/>
          <a:stretch/>
        </p:blipFill>
        <p:spPr>
          <a:xfrm>
            <a:off x="10871236" y="5684794"/>
            <a:ext cx="1134809" cy="984337"/>
          </a:xfrm>
          <a:prstGeom prst="rect">
            <a:avLst/>
          </a:prstGeom>
          <a:effectLst>
            <a:outerShdw blurRad="50800" dist="76200" dir="5400000" sx="1000" sy="1000" algn="ctr" rotWithShape="0">
              <a:srgbClr val="000000"/>
            </a:outerShdw>
          </a:effec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11/19/25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776070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pic>
        <p:nvPicPr>
          <p:cNvPr id="10" name="Ci3T Logo">
            <a:extLst>
              <a:ext uri="{FF2B5EF4-FFF2-40B4-BE49-F238E27FC236}">
                <a16:creationId xmlns:a16="http://schemas.microsoft.com/office/drawing/2014/main" id="{E1E80C24-ECC3-4822-564C-CDD6B1C6C589}"/>
              </a:ext>
            </a:extLst>
          </p:cNvPr>
          <p:cNvPicPr>
            <a:picLocks noChangeAspect="1"/>
          </p:cNvPicPr>
          <p:nvPr userDrawn="1"/>
        </p:nvPicPr>
        <p:blipFill>
          <a:blip r:embed="rId2" cstate="email">
            <a:alphaModFix amt="30000"/>
            <a:extLst>
              <a:ext uri="{28A0092B-C50C-407E-A947-70E740481C1C}">
                <a14:useLocalDpi xmlns:a14="http://schemas.microsoft.com/office/drawing/2010/main"/>
              </a:ext>
            </a:extLst>
          </a:blip>
          <a:srcRect/>
          <a:stretch/>
        </p:blipFill>
        <p:spPr>
          <a:xfrm>
            <a:off x="10871236" y="5684794"/>
            <a:ext cx="1134809" cy="984337"/>
          </a:xfrm>
          <a:prstGeom prst="rect">
            <a:avLst/>
          </a:prstGeom>
          <a:effectLst>
            <a:outerShdw blurRad="50800" dist="76200" dir="5400000" sx="1000" sy="1000" algn="ctr" rotWithShape="0">
              <a:srgbClr val="000000"/>
            </a:outerShdw>
          </a:effectLst>
        </p:spPr>
      </p:pic>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11/19/25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100412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11/19/25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55228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11/19/25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5867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11/19/25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3" r:id="rId3"/>
    <p:sldLayoutId id="2147483685" r:id="rId4"/>
    <p:sldLayoutId id="2147483694" r:id="rId5"/>
    <p:sldLayoutId id="2147483678" r:id="rId6"/>
    <p:sldLayoutId id="2147483679" r:id="rId7"/>
    <p:sldLayoutId id="2147483666" r:id="rId8"/>
    <p:sldLayoutId id="2147483667" r:id="rId9"/>
    <p:sldLayoutId id="2147483695" r:id="rId10"/>
    <p:sldLayoutId id="2147483683" r:id="rId11"/>
    <p:sldLayoutId id="2147483684" r:id="rId12"/>
    <p:sldLayoutId id="2147483682" r:id="rId13"/>
    <p:sldLayoutId id="2147483687" r:id="rId14"/>
    <p:sldLayoutId id="2147483693" r:id="rId15"/>
    <p:sldLayoutId id="2147483668" r:id="rId16"/>
    <p:sldLayoutId id="2147483669" r:id="rId17"/>
    <p:sldLayoutId id="2147483670" r:id="rId18"/>
    <p:sldLayoutId id="2147483671" r:id="rId19"/>
    <p:sldLayoutId id="2147483672" r:id="rId20"/>
    <p:sldLayoutId id="2147483701" r:id="rId21"/>
    <p:sldLayoutId id="2147483696" r:id="rId22"/>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10.xml"/><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1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sv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openxmlformats.org/officeDocument/2006/relationships/image" Target="../media/image55.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www.lovebigisland.com/big-island-beaches/carlsmith-four-miles/" TargetMode="External"/><Relationship Id="rId5" Type="http://schemas.openxmlformats.org/officeDocument/2006/relationships/image" Target="../media/image60.jpeg"/><Relationship Id="rId4" Type="http://schemas.openxmlformats.org/officeDocument/2006/relationships/image" Target="../media/image59.jpeg"/></Relationships>
</file>

<file path=ppt/slides/_rels/slide23.xml.rels><?xml version="1.0" encoding="UTF-8" standalone="yes"?>
<Relationships xmlns="http://schemas.openxmlformats.org/package/2006/relationships"><Relationship Id="rId8" Type="http://schemas.openxmlformats.org/officeDocument/2006/relationships/hyperlink" Target="https://www.youtube.com/watch?v=I1Kddj45xyo&amp;t=8s" TargetMode="External"/><Relationship Id="rId3" Type="http://schemas.openxmlformats.org/officeDocument/2006/relationships/image" Target="../media/image61.jpeg"/><Relationship Id="rId7" Type="http://schemas.openxmlformats.org/officeDocument/2006/relationships/hyperlink" Target="https://www.lovebigisland.com/hilo/coconut-island/"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gif"/><Relationship Id="rId4" Type="http://schemas.openxmlformats.org/officeDocument/2006/relationships/hyperlink" Target="https://www.liliuokalanigardens.org/" TargetMode="External"/><Relationship Id="rId9" Type="http://schemas.openxmlformats.org/officeDocument/2006/relationships/image" Target="../media/image64.jpeg"/></Relationships>
</file>

<file path=ppt/slides/_rels/slide24.xml.rels><?xml version="1.0" encoding="UTF-8" standalone="yes"?>
<Relationships xmlns="http://schemas.openxmlformats.org/package/2006/relationships"><Relationship Id="rId8" Type="http://schemas.openxmlformats.org/officeDocument/2006/relationships/hyperlink" Target="https://www.merriemonarch.com/2025-festival-live-stream-olelo/" TargetMode="External"/><Relationship Id="rId3" Type="http://schemas.openxmlformats.org/officeDocument/2006/relationships/image" Target="../media/image65.jpeg"/><Relationship Id="rId7" Type="http://schemas.openxmlformats.org/officeDocument/2006/relationships/image" Target="../media/image69.jpeg"/><Relationship Id="rId12"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8.jpeg"/><Relationship Id="rId11" Type="http://schemas.openxmlformats.org/officeDocument/2006/relationships/hyperlink" Target="https://www.gohawaii.com/islands/hawaii-big-island/regions/hilo/hilo-farmers-market" TargetMode="External"/><Relationship Id="rId5" Type="http://schemas.openxmlformats.org/officeDocument/2006/relationships/image" Target="../media/image67.jpeg"/><Relationship Id="rId10" Type="http://schemas.openxmlformats.org/officeDocument/2006/relationships/hyperlink" Target="https://tsunami.org/" TargetMode="External"/><Relationship Id="rId4" Type="http://schemas.openxmlformats.org/officeDocument/2006/relationships/image" Target="../media/image66.png"/><Relationship Id="rId9" Type="http://schemas.openxmlformats.org/officeDocument/2006/relationships/hyperlink" Target="https://imiloahawaii.org/aboutimiloa"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png"/><Relationship Id="rId7" Type="http://schemas.openxmlformats.org/officeDocument/2006/relationships/image" Target="../media/image73.jpg"/><Relationship Id="rId12" Type="http://schemas.openxmlformats.org/officeDocument/2006/relationships/image" Target="../media/image78.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2.jpg"/><Relationship Id="rId11" Type="http://schemas.openxmlformats.org/officeDocument/2006/relationships/image" Target="../media/image77.png"/><Relationship Id="rId5" Type="http://schemas.openxmlformats.org/officeDocument/2006/relationships/image" Target="../media/image71.jpeg"/><Relationship Id="rId10" Type="http://schemas.openxmlformats.org/officeDocument/2006/relationships/image" Target="../media/image76.png"/><Relationship Id="rId4" Type="http://schemas.openxmlformats.org/officeDocument/2006/relationships/image" Target="../media/image70.jpeg"/><Relationship Id="rId9" Type="http://schemas.openxmlformats.org/officeDocument/2006/relationships/image" Target="../media/image75.png"/></Relationships>
</file>

<file path=ppt/slides/_rels/slide26.xml.rels><?xml version="1.0" encoding="UTF-8" standalone="yes"?>
<Relationships xmlns="http://schemas.openxmlformats.org/package/2006/relationships"><Relationship Id="rId3" Type="http://schemas.openxmlformats.org/officeDocument/2006/relationships/hyperlink" Target="https://www.keaukahaelementary.com/"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www.youtube.com/watch?v=IObt5ib_7iM"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85.png"/><Relationship Id="rId2" Type="http://schemas.openxmlformats.org/officeDocument/2006/relationships/slideLayout" Target="../slideLayouts/slideLayout22.xml"/><Relationship Id="rId1" Type="http://schemas.openxmlformats.org/officeDocument/2006/relationships/tags" Target="../tags/tag2.xml"/><Relationship Id="rId6" Type="http://schemas.openxmlformats.org/officeDocument/2006/relationships/image" Target="../media/image84.jpeg"/><Relationship Id="rId5" Type="http://schemas.openxmlformats.org/officeDocument/2006/relationships/image" Target="../media/image83.png"/><Relationship Id="rId4" Type="http://schemas.openxmlformats.org/officeDocument/2006/relationships/image" Target="../media/image82.pn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86.png"/></Relationships>
</file>

<file path=ppt/slides/_rels/slide3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88.png"/></Relationships>
</file>

<file path=ppt/slides/_rels/slide3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1.xml"/><Relationship Id="rId1" Type="http://schemas.openxmlformats.org/officeDocument/2006/relationships/slideLayout" Target="../slideLayouts/slideLayout21.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3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2.xml"/><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5.xml"/><Relationship Id="rId1" Type="http://schemas.openxmlformats.org/officeDocument/2006/relationships/slideLayout" Target="../slideLayouts/slideLayout9.xml"/><Relationship Id="rId4" Type="http://schemas.openxmlformats.org/officeDocument/2006/relationships/image" Target="../media/image95.png"/></Relationships>
</file>

<file path=ppt/slides/_rels/slide42.xml.rels><?xml version="1.0" encoding="UTF-8" standalone="yes"?>
<Relationships xmlns="http://schemas.openxmlformats.org/package/2006/relationships"><Relationship Id="rId3" Type="http://schemas.openxmlformats.org/officeDocument/2006/relationships/image" Target="../media/image96.jpg"/><Relationship Id="rId7" Type="http://schemas.openxmlformats.org/officeDocument/2006/relationships/image" Target="../media/image99.jpeg"/><Relationship Id="rId2" Type="http://schemas.openxmlformats.org/officeDocument/2006/relationships/notesSlide" Target="../notesSlides/notesSlide36.xml"/><Relationship Id="rId1" Type="http://schemas.openxmlformats.org/officeDocument/2006/relationships/slideLayout" Target="../slideLayouts/slideLayout9.xml"/><Relationship Id="rId6" Type="http://schemas.openxmlformats.org/officeDocument/2006/relationships/image" Target="../media/image98.jpeg"/><Relationship Id="rId5" Type="http://schemas.microsoft.com/office/2007/relationships/hdphoto" Target="../media/hdphoto1.wdp"/><Relationship Id="rId4" Type="http://schemas.openxmlformats.org/officeDocument/2006/relationships/image" Target="../media/image97.png"/></Relationships>
</file>

<file path=ppt/slides/_rels/slide4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7.xml"/><Relationship Id="rId1" Type="http://schemas.openxmlformats.org/officeDocument/2006/relationships/slideLayout" Target="../slideLayouts/slideLayout9.xml"/><Relationship Id="rId5" Type="http://schemas.openxmlformats.org/officeDocument/2006/relationships/image" Target="../media/image102.png"/><Relationship Id="rId4" Type="http://schemas.openxmlformats.org/officeDocument/2006/relationships/image" Target="../media/image101.png"/></Relationships>
</file>

<file path=ppt/slides/_rels/slide4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8.xml"/><Relationship Id="rId1" Type="http://schemas.openxmlformats.org/officeDocument/2006/relationships/slideLayout" Target="../slideLayouts/slideLayout9.xml"/><Relationship Id="rId6" Type="http://schemas.openxmlformats.org/officeDocument/2006/relationships/image" Target="../media/image106.png"/><Relationship Id="rId5" Type="http://schemas.openxmlformats.org/officeDocument/2006/relationships/image" Target="../media/image105.jpeg"/><Relationship Id="rId4" Type="http://schemas.openxmlformats.org/officeDocument/2006/relationships/image" Target="../media/image104.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image" Target="../media/image109.png"/><Relationship Id="rId5" Type="http://schemas.openxmlformats.org/officeDocument/2006/relationships/diagramQuickStyle" Target="../diagrams/quickStyle4.xml"/><Relationship Id="rId10" Type="http://schemas.openxmlformats.org/officeDocument/2006/relationships/hyperlink" Target="https://www.ci3t.org/measures" TargetMode="External"/><Relationship Id="rId4" Type="http://schemas.openxmlformats.org/officeDocument/2006/relationships/diagramLayout" Target="../diagrams/layout4.xml"/><Relationship Id="rId9" Type="http://schemas.openxmlformats.org/officeDocument/2006/relationships/image" Target="../media/image108.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2.xml"/><Relationship Id="rId1" Type="http://schemas.openxmlformats.org/officeDocument/2006/relationships/slideLayout" Target="../slideLayouts/slideLayout8.xml"/><Relationship Id="rId5" Type="http://schemas.openxmlformats.org/officeDocument/2006/relationships/hyperlink" Target="https://www.ci3t.org/enhance" TargetMode="External"/><Relationship Id="rId4" Type="http://schemas.openxmlformats.org/officeDocument/2006/relationships/image" Target="../media/image111.png"/></Relationships>
</file>

<file path=ppt/slides/_rels/slide4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hyperlink" Target="https://www.youtube.com/watch?v=d6RiesZr3Bs&amp;t=5s" TargetMode="External"/><Relationship Id="rId4" Type="http://schemas.openxmlformats.org/officeDocument/2006/relationships/hyperlink" Target="https://hilointermediate.k12.hi.us/"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image" Target="../media/image117.png"/></Relationships>
</file>

<file path=ppt/slides/_rels/slide5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image" Target="../media/image117.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1.xml"/><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5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24.gif"/><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6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9.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jpeg"/><Relationship Id="rId7" Type="http://schemas.openxmlformats.org/officeDocument/2006/relationships/image" Target="../media/image134.svg"/><Relationship Id="rId2" Type="http://schemas.openxmlformats.org/officeDocument/2006/relationships/notesSlide" Target="../notesSlides/notesSlide60.xml"/><Relationship Id="rId1" Type="http://schemas.openxmlformats.org/officeDocument/2006/relationships/slideLayout" Target="../slideLayouts/slideLayout10.xml"/><Relationship Id="rId6" Type="http://schemas.openxmlformats.org/officeDocument/2006/relationships/image" Target="../media/image133.png"/><Relationship Id="rId5" Type="http://schemas.openxmlformats.org/officeDocument/2006/relationships/image" Target="../media/image132.svg"/><Relationship Id="rId4" Type="http://schemas.openxmlformats.org/officeDocument/2006/relationships/image" Target="../media/image131.png"/><Relationship Id="rId9" Type="http://schemas.openxmlformats.org/officeDocument/2006/relationships/image" Target="../media/image136.gif"/></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Hawaiian Leaves PNGs for Free Download">
            <a:extLst>
              <a:ext uri="{FF2B5EF4-FFF2-40B4-BE49-F238E27FC236}">
                <a16:creationId xmlns:a16="http://schemas.microsoft.com/office/drawing/2014/main" id="{BDB804E2-7B28-EB3E-D9BE-E80F04364CDB}"/>
              </a:ext>
            </a:extLst>
          </p:cNvPr>
          <p:cNvPicPr>
            <a:picLocks noChangeAspect="1" noChangeArrowheads="1"/>
          </p:cNvPicPr>
          <p:nvPr/>
        </p:nvPicPr>
        <p:blipFill rotWithShape="1">
          <a:blip r:embed="rId3" cstate="screen">
            <a:alphaModFix amt="5000"/>
            <a:extLst>
              <a:ext uri="{28A0092B-C50C-407E-A947-70E740481C1C}">
                <a14:useLocalDpi xmlns:a14="http://schemas.microsoft.com/office/drawing/2010/main"/>
              </a:ext>
            </a:extLst>
          </a:blip>
          <a:srcRect/>
          <a:stretch>
            <a:fillRect/>
          </a:stretch>
        </p:blipFill>
        <p:spPr bwMode="auto">
          <a:xfrm>
            <a:off x="2916194" y="-1"/>
            <a:ext cx="9275806"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34DB8F6-EEF5-1BDB-7835-5846B818FE0B}"/>
              </a:ext>
            </a:extLst>
          </p:cNvPr>
          <p:cNvSpPr>
            <a:spLocks noGrp="1"/>
          </p:cNvSpPr>
          <p:nvPr>
            <p:ph type="ctrTitle"/>
          </p:nvPr>
        </p:nvSpPr>
        <p:spPr>
          <a:xfrm>
            <a:off x="0" y="640440"/>
            <a:ext cx="12192000" cy="2387600"/>
          </a:xfrm>
        </p:spPr>
        <p:txBody>
          <a:bodyPr/>
          <a:lstStyle/>
          <a:p>
            <a:r>
              <a:rPr lang="en-US" dirty="0"/>
              <a:t>Navigating the Tides of Change</a:t>
            </a:r>
          </a:p>
        </p:txBody>
      </p:sp>
      <p:sp>
        <p:nvSpPr>
          <p:cNvPr id="3" name="Subtitle 2">
            <a:extLst>
              <a:ext uri="{FF2B5EF4-FFF2-40B4-BE49-F238E27FC236}">
                <a16:creationId xmlns:a16="http://schemas.microsoft.com/office/drawing/2014/main" id="{582C5F25-0D6B-C8CB-588B-1E48618B59AA}"/>
              </a:ext>
            </a:extLst>
          </p:cNvPr>
          <p:cNvSpPr>
            <a:spLocks noGrp="1"/>
          </p:cNvSpPr>
          <p:nvPr>
            <p:ph type="subTitle" idx="1"/>
          </p:nvPr>
        </p:nvSpPr>
        <p:spPr>
          <a:xfrm>
            <a:off x="838200" y="3120114"/>
            <a:ext cx="10515600" cy="2699909"/>
          </a:xfrm>
        </p:spPr>
        <p:txBody>
          <a:bodyPr>
            <a:noAutofit/>
          </a:bodyPr>
          <a:lstStyle/>
          <a:p>
            <a:r>
              <a:rPr lang="en-US" dirty="0"/>
              <a:t>A Three-Year Retrospective on Ci3T Implementation in the</a:t>
            </a:r>
            <a:br>
              <a:rPr lang="en-US" dirty="0"/>
            </a:br>
            <a:r>
              <a:rPr lang="en-US" dirty="0"/>
              <a:t>Hilo-</a:t>
            </a:r>
            <a:r>
              <a:rPr lang="en-US" dirty="0" err="1"/>
              <a:t>Waiākea</a:t>
            </a:r>
            <a:r>
              <a:rPr lang="en-US" dirty="0"/>
              <a:t> Complex Area on Hawai‘i Island</a:t>
            </a:r>
          </a:p>
          <a:p>
            <a:endParaRPr lang="en-US" dirty="0"/>
          </a:p>
          <a:p>
            <a:r>
              <a:rPr lang="en-US" sz="2000" dirty="0">
                <a:solidFill>
                  <a:schemeClr val="accent4"/>
                </a:solidFill>
              </a:rPr>
              <a:t>David James Royer, PhD, BCBA  🌴  University of Louisville</a:t>
            </a:r>
          </a:p>
          <a:p>
            <a:pPr lvl="0">
              <a:buClr>
                <a:schemeClr val="accent4"/>
              </a:buClr>
              <a:buSzPts val="2000"/>
            </a:pPr>
            <a:r>
              <a:rPr lang="en-US" sz="2000" dirty="0">
                <a:solidFill>
                  <a:schemeClr val="accent4"/>
                </a:solidFill>
              </a:rPr>
              <a:t>Angie Graham, PsyD  🌴  Hawai‘i Public Schools</a:t>
            </a:r>
          </a:p>
          <a:p>
            <a:pPr lvl="0">
              <a:buClr>
                <a:schemeClr val="accent4"/>
              </a:buClr>
              <a:buSzPts val="2000"/>
            </a:pPr>
            <a:r>
              <a:rPr lang="en-US" sz="2000" dirty="0">
                <a:solidFill>
                  <a:schemeClr val="accent4"/>
                </a:solidFill>
              </a:rPr>
              <a:t>Magdalene Carta, PhD, EdD  🌴  Hawai‘i Public Schools</a:t>
            </a:r>
          </a:p>
          <a:p>
            <a:pPr lvl="0">
              <a:buClr>
                <a:schemeClr val="accent4"/>
              </a:buClr>
              <a:buSzPts val="2000"/>
            </a:pPr>
            <a:r>
              <a:rPr lang="en-US" sz="2000" dirty="0">
                <a:solidFill>
                  <a:schemeClr val="accent4"/>
                </a:solidFill>
              </a:rPr>
              <a:t>Lindsay Aubrey, </a:t>
            </a:r>
            <a:r>
              <a:rPr lang="en-US" sz="2000" dirty="0" err="1">
                <a:solidFill>
                  <a:schemeClr val="accent4"/>
                </a:solidFill>
              </a:rPr>
              <a:t>EdS</a:t>
            </a:r>
            <a:r>
              <a:rPr lang="en-US" sz="2000" dirty="0">
                <a:solidFill>
                  <a:schemeClr val="accent4"/>
                </a:solidFill>
              </a:rPr>
              <a:t>  🌴  Hawai‘i Public Schools</a:t>
            </a:r>
          </a:p>
        </p:txBody>
      </p:sp>
    </p:spTree>
    <p:extLst>
      <p:ext uri="{BB962C8B-B14F-4D97-AF65-F5344CB8AC3E}">
        <p14:creationId xmlns:p14="http://schemas.microsoft.com/office/powerpoint/2010/main" val="2770481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2" name="Students for morph">
            <a:extLst>
              <a:ext uri="{FF2B5EF4-FFF2-40B4-BE49-F238E27FC236}">
                <a16:creationId xmlns:a16="http://schemas.microsoft.com/office/drawing/2014/main" id="{1AFB9D97-552E-07BA-9836-ED2E7E1F79A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4331" y="195969"/>
            <a:ext cx="8393031" cy="6485524"/>
          </a:xfrm>
          <a:prstGeom prst="rect">
            <a:avLst/>
          </a:prstGeom>
          <a:ln>
            <a:solidFill>
              <a:schemeClr val="bg2"/>
            </a:solidFill>
          </a:ln>
          <a:effectLst/>
        </p:spPr>
      </p:pic>
      <p:pic>
        <p:nvPicPr>
          <p:cNvPr id="3" name="Picture 2">
            <a:extLst>
              <a:ext uri="{FF2B5EF4-FFF2-40B4-BE49-F238E27FC236}">
                <a16:creationId xmlns:a16="http://schemas.microsoft.com/office/drawing/2014/main" id="{0C280809-D876-B207-1DED-EAD6C3AC459F}"/>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347293" y="152400"/>
            <a:ext cx="8449415" cy="6529093"/>
          </a:xfrm>
          <a:prstGeom prst="rect">
            <a:avLst/>
          </a:prstGeom>
          <a:ln>
            <a:noFill/>
          </a:ln>
          <a:effectLst>
            <a:outerShdw blurRad="292100" dist="139700" dir="2700000" algn="tl" rotWithShape="0">
              <a:srgbClr val="333333">
                <a:alpha val="65000"/>
              </a:srgbClr>
            </a:outerShdw>
          </a:effectLst>
        </p:spPr>
      </p:pic>
      <p:sp>
        <p:nvSpPr>
          <p:cNvPr id="12" name="Rounded Rectangle 11">
            <a:extLst>
              <a:ext uri="{FF2B5EF4-FFF2-40B4-BE49-F238E27FC236}">
                <a16:creationId xmlns:a16="http://schemas.microsoft.com/office/drawing/2014/main" id="{212967E6-D19C-2248-9F3D-5F6F72EC562C}"/>
              </a:ext>
            </a:extLst>
          </p:cNvPr>
          <p:cNvSpPr/>
          <p:nvPr/>
        </p:nvSpPr>
        <p:spPr>
          <a:xfrm rot="5400000">
            <a:off x="1277746" y="2397423"/>
            <a:ext cx="1671274" cy="2509935"/>
          </a:xfrm>
          <a:prstGeom prst="roundRect">
            <a:avLst/>
          </a:prstGeom>
          <a:noFill/>
          <a:ln w="3175">
            <a:solidFill>
              <a:schemeClr val="accent5">
                <a:lumMod val="60000"/>
                <a:lumOff val="40000"/>
              </a:schemeClr>
            </a:solidFill>
          </a:ln>
          <a:effectLst>
            <a:glow rad="139700">
              <a:schemeClr val="accent5">
                <a:lumMod val="60000"/>
                <a:lumOff val="4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12">
            <a:extLst>
              <a:ext uri="{FF2B5EF4-FFF2-40B4-BE49-F238E27FC236}">
                <a16:creationId xmlns:a16="http://schemas.microsoft.com/office/drawing/2014/main" id="{6C6F184B-D454-524E-8284-77849D660310}"/>
              </a:ext>
            </a:extLst>
          </p:cNvPr>
          <p:cNvSpPr/>
          <p:nvPr/>
        </p:nvSpPr>
        <p:spPr>
          <a:xfrm rot="5400000">
            <a:off x="3696791" y="3469121"/>
            <a:ext cx="1759748" cy="2416629"/>
          </a:xfrm>
          <a:prstGeom prst="roundRect">
            <a:avLst/>
          </a:prstGeom>
          <a:noFill/>
          <a:ln w="3175">
            <a:solidFill>
              <a:schemeClr val="accent5">
                <a:lumMod val="60000"/>
                <a:lumOff val="40000"/>
              </a:schemeClr>
            </a:solidFill>
          </a:ln>
          <a:effectLst>
            <a:glow rad="139700">
              <a:schemeClr val="accent5">
                <a:lumMod val="60000"/>
                <a:lumOff val="4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a:extLst>
              <a:ext uri="{FF2B5EF4-FFF2-40B4-BE49-F238E27FC236}">
                <a16:creationId xmlns:a16="http://schemas.microsoft.com/office/drawing/2014/main" id="{A54254C8-AC84-0740-A97B-1673BD79874F}"/>
              </a:ext>
            </a:extLst>
          </p:cNvPr>
          <p:cNvSpPr/>
          <p:nvPr/>
        </p:nvSpPr>
        <p:spPr>
          <a:xfrm rot="5400000">
            <a:off x="6015058" y="941719"/>
            <a:ext cx="2077769" cy="2537925"/>
          </a:xfrm>
          <a:prstGeom prst="roundRect">
            <a:avLst/>
          </a:prstGeom>
          <a:noFill/>
          <a:ln w="3175">
            <a:solidFill>
              <a:schemeClr val="accent5">
                <a:lumMod val="60000"/>
                <a:lumOff val="40000"/>
              </a:schemeClr>
            </a:solidFill>
          </a:ln>
          <a:effectLst>
            <a:glow rad="139700">
              <a:schemeClr val="accent5">
                <a:lumMod val="60000"/>
                <a:lumOff val="4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3">
            <a:extLst>
              <a:ext uri="{FF2B5EF4-FFF2-40B4-BE49-F238E27FC236}">
                <a16:creationId xmlns:a16="http://schemas.microsoft.com/office/drawing/2014/main" id="{7E41C484-EAF3-974A-A20B-B7E58713C8FC}"/>
              </a:ext>
            </a:extLst>
          </p:cNvPr>
          <p:cNvSpPr txBox="1">
            <a:spLocks/>
          </p:cNvSpPr>
          <p:nvPr/>
        </p:nvSpPr>
        <p:spPr bwMode="auto">
          <a:xfrm rot="-246943">
            <a:off x="552171" y="1118394"/>
            <a:ext cx="8382000" cy="736600"/>
          </a:xfrm>
          <a:prstGeom prst="rect">
            <a:avLst/>
          </a:prstGeom>
          <a:solidFill>
            <a:schemeClr val="accent1">
              <a:lumMod val="75000"/>
            </a:schemeClr>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fontAlgn="auto" hangingPunct="1">
              <a:lnSpc>
                <a:spcPct val="100000"/>
              </a:lnSpc>
              <a:spcBef>
                <a:spcPct val="0"/>
              </a:spcBef>
              <a:spcAft>
                <a:spcPts val="0"/>
              </a:spcAft>
              <a:buFontTx/>
              <a:buNone/>
            </a:pPr>
            <a:r>
              <a:rPr lang="en-US" altLang="en-US" sz="3200">
                <a:solidFill>
                  <a:schemeClr val="bg1"/>
                </a:solidFill>
                <a:latin typeface="Times New Roman" charset="0"/>
                <a:ea typeface="+mn-ea"/>
                <a:cs typeface="Times New Roman" charset="0"/>
              </a:rPr>
              <a:t>Procedures for Teaching</a:t>
            </a:r>
          </a:p>
        </p:txBody>
      </p:sp>
      <p:sp>
        <p:nvSpPr>
          <p:cNvPr id="8" name="Title 3">
            <a:extLst>
              <a:ext uri="{FF2B5EF4-FFF2-40B4-BE49-F238E27FC236}">
                <a16:creationId xmlns:a16="http://schemas.microsoft.com/office/drawing/2014/main" id="{FFF86DAD-3777-AC4F-8CD6-515CD3E47450}"/>
              </a:ext>
            </a:extLst>
          </p:cNvPr>
          <p:cNvSpPr txBox="1">
            <a:spLocks/>
          </p:cNvSpPr>
          <p:nvPr/>
        </p:nvSpPr>
        <p:spPr bwMode="auto">
          <a:xfrm rot="414631">
            <a:off x="720446" y="2983923"/>
            <a:ext cx="8382000" cy="736600"/>
          </a:xfrm>
          <a:prstGeom prst="rect">
            <a:avLst/>
          </a:prstGeom>
          <a:solidFill>
            <a:schemeClr val="accent1">
              <a:lumMod val="75000"/>
            </a:schemeClr>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fontAlgn="auto" hangingPunct="1">
              <a:lnSpc>
                <a:spcPct val="100000"/>
              </a:lnSpc>
              <a:spcBef>
                <a:spcPct val="0"/>
              </a:spcBef>
              <a:spcAft>
                <a:spcPts val="0"/>
              </a:spcAft>
              <a:buFontTx/>
              <a:buNone/>
            </a:pPr>
            <a:r>
              <a:rPr lang="en-US" altLang="en-US" sz="3200">
                <a:solidFill>
                  <a:schemeClr val="bg1"/>
                </a:solidFill>
                <a:latin typeface="Times New Roman" charset="0"/>
                <a:ea typeface="+mn-ea"/>
                <a:cs typeface="Times New Roman" charset="0"/>
              </a:rPr>
              <a:t>Procedures for Reinforcing</a:t>
            </a:r>
          </a:p>
        </p:txBody>
      </p:sp>
      <p:sp>
        <p:nvSpPr>
          <p:cNvPr id="9" name="Title 3">
            <a:extLst>
              <a:ext uri="{FF2B5EF4-FFF2-40B4-BE49-F238E27FC236}">
                <a16:creationId xmlns:a16="http://schemas.microsoft.com/office/drawing/2014/main" id="{ED864D72-2272-7245-9B53-9AD30E644BE1}"/>
              </a:ext>
            </a:extLst>
          </p:cNvPr>
          <p:cNvSpPr txBox="1">
            <a:spLocks/>
          </p:cNvSpPr>
          <p:nvPr/>
        </p:nvSpPr>
        <p:spPr bwMode="auto">
          <a:xfrm rot="-330507">
            <a:off x="552171" y="4853998"/>
            <a:ext cx="8382000" cy="736600"/>
          </a:xfrm>
          <a:prstGeom prst="rect">
            <a:avLst/>
          </a:prstGeom>
          <a:solidFill>
            <a:schemeClr val="accent1">
              <a:lumMod val="75000"/>
            </a:schemeClr>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fontAlgn="auto" hangingPunct="1">
              <a:lnSpc>
                <a:spcPct val="100000"/>
              </a:lnSpc>
              <a:spcBef>
                <a:spcPct val="0"/>
              </a:spcBef>
              <a:spcAft>
                <a:spcPts val="0"/>
              </a:spcAft>
              <a:buFontTx/>
              <a:buNone/>
            </a:pPr>
            <a:r>
              <a:rPr lang="en-US" altLang="en-US" sz="3200">
                <a:solidFill>
                  <a:schemeClr val="bg1"/>
                </a:solidFill>
                <a:latin typeface="Times New Roman" charset="0"/>
                <a:ea typeface="+mn-ea"/>
                <a:cs typeface="Times New Roman" charset="0"/>
              </a:rPr>
              <a:t>Procedures for Monitoring</a:t>
            </a:r>
          </a:p>
        </p:txBody>
      </p:sp>
      <p:pic>
        <p:nvPicPr>
          <p:cNvPr id="4" name="Reactive Plan">
            <a:extLst>
              <a:ext uri="{FF2B5EF4-FFF2-40B4-BE49-F238E27FC236}">
                <a16:creationId xmlns:a16="http://schemas.microsoft.com/office/drawing/2014/main" id="{A4DFA449-148D-A9FB-D5B3-1F75CCBFA668}"/>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9438560" y="2026059"/>
            <a:ext cx="2513419" cy="3252661"/>
          </a:xfrm>
          <a:prstGeom prst="rect">
            <a:avLst/>
          </a:prstGeom>
          <a:ln>
            <a:noFill/>
          </a:ln>
        </p:spPr>
      </p:pic>
    </p:spTree>
    <p:extLst>
      <p:ext uri="{BB962C8B-B14F-4D97-AF65-F5344CB8AC3E}">
        <p14:creationId xmlns:p14="http://schemas.microsoft.com/office/powerpoint/2010/main" val="217636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1)">
                                      <p:cBhvr>
                                        <p:cTn id="12" dur="1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1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1"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280809-D876-B207-1DED-EAD6C3AC459F}"/>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347293" y="152400"/>
            <a:ext cx="8449415" cy="6529093"/>
          </a:xfrm>
          <a:prstGeom prst="rect">
            <a:avLst/>
          </a:prstGeom>
          <a:ln>
            <a:noFill/>
          </a:ln>
          <a:effectLst>
            <a:outerShdw blurRad="292100" dist="139700" dir="2700000" algn="tl" rotWithShape="0">
              <a:srgbClr val="333333">
                <a:alpha val="65000"/>
              </a:srgbClr>
            </a:outerShdw>
          </a:effectLst>
        </p:spPr>
      </p:pic>
      <p:sp>
        <p:nvSpPr>
          <p:cNvPr id="12" name="Rounded Rectangle 11">
            <a:extLst>
              <a:ext uri="{FF2B5EF4-FFF2-40B4-BE49-F238E27FC236}">
                <a16:creationId xmlns:a16="http://schemas.microsoft.com/office/drawing/2014/main" id="{212967E6-D19C-2248-9F3D-5F6F72EC562C}"/>
              </a:ext>
            </a:extLst>
          </p:cNvPr>
          <p:cNvSpPr/>
          <p:nvPr/>
        </p:nvSpPr>
        <p:spPr>
          <a:xfrm rot="5400000">
            <a:off x="1277746" y="2397423"/>
            <a:ext cx="1671274" cy="2509935"/>
          </a:xfrm>
          <a:prstGeom prst="roundRect">
            <a:avLst/>
          </a:prstGeom>
          <a:noFill/>
          <a:ln w="3175">
            <a:solidFill>
              <a:schemeClr val="accent5">
                <a:lumMod val="60000"/>
                <a:lumOff val="40000"/>
              </a:schemeClr>
            </a:solidFill>
          </a:ln>
          <a:effectLst>
            <a:glow rad="139700">
              <a:schemeClr val="accent5">
                <a:lumMod val="60000"/>
                <a:lumOff val="4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12">
            <a:extLst>
              <a:ext uri="{FF2B5EF4-FFF2-40B4-BE49-F238E27FC236}">
                <a16:creationId xmlns:a16="http://schemas.microsoft.com/office/drawing/2014/main" id="{6C6F184B-D454-524E-8284-77849D660310}"/>
              </a:ext>
            </a:extLst>
          </p:cNvPr>
          <p:cNvSpPr/>
          <p:nvPr/>
        </p:nvSpPr>
        <p:spPr>
          <a:xfrm rot="5400000">
            <a:off x="3696791" y="3469121"/>
            <a:ext cx="1759748" cy="2416629"/>
          </a:xfrm>
          <a:prstGeom prst="roundRect">
            <a:avLst/>
          </a:prstGeom>
          <a:noFill/>
          <a:ln w="3175">
            <a:solidFill>
              <a:schemeClr val="accent5">
                <a:lumMod val="60000"/>
                <a:lumOff val="40000"/>
              </a:schemeClr>
            </a:solidFill>
          </a:ln>
          <a:effectLst>
            <a:glow rad="139700">
              <a:schemeClr val="accent5">
                <a:lumMod val="60000"/>
                <a:lumOff val="4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a:extLst>
              <a:ext uri="{FF2B5EF4-FFF2-40B4-BE49-F238E27FC236}">
                <a16:creationId xmlns:a16="http://schemas.microsoft.com/office/drawing/2014/main" id="{A54254C8-AC84-0740-A97B-1673BD79874F}"/>
              </a:ext>
            </a:extLst>
          </p:cNvPr>
          <p:cNvSpPr/>
          <p:nvPr/>
        </p:nvSpPr>
        <p:spPr>
          <a:xfrm rot="5400000">
            <a:off x="6015058" y="941719"/>
            <a:ext cx="2077769" cy="2537925"/>
          </a:xfrm>
          <a:prstGeom prst="roundRect">
            <a:avLst/>
          </a:prstGeom>
          <a:noFill/>
          <a:ln w="3175">
            <a:solidFill>
              <a:schemeClr val="accent5">
                <a:lumMod val="60000"/>
                <a:lumOff val="40000"/>
              </a:schemeClr>
            </a:solidFill>
          </a:ln>
          <a:effectLst>
            <a:glow rad="139700">
              <a:schemeClr val="accent5">
                <a:lumMod val="60000"/>
                <a:lumOff val="4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3">
            <a:extLst>
              <a:ext uri="{FF2B5EF4-FFF2-40B4-BE49-F238E27FC236}">
                <a16:creationId xmlns:a16="http://schemas.microsoft.com/office/drawing/2014/main" id="{7E41C484-EAF3-974A-A20B-B7E58713C8FC}"/>
              </a:ext>
            </a:extLst>
          </p:cNvPr>
          <p:cNvSpPr txBox="1">
            <a:spLocks/>
          </p:cNvSpPr>
          <p:nvPr/>
        </p:nvSpPr>
        <p:spPr bwMode="auto">
          <a:xfrm rot="-246943">
            <a:off x="552171" y="1118394"/>
            <a:ext cx="8382000" cy="736600"/>
          </a:xfrm>
          <a:prstGeom prst="rect">
            <a:avLst/>
          </a:prstGeom>
          <a:solidFill>
            <a:schemeClr val="accent1">
              <a:lumMod val="75000"/>
            </a:schemeClr>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fontAlgn="auto" hangingPunct="1">
              <a:lnSpc>
                <a:spcPct val="100000"/>
              </a:lnSpc>
              <a:spcBef>
                <a:spcPct val="0"/>
              </a:spcBef>
              <a:spcAft>
                <a:spcPts val="0"/>
              </a:spcAft>
              <a:buFontTx/>
              <a:buNone/>
            </a:pPr>
            <a:r>
              <a:rPr lang="en-US" altLang="en-US" sz="3200">
                <a:solidFill>
                  <a:schemeClr val="bg1"/>
                </a:solidFill>
                <a:latin typeface="Times New Roman" charset="0"/>
                <a:ea typeface="+mn-ea"/>
                <a:cs typeface="Times New Roman" charset="0"/>
              </a:rPr>
              <a:t>Ci3T Primary Plan: Procedures for Teaching</a:t>
            </a:r>
          </a:p>
        </p:txBody>
      </p:sp>
      <p:sp>
        <p:nvSpPr>
          <p:cNvPr id="8" name="Title 3">
            <a:extLst>
              <a:ext uri="{FF2B5EF4-FFF2-40B4-BE49-F238E27FC236}">
                <a16:creationId xmlns:a16="http://schemas.microsoft.com/office/drawing/2014/main" id="{FFF86DAD-3777-AC4F-8CD6-515CD3E47450}"/>
              </a:ext>
            </a:extLst>
          </p:cNvPr>
          <p:cNvSpPr txBox="1">
            <a:spLocks/>
          </p:cNvSpPr>
          <p:nvPr/>
        </p:nvSpPr>
        <p:spPr bwMode="auto">
          <a:xfrm rot="414631">
            <a:off x="720446" y="2983923"/>
            <a:ext cx="8382000" cy="736600"/>
          </a:xfrm>
          <a:prstGeom prst="rect">
            <a:avLst/>
          </a:prstGeom>
          <a:solidFill>
            <a:schemeClr val="accent1">
              <a:lumMod val="75000"/>
            </a:schemeClr>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fontAlgn="auto" hangingPunct="1">
              <a:lnSpc>
                <a:spcPct val="100000"/>
              </a:lnSpc>
              <a:spcBef>
                <a:spcPct val="0"/>
              </a:spcBef>
              <a:spcAft>
                <a:spcPts val="0"/>
              </a:spcAft>
              <a:buFontTx/>
              <a:buNone/>
            </a:pPr>
            <a:r>
              <a:rPr lang="en-US" altLang="en-US" sz="3200">
                <a:solidFill>
                  <a:schemeClr val="bg1"/>
                </a:solidFill>
                <a:latin typeface="Times New Roman" charset="0"/>
                <a:ea typeface="+mn-ea"/>
                <a:cs typeface="Times New Roman" charset="0"/>
              </a:rPr>
              <a:t>Ci3T Primary Plan: Procedures for Reinforcing</a:t>
            </a:r>
          </a:p>
        </p:txBody>
      </p:sp>
      <p:sp>
        <p:nvSpPr>
          <p:cNvPr id="9" name="Title 3">
            <a:extLst>
              <a:ext uri="{FF2B5EF4-FFF2-40B4-BE49-F238E27FC236}">
                <a16:creationId xmlns:a16="http://schemas.microsoft.com/office/drawing/2014/main" id="{ED864D72-2272-7245-9B53-9AD30E644BE1}"/>
              </a:ext>
            </a:extLst>
          </p:cNvPr>
          <p:cNvSpPr txBox="1">
            <a:spLocks/>
          </p:cNvSpPr>
          <p:nvPr/>
        </p:nvSpPr>
        <p:spPr bwMode="auto">
          <a:xfrm rot="-330507">
            <a:off x="552171" y="4853998"/>
            <a:ext cx="8382000" cy="736600"/>
          </a:xfrm>
          <a:prstGeom prst="rect">
            <a:avLst/>
          </a:prstGeom>
          <a:solidFill>
            <a:schemeClr val="accent1">
              <a:lumMod val="75000"/>
            </a:schemeClr>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eaLnBrk="1" fontAlgn="auto" hangingPunct="1">
              <a:lnSpc>
                <a:spcPct val="100000"/>
              </a:lnSpc>
              <a:spcBef>
                <a:spcPct val="0"/>
              </a:spcBef>
              <a:spcAft>
                <a:spcPts val="0"/>
              </a:spcAft>
              <a:buFontTx/>
              <a:buNone/>
            </a:pPr>
            <a:r>
              <a:rPr lang="en-US" altLang="en-US" sz="3200">
                <a:solidFill>
                  <a:schemeClr val="bg1"/>
                </a:solidFill>
                <a:latin typeface="Times New Roman" charset="0"/>
                <a:ea typeface="+mn-ea"/>
                <a:cs typeface="Times New Roman" charset="0"/>
              </a:rPr>
              <a:t>Ci3T Primary Plan: Procedures for Monitoring</a:t>
            </a:r>
          </a:p>
        </p:txBody>
      </p:sp>
      <p:pic>
        <p:nvPicPr>
          <p:cNvPr id="5" name="Infographic">
            <a:extLst>
              <a:ext uri="{FF2B5EF4-FFF2-40B4-BE49-F238E27FC236}">
                <a16:creationId xmlns:a16="http://schemas.microsoft.com/office/drawing/2014/main" id="{1CA30C38-5066-3679-2786-24EAA2C5F9E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6400" y="228600"/>
            <a:ext cx="11379200" cy="6400800"/>
          </a:xfrm>
          <a:prstGeom prst="rect">
            <a:avLst/>
          </a:prstGeom>
          <a:noFill/>
          <a:ln w="76200">
            <a:solidFill>
              <a:schemeClr val="bg1"/>
            </a:solidFill>
          </a:ln>
          <a:extLst>
            <a:ext uri="{909E8E84-426E-40DD-AFC4-6F175D3DCCD1}">
              <a14:hiddenFill xmlns:a14="http://schemas.microsoft.com/office/drawing/2010/main">
                <a:solidFill>
                  <a:srgbClr val="FFFFFF"/>
                </a:solidFill>
              </a14:hiddenFill>
            </a:ext>
          </a:extLst>
        </p:spPr>
      </p:pic>
      <p:pic>
        <p:nvPicPr>
          <p:cNvPr id="4" name="Reactive Plan">
            <a:extLst>
              <a:ext uri="{FF2B5EF4-FFF2-40B4-BE49-F238E27FC236}">
                <a16:creationId xmlns:a16="http://schemas.microsoft.com/office/drawing/2014/main" id="{A4DFA449-148D-A9FB-D5B3-1F75CCBFA66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347293" y="152399"/>
            <a:ext cx="11521440" cy="14910100"/>
          </a:xfrm>
          <a:prstGeom prst="rect">
            <a:avLst/>
          </a:prstGeom>
          <a:ln>
            <a:noFill/>
          </a:ln>
        </p:spPr>
      </p:pic>
      <p:pic>
        <p:nvPicPr>
          <p:cNvPr id="2" name="M628" descr="Module 6.2.8">
            <a:extLst>
              <a:ext uri="{FF2B5EF4-FFF2-40B4-BE49-F238E27FC236}">
                <a16:creationId xmlns:a16="http://schemas.microsoft.com/office/drawing/2014/main" id="{922109D5-AE14-11E4-C3D5-76BD1FC845F7}"/>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446753" y="2077830"/>
            <a:ext cx="2992030" cy="46634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07913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AA71926-4704-7A42-99AA-68B35ACD0856}"/>
              </a:ext>
            </a:extLst>
          </p:cNvPr>
          <p:cNvPicPr>
            <a:picLocks noChangeAspect="1"/>
          </p:cNvPicPr>
          <p:nvPr/>
        </p:nvPicPr>
        <p:blipFill rotWithShape="1">
          <a:blip r:embed="rId2" cstate="email">
            <a:extLst>
              <a:ext uri="{28A0092B-C50C-407E-A947-70E740481C1C}">
                <a14:useLocalDpi xmlns:a14="http://schemas.microsoft.com/office/drawing/2010/main"/>
              </a:ext>
            </a:extLst>
          </a:blip>
          <a:stretch/>
        </p:blipFill>
        <p:spPr>
          <a:xfrm>
            <a:off x="711200" y="0"/>
            <a:ext cx="10769600" cy="6858000"/>
          </a:xfrm>
          <a:prstGeom prst="rect">
            <a:avLst/>
          </a:prstGeom>
        </p:spPr>
      </p:pic>
      <p:pic>
        <p:nvPicPr>
          <p:cNvPr id="14" name="Picture 13">
            <a:extLst>
              <a:ext uri="{FF2B5EF4-FFF2-40B4-BE49-F238E27FC236}">
                <a16:creationId xmlns:a16="http://schemas.microsoft.com/office/drawing/2014/main" id="{45F2DD79-E99C-ED46-BC27-0F6A5FB3DB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8680" y="4215135"/>
            <a:ext cx="10424160" cy="2542207"/>
          </a:xfrm>
          <a:prstGeom prst="rect">
            <a:avLst/>
          </a:prstGeom>
          <a:ln>
            <a:noFill/>
          </a:ln>
          <a:effectLst/>
        </p:spPr>
      </p:pic>
      <p:sp>
        <p:nvSpPr>
          <p:cNvPr id="15" name="Rectangle 14">
            <a:extLst>
              <a:ext uri="{FF2B5EF4-FFF2-40B4-BE49-F238E27FC236}">
                <a16:creationId xmlns:a16="http://schemas.microsoft.com/office/drawing/2014/main" id="{0F7D337E-9B29-D44D-8DCE-3ACEFFFD829C}"/>
              </a:ext>
            </a:extLst>
          </p:cNvPr>
          <p:cNvSpPr/>
          <p:nvPr/>
        </p:nvSpPr>
        <p:spPr>
          <a:xfrm>
            <a:off x="795110" y="2509925"/>
            <a:ext cx="1786924" cy="1754070"/>
          </a:xfrm>
          <a:prstGeom prst="rect">
            <a:avLst/>
          </a:prstGeom>
          <a:noFill/>
          <a:ln w="57150" cap="flat" cmpd="sng" algn="ctr">
            <a:solidFill>
              <a:schemeClr val="accent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0B5EBB7-8AF5-6047-A990-D314AAF19AA2}"/>
              </a:ext>
            </a:extLst>
          </p:cNvPr>
          <p:cNvSpPr/>
          <p:nvPr/>
        </p:nvSpPr>
        <p:spPr>
          <a:xfrm>
            <a:off x="8580048" y="512805"/>
            <a:ext cx="2646752" cy="1673347"/>
          </a:xfrm>
          <a:prstGeom prst="rect">
            <a:avLst/>
          </a:prstGeom>
          <a:noFill/>
          <a:ln w="57150" cap="flat" cmpd="sng" algn="ctr">
            <a:solidFill>
              <a:schemeClr val="accent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F4C628B-9E45-1246-BCD5-D7CD180841DC}"/>
              </a:ext>
            </a:extLst>
          </p:cNvPr>
          <p:cNvSpPr>
            <a:spLocks noGrp="1"/>
          </p:cNvSpPr>
          <p:nvPr>
            <p:ph type="title"/>
          </p:nvPr>
        </p:nvSpPr>
        <p:spPr>
          <a:xfrm>
            <a:off x="91440" y="593528"/>
            <a:ext cx="10515600" cy="1592624"/>
          </a:xfrm>
        </p:spPr>
        <p:txBody>
          <a:bodyPr>
            <a:noAutofit/>
          </a:bodyPr>
          <a:lstStyle/>
          <a:p>
            <a:r>
              <a:rPr lang="en-US">
                <a:effectLst>
                  <a:outerShdw blurRad="38100" dist="50800" dir="2700000" algn="tl" rotWithShape="0">
                    <a:schemeClr val="bg1"/>
                  </a:outerShdw>
                </a:effectLst>
              </a:rPr>
              <a:t>Planning for an Integrated </a:t>
            </a:r>
            <a:br>
              <a:rPr lang="en-US">
                <a:effectLst>
                  <a:outerShdw blurRad="38100" dist="50800" dir="2700000" algn="tl" rotWithShape="0">
                    <a:schemeClr val="bg1"/>
                  </a:outerShdw>
                </a:effectLst>
              </a:rPr>
            </a:br>
            <a:r>
              <a:rPr lang="en-US">
                <a:effectLst>
                  <a:outerShdw blurRad="38100" dist="50800" dir="2700000" algn="tl" rotWithShape="0">
                    <a:schemeClr val="bg1"/>
                  </a:outerShdw>
                </a:effectLst>
              </a:rPr>
              <a:t>Approach</a:t>
            </a:r>
          </a:p>
        </p:txBody>
      </p:sp>
    </p:spTree>
    <p:extLst>
      <p:ext uri="{BB962C8B-B14F-4D97-AF65-F5344CB8AC3E}">
        <p14:creationId xmlns:p14="http://schemas.microsoft.com/office/powerpoint/2010/main" val="344991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heel(1)">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 Series">
            <a:extLst>
              <a:ext uri="{FF2B5EF4-FFF2-40B4-BE49-F238E27FC236}">
                <a16:creationId xmlns:a16="http://schemas.microsoft.com/office/drawing/2014/main" id="{A70D976B-2D71-4F76-1015-F576C818B6F4}"/>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52401" y="1723241"/>
            <a:ext cx="5562600" cy="3239237"/>
          </a:xfrm>
          <a:prstGeom prst="rect">
            <a:avLst/>
          </a:prstGeom>
        </p:spPr>
      </p:pic>
      <p:sp>
        <p:nvSpPr>
          <p:cNvPr id="2" name="Title 2">
            <a:extLst>
              <a:ext uri="{FF2B5EF4-FFF2-40B4-BE49-F238E27FC236}">
                <a16:creationId xmlns:a16="http://schemas.microsoft.com/office/drawing/2014/main" id="{7462F5F9-11D2-2023-5A00-A7476842BC28}"/>
              </a:ext>
            </a:extLst>
          </p:cNvPr>
          <p:cNvSpPr txBox="1">
            <a:spLocks/>
          </p:cNvSpPr>
          <p:nvPr/>
        </p:nvSpPr>
        <p:spPr>
          <a:xfrm>
            <a:off x="304800" y="283845"/>
            <a:ext cx="11887200" cy="1325563"/>
          </a:xfrm>
          <a:prstGeom prst="rect">
            <a:avLst/>
          </a:prstGeom>
        </p:spPr>
        <p:txBody>
          <a:bodyP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Ci3T </a:t>
            </a:r>
            <a:r>
              <a:rPr lang="en-US">
                <a:solidFill>
                  <a:schemeClr val="accent5"/>
                </a:solidFill>
              </a:rPr>
              <a:t>Comprehensive</a:t>
            </a:r>
            <a:br>
              <a:rPr lang="en-US"/>
            </a:br>
            <a:r>
              <a:rPr lang="en-US"/>
              <a:t>Professional Learning Plan</a:t>
            </a:r>
            <a:endParaRPr lang="en-US" dirty="0"/>
          </a:p>
        </p:txBody>
      </p:sp>
      <p:pic>
        <p:nvPicPr>
          <p:cNvPr id="3" name="Tier 1">
            <a:extLst>
              <a:ext uri="{FF2B5EF4-FFF2-40B4-BE49-F238E27FC236}">
                <a16:creationId xmlns:a16="http://schemas.microsoft.com/office/drawing/2014/main" id="{264D37EE-17BE-CCBA-25EC-AB53F7B14189}"/>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49836" y="5316399"/>
            <a:ext cx="3471118" cy="1356235"/>
          </a:xfrm>
          <a:prstGeom prst="rect">
            <a:avLst/>
          </a:prstGeom>
        </p:spPr>
      </p:pic>
      <p:pic>
        <p:nvPicPr>
          <p:cNvPr id="4" name="Tier 2">
            <a:extLst>
              <a:ext uri="{FF2B5EF4-FFF2-40B4-BE49-F238E27FC236}">
                <a16:creationId xmlns:a16="http://schemas.microsoft.com/office/drawing/2014/main" id="{94702FEA-F6A6-A2A4-C163-35C1E8B403F2}"/>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3950659" y="5332646"/>
            <a:ext cx="4290683" cy="1344061"/>
          </a:xfrm>
          <a:prstGeom prst="rect">
            <a:avLst/>
          </a:prstGeom>
        </p:spPr>
      </p:pic>
      <p:pic>
        <p:nvPicPr>
          <p:cNvPr id="5" name="Tier 3">
            <a:extLst>
              <a:ext uri="{FF2B5EF4-FFF2-40B4-BE49-F238E27FC236}">
                <a16:creationId xmlns:a16="http://schemas.microsoft.com/office/drawing/2014/main" id="{BB810797-091E-6C7E-7373-2C9063530E85}"/>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8471047" y="5332646"/>
            <a:ext cx="3442888" cy="1344061"/>
          </a:xfrm>
          <a:prstGeom prst="rect">
            <a:avLst/>
          </a:prstGeom>
        </p:spPr>
      </p:pic>
      <p:pic>
        <p:nvPicPr>
          <p:cNvPr id="6" name="IMP Series">
            <a:extLst>
              <a:ext uri="{FF2B5EF4-FFF2-40B4-BE49-F238E27FC236}">
                <a16:creationId xmlns:a16="http://schemas.microsoft.com/office/drawing/2014/main" id="{15855070-2CF9-767E-7698-27AE116B6E5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42025" y="1804987"/>
            <a:ext cx="5988050" cy="3207384"/>
          </a:xfrm>
          <a:prstGeom prst="rect">
            <a:avLst/>
          </a:prstGeom>
        </p:spPr>
      </p:pic>
      <p:pic>
        <p:nvPicPr>
          <p:cNvPr id="8" name="Arrow" descr="A white arrow pointing to the right&#10;&#10;Description automatically generated">
            <a:extLst>
              <a:ext uri="{FF2B5EF4-FFF2-40B4-BE49-F238E27FC236}">
                <a16:creationId xmlns:a16="http://schemas.microsoft.com/office/drawing/2014/main" id="{BDB5AD32-FC43-1B62-CA79-C28E97EDE25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736248" y="2488580"/>
            <a:ext cx="1911350" cy="1447800"/>
          </a:xfrm>
          <a:prstGeom prst="rect">
            <a:avLst/>
          </a:prstGeom>
        </p:spPr>
      </p:pic>
    </p:spTree>
    <p:extLst>
      <p:ext uri="{BB962C8B-B14F-4D97-AF65-F5344CB8AC3E}">
        <p14:creationId xmlns:p14="http://schemas.microsoft.com/office/powerpoint/2010/main" val="25663592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gradFill>
          <a:gsLst>
            <a:gs pos="60000">
              <a:schemeClr val="accent4">
                <a:lumMod val="5000"/>
                <a:lumOff val="95000"/>
              </a:schemeClr>
            </a:gs>
            <a:gs pos="83000">
              <a:schemeClr val="accent4">
                <a:lumMod val="45000"/>
                <a:lumOff val="55000"/>
                <a:alpha val="80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4" name="Content Placeholder 5">
            <a:extLst>
              <a:ext uri="{FF2B5EF4-FFF2-40B4-BE49-F238E27FC236}">
                <a16:creationId xmlns:a16="http://schemas.microsoft.com/office/drawing/2014/main" id="{9E3A333F-13B2-1E49-91D6-9AE2268CD2A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497" r="-2172"/>
          <a:stretch/>
        </p:blipFill>
        <p:spPr>
          <a:xfrm>
            <a:off x="-4557723" y="3192100"/>
            <a:ext cx="2286000" cy="3081290"/>
          </a:xfrm>
          <a:prstGeom prst="rect">
            <a:avLst/>
          </a:prstGeom>
          <a:ln>
            <a:noFill/>
          </a:ln>
          <a:effectLst>
            <a:outerShdw blurRad="76200" dir="18900000" sy="23000" kx="-1200000" algn="bl" rotWithShape="0">
              <a:prstClr val="black">
                <a:alpha val="20000"/>
              </a:prstClr>
            </a:outerShdw>
            <a:reflection blurRad="6350" stA="50000" endA="300" endPos="55000" dir="5400000" sy="-100000" algn="bl" rotWithShape="0"/>
          </a:effectLst>
        </p:spPr>
      </p:pic>
      <p:pic>
        <p:nvPicPr>
          <p:cNvPr id="25" name="Picture 24">
            <a:extLst>
              <a:ext uri="{FF2B5EF4-FFF2-40B4-BE49-F238E27FC236}">
                <a16:creationId xmlns:a16="http://schemas.microsoft.com/office/drawing/2014/main" id="{21D805CF-7CED-9F4D-8F4C-C2C4FFD3CAC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902810" y="3100331"/>
            <a:ext cx="2286000" cy="3010828"/>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sp>
        <p:nvSpPr>
          <p:cNvPr id="2" name="Title 1">
            <a:extLst>
              <a:ext uri="{FF2B5EF4-FFF2-40B4-BE49-F238E27FC236}">
                <a16:creationId xmlns:a16="http://schemas.microsoft.com/office/drawing/2014/main" id="{B932CE3D-1E55-084D-A196-08FF29C890B7}"/>
              </a:ext>
            </a:extLst>
          </p:cNvPr>
          <p:cNvSpPr>
            <a:spLocks noGrp="1"/>
          </p:cNvSpPr>
          <p:nvPr>
            <p:ph type="title"/>
          </p:nvPr>
        </p:nvSpPr>
        <p:spPr>
          <a:xfrm>
            <a:off x="220216" y="134634"/>
            <a:ext cx="10295384" cy="911379"/>
          </a:xfrm>
        </p:spPr>
        <p:txBody>
          <a:bodyPr anchor="t">
            <a:normAutofit fontScale="90000"/>
          </a:bodyPr>
          <a:lstStyle/>
          <a:p>
            <a:r>
              <a:rPr lang="en-US"/>
              <a:t>Low-Intensity Strategies</a:t>
            </a:r>
            <a:br>
              <a:rPr lang="en-US"/>
            </a:br>
            <a:br>
              <a:rPr lang="en-US"/>
            </a:br>
            <a:br>
              <a:rPr lang="en-US"/>
            </a:br>
            <a:br>
              <a:rPr lang="en-US"/>
            </a:br>
            <a:br>
              <a:rPr lang="en-US"/>
            </a:br>
            <a:br>
              <a:rPr lang="en-US"/>
            </a:br>
            <a:br>
              <a:rPr lang="en-US"/>
            </a:br>
            <a:br>
              <a:rPr lang="en-US"/>
            </a:br>
            <a:br>
              <a:rPr lang="en-US"/>
            </a:br>
            <a:br>
              <a:rPr lang="en-US"/>
            </a:br>
            <a:br>
              <a:rPr lang="en-US"/>
            </a:br>
            <a:r>
              <a:rPr lang="en-US" b="0"/>
              <a:t>ci3t.org/enhance</a:t>
            </a:r>
          </a:p>
        </p:txBody>
      </p:sp>
      <p:grpSp>
        <p:nvGrpSpPr>
          <p:cNvPr id="15" name="Group 14">
            <a:extLst>
              <a:ext uri="{FF2B5EF4-FFF2-40B4-BE49-F238E27FC236}">
                <a16:creationId xmlns:a16="http://schemas.microsoft.com/office/drawing/2014/main" id="{06F44382-1D3D-C392-C32C-EA1ABD7026D9}"/>
              </a:ext>
            </a:extLst>
          </p:cNvPr>
          <p:cNvGrpSpPr/>
          <p:nvPr/>
        </p:nvGrpSpPr>
        <p:grpSpPr>
          <a:xfrm>
            <a:off x="-3010107" y="1824880"/>
            <a:ext cx="2743204" cy="4857068"/>
            <a:chOff x="2949510" y="1824880"/>
            <a:chExt cx="2743204" cy="4857068"/>
          </a:xfrm>
        </p:grpSpPr>
        <p:sp>
          <p:nvSpPr>
            <p:cNvPr id="16" name="Freeform 15">
              <a:extLst>
                <a:ext uri="{FF2B5EF4-FFF2-40B4-BE49-F238E27FC236}">
                  <a16:creationId xmlns:a16="http://schemas.microsoft.com/office/drawing/2014/main" id="{C521FC04-B80D-C249-BFF2-09F61113250E}"/>
                </a:ext>
              </a:extLst>
            </p:cNvPr>
            <p:cNvSpPr/>
            <p:nvPr/>
          </p:nvSpPr>
          <p:spPr>
            <a:xfrm>
              <a:off x="2949510" y="1824880"/>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1854" tIns="67564" rIns="101854" bIns="67564"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Opportunities to Respond</a:t>
              </a:r>
            </a:p>
          </p:txBody>
        </p:sp>
        <p:sp>
          <p:nvSpPr>
            <p:cNvPr id="17" name="Freeform 16">
              <a:extLst>
                <a:ext uri="{FF2B5EF4-FFF2-40B4-BE49-F238E27FC236}">
                  <a16:creationId xmlns:a16="http://schemas.microsoft.com/office/drawing/2014/main" id="{2DDCE5EF-652F-1847-A494-3E3EA53238D4}"/>
                </a:ext>
              </a:extLst>
            </p:cNvPr>
            <p:cNvSpPr/>
            <p:nvPr/>
          </p:nvSpPr>
          <p:spPr>
            <a:xfrm>
              <a:off x="2949510" y="2520787"/>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1854" tIns="67564" rIns="101854" bIns="67564"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Behavior-Specific Praise</a:t>
              </a:r>
            </a:p>
          </p:txBody>
        </p:sp>
        <p:sp>
          <p:nvSpPr>
            <p:cNvPr id="18" name="Freeform 17">
              <a:extLst>
                <a:ext uri="{FF2B5EF4-FFF2-40B4-BE49-F238E27FC236}">
                  <a16:creationId xmlns:a16="http://schemas.microsoft.com/office/drawing/2014/main" id="{8E8BD124-A4DB-584A-A7BC-AFDFB7BF9041}"/>
                </a:ext>
              </a:extLst>
            </p:cNvPr>
            <p:cNvSpPr/>
            <p:nvPr/>
          </p:nvSpPr>
          <p:spPr>
            <a:xfrm>
              <a:off x="2949510" y="3216694"/>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Active Supervision</a:t>
              </a:r>
            </a:p>
          </p:txBody>
        </p:sp>
        <p:sp>
          <p:nvSpPr>
            <p:cNvPr id="19" name="Freeform 18">
              <a:extLst>
                <a:ext uri="{FF2B5EF4-FFF2-40B4-BE49-F238E27FC236}">
                  <a16:creationId xmlns:a16="http://schemas.microsoft.com/office/drawing/2014/main" id="{2F5C5E7A-CBCC-FA48-AF18-AC97807CBFB2}"/>
                </a:ext>
              </a:extLst>
            </p:cNvPr>
            <p:cNvSpPr/>
            <p:nvPr/>
          </p:nvSpPr>
          <p:spPr>
            <a:xfrm>
              <a:off x="2949510" y="3912601"/>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Instructional Feedback</a:t>
              </a:r>
            </a:p>
          </p:txBody>
        </p:sp>
        <p:sp>
          <p:nvSpPr>
            <p:cNvPr id="20" name="Freeform 19">
              <a:extLst>
                <a:ext uri="{FF2B5EF4-FFF2-40B4-BE49-F238E27FC236}">
                  <a16:creationId xmlns:a16="http://schemas.microsoft.com/office/drawing/2014/main" id="{3277E839-8C3D-F44C-9F36-95BBAC3DBB83}"/>
                </a:ext>
              </a:extLst>
            </p:cNvPr>
            <p:cNvSpPr/>
            <p:nvPr/>
          </p:nvSpPr>
          <p:spPr>
            <a:xfrm>
              <a:off x="2949510" y="4608508"/>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High-</a:t>
              </a:r>
              <a:r>
                <a:rPr kumimoji="0" lang="en-US" sz="20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a:t>
              </a:r>
              <a: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Requests</a:t>
              </a:r>
            </a:p>
          </p:txBody>
        </p:sp>
        <p:sp>
          <p:nvSpPr>
            <p:cNvPr id="21" name="Freeform 20">
              <a:extLst>
                <a:ext uri="{FF2B5EF4-FFF2-40B4-BE49-F238E27FC236}">
                  <a16:creationId xmlns:a16="http://schemas.microsoft.com/office/drawing/2014/main" id="{8BD126EB-ACB1-9048-8DA7-C1F635C94565}"/>
                </a:ext>
              </a:extLst>
            </p:cNvPr>
            <p:cNvSpPr/>
            <p:nvPr/>
          </p:nvSpPr>
          <p:spPr>
            <a:xfrm>
              <a:off x="2949510" y="5304415"/>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Precorrection</a:t>
              </a:r>
              <a:endPar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2" name="Freeform 21">
              <a:extLst>
                <a:ext uri="{FF2B5EF4-FFF2-40B4-BE49-F238E27FC236}">
                  <a16:creationId xmlns:a16="http://schemas.microsoft.com/office/drawing/2014/main" id="{B379A350-4D5C-8C4F-A0B9-15ADEB79C6D8}"/>
                </a:ext>
              </a:extLst>
            </p:cNvPr>
            <p:cNvSpPr/>
            <p:nvPr/>
          </p:nvSpPr>
          <p:spPr>
            <a:xfrm>
              <a:off x="2949510" y="6000322"/>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a:effectLst>
              <a:reflection blurRad="6350" stA="50000" endA="300" endPos="55000" dir="5400000" sy="-100000" algn="bl" rotWithShape="0"/>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Incorporating Choice</a:t>
              </a:r>
            </a:p>
          </p:txBody>
        </p:sp>
      </p:grpSp>
      <p:sp>
        <p:nvSpPr>
          <p:cNvPr id="8" name="Rounded Rectangle 7">
            <a:extLst>
              <a:ext uri="{FF2B5EF4-FFF2-40B4-BE49-F238E27FC236}">
                <a16:creationId xmlns:a16="http://schemas.microsoft.com/office/drawing/2014/main" id="{40FB8B29-0E89-EF4B-8FFF-CFE54C5929FB}"/>
              </a:ext>
            </a:extLst>
          </p:cNvPr>
          <p:cNvSpPr/>
          <p:nvPr/>
        </p:nvSpPr>
        <p:spPr bwMode="auto">
          <a:xfrm>
            <a:off x="12458836" y="5232919"/>
            <a:ext cx="2528996" cy="571165"/>
          </a:xfrm>
          <a:prstGeom prst="roundRect">
            <a:avLst/>
          </a:prstGeom>
          <a:solidFill>
            <a:srgbClr val="5A0B0E"/>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Self-Monitoring</a:t>
            </a:r>
          </a:p>
        </p:txBody>
      </p:sp>
      <p:sp>
        <p:nvSpPr>
          <p:cNvPr id="9" name="Rounded Rectangle 8">
            <a:extLst>
              <a:ext uri="{FF2B5EF4-FFF2-40B4-BE49-F238E27FC236}">
                <a16:creationId xmlns:a16="http://schemas.microsoft.com/office/drawing/2014/main" id="{14D4102F-6F1D-0042-A523-DB7E010F9221}"/>
              </a:ext>
            </a:extLst>
          </p:cNvPr>
          <p:cNvSpPr/>
          <p:nvPr/>
        </p:nvSpPr>
        <p:spPr bwMode="auto">
          <a:xfrm>
            <a:off x="12458836" y="5826692"/>
            <a:ext cx="2528996" cy="571165"/>
          </a:xfrm>
          <a:prstGeom prst="roundRect">
            <a:avLst/>
          </a:prstGeom>
          <a:solidFill>
            <a:srgbClr val="5A0B0E"/>
          </a:solidFill>
          <a:effectLst>
            <a:reflection blurRad="6350" stA="50000" endA="300" endPos="55000" dir="5400000" sy="-100000" algn="bl" rotWithShape="0"/>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nchor="ctr"/>
          <a:lstStyle/>
          <a:p>
            <a:pPr marL="0" marR="0" lvl="0" indent="0" algn="ctr" defTabSz="633413" rtl="0" eaLnBrk="1" fontAlgn="auto" latinLnBrk="0" hangingPunct="1">
              <a:lnSpc>
                <a:spcPct val="90000"/>
              </a:lnSpc>
              <a:spcBef>
                <a:spcPts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Behavior Contracts</a:t>
            </a:r>
          </a:p>
        </p:txBody>
      </p:sp>
      <p:sp>
        <p:nvSpPr>
          <p:cNvPr id="11" name="Rounded Rectangle 10">
            <a:extLst>
              <a:ext uri="{FF2B5EF4-FFF2-40B4-BE49-F238E27FC236}">
                <a16:creationId xmlns:a16="http://schemas.microsoft.com/office/drawing/2014/main" id="{24B6D731-58D4-FF4F-BC07-FC6E450CA2F0}"/>
              </a:ext>
            </a:extLst>
          </p:cNvPr>
          <p:cNvSpPr/>
          <p:nvPr/>
        </p:nvSpPr>
        <p:spPr bwMode="auto">
          <a:xfrm>
            <a:off x="12458836" y="2857835"/>
            <a:ext cx="2528996" cy="571165"/>
          </a:xfrm>
          <a:prstGeom prst="roundRect">
            <a:avLst/>
          </a:prstGeom>
          <a:solidFill>
            <a:srgbClr val="5A0B0E"/>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Proximity</a:t>
            </a:r>
          </a:p>
        </p:txBody>
      </p:sp>
      <p:sp>
        <p:nvSpPr>
          <p:cNvPr id="12" name="Rounded Rectangle 11">
            <a:extLst>
              <a:ext uri="{FF2B5EF4-FFF2-40B4-BE49-F238E27FC236}">
                <a16:creationId xmlns:a16="http://schemas.microsoft.com/office/drawing/2014/main" id="{61FE3EF5-EA9D-F442-867F-C5F1AB668F3B}"/>
              </a:ext>
            </a:extLst>
          </p:cNvPr>
          <p:cNvSpPr/>
          <p:nvPr/>
        </p:nvSpPr>
        <p:spPr bwMode="auto">
          <a:xfrm>
            <a:off x="12458836" y="3451606"/>
            <a:ext cx="2528996" cy="571165"/>
          </a:xfrm>
          <a:prstGeom prst="roundRect">
            <a:avLst/>
          </a:prstGeom>
          <a:solidFill>
            <a:srgbClr val="5A0B0E"/>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nchor="ctr"/>
          <a:lstStyle/>
          <a:p>
            <a:pPr marL="0" marR="0" lvl="0" indent="0" algn="ctr" defTabSz="633413" rtl="0" eaLnBrk="1" fontAlgn="auto" latinLnBrk="0" hangingPunct="1">
              <a:lnSpc>
                <a:spcPct val="90000"/>
              </a:lnSpc>
              <a:spcBef>
                <a:spcPts val="0"/>
              </a:spcBef>
              <a:spcAft>
                <a:spcPct val="35000"/>
              </a:spcAft>
              <a:buClrTx/>
              <a:buSzTx/>
              <a:buFontTx/>
              <a:buNone/>
              <a:tabLst/>
              <a:defRPr/>
            </a:pPr>
            <a:r>
              <a:rPr kumimoji="0" lang="en-US" sz="1800" b="0"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Overlappingness</a:t>
            </a: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Rounded Rectangle 12">
            <a:extLst>
              <a:ext uri="{FF2B5EF4-FFF2-40B4-BE49-F238E27FC236}">
                <a16:creationId xmlns:a16="http://schemas.microsoft.com/office/drawing/2014/main" id="{9B460904-C972-EC4B-A2D2-F48EFA547A31}"/>
              </a:ext>
            </a:extLst>
          </p:cNvPr>
          <p:cNvSpPr/>
          <p:nvPr/>
        </p:nvSpPr>
        <p:spPr bwMode="auto">
          <a:xfrm>
            <a:off x="12458836" y="4045377"/>
            <a:ext cx="2528996" cy="571165"/>
          </a:xfrm>
          <a:prstGeom prst="roundRect">
            <a:avLst/>
          </a:prstGeom>
          <a:solidFill>
            <a:srgbClr val="5A0B0E"/>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With-it-ness</a:t>
            </a:r>
          </a:p>
        </p:txBody>
      </p:sp>
      <p:sp>
        <p:nvSpPr>
          <p:cNvPr id="14" name="Rounded Rectangle 13">
            <a:extLst>
              <a:ext uri="{FF2B5EF4-FFF2-40B4-BE49-F238E27FC236}">
                <a16:creationId xmlns:a16="http://schemas.microsoft.com/office/drawing/2014/main" id="{26424CF9-3CAE-1448-A8E5-755D6C363E6F}"/>
              </a:ext>
            </a:extLst>
          </p:cNvPr>
          <p:cNvSpPr/>
          <p:nvPr/>
        </p:nvSpPr>
        <p:spPr bwMode="auto">
          <a:xfrm>
            <a:off x="12458836" y="4639148"/>
            <a:ext cx="2528996" cy="571165"/>
          </a:xfrm>
          <a:prstGeom prst="roundRect">
            <a:avLst/>
          </a:prstGeom>
          <a:solidFill>
            <a:srgbClr val="5A0B0E"/>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nchor="ctr"/>
          <a:lstStyle/>
          <a:p>
            <a:pPr marL="0" marR="0" lvl="0" indent="0" algn="ctr" defTabSz="633413" rtl="0" eaLnBrk="1" fontAlgn="auto" latinLnBrk="0" hangingPunct="1">
              <a:lnSpc>
                <a:spcPct val="90000"/>
              </a:lnSpc>
              <a:spcBef>
                <a:spcPts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Pacing</a:t>
            </a:r>
          </a:p>
        </p:txBody>
      </p:sp>
      <p:pic>
        <p:nvPicPr>
          <p:cNvPr id="7" name="Picture 6">
            <a:extLst>
              <a:ext uri="{FF2B5EF4-FFF2-40B4-BE49-F238E27FC236}">
                <a16:creationId xmlns:a16="http://schemas.microsoft.com/office/drawing/2014/main" id="{57B512DF-5C63-376C-BC88-488A4B2779AA}"/>
              </a:ext>
            </a:extLst>
          </p:cNvPr>
          <p:cNvPicPr>
            <a:picLocks noChangeAspect="1"/>
          </p:cNvPicPr>
          <p:nvPr/>
        </p:nvPicPr>
        <p:blipFill>
          <a:blip r:embed="rId5" cstate="email">
            <a:clrChange>
              <a:clrFrom>
                <a:srgbClr val="F9F7F9"/>
              </a:clrFrom>
              <a:clrTo>
                <a:srgbClr val="F9F7F9">
                  <a:alpha val="0"/>
                </a:srgbClr>
              </a:clrTo>
            </a:clrChange>
            <a:extLst>
              <a:ext uri="{28A0092B-C50C-407E-A947-70E740481C1C}">
                <a14:useLocalDpi xmlns:a14="http://schemas.microsoft.com/office/drawing/2010/main"/>
              </a:ext>
            </a:extLst>
          </a:blip>
          <a:stretch>
            <a:fillRect/>
          </a:stretch>
        </p:blipFill>
        <p:spPr>
          <a:xfrm>
            <a:off x="2506216" y="855371"/>
            <a:ext cx="9618766" cy="3738856"/>
          </a:xfrm>
          <a:prstGeom prst="rect">
            <a:avLst/>
          </a:prstGeom>
        </p:spPr>
      </p:pic>
      <p:pic>
        <p:nvPicPr>
          <p:cNvPr id="10" name="Picture 9">
            <a:extLst>
              <a:ext uri="{FF2B5EF4-FFF2-40B4-BE49-F238E27FC236}">
                <a16:creationId xmlns:a16="http://schemas.microsoft.com/office/drawing/2014/main" id="{84EDA13D-22CB-6A66-31A2-47B7381BEC1C}"/>
              </a:ext>
            </a:extLst>
          </p:cNvPr>
          <p:cNvPicPr>
            <a:picLocks noChangeAspect="1"/>
          </p:cNvPicPr>
          <p:nvPr/>
        </p:nvPicPr>
        <p:blipFill>
          <a:blip r:embed="rId6" cstate="email">
            <a:clrChange>
              <a:clrFrom>
                <a:srgbClr val="F9F7F9"/>
              </a:clrFrom>
              <a:clrTo>
                <a:srgbClr val="F9F7F9">
                  <a:alpha val="0"/>
                </a:srgbClr>
              </a:clrTo>
            </a:clrChange>
            <a:extLst>
              <a:ext uri="{28A0092B-C50C-407E-A947-70E740481C1C}">
                <a14:useLocalDpi xmlns:a14="http://schemas.microsoft.com/office/drawing/2010/main"/>
              </a:ext>
            </a:extLst>
          </a:blip>
          <a:stretch>
            <a:fillRect/>
          </a:stretch>
        </p:blipFill>
        <p:spPr>
          <a:xfrm>
            <a:off x="3935306" y="2798255"/>
            <a:ext cx="7581838" cy="3925111"/>
          </a:xfrm>
          <a:prstGeom prst="rect">
            <a:avLst/>
          </a:prstGeom>
        </p:spPr>
      </p:pic>
    </p:spTree>
    <p:extLst>
      <p:ext uri="{BB962C8B-B14F-4D97-AF65-F5344CB8AC3E}">
        <p14:creationId xmlns:p14="http://schemas.microsoft.com/office/powerpoint/2010/main" val="10432505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B4C7E7"/>
            </a:gs>
            <a:gs pos="46000">
              <a:srgbClr val="4D79C7"/>
            </a:gs>
            <a:gs pos="100000">
              <a:srgbClr val="264478"/>
            </a:gs>
          </a:gsLst>
          <a:path path="circle">
            <a:fillToRect l="50000" t="130000" r="50000" b="-30000"/>
          </a:path>
        </a:gradFill>
        <a:effectLst/>
      </p:bgPr>
    </p:bg>
    <p:spTree>
      <p:nvGrpSpPr>
        <p:cNvPr id="1" name=""/>
        <p:cNvGrpSpPr/>
        <p:nvPr/>
      </p:nvGrpSpPr>
      <p:grpSpPr>
        <a:xfrm>
          <a:off x="0" y="0"/>
          <a:ext cx="0" cy="0"/>
          <a:chOff x="0" y="0"/>
          <a:chExt cx="0" cy="0"/>
        </a:xfrm>
      </p:grpSpPr>
      <p:sp>
        <p:nvSpPr>
          <p:cNvPr id="55" name="The Journey of Ci3T">
            <a:extLst>
              <a:ext uri="{FF2B5EF4-FFF2-40B4-BE49-F238E27FC236}">
                <a16:creationId xmlns:a16="http://schemas.microsoft.com/office/drawing/2014/main" id="{731AA8DF-BB90-94BD-B3EF-8AA5269BEDD3}"/>
              </a:ext>
            </a:extLst>
          </p:cNvPr>
          <p:cNvSpPr txBox="1">
            <a:spLocks/>
          </p:cNvSpPr>
          <p:nvPr/>
        </p:nvSpPr>
        <p:spPr>
          <a:xfrm>
            <a:off x="0" y="0"/>
            <a:ext cx="12192000" cy="1039855"/>
          </a:xfrm>
          <a:prstGeom prst="rect">
            <a:avLst/>
          </a:prstGeom>
        </p:spPr>
        <p:txBody>
          <a:bodyPr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5400" b="1" i="0" u="none" strike="noStrike" kern="1200" cap="none" spc="0" normalizeH="0" baseline="0" noProof="0">
                <a:ln w="3175">
                  <a:solidFill>
                    <a:prstClr val="white">
                      <a:alpha val="75000"/>
                    </a:prstClr>
                  </a:solidFill>
                </a:ln>
                <a:solidFill>
                  <a:prstClr val="black"/>
                </a:solidFill>
                <a:effectLst>
                  <a:outerShdw blurRad="127000" dist="38100" dir="2700000" algn="tl" rotWithShape="0">
                    <a:prstClr val="black">
                      <a:alpha val="40000"/>
                    </a:prstClr>
                  </a:outerShdw>
                </a:effectLst>
                <a:uLnTx/>
                <a:uFillTx/>
                <a:latin typeface="Arial" panose="020B0604020202020204" pitchFamily="34" charset="0"/>
                <a:ea typeface="+mj-ea"/>
                <a:cs typeface="Arial" panose="020B0604020202020204" pitchFamily="34" charset="0"/>
              </a:rPr>
              <a:t>The Journey of Ci3T</a:t>
            </a:r>
            <a:endParaRPr kumimoji="0" lang="en-US" sz="5400" b="1" i="0" u="none" strike="noStrike" kern="1200" cap="none" spc="0" normalizeH="0" baseline="0" noProof="0">
              <a:ln w="3175">
                <a:solidFill>
                  <a:prstClr val="white">
                    <a:alpha val="75000"/>
                  </a:prstClr>
                </a:solidFill>
              </a:ln>
              <a:solidFill>
                <a:prstClr val="black"/>
              </a:solidFill>
              <a:effectLst>
                <a:outerShdw blurRad="127000" dist="38100" dir="2700000" algn="tl" rotWithShape="0">
                  <a:prstClr val="black">
                    <a:alpha val="40000"/>
                  </a:prstClr>
                </a:outerShdw>
              </a:effectLst>
              <a:uLnTx/>
              <a:uFillTx/>
              <a:latin typeface="Arial" panose="020B0604020202020204" pitchFamily="34" charset="0"/>
              <a:ea typeface="+mj-ea"/>
              <a:cs typeface="Arial" panose="020B0604020202020204" pitchFamily="34" charset="0"/>
            </a:endParaRPr>
          </a:p>
        </p:txBody>
      </p:sp>
      <p:pic>
        <p:nvPicPr>
          <p:cNvPr id="56" name="USA map">
            <a:extLst>
              <a:ext uri="{FF2B5EF4-FFF2-40B4-BE49-F238E27FC236}">
                <a16:creationId xmlns:a16="http://schemas.microsoft.com/office/drawing/2014/main" id="{E5C0EB43-5478-4160-A8F9-E8DB3BF475E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60166" y="637446"/>
            <a:ext cx="10730455" cy="6220554"/>
          </a:xfrm>
          <a:prstGeom prst="rect">
            <a:avLst/>
          </a:prstGeom>
        </p:spPr>
      </p:pic>
      <p:pic>
        <p:nvPicPr>
          <p:cNvPr id="57" name="Ci3T logo">
            <a:extLst>
              <a:ext uri="{FF2B5EF4-FFF2-40B4-BE49-F238E27FC236}">
                <a16:creationId xmlns:a16="http://schemas.microsoft.com/office/drawing/2014/main" id="{932EA7CB-F302-9D6C-C870-93D547B11737}"/>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bwMode="auto">
          <a:xfrm>
            <a:off x="1432395" y="2560539"/>
            <a:ext cx="12573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1996">
            <a:extLst>
              <a:ext uri="{FF2B5EF4-FFF2-40B4-BE49-F238E27FC236}">
                <a16:creationId xmlns:a16="http://schemas.microsoft.com/office/drawing/2014/main" id="{965C7836-2984-8CF3-BAA9-61B6111CA0E8}"/>
              </a:ext>
            </a:extLst>
          </p:cNvPr>
          <p:cNvSpPr txBox="1"/>
          <p:nvPr/>
        </p:nvSpPr>
        <p:spPr>
          <a:xfrm>
            <a:off x="1294372" y="3675099"/>
            <a:ext cx="6976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1996</a:t>
            </a:r>
          </a:p>
        </p:txBody>
      </p:sp>
      <p:pic>
        <p:nvPicPr>
          <p:cNvPr id="59" name="Southern California">
            <a:extLst>
              <a:ext uri="{FF2B5EF4-FFF2-40B4-BE49-F238E27FC236}">
                <a16:creationId xmlns:a16="http://schemas.microsoft.com/office/drawing/2014/main" id="{6C35A2BE-142D-BE65-ADBA-DF1A27C45BD6}"/>
              </a:ext>
            </a:extLst>
          </p:cNvPr>
          <p:cNvPicPr>
            <a:picLocks noChangeAspect="1"/>
          </p:cNvPicPr>
          <p:nvPr/>
        </p:nvPicPr>
        <p:blipFill>
          <a:blip r:embed="rId6" cstate="email">
            <a:extLst>
              <a:ext uri="{28A0092B-C50C-407E-A947-70E740481C1C}">
                <a14:useLocalDpi xmlns:a14="http://schemas.microsoft.com/office/drawing/2010/main"/>
              </a:ext>
            </a:extLst>
          </a:blip>
          <a:stretch/>
        </p:blipFill>
        <p:spPr bwMode="auto">
          <a:xfrm flipH="1">
            <a:off x="2423423" y="3494005"/>
            <a:ext cx="762496" cy="731520"/>
          </a:xfrm>
          <a:prstGeom prst="rect">
            <a:avLst/>
          </a:prstGeom>
        </p:spPr>
      </p:pic>
      <p:pic>
        <p:nvPicPr>
          <p:cNvPr id="60" name="Arizona" descr="A blue thumbtack on a black background&#10;&#10;Description automatically generated">
            <a:extLst>
              <a:ext uri="{FF2B5EF4-FFF2-40B4-BE49-F238E27FC236}">
                <a16:creationId xmlns:a16="http://schemas.microsoft.com/office/drawing/2014/main" id="{72E80D95-5302-74CE-8ED3-A940601365E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3339251" y="3908391"/>
            <a:ext cx="762497" cy="731520"/>
          </a:xfrm>
          <a:prstGeom prst="rect">
            <a:avLst/>
          </a:prstGeom>
        </p:spPr>
      </p:pic>
      <p:pic>
        <p:nvPicPr>
          <p:cNvPr id="61" name="Tennessee" descr="A blue thumbtack on a black background&#10;&#10;Description automatically generated">
            <a:extLst>
              <a:ext uri="{FF2B5EF4-FFF2-40B4-BE49-F238E27FC236}">
                <a16:creationId xmlns:a16="http://schemas.microsoft.com/office/drawing/2014/main" id="{48C0CC17-EEB7-EF99-31A2-85512D1B051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7861501" y="3542631"/>
            <a:ext cx="762497" cy="731520"/>
          </a:xfrm>
          <a:prstGeom prst="rect">
            <a:avLst/>
          </a:prstGeom>
        </p:spPr>
      </p:pic>
      <p:pic>
        <p:nvPicPr>
          <p:cNvPr id="62" name="North Carolina" descr="A blue thumbtack on a black background&#10;&#10;Description automatically generated">
            <a:extLst>
              <a:ext uri="{FF2B5EF4-FFF2-40B4-BE49-F238E27FC236}">
                <a16:creationId xmlns:a16="http://schemas.microsoft.com/office/drawing/2014/main" id="{CC7B908B-1FE0-8E9C-10DC-71C290DD1A5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9397689" y="3421612"/>
            <a:ext cx="762497" cy="731520"/>
          </a:xfrm>
          <a:prstGeom prst="rect">
            <a:avLst/>
          </a:prstGeom>
        </p:spPr>
      </p:pic>
      <p:pic>
        <p:nvPicPr>
          <p:cNvPr id="63" name="Kansas" descr="A blue thumbtack on a black background&#10;&#10;Description automatically generated">
            <a:extLst>
              <a:ext uri="{FF2B5EF4-FFF2-40B4-BE49-F238E27FC236}">
                <a16:creationId xmlns:a16="http://schemas.microsoft.com/office/drawing/2014/main" id="{D1488143-4345-A85B-C4ED-64927502AE1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5811213" y="3031681"/>
            <a:ext cx="762497" cy="731520"/>
          </a:xfrm>
          <a:prstGeom prst="rect">
            <a:avLst/>
          </a:prstGeom>
        </p:spPr>
      </p:pic>
      <p:pic>
        <p:nvPicPr>
          <p:cNvPr id="64" name="Alabama" descr="A blue thumbtack on a black background&#10;&#10;Description automatically generated">
            <a:extLst>
              <a:ext uri="{FF2B5EF4-FFF2-40B4-BE49-F238E27FC236}">
                <a16:creationId xmlns:a16="http://schemas.microsoft.com/office/drawing/2014/main" id="{3EC974A4-D856-FBB6-E142-58A6662BE55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7933497" y="4405666"/>
            <a:ext cx="762497" cy="731520"/>
          </a:xfrm>
          <a:prstGeom prst="rect">
            <a:avLst/>
          </a:prstGeom>
        </p:spPr>
      </p:pic>
      <p:pic>
        <p:nvPicPr>
          <p:cNvPr id="65" name="Missouri" descr="A blue thumbtack on a black background&#10;&#10;Description automatically generated">
            <a:extLst>
              <a:ext uri="{FF2B5EF4-FFF2-40B4-BE49-F238E27FC236}">
                <a16:creationId xmlns:a16="http://schemas.microsoft.com/office/drawing/2014/main" id="{90ACA289-99C7-5CD9-8205-B347B05FD50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6830697" y="2999715"/>
            <a:ext cx="762497" cy="731520"/>
          </a:xfrm>
          <a:prstGeom prst="rect">
            <a:avLst/>
          </a:prstGeom>
        </p:spPr>
      </p:pic>
      <p:pic>
        <p:nvPicPr>
          <p:cNvPr id="66" name="Iowa" descr="A blue thumbtack on a black background&#10;&#10;Description automatically generated">
            <a:extLst>
              <a:ext uri="{FF2B5EF4-FFF2-40B4-BE49-F238E27FC236}">
                <a16:creationId xmlns:a16="http://schemas.microsoft.com/office/drawing/2014/main" id="{28554124-367D-3BCF-776B-0B401DB5DBA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6605664" y="2218341"/>
            <a:ext cx="762497" cy="731520"/>
          </a:xfrm>
          <a:prstGeom prst="rect">
            <a:avLst/>
          </a:prstGeom>
        </p:spPr>
      </p:pic>
      <p:pic>
        <p:nvPicPr>
          <p:cNvPr id="67" name="Hawaii" descr="A blue thumbtack on a black background&#10;&#10;Description automatically generated">
            <a:extLst>
              <a:ext uri="{FF2B5EF4-FFF2-40B4-BE49-F238E27FC236}">
                <a16:creationId xmlns:a16="http://schemas.microsoft.com/office/drawing/2014/main" id="{8CCFB647-027B-AB71-5670-82E04687D12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4676375" y="5854794"/>
            <a:ext cx="762497" cy="731520"/>
          </a:xfrm>
          <a:prstGeom prst="rect">
            <a:avLst/>
          </a:prstGeom>
        </p:spPr>
      </p:pic>
      <p:pic>
        <p:nvPicPr>
          <p:cNvPr id="68" name="Washington" descr="A blue thumbtack on a black background&#10;&#10;Description automatically generated">
            <a:extLst>
              <a:ext uri="{FF2B5EF4-FFF2-40B4-BE49-F238E27FC236}">
                <a16:creationId xmlns:a16="http://schemas.microsoft.com/office/drawing/2014/main" id="{A270C4A7-93FE-FD61-532F-2DBDBF2B719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2576754" y="644042"/>
            <a:ext cx="762497" cy="731520"/>
          </a:xfrm>
          <a:prstGeom prst="rect">
            <a:avLst/>
          </a:prstGeom>
        </p:spPr>
      </p:pic>
      <p:pic>
        <p:nvPicPr>
          <p:cNvPr id="69" name="Vermont" descr="A blue thumbtack on a black background&#10;&#10;Description automatically generated">
            <a:extLst>
              <a:ext uri="{FF2B5EF4-FFF2-40B4-BE49-F238E27FC236}">
                <a16:creationId xmlns:a16="http://schemas.microsoft.com/office/drawing/2014/main" id="{F65D3FA3-63DA-7285-B256-72B22096A91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9918514" y="1277971"/>
            <a:ext cx="762497" cy="731520"/>
          </a:xfrm>
          <a:prstGeom prst="rect">
            <a:avLst/>
          </a:prstGeom>
        </p:spPr>
      </p:pic>
      <p:pic>
        <p:nvPicPr>
          <p:cNvPr id="70" name="South Carolina" descr="A blue thumbtack on a black background&#10;&#10;Description automatically generated">
            <a:extLst>
              <a:ext uri="{FF2B5EF4-FFF2-40B4-BE49-F238E27FC236}">
                <a16:creationId xmlns:a16="http://schemas.microsoft.com/office/drawing/2014/main" id="{E770F610-4F49-7ED7-244F-53724419631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9016440" y="3908391"/>
            <a:ext cx="762497" cy="731520"/>
          </a:xfrm>
          <a:prstGeom prst="rect">
            <a:avLst/>
          </a:prstGeom>
        </p:spPr>
      </p:pic>
      <p:pic>
        <p:nvPicPr>
          <p:cNvPr id="71" name="Kentucky" descr="A blue thumbtack on a black background&#10;&#10;Description automatically generated">
            <a:extLst>
              <a:ext uri="{FF2B5EF4-FFF2-40B4-BE49-F238E27FC236}">
                <a16:creationId xmlns:a16="http://schemas.microsoft.com/office/drawing/2014/main" id="{63693B44-94CB-74CC-7B68-57331A56284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8314745" y="3063240"/>
            <a:ext cx="762497" cy="731520"/>
          </a:xfrm>
          <a:prstGeom prst="rect">
            <a:avLst/>
          </a:prstGeom>
        </p:spPr>
      </p:pic>
      <p:sp>
        <p:nvSpPr>
          <p:cNvPr id="72" name="Rectangle 71">
            <a:extLst>
              <a:ext uri="{FF2B5EF4-FFF2-40B4-BE49-F238E27FC236}">
                <a16:creationId xmlns:a16="http://schemas.microsoft.com/office/drawing/2014/main" id="{1670B548-23E8-BAEF-1162-E80B1B7E10B2}"/>
              </a:ext>
            </a:extLst>
          </p:cNvPr>
          <p:cNvSpPr/>
          <p:nvPr/>
        </p:nvSpPr>
        <p:spPr>
          <a:xfrm>
            <a:off x="7004" y="-358815"/>
            <a:ext cx="12186938" cy="326731"/>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0B0004020202020204"/>
                <a:ea typeface="+mn-ea"/>
                <a:cs typeface="+mn-cs"/>
              </a:rPr>
              <a:t>Map alone, pins auto animate</a:t>
            </a:r>
          </a:p>
        </p:txBody>
      </p:sp>
    </p:spTree>
    <p:extLst>
      <p:ext uri="{BB962C8B-B14F-4D97-AF65-F5344CB8AC3E}">
        <p14:creationId xmlns:p14="http://schemas.microsoft.com/office/powerpoint/2010/main" val="3483079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100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anim calcmode="lin" valueType="num">
                                      <p:cBhvr>
                                        <p:cTn id="8" dur="500" fill="hold"/>
                                        <p:tgtEl>
                                          <p:spTgt spid="60"/>
                                        </p:tgtEl>
                                        <p:attrNameLst>
                                          <p:attrName>ppt_x</p:attrName>
                                        </p:attrNameLst>
                                      </p:cBhvr>
                                      <p:tavLst>
                                        <p:tav tm="0">
                                          <p:val>
                                            <p:strVal val="#ppt_x"/>
                                          </p:val>
                                        </p:tav>
                                        <p:tav tm="100000">
                                          <p:val>
                                            <p:strVal val="#ppt_x"/>
                                          </p:val>
                                        </p:tav>
                                      </p:tavLst>
                                    </p:anim>
                                    <p:anim calcmode="lin" valueType="num">
                                      <p:cBhvr>
                                        <p:cTn id="9" dur="500" fill="hold"/>
                                        <p:tgtEl>
                                          <p:spTgt spid="60"/>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7" presetClass="entr" presetSubtype="0" fill="hold" nodeType="after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fade">
                                      <p:cBhvr>
                                        <p:cTn id="13" dur="500"/>
                                        <p:tgtEl>
                                          <p:spTgt spid="61"/>
                                        </p:tgtEl>
                                      </p:cBhvr>
                                    </p:animEffect>
                                    <p:anim calcmode="lin" valueType="num">
                                      <p:cBhvr>
                                        <p:cTn id="14" dur="500" fill="hold"/>
                                        <p:tgtEl>
                                          <p:spTgt spid="61"/>
                                        </p:tgtEl>
                                        <p:attrNameLst>
                                          <p:attrName>ppt_x</p:attrName>
                                        </p:attrNameLst>
                                      </p:cBhvr>
                                      <p:tavLst>
                                        <p:tav tm="0">
                                          <p:val>
                                            <p:strVal val="#ppt_x"/>
                                          </p:val>
                                        </p:tav>
                                        <p:tav tm="100000">
                                          <p:val>
                                            <p:strVal val="#ppt_x"/>
                                          </p:val>
                                        </p:tav>
                                      </p:tavLst>
                                    </p:anim>
                                    <p:anim calcmode="lin" valueType="num">
                                      <p:cBhvr>
                                        <p:cTn id="15" dur="500" fill="hold"/>
                                        <p:tgtEl>
                                          <p:spTgt spid="6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fade">
                                      <p:cBhvr>
                                        <p:cTn id="19" dur="500"/>
                                        <p:tgtEl>
                                          <p:spTgt spid="62"/>
                                        </p:tgtEl>
                                      </p:cBhvr>
                                    </p:animEffect>
                                    <p:anim calcmode="lin" valueType="num">
                                      <p:cBhvr>
                                        <p:cTn id="20" dur="500" fill="hold"/>
                                        <p:tgtEl>
                                          <p:spTgt spid="62"/>
                                        </p:tgtEl>
                                        <p:attrNameLst>
                                          <p:attrName>ppt_x</p:attrName>
                                        </p:attrNameLst>
                                      </p:cBhvr>
                                      <p:tavLst>
                                        <p:tav tm="0">
                                          <p:val>
                                            <p:strVal val="#ppt_x"/>
                                          </p:val>
                                        </p:tav>
                                        <p:tav tm="100000">
                                          <p:val>
                                            <p:strVal val="#ppt_x"/>
                                          </p:val>
                                        </p:tav>
                                      </p:tavLst>
                                    </p:anim>
                                    <p:anim calcmode="lin" valueType="num">
                                      <p:cBhvr>
                                        <p:cTn id="21" dur="500" fill="hold"/>
                                        <p:tgtEl>
                                          <p:spTgt spid="62"/>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7" presetClass="entr" presetSubtype="0" fill="hold" nodeType="after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fade">
                                      <p:cBhvr>
                                        <p:cTn id="25" dur="500"/>
                                        <p:tgtEl>
                                          <p:spTgt spid="63"/>
                                        </p:tgtEl>
                                      </p:cBhvr>
                                    </p:animEffect>
                                    <p:anim calcmode="lin" valueType="num">
                                      <p:cBhvr>
                                        <p:cTn id="26" dur="500" fill="hold"/>
                                        <p:tgtEl>
                                          <p:spTgt spid="63"/>
                                        </p:tgtEl>
                                        <p:attrNameLst>
                                          <p:attrName>ppt_x</p:attrName>
                                        </p:attrNameLst>
                                      </p:cBhvr>
                                      <p:tavLst>
                                        <p:tav tm="0">
                                          <p:val>
                                            <p:strVal val="#ppt_x"/>
                                          </p:val>
                                        </p:tav>
                                        <p:tav tm="100000">
                                          <p:val>
                                            <p:strVal val="#ppt_x"/>
                                          </p:val>
                                        </p:tav>
                                      </p:tavLst>
                                    </p:anim>
                                    <p:anim calcmode="lin" valueType="num">
                                      <p:cBhvr>
                                        <p:cTn id="27" dur="500" fill="hold"/>
                                        <p:tgtEl>
                                          <p:spTgt spid="63"/>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7" presetClass="entr" presetSubtype="0" fill="hold" nodeType="afterEffect">
                                  <p:stCondLst>
                                    <p:cond delay="0"/>
                                  </p:stCondLst>
                                  <p:childTnLst>
                                    <p:set>
                                      <p:cBhvr>
                                        <p:cTn id="30" dur="1" fill="hold">
                                          <p:stCondLst>
                                            <p:cond delay="0"/>
                                          </p:stCondLst>
                                        </p:cTn>
                                        <p:tgtEl>
                                          <p:spTgt spid="64"/>
                                        </p:tgtEl>
                                        <p:attrNameLst>
                                          <p:attrName>style.visibility</p:attrName>
                                        </p:attrNameLst>
                                      </p:cBhvr>
                                      <p:to>
                                        <p:strVal val="visible"/>
                                      </p:to>
                                    </p:set>
                                    <p:animEffect transition="in" filter="fade">
                                      <p:cBhvr>
                                        <p:cTn id="31" dur="500"/>
                                        <p:tgtEl>
                                          <p:spTgt spid="64"/>
                                        </p:tgtEl>
                                      </p:cBhvr>
                                    </p:animEffect>
                                    <p:anim calcmode="lin" valueType="num">
                                      <p:cBhvr>
                                        <p:cTn id="32" dur="500" fill="hold"/>
                                        <p:tgtEl>
                                          <p:spTgt spid="64"/>
                                        </p:tgtEl>
                                        <p:attrNameLst>
                                          <p:attrName>ppt_x</p:attrName>
                                        </p:attrNameLst>
                                      </p:cBhvr>
                                      <p:tavLst>
                                        <p:tav tm="0">
                                          <p:val>
                                            <p:strVal val="#ppt_x"/>
                                          </p:val>
                                        </p:tav>
                                        <p:tav tm="100000">
                                          <p:val>
                                            <p:strVal val="#ppt_x"/>
                                          </p:val>
                                        </p:tav>
                                      </p:tavLst>
                                    </p:anim>
                                    <p:anim calcmode="lin" valueType="num">
                                      <p:cBhvr>
                                        <p:cTn id="33" dur="500" fill="hold"/>
                                        <p:tgtEl>
                                          <p:spTgt spid="64"/>
                                        </p:tgtEl>
                                        <p:attrNameLst>
                                          <p:attrName>ppt_y</p:attrName>
                                        </p:attrNameLst>
                                      </p:cBhvr>
                                      <p:tavLst>
                                        <p:tav tm="0">
                                          <p:val>
                                            <p:strVal val="#ppt_y-.1"/>
                                          </p:val>
                                        </p:tav>
                                        <p:tav tm="100000">
                                          <p:val>
                                            <p:strVal val="#ppt_y"/>
                                          </p:val>
                                        </p:tav>
                                      </p:tavLst>
                                    </p:anim>
                                  </p:childTnLst>
                                </p:cTn>
                              </p:par>
                            </p:childTnLst>
                          </p:cTn>
                        </p:par>
                        <p:par>
                          <p:cTn id="34" fill="hold">
                            <p:stCondLst>
                              <p:cond delay="3500"/>
                            </p:stCondLst>
                            <p:childTnLst>
                              <p:par>
                                <p:cTn id="35" presetID="47" presetClass="entr" presetSubtype="0" fill="hold" nodeType="afterEffect">
                                  <p:stCondLst>
                                    <p:cond delay="0"/>
                                  </p:stCondLst>
                                  <p:childTnLst>
                                    <p:set>
                                      <p:cBhvr>
                                        <p:cTn id="36" dur="1" fill="hold">
                                          <p:stCondLst>
                                            <p:cond delay="0"/>
                                          </p:stCondLst>
                                        </p:cTn>
                                        <p:tgtEl>
                                          <p:spTgt spid="65"/>
                                        </p:tgtEl>
                                        <p:attrNameLst>
                                          <p:attrName>style.visibility</p:attrName>
                                        </p:attrNameLst>
                                      </p:cBhvr>
                                      <p:to>
                                        <p:strVal val="visible"/>
                                      </p:to>
                                    </p:set>
                                    <p:animEffect transition="in" filter="fade">
                                      <p:cBhvr>
                                        <p:cTn id="37" dur="500"/>
                                        <p:tgtEl>
                                          <p:spTgt spid="65"/>
                                        </p:tgtEl>
                                      </p:cBhvr>
                                    </p:animEffect>
                                    <p:anim calcmode="lin" valueType="num">
                                      <p:cBhvr>
                                        <p:cTn id="38" dur="500" fill="hold"/>
                                        <p:tgtEl>
                                          <p:spTgt spid="65"/>
                                        </p:tgtEl>
                                        <p:attrNameLst>
                                          <p:attrName>ppt_x</p:attrName>
                                        </p:attrNameLst>
                                      </p:cBhvr>
                                      <p:tavLst>
                                        <p:tav tm="0">
                                          <p:val>
                                            <p:strVal val="#ppt_x"/>
                                          </p:val>
                                        </p:tav>
                                        <p:tav tm="100000">
                                          <p:val>
                                            <p:strVal val="#ppt_x"/>
                                          </p:val>
                                        </p:tav>
                                      </p:tavLst>
                                    </p:anim>
                                    <p:anim calcmode="lin" valueType="num">
                                      <p:cBhvr>
                                        <p:cTn id="39" dur="500" fill="hold"/>
                                        <p:tgtEl>
                                          <p:spTgt spid="65"/>
                                        </p:tgtEl>
                                        <p:attrNameLst>
                                          <p:attrName>ppt_y</p:attrName>
                                        </p:attrNameLst>
                                      </p:cBhvr>
                                      <p:tavLst>
                                        <p:tav tm="0">
                                          <p:val>
                                            <p:strVal val="#ppt_y-.1"/>
                                          </p:val>
                                        </p:tav>
                                        <p:tav tm="100000">
                                          <p:val>
                                            <p:strVal val="#ppt_y"/>
                                          </p:val>
                                        </p:tav>
                                      </p:tavLst>
                                    </p:anim>
                                  </p:childTnLst>
                                </p:cTn>
                              </p:par>
                            </p:childTnLst>
                          </p:cTn>
                        </p:par>
                        <p:par>
                          <p:cTn id="40" fill="hold">
                            <p:stCondLst>
                              <p:cond delay="4000"/>
                            </p:stCondLst>
                            <p:childTnLst>
                              <p:par>
                                <p:cTn id="41" presetID="47" presetClass="entr" presetSubtype="0" fill="hold" nodeType="after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fade">
                                      <p:cBhvr>
                                        <p:cTn id="43" dur="500"/>
                                        <p:tgtEl>
                                          <p:spTgt spid="66"/>
                                        </p:tgtEl>
                                      </p:cBhvr>
                                    </p:animEffect>
                                    <p:anim calcmode="lin" valueType="num">
                                      <p:cBhvr>
                                        <p:cTn id="44" dur="500" fill="hold"/>
                                        <p:tgtEl>
                                          <p:spTgt spid="66"/>
                                        </p:tgtEl>
                                        <p:attrNameLst>
                                          <p:attrName>ppt_x</p:attrName>
                                        </p:attrNameLst>
                                      </p:cBhvr>
                                      <p:tavLst>
                                        <p:tav tm="0">
                                          <p:val>
                                            <p:strVal val="#ppt_x"/>
                                          </p:val>
                                        </p:tav>
                                        <p:tav tm="100000">
                                          <p:val>
                                            <p:strVal val="#ppt_x"/>
                                          </p:val>
                                        </p:tav>
                                      </p:tavLst>
                                    </p:anim>
                                    <p:anim calcmode="lin" valueType="num">
                                      <p:cBhvr>
                                        <p:cTn id="45" dur="500" fill="hold"/>
                                        <p:tgtEl>
                                          <p:spTgt spid="66"/>
                                        </p:tgtEl>
                                        <p:attrNameLst>
                                          <p:attrName>ppt_y</p:attrName>
                                        </p:attrNameLst>
                                      </p:cBhvr>
                                      <p:tavLst>
                                        <p:tav tm="0">
                                          <p:val>
                                            <p:strVal val="#ppt_y-.1"/>
                                          </p:val>
                                        </p:tav>
                                        <p:tav tm="100000">
                                          <p:val>
                                            <p:strVal val="#ppt_y"/>
                                          </p:val>
                                        </p:tav>
                                      </p:tavLst>
                                    </p:anim>
                                  </p:childTnLst>
                                </p:cTn>
                              </p:par>
                            </p:childTnLst>
                          </p:cTn>
                        </p:par>
                        <p:par>
                          <p:cTn id="46" fill="hold">
                            <p:stCondLst>
                              <p:cond delay="4500"/>
                            </p:stCondLst>
                            <p:childTnLst>
                              <p:par>
                                <p:cTn id="47" presetID="47" presetClass="entr" presetSubtype="0" fill="hold" nodeType="afterEffect">
                                  <p:stCondLst>
                                    <p:cond delay="0"/>
                                  </p:stCondLst>
                                  <p:childTnLst>
                                    <p:set>
                                      <p:cBhvr>
                                        <p:cTn id="48" dur="1" fill="hold">
                                          <p:stCondLst>
                                            <p:cond delay="0"/>
                                          </p:stCondLst>
                                        </p:cTn>
                                        <p:tgtEl>
                                          <p:spTgt spid="67"/>
                                        </p:tgtEl>
                                        <p:attrNameLst>
                                          <p:attrName>style.visibility</p:attrName>
                                        </p:attrNameLst>
                                      </p:cBhvr>
                                      <p:to>
                                        <p:strVal val="visible"/>
                                      </p:to>
                                    </p:set>
                                    <p:animEffect transition="in" filter="fade">
                                      <p:cBhvr>
                                        <p:cTn id="49" dur="500"/>
                                        <p:tgtEl>
                                          <p:spTgt spid="67"/>
                                        </p:tgtEl>
                                      </p:cBhvr>
                                    </p:animEffect>
                                    <p:anim calcmode="lin" valueType="num">
                                      <p:cBhvr>
                                        <p:cTn id="50" dur="500" fill="hold"/>
                                        <p:tgtEl>
                                          <p:spTgt spid="67"/>
                                        </p:tgtEl>
                                        <p:attrNameLst>
                                          <p:attrName>ppt_x</p:attrName>
                                        </p:attrNameLst>
                                      </p:cBhvr>
                                      <p:tavLst>
                                        <p:tav tm="0">
                                          <p:val>
                                            <p:strVal val="#ppt_x"/>
                                          </p:val>
                                        </p:tav>
                                        <p:tav tm="100000">
                                          <p:val>
                                            <p:strVal val="#ppt_x"/>
                                          </p:val>
                                        </p:tav>
                                      </p:tavLst>
                                    </p:anim>
                                    <p:anim calcmode="lin" valueType="num">
                                      <p:cBhvr>
                                        <p:cTn id="51" dur="500" fill="hold"/>
                                        <p:tgtEl>
                                          <p:spTgt spid="67"/>
                                        </p:tgtEl>
                                        <p:attrNameLst>
                                          <p:attrName>ppt_y</p:attrName>
                                        </p:attrNameLst>
                                      </p:cBhvr>
                                      <p:tavLst>
                                        <p:tav tm="0">
                                          <p:val>
                                            <p:strVal val="#ppt_y-.1"/>
                                          </p:val>
                                        </p:tav>
                                        <p:tav tm="100000">
                                          <p:val>
                                            <p:strVal val="#ppt_y"/>
                                          </p:val>
                                        </p:tav>
                                      </p:tavLst>
                                    </p:anim>
                                  </p:childTnLst>
                                </p:cTn>
                              </p:par>
                            </p:childTnLst>
                          </p:cTn>
                        </p:par>
                        <p:par>
                          <p:cTn id="52" fill="hold">
                            <p:stCondLst>
                              <p:cond delay="5000"/>
                            </p:stCondLst>
                            <p:childTnLst>
                              <p:par>
                                <p:cTn id="53" presetID="47" presetClass="entr" presetSubtype="0" fill="hold" nodeType="afterEffect">
                                  <p:stCondLst>
                                    <p:cond delay="0"/>
                                  </p:stCondLst>
                                  <p:childTnLst>
                                    <p:set>
                                      <p:cBhvr>
                                        <p:cTn id="54" dur="1" fill="hold">
                                          <p:stCondLst>
                                            <p:cond delay="0"/>
                                          </p:stCondLst>
                                        </p:cTn>
                                        <p:tgtEl>
                                          <p:spTgt spid="68"/>
                                        </p:tgtEl>
                                        <p:attrNameLst>
                                          <p:attrName>style.visibility</p:attrName>
                                        </p:attrNameLst>
                                      </p:cBhvr>
                                      <p:to>
                                        <p:strVal val="visible"/>
                                      </p:to>
                                    </p:set>
                                    <p:animEffect transition="in" filter="fade">
                                      <p:cBhvr>
                                        <p:cTn id="55" dur="500"/>
                                        <p:tgtEl>
                                          <p:spTgt spid="68"/>
                                        </p:tgtEl>
                                      </p:cBhvr>
                                    </p:animEffect>
                                    <p:anim calcmode="lin" valueType="num">
                                      <p:cBhvr>
                                        <p:cTn id="56" dur="500" fill="hold"/>
                                        <p:tgtEl>
                                          <p:spTgt spid="68"/>
                                        </p:tgtEl>
                                        <p:attrNameLst>
                                          <p:attrName>ppt_x</p:attrName>
                                        </p:attrNameLst>
                                      </p:cBhvr>
                                      <p:tavLst>
                                        <p:tav tm="0">
                                          <p:val>
                                            <p:strVal val="#ppt_x"/>
                                          </p:val>
                                        </p:tav>
                                        <p:tav tm="100000">
                                          <p:val>
                                            <p:strVal val="#ppt_x"/>
                                          </p:val>
                                        </p:tav>
                                      </p:tavLst>
                                    </p:anim>
                                    <p:anim calcmode="lin" valueType="num">
                                      <p:cBhvr>
                                        <p:cTn id="57" dur="500" fill="hold"/>
                                        <p:tgtEl>
                                          <p:spTgt spid="68"/>
                                        </p:tgtEl>
                                        <p:attrNameLst>
                                          <p:attrName>ppt_y</p:attrName>
                                        </p:attrNameLst>
                                      </p:cBhvr>
                                      <p:tavLst>
                                        <p:tav tm="0">
                                          <p:val>
                                            <p:strVal val="#ppt_y-.1"/>
                                          </p:val>
                                        </p:tav>
                                        <p:tav tm="100000">
                                          <p:val>
                                            <p:strVal val="#ppt_y"/>
                                          </p:val>
                                        </p:tav>
                                      </p:tavLst>
                                    </p:anim>
                                  </p:childTnLst>
                                </p:cTn>
                              </p:par>
                            </p:childTnLst>
                          </p:cTn>
                        </p:par>
                        <p:par>
                          <p:cTn id="58" fill="hold">
                            <p:stCondLst>
                              <p:cond delay="5500"/>
                            </p:stCondLst>
                            <p:childTnLst>
                              <p:par>
                                <p:cTn id="59" presetID="47" presetClass="entr" presetSubtype="0" fill="hold" nodeType="afterEffect">
                                  <p:stCondLst>
                                    <p:cond delay="0"/>
                                  </p:stCondLst>
                                  <p:childTnLst>
                                    <p:set>
                                      <p:cBhvr>
                                        <p:cTn id="60" dur="1" fill="hold">
                                          <p:stCondLst>
                                            <p:cond delay="0"/>
                                          </p:stCondLst>
                                        </p:cTn>
                                        <p:tgtEl>
                                          <p:spTgt spid="69"/>
                                        </p:tgtEl>
                                        <p:attrNameLst>
                                          <p:attrName>style.visibility</p:attrName>
                                        </p:attrNameLst>
                                      </p:cBhvr>
                                      <p:to>
                                        <p:strVal val="visible"/>
                                      </p:to>
                                    </p:set>
                                    <p:animEffect transition="in" filter="fade">
                                      <p:cBhvr>
                                        <p:cTn id="61" dur="500"/>
                                        <p:tgtEl>
                                          <p:spTgt spid="69"/>
                                        </p:tgtEl>
                                      </p:cBhvr>
                                    </p:animEffect>
                                    <p:anim calcmode="lin" valueType="num">
                                      <p:cBhvr>
                                        <p:cTn id="62" dur="500" fill="hold"/>
                                        <p:tgtEl>
                                          <p:spTgt spid="69"/>
                                        </p:tgtEl>
                                        <p:attrNameLst>
                                          <p:attrName>ppt_x</p:attrName>
                                        </p:attrNameLst>
                                      </p:cBhvr>
                                      <p:tavLst>
                                        <p:tav tm="0">
                                          <p:val>
                                            <p:strVal val="#ppt_x"/>
                                          </p:val>
                                        </p:tav>
                                        <p:tav tm="100000">
                                          <p:val>
                                            <p:strVal val="#ppt_x"/>
                                          </p:val>
                                        </p:tav>
                                      </p:tavLst>
                                    </p:anim>
                                    <p:anim calcmode="lin" valueType="num">
                                      <p:cBhvr>
                                        <p:cTn id="63" dur="500" fill="hold"/>
                                        <p:tgtEl>
                                          <p:spTgt spid="69"/>
                                        </p:tgtEl>
                                        <p:attrNameLst>
                                          <p:attrName>ppt_y</p:attrName>
                                        </p:attrNameLst>
                                      </p:cBhvr>
                                      <p:tavLst>
                                        <p:tav tm="0">
                                          <p:val>
                                            <p:strVal val="#ppt_y-.1"/>
                                          </p:val>
                                        </p:tav>
                                        <p:tav tm="100000">
                                          <p:val>
                                            <p:strVal val="#ppt_y"/>
                                          </p:val>
                                        </p:tav>
                                      </p:tavLst>
                                    </p:anim>
                                  </p:childTnLst>
                                </p:cTn>
                              </p:par>
                            </p:childTnLst>
                          </p:cTn>
                        </p:par>
                        <p:par>
                          <p:cTn id="64" fill="hold">
                            <p:stCondLst>
                              <p:cond delay="6000"/>
                            </p:stCondLst>
                            <p:childTnLst>
                              <p:par>
                                <p:cTn id="65" presetID="47" presetClass="entr" presetSubtype="0" fill="hold" nodeType="afterEffect">
                                  <p:stCondLst>
                                    <p:cond delay="0"/>
                                  </p:stCondLst>
                                  <p:childTnLst>
                                    <p:set>
                                      <p:cBhvr>
                                        <p:cTn id="66" dur="1" fill="hold">
                                          <p:stCondLst>
                                            <p:cond delay="0"/>
                                          </p:stCondLst>
                                        </p:cTn>
                                        <p:tgtEl>
                                          <p:spTgt spid="70"/>
                                        </p:tgtEl>
                                        <p:attrNameLst>
                                          <p:attrName>style.visibility</p:attrName>
                                        </p:attrNameLst>
                                      </p:cBhvr>
                                      <p:to>
                                        <p:strVal val="visible"/>
                                      </p:to>
                                    </p:set>
                                    <p:animEffect transition="in" filter="fade">
                                      <p:cBhvr>
                                        <p:cTn id="67" dur="500"/>
                                        <p:tgtEl>
                                          <p:spTgt spid="70"/>
                                        </p:tgtEl>
                                      </p:cBhvr>
                                    </p:animEffect>
                                    <p:anim calcmode="lin" valueType="num">
                                      <p:cBhvr>
                                        <p:cTn id="68" dur="500" fill="hold"/>
                                        <p:tgtEl>
                                          <p:spTgt spid="70"/>
                                        </p:tgtEl>
                                        <p:attrNameLst>
                                          <p:attrName>ppt_x</p:attrName>
                                        </p:attrNameLst>
                                      </p:cBhvr>
                                      <p:tavLst>
                                        <p:tav tm="0">
                                          <p:val>
                                            <p:strVal val="#ppt_x"/>
                                          </p:val>
                                        </p:tav>
                                        <p:tav tm="100000">
                                          <p:val>
                                            <p:strVal val="#ppt_x"/>
                                          </p:val>
                                        </p:tav>
                                      </p:tavLst>
                                    </p:anim>
                                    <p:anim calcmode="lin" valueType="num">
                                      <p:cBhvr>
                                        <p:cTn id="69" dur="500" fill="hold"/>
                                        <p:tgtEl>
                                          <p:spTgt spid="70"/>
                                        </p:tgtEl>
                                        <p:attrNameLst>
                                          <p:attrName>ppt_y</p:attrName>
                                        </p:attrNameLst>
                                      </p:cBhvr>
                                      <p:tavLst>
                                        <p:tav tm="0">
                                          <p:val>
                                            <p:strVal val="#ppt_y-.1"/>
                                          </p:val>
                                        </p:tav>
                                        <p:tav tm="100000">
                                          <p:val>
                                            <p:strVal val="#ppt_y"/>
                                          </p:val>
                                        </p:tav>
                                      </p:tavLst>
                                    </p:anim>
                                  </p:childTnLst>
                                </p:cTn>
                              </p:par>
                            </p:childTnLst>
                          </p:cTn>
                        </p:par>
                        <p:par>
                          <p:cTn id="70" fill="hold">
                            <p:stCondLst>
                              <p:cond delay="6500"/>
                            </p:stCondLst>
                            <p:childTnLst>
                              <p:par>
                                <p:cTn id="71" presetID="47" presetClass="entr" presetSubtype="0" fill="hold" nodeType="afterEffect">
                                  <p:stCondLst>
                                    <p:cond delay="0"/>
                                  </p:stCondLst>
                                  <p:childTnLst>
                                    <p:set>
                                      <p:cBhvr>
                                        <p:cTn id="72" dur="1" fill="hold">
                                          <p:stCondLst>
                                            <p:cond delay="0"/>
                                          </p:stCondLst>
                                        </p:cTn>
                                        <p:tgtEl>
                                          <p:spTgt spid="71"/>
                                        </p:tgtEl>
                                        <p:attrNameLst>
                                          <p:attrName>style.visibility</p:attrName>
                                        </p:attrNameLst>
                                      </p:cBhvr>
                                      <p:to>
                                        <p:strVal val="visible"/>
                                      </p:to>
                                    </p:set>
                                    <p:animEffect transition="in" filter="fade">
                                      <p:cBhvr>
                                        <p:cTn id="73" dur="500"/>
                                        <p:tgtEl>
                                          <p:spTgt spid="71"/>
                                        </p:tgtEl>
                                      </p:cBhvr>
                                    </p:animEffect>
                                    <p:anim calcmode="lin" valueType="num">
                                      <p:cBhvr>
                                        <p:cTn id="74" dur="500" fill="hold"/>
                                        <p:tgtEl>
                                          <p:spTgt spid="71"/>
                                        </p:tgtEl>
                                        <p:attrNameLst>
                                          <p:attrName>ppt_x</p:attrName>
                                        </p:attrNameLst>
                                      </p:cBhvr>
                                      <p:tavLst>
                                        <p:tav tm="0">
                                          <p:val>
                                            <p:strVal val="#ppt_x"/>
                                          </p:val>
                                        </p:tav>
                                        <p:tav tm="100000">
                                          <p:val>
                                            <p:strVal val="#ppt_x"/>
                                          </p:val>
                                        </p:tav>
                                      </p:tavLst>
                                    </p:anim>
                                    <p:anim calcmode="lin" valueType="num">
                                      <p:cBhvr>
                                        <p:cTn id="75" dur="5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awaiian Leaves PNGs for Free Download">
            <a:extLst>
              <a:ext uri="{FF2B5EF4-FFF2-40B4-BE49-F238E27FC236}">
                <a16:creationId xmlns:a16="http://schemas.microsoft.com/office/drawing/2014/main" id="{AC2B789A-FCA6-B94E-607E-52417A14D208}"/>
              </a:ext>
            </a:extLst>
          </p:cNvPr>
          <p:cNvPicPr>
            <a:picLocks noChangeAspect="1" noChangeArrowheads="1"/>
          </p:cNvPicPr>
          <p:nvPr/>
        </p:nvPicPr>
        <p:blipFill rotWithShape="1">
          <a:blip r:embed="rId3" cstate="screen">
            <a:alphaModFix amt="5000"/>
            <a:extLst>
              <a:ext uri="{28A0092B-C50C-407E-A947-70E740481C1C}">
                <a14:useLocalDpi xmlns:a14="http://schemas.microsoft.com/office/drawing/2010/main"/>
              </a:ext>
            </a:extLst>
          </a:blip>
          <a:srcRect/>
          <a:stretch>
            <a:fillRect/>
          </a:stretch>
        </p:blipFill>
        <p:spPr bwMode="auto">
          <a:xfrm>
            <a:off x="2916194" y="-1"/>
            <a:ext cx="9275806"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04DE5AD-3DD6-E8C0-8F60-696C0DC12485}"/>
              </a:ext>
            </a:extLst>
          </p:cNvPr>
          <p:cNvSpPr>
            <a:spLocks noGrp="1"/>
          </p:cNvSpPr>
          <p:nvPr>
            <p:ph type="title"/>
          </p:nvPr>
        </p:nvSpPr>
        <p:spPr/>
        <p:txBody>
          <a:bodyPr>
            <a:normAutofit/>
          </a:bodyPr>
          <a:lstStyle/>
          <a:p>
            <a:r>
              <a:rPr lang="en-US" dirty="0"/>
              <a:t>Hilo-</a:t>
            </a:r>
            <a:r>
              <a:rPr lang="en-US" dirty="0" err="1"/>
              <a:t>Waiākea</a:t>
            </a:r>
            <a:r>
              <a:rPr lang="en-US" dirty="0"/>
              <a:t> Complex Area</a:t>
            </a:r>
          </a:p>
        </p:txBody>
      </p:sp>
      <p:sp>
        <p:nvSpPr>
          <p:cNvPr id="3" name="Text Placeholder 2">
            <a:extLst>
              <a:ext uri="{FF2B5EF4-FFF2-40B4-BE49-F238E27FC236}">
                <a16:creationId xmlns:a16="http://schemas.microsoft.com/office/drawing/2014/main" id="{6CF4EE70-253D-01C8-E2EB-DA519EAC82AF}"/>
              </a:ext>
            </a:extLst>
          </p:cNvPr>
          <p:cNvSpPr>
            <a:spLocks noGrp="1"/>
          </p:cNvSpPr>
          <p:nvPr>
            <p:ph type="body" idx="1"/>
          </p:nvPr>
        </p:nvSpPr>
        <p:spPr/>
        <p:txBody>
          <a:bodyPr/>
          <a:lstStyle/>
          <a:p>
            <a:r>
              <a:rPr lang="en-US" dirty="0"/>
              <a:t>Hawai‘i Island</a:t>
            </a:r>
          </a:p>
          <a:p>
            <a:r>
              <a:rPr lang="en-US" dirty="0"/>
              <a:t>A geographically and culturally unique educational landscape</a:t>
            </a:r>
          </a:p>
        </p:txBody>
      </p:sp>
    </p:spTree>
    <p:extLst>
      <p:ext uri="{BB962C8B-B14F-4D97-AF65-F5344CB8AC3E}">
        <p14:creationId xmlns:p14="http://schemas.microsoft.com/office/powerpoint/2010/main" val="37976130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B7566-0F8E-065F-17CD-A40547F02EE3}"/>
              </a:ext>
            </a:extLst>
          </p:cNvPr>
          <p:cNvSpPr>
            <a:spLocks noGrp="1"/>
          </p:cNvSpPr>
          <p:nvPr>
            <p:ph type="title"/>
          </p:nvPr>
        </p:nvSpPr>
        <p:spPr/>
        <p:txBody>
          <a:bodyPr/>
          <a:lstStyle/>
          <a:p>
            <a:r>
              <a:rPr lang="en-US" dirty="0"/>
              <a:t>Hilo-</a:t>
            </a:r>
            <a:r>
              <a:rPr lang="en-US" dirty="0" err="1"/>
              <a:t>Waiākea</a:t>
            </a:r>
            <a:r>
              <a:rPr lang="en-US" dirty="0"/>
              <a:t> Complex Area</a:t>
            </a:r>
          </a:p>
        </p:txBody>
      </p:sp>
      <p:sp>
        <p:nvSpPr>
          <p:cNvPr id="3" name="Content Placeholder 2">
            <a:extLst>
              <a:ext uri="{FF2B5EF4-FFF2-40B4-BE49-F238E27FC236}">
                <a16:creationId xmlns:a16="http://schemas.microsoft.com/office/drawing/2014/main" id="{5EBAC10A-DAE9-6103-6998-CD3200C7343E}"/>
              </a:ext>
            </a:extLst>
          </p:cNvPr>
          <p:cNvSpPr>
            <a:spLocks noGrp="1"/>
          </p:cNvSpPr>
          <p:nvPr>
            <p:ph idx="1"/>
          </p:nvPr>
        </p:nvSpPr>
        <p:spPr>
          <a:xfrm>
            <a:off x="838200" y="1698625"/>
            <a:ext cx="4330700" cy="4351338"/>
          </a:xfrm>
        </p:spPr>
        <p:txBody>
          <a:bodyPr>
            <a:normAutofit/>
          </a:bodyPr>
          <a:lstStyle/>
          <a:p>
            <a:pPr marL="0" indent="0">
              <a:lnSpc>
                <a:spcPct val="110000"/>
              </a:lnSpc>
              <a:spcBef>
                <a:spcPts val="0"/>
              </a:spcBef>
              <a:buNone/>
            </a:pPr>
            <a:r>
              <a:rPr lang="en-US" sz="3200" dirty="0"/>
              <a:t>Geographically and culturally unique educational landscape</a:t>
            </a:r>
          </a:p>
        </p:txBody>
      </p:sp>
      <p:pic>
        <p:nvPicPr>
          <p:cNvPr id="4" name="Picture  1">
            <a:extLst>
              <a:ext uri="{FF2B5EF4-FFF2-40B4-BE49-F238E27FC236}">
                <a16:creationId xmlns:a16="http://schemas.microsoft.com/office/drawing/2014/main" id="{6E8CA840-2DF4-7FF5-B1AC-8F9398338CF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0453815" y="208784"/>
            <a:ext cx="1504117" cy="1498546"/>
          </a:xfrm>
          <a:prstGeom prst="rect">
            <a:avLst/>
          </a:prstGeom>
        </p:spPr>
      </p:pic>
      <p:pic>
        <p:nvPicPr>
          <p:cNvPr id="5" name="Google Shape;598;g399434b4473_0_90" title="hilo.jpg">
            <a:extLst>
              <a:ext uri="{FF2B5EF4-FFF2-40B4-BE49-F238E27FC236}">
                <a16:creationId xmlns:a16="http://schemas.microsoft.com/office/drawing/2014/main" id="{A7D324C9-3EDA-F2FE-3F71-6E98AF375DC8}"/>
              </a:ext>
            </a:extLst>
          </p:cNvPr>
          <p:cNvPicPr preferRelativeResize="0"/>
          <p:nvPr/>
        </p:nvPicPr>
        <p:blipFill>
          <a:blip r:embed="rId4" cstate="email">
            <a:alphaModFix/>
            <a:extLst>
              <a:ext uri="{28A0092B-C50C-407E-A947-70E740481C1C}">
                <a14:useLocalDpi xmlns:a14="http://schemas.microsoft.com/office/drawing/2010/main"/>
              </a:ext>
            </a:extLst>
          </a:blip>
          <a:srcRect/>
          <a:stretch>
            <a:fillRect/>
          </a:stretch>
        </p:blipFill>
        <p:spPr>
          <a:xfrm>
            <a:off x="5486400" y="2141536"/>
            <a:ext cx="6141025" cy="4351339"/>
          </a:xfrm>
          <a:prstGeom prst="rect">
            <a:avLst/>
          </a:prstGeom>
          <a:noFill/>
          <a:ln w="76200" cap="flat" cmpd="sng">
            <a:solidFill>
              <a:schemeClr val="dk2"/>
            </a:solidFill>
            <a:prstDash val="solid"/>
            <a:round/>
            <a:headEnd type="none" w="sm" len="sm"/>
            <a:tailEnd type="none" w="sm" len="sm"/>
          </a:ln>
        </p:spPr>
      </p:pic>
      <p:sp>
        <p:nvSpPr>
          <p:cNvPr id="6" name="TextBox 5">
            <a:extLst>
              <a:ext uri="{FF2B5EF4-FFF2-40B4-BE49-F238E27FC236}">
                <a16:creationId xmlns:a16="http://schemas.microsoft.com/office/drawing/2014/main" id="{2E69E35A-A99A-65B6-86E6-5F21618BD3A4}"/>
              </a:ext>
            </a:extLst>
          </p:cNvPr>
          <p:cNvSpPr txBox="1"/>
          <p:nvPr/>
        </p:nvSpPr>
        <p:spPr>
          <a:xfrm>
            <a:off x="8610941" y="6059710"/>
            <a:ext cx="2967479" cy="369332"/>
          </a:xfrm>
          <a:prstGeom prst="rect">
            <a:avLst/>
          </a:prstGeom>
          <a:noFill/>
        </p:spPr>
        <p:txBody>
          <a:bodyPr wrap="none" rtlCol="0">
            <a:spAutoFit/>
          </a:bodyPr>
          <a:lstStyle/>
          <a:p>
            <a:r>
              <a:rPr lang="en-US" b="1" dirty="0">
                <a:solidFill>
                  <a:schemeClr val="bg1"/>
                </a:solidFill>
              </a:rPr>
              <a:t>Mauna Kea from Hilo Bay</a:t>
            </a:r>
          </a:p>
        </p:txBody>
      </p:sp>
    </p:spTree>
    <p:extLst>
      <p:ext uri="{BB962C8B-B14F-4D97-AF65-F5344CB8AC3E}">
        <p14:creationId xmlns:p14="http://schemas.microsoft.com/office/powerpoint/2010/main" val="34740640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g399434b4473_0_187"/>
          <p:cNvSpPr txBox="1">
            <a:spLocks noGrp="1"/>
          </p:cNvSpPr>
          <p:nvPr>
            <p:ph type="title"/>
          </p:nvPr>
        </p:nvSpPr>
        <p:spPr>
          <a:xfrm>
            <a:off x="839788" y="365125"/>
            <a:ext cx="10515600" cy="1325563"/>
          </a:xfrm>
          <a:noFill/>
          <a:ln>
            <a:noFill/>
          </a:ln>
        </p:spPr>
        <p:txBody>
          <a:bodyPr spcFirstLastPara="1" wrap="square" lIns="121900" tIns="60925" rIns="121900" bIns="60925" anchor="ctr" anchorCtr="0">
            <a:normAutofit/>
          </a:bodyPr>
          <a:lstStyle/>
          <a:p>
            <a:pPr lvl="0"/>
            <a:r>
              <a:rPr lang="en-US" dirty="0"/>
              <a:t>Hilo-</a:t>
            </a:r>
            <a:r>
              <a:rPr lang="en-US" dirty="0" err="1"/>
              <a:t>Waiākea</a:t>
            </a:r>
            <a:r>
              <a:rPr lang="en-US" dirty="0"/>
              <a:t> Complex Area</a:t>
            </a:r>
            <a:endParaRPr lang="en-US" dirty="0">
              <a:sym typeface="Montserrat"/>
            </a:endParaRPr>
          </a:p>
        </p:txBody>
      </p:sp>
      <p:sp>
        <p:nvSpPr>
          <p:cNvPr id="7" name="Text Placeholder 6">
            <a:extLst>
              <a:ext uri="{FF2B5EF4-FFF2-40B4-BE49-F238E27FC236}">
                <a16:creationId xmlns:a16="http://schemas.microsoft.com/office/drawing/2014/main" id="{09E0C5F6-1BF3-865D-B88D-D3215FAB8D58}"/>
              </a:ext>
            </a:extLst>
          </p:cNvPr>
          <p:cNvSpPr>
            <a:spLocks noGrp="1"/>
          </p:cNvSpPr>
          <p:nvPr>
            <p:ph type="body" idx="1"/>
          </p:nvPr>
        </p:nvSpPr>
        <p:spPr>
          <a:xfrm>
            <a:off x="839788" y="1427163"/>
            <a:ext cx="5157787" cy="823912"/>
          </a:xfrm>
        </p:spPr>
        <p:txBody>
          <a:bodyPr/>
          <a:lstStyle/>
          <a:p>
            <a:r>
              <a:rPr lang="en-US" dirty="0"/>
              <a:t>Hilo (9 schools)</a:t>
            </a:r>
          </a:p>
        </p:txBody>
      </p:sp>
      <p:sp>
        <p:nvSpPr>
          <p:cNvPr id="8" name="Content Placeholder 7">
            <a:extLst>
              <a:ext uri="{FF2B5EF4-FFF2-40B4-BE49-F238E27FC236}">
                <a16:creationId xmlns:a16="http://schemas.microsoft.com/office/drawing/2014/main" id="{F6C4ACB8-2A71-C167-8426-DF3FA342B4D0}"/>
              </a:ext>
            </a:extLst>
          </p:cNvPr>
          <p:cNvSpPr>
            <a:spLocks noGrp="1"/>
          </p:cNvSpPr>
          <p:nvPr>
            <p:ph sz="half" idx="2"/>
          </p:nvPr>
        </p:nvSpPr>
        <p:spPr>
          <a:xfrm>
            <a:off x="839788" y="2251074"/>
            <a:ext cx="5157787" cy="4352925"/>
          </a:xfrm>
        </p:spPr>
        <p:txBody>
          <a:bodyPr>
            <a:normAutofit fontScale="92500"/>
          </a:bodyPr>
          <a:lstStyle/>
          <a:p>
            <a:r>
              <a:rPr lang="en-US" dirty="0"/>
              <a:t>E.B. DeSilva Elementary</a:t>
            </a:r>
          </a:p>
          <a:p>
            <a:r>
              <a:rPr lang="en-US" dirty="0"/>
              <a:t>Ha‘aheo Elementary</a:t>
            </a:r>
          </a:p>
          <a:p>
            <a:r>
              <a:rPr lang="en-US" dirty="0"/>
              <a:t>Hilo High (1906)</a:t>
            </a:r>
          </a:p>
          <a:p>
            <a:r>
              <a:rPr lang="en-US" dirty="0"/>
              <a:t>Hilo Intermediate</a:t>
            </a:r>
          </a:p>
          <a:p>
            <a:r>
              <a:rPr lang="en-US" dirty="0"/>
              <a:t>Hilo Union (1912)</a:t>
            </a:r>
          </a:p>
          <a:p>
            <a:r>
              <a:rPr lang="en-US" dirty="0" err="1"/>
              <a:t>Kalaniana‘ole</a:t>
            </a:r>
            <a:endParaRPr lang="en-US" dirty="0"/>
          </a:p>
          <a:p>
            <a:r>
              <a:rPr lang="en-US" dirty="0"/>
              <a:t>Kapi‘olani</a:t>
            </a:r>
          </a:p>
          <a:p>
            <a:r>
              <a:rPr lang="en-US" dirty="0" err="1"/>
              <a:t>Ka‘ūmana</a:t>
            </a:r>
            <a:endParaRPr lang="en-US" dirty="0"/>
          </a:p>
          <a:p>
            <a:r>
              <a:rPr lang="en-US" dirty="0" err="1"/>
              <a:t>Keaukaha</a:t>
            </a:r>
            <a:endParaRPr lang="en-US" dirty="0"/>
          </a:p>
        </p:txBody>
      </p:sp>
      <p:sp>
        <p:nvSpPr>
          <p:cNvPr id="9" name="Text Placeholder 8">
            <a:extLst>
              <a:ext uri="{FF2B5EF4-FFF2-40B4-BE49-F238E27FC236}">
                <a16:creationId xmlns:a16="http://schemas.microsoft.com/office/drawing/2014/main" id="{5970147F-2A28-21DA-D30B-8D40DE9E6B9A}"/>
              </a:ext>
            </a:extLst>
          </p:cNvPr>
          <p:cNvSpPr>
            <a:spLocks noGrp="1"/>
          </p:cNvSpPr>
          <p:nvPr>
            <p:ph type="body" sz="quarter" idx="3"/>
          </p:nvPr>
        </p:nvSpPr>
        <p:spPr>
          <a:xfrm>
            <a:off x="6172200" y="1427163"/>
            <a:ext cx="5183188" cy="823912"/>
          </a:xfrm>
        </p:spPr>
        <p:txBody>
          <a:bodyPr/>
          <a:lstStyle/>
          <a:p>
            <a:r>
              <a:rPr lang="en-US" dirty="0" err="1"/>
              <a:t>Waiākea</a:t>
            </a:r>
            <a:r>
              <a:rPr lang="en-US" dirty="0"/>
              <a:t> (4 schools)</a:t>
            </a:r>
          </a:p>
        </p:txBody>
      </p:sp>
      <p:sp>
        <p:nvSpPr>
          <p:cNvPr id="10" name="Content Placeholder 9">
            <a:extLst>
              <a:ext uri="{FF2B5EF4-FFF2-40B4-BE49-F238E27FC236}">
                <a16:creationId xmlns:a16="http://schemas.microsoft.com/office/drawing/2014/main" id="{E29538AA-51AB-6992-FC5B-18361D4B8900}"/>
              </a:ext>
            </a:extLst>
          </p:cNvPr>
          <p:cNvSpPr>
            <a:spLocks noGrp="1"/>
          </p:cNvSpPr>
          <p:nvPr>
            <p:ph sz="quarter" idx="4"/>
          </p:nvPr>
        </p:nvSpPr>
        <p:spPr>
          <a:xfrm>
            <a:off x="6172200" y="2251075"/>
            <a:ext cx="5626100" cy="4352924"/>
          </a:xfrm>
        </p:spPr>
        <p:txBody>
          <a:bodyPr>
            <a:normAutofit fontScale="92500"/>
          </a:bodyPr>
          <a:lstStyle/>
          <a:p>
            <a:r>
              <a:rPr lang="en-US" dirty="0" err="1"/>
              <a:t>Waiākea</a:t>
            </a:r>
            <a:r>
              <a:rPr lang="en-US" dirty="0"/>
              <a:t> Elementary</a:t>
            </a:r>
          </a:p>
          <a:p>
            <a:r>
              <a:rPr lang="en-US" dirty="0" err="1"/>
              <a:t>Waiākea</a:t>
            </a:r>
            <a:r>
              <a:rPr lang="en-US" dirty="0"/>
              <a:t> Intermediate</a:t>
            </a:r>
          </a:p>
          <a:p>
            <a:r>
              <a:rPr lang="en-US" dirty="0" err="1"/>
              <a:t>Waiākea</a:t>
            </a:r>
            <a:r>
              <a:rPr lang="en-US" dirty="0"/>
              <a:t> High School</a:t>
            </a:r>
          </a:p>
          <a:p>
            <a:r>
              <a:rPr lang="en-US" dirty="0" err="1"/>
              <a:t>Waiākeawaena</a:t>
            </a:r>
            <a:r>
              <a:rPr lang="en-US" dirty="0"/>
              <a:t> Elementary (1915)</a:t>
            </a:r>
          </a:p>
          <a:p>
            <a:pPr marL="0" indent="0">
              <a:buNone/>
            </a:pPr>
            <a:endParaRPr lang="en-US" dirty="0"/>
          </a:p>
          <a:p>
            <a:r>
              <a:rPr lang="en-US" dirty="0"/>
              <a:t>Connections PCS</a:t>
            </a:r>
          </a:p>
          <a:p>
            <a:r>
              <a:rPr lang="en-US" dirty="0"/>
              <a:t>Ka ‘</a:t>
            </a:r>
            <a:r>
              <a:rPr lang="en-US" dirty="0" err="1"/>
              <a:t>Umeke</a:t>
            </a:r>
            <a:r>
              <a:rPr lang="en-US" dirty="0"/>
              <a:t> Ka‘eo PCS</a:t>
            </a:r>
          </a:p>
          <a:p>
            <a:r>
              <a:rPr lang="en-US" dirty="0"/>
              <a:t>Ke Ana </a:t>
            </a:r>
            <a:r>
              <a:rPr lang="en-US" dirty="0" err="1"/>
              <a:t>La‘ahana</a:t>
            </a:r>
            <a:r>
              <a:rPr lang="en-US" dirty="0"/>
              <a:t> PCS </a:t>
            </a:r>
          </a:p>
          <a:p>
            <a:r>
              <a:rPr lang="en-US" dirty="0" err="1"/>
              <a:t>Laupahoehoe</a:t>
            </a:r>
            <a:r>
              <a:rPr lang="en-US" dirty="0"/>
              <a:t> Community PCS</a:t>
            </a:r>
          </a:p>
        </p:txBody>
      </p:sp>
      <p:sp>
        <p:nvSpPr>
          <p:cNvPr id="692" name="Google Shape;692;g399434b4473_0_187"/>
          <p:cNvSpPr/>
          <p:nvPr/>
        </p:nvSpPr>
        <p:spPr>
          <a:xfrm flipH="1">
            <a:off x="8527226" y="789951"/>
            <a:ext cx="2422368" cy="583546"/>
          </a:xfrm>
          <a:custGeom>
            <a:avLst/>
            <a:gdLst/>
            <a:ahLst/>
            <a:cxnLst/>
            <a:rect l="l" t="t" r="r" b="b"/>
            <a:pathLst>
              <a:path w="3629016" h="870964" extrusionOk="0">
                <a:moveTo>
                  <a:pt x="3629016" y="0"/>
                </a:moveTo>
                <a:lnTo>
                  <a:pt x="0" y="0"/>
                </a:lnTo>
                <a:lnTo>
                  <a:pt x="0" y="870964"/>
                </a:lnTo>
                <a:lnTo>
                  <a:pt x="3629016" y="870964"/>
                </a:lnTo>
                <a:lnTo>
                  <a:pt x="3629016" y="0"/>
                </a:lnTo>
                <a:close/>
              </a:path>
            </a:pathLst>
          </a:custGeom>
          <a:blipFill rotWithShape="1">
            <a:blip r:embed="rId3"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11" name="Text Placeholder 8">
            <a:extLst>
              <a:ext uri="{FF2B5EF4-FFF2-40B4-BE49-F238E27FC236}">
                <a16:creationId xmlns:a16="http://schemas.microsoft.com/office/drawing/2014/main" id="{BE2A6D48-DDEB-F172-7FE7-4070C5E0920E}"/>
              </a:ext>
            </a:extLst>
          </p:cNvPr>
          <p:cNvSpPr txBox="1">
            <a:spLocks/>
          </p:cNvSpPr>
          <p:nvPr/>
        </p:nvSpPr>
        <p:spPr>
          <a:xfrm>
            <a:off x="6194426" y="3865748"/>
            <a:ext cx="5299073"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2"/>
                </a:solidFill>
                <a:latin typeface="+mj-lt"/>
                <a:ea typeface="+mn-ea"/>
                <a:cs typeface="+mn-cs"/>
              </a:defRPr>
            </a:lvl1pPr>
            <a:lvl2pPr marL="457200" indent="0" algn="l" defTabSz="914400" rtl="0" eaLnBrk="1" latinLnBrk="0" hangingPunct="1">
              <a:lnSpc>
                <a:spcPct val="90000"/>
              </a:lnSpc>
              <a:spcBef>
                <a:spcPts val="500"/>
              </a:spcBef>
              <a:buSzPct val="75000"/>
              <a:buFont typeface="Courier New" panose="02070309020205020404" pitchFamily="49" charset="0"/>
              <a:buNone/>
              <a:defRPr sz="2000" b="1" kern="1200">
                <a:solidFill>
                  <a:schemeClr val="tx2"/>
                </a:solidFill>
                <a:latin typeface="+mn-lt"/>
                <a:ea typeface="+mn-ea"/>
                <a:cs typeface="+mn-cs"/>
              </a:defRPr>
            </a:lvl2pPr>
            <a:lvl3pPr marL="914400" indent="0" algn="l" defTabSz="914400" rtl="0" eaLnBrk="1" latinLnBrk="0" hangingPunct="1">
              <a:lnSpc>
                <a:spcPct val="90000"/>
              </a:lnSpc>
              <a:spcBef>
                <a:spcPts val="500"/>
              </a:spcBef>
              <a:buFont typeface="Wingdings" pitchFamily="2" charset="2"/>
              <a:buNone/>
              <a:defRPr sz="1800" b="1" kern="1200">
                <a:solidFill>
                  <a:schemeClr val="accent4"/>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Public Charter Schools (4 schools)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84">
          <a:extLst>
            <a:ext uri="{FF2B5EF4-FFF2-40B4-BE49-F238E27FC236}">
              <a16:creationId xmlns:a16="http://schemas.microsoft.com/office/drawing/2014/main" id="{E105962C-27F2-CE4A-E3DC-42A361B26089}"/>
            </a:ext>
          </a:extLst>
        </p:cNvPr>
        <p:cNvGrpSpPr/>
        <p:nvPr/>
      </p:nvGrpSpPr>
      <p:grpSpPr>
        <a:xfrm>
          <a:off x="0" y="0"/>
          <a:ext cx="0" cy="0"/>
          <a:chOff x="0" y="0"/>
          <a:chExt cx="0" cy="0"/>
        </a:xfrm>
      </p:grpSpPr>
      <p:sp>
        <p:nvSpPr>
          <p:cNvPr id="685" name="Google Shape;685;g399434b4473_0_187">
            <a:extLst>
              <a:ext uri="{FF2B5EF4-FFF2-40B4-BE49-F238E27FC236}">
                <a16:creationId xmlns:a16="http://schemas.microsoft.com/office/drawing/2014/main" id="{840D4278-E79A-5B34-94BE-B2F68B2EDAAE}"/>
              </a:ext>
            </a:extLst>
          </p:cNvPr>
          <p:cNvSpPr txBox="1">
            <a:spLocks noGrp="1"/>
          </p:cNvSpPr>
          <p:nvPr>
            <p:ph type="title"/>
          </p:nvPr>
        </p:nvSpPr>
        <p:spPr>
          <a:noFill/>
          <a:ln>
            <a:noFill/>
          </a:ln>
        </p:spPr>
        <p:txBody>
          <a:bodyPr spcFirstLastPara="1" wrap="square" lIns="121900" tIns="60925" rIns="121900" bIns="60925" anchor="ctr" anchorCtr="0">
            <a:normAutofit/>
          </a:bodyPr>
          <a:lstStyle/>
          <a:p>
            <a:pPr lvl="0"/>
            <a:r>
              <a:rPr lang="en-US" dirty="0"/>
              <a:t>Hilo-</a:t>
            </a:r>
            <a:r>
              <a:rPr lang="en-US" dirty="0" err="1"/>
              <a:t>Waiākea</a:t>
            </a:r>
            <a:r>
              <a:rPr lang="en-US" dirty="0"/>
              <a:t> Complex Area</a:t>
            </a:r>
            <a:endParaRPr lang="en-US" dirty="0">
              <a:sym typeface="Montserrat"/>
            </a:endParaRPr>
          </a:p>
        </p:txBody>
      </p:sp>
      <p:sp>
        <p:nvSpPr>
          <p:cNvPr id="2" name="Content Placeholder 1">
            <a:extLst>
              <a:ext uri="{FF2B5EF4-FFF2-40B4-BE49-F238E27FC236}">
                <a16:creationId xmlns:a16="http://schemas.microsoft.com/office/drawing/2014/main" id="{2779C583-6A06-C4C5-BD8D-9D25E7410E85}"/>
              </a:ext>
            </a:extLst>
          </p:cNvPr>
          <p:cNvSpPr>
            <a:spLocks noGrp="1"/>
          </p:cNvSpPr>
          <p:nvPr>
            <p:ph idx="1"/>
          </p:nvPr>
        </p:nvSpPr>
        <p:spPr>
          <a:xfrm>
            <a:off x="838200" y="1825624"/>
            <a:ext cx="10515600" cy="5032375"/>
          </a:xfrm>
        </p:spPr>
        <p:txBody>
          <a:bodyPr>
            <a:normAutofit/>
          </a:bodyPr>
          <a:lstStyle/>
          <a:p>
            <a:r>
              <a:rPr lang="en-US" dirty="0"/>
              <a:t>Total Students</a:t>
            </a:r>
          </a:p>
          <a:p>
            <a:pPr lvl="1"/>
            <a:r>
              <a:rPr lang="en-US" dirty="0"/>
              <a:t>2024-2025 Hilo-</a:t>
            </a:r>
            <a:r>
              <a:rPr lang="en-US" dirty="0" err="1"/>
              <a:t>Waiākea</a:t>
            </a:r>
            <a:r>
              <a:rPr lang="en-US" dirty="0"/>
              <a:t> Complex Area fall enrollment 7,568 students </a:t>
            </a:r>
          </a:p>
          <a:p>
            <a:pPr lvl="1"/>
            <a:r>
              <a:rPr lang="en-US" dirty="0"/>
              <a:t>Charter schools 953 students</a:t>
            </a:r>
          </a:p>
          <a:p>
            <a:r>
              <a:rPr lang="en-US" dirty="0"/>
              <a:t>Hilo Complex (3,893 students)</a:t>
            </a:r>
          </a:p>
          <a:p>
            <a:pPr lvl="1"/>
            <a:r>
              <a:rPr lang="en-US" dirty="0"/>
              <a:t>65% economically disadvantaged, 14% special education, 7% English learners, 81% graduated on-time</a:t>
            </a:r>
          </a:p>
          <a:p>
            <a:r>
              <a:rPr lang="en-US" dirty="0" err="1"/>
              <a:t>Waiākea</a:t>
            </a:r>
            <a:r>
              <a:rPr lang="en-US" dirty="0"/>
              <a:t> (3,450 students)</a:t>
            </a:r>
          </a:p>
          <a:p>
            <a:pPr lvl="1"/>
            <a:r>
              <a:rPr lang="en-US" dirty="0"/>
              <a:t>51% economically disadvantaged, 12% special education, 6% English learners, 87% graduated on-time</a:t>
            </a:r>
          </a:p>
          <a:p>
            <a:r>
              <a:rPr lang="en-US" dirty="0"/>
              <a:t>Most common languages:</a:t>
            </a:r>
          </a:p>
          <a:p>
            <a:pPr lvl="1"/>
            <a:r>
              <a:rPr lang="en-US" dirty="0"/>
              <a:t>English, Hawaiian, Pidgin, Chuukese, Marshallese</a:t>
            </a:r>
          </a:p>
        </p:txBody>
      </p:sp>
      <p:sp>
        <p:nvSpPr>
          <p:cNvPr id="692" name="Google Shape;692;g399434b4473_0_187">
            <a:extLst>
              <a:ext uri="{FF2B5EF4-FFF2-40B4-BE49-F238E27FC236}">
                <a16:creationId xmlns:a16="http://schemas.microsoft.com/office/drawing/2014/main" id="{8BBE4656-C614-26C9-BD24-EAE7219511A8}"/>
              </a:ext>
            </a:extLst>
          </p:cNvPr>
          <p:cNvSpPr/>
          <p:nvPr/>
        </p:nvSpPr>
        <p:spPr>
          <a:xfrm flipH="1">
            <a:off x="8527226" y="789951"/>
            <a:ext cx="2422368" cy="583546"/>
          </a:xfrm>
          <a:custGeom>
            <a:avLst/>
            <a:gdLst/>
            <a:ahLst/>
            <a:cxnLst/>
            <a:rect l="l" t="t" r="r" b="b"/>
            <a:pathLst>
              <a:path w="3629016" h="870964" extrusionOk="0">
                <a:moveTo>
                  <a:pt x="3629016" y="0"/>
                </a:moveTo>
                <a:lnTo>
                  <a:pt x="0" y="0"/>
                </a:lnTo>
                <a:lnTo>
                  <a:pt x="0" y="870964"/>
                </a:lnTo>
                <a:lnTo>
                  <a:pt x="3629016" y="870964"/>
                </a:lnTo>
                <a:lnTo>
                  <a:pt x="3629016" y="0"/>
                </a:lnTo>
                <a:close/>
              </a:path>
            </a:pathLst>
          </a:custGeom>
          <a:blipFill rotWithShape="1">
            <a:blip r:embed="rId3"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Tree>
    <p:extLst>
      <p:ext uri="{BB962C8B-B14F-4D97-AF65-F5344CB8AC3E}">
        <p14:creationId xmlns:p14="http://schemas.microsoft.com/office/powerpoint/2010/main" val="682381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awaiian Leaves PNGs for Free Download">
            <a:extLst>
              <a:ext uri="{FF2B5EF4-FFF2-40B4-BE49-F238E27FC236}">
                <a16:creationId xmlns:a16="http://schemas.microsoft.com/office/drawing/2014/main" id="{3D652F4A-47F5-9774-19FD-5AA17279B027}"/>
              </a:ext>
            </a:extLst>
          </p:cNvPr>
          <p:cNvPicPr>
            <a:picLocks noChangeAspect="1" noChangeArrowheads="1"/>
          </p:cNvPicPr>
          <p:nvPr/>
        </p:nvPicPr>
        <p:blipFill rotWithShape="1">
          <a:blip r:embed="rId3" cstate="screen">
            <a:alphaModFix amt="5000"/>
            <a:extLst>
              <a:ext uri="{28A0092B-C50C-407E-A947-70E740481C1C}">
                <a14:useLocalDpi xmlns:a14="http://schemas.microsoft.com/office/drawing/2010/main"/>
              </a:ext>
            </a:extLst>
          </a:blip>
          <a:srcRect/>
          <a:stretch>
            <a:fillRect/>
          </a:stretch>
        </p:blipFill>
        <p:spPr bwMode="auto">
          <a:xfrm>
            <a:off x="2916194" y="-1"/>
            <a:ext cx="9275806"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D3100AF-996F-F99E-8893-F01CA88E1888}"/>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4E441FB4-4236-759F-D8DC-F5079EDEC168}"/>
              </a:ext>
            </a:extLst>
          </p:cNvPr>
          <p:cNvSpPr>
            <a:spLocks noGrp="1"/>
          </p:cNvSpPr>
          <p:nvPr>
            <p:ph idx="1"/>
          </p:nvPr>
        </p:nvSpPr>
        <p:spPr>
          <a:xfrm>
            <a:off x="838200" y="1549400"/>
            <a:ext cx="10515600" cy="5308599"/>
          </a:xfrm>
        </p:spPr>
        <p:txBody>
          <a:bodyPr>
            <a:normAutofit/>
          </a:bodyPr>
          <a:lstStyle/>
          <a:p>
            <a:r>
              <a:rPr lang="en-US" dirty="0"/>
              <a:t>Introductions</a:t>
            </a:r>
          </a:p>
          <a:p>
            <a:r>
              <a:rPr lang="en-US" dirty="0"/>
              <a:t>Comprehensive, Integrated, Three-Tiered (Ci3T) Model of Prevention </a:t>
            </a:r>
            <a:r>
              <a:rPr lang="en-US" dirty="0">
                <a:solidFill>
                  <a:schemeClr val="tx2"/>
                </a:solidFill>
              </a:rPr>
              <a:t>Overview</a:t>
            </a:r>
          </a:p>
          <a:p>
            <a:r>
              <a:rPr lang="en-US" dirty="0"/>
              <a:t>Hilo-</a:t>
            </a:r>
            <a:r>
              <a:rPr lang="en-US" dirty="0" err="1"/>
              <a:t>Waiākea</a:t>
            </a:r>
            <a:r>
              <a:rPr lang="en-US" dirty="0"/>
              <a:t> Complex Area, Hawai‘i Island</a:t>
            </a:r>
          </a:p>
          <a:p>
            <a:r>
              <a:rPr lang="en-US" dirty="0"/>
              <a:t>A Three-Year Systems Change Journey</a:t>
            </a:r>
          </a:p>
          <a:p>
            <a:pPr lvl="1"/>
            <a:r>
              <a:rPr lang="en-US" dirty="0"/>
              <a:t>Where did we start?</a:t>
            </a:r>
          </a:p>
          <a:p>
            <a:pPr lvl="1"/>
            <a:r>
              <a:rPr lang="en-US" dirty="0"/>
              <a:t>Our Ci3T Journey</a:t>
            </a:r>
          </a:p>
          <a:p>
            <a:pPr lvl="2"/>
            <a:r>
              <a:rPr lang="en-US" dirty="0"/>
              <a:t>Building a respectful university-district partnership</a:t>
            </a:r>
          </a:p>
          <a:p>
            <a:pPr lvl="2"/>
            <a:r>
              <a:rPr lang="en-US" dirty="0"/>
              <a:t>Anticipated and unforeseen challenges</a:t>
            </a:r>
          </a:p>
          <a:p>
            <a:pPr lvl="2"/>
            <a:r>
              <a:rPr lang="en-US" dirty="0"/>
              <a:t>Significant successes</a:t>
            </a:r>
          </a:p>
          <a:p>
            <a:pPr lvl="1"/>
            <a:r>
              <a:rPr lang="en-US" dirty="0"/>
              <a:t>Where are we now?</a:t>
            </a:r>
          </a:p>
          <a:p>
            <a:pPr lvl="2"/>
            <a:r>
              <a:rPr lang="en-US" dirty="0"/>
              <a:t>Ongoing need for adaptation</a:t>
            </a:r>
          </a:p>
          <a:p>
            <a:pPr lvl="2"/>
            <a:r>
              <a:rPr lang="en-US" dirty="0"/>
              <a:t>The journey continues: Next steps</a:t>
            </a:r>
          </a:p>
        </p:txBody>
      </p:sp>
    </p:spTree>
    <p:extLst>
      <p:ext uri="{BB962C8B-B14F-4D97-AF65-F5344CB8AC3E}">
        <p14:creationId xmlns:p14="http://schemas.microsoft.com/office/powerpoint/2010/main" val="23763224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605;g399434b4473_0_104" title="HWCA Motto.png">
            <a:extLst>
              <a:ext uri="{FF2B5EF4-FFF2-40B4-BE49-F238E27FC236}">
                <a16:creationId xmlns:a16="http://schemas.microsoft.com/office/drawing/2014/main" id="{5C0E7087-4318-92BA-B3C9-D280AC128D88}"/>
              </a:ext>
            </a:extLst>
          </p:cNvPr>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990600" y="0"/>
            <a:ext cx="4823506" cy="6858001"/>
          </a:xfrm>
          <a:prstGeom prst="rect">
            <a:avLst/>
          </a:prstGeom>
          <a:noFill/>
          <a:ln>
            <a:noFill/>
          </a:ln>
        </p:spPr>
      </p:pic>
      <p:pic>
        <p:nvPicPr>
          <p:cNvPr id="3" name="Google Shape;611;g399434b4473_0_109" title="HWCA Vision.png">
            <a:extLst>
              <a:ext uri="{FF2B5EF4-FFF2-40B4-BE49-F238E27FC236}">
                <a16:creationId xmlns:a16="http://schemas.microsoft.com/office/drawing/2014/main" id="{F583A77D-5B87-4FE8-30A1-6E38DBC9335B}"/>
              </a:ext>
            </a:extLst>
          </p:cNvPr>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934507" y="1"/>
            <a:ext cx="4869585" cy="6857999"/>
          </a:xfrm>
          <a:prstGeom prst="rect">
            <a:avLst/>
          </a:prstGeom>
          <a:noFill/>
          <a:ln>
            <a:noFill/>
          </a:ln>
        </p:spPr>
      </p:pic>
      <p:pic>
        <p:nvPicPr>
          <p:cNvPr id="4" name="Google Shape;617;g399434b4473_0_114" title="HWCA Logo Flyer.png">
            <a:extLst>
              <a:ext uri="{FF2B5EF4-FFF2-40B4-BE49-F238E27FC236}">
                <a16:creationId xmlns:a16="http://schemas.microsoft.com/office/drawing/2014/main" id="{D6364684-ABF2-7783-5D0D-F31F8DDB07C5}"/>
              </a:ext>
            </a:extLst>
          </p:cNvPr>
          <p:cNvPicPr preferRelativeResize="0">
            <a:picLocks noChangeAspect="1"/>
          </p:cNvPicPr>
          <p:nvPr/>
        </p:nvPicPr>
        <p:blipFill>
          <a:blip r:embed="rId5" cstate="email">
            <a:alphaModFix/>
            <a:extLst>
              <a:ext uri="{28A0092B-C50C-407E-A947-70E740481C1C}">
                <a14:useLocalDpi xmlns:a14="http://schemas.microsoft.com/office/drawing/2010/main"/>
              </a:ext>
            </a:extLst>
          </a:blip>
          <a:stretch>
            <a:fillRect/>
          </a:stretch>
        </p:blipFill>
        <p:spPr>
          <a:xfrm>
            <a:off x="3756812" y="88899"/>
            <a:ext cx="4678377" cy="66546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76138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9" presetClass="emph" presetSubtype="0" nodeType="withEffect">
                                  <p:stCondLst>
                                    <p:cond delay="0"/>
                                  </p:stCondLst>
                                  <p:childTnLst>
                                    <p:set>
                                      <p:cBhvr>
                                        <p:cTn id="8" dur="indefinite"/>
                                        <p:tgtEl>
                                          <p:spTgt spid="2"/>
                                        </p:tgtEl>
                                        <p:attrNameLst>
                                          <p:attrName>style.opacity</p:attrName>
                                        </p:attrNameLst>
                                      </p:cBhvr>
                                      <p:to>
                                        <p:strVal val="0.5"/>
                                      </p:to>
                                    </p:set>
                                    <p:animEffect filter="image" prLst="opacity: 0.5">
                                      <p:cBhvr rctx="IE">
                                        <p:cTn id="9" dur="indefinite"/>
                                        <p:tgtEl>
                                          <p:spTgt spid="2"/>
                                        </p:tgtEl>
                                      </p:cBhvr>
                                    </p:animEffect>
                                  </p:childTnLst>
                                </p:cTn>
                              </p:par>
                              <p:par>
                                <p:cTn id="10" presetID="9" presetClass="emph" presetSubtype="0" nodeType="withEffect">
                                  <p:stCondLst>
                                    <p:cond delay="0"/>
                                  </p:stCondLst>
                                  <p:childTnLst>
                                    <p:set>
                                      <p:cBhvr>
                                        <p:cTn id="11" dur="indefinite"/>
                                        <p:tgtEl>
                                          <p:spTgt spid="3"/>
                                        </p:tgtEl>
                                        <p:attrNameLst>
                                          <p:attrName>style.opacity</p:attrName>
                                        </p:attrNameLst>
                                      </p:cBhvr>
                                      <p:to>
                                        <p:strVal val="0.5"/>
                                      </p:to>
                                    </p:set>
                                    <p:animEffect filter="image" prLst="opacity: 0.5">
                                      <p:cBhvr rctx="IE">
                                        <p:cTn id="12" dur="indefinite"/>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a:extLst>
            <a:ext uri="{FF2B5EF4-FFF2-40B4-BE49-F238E27FC236}">
              <a16:creationId xmlns:a16="http://schemas.microsoft.com/office/drawing/2014/main" id="{C3E1BBC8-ECF6-1920-E9C2-5D552C54FC7A}"/>
            </a:ext>
          </a:extLst>
        </p:cNvPr>
        <p:cNvGrpSpPr/>
        <p:nvPr/>
      </p:nvGrpSpPr>
      <p:grpSpPr>
        <a:xfrm>
          <a:off x="0" y="0"/>
          <a:ext cx="0" cy="0"/>
          <a:chOff x="0" y="0"/>
          <a:chExt cx="0" cy="0"/>
        </a:xfrm>
      </p:grpSpPr>
      <p:pic>
        <p:nvPicPr>
          <p:cNvPr id="6" name="Google Shape;630;g399434b4473_0_126" title="hawaii-big-island-map-hiking-guide.jpeg">
            <a:extLst>
              <a:ext uri="{FF2B5EF4-FFF2-40B4-BE49-F238E27FC236}">
                <a16:creationId xmlns:a16="http://schemas.microsoft.com/office/drawing/2014/main" id="{0F4D429B-C035-8706-619D-3EE2A8ADC9DE}"/>
              </a:ext>
            </a:extLst>
          </p:cNvPr>
          <p:cNvPicPr preferRelativeResize="0">
            <a:picLocks noGrp="1" noChangeAspect="1"/>
          </p:cNvPicPr>
          <p:nvPr>
            <p:ph idx="1"/>
          </p:nvPr>
        </p:nvPicPr>
        <p:blipFill>
          <a:blip r:embed="rId3">
            <a:clrChange>
              <a:clrFrom>
                <a:srgbClr val="FFFFFF"/>
              </a:clrFrom>
              <a:clrTo>
                <a:srgbClr val="FFFFFF">
                  <a:alpha val="0"/>
                </a:srgbClr>
              </a:clrTo>
            </a:clrChange>
            <a:alphaModFix/>
          </a:blip>
          <a:stretch>
            <a:fillRect/>
          </a:stretch>
        </p:blipFill>
        <p:spPr>
          <a:xfrm>
            <a:off x="6320612" y="0"/>
            <a:ext cx="5637320" cy="6858000"/>
          </a:xfrm>
          <a:prstGeom prst="rect">
            <a:avLst/>
          </a:prstGeom>
          <a:noFill/>
          <a:ln>
            <a:noFill/>
          </a:ln>
        </p:spPr>
      </p:pic>
      <p:sp>
        <p:nvSpPr>
          <p:cNvPr id="2" name="Title 1">
            <a:extLst>
              <a:ext uri="{FF2B5EF4-FFF2-40B4-BE49-F238E27FC236}">
                <a16:creationId xmlns:a16="http://schemas.microsoft.com/office/drawing/2014/main" id="{FD1C65D4-5307-4039-0C3E-41DF4436D6A8}"/>
              </a:ext>
            </a:extLst>
          </p:cNvPr>
          <p:cNvSpPr>
            <a:spLocks noGrp="1"/>
          </p:cNvSpPr>
          <p:nvPr>
            <p:ph type="title"/>
          </p:nvPr>
        </p:nvSpPr>
        <p:spPr/>
        <p:txBody>
          <a:bodyPr/>
          <a:lstStyle/>
          <a:p>
            <a:r>
              <a:rPr lang="en-US" dirty="0"/>
              <a:t>Hilo-</a:t>
            </a:r>
            <a:r>
              <a:rPr lang="en-US" dirty="0" err="1"/>
              <a:t>Waiākea</a:t>
            </a:r>
            <a:r>
              <a:rPr lang="en-US" dirty="0"/>
              <a:t> Complex </a:t>
            </a:r>
            <a:r>
              <a:rPr lang="en-US" dirty="0">
                <a:effectLst>
                  <a:glow rad="101600">
                    <a:schemeClr val="bg1">
                      <a:alpha val="40000"/>
                    </a:schemeClr>
                  </a:glow>
                  <a:outerShdw blurRad="50800" dist="38100" dir="2700000" algn="tl" rotWithShape="0">
                    <a:schemeClr val="bg1">
                      <a:alpha val="40000"/>
                    </a:schemeClr>
                  </a:outerShdw>
                </a:effectLst>
              </a:rPr>
              <a:t>Area</a:t>
            </a:r>
          </a:p>
        </p:txBody>
      </p:sp>
      <p:pic>
        <p:nvPicPr>
          <p:cNvPr id="4" name="Picture  1">
            <a:extLst>
              <a:ext uri="{FF2B5EF4-FFF2-40B4-BE49-F238E27FC236}">
                <a16:creationId xmlns:a16="http://schemas.microsoft.com/office/drawing/2014/main" id="{32F6BE20-60B0-072D-A4DB-9F412CC55FB2}"/>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453815" y="208784"/>
            <a:ext cx="1504117" cy="1498546"/>
          </a:xfrm>
          <a:prstGeom prst="rect">
            <a:avLst/>
          </a:prstGeom>
        </p:spPr>
      </p:pic>
      <p:sp>
        <p:nvSpPr>
          <p:cNvPr id="7" name="Google Shape;631;g399434b4473_0_126">
            <a:extLst>
              <a:ext uri="{FF2B5EF4-FFF2-40B4-BE49-F238E27FC236}">
                <a16:creationId xmlns:a16="http://schemas.microsoft.com/office/drawing/2014/main" id="{26530CB5-E821-5D47-B6B7-FB93F2865E57}"/>
              </a:ext>
            </a:extLst>
          </p:cNvPr>
          <p:cNvSpPr/>
          <p:nvPr/>
        </p:nvSpPr>
        <p:spPr>
          <a:xfrm>
            <a:off x="9367816" y="1627188"/>
            <a:ext cx="1542300" cy="1542300"/>
          </a:xfrm>
          <a:prstGeom prst="ellipse">
            <a:avLst/>
          </a:prstGeom>
          <a:noFill/>
          <a:ln w="76200" cap="flat" cmpd="sng">
            <a:solidFill>
              <a:srgbClr val="38761D"/>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latin typeface="Calibri"/>
              <a:ea typeface="Calibri"/>
              <a:cs typeface="Calibri"/>
              <a:sym typeface="Calibri"/>
            </a:endParaRPr>
          </a:p>
        </p:txBody>
      </p:sp>
      <p:sp>
        <p:nvSpPr>
          <p:cNvPr id="8" name="TextBox 7">
            <a:extLst>
              <a:ext uri="{FF2B5EF4-FFF2-40B4-BE49-F238E27FC236}">
                <a16:creationId xmlns:a16="http://schemas.microsoft.com/office/drawing/2014/main" id="{8CBE2004-A18C-E5AE-C49D-BD317C767059}"/>
              </a:ext>
            </a:extLst>
          </p:cNvPr>
          <p:cNvSpPr txBox="1"/>
          <p:nvPr/>
        </p:nvSpPr>
        <p:spPr>
          <a:xfrm>
            <a:off x="5588946" y="4267200"/>
            <a:ext cx="1463332" cy="954107"/>
          </a:xfrm>
          <a:prstGeom prst="rect">
            <a:avLst/>
          </a:prstGeom>
          <a:noFill/>
        </p:spPr>
        <p:txBody>
          <a:bodyPr wrap="square" rtlCol="0">
            <a:spAutoFit/>
          </a:bodyPr>
          <a:lstStyle/>
          <a:p>
            <a:r>
              <a:rPr lang="en-US" sz="2800" b="1" dirty="0"/>
              <a:t>Hawai‘i Island</a:t>
            </a:r>
          </a:p>
        </p:txBody>
      </p:sp>
      <p:pic>
        <p:nvPicPr>
          <p:cNvPr id="9" name="Google Shape;636;g399434b4473_0_131" title="IMG_2985.jpg">
            <a:extLst>
              <a:ext uri="{FF2B5EF4-FFF2-40B4-BE49-F238E27FC236}">
                <a16:creationId xmlns:a16="http://schemas.microsoft.com/office/drawing/2014/main" id="{5F35DC68-4F52-AEFC-D803-551853743DF9}"/>
              </a:ext>
            </a:extLst>
          </p:cNvPr>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416233" y="3192321"/>
            <a:ext cx="4430931" cy="3323198"/>
          </a:xfrm>
          <a:prstGeom prst="rect">
            <a:avLst/>
          </a:prstGeom>
          <a:noFill/>
          <a:ln w="50800" cap="flat" cmpd="sng">
            <a:solidFill>
              <a:srgbClr val="6AA84F"/>
            </a:solidFill>
            <a:prstDash val="solid"/>
            <a:round/>
            <a:headEnd type="none" w="sm" len="sm"/>
            <a:tailEnd type="none" w="sm" len="sm"/>
          </a:ln>
        </p:spPr>
      </p:pic>
      <p:sp>
        <p:nvSpPr>
          <p:cNvPr id="10" name="TextBox 9">
            <a:extLst>
              <a:ext uri="{FF2B5EF4-FFF2-40B4-BE49-F238E27FC236}">
                <a16:creationId xmlns:a16="http://schemas.microsoft.com/office/drawing/2014/main" id="{C64311A5-2A9C-8EDB-CCE2-41020FEA5CD2}"/>
              </a:ext>
            </a:extLst>
          </p:cNvPr>
          <p:cNvSpPr txBox="1"/>
          <p:nvPr/>
        </p:nvSpPr>
        <p:spPr>
          <a:xfrm>
            <a:off x="469900" y="6098143"/>
            <a:ext cx="4006225" cy="369332"/>
          </a:xfrm>
          <a:prstGeom prst="rect">
            <a:avLst/>
          </a:prstGeom>
          <a:noFill/>
        </p:spPr>
        <p:txBody>
          <a:bodyPr wrap="none" rtlCol="0">
            <a:spAutoFit/>
          </a:bodyPr>
          <a:lstStyle/>
          <a:p>
            <a:r>
              <a:rPr lang="en-US" dirty="0">
                <a:solidFill>
                  <a:schemeClr val="bg1"/>
                </a:solidFill>
              </a:rPr>
              <a:t>Mauna Loa eruption November 2022</a:t>
            </a:r>
          </a:p>
        </p:txBody>
      </p:sp>
    </p:spTree>
    <p:extLst>
      <p:ext uri="{BB962C8B-B14F-4D97-AF65-F5344CB8AC3E}">
        <p14:creationId xmlns:p14="http://schemas.microsoft.com/office/powerpoint/2010/main" val="26583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g399434b4473_0_140"/>
          <p:cNvSpPr txBox="1">
            <a:spLocks noGrp="1"/>
          </p:cNvSpPr>
          <p:nvPr>
            <p:ph type="title"/>
          </p:nvPr>
        </p:nvSpPr>
        <p:spPr>
          <a:xfrm>
            <a:off x="565067" y="-17"/>
            <a:ext cx="11440800" cy="1143300"/>
          </a:xfrm>
          <a:prstGeom prst="rect">
            <a:avLst/>
          </a:prstGeom>
          <a:noFill/>
          <a:ln>
            <a:noFill/>
          </a:ln>
        </p:spPr>
        <p:txBody>
          <a:bodyPr spcFirstLastPara="1" wrap="square" lIns="121900" tIns="60925" rIns="121900" bIns="60925" anchor="ctr" anchorCtr="0">
            <a:normAutofit/>
          </a:bodyPr>
          <a:lstStyle/>
          <a:p>
            <a:pPr marL="0" lvl="0" indent="0" algn="l" rtl="0">
              <a:spcBef>
                <a:spcPts val="0"/>
              </a:spcBef>
              <a:spcAft>
                <a:spcPts val="0"/>
              </a:spcAft>
              <a:buClr>
                <a:schemeClr val="dk1"/>
              </a:buClr>
              <a:buSzPts val="5900"/>
              <a:buFont typeface="Calibri"/>
              <a:buNone/>
            </a:pPr>
            <a:r>
              <a:rPr lang="en-US" sz="4800" b="1">
                <a:solidFill>
                  <a:srgbClr val="38761D"/>
                </a:solidFill>
                <a:latin typeface="Montserrat"/>
                <a:ea typeface="Montserrat"/>
                <a:cs typeface="Montserrat"/>
                <a:sym typeface="Montserrat"/>
              </a:rPr>
              <a:t>Natural Landmarks </a:t>
            </a:r>
            <a:endParaRPr sz="4800" b="1">
              <a:solidFill>
                <a:srgbClr val="38761D"/>
              </a:solidFill>
              <a:latin typeface="Montserrat"/>
              <a:ea typeface="Montserrat"/>
              <a:cs typeface="Montserrat"/>
              <a:sym typeface="Montserrat"/>
            </a:endParaRPr>
          </a:p>
        </p:txBody>
      </p:sp>
      <p:pic>
        <p:nvPicPr>
          <p:cNvPr id="647" name="Google Shape;647;g399434b4473_0_140" title="Hilo Bay.jp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60033" y="1378367"/>
            <a:ext cx="3677936" cy="2758401"/>
          </a:xfrm>
          <a:prstGeom prst="rect">
            <a:avLst/>
          </a:prstGeom>
          <a:noFill/>
          <a:ln w="38100" cap="flat" cmpd="sng">
            <a:solidFill>
              <a:srgbClr val="6AA84F"/>
            </a:solidFill>
            <a:prstDash val="solid"/>
            <a:round/>
            <a:headEnd type="none" w="sm" len="sm"/>
            <a:tailEnd type="none" w="sm" len="sm"/>
          </a:ln>
        </p:spPr>
      </p:pic>
      <p:sp>
        <p:nvSpPr>
          <p:cNvPr id="648" name="Google Shape;648;g399434b4473_0_140"/>
          <p:cNvSpPr txBox="1"/>
          <p:nvPr/>
        </p:nvSpPr>
        <p:spPr>
          <a:xfrm>
            <a:off x="782964" y="4211900"/>
            <a:ext cx="3754800" cy="7425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1600"/>
              </a:spcBef>
              <a:spcAft>
                <a:spcPts val="1600"/>
              </a:spcAft>
              <a:buNone/>
            </a:pPr>
            <a:r>
              <a:rPr lang="en-US" sz="1500" b="1">
                <a:solidFill>
                  <a:schemeClr val="dk1"/>
                </a:solidFill>
              </a:rPr>
              <a:t>Hilo Bay:</a:t>
            </a:r>
            <a:r>
              <a:rPr lang="en-US" sz="1500">
                <a:solidFill>
                  <a:schemeClr val="dk1"/>
                </a:solidFill>
              </a:rPr>
              <a:t> The central aquatic feature, offering views of the volcanoes.</a:t>
            </a:r>
            <a:endParaRPr sz="1900"/>
          </a:p>
        </p:txBody>
      </p:sp>
      <p:pic>
        <p:nvPicPr>
          <p:cNvPr id="649" name="Google Shape;649;g399434b4473_0_140" title="rainbow+falls.jpg"/>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601867" y="1178433"/>
            <a:ext cx="2988334" cy="3158268"/>
          </a:xfrm>
          <a:prstGeom prst="rect">
            <a:avLst/>
          </a:prstGeom>
          <a:noFill/>
          <a:ln w="38100" cap="flat" cmpd="sng">
            <a:solidFill>
              <a:srgbClr val="6AA84F"/>
            </a:solidFill>
            <a:prstDash val="solid"/>
            <a:round/>
            <a:headEnd type="none" w="sm" len="sm"/>
            <a:tailEnd type="none" w="sm" len="sm"/>
          </a:ln>
        </p:spPr>
      </p:pic>
      <p:sp>
        <p:nvSpPr>
          <p:cNvPr id="650" name="Google Shape;650;g399434b4473_0_140"/>
          <p:cNvSpPr txBox="1"/>
          <p:nvPr/>
        </p:nvSpPr>
        <p:spPr>
          <a:xfrm>
            <a:off x="8720867" y="1358367"/>
            <a:ext cx="3158700" cy="18048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1600"/>
              </a:spcBef>
              <a:spcAft>
                <a:spcPts val="1600"/>
              </a:spcAft>
              <a:buNone/>
            </a:pPr>
            <a:r>
              <a:rPr lang="en-US" sz="1500" b="1">
                <a:solidFill>
                  <a:schemeClr val="dk1"/>
                </a:solidFill>
              </a:rPr>
              <a:t>Wailuku River State Park:</a:t>
            </a:r>
            <a:r>
              <a:rPr lang="en-US" sz="1500">
                <a:solidFill>
                  <a:schemeClr val="dk1"/>
                </a:solidFill>
              </a:rPr>
              <a:t> Home to </a:t>
            </a:r>
            <a:r>
              <a:rPr lang="en-US" sz="1500" b="1">
                <a:solidFill>
                  <a:schemeClr val="dk1"/>
                </a:solidFill>
              </a:rPr>
              <a:t>Rainbow Falls (Waiānuenue)</a:t>
            </a:r>
            <a:r>
              <a:rPr lang="en-US" sz="1500">
                <a:solidFill>
                  <a:schemeClr val="dk1"/>
                </a:solidFill>
              </a:rPr>
              <a:t>, famous for the rainbows seen in its mist, and the </a:t>
            </a:r>
            <a:r>
              <a:rPr lang="en-US" sz="1500" b="1">
                <a:solidFill>
                  <a:schemeClr val="dk1"/>
                </a:solidFill>
              </a:rPr>
              <a:t>Boiling Pots</a:t>
            </a:r>
            <a:r>
              <a:rPr lang="en-US" sz="1500">
                <a:solidFill>
                  <a:schemeClr val="dk1"/>
                </a:solidFill>
              </a:rPr>
              <a:t>, a series of cascading potholes and turbulent waters.</a:t>
            </a:r>
            <a:endParaRPr sz="1900"/>
          </a:p>
        </p:txBody>
      </p:sp>
      <p:pic>
        <p:nvPicPr>
          <p:cNvPr id="652" name="Google Shape;652;g399434b4473_0_140" title="hilo-beachparks.jpg"/>
          <p:cNvPicPr preferRelativeResize="0"/>
          <p:nvPr/>
        </p:nvPicPr>
        <p:blipFill rotWithShape="1">
          <a:blip r:embed="rId5" cstate="email">
            <a:alphaModFix/>
            <a:extLst>
              <a:ext uri="{28A0092B-C50C-407E-A947-70E740481C1C}">
                <a14:useLocalDpi xmlns:a14="http://schemas.microsoft.com/office/drawing/2010/main"/>
              </a:ext>
            </a:extLst>
          </a:blip>
          <a:srcRect/>
          <a:stretch>
            <a:fillRect/>
          </a:stretch>
        </p:blipFill>
        <p:spPr>
          <a:xfrm>
            <a:off x="6635509" y="5207000"/>
            <a:ext cx="3556501" cy="1507804"/>
          </a:xfrm>
          <a:prstGeom prst="rect">
            <a:avLst/>
          </a:prstGeom>
          <a:noFill/>
          <a:ln>
            <a:noFill/>
          </a:ln>
        </p:spPr>
      </p:pic>
      <p:sp>
        <p:nvSpPr>
          <p:cNvPr id="653" name="Google Shape;653;g399434b4473_0_140"/>
          <p:cNvSpPr txBox="1"/>
          <p:nvPr/>
        </p:nvSpPr>
        <p:spPr>
          <a:xfrm>
            <a:off x="2954667" y="5589652"/>
            <a:ext cx="3556500" cy="7425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1600"/>
              </a:spcBef>
              <a:spcAft>
                <a:spcPts val="1600"/>
              </a:spcAft>
              <a:buNone/>
            </a:pPr>
            <a:r>
              <a:rPr lang="en-US" sz="1500" b="1" dirty="0">
                <a:solidFill>
                  <a:schemeClr val="dk1"/>
                </a:solidFill>
              </a:rPr>
              <a:t>Four Mile:</a:t>
            </a:r>
            <a:r>
              <a:rPr lang="en-US" sz="1500" dirty="0">
                <a:solidFill>
                  <a:schemeClr val="dk1"/>
                </a:solidFill>
              </a:rPr>
              <a:t> </a:t>
            </a:r>
            <a:r>
              <a:rPr lang="en-US" sz="1500" u="sng" dirty="0">
                <a:solidFill>
                  <a:schemeClr val="hlink"/>
                </a:solidFill>
                <a:hlinkClick r:id="rId6"/>
              </a:rPr>
              <a:t>Beaches</a:t>
            </a:r>
            <a:r>
              <a:rPr lang="en-US" sz="1500" dirty="0">
                <a:solidFill>
                  <a:schemeClr val="dk1"/>
                </a:solidFill>
              </a:rPr>
              <a:t> that are all very different and unique. </a:t>
            </a:r>
            <a:endParaRPr sz="1900" dirty="0"/>
          </a:p>
        </p:txBody>
      </p:sp>
      <p:sp>
        <p:nvSpPr>
          <p:cNvPr id="654" name="Google Shape;654;g399434b4473_0_140"/>
          <p:cNvSpPr/>
          <p:nvPr/>
        </p:nvSpPr>
        <p:spPr>
          <a:xfrm flipH="1">
            <a:off x="8980826" y="774818"/>
            <a:ext cx="2422368" cy="583546"/>
          </a:xfrm>
          <a:custGeom>
            <a:avLst/>
            <a:gdLst/>
            <a:ahLst/>
            <a:cxnLst/>
            <a:rect l="l" t="t" r="r" b="b"/>
            <a:pathLst>
              <a:path w="3629016" h="870964" extrusionOk="0">
                <a:moveTo>
                  <a:pt x="3629016" y="0"/>
                </a:moveTo>
                <a:lnTo>
                  <a:pt x="0" y="0"/>
                </a:lnTo>
                <a:lnTo>
                  <a:pt x="0" y="870964"/>
                </a:lnTo>
                <a:lnTo>
                  <a:pt x="3629016" y="870964"/>
                </a:lnTo>
                <a:lnTo>
                  <a:pt x="3629016" y="0"/>
                </a:lnTo>
                <a:close/>
              </a:path>
            </a:pathLst>
          </a:custGeom>
          <a:blipFill rotWithShape="1">
            <a:blip r:embed="rId7"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pic>
        <p:nvPicPr>
          <p:cNvPr id="659" name="Google Shape;659;g399434b4473_0_152" title="LiliParkHilo.jpe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66900" y="3355900"/>
            <a:ext cx="6508401" cy="2339825"/>
          </a:xfrm>
          <a:prstGeom prst="rect">
            <a:avLst/>
          </a:prstGeom>
          <a:noFill/>
          <a:ln w="38100" cap="flat" cmpd="sng">
            <a:solidFill>
              <a:srgbClr val="6AA84F"/>
            </a:solidFill>
            <a:prstDash val="solid"/>
            <a:round/>
            <a:headEnd type="none" w="sm" len="sm"/>
            <a:tailEnd type="none" w="sm" len="sm"/>
          </a:ln>
        </p:spPr>
      </p:pic>
      <p:sp>
        <p:nvSpPr>
          <p:cNvPr id="660" name="Google Shape;660;g399434b4473_0_152"/>
          <p:cNvSpPr txBox="1"/>
          <p:nvPr/>
        </p:nvSpPr>
        <p:spPr>
          <a:xfrm>
            <a:off x="266900" y="5568733"/>
            <a:ext cx="6325500" cy="7425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1600"/>
              </a:spcBef>
              <a:spcAft>
                <a:spcPts val="1600"/>
              </a:spcAft>
              <a:buNone/>
            </a:pPr>
            <a:r>
              <a:rPr lang="en-US" sz="1500" b="1" u="sng">
                <a:solidFill>
                  <a:schemeClr val="hlink"/>
                </a:solidFill>
                <a:hlinkClick r:id="rId4"/>
              </a:rPr>
              <a:t>Liliʻuokalani Park and Gardens:</a:t>
            </a:r>
            <a:r>
              <a:rPr lang="en-US" sz="1500">
                <a:solidFill>
                  <a:schemeClr val="dk1"/>
                </a:solidFill>
              </a:rPr>
              <a:t> A meticulously manicured 30-acre Japanese garden with fishponds, pagodas, and views of Hilo Bay.</a:t>
            </a:r>
            <a:endParaRPr sz="1500">
              <a:solidFill>
                <a:schemeClr val="dk1"/>
              </a:solidFill>
            </a:endParaRPr>
          </a:p>
        </p:txBody>
      </p:sp>
      <p:pic>
        <p:nvPicPr>
          <p:cNvPr id="661" name="Google Shape;661;g399434b4473_0_152" descr="a bouquet of pink flowers and green leaves (Provided by Tenor)"/>
          <p:cNvPicPr preferRelativeResize="0">
            <a:picLocks noChangeAspect="1"/>
          </p:cNvPicPr>
          <p:nvPr/>
        </p:nvPicPr>
        <p:blipFill>
          <a:blip r:embed="rId5" cstate="email">
            <a:alphaModFix amt="24000"/>
            <a:extLst>
              <a:ext uri="{28A0092B-C50C-407E-A947-70E740481C1C}">
                <a14:useLocalDpi xmlns:a14="http://schemas.microsoft.com/office/drawing/2010/main"/>
              </a:ext>
            </a:extLst>
          </a:blip>
          <a:stretch>
            <a:fillRect/>
          </a:stretch>
        </p:blipFill>
        <p:spPr>
          <a:xfrm>
            <a:off x="10007600" y="-41333"/>
            <a:ext cx="2260600" cy="3162300"/>
          </a:xfrm>
          <a:prstGeom prst="rect">
            <a:avLst/>
          </a:prstGeom>
          <a:noFill/>
          <a:ln>
            <a:noFill/>
          </a:ln>
        </p:spPr>
      </p:pic>
      <p:pic>
        <p:nvPicPr>
          <p:cNvPr id="662" name="Google Shape;662;g399434b4473_0_152" title="Kaumanaentrance.jpg"/>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7358800" y="3011800"/>
            <a:ext cx="3763334" cy="2822501"/>
          </a:xfrm>
          <a:prstGeom prst="rect">
            <a:avLst/>
          </a:prstGeom>
          <a:noFill/>
          <a:ln w="38100" cap="flat" cmpd="sng">
            <a:solidFill>
              <a:srgbClr val="6AA84F"/>
            </a:solidFill>
            <a:prstDash val="solid"/>
            <a:round/>
            <a:headEnd type="none" w="sm" len="sm"/>
            <a:tailEnd type="none" w="sm" len="sm"/>
          </a:ln>
        </p:spPr>
      </p:pic>
      <p:sp>
        <p:nvSpPr>
          <p:cNvPr id="663" name="Google Shape;663;g399434b4473_0_152"/>
          <p:cNvSpPr txBox="1"/>
          <p:nvPr/>
        </p:nvSpPr>
        <p:spPr>
          <a:xfrm>
            <a:off x="7240467" y="5631100"/>
            <a:ext cx="3414833" cy="1187464"/>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1600"/>
              </a:spcBef>
              <a:spcAft>
                <a:spcPts val="1600"/>
              </a:spcAft>
              <a:buNone/>
            </a:pPr>
            <a:r>
              <a:rPr lang="en-US" sz="1500" b="1" dirty="0">
                <a:solidFill>
                  <a:schemeClr val="dk1"/>
                </a:solidFill>
              </a:rPr>
              <a:t>Kaumana Cave:</a:t>
            </a:r>
            <a:r>
              <a:rPr lang="en-US" sz="1500" dirty="0">
                <a:solidFill>
                  <a:schemeClr val="dk1"/>
                </a:solidFill>
              </a:rPr>
              <a:t> A lava tube formed by the 1881 Mauna Loa lava flow.</a:t>
            </a:r>
            <a:endParaRPr sz="1900" dirty="0"/>
          </a:p>
        </p:txBody>
      </p:sp>
      <p:sp>
        <p:nvSpPr>
          <p:cNvPr id="664" name="Google Shape;664;g399434b4473_0_152"/>
          <p:cNvSpPr txBox="1"/>
          <p:nvPr/>
        </p:nvSpPr>
        <p:spPr>
          <a:xfrm>
            <a:off x="380400" y="1795367"/>
            <a:ext cx="6281700" cy="7425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1600"/>
              </a:spcBef>
              <a:spcAft>
                <a:spcPts val="1600"/>
              </a:spcAft>
              <a:buNone/>
            </a:pPr>
            <a:r>
              <a:rPr lang="en-US" sz="1500" b="1" u="sng" dirty="0">
                <a:solidFill>
                  <a:schemeClr val="hlink"/>
                </a:solidFill>
                <a:hlinkClick r:id="rId7"/>
              </a:rPr>
              <a:t>Coconut Island (Moku Ola</a:t>
            </a:r>
            <a:r>
              <a:rPr lang="en-US" sz="1500" b="1" dirty="0">
                <a:solidFill>
                  <a:schemeClr val="dk1"/>
                </a:solidFill>
              </a:rPr>
              <a:t>):</a:t>
            </a:r>
            <a:r>
              <a:rPr lang="en-US" sz="1500" dirty="0">
                <a:solidFill>
                  <a:schemeClr val="dk1"/>
                </a:solidFill>
              </a:rPr>
              <a:t> A small island in Hilo Bay popular for recreation and </a:t>
            </a:r>
            <a:r>
              <a:rPr lang="en-US" sz="1500" u="sng" dirty="0">
                <a:solidFill>
                  <a:schemeClr val="hlink"/>
                </a:solidFill>
                <a:hlinkClick r:id="rId8"/>
              </a:rPr>
              <a:t>Tower Jumping.</a:t>
            </a:r>
            <a:endParaRPr sz="1900" dirty="0"/>
          </a:p>
        </p:txBody>
      </p:sp>
      <p:pic>
        <p:nvPicPr>
          <p:cNvPr id="665" name="Google Shape;665;g399434b4473_0_152" title="coconut-island-from-bridge.jpg"/>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380383" y="214533"/>
            <a:ext cx="6281433" cy="1722699"/>
          </a:xfrm>
          <a:prstGeom prst="rect">
            <a:avLst/>
          </a:prstGeom>
          <a:noFill/>
          <a:ln w="38100" cap="flat" cmpd="sng">
            <a:solidFill>
              <a:srgbClr val="6AA84F"/>
            </a:solidFill>
            <a:prstDash val="solid"/>
            <a:round/>
            <a:headEnd type="none" w="sm" len="sm"/>
            <a:tailEnd type="none" w="sm" len="sm"/>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pic>
        <p:nvPicPr>
          <p:cNvPr id="670" name="Google Shape;670;g399434b4473_0_162" title="hilo-farmers-market-day.jp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31967" y="892467"/>
            <a:ext cx="3954834" cy="1996859"/>
          </a:xfrm>
          <a:prstGeom prst="rect">
            <a:avLst/>
          </a:prstGeom>
          <a:noFill/>
          <a:ln>
            <a:noFill/>
          </a:ln>
        </p:spPr>
      </p:pic>
      <p:pic>
        <p:nvPicPr>
          <p:cNvPr id="671" name="Google Shape;671;g399434b4473_0_162" title="Imiloa+Astronomy+Center+02.png"/>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070867" y="892468"/>
            <a:ext cx="3232133" cy="2001740"/>
          </a:xfrm>
          <a:prstGeom prst="rect">
            <a:avLst/>
          </a:prstGeom>
          <a:noFill/>
          <a:ln>
            <a:noFill/>
          </a:ln>
        </p:spPr>
      </p:pic>
      <p:pic>
        <p:nvPicPr>
          <p:cNvPr id="672" name="Google Shape;672;g399434b4473_0_162" title="Kaupu_Padilla_Wahine_Kahiko_2017.jpg"/>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6202302" y="3905569"/>
            <a:ext cx="4038300" cy="2438578"/>
          </a:xfrm>
          <a:prstGeom prst="rect">
            <a:avLst/>
          </a:prstGeom>
          <a:noFill/>
          <a:ln>
            <a:noFill/>
          </a:ln>
        </p:spPr>
      </p:pic>
      <p:pic>
        <p:nvPicPr>
          <p:cNvPr id="673" name="Google Shape;673;g399434b4473_0_162" title="Mahoe_Kane_Kahiko_Renaissance_2013.jpg"/>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264291" y="3920403"/>
            <a:ext cx="4725408" cy="2438578"/>
          </a:xfrm>
          <a:prstGeom prst="rect">
            <a:avLst/>
          </a:prstGeom>
          <a:noFill/>
          <a:ln>
            <a:noFill/>
          </a:ln>
        </p:spPr>
      </p:pic>
      <p:pic>
        <p:nvPicPr>
          <p:cNvPr id="674" name="Google Shape;674;g399434b4473_0_162" title="Hilo_Pacific_Tsnumai_Museum_Big_island_Hawaii_Park_(46226726062).jpg"/>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4467186" y="892467"/>
            <a:ext cx="3523297" cy="1996867"/>
          </a:xfrm>
          <a:prstGeom prst="rect">
            <a:avLst/>
          </a:prstGeom>
          <a:noFill/>
          <a:ln>
            <a:noFill/>
          </a:ln>
        </p:spPr>
      </p:pic>
      <p:sp>
        <p:nvSpPr>
          <p:cNvPr id="675" name="Google Shape;675;g399434b4473_0_162"/>
          <p:cNvSpPr txBox="1"/>
          <p:nvPr/>
        </p:nvSpPr>
        <p:spPr>
          <a:xfrm>
            <a:off x="1311800" y="6069400"/>
            <a:ext cx="9353700" cy="4770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1600"/>
              </a:spcBef>
              <a:spcAft>
                <a:spcPts val="1600"/>
              </a:spcAft>
              <a:buNone/>
            </a:pPr>
            <a:r>
              <a:rPr lang="en-US" sz="1500" b="1" u="sng" dirty="0">
                <a:solidFill>
                  <a:schemeClr val="hlink"/>
                </a:solidFill>
                <a:hlinkClick r:id="rId8"/>
              </a:rPr>
              <a:t>Merrie Monarch Festival</a:t>
            </a:r>
            <a:r>
              <a:rPr lang="en-US" sz="1500" b="1" dirty="0">
                <a:solidFill>
                  <a:schemeClr val="dk1"/>
                </a:solidFill>
              </a:rPr>
              <a:t>:</a:t>
            </a:r>
            <a:r>
              <a:rPr lang="en-US" sz="1500" dirty="0">
                <a:solidFill>
                  <a:schemeClr val="dk1"/>
                </a:solidFill>
              </a:rPr>
              <a:t> A world-renowned annual week-long celebration of ancient and modern hula.</a:t>
            </a:r>
            <a:endParaRPr sz="1900" dirty="0"/>
          </a:p>
        </p:txBody>
      </p:sp>
      <p:sp>
        <p:nvSpPr>
          <p:cNvPr id="676" name="Google Shape;676;g399434b4473_0_162"/>
          <p:cNvSpPr txBox="1"/>
          <p:nvPr/>
        </p:nvSpPr>
        <p:spPr>
          <a:xfrm>
            <a:off x="8031736" y="2700895"/>
            <a:ext cx="3693389" cy="1346739"/>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1600"/>
              </a:spcBef>
              <a:spcAft>
                <a:spcPts val="1600"/>
              </a:spcAft>
              <a:buNone/>
            </a:pPr>
            <a:r>
              <a:rPr lang="en-US" sz="1300" b="1" dirty="0">
                <a:solidFill>
                  <a:schemeClr val="dk1"/>
                </a:solidFill>
              </a:rPr>
              <a:t>'</a:t>
            </a:r>
            <a:r>
              <a:rPr lang="en-US" sz="1300" b="1" u="sng" dirty="0">
                <a:solidFill>
                  <a:schemeClr val="hlink"/>
                </a:solidFill>
                <a:hlinkClick r:id="rId9"/>
              </a:rPr>
              <a:t>Imiloa Astronomy Center of Hawaiʻi:</a:t>
            </a:r>
            <a:r>
              <a:rPr lang="en-US" sz="1300" dirty="0">
                <a:solidFill>
                  <a:schemeClr val="dk1"/>
                </a:solidFill>
              </a:rPr>
              <a:t> Connects ancient Hawaiian wayfinding and cultural traditions with modern astronomy </a:t>
            </a:r>
            <a:endParaRPr sz="1300" dirty="0"/>
          </a:p>
        </p:txBody>
      </p:sp>
      <p:sp>
        <p:nvSpPr>
          <p:cNvPr id="677" name="Google Shape;677;g399434b4473_0_162"/>
          <p:cNvSpPr txBox="1"/>
          <p:nvPr/>
        </p:nvSpPr>
        <p:spPr>
          <a:xfrm>
            <a:off x="4407836" y="2700895"/>
            <a:ext cx="3623900" cy="1346739"/>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1600"/>
              </a:spcBef>
              <a:spcAft>
                <a:spcPts val="1600"/>
              </a:spcAft>
              <a:buNone/>
            </a:pPr>
            <a:r>
              <a:rPr lang="en-US" sz="1300" b="1" u="sng" dirty="0">
                <a:solidFill>
                  <a:schemeClr val="hlink"/>
                </a:solidFill>
                <a:hlinkClick r:id="rId10"/>
              </a:rPr>
              <a:t>Pacific Tsunami Museum:</a:t>
            </a:r>
            <a:r>
              <a:rPr lang="en-US" sz="1300" dirty="0">
                <a:solidFill>
                  <a:schemeClr val="dk1"/>
                </a:solidFill>
              </a:rPr>
              <a:t> Chronicles Hilo's history with tsunamis and their impact on the community.</a:t>
            </a:r>
            <a:endParaRPr sz="1700" dirty="0"/>
          </a:p>
        </p:txBody>
      </p:sp>
      <p:sp>
        <p:nvSpPr>
          <p:cNvPr id="678" name="Google Shape;678;g399434b4473_0_162"/>
          <p:cNvSpPr txBox="1"/>
          <p:nvPr/>
        </p:nvSpPr>
        <p:spPr>
          <a:xfrm>
            <a:off x="407936" y="2700895"/>
            <a:ext cx="3999900" cy="906600"/>
          </a:xfrm>
          <a:prstGeom prst="rect">
            <a:avLst/>
          </a:prstGeom>
          <a:noFill/>
          <a:ln>
            <a:noFill/>
          </a:ln>
        </p:spPr>
        <p:txBody>
          <a:bodyPr spcFirstLastPara="1" wrap="square" lIns="121900" tIns="121900" rIns="121900" bIns="121900" anchor="t" anchorCtr="0">
            <a:spAutoFit/>
          </a:bodyPr>
          <a:lstStyle/>
          <a:p>
            <a:pPr marL="0" lvl="0" indent="0" algn="l" rtl="0">
              <a:lnSpc>
                <a:spcPct val="115000"/>
              </a:lnSpc>
              <a:spcBef>
                <a:spcPts val="1600"/>
              </a:spcBef>
              <a:spcAft>
                <a:spcPts val="1600"/>
              </a:spcAft>
              <a:buNone/>
            </a:pPr>
            <a:r>
              <a:rPr lang="en-US" sz="1300" b="1" u="sng">
                <a:solidFill>
                  <a:schemeClr val="hlink"/>
                </a:solidFill>
                <a:hlinkClick r:id="rId11"/>
              </a:rPr>
              <a:t>Hilo Farmers Market:</a:t>
            </a:r>
            <a:r>
              <a:rPr lang="en-US" sz="1300">
                <a:solidFill>
                  <a:schemeClr val="dk1"/>
                </a:solidFill>
              </a:rPr>
              <a:t> A vibrant open market offering local produce, crafts, and a taste of local culture.</a:t>
            </a:r>
            <a:endParaRPr sz="1700"/>
          </a:p>
        </p:txBody>
      </p:sp>
      <p:sp>
        <p:nvSpPr>
          <p:cNvPr id="679" name="Google Shape;679;g399434b4473_0_162"/>
          <p:cNvSpPr txBox="1">
            <a:spLocks noGrp="1"/>
          </p:cNvSpPr>
          <p:nvPr>
            <p:ph type="title"/>
          </p:nvPr>
        </p:nvSpPr>
        <p:spPr>
          <a:xfrm>
            <a:off x="361867" y="-101617"/>
            <a:ext cx="11440800" cy="1143300"/>
          </a:xfrm>
          <a:prstGeom prst="rect">
            <a:avLst/>
          </a:prstGeom>
          <a:noFill/>
          <a:ln>
            <a:noFill/>
          </a:ln>
        </p:spPr>
        <p:txBody>
          <a:bodyPr spcFirstLastPara="1" wrap="square" lIns="121900" tIns="60925" rIns="121900" bIns="60925" anchor="ctr" anchorCtr="0">
            <a:normAutofit/>
          </a:bodyPr>
          <a:lstStyle/>
          <a:p>
            <a:pPr marL="0" lvl="0" indent="0" algn="l" rtl="0">
              <a:spcBef>
                <a:spcPts val="0"/>
              </a:spcBef>
              <a:spcAft>
                <a:spcPts val="0"/>
              </a:spcAft>
              <a:buClr>
                <a:schemeClr val="dk1"/>
              </a:buClr>
              <a:buSzPts val="5900"/>
              <a:buFont typeface="Calibri"/>
              <a:buNone/>
            </a:pPr>
            <a:r>
              <a:rPr lang="en-US" sz="4800" b="1">
                <a:solidFill>
                  <a:srgbClr val="38761D"/>
                </a:solidFill>
                <a:latin typeface="Montserrat"/>
                <a:ea typeface="Montserrat"/>
                <a:cs typeface="Montserrat"/>
                <a:sym typeface="Montserrat"/>
              </a:rPr>
              <a:t>Cultural Landmarks </a:t>
            </a:r>
            <a:endParaRPr sz="4800" b="1">
              <a:solidFill>
                <a:srgbClr val="38761D"/>
              </a:solidFill>
              <a:latin typeface="Montserrat"/>
              <a:ea typeface="Montserrat"/>
              <a:cs typeface="Montserrat"/>
              <a:sym typeface="Montserrat"/>
            </a:endParaRPr>
          </a:p>
        </p:txBody>
      </p:sp>
      <p:sp>
        <p:nvSpPr>
          <p:cNvPr id="680" name="Google Shape;680;g399434b4473_0_162"/>
          <p:cNvSpPr/>
          <p:nvPr/>
        </p:nvSpPr>
        <p:spPr>
          <a:xfrm flipH="1">
            <a:off x="9171793" y="178218"/>
            <a:ext cx="2422368" cy="583546"/>
          </a:xfrm>
          <a:custGeom>
            <a:avLst/>
            <a:gdLst/>
            <a:ahLst/>
            <a:cxnLst/>
            <a:rect l="l" t="t" r="r" b="b"/>
            <a:pathLst>
              <a:path w="3629016" h="870964" extrusionOk="0">
                <a:moveTo>
                  <a:pt x="3629016" y="0"/>
                </a:moveTo>
                <a:lnTo>
                  <a:pt x="0" y="0"/>
                </a:lnTo>
                <a:lnTo>
                  <a:pt x="0" y="870964"/>
                </a:lnTo>
                <a:lnTo>
                  <a:pt x="3629016" y="870964"/>
                </a:lnTo>
                <a:lnTo>
                  <a:pt x="3629016" y="0"/>
                </a:lnTo>
                <a:close/>
              </a:path>
            </a:pathLst>
          </a:custGeom>
          <a:blipFill rotWithShape="1">
            <a:blip r:embed="rId12"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pic>
        <p:nvPicPr>
          <p:cNvPr id="2" name="Picture 2" descr="Hawaiian Leaves PNGs for Free Download">
            <a:extLst>
              <a:ext uri="{FF2B5EF4-FFF2-40B4-BE49-F238E27FC236}">
                <a16:creationId xmlns:a16="http://schemas.microsoft.com/office/drawing/2014/main" id="{47D857EF-7911-1832-83BE-1AE99FEFDD4F}"/>
              </a:ext>
            </a:extLst>
          </p:cNvPr>
          <p:cNvPicPr>
            <a:picLocks noChangeAspect="1" noChangeArrowheads="1"/>
          </p:cNvPicPr>
          <p:nvPr/>
        </p:nvPicPr>
        <p:blipFill rotWithShape="1">
          <a:blip r:embed="rId3" cstate="screen">
            <a:alphaModFix amt="5000"/>
            <a:extLst>
              <a:ext uri="{28A0092B-C50C-407E-A947-70E740481C1C}">
                <a14:useLocalDpi xmlns:a14="http://schemas.microsoft.com/office/drawing/2010/main"/>
              </a:ext>
            </a:extLst>
          </a:blip>
          <a:srcRect/>
          <a:stretch>
            <a:fillRect/>
          </a:stretch>
        </p:blipFill>
        <p:spPr bwMode="auto">
          <a:xfrm>
            <a:off x="2916194" y="-1"/>
            <a:ext cx="9275806" cy="6858001"/>
          </a:xfrm>
          <a:prstGeom prst="rect">
            <a:avLst/>
          </a:prstGeom>
          <a:noFill/>
          <a:extLst>
            <a:ext uri="{909E8E84-426E-40DD-AFC4-6F175D3DCCD1}">
              <a14:hiddenFill xmlns:a14="http://schemas.microsoft.com/office/drawing/2010/main">
                <a:solidFill>
                  <a:srgbClr val="FFFFFF"/>
                </a:solidFill>
              </a14:hiddenFill>
            </a:ext>
          </a:extLst>
        </p:spPr>
      </p:pic>
      <p:sp>
        <p:nvSpPr>
          <p:cNvPr id="710" name="Google Shape;710;g399434b4473_0_211"/>
          <p:cNvSpPr txBox="1">
            <a:spLocks noGrp="1"/>
          </p:cNvSpPr>
          <p:nvPr>
            <p:ph type="title"/>
          </p:nvPr>
        </p:nvSpPr>
        <p:spPr>
          <a:xfrm>
            <a:off x="211750" y="157375"/>
            <a:ext cx="11980500" cy="1143300"/>
          </a:xfrm>
          <a:prstGeom prst="rect">
            <a:avLst/>
          </a:prstGeom>
          <a:noFill/>
          <a:ln>
            <a:noFill/>
          </a:ln>
        </p:spPr>
        <p:txBody>
          <a:bodyPr spcFirstLastPara="1" wrap="square" lIns="121900" tIns="60925" rIns="121900" bIns="60925" anchor="ctr" anchorCtr="0">
            <a:normAutofit/>
          </a:bodyPr>
          <a:lstStyle/>
          <a:p>
            <a:pPr marL="0" lvl="0" indent="0" algn="ctr" rtl="0">
              <a:spcBef>
                <a:spcPts val="0"/>
              </a:spcBef>
              <a:spcAft>
                <a:spcPts val="0"/>
              </a:spcAft>
              <a:buClr>
                <a:schemeClr val="dk1"/>
              </a:buClr>
              <a:buSzPts val="5900"/>
              <a:buFont typeface="Calibri"/>
              <a:buNone/>
            </a:pPr>
            <a:r>
              <a:rPr lang="en-US" sz="4800" b="1" dirty="0">
                <a:solidFill>
                  <a:schemeClr val="dk1"/>
                </a:solidFill>
                <a:latin typeface="Montserrat"/>
                <a:ea typeface="Montserrat"/>
                <a:cs typeface="Montserrat"/>
                <a:sym typeface="Montserrat"/>
              </a:rPr>
              <a:t>Culture </a:t>
            </a:r>
            <a:r>
              <a:rPr lang="en-US" sz="4800" b="1" dirty="0">
                <a:latin typeface="Montserrat"/>
                <a:ea typeface="Montserrat"/>
                <a:cs typeface="Montserrat"/>
                <a:sym typeface="Montserrat"/>
              </a:rPr>
              <a:t>and</a:t>
            </a:r>
            <a:r>
              <a:rPr lang="en-US" sz="4800" b="1" dirty="0">
                <a:solidFill>
                  <a:schemeClr val="dk1"/>
                </a:solidFill>
                <a:latin typeface="Montserrat"/>
                <a:ea typeface="Montserrat"/>
                <a:cs typeface="Montserrat"/>
                <a:sym typeface="Montserrat"/>
              </a:rPr>
              <a:t> </a:t>
            </a:r>
            <a:r>
              <a:rPr lang="en-US" sz="4800" b="1" dirty="0">
                <a:latin typeface="Montserrat"/>
                <a:ea typeface="Montserrat"/>
                <a:cs typeface="Montserrat"/>
                <a:sym typeface="Montserrat"/>
              </a:rPr>
              <a:t>Climate</a:t>
            </a:r>
            <a:endParaRPr sz="4800" b="1" dirty="0">
              <a:latin typeface="Montserrat"/>
              <a:ea typeface="Montserrat"/>
              <a:cs typeface="Montserrat"/>
              <a:sym typeface="Montserrat"/>
            </a:endParaRPr>
          </a:p>
        </p:txBody>
      </p:sp>
      <p:sp>
        <p:nvSpPr>
          <p:cNvPr id="711" name="Google Shape;711;g399434b4473_0_211"/>
          <p:cNvSpPr txBox="1"/>
          <p:nvPr/>
        </p:nvSpPr>
        <p:spPr>
          <a:xfrm>
            <a:off x="1204038" y="1506154"/>
            <a:ext cx="2937000" cy="10053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1000"/>
              </a:spcBef>
              <a:spcAft>
                <a:spcPts val="0"/>
              </a:spcAft>
              <a:buClr>
                <a:schemeClr val="dk1"/>
              </a:buClr>
              <a:buSzPts val="1100"/>
              <a:buFont typeface="Arial"/>
              <a:buNone/>
            </a:pPr>
            <a:r>
              <a:rPr lang="en-US" sz="2200" b="1">
                <a:solidFill>
                  <a:schemeClr val="dk1"/>
                </a:solidFill>
              </a:rPr>
              <a:t>Local Pride</a:t>
            </a:r>
            <a:endParaRPr sz="2200" b="1">
              <a:solidFill>
                <a:schemeClr val="dk1"/>
              </a:solidFill>
            </a:endParaRPr>
          </a:p>
        </p:txBody>
      </p:sp>
      <p:sp>
        <p:nvSpPr>
          <p:cNvPr id="712" name="Google Shape;712;g399434b4473_0_211"/>
          <p:cNvSpPr txBox="1"/>
          <p:nvPr/>
        </p:nvSpPr>
        <p:spPr>
          <a:xfrm>
            <a:off x="211750" y="3695913"/>
            <a:ext cx="4021800" cy="7938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1000"/>
              </a:spcBef>
              <a:spcAft>
                <a:spcPts val="0"/>
              </a:spcAft>
              <a:buNone/>
            </a:pPr>
            <a:r>
              <a:rPr lang="en-US" sz="2200" b="1">
                <a:solidFill>
                  <a:schemeClr val="dk1"/>
                </a:solidFill>
              </a:rPr>
              <a:t>Local practices/traditions</a:t>
            </a:r>
            <a:endParaRPr sz="2200" b="1">
              <a:solidFill>
                <a:schemeClr val="dk1"/>
              </a:solidFill>
            </a:endParaRPr>
          </a:p>
        </p:txBody>
      </p:sp>
      <p:sp>
        <p:nvSpPr>
          <p:cNvPr id="713" name="Google Shape;713;g399434b4473_0_211"/>
          <p:cNvSpPr txBox="1"/>
          <p:nvPr/>
        </p:nvSpPr>
        <p:spPr>
          <a:xfrm>
            <a:off x="7475437" y="1391438"/>
            <a:ext cx="3545400" cy="7938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1000"/>
              </a:spcBef>
              <a:spcAft>
                <a:spcPts val="0"/>
              </a:spcAft>
              <a:buNone/>
            </a:pPr>
            <a:r>
              <a:rPr lang="en-US" sz="2200" b="1" dirty="0">
                <a:solidFill>
                  <a:schemeClr val="dk1"/>
                </a:solidFill>
              </a:rPr>
              <a:t>Bringing people together</a:t>
            </a:r>
            <a:endParaRPr sz="2200" b="1" dirty="0">
              <a:solidFill>
                <a:schemeClr val="dk1"/>
              </a:solidFill>
            </a:endParaRPr>
          </a:p>
        </p:txBody>
      </p:sp>
      <p:sp>
        <p:nvSpPr>
          <p:cNvPr id="714" name="Google Shape;714;g399434b4473_0_211"/>
          <p:cNvSpPr txBox="1"/>
          <p:nvPr/>
        </p:nvSpPr>
        <p:spPr>
          <a:xfrm>
            <a:off x="4623125" y="4180383"/>
            <a:ext cx="4266900" cy="7938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1000"/>
              </a:spcBef>
              <a:spcAft>
                <a:spcPts val="0"/>
              </a:spcAft>
              <a:buNone/>
            </a:pPr>
            <a:r>
              <a:rPr lang="en-US" sz="2200" b="1" dirty="0">
                <a:solidFill>
                  <a:schemeClr val="dk1"/>
                </a:solidFill>
              </a:rPr>
              <a:t>Project-Based and Place-Based learning</a:t>
            </a:r>
            <a:endParaRPr sz="2200" b="1" dirty="0">
              <a:solidFill>
                <a:schemeClr val="dk1"/>
              </a:solidFill>
            </a:endParaRPr>
          </a:p>
        </p:txBody>
      </p:sp>
      <p:sp>
        <p:nvSpPr>
          <p:cNvPr id="715" name="Google Shape;715;g399434b4473_0_211"/>
          <p:cNvSpPr txBox="1"/>
          <p:nvPr/>
        </p:nvSpPr>
        <p:spPr>
          <a:xfrm>
            <a:off x="9710075" y="3929013"/>
            <a:ext cx="1719900" cy="6615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1000"/>
              </a:spcBef>
              <a:spcAft>
                <a:spcPts val="0"/>
              </a:spcAft>
              <a:buClr>
                <a:schemeClr val="dk1"/>
              </a:buClr>
              <a:buSzPts val="1100"/>
              <a:buFont typeface="Arial"/>
              <a:buNone/>
            </a:pPr>
            <a:r>
              <a:rPr lang="en-US" sz="2200" b="1">
                <a:solidFill>
                  <a:schemeClr val="dk1"/>
                </a:solidFill>
              </a:rPr>
              <a:t>Values</a:t>
            </a:r>
            <a:endParaRPr sz="2200" b="1">
              <a:solidFill>
                <a:schemeClr val="dk1"/>
              </a:solidFill>
            </a:endParaRPr>
          </a:p>
        </p:txBody>
      </p:sp>
      <p:pic>
        <p:nvPicPr>
          <p:cNvPr id="716" name="Google Shape;716;g399434b4473_0_211" title="waiakea HS.jpg"/>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47600" y="2048050"/>
            <a:ext cx="2069700" cy="1005300"/>
          </a:xfrm>
          <a:prstGeom prst="rect">
            <a:avLst/>
          </a:prstGeom>
          <a:noFill/>
          <a:ln w="28575" cap="flat" cmpd="sng">
            <a:solidFill>
              <a:srgbClr val="0C8000"/>
            </a:solidFill>
            <a:prstDash val="solid"/>
            <a:round/>
            <a:headEnd type="none" w="sm" len="sm"/>
            <a:tailEnd type="none" w="sm" len="sm"/>
          </a:ln>
        </p:spPr>
      </p:pic>
      <p:pic>
        <p:nvPicPr>
          <p:cNvPr id="717" name="Google Shape;717;g399434b4473_0_211" title="farming hawaii.jpg"/>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529350" y="4251600"/>
            <a:ext cx="1557726" cy="1166800"/>
          </a:xfrm>
          <a:prstGeom prst="rect">
            <a:avLst/>
          </a:prstGeom>
          <a:noFill/>
          <a:ln w="28575" cap="flat" cmpd="sng">
            <a:solidFill>
              <a:srgbClr val="0C8000"/>
            </a:solidFill>
            <a:prstDash val="solid"/>
            <a:round/>
            <a:headEnd type="none" w="sm" len="sm"/>
            <a:tailEnd type="none" w="sm" len="sm"/>
          </a:ln>
        </p:spPr>
      </p:pic>
      <p:pic>
        <p:nvPicPr>
          <p:cNvPr id="718" name="Google Shape;718;g399434b4473_0_211" title="Hilo High School.jpg"/>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3019650" y="2043632"/>
            <a:ext cx="1719900" cy="1288268"/>
          </a:xfrm>
          <a:prstGeom prst="rect">
            <a:avLst/>
          </a:prstGeom>
          <a:noFill/>
          <a:ln w="28575" cap="flat" cmpd="sng">
            <a:solidFill>
              <a:srgbClr val="0C8000"/>
            </a:solidFill>
            <a:prstDash val="solid"/>
            <a:round/>
            <a:headEnd type="none" w="sm" len="sm"/>
            <a:tailEnd type="none" w="sm" len="sm"/>
          </a:ln>
        </p:spPr>
      </p:pic>
      <p:pic>
        <p:nvPicPr>
          <p:cNvPr id="719" name="Google Shape;719;g399434b4473_0_211" title="Dancers.jpg"/>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9279600" y="4476025"/>
            <a:ext cx="2580841" cy="1166788"/>
          </a:xfrm>
          <a:prstGeom prst="rect">
            <a:avLst/>
          </a:prstGeom>
          <a:noFill/>
          <a:ln w="28575" cap="flat" cmpd="sng">
            <a:solidFill>
              <a:srgbClr val="0C8000"/>
            </a:solidFill>
            <a:prstDash val="solid"/>
            <a:round/>
            <a:headEnd type="none" w="sm" len="sm"/>
            <a:tailEnd type="none" w="sm" len="sm"/>
          </a:ln>
        </p:spPr>
      </p:pic>
      <p:pic>
        <p:nvPicPr>
          <p:cNvPr id="720" name="Google Shape;720;g399434b4473_0_211" title="buy local hawaii.png"/>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9374690" y="2010790"/>
            <a:ext cx="2069710" cy="1657417"/>
          </a:xfrm>
          <a:prstGeom prst="rect">
            <a:avLst/>
          </a:prstGeom>
          <a:noFill/>
          <a:ln w="28575" cap="flat" cmpd="sng">
            <a:solidFill>
              <a:srgbClr val="0C8000"/>
            </a:solidFill>
            <a:prstDash val="solid"/>
            <a:round/>
            <a:headEnd type="none" w="sm" len="sm"/>
            <a:tailEnd type="none" w="sm" len="sm"/>
          </a:ln>
        </p:spPr>
      </p:pic>
      <p:pic>
        <p:nvPicPr>
          <p:cNvPr id="721" name="Google Shape;721;g399434b4473_0_211" title="Screenshot 2025-11-15 063303.png"/>
          <p:cNvPicPr preferRelativeResize="0"/>
          <p:nvPr/>
        </p:nvPicPr>
        <p:blipFill>
          <a:blip r:embed="rId9" cstate="email">
            <a:alphaModFix/>
            <a:extLst>
              <a:ext uri="{28A0092B-C50C-407E-A947-70E740481C1C}">
                <a14:useLocalDpi xmlns:a14="http://schemas.microsoft.com/office/drawing/2010/main"/>
              </a:ext>
            </a:extLst>
          </a:blip>
          <a:stretch>
            <a:fillRect/>
          </a:stretch>
        </p:blipFill>
        <p:spPr>
          <a:xfrm>
            <a:off x="4648488" y="5082999"/>
            <a:ext cx="2069699" cy="1497651"/>
          </a:xfrm>
          <a:prstGeom prst="rect">
            <a:avLst/>
          </a:prstGeom>
          <a:noFill/>
          <a:ln w="28575" cap="flat" cmpd="sng">
            <a:solidFill>
              <a:srgbClr val="0C8000"/>
            </a:solidFill>
            <a:prstDash val="solid"/>
            <a:round/>
            <a:headEnd type="none" w="sm" len="sm"/>
            <a:tailEnd type="none" w="sm" len="sm"/>
          </a:ln>
        </p:spPr>
      </p:pic>
      <p:pic>
        <p:nvPicPr>
          <p:cNvPr id="722" name="Google Shape;722;g399434b4473_0_211" title="Screenshot 2025-11-15 063428.png"/>
          <p:cNvPicPr preferRelativeResize="0"/>
          <p:nvPr/>
        </p:nvPicPr>
        <p:blipFill>
          <a:blip r:embed="rId10" cstate="email">
            <a:alphaModFix/>
            <a:extLst>
              <a:ext uri="{28A0092B-C50C-407E-A947-70E740481C1C}">
                <a14:useLocalDpi xmlns:a14="http://schemas.microsoft.com/office/drawing/2010/main"/>
              </a:ext>
            </a:extLst>
          </a:blip>
          <a:stretch>
            <a:fillRect/>
          </a:stretch>
        </p:blipFill>
        <p:spPr>
          <a:xfrm>
            <a:off x="2273698" y="4246485"/>
            <a:ext cx="1719899" cy="1171916"/>
          </a:xfrm>
          <a:prstGeom prst="rect">
            <a:avLst/>
          </a:prstGeom>
          <a:noFill/>
          <a:ln w="28575" cap="flat" cmpd="sng">
            <a:solidFill>
              <a:srgbClr val="0C8000"/>
            </a:solidFill>
            <a:prstDash val="solid"/>
            <a:round/>
            <a:headEnd type="none" w="sm" len="sm"/>
            <a:tailEnd type="none" w="sm" len="sm"/>
          </a:ln>
        </p:spPr>
      </p:pic>
      <p:pic>
        <p:nvPicPr>
          <p:cNvPr id="723" name="Google Shape;723;g399434b4473_0_211" title="Imiloa+Astronomy+Center+02.png"/>
          <p:cNvPicPr preferRelativeResize="0"/>
          <p:nvPr/>
        </p:nvPicPr>
        <p:blipFill>
          <a:blip r:embed="rId11" cstate="email">
            <a:alphaModFix/>
            <a:extLst>
              <a:ext uri="{28A0092B-C50C-407E-A947-70E740481C1C}">
                <a14:useLocalDpi xmlns:a14="http://schemas.microsoft.com/office/drawing/2010/main"/>
              </a:ext>
            </a:extLst>
          </a:blip>
          <a:stretch>
            <a:fillRect/>
          </a:stretch>
        </p:blipFill>
        <p:spPr>
          <a:xfrm>
            <a:off x="6876925" y="5082988"/>
            <a:ext cx="1934336" cy="1288275"/>
          </a:xfrm>
          <a:prstGeom prst="rect">
            <a:avLst/>
          </a:prstGeom>
          <a:noFill/>
          <a:ln w="28575" cap="flat" cmpd="sng">
            <a:solidFill>
              <a:srgbClr val="0C8000"/>
            </a:solidFill>
            <a:prstDash val="solid"/>
            <a:round/>
            <a:headEnd type="none" w="sm" len="sm"/>
            <a:tailEnd type="none" w="sm" len="sm"/>
          </a:ln>
        </p:spPr>
      </p:pic>
      <p:pic>
        <p:nvPicPr>
          <p:cNvPr id="724" name="Google Shape;724;g399434b4473_0_211" title="hilo-farmers-market-day.jpg"/>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6876925" y="2013150"/>
            <a:ext cx="2378925" cy="1778600"/>
          </a:xfrm>
          <a:prstGeom prst="rect">
            <a:avLst/>
          </a:prstGeom>
          <a:noFill/>
          <a:ln w="28575" cap="flat" cmpd="sng">
            <a:solidFill>
              <a:srgbClr val="0C8000"/>
            </a:solidFill>
            <a:prstDash val="solid"/>
            <a:round/>
            <a:headEnd type="none" w="sm" len="sm"/>
            <a:tailEnd type="none" w="sm" len="sm"/>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E551C-B4B8-1C41-8A1A-01880DBF494E}"/>
              </a:ext>
            </a:extLst>
          </p:cNvPr>
          <p:cNvSpPr>
            <a:spLocks noGrp="1"/>
          </p:cNvSpPr>
          <p:nvPr>
            <p:ph type="title"/>
          </p:nvPr>
        </p:nvSpPr>
        <p:spPr/>
        <p:txBody>
          <a:bodyPr>
            <a:noAutofit/>
          </a:bodyPr>
          <a:lstStyle/>
          <a:p>
            <a:r>
              <a:rPr lang="en-US" dirty="0" err="1"/>
              <a:t>Keaukaha</a:t>
            </a:r>
            <a:r>
              <a:rPr lang="en-US" dirty="0"/>
              <a:t> Elementary</a:t>
            </a:r>
            <a:br>
              <a:rPr lang="en-US" dirty="0"/>
            </a:br>
            <a:r>
              <a:rPr lang="en-US" sz="3600" dirty="0">
                <a:solidFill>
                  <a:schemeClr val="accent5"/>
                </a:solidFill>
              </a:rPr>
              <a:t>A Culturally Unique School and Community</a:t>
            </a:r>
            <a:endParaRPr lang="en-US" dirty="0">
              <a:solidFill>
                <a:schemeClr val="accent5"/>
              </a:solidFill>
            </a:endParaRPr>
          </a:p>
        </p:txBody>
      </p:sp>
      <p:sp>
        <p:nvSpPr>
          <p:cNvPr id="3" name="Content Placeholder 2">
            <a:extLst>
              <a:ext uri="{FF2B5EF4-FFF2-40B4-BE49-F238E27FC236}">
                <a16:creationId xmlns:a16="http://schemas.microsoft.com/office/drawing/2014/main" id="{82996C50-AE47-A057-4DCD-47CFB27CACD2}"/>
              </a:ext>
            </a:extLst>
          </p:cNvPr>
          <p:cNvSpPr>
            <a:spLocks noGrp="1"/>
          </p:cNvSpPr>
          <p:nvPr>
            <p:ph idx="1"/>
          </p:nvPr>
        </p:nvSpPr>
        <p:spPr>
          <a:xfrm>
            <a:off x="838200" y="1825624"/>
            <a:ext cx="10515600" cy="5032375"/>
          </a:xfrm>
        </p:spPr>
        <p:txBody>
          <a:bodyPr>
            <a:normAutofit/>
          </a:bodyPr>
          <a:lstStyle/>
          <a:p>
            <a:pPr marL="0" lvl="0" indent="0">
              <a:buNone/>
            </a:pPr>
            <a:r>
              <a:rPr lang="en-US" u="sng" dirty="0">
                <a:solidFill>
                  <a:schemeClr val="hlink"/>
                </a:solidFill>
                <a:hlinkClick r:id="rId3"/>
              </a:rPr>
              <a:t>Keaukaha Elementary</a:t>
            </a:r>
            <a:r>
              <a:rPr lang="en-US" dirty="0"/>
              <a:t> is located at the heart of the community</a:t>
            </a:r>
          </a:p>
          <a:p>
            <a:pPr lvl="1"/>
            <a:r>
              <a:rPr lang="en-US" sz="2800" dirty="0"/>
              <a:t>Long generational bonds</a:t>
            </a:r>
          </a:p>
          <a:p>
            <a:pPr lvl="1"/>
            <a:r>
              <a:rPr lang="en-US" sz="2800" dirty="0"/>
              <a:t>Family connection is at its core</a:t>
            </a:r>
          </a:p>
          <a:p>
            <a:pPr lvl="1"/>
            <a:r>
              <a:rPr lang="en-US" sz="2800" dirty="0"/>
              <a:t>All events are focused on bringing families together to celebrate the traditions of </a:t>
            </a:r>
            <a:r>
              <a:rPr lang="en-US" sz="2800" dirty="0" err="1"/>
              <a:t>Keaukaha</a:t>
            </a:r>
            <a:r>
              <a:rPr lang="en-US" sz="2800" dirty="0"/>
              <a:t> and the Hawaiian values that connect them</a:t>
            </a:r>
          </a:p>
          <a:p>
            <a:pPr marL="0" lvl="0" indent="0" algn="ctr">
              <a:buNone/>
            </a:pPr>
            <a:r>
              <a:rPr lang="en-US" cap="small" dirty="0">
                <a:solidFill>
                  <a:schemeClr val="accent4"/>
                </a:solidFill>
              </a:rPr>
              <a:t>be strong, be proud, be pono</a:t>
            </a:r>
          </a:p>
          <a:p>
            <a:pPr marL="0" lvl="0" indent="0" algn="ctr">
              <a:buNone/>
            </a:pPr>
            <a:endParaRPr lang="en-US" dirty="0"/>
          </a:p>
          <a:p>
            <a:pPr marL="0" lvl="0" indent="0" algn="ctr">
              <a:buNone/>
            </a:pPr>
            <a:r>
              <a:rPr lang="en-US" u="sng" dirty="0">
                <a:solidFill>
                  <a:schemeClr val="hlink"/>
                </a:solidFill>
                <a:hlinkClick r:id="rId4"/>
              </a:rPr>
              <a:t>May Day</a:t>
            </a:r>
            <a:endParaRPr lang="en-US" dirty="0"/>
          </a:p>
        </p:txBody>
      </p:sp>
    </p:spTree>
    <p:extLst>
      <p:ext uri="{BB962C8B-B14F-4D97-AF65-F5344CB8AC3E}">
        <p14:creationId xmlns:p14="http://schemas.microsoft.com/office/powerpoint/2010/main" val="1331151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6CEC4-FEE8-EE01-78E4-C88523410F55}"/>
            </a:ext>
          </a:extLst>
        </p:cNvPr>
        <p:cNvGrpSpPr/>
        <p:nvPr/>
      </p:nvGrpSpPr>
      <p:grpSpPr>
        <a:xfrm>
          <a:off x="0" y="0"/>
          <a:ext cx="0" cy="0"/>
          <a:chOff x="0" y="0"/>
          <a:chExt cx="0" cy="0"/>
        </a:xfrm>
      </p:grpSpPr>
      <p:pic>
        <p:nvPicPr>
          <p:cNvPr id="4" name="Picture 2" descr="Hawaiian Leaves PNGs for Free Download">
            <a:extLst>
              <a:ext uri="{FF2B5EF4-FFF2-40B4-BE49-F238E27FC236}">
                <a16:creationId xmlns:a16="http://schemas.microsoft.com/office/drawing/2014/main" id="{EEFF94AA-E2F9-3444-A478-FC531A98900D}"/>
              </a:ext>
            </a:extLst>
          </p:cNvPr>
          <p:cNvPicPr>
            <a:picLocks noChangeAspect="1" noChangeArrowheads="1"/>
          </p:cNvPicPr>
          <p:nvPr/>
        </p:nvPicPr>
        <p:blipFill rotWithShape="1">
          <a:blip r:embed="rId3" cstate="screen">
            <a:alphaModFix amt="5000"/>
            <a:extLst>
              <a:ext uri="{28A0092B-C50C-407E-A947-70E740481C1C}">
                <a14:useLocalDpi xmlns:a14="http://schemas.microsoft.com/office/drawing/2010/main"/>
              </a:ext>
            </a:extLst>
          </a:blip>
          <a:srcRect/>
          <a:stretch>
            <a:fillRect/>
          </a:stretch>
        </p:blipFill>
        <p:spPr bwMode="auto">
          <a:xfrm>
            <a:off x="2916194" y="-1"/>
            <a:ext cx="9275806"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01E4685-DE70-032E-F407-C0772542BE1B}"/>
              </a:ext>
            </a:extLst>
          </p:cNvPr>
          <p:cNvSpPr>
            <a:spLocks noGrp="1"/>
          </p:cNvSpPr>
          <p:nvPr>
            <p:ph type="title"/>
          </p:nvPr>
        </p:nvSpPr>
        <p:spPr/>
        <p:txBody>
          <a:bodyPr>
            <a:normAutofit/>
          </a:bodyPr>
          <a:lstStyle/>
          <a:p>
            <a:r>
              <a:rPr lang="en-US" dirty="0"/>
              <a:t>A Three-Year Systems Change Journey</a:t>
            </a:r>
          </a:p>
        </p:txBody>
      </p:sp>
      <p:sp>
        <p:nvSpPr>
          <p:cNvPr id="3" name="Text Placeholder 2">
            <a:extLst>
              <a:ext uri="{FF2B5EF4-FFF2-40B4-BE49-F238E27FC236}">
                <a16:creationId xmlns:a16="http://schemas.microsoft.com/office/drawing/2014/main" id="{3BEEFAFD-5B03-E9C7-1FE6-3A57D0275D68}"/>
              </a:ext>
            </a:extLst>
          </p:cNvPr>
          <p:cNvSpPr>
            <a:spLocks noGrp="1"/>
          </p:cNvSpPr>
          <p:nvPr>
            <p:ph type="body" idx="1"/>
          </p:nvPr>
        </p:nvSpPr>
        <p:spPr/>
        <p:txBody>
          <a:bodyPr/>
          <a:lstStyle/>
          <a:p>
            <a:r>
              <a:rPr lang="en-US" dirty="0"/>
              <a:t>Where did we start?</a:t>
            </a:r>
          </a:p>
        </p:txBody>
      </p:sp>
    </p:spTree>
    <p:extLst>
      <p:ext uri="{BB962C8B-B14F-4D97-AF65-F5344CB8AC3E}">
        <p14:creationId xmlns:p14="http://schemas.microsoft.com/office/powerpoint/2010/main" val="16219475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8" name="Google Shape;768;g399434b4473_0_84"/>
          <p:cNvSpPr txBox="1">
            <a:spLocks noGrp="1"/>
          </p:cNvSpPr>
          <p:nvPr>
            <p:ph type="title"/>
          </p:nvPr>
        </p:nvSpPr>
        <p:spPr>
          <a:xfrm>
            <a:off x="838200" y="365125"/>
            <a:ext cx="10515600" cy="1325563"/>
          </a:xfrm>
        </p:spPr>
        <p:txBody>
          <a:bodyPr spcFirstLastPara="1" wrap="square" lIns="91425" tIns="45700" rIns="91425" bIns="45700" anchor="ctr" anchorCtr="0">
            <a:normAutofit/>
          </a:bodyPr>
          <a:lstStyle/>
          <a:p>
            <a:pPr lvl="0"/>
            <a:r>
              <a:rPr lang="en-US" dirty="0"/>
              <a:t>2019-2021 Hilo-</a:t>
            </a:r>
            <a:r>
              <a:rPr lang="en-US" dirty="0" err="1"/>
              <a:t>Waiākea</a:t>
            </a:r>
            <a:r>
              <a:rPr lang="en-US" dirty="0"/>
              <a:t> Complex Area</a:t>
            </a:r>
          </a:p>
        </p:txBody>
      </p:sp>
      <p:sp>
        <p:nvSpPr>
          <p:cNvPr id="769" name="Google Shape;769;g399434b4473_0_84"/>
          <p:cNvSpPr txBox="1">
            <a:spLocks noGrp="1"/>
          </p:cNvSpPr>
          <p:nvPr>
            <p:ph idx="1"/>
          </p:nvPr>
        </p:nvSpPr>
        <p:spPr>
          <a:xfrm>
            <a:off x="838200" y="1825624"/>
            <a:ext cx="10515600" cy="5032375"/>
          </a:xfrm>
        </p:spPr>
        <p:txBody>
          <a:bodyPr spcFirstLastPara="1" wrap="square" lIns="91425" tIns="45700" rIns="91425" bIns="45700" anchor="t" anchorCtr="0">
            <a:normAutofit fontScale="92500" lnSpcReduction="20000"/>
          </a:bodyPr>
          <a:lstStyle/>
          <a:p>
            <a:pPr lvl="0"/>
            <a:r>
              <a:rPr lang="en-US" dirty="0">
                <a:sym typeface="Didact Gothic"/>
              </a:rPr>
              <a:t>Focus was on RTI for academics</a:t>
            </a:r>
          </a:p>
          <a:p>
            <a:pPr lvl="0"/>
            <a:r>
              <a:rPr lang="en-US" dirty="0">
                <a:sym typeface="Didact Gothic"/>
              </a:rPr>
              <a:t>Consistency between schools was lacking</a:t>
            </a:r>
          </a:p>
          <a:p>
            <a:pPr lvl="0"/>
            <a:r>
              <a:rPr lang="en-US" dirty="0">
                <a:sym typeface="Didact Gothic"/>
              </a:rPr>
              <a:t>Every school could choose how they set up tiered supports and curriculum</a:t>
            </a:r>
          </a:p>
          <a:p>
            <a:pPr lvl="0"/>
            <a:r>
              <a:rPr lang="en-US" dirty="0">
                <a:sym typeface="Didact Gothic"/>
              </a:rPr>
              <a:t>Upside down triangle with heavy supports at Tier 3</a:t>
            </a:r>
          </a:p>
          <a:p>
            <a:pPr lvl="0"/>
            <a:r>
              <a:rPr lang="en-US" dirty="0">
                <a:sym typeface="Didact Gothic"/>
              </a:rPr>
              <a:t>Tier 1 was not a focus, especially for the behavior domain</a:t>
            </a:r>
          </a:p>
          <a:p>
            <a:pPr lvl="0"/>
            <a:r>
              <a:rPr lang="en-US" dirty="0">
                <a:sym typeface="Didact Gothic"/>
              </a:rPr>
              <a:t>PBIS was underutilized</a:t>
            </a:r>
          </a:p>
          <a:p>
            <a:pPr lvl="0"/>
            <a:r>
              <a:rPr lang="en-US" dirty="0">
                <a:sym typeface="Didact Gothic"/>
              </a:rPr>
              <a:t>District staff (behavioral health specialists, school psychologists, social workers, clinical psychologists, district teachers) were overused at Tier 3 and for crisis support</a:t>
            </a:r>
          </a:p>
          <a:p>
            <a:pPr lvl="0"/>
            <a:r>
              <a:rPr lang="en-US" dirty="0">
                <a:sym typeface="Didact Gothic"/>
              </a:rPr>
              <a:t>Heavy assessment caseloads at the IDEA level</a:t>
            </a:r>
          </a:p>
          <a:p>
            <a:pPr lvl="0"/>
            <a:r>
              <a:rPr lang="en-US" dirty="0">
                <a:sym typeface="Didact Gothic"/>
              </a:rPr>
              <a:t>Staff levels were low at the specialist level (school psychologists and clinical psychologists)</a:t>
            </a:r>
          </a:p>
        </p:txBody>
      </p:sp>
      <p:sp>
        <p:nvSpPr>
          <p:cNvPr id="4" name="TextBox 3">
            <a:extLst>
              <a:ext uri="{FF2B5EF4-FFF2-40B4-BE49-F238E27FC236}">
                <a16:creationId xmlns:a16="http://schemas.microsoft.com/office/drawing/2014/main" id="{23C8686F-8F19-1AC1-6DDE-2206E0CAA79E}"/>
              </a:ext>
            </a:extLst>
          </p:cNvPr>
          <p:cNvSpPr txBox="1"/>
          <p:nvPr/>
        </p:nvSpPr>
        <p:spPr>
          <a:xfrm>
            <a:off x="8648700" y="1229023"/>
            <a:ext cx="1912703" cy="461665"/>
          </a:xfrm>
          <a:prstGeom prst="rect">
            <a:avLst/>
          </a:prstGeom>
          <a:noFill/>
        </p:spPr>
        <p:txBody>
          <a:bodyPr wrap="none" rtlCol="0">
            <a:spAutoFit/>
          </a:bodyPr>
          <a:lstStyle/>
          <a:p>
            <a:r>
              <a:rPr lang="en-US" sz="2400" b="1" dirty="0">
                <a:solidFill>
                  <a:schemeClr val="accent5"/>
                </a:solidFill>
              </a:rPr>
              <a:t>Before Ci3T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3" name="Title 2">
            <a:extLst>
              <a:ext uri="{FF2B5EF4-FFF2-40B4-BE49-F238E27FC236}">
                <a16:creationId xmlns:a16="http://schemas.microsoft.com/office/drawing/2014/main" id="{55C3FBD8-CF45-F288-7C10-3B76177696F1}"/>
              </a:ext>
            </a:extLst>
          </p:cNvPr>
          <p:cNvSpPr>
            <a:spLocks noGrp="1"/>
          </p:cNvSpPr>
          <p:nvPr>
            <p:ph type="title"/>
          </p:nvPr>
        </p:nvSpPr>
        <p:spPr/>
        <p:txBody>
          <a:bodyPr/>
          <a:lstStyle/>
          <a:p>
            <a:r>
              <a:rPr lang="en-US" dirty="0"/>
              <a:t>2019 HIDOE Push for MTSS</a:t>
            </a:r>
          </a:p>
        </p:txBody>
      </p:sp>
      <p:sp>
        <p:nvSpPr>
          <p:cNvPr id="753" name="Google Shape;753;g399434b4473_0_417"/>
          <p:cNvSpPr txBox="1">
            <a:spLocks noGrp="1"/>
          </p:cNvSpPr>
          <p:nvPr>
            <p:ph idx="1"/>
          </p:nvPr>
        </p:nvSpPr>
        <p:spPr>
          <a:xfrm>
            <a:off x="838200" y="1825624"/>
            <a:ext cx="10515600" cy="5032375"/>
          </a:xfrm>
        </p:spPr>
        <p:txBody>
          <a:bodyPr spcFirstLastPara="1" wrap="square" lIns="91425" tIns="45700" rIns="91425" bIns="45700" anchor="t" anchorCtr="0">
            <a:normAutofit/>
          </a:bodyPr>
          <a:lstStyle/>
          <a:p>
            <a:pPr lvl="0"/>
            <a:r>
              <a:rPr lang="en-US" dirty="0">
                <a:sym typeface="Didact Gothic"/>
              </a:rPr>
              <a:t>Rollout of MTSS in June of 2019 for the 2019-2020 school year. </a:t>
            </a:r>
          </a:p>
          <a:p>
            <a:pPr lvl="1"/>
            <a:r>
              <a:rPr lang="en-US" dirty="0">
                <a:sym typeface="Didact Gothic"/>
              </a:rPr>
              <a:t>SBBH attended the 3-day July 2019 Ci3T Train the Trainer in Honolulu</a:t>
            </a:r>
          </a:p>
          <a:p>
            <a:pPr lvl="0"/>
            <a:r>
              <a:rPr lang="en-US" dirty="0">
                <a:sym typeface="Didact Gothic"/>
              </a:rPr>
              <a:t>Slow start then complete stop in Hilo-</a:t>
            </a:r>
            <a:r>
              <a:rPr lang="en-US" dirty="0" err="1">
                <a:sym typeface="Didact Gothic"/>
              </a:rPr>
              <a:t>Waiākea</a:t>
            </a:r>
            <a:r>
              <a:rPr lang="en-US" dirty="0">
                <a:sym typeface="Didact Gothic"/>
              </a:rPr>
              <a:t> Complex Area</a:t>
            </a:r>
          </a:p>
          <a:p>
            <a:pPr lvl="1"/>
            <a:r>
              <a:rPr lang="en-US" dirty="0">
                <a:sym typeface="Didact Gothic"/>
              </a:rPr>
              <a:t>…and across Hawai‘i Island as COVID-19 hit January 2020</a:t>
            </a:r>
          </a:p>
          <a:p>
            <a:pPr lvl="0"/>
            <a:r>
              <a:rPr lang="en-US" dirty="0">
                <a:sym typeface="Didact Gothic"/>
              </a:rPr>
              <a:t>March 2020: Focus was moved to how to educate online</a:t>
            </a:r>
          </a:p>
          <a:p>
            <a:pPr lvl="1"/>
            <a:r>
              <a:rPr lang="en-US" dirty="0">
                <a:sym typeface="Didact Gothic"/>
              </a:rPr>
              <a:t>Big focus on student ability to get food, medical supports, transportation, wi-fi, computers, and IDEA services</a:t>
            </a:r>
          </a:p>
          <a:p>
            <a:pPr lvl="1"/>
            <a:r>
              <a:rPr lang="en-US" dirty="0">
                <a:sym typeface="Didact Gothic"/>
              </a:rPr>
              <a:t>District staff focus was on those with the most needs – locating students and making sure basic needs were met</a:t>
            </a:r>
          </a:p>
          <a:p>
            <a:pPr lvl="0"/>
            <a:r>
              <a:rPr lang="en-US" dirty="0">
                <a:sym typeface="Didact Gothic"/>
              </a:rPr>
              <a:t>Students remained online through 2020-2021 school year</a:t>
            </a:r>
            <a:endParaRPr lang="en-US" dirty="0"/>
          </a:p>
        </p:txBody>
      </p:sp>
      <p:pic>
        <p:nvPicPr>
          <p:cNvPr id="754" name="Google Shape;754;g399434b4473_0_417" title="Screenshot 2025-11-12 061845.png"/>
          <p:cNvPicPr preferRelativeResize="0"/>
          <p:nvPr/>
        </p:nvPicPr>
        <p:blipFill>
          <a:blip r:embed="rId3" cstate="email">
            <a:alphaModFix/>
            <a:extLst>
              <a:ext uri="{28A0092B-C50C-407E-A947-70E740481C1C}">
                <a14:useLocalDpi xmlns:a14="http://schemas.microsoft.com/office/drawing/2010/main"/>
              </a:ext>
            </a:extLst>
          </a:blip>
          <a:srcRect/>
          <a:stretch>
            <a:fillRect/>
          </a:stretch>
        </p:blipFill>
        <p:spPr>
          <a:xfrm>
            <a:off x="8682325" y="157956"/>
            <a:ext cx="3366176" cy="1739900"/>
          </a:xfrm>
          <a:prstGeom prst="rect">
            <a:avLst/>
          </a:prstGeom>
          <a:noFill/>
          <a:ln w="38100" cap="flat" cmpd="sng">
            <a:solidFill>
              <a:srgbClr val="93C47D"/>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awaiian Leaves PNGs for Free Download">
            <a:extLst>
              <a:ext uri="{FF2B5EF4-FFF2-40B4-BE49-F238E27FC236}">
                <a16:creationId xmlns:a16="http://schemas.microsoft.com/office/drawing/2014/main" id="{E1DD42B8-01D0-8C51-86CB-FABF84D54CB2}"/>
              </a:ext>
            </a:extLst>
          </p:cNvPr>
          <p:cNvPicPr>
            <a:picLocks noChangeAspect="1" noChangeArrowheads="1"/>
          </p:cNvPicPr>
          <p:nvPr/>
        </p:nvPicPr>
        <p:blipFill rotWithShape="1">
          <a:blip r:embed="rId3" cstate="screen">
            <a:alphaModFix amt="5000"/>
            <a:extLst>
              <a:ext uri="{28A0092B-C50C-407E-A947-70E740481C1C}">
                <a14:useLocalDpi xmlns:a14="http://schemas.microsoft.com/office/drawing/2010/main"/>
              </a:ext>
            </a:extLst>
          </a:blip>
          <a:srcRect/>
          <a:stretch>
            <a:fillRect/>
          </a:stretch>
        </p:blipFill>
        <p:spPr bwMode="auto">
          <a:xfrm>
            <a:off x="2916194" y="-1"/>
            <a:ext cx="9275806"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E4856E7-FF88-A3BA-77B9-12907F411F29}"/>
              </a:ext>
            </a:extLst>
          </p:cNvPr>
          <p:cNvSpPr>
            <a:spLocks noGrp="1"/>
          </p:cNvSpPr>
          <p:nvPr>
            <p:ph type="title"/>
          </p:nvPr>
        </p:nvSpPr>
        <p:spPr>
          <a:xfrm>
            <a:off x="831850" y="1709738"/>
            <a:ext cx="10515600" cy="2852737"/>
          </a:xfrm>
        </p:spPr>
        <p:txBody>
          <a:bodyPr/>
          <a:lstStyle/>
          <a:p>
            <a:r>
              <a:rPr lang="en-US" dirty="0"/>
              <a:t>Introductions</a:t>
            </a:r>
          </a:p>
        </p:txBody>
      </p:sp>
      <p:sp>
        <p:nvSpPr>
          <p:cNvPr id="6" name="Text Placeholder 5">
            <a:extLst>
              <a:ext uri="{FF2B5EF4-FFF2-40B4-BE49-F238E27FC236}">
                <a16:creationId xmlns:a16="http://schemas.microsoft.com/office/drawing/2014/main" id="{48EE538A-5CBA-22AE-945A-99864EB9F0F4}"/>
              </a:ext>
            </a:extLst>
          </p:cNvPr>
          <p:cNvSpPr>
            <a:spLocks noGrp="1"/>
          </p:cNvSpPr>
          <p:nvPr>
            <p:ph type="body" idx="1"/>
          </p:nvPr>
        </p:nvSpPr>
        <p:spPr/>
        <p:txBody>
          <a:bodyPr/>
          <a:lstStyle/>
          <a:p>
            <a:r>
              <a:rPr lang="en-US" dirty="0"/>
              <a:t>Aloha! Mahalo </a:t>
            </a:r>
            <a:r>
              <a:rPr lang="en-US" dirty="0" err="1"/>
              <a:t>nui</a:t>
            </a:r>
            <a:r>
              <a:rPr lang="en-US" dirty="0"/>
              <a:t> loa!</a:t>
            </a:r>
          </a:p>
        </p:txBody>
      </p:sp>
    </p:spTree>
    <p:extLst>
      <p:ext uri="{BB962C8B-B14F-4D97-AF65-F5344CB8AC3E}">
        <p14:creationId xmlns:p14="http://schemas.microsoft.com/office/powerpoint/2010/main" val="207082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g399434b4473_0_429"/>
          <p:cNvSpPr txBox="1">
            <a:spLocks noGrp="1"/>
          </p:cNvSpPr>
          <p:nvPr>
            <p:ph type="title"/>
          </p:nvPr>
        </p:nvSpPr>
        <p:spPr>
          <a:xfrm>
            <a:off x="838200" y="365125"/>
            <a:ext cx="10515600" cy="1325563"/>
          </a:xfrm>
        </p:spPr>
        <p:txBody>
          <a:bodyPr spcFirstLastPara="1" wrap="square" lIns="91425" tIns="45700" rIns="91425" bIns="45700" anchor="ctr" anchorCtr="0">
            <a:normAutofit/>
          </a:bodyPr>
          <a:lstStyle/>
          <a:p>
            <a:pPr lvl="0"/>
            <a:r>
              <a:rPr lang="en-US" dirty="0"/>
              <a:t>2021-2022 School Year</a:t>
            </a:r>
          </a:p>
        </p:txBody>
      </p:sp>
      <p:sp>
        <p:nvSpPr>
          <p:cNvPr id="761" name="Google Shape;761;g399434b4473_0_429"/>
          <p:cNvSpPr txBox="1">
            <a:spLocks noGrp="1"/>
          </p:cNvSpPr>
          <p:nvPr>
            <p:ph idx="1"/>
          </p:nvPr>
        </p:nvSpPr>
        <p:spPr>
          <a:xfrm>
            <a:off x="838200" y="1825624"/>
            <a:ext cx="10515600" cy="5032375"/>
          </a:xfrm>
        </p:spPr>
        <p:txBody>
          <a:bodyPr spcFirstLastPara="1" wrap="square" lIns="91425" tIns="45700" rIns="91425" bIns="45700" anchor="t" anchorCtr="0">
            <a:normAutofit/>
          </a:bodyPr>
          <a:lstStyle/>
          <a:p>
            <a:pPr lvl="0"/>
            <a:r>
              <a:rPr lang="en-US" dirty="0">
                <a:sym typeface="Didact Gothic"/>
              </a:rPr>
              <a:t>Students came back from online learning</a:t>
            </a:r>
          </a:p>
          <a:p>
            <a:pPr marL="457200" lvl="1" indent="0">
              <a:buNone/>
            </a:pPr>
            <a:r>
              <a:rPr lang="en-US" dirty="0">
                <a:sym typeface="Didact Gothic"/>
              </a:rPr>
              <a:t>with gaps in academic and social-emotional skills</a:t>
            </a:r>
          </a:p>
          <a:p>
            <a:pPr marL="457200" lvl="1" indent="0">
              <a:buNone/>
            </a:pPr>
            <a:r>
              <a:rPr lang="en-US" dirty="0">
                <a:sym typeface="Didact Gothic"/>
              </a:rPr>
              <a:t>(at least a 1-year gap in reading, math, and writing)</a:t>
            </a:r>
          </a:p>
          <a:p>
            <a:pPr lvl="0"/>
            <a:r>
              <a:rPr lang="en-US" dirty="0">
                <a:sym typeface="Didact Gothic"/>
              </a:rPr>
              <a:t>Not all students wanted to come back to school</a:t>
            </a:r>
          </a:p>
          <a:p>
            <a:pPr lvl="0"/>
            <a:r>
              <a:rPr lang="en-US" dirty="0">
                <a:sym typeface="Didact Gothic"/>
              </a:rPr>
              <a:t>Increased student anxiety, especially at the middle school level</a:t>
            </a:r>
          </a:p>
          <a:p>
            <a:pPr lvl="0"/>
            <a:r>
              <a:rPr lang="en-US" dirty="0">
                <a:sym typeface="Didact Gothic"/>
              </a:rPr>
              <a:t>Elementary student difficulties with transitions and the structure of a classroom setting</a:t>
            </a:r>
          </a:p>
          <a:p>
            <a:pPr marL="0" lvl="0" indent="0" algn="ctr">
              <a:buNone/>
            </a:pPr>
            <a:r>
              <a:rPr lang="en-US" sz="3600" dirty="0">
                <a:solidFill>
                  <a:schemeClr val="accent6"/>
                </a:solidFill>
                <a:sym typeface="Didact Gothic"/>
              </a:rPr>
              <a:t>The push from HIDOE returned: Support these students by building strong tiered supports</a:t>
            </a:r>
          </a:p>
        </p:txBody>
      </p:sp>
      <p:pic>
        <p:nvPicPr>
          <p:cNvPr id="762" name="Google Shape;762;g399434b4473_0_429" title="Screenshot 2025-11-12 062355.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223575" y="169953"/>
            <a:ext cx="3777925" cy="2530288"/>
          </a:xfrm>
          <a:prstGeom prst="rect">
            <a:avLst/>
          </a:prstGeom>
          <a:noFill/>
          <a:ln w="38100" cap="flat" cmpd="sng">
            <a:solidFill>
              <a:srgbClr val="93C47D"/>
            </a:solidFill>
            <a:prstDash val="solid"/>
            <a:round/>
            <a:headEnd type="none" w="sm" len="sm"/>
            <a:tailEnd type="none" w="sm" len="sm"/>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A57AB-DD45-A341-898F-25D4D829E9DB}"/>
              </a:ext>
            </a:extLst>
          </p:cNvPr>
          <p:cNvSpPr>
            <a:spLocks noGrp="1"/>
          </p:cNvSpPr>
          <p:nvPr>
            <p:ph type="title"/>
          </p:nvPr>
        </p:nvSpPr>
        <p:spPr>
          <a:xfrm>
            <a:off x="834314" y="0"/>
            <a:ext cx="10515600" cy="1325563"/>
          </a:xfrm>
        </p:spPr>
        <p:txBody>
          <a:bodyPr/>
          <a:lstStyle/>
          <a:p>
            <a:pPr algn="ctr"/>
            <a:r>
              <a:rPr lang="en-US" dirty="0"/>
              <a:t>Implementation Science</a:t>
            </a:r>
            <a:br>
              <a:rPr lang="en-US" dirty="0"/>
            </a:br>
            <a:r>
              <a:rPr lang="en-US" sz="1800" b="0" spc="0" dirty="0">
                <a:solidFill>
                  <a:schemeClr val="accent5"/>
                </a:solidFill>
              </a:rPr>
              <a:t>Adapted from </a:t>
            </a:r>
            <a:r>
              <a:rPr lang="en-US" sz="1800" b="0" spc="0" dirty="0" err="1">
                <a:solidFill>
                  <a:schemeClr val="accent5"/>
                </a:solidFill>
              </a:rPr>
              <a:t>Fixsen</a:t>
            </a:r>
            <a:r>
              <a:rPr lang="en-US" sz="1800" b="0" spc="0" dirty="0">
                <a:solidFill>
                  <a:schemeClr val="accent5"/>
                </a:solidFill>
              </a:rPr>
              <a:t> &amp; Blasé, 2005</a:t>
            </a:r>
          </a:p>
        </p:txBody>
      </p:sp>
      <p:graphicFrame>
        <p:nvGraphicFramePr>
          <p:cNvPr id="7" name="Content Placeholder 3">
            <a:extLst>
              <a:ext uri="{FF2B5EF4-FFF2-40B4-BE49-F238E27FC236}">
                <a16:creationId xmlns:a16="http://schemas.microsoft.com/office/drawing/2014/main" id="{1FB4491D-E2F7-C346-A718-9D9EAF8118D8}"/>
              </a:ext>
            </a:extLst>
          </p:cNvPr>
          <p:cNvGraphicFramePr>
            <a:graphicFrameLocks/>
          </p:cNvGraphicFramePr>
          <p:nvPr>
            <p:extLst>
              <p:ext uri="{D42A27DB-BD31-4B8C-83A1-F6EECF244321}">
                <p14:modId xmlns:p14="http://schemas.microsoft.com/office/powerpoint/2010/main" val="2904367557"/>
              </p:ext>
            </p:extLst>
          </p:nvPr>
        </p:nvGraphicFramePr>
        <p:xfrm>
          <a:off x="736248" y="1232756"/>
          <a:ext cx="10719504" cy="54722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5-Point Star 8">
            <a:extLst>
              <a:ext uri="{FF2B5EF4-FFF2-40B4-BE49-F238E27FC236}">
                <a16:creationId xmlns:a16="http://schemas.microsoft.com/office/drawing/2014/main" id="{9AC6C80C-BEC0-AB46-8390-79881A669612}"/>
              </a:ext>
            </a:extLst>
          </p:cNvPr>
          <p:cNvSpPr/>
          <p:nvPr/>
        </p:nvSpPr>
        <p:spPr>
          <a:xfrm>
            <a:off x="498755" y="5360390"/>
            <a:ext cx="914400" cy="914400"/>
          </a:xfrm>
          <a:prstGeom prst="star5">
            <a:avLst/>
          </a:prstGeom>
          <a:solidFill>
            <a:srgbClr val="C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2904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ppt_w</p:attrName>
                                        </p:attrNameLst>
                                      </p:cBhvr>
                                      <p:tavLst>
                                        <p:tav tm="0" fmla="#ppt_w*sin(2.5*pi*$)">
                                          <p:val>
                                            <p:fltVal val="0"/>
                                          </p:val>
                                        </p:tav>
                                        <p:tav tm="100000">
                                          <p:val>
                                            <p:fltVal val="1"/>
                                          </p:val>
                                        </p:tav>
                                      </p:tavLst>
                                    </p:anim>
                                    <p:anim calcmode="lin" valueType="num">
                                      <p:cBhvr>
                                        <p:cTn id="9"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6E9C0894-C15C-FD00-D5DC-496CC7AFC559}"/>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0"/>
            <a:ext cx="1392796" cy="1155700"/>
          </a:xfrm>
          <a:prstGeom prst="rect">
            <a:avLst/>
          </a:prstGeom>
        </p:spPr>
      </p:pic>
      <p:graphicFrame>
        <p:nvGraphicFramePr>
          <p:cNvPr id="3" name="Content Placeholder 7">
            <a:extLst>
              <a:ext uri="{FF2B5EF4-FFF2-40B4-BE49-F238E27FC236}">
                <a16:creationId xmlns:a16="http://schemas.microsoft.com/office/drawing/2014/main" id="{68B6A632-1C88-BB41-AB65-8E2684377205}"/>
              </a:ext>
            </a:extLst>
          </p:cNvPr>
          <p:cNvGraphicFramePr>
            <a:graphicFrameLocks/>
          </p:cNvGraphicFramePr>
          <p:nvPr>
            <p:extLst>
              <p:ext uri="{D42A27DB-BD31-4B8C-83A1-F6EECF244321}">
                <p14:modId xmlns:p14="http://schemas.microsoft.com/office/powerpoint/2010/main" val="2858150178"/>
              </p:ext>
            </p:extLst>
          </p:nvPr>
        </p:nvGraphicFramePr>
        <p:xfrm>
          <a:off x="1495169" y="246639"/>
          <a:ext cx="10434894" cy="6395202"/>
        </p:xfrm>
        <a:graphic>
          <a:graphicData uri="http://schemas.openxmlformats.org/drawingml/2006/table">
            <a:tbl>
              <a:tblPr/>
              <a:tblGrid>
                <a:gridCol w="3676440">
                  <a:extLst>
                    <a:ext uri="{9D8B030D-6E8A-4147-A177-3AD203B41FA5}">
                      <a16:colId xmlns:a16="http://schemas.microsoft.com/office/drawing/2014/main" val="20000"/>
                    </a:ext>
                  </a:extLst>
                </a:gridCol>
                <a:gridCol w="950650">
                  <a:extLst>
                    <a:ext uri="{9D8B030D-6E8A-4147-A177-3AD203B41FA5}">
                      <a16:colId xmlns:a16="http://schemas.microsoft.com/office/drawing/2014/main" val="20001"/>
                    </a:ext>
                  </a:extLst>
                </a:gridCol>
                <a:gridCol w="968419">
                  <a:extLst>
                    <a:ext uri="{9D8B030D-6E8A-4147-A177-3AD203B41FA5}">
                      <a16:colId xmlns:a16="http://schemas.microsoft.com/office/drawing/2014/main" val="20002"/>
                    </a:ext>
                  </a:extLst>
                </a:gridCol>
                <a:gridCol w="966642">
                  <a:extLst>
                    <a:ext uri="{9D8B030D-6E8A-4147-A177-3AD203B41FA5}">
                      <a16:colId xmlns:a16="http://schemas.microsoft.com/office/drawing/2014/main" val="20003"/>
                    </a:ext>
                  </a:extLst>
                </a:gridCol>
                <a:gridCol w="968418">
                  <a:extLst>
                    <a:ext uri="{9D8B030D-6E8A-4147-A177-3AD203B41FA5}">
                      <a16:colId xmlns:a16="http://schemas.microsoft.com/office/drawing/2014/main" val="20004"/>
                    </a:ext>
                  </a:extLst>
                </a:gridCol>
                <a:gridCol w="966642">
                  <a:extLst>
                    <a:ext uri="{9D8B030D-6E8A-4147-A177-3AD203B41FA5}">
                      <a16:colId xmlns:a16="http://schemas.microsoft.com/office/drawing/2014/main" val="20005"/>
                    </a:ext>
                  </a:extLst>
                </a:gridCol>
                <a:gridCol w="968419">
                  <a:extLst>
                    <a:ext uri="{9D8B030D-6E8A-4147-A177-3AD203B41FA5}">
                      <a16:colId xmlns:a16="http://schemas.microsoft.com/office/drawing/2014/main" val="20006"/>
                    </a:ext>
                  </a:extLst>
                </a:gridCol>
                <a:gridCol w="969264">
                  <a:extLst>
                    <a:ext uri="{9D8B030D-6E8A-4147-A177-3AD203B41FA5}">
                      <a16:colId xmlns:a16="http://schemas.microsoft.com/office/drawing/2014/main" val="20007"/>
                    </a:ext>
                  </a:extLst>
                </a:gridCol>
              </a:tblGrid>
              <a:tr h="281108">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Calibri" charset="0"/>
                          <a:ea typeface="MS PGothic" charset="-128"/>
                        </a:rPr>
                        <a:t>Hilo-</a:t>
                      </a:r>
                      <a:r>
                        <a:rPr kumimoji="0" lang="en-US" altLang="en-US" sz="1800" b="1" i="0" u="none" strike="noStrike" cap="none" normalizeH="0" baseline="0" dirty="0" err="1">
                          <a:ln>
                            <a:noFill/>
                          </a:ln>
                          <a:solidFill>
                            <a:srgbClr val="000000"/>
                          </a:solidFill>
                          <a:effectLst/>
                          <a:latin typeface="Calibri" charset="0"/>
                          <a:ea typeface="MS PGothic" charset="-128"/>
                        </a:rPr>
                        <a:t>Waiākea</a:t>
                      </a:r>
                      <a:r>
                        <a:rPr kumimoji="0" lang="en-US" altLang="en-US" sz="1800" b="1" i="0" u="none" strike="noStrike" cap="none" normalizeH="0" baseline="0" dirty="0">
                          <a:ln>
                            <a:noFill/>
                          </a:ln>
                          <a:solidFill>
                            <a:srgbClr val="000000"/>
                          </a:solidFill>
                          <a:effectLst/>
                          <a:latin typeface="Calibri" charset="0"/>
                          <a:ea typeface="MS PGothic" charset="-128"/>
                        </a:rPr>
                        <a:t> Complex Area</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Calibri" charset="0"/>
                          <a:ea typeface="MS PGothic" charset="-128"/>
                        </a:rPr>
                        <a:t>22-23</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Calibri" charset="0"/>
                          <a:ea typeface="MS PGothic" charset="-128"/>
                        </a:rPr>
                        <a:t>23-24</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Calibri" charset="0"/>
                          <a:ea typeface="MS PGothic" charset="-128"/>
                        </a:rPr>
                        <a:t>24-25</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Calibri" charset="0"/>
                          <a:ea typeface="MS PGothic" charset="-128"/>
                        </a:rPr>
                        <a:t>25-26</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Calibri" charset="0"/>
                          <a:ea typeface="MS PGothic" charset="-128"/>
                        </a:rPr>
                        <a:t>26-27</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Calibri" charset="0"/>
                          <a:ea typeface="MS PGothic" charset="-128"/>
                        </a:rPr>
                        <a:t>27-28</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Calibri" charset="0"/>
                          <a:ea typeface="MS PGothic" charset="-128"/>
                        </a:rPr>
                        <a:t>28-29</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81108">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latin typeface="Calibri" charset="0"/>
                          <a:ea typeface="MS PGothic" charset="-128"/>
                        </a:rPr>
                        <a:t>Cohort 1 (6 schools)</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81108">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Calibri" charset="0"/>
                          <a:ea typeface="MS PGothic" charset="-128"/>
                        </a:rPr>
                        <a:t>Ci3T Training</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2D05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81108">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Implementation Year 1</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B9BD5"/>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81108">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Implementation Year 2</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B9BD5"/>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81108">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Sustain and Develop Practices</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6"/>
                  </a:ext>
                </a:extLst>
              </a:tr>
              <a:tr h="281108">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latin typeface="Calibri" charset="0"/>
                          <a:ea typeface="MS PGothic" charset="-128"/>
                        </a:rPr>
                        <a:t>Cohort 2 (4 schools)</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81108">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Ci3T Training</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2D05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81108">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Implementation Year 1</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B9BD5"/>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81108">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Implementation Year 2</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B9BD5"/>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81108">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Sustain and Develop Practices</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11"/>
                  </a:ext>
                </a:extLst>
              </a:tr>
              <a:tr h="281108">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latin typeface="Calibri" charset="0"/>
                          <a:ea typeface="MS PGothic" charset="-128"/>
                        </a:rPr>
                        <a:t>Cohort 3 (1 school + SBBH)</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281108">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Calibri" charset="0"/>
                          <a:ea typeface="MS PGothic" charset="-128"/>
                        </a:rPr>
                        <a:t>Ci3T Training</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2D05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281108">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Calibri" charset="0"/>
                          <a:ea typeface="MS PGothic" charset="-128"/>
                        </a:rPr>
                        <a:t>Implementation Year 1</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B9BD5"/>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281108">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Calibri" charset="0"/>
                          <a:ea typeface="MS PGothic" charset="-128"/>
                        </a:rPr>
                        <a:t>Implementation Year 2</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B9BD5"/>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281108">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Calibri" charset="0"/>
                          <a:ea typeface="MS PGothic" charset="-128"/>
                        </a:rPr>
                        <a:t>Sustain and Develop Practices</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16"/>
                  </a:ext>
                </a:extLst>
              </a:tr>
              <a:tr h="281108">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000000"/>
                          </a:solidFill>
                          <a:effectLst/>
                          <a:latin typeface="Calibri" charset="0"/>
                          <a:ea typeface="MS PGothic" charset="-128"/>
                        </a:rPr>
                        <a:t>Cohort 4 (5 schools)</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05533898"/>
                  </a:ext>
                </a:extLst>
              </a:tr>
              <a:tr h="281108">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Calibri" charset="0"/>
                          <a:ea typeface="MS PGothic" charset="-128"/>
                        </a:rPr>
                        <a:t>Ci3T Training</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2D05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82851356"/>
                  </a:ext>
                </a:extLst>
              </a:tr>
              <a:tr h="281108">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Calibri" charset="0"/>
                          <a:ea typeface="MS PGothic" charset="-128"/>
                        </a:rPr>
                        <a:t>Implementation Year 1</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B9BD5"/>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3593291"/>
                  </a:ext>
                </a:extLst>
              </a:tr>
              <a:tr h="281108">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Calibri" charset="0"/>
                          <a:ea typeface="MS PGothic" charset="-128"/>
                        </a:rPr>
                        <a:t>Implementation Year 2</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B9BD5"/>
                    </a:solidFill>
                  </a:tcPr>
                </a:tc>
                <a:tc>
                  <a:txBody>
                    <a:body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54851577"/>
                  </a:ext>
                </a:extLst>
              </a:tr>
              <a:tr h="281108">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Calibri" charset="0"/>
                          <a:ea typeface="MS PGothic" charset="-128"/>
                        </a:rPr>
                        <a:t>Sustain and Develop Practices</a:t>
                      </a: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rgbClr val="000000"/>
                        </a:solidFill>
                        <a:effectLst/>
                        <a:latin typeface="Calibri" charset="0"/>
                        <a:ea typeface="MS PGothic" charset="-128"/>
                      </a:endParaRPr>
                    </a:p>
                  </a:txBody>
                  <a:tcPr marL="59258" marR="59258" marT="29621" marB="296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3178948476"/>
                  </a:ext>
                </a:extLst>
              </a:tr>
            </a:tbl>
          </a:graphicData>
        </a:graphic>
      </p:graphicFrame>
      <p:sp>
        <p:nvSpPr>
          <p:cNvPr id="2" name="Title 1">
            <a:extLst>
              <a:ext uri="{FF2B5EF4-FFF2-40B4-BE49-F238E27FC236}">
                <a16:creationId xmlns:a16="http://schemas.microsoft.com/office/drawing/2014/main" id="{0702F461-B46E-9243-8082-B9A3B1E1FB64}"/>
              </a:ext>
            </a:extLst>
          </p:cNvPr>
          <p:cNvSpPr>
            <a:spLocks noGrp="1"/>
          </p:cNvSpPr>
          <p:nvPr>
            <p:ph type="title"/>
          </p:nvPr>
        </p:nvSpPr>
        <p:spPr>
          <a:xfrm rot="16200000">
            <a:off x="-2114018" y="3271394"/>
            <a:ext cx="5811835" cy="1089529"/>
          </a:xfrm>
        </p:spPr>
        <p:txBody>
          <a:bodyPr wrap="square" anchor="t">
            <a:spAutoFit/>
          </a:bodyPr>
          <a:lstStyle/>
          <a:p>
            <a:r>
              <a:rPr lang="en-US" altLang="en-US" sz="3600" dirty="0"/>
              <a:t>Ci3T Professional Learning</a:t>
            </a:r>
            <a:br>
              <a:rPr lang="en-US" altLang="en-US" sz="3600" dirty="0"/>
            </a:br>
            <a:r>
              <a:rPr lang="en-US" altLang="en-US" sz="3600" dirty="0"/>
              <a:t>&amp; Implementation</a:t>
            </a:r>
            <a:endParaRPr lang="en-US" sz="3600" dirty="0"/>
          </a:p>
        </p:txBody>
      </p:sp>
    </p:spTree>
    <p:extLst>
      <p:ext uri="{BB962C8B-B14F-4D97-AF65-F5344CB8AC3E}">
        <p14:creationId xmlns:p14="http://schemas.microsoft.com/office/powerpoint/2010/main" val="20552054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5509186-98C9-8B08-EB29-6D3A0854F1D3}"/>
              </a:ext>
            </a:extLst>
          </p:cNvPr>
          <p:cNvSpPr>
            <a:spLocks noGrp="1"/>
          </p:cNvSpPr>
          <p:nvPr>
            <p:ph type="title"/>
          </p:nvPr>
        </p:nvSpPr>
        <p:spPr/>
        <p:txBody>
          <a:bodyPr/>
          <a:lstStyle/>
          <a:p>
            <a:r>
              <a:rPr lang="en-US" dirty="0"/>
              <a:t>Our Ci3T Journey</a:t>
            </a:r>
          </a:p>
        </p:txBody>
      </p:sp>
      <p:sp>
        <p:nvSpPr>
          <p:cNvPr id="3" name="Text Placeholder 2">
            <a:extLst>
              <a:ext uri="{FF2B5EF4-FFF2-40B4-BE49-F238E27FC236}">
                <a16:creationId xmlns:a16="http://schemas.microsoft.com/office/drawing/2014/main" id="{A94695F3-51E1-B12B-C650-BEEF000AE842}"/>
              </a:ext>
            </a:extLst>
          </p:cNvPr>
          <p:cNvSpPr>
            <a:spLocks noGrp="1"/>
          </p:cNvSpPr>
          <p:nvPr>
            <p:ph type="body" idx="1"/>
          </p:nvPr>
        </p:nvSpPr>
        <p:spPr>
          <a:xfrm>
            <a:off x="831850" y="4589463"/>
            <a:ext cx="10515600" cy="1500187"/>
          </a:xfrm>
        </p:spPr>
        <p:txBody>
          <a:bodyPr/>
          <a:lstStyle/>
          <a:p>
            <a:r>
              <a:rPr lang="en-US" dirty="0"/>
              <a:t>Building a respectful university-district partnership</a:t>
            </a:r>
          </a:p>
          <a:p>
            <a:r>
              <a:rPr lang="en-US" dirty="0"/>
              <a:t>Anticipated and unforeseen challenges</a:t>
            </a:r>
          </a:p>
          <a:p>
            <a:r>
              <a:rPr lang="en-US" dirty="0"/>
              <a:t>Significant successes</a:t>
            </a:r>
          </a:p>
        </p:txBody>
      </p:sp>
      <p:pic>
        <p:nvPicPr>
          <p:cNvPr id="10" name="Picture  1">
            <a:extLst>
              <a:ext uri="{FF2B5EF4-FFF2-40B4-BE49-F238E27FC236}">
                <a16:creationId xmlns:a16="http://schemas.microsoft.com/office/drawing/2014/main" id="{B4214E40-3164-62D0-4DB1-D9F7ADC127F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7936469" y="3437673"/>
            <a:ext cx="1504117" cy="1498546"/>
          </a:xfrm>
          <a:prstGeom prst="rect">
            <a:avLst/>
          </a:prstGeom>
        </p:spPr>
      </p:pic>
    </p:spTree>
    <p:extLst>
      <p:ext uri="{BB962C8B-B14F-4D97-AF65-F5344CB8AC3E}">
        <p14:creationId xmlns:p14="http://schemas.microsoft.com/office/powerpoint/2010/main" val="38045594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Текст 22"/>
          <p:cNvSpPr>
            <a:spLocks noGrp="1"/>
          </p:cNvSpPr>
          <p:nvPr>
            <p:ph type="body" sz="quarter" idx="20"/>
          </p:nvPr>
        </p:nvSpPr>
        <p:spPr>
          <a:xfrm>
            <a:off x="9356830" y="4770614"/>
            <a:ext cx="2835170" cy="1711332"/>
          </a:xfrm>
        </p:spPr>
        <p:txBody>
          <a:bodyPr/>
          <a:lstStyle/>
          <a:p>
            <a:pPr marL="0" indent="0">
              <a:buNone/>
            </a:pPr>
            <a:r>
              <a:rPr lang="en-US" sz="1800" b="1" dirty="0">
                <a:solidFill>
                  <a:schemeClr val="accent6"/>
                </a:solidFill>
              </a:rPr>
              <a:t>Year 3</a:t>
            </a:r>
          </a:p>
          <a:p>
            <a:pPr marL="0" indent="0">
              <a:buNone/>
            </a:pPr>
            <a:r>
              <a:rPr lang="en-US" sz="1800" dirty="0"/>
              <a:t>Implementation support Cohorts 1-2</a:t>
            </a:r>
          </a:p>
          <a:p>
            <a:pPr marL="0" indent="0">
              <a:buNone/>
            </a:pPr>
            <a:r>
              <a:rPr lang="en-US" sz="1800" i="1" dirty="0"/>
              <a:t>Train Cohort 3</a:t>
            </a:r>
          </a:p>
          <a:p>
            <a:pPr marL="120650" indent="0">
              <a:buNone/>
            </a:pPr>
            <a:r>
              <a:rPr lang="en-US" sz="1800" dirty="0"/>
              <a:t>1 elementary (K-6)</a:t>
            </a:r>
          </a:p>
          <a:p>
            <a:pPr marL="120650" indent="0">
              <a:buNone/>
            </a:pPr>
            <a:r>
              <a:rPr lang="en-US" sz="1800" dirty="0"/>
              <a:t>school-based behavior health specialists team</a:t>
            </a:r>
          </a:p>
        </p:txBody>
      </p:sp>
      <p:sp>
        <p:nvSpPr>
          <p:cNvPr id="21" name="Текст 20"/>
          <p:cNvSpPr>
            <a:spLocks noGrp="1"/>
          </p:cNvSpPr>
          <p:nvPr>
            <p:ph type="body" sz="quarter" idx="18"/>
          </p:nvPr>
        </p:nvSpPr>
        <p:spPr>
          <a:xfrm>
            <a:off x="6589028" y="4770614"/>
            <a:ext cx="2712082" cy="1711332"/>
          </a:xfrm>
        </p:spPr>
        <p:txBody>
          <a:bodyPr rIns="0"/>
          <a:lstStyle/>
          <a:p>
            <a:pPr marL="0" indent="0">
              <a:buNone/>
            </a:pPr>
            <a:r>
              <a:rPr lang="en-US" sz="1800" b="1" dirty="0">
                <a:solidFill>
                  <a:schemeClr val="accent6"/>
                </a:solidFill>
              </a:rPr>
              <a:t>Year 2</a:t>
            </a:r>
          </a:p>
          <a:p>
            <a:pPr marL="0" indent="0">
              <a:buNone/>
            </a:pPr>
            <a:r>
              <a:rPr lang="en-US" sz="1800" dirty="0"/>
              <a:t>Implementation support for Cohort 1</a:t>
            </a:r>
          </a:p>
          <a:p>
            <a:pPr marL="0" indent="0">
              <a:buNone/>
            </a:pPr>
            <a:r>
              <a:rPr lang="en-US" sz="1800" i="1" dirty="0"/>
              <a:t>Train Cohort 2</a:t>
            </a:r>
          </a:p>
          <a:p>
            <a:pPr marL="120650" indent="0">
              <a:buNone/>
            </a:pPr>
            <a:r>
              <a:rPr lang="en-US" sz="1800" dirty="0"/>
              <a:t>1 elementary (K-6)</a:t>
            </a:r>
          </a:p>
          <a:p>
            <a:pPr marL="120650" indent="0">
              <a:buNone/>
            </a:pPr>
            <a:r>
              <a:rPr lang="en-US" sz="1800" dirty="0"/>
              <a:t>1 intermediate (7-8)</a:t>
            </a:r>
          </a:p>
          <a:p>
            <a:pPr marL="120650" indent="0">
              <a:buNone/>
            </a:pPr>
            <a:r>
              <a:rPr lang="en-US" sz="1800" dirty="0"/>
              <a:t>2 K-12 charter schools</a:t>
            </a:r>
          </a:p>
        </p:txBody>
      </p:sp>
      <p:sp>
        <p:nvSpPr>
          <p:cNvPr id="20" name="Текст 19"/>
          <p:cNvSpPr>
            <a:spLocks noGrp="1"/>
          </p:cNvSpPr>
          <p:nvPr>
            <p:ph type="body" sz="quarter" idx="16"/>
          </p:nvPr>
        </p:nvSpPr>
        <p:spPr>
          <a:xfrm>
            <a:off x="3821225" y="4770614"/>
            <a:ext cx="2591931" cy="1711332"/>
          </a:xfrm>
        </p:spPr>
        <p:txBody>
          <a:bodyPr rIns="0"/>
          <a:lstStyle/>
          <a:p>
            <a:pPr marL="0" indent="0">
              <a:buNone/>
            </a:pPr>
            <a:r>
              <a:rPr lang="en-US" sz="1800" b="1" dirty="0">
                <a:solidFill>
                  <a:schemeClr val="accent6"/>
                </a:solidFill>
              </a:rPr>
              <a:t>Year 1</a:t>
            </a:r>
          </a:p>
          <a:p>
            <a:pPr marL="0" indent="0">
              <a:buNone/>
            </a:pPr>
            <a:r>
              <a:rPr lang="en-US" sz="1800" i="1" dirty="0"/>
              <a:t>Train Cohort 1</a:t>
            </a:r>
          </a:p>
          <a:p>
            <a:pPr marL="120650" indent="0">
              <a:buNone/>
            </a:pPr>
            <a:r>
              <a:rPr lang="en-US" sz="1800" dirty="0"/>
              <a:t>3 elementary (K-6)</a:t>
            </a:r>
          </a:p>
          <a:p>
            <a:pPr marL="120650" indent="0">
              <a:buNone/>
            </a:pPr>
            <a:r>
              <a:rPr lang="en-US" sz="1800" dirty="0"/>
              <a:t>1 elementary (K-5)</a:t>
            </a:r>
          </a:p>
          <a:p>
            <a:pPr marL="120650" indent="0">
              <a:buNone/>
            </a:pPr>
            <a:r>
              <a:rPr lang="en-US" sz="1800" dirty="0"/>
              <a:t>1 intermediate (6-8)</a:t>
            </a:r>
          </a:p>
          <a:p>
            <a:pPr marL="120650" indent="0">
              <a:buNone/>
            </a:pPr>
            <a:r>
              <a:rPr lang="en-US" sz="1800" dirty="0"/>
              <a:t>1 K-12 charter school</a:t>
            </a:r>
          </a:p>
        </p:txBody>
      </p:sp>
      <p:sp>
        <p:nvSpPr>
          <p:cNvPr id="19" name="Текст 18"/>
          <p:cNvSpPr>
            <a:spLocks noGrp="1"/>
          </p:cNvSpPr>
          <p:nvPr>
            <p:ph type="body" sz="quarter" idx="14"/>
          </p:nvPr>
        </p:nvSpPr>
        <p:spPr>
          <a:xfrm>
            <a:off x="172097" y="4770614"/>
            <a:ext cx="3323967" cy="1711332"/>
          </a:xfrm>
        </p:spPr>
        <p:txBody>
          <a:bodyPr/>
          <a:lstStyle/>
          <a:p>
            <a:pPr marL="0" indent="0">
              <a:spcAft>
                <a:spcPts val="1200"/>
              </a:spcAft>
              <a:buNone/>
            </a:pPr>
            <a:r>
              <a:rPr lang="en-US" sz="1800" dirty="0"/>
              <a:t>University of Hawai‘i at </a:t>
            </a:r>
            <a:r>
              <a:rPr lang="en-US" sz="1800" dirty="0" err="1"/>
              <a:t>Mānoa</a:t>
            </a:r>
            <a:endParaRPr lang="en-US" sz="1800" dirty="0"/>
          </a:p>
          <a:p>
            <a:pPr marL="0" indent="0">
              <a:spcAft>
                <a:spcPts val="1200"/>
              </a:spcAft>
              <a:buNone/>
            </a:pPr>
            <a:r>
              <a:rPr lang="en-US" sz="1800" dirty="0"/>
              <a:t>Ci3T Professional Learning Series trainings on </a:t>
            </a:r>
            <a:r>
              <a:rPr lang="en-US" sz="1800" dirty="0" err="1"/>
              <a:t>O‘ahu</a:t>
            </a:r>
            <a:endParaRPr lang="en-US" sz="1800" dirty="0"/>
          </a:p>
          <a:p>
            <a:pPr marL="0" indent="0">
              <a:spcAft>
                <a:spcPts val="1200"/>
              </a:spcAft>
              <a:buNone/>
            </a:pPr>
            <a:r>
              <a:rPr lang="en-US" sz="1800" dirty="0"/>
              <a:t>2019 Ci3T Train the Trainers</a:t>
            </a:r>
          </a:p>
          <a:p>
            <a:pPr marL="0" indent="0">
              <a:spcAft>
                <a:spcPts val="1200"/>
              </a:spcAft>
              <a:buNone/>
            </a:pPr>
            <a:r>
              <a:rPr lang="en-US" sz="1800" dirty="0"/>
              <a:t>2020 COVID-19</a:t>
            </a:r>
          </a:p>
        </p:txBody>
      </p:sp>
      <p:pic>
        <p:nvPicPr>
          <p:cNvPr id="40" name="Picture  1"/>
          <p:cNvPicPr>
            <a:picLocks noGrp="1" noChangeAspect="1"/>
          </p:cNvPicPr>
          <p:nvPr>
            <p:ph type="pic" sz="quarter" idx="19"/>
          </p:nvPr>
        </p:nvPicPr>
        <p:blipFill>
          <a:blip r:embed="rId4" cstate="screen">
            <a:extLst>
              <a:ext uri="{28A0092B-C50C-407E-A947-70E740481C1C}">
                <a14:useLocalDpi xmlns:a14="http://schemas.microsoft.com/office/drawing/2010/main"/>
              </a:ext>
            </a:extLst>
          </a:blip>
          <a:srcRect/>
          <a:stretch/>
        </p:blipFill>
        <p:spPr>
          <a:xfrm>
            <a:off x="9413572" y="3016988"/>
            <a:ext cx="1930400" cy="1601788"/>
          </a:xfrm>
        </p:spPr>
      </p:pic>
      <p:pic>
        <p:nvPicPr>
          <p:cNvPr id="22" name="Picture  2"/>
          <p:cNvPicPr>
            <a:picLocks noGrp="1" noChangeAspect="1"/>
          </p:cNvPicPr>
          <p:nvPr>
            <p:ph type="pic" sz="quarter" idx="17"/>
          </p:nvPr>
        </p:nvPicPr>
        <p:blipFill>
          <a:blip r:embed="rId4" cstate="screen">
            <a:alphaModFix amt="50000"/>
            <a:extLst>
              <a:ext uri="{28A0092B-C50C-407E-A947-70E740481C1C}">
                <a14:useLocalDpi xmlns:a14="http://schemas.microsoft.com/office/drawing/2010/main"/>
              </a:ext>
            </a:extLst>
          </a:blip>
          <a:srcRect/>
          <a:stretch/>
        </p:blipFill>
        <p:spPr>
          <a:xfrm>
            <a:off x="6645771" y="3016988"/>
            <a:ext cx="1930400" cy="1601788"/>
          </a:xfrm>
        </p:spPr>
      </p:pic>
      <p:pic>
        <p:nvPicPr>
          <p:cNvPr id="18" name="Picture  3"/>
          <p:cNvPicPr>
            <a:picLocks noGrp="1" noChangeAspect="1"/>
          </p:cNvPicPr>
          <p:nvPr>
            <p:ph type="pic" sz="quarter" idx="15"/>
          </p:nvPr>
        </p:nvPicPr>
        <p:blipFill>
          <a:blip r:embed="rId5" cstate="screen">
            <a:alphaModFix amt="20000"/>
            <a:extLst>
              <a:ext uri="{28A0092B-C50C-407E-A947-70E740481C1C}">
                <a14:useLocalDpi xmlns:a14="http://schemas.microsoft.com/office/drawing/2010/main"/>
              </a:ext>
            </a:extLst>
          </a:blip>
          <a:srcRect/>
          <a:stretch>
            <a:fillRect/>
          </a:stretch>
        </p:blipFill>
        <p:spPr>
          <a:xfrm>
            <a:off x="3877968" y="3016988"/>
            <a:ext cx="1930400" cy="1601788"/>
          </a:xfrm>
        </p:spPr>
      </p:pic>
      <p:pic>
        <p:nvPicPr>
          <p:cNvPr id="15" name="Picture  4"/>
          <p:cNvPicPr>
            <a:picLocks noGrp="1" noChangeAspect="1"/>
          </p:cNvPicPr>
          <p:nvPr>
            <p:ph type="pic" sz="quarter" idx="13"/>
          </p:nvPr>
        </p:nvPicPr>
        <p:blipFill>
          <a:blip r:embed="rId6" cstate="email">
            <a:extLst>
              <a:ext uri="{28A0092B-C50C-407E-A947-70E740481C1C}">
                <a14:useLocalDpi xmlns:a14="http://schemas.microsoft.com/office/drawing/2010/main"/>
              </a:ext>
            </a:extLst>
          </a:blip>
          <a:srcRect/>
          <a:stretch/>
        </p:blipFill>
        <p:spPr>
          <a:xfrm>
            <a:off x="985099" y="3016988"/>
            <a:ext cx="1930400" cy="1601788"/>
          </a:xfrm>
        </p:spPr>
      </p:pic>
      <p:sp>
        <p:nvSpPr>
          <p:cNvPr id="29" name="Текст 28"/>
          <p:cNvSpPr>
            <a:spLocks noGrp="1"/>
          </p:cNvSpPr>
          <p:nvPr>
            <p:ph type="body" sz="quarter" idx="24"/>
          </p:nvPr>
        </p:nvSpPr>
        <p:spPr>
          <a:xfrm>
            <a:off x="9301110" y="2376136"/>
            <a:ext cx="2055950" cy="376237"/>
          </a:xfrm>
        </p:spPr>
        <p:txBody>
          <a:bodyPr/>
          <a:lstStyle/>
          <a:p>
            <a:pPr marL="0" indent="0">
              <a:buNone/>
            </a:pPr>
            <a:r>
              <a:rPr lang="en-US" dirty="0"/>
              <a:t>2024-2025</a:t>
            </a:r>
          </a:p>
        </p:txBody>
      </p:sp>
      <p:sp>
        <p:nvSpPr>
          <p:cNvPr id="26" name="Текст 25"/>
          <p:cNvSpPr>
            <a:spLocks noGrp="1"/>
          </p:cNvSpPr>
          <p:nvPr>
            <p:ph type="body" sz="quarter" idx="23"/>
          </p:nvPr>
        </p:nvSpPr>
        <p:spPr>
          <a:xfrm>
            <a:off x="6540070" y="2370603"/>
            <a:ext cx="2055950" cy="376237"/>
          </a:xfrm>
        </p:spPr>
        <p:txBody>
          <a:bodyPr/>
          <a:lstStyle/>
          <a:p>
            <a:pPr marL="0" indent="0">
              <a:buNone/>
            </a:pPr>
            <a:r>
              <a:rPr lang="en-US" dirty="0"/>
              <a:t>2023-2024</a:t>
            </a:r>
          </a:p>
        </p:txBody>
      </p:sp>
      <p:sp>
        <p:nvSpPr>
          <p:cNvPr id="25" name="Текст 24"/>
          <p:cNvSpPr>
            <a:spLocks noGrp="1"/>
          </p:cNvSpPr>
          <p:nvPr>
            <p:ph type="body" sz="quarter" idx="22"/>
          </p:nvPr>
        </p:nvSpPr>
        <p:spPr>
          <a:xfrm>
            <a:off x="3796447" y="2366465"/>
            <a:ext cx="2055950" cy="376237"/>
          </a:xfrm>
        </p:spPr>
        <p:txBody>
          <a:bodyPr/>
          <a:lstStyle/>
          <a:p>
            <a:pPr marL="0" indent="0">
              <a:buNone/>
            </a:pPr>
            <a:r>
              <a:rPr lang="en-US" dirty="0"/>
              <a:t>2022-2023</a:t>
            </a:r>
          </a:p>
        </p:txBody>
      </p:sp>
      <p:sp>
        <p:nvSpPr>
          <p:cNvPr id="24" name="Текст 23"/>
          <p:cNvSpPr>
            <a:spLocks noGrp="1"/>
          </p:cNvSpPr>
          <p:nvPr>
            <p:ph type="body" sz="quarter" idx="21"/>
          </p:nvPr>
        </p:nvSpPr>
        <p:spPr>
          <a:xfrm>
            <a:off x="859549" y="2363073"/>
            <a:ext cx="2055950" cy="376237"/>
          </a:xfrm>
        </p:spPr>
        <p:txBody>
          <a:bodyPr/>
          <a:lstStyle/>
          <a:p>
            <a:pPr marL="0" indent="0">
              <a:buNone/>
            </a:pPr>
            <a:r>
              <a:rPr lang="en-US" dirty="0"/>
              <a:t>2017-2021</a:t>
            </a:r>
          </a:p>
        </p:txBody>
      </p:sp>
      <p:sp>
        <p:nvSpPr>
          <p:cNvPr id="6" name="Title"/>
          <p:cNvSpPr>
            <a:spLocks noGrp="1"/>
          </p:cNvSpPr>
          <p:nvPr>
            <p:ph type="title"/>
          </p:nvPr>
        </p:nvSpPr>
        <p:spPr/>
        <p:txBody>
          <a:bodyPr/>
          <a:lstStyle/>
          <a:p>
            <a:r>
              <a:rPr lang="en-US" dirty="0"/>
              <a:t>Timeline: Building Capacity</a:t>
            </a:r>
            <a:endParaRPr lang="ru-RU" dirty="0"/>
          </a:p>
        </p:txBody>
      </p:sp>
      <p:grpSp>
        <p:nvGrpSpPr>
          <p:cNvPr id="5" name="Flag 1"/>
          <p:cNvGrpSpPr/>
          <p:nvPr/>
        </p:nvGrpSpPr>
        <p:grpSpPr>
          <a:xfrm>
            <a:off x="994152" y="1783252"/>
            <a:ext cx="328171" cy="415245"/>
            <a:chOff x="985099" y="1924928"/>
            <a:chExt cx="328171" cy="415245"/>
          </a:xfrm>
        </p:grpSpPr>
        <p:sp>
          <p:nvSpPr>
            <p:cNvPr id="38" name="Rectangle  1"/>
            <p:cNvSpPr/>
            <p:nvPr/>
          </p:nvSpPr>
          <p:spPr>
            <a:xfrm>
              <a:off x="1003927" y="1924928"/>
              <a:ext cx="36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riangle 1"/>
            <p:cNvSpPr/>
            <p:nvPr/>
          </p:nvSpPr>
          <p:spPr>
            <a:xfrm>
              <a:off x="1049647" y="1947388"/>
              <a:ext cx="263623" cy="150437"/>
            </a:xfrm>
            <a:custGeom>
              <a:avLst/>
              <a:gdLst>
                <a:gd name="connsiteX0" fmla="*/ 0 w 308890"/>
                <a:gd name="connsiteY0" fmla="*/ 212961 h 212961"/>
                <a:gd name="connsiteX1" fmla="*/ 0 w 308890"/>
                <a:gd name="connsiteY1" fmla="*/ 0 h 212961"/>
                <a:gd name="connsiteX2" fmla="*/ 308890 w 308890"/>
                <a:gd name="connsiteY2" fmla="*/ 212961 h 212961"/>
                <a:gd name="connsiteX3" fmla="*/ 0 w 308890"/>
                <a:gd name="connsiteY3" fmla="*/ 212961 h 212961"/>
                <a:gd name="connsiteX0" fmla="*/ 0 w 317944"/>
                <a:gd name="connsiteY0" fmla="*/ 212961 h 212961"/>
                <a:gd name="connsiteX1" fmla="*/ 0 w 317944"/>
                <a:gd name="connsiteY1" fmla="*/ 0 h 212961"/>
                <a:gd name="connsiteX2" fmla="*/ 317944 w 317944"/>
                <a:gd name="connsiteY2" fmla="*/ 104319 h 212961"/>
                <a:gd name="connsiteX3" fmla="*/ 0 w 317944"/>
                <a:gd name="connsiteY3" fmla="*/ 212961 h 212961"/>
              </a:gdLst>
              <a:ahLst/>
              <a:cxnLst>
                <a:cxn ang="0">
                  <a:pos x="connsiteX0" y="connsiteY0"/>
                </a:cxn>
                <a:cxn ang="0">
                  <a:pos x="connsiteX1" y="connsiteY1"/>
                </a:cxn>
                <a:cxn ang="0">
                  <a:pos x="connsiteX2" y="connsiteY2"/>
                </a:cxn>
                <a:cxn ang="0">
                  <a:pos x="connsiteX3" y="connsiteY3"/>
                </a:cxn>
              </a:cxnLst>
              <a:rect l="l" t="t" r="r" b="b"/>
              <a:pathLst>
                <a:path w="317944" h="212961">
                  <a:moveTo>
                    <a:pt x="0" y="212961"/>
                  </a:moveTo>
                  <a:lnTo>
                    <a:pt x="0" y="0"/>
                  </a:lnTo>
                  <a:lnTo>
                    <a:pt x="317944" y="104319"/>
                  </a:lnTo>
                  <a:lnTo>
                    <a:pt x="0" y="21296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ircle  1"/>
            <p:cNvSpPr/>
            <p:nvPr/>
          </p:nvSpPr>
          <p:spPr>
            <a:xfrm>
              <a:off x="985099" y="2275625"/>
              <a:ext cx="64548" cy="64548"/>
            </a:xfrm>
            <a:prstGeom prst="ellipse">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Flag 2"/>
          <p:cNvGrpSpPr/>
          <p:nvPr/>
        </p:nvGrpSpPr>
        <p:grpSpPr>
          <a:xfrm>
            <a:off x="3877968" y="1783252"/>
            <a:ext cx="328171" cy="415245"/>
            <a:chOff x="985099" y="1924928"/>
            <a:chExt cx="328171" cy="415245"/>
          </a:xfrm>
        </p:grpSpPr>
        <p:sp>
          <p:nvSpPr>
            <p:cNvPr id="28" name="Rectangle  2"/>
            <p:cNvSpPr/>
            <p:nvPr/>
          </p:nvSpPr>
          <p:spPr>
            <a:xfrm>
              <a:off x="1003927" y="1924928"/>
              <a:ext cx="36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iangle 2"/>
            <p:cNvSpPr/>
            <p:nvPr/>
          </p:nvSpPr>
          <p:spPr>
            <a:xfrm>
              <a:off x="1049647" y="1947388"/>
              <a:ext cx="263623" cy="150437"/>
            </a:xfrm>
            <a:custGeom>
              <a:avLst/>
              <a:gdLst>
                <a:gd name="connsiteX0" fmla="*/ 0 w 308890"/>
                <a:gd name="connsiteY0" fmla="*/ 212961 h 212961"/>
                <a:gd name="connsiteX1" fmla="*/ 0 w 308890"/>
                <a:gd name="connsiteY1" fmla="*/ 0 h 212961"/>
                <a:gd name="connsiteX2" fmla="*/ 308890 w 308890"/>
                <a:gd name="connsiteY2" fmla="*/ 212961 h 212961"/>
                <a:gd name="connsiteX3" fmla="*/ 0 w 308890"/>
                <a:gd name="connsiteY3" fmla="*/ 212961 h 212961"/>
                <a:gd name="connsiteX0" fmla="*/ 0 w 317944"/>
                <a:gd name="connsiteY0" fmla="*/ 212961 h 212961"/>
                <a:gd name="connsiteX1" fmla="*/ 0 w 317944"/>
                <a:gd name="connsiteY1" fmla="*/ 0 h 212961"/>
                <a:gd name="connsiteX2" fmla="*/ 317944 w 317944"/>
                <a:gd name="connsiteY2" fmla="*/ 104319 h 212961"/>
                <a:gd name="connsiteX3" fmla="*/ 0 w 317944"/>
                <a:gd name="connsiteY3" fmla="*/ 212961 h 212961"/>
              </a:gdLst>
              <a:ahLst/>
              <a:cxnLst>
                <a:cxn ang="0">
                  <a:pos x="connsiteX0" y="connsiteY0"/>
                </a:cxn>
                <a:cxn ang="0">
                  <a:pos x="connsiteX1" y="connsiteY1"/>
                </a:cxn>
                <a:cxn ang="0">
                  <a:pos x="connsiteX2" y="connsiteY2"/>
                </a:cxn>
                <a:cxn ang="0">
                  <a:pos x="connsiteX3" y="connsiteY3"/>
                </a:cxn>
              </a:cxnLst>
              <a:rect l="l" t="t" r="r" b="b"/>
              <a:pathLst>
                <a:path w="317944" h="212961">
                  <a:moveTo>
                    <a:pt x="0" y="212961"/>
                  </a:moveTo>
                  <a:lnTo>
                    <a:pt x="0" y="0"/>
                  </a:lnTo>
                  <a:lnTo>
                    <a:pt x="317944" y="104319"/>
                  </a:lnTo>
                  <a:lnTo>
                    <a:pt x="0" y="21296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ircle  2"/>
            <p:cNvSpPr/>
            <p:nvPr/>
          </p:nvSpPr>
          <p:spPr>
            <a:xfrm>
              <a:off x="985099" y="2275625"/>
              <a:ext cx="64548" cy="64548"/>
            </a:xfrm>
            <a:prstGeom prst="ellipse">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Flag 3"/>
          <p:cNvGrpSpPr/>
          <p:nvPr/>
        </p:nvGrpSpPr>
        <p:grpSpPr>
          <a:xfrm>
            <a:off x="6607278" y="1783252"/>
            <a:ext cx="328171" cy="415245"/>
            <a:chOff x="985099" y="1924928"/>
            <a:chExt cx="328171" cy="415245"/>
          </a:xfrm>
        </p:grpSpPr>
        <p:sp>
          <p:nvSpPr>
            <p:cNvPr id="41" name="Rectangle  3"/>
            <p:cNvSpPr/>
            <p:nvPr/>
          </p:nvSpPr>
          <p:spPr>
            <a:xfrm>
              <a:off x="1003927" y="1924928"/>
              <a:ext cx="36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riangle 3"/>
            <p:cNvSpPr/>
            <p:nvPr/>
          </p:nvSpPr>
          <p:spPr>
            <a:xfrm>
              <a:off x="1049647" y="1947388"/>
              <a:ext cx="263623" cy="150437"/>
            </a:xfrm>
            <a:custGeom>
              <a:avLst/>
              <a:gdLst>
                <a:gd name="connsiteX0" fmla="*/ 0 w 308890"/>
                <a:gd name="connsiteY0" fmla="*/ 212961 h 212961"/>
                <a:gd name="connsiteX1" fmla="*/ 0 w 308890"/>
                <a:gd name="connsiteY1" fmla="*/ 0 h 212961"/>
                <a:gd name="connsiteX2" fmla="*/ 308890 w 308890"/>
                <a:gd name="connsiteY2" fmla="*/ 212961 h 212961"/>
                <a:gd name="connsiteX3" fmla="*/ 0 w 308890"/>
                <a:gd name="connsiteY3" fmla="*/ 212961 h 212961"/>
                <a:gd name="connsiteX0" fmla="*/ 0 w 317944"/>
                <a:gd name="connsiteY0" fmla="*/ 212961 h 212961"/>
                <a:gd name="connsiteX1" fmla="*/ 0 w 317944"/>
                <a:gd name="connsiteY1" fmla="*/ 0 h 212961"/>
                <a:gd name="connsiteX2" fmla="*/ 317944 w 317944"/>
                <a:gd name="connsiteY2" fmla="*/ 104319 h 212961"/>
                <a:gd name="connsiteX3" fmla="*/ 0 w 317944"/>
                <a:gd name="connsiteY3" fmla="*/ 212961 h 212961"/>
              </a:gdLst>
              <a:ahLst/>
              <a:cxnLst>
                <a:cxn ang="0">
                  <a:pos x="connsiteX0" y="connsiteY0"/>
                </a:cxn>
                <a:cxn ang="0">
                  <a:pos x="connsiteX1" y="connsiteY1"/>
                </a:cxn>
                <a:cxn ang="0">
                  <a:pos x="connsiteX2" y="connsiteY2"/>
                </a:cxn>
                <a:cxn ang="0">
                  <a:pos x="connsiteX3" y="connsiteY3"/>
                </a:cxn>
              </a:cxnLst>
              <a:rect l="l" t="t" r="r" b="b"/>
              <a:pathLst>
                <a:path w="317944" h="212961">
                  <a:moveTo>
                    <a:pt x="0" y="212961"/>
                  </a:moveTo>
                  <a:lnTo>
                    <a:pt x="0" y="0"/>
                  </a:lnTo>
                  <a:lnTo>
                    <a:pt x="317944" y="104319"/>
                  </a:lnTo>
                  <a:lnTo>
                    <a:pt x="0" y="21296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ircle  3"/>
            <p:cNvSpPr/>
            <p:nvPr/>
          </p:nvSpPr>
          <p:spPr>
            <a:xfrm>
              <a:off x="985099" y="2275625"/>
              <a:ext cx="64548" cy="64548"/>
            </a:xfrm>
            <a:prstGeom prst="ellipse">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Flag 4"/>
          <p:cNvGrpSpPr/>
          <p:nvPr/>
        </p:nvGrpSpPr>
        <p:grpSpPr>
          <a:xfrm>
            <a:off x="9390910" y="1783252"/>
            <a:ext cx="328171" cy="415245"/>
            <a:chOff x="985099" y="1924928"/>
            <a:chExt cx="328171" cy="415245"/>
          </a:xfrm>
        </p:grpSpPr>
        <p:sp>
          <p:nvSpPr>
            <p:cNvPr id="45" name="Rectangle  4"/>
            <p:cNvSpPr/>
            <p:nvPr/>
          </p:nvSpPr>
          <p:spPr>
            <a:xfrm>
              <a:off x="1003927" y="1924928"/>
              <a:ext cx="36000" cy="360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iangle 4"/>
            <p:cNvSpPr/>
            <p:nvPr/>
          </p:nvSpPr>
          <p:spPr>
            <a:xfrm>
              <a:off x="1049647" y="1947388"/>
              <a:ext cx="263623" cy="150437"/>
            </a:xfrm>
            <a:custGeom>
              <a:avLst/>
              <a:gdLst>
                <a:gd name="connsiteX0" fmla="*/ 0 w 308890"/>
                <a:gd name="connsiteY0" fmla="*/ 212961 h 212961"/>
                <a:gd name="connsiteX1" fmla="*/ 0 w 308890"/>
                <a:gd name="connsiteY1" fmla="*/ 0 h 212961"/>
                <a:gd name="connsiteX2" fmla="*/ 308890 w 308890"/>
                <a:gd name="connsiteY2" fmla="*/ 212961 h 212961"/>
                <a:gd name="connsiteX3" fmla="*/ 0 w 308890"/>
                <a:gd name="connsiteY3" fmla="*/ 212961 h 212961"/>
                <a:gd name="connsiteX0" fmla="*/ 0 w 317944"/>
                <a:gd name="connsiteY0" fmla="*/ 212961 h 212961"/>
                <a:gd name="connsiteX1" fmla="*/ 0 w 317944"/>
                <a:gd name="connsiteY1" fmla="*/ 0 h 212961"/>
                <a:gd name="connsiteX2" fmla="*/ 317944 w 317944"/>
                <a:gd name="connsiteY2" fmla="*/ 104319 h 212961"/>
                <a:gd name="connsiteX3" fmla="*/ 0 w 317944"/>
                <a:gd name="connsiteY3" fmla="*/ 212961 h 212961"/>
              </a:gdLst>
              <a:ahLst/>
              <a:cxnLst>
                <a:cxn ang="0">
                  <a:pos x="connsiteX0" y="connsiteY0"/>
                </a:cxn>
                <a:cxn ang="0">
                  <a:pos x="connsiteX1" y="connsiteY1"/>
                </a:cxn>
                <a:cxn ang="0">
                  <a:pos x="connsiteX2" y="connsiteY2"/>
                </a:cxn>
                <a:cxn ang="0">
                  <a:pos x="connsiteX3" y="connsiteY3"/>
                </a:cxn>
              </a:cxnLst>
              <a:rect l="l" t="t" r="r" b="b"/>
              <a:pathLst>
                <a:path w="317944" h="212961">
                  <a:moveTo>
                    <a:pt x="0" y="212961"/>
                  </a:moveTo>
                  <a:lnTo>
                    <a:pt x="0" y="0"/>
                  </a:lnTo>
                  <a:lnTo>
                    <a:pt x="317944" y="104319"/>
                  </a:lnTo>
                  <a:lnTo>
                    <a:pt x="0" y="21296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ircle  4"/>
            <p:cNvSpPr/>
            <p:nvPr/>
          </p:nvSpPr>
          <p:spPr>
            <a:xfrm>
              <a:off x="985099" y="2275625"/>
              <a:ext cx="64548" cy="64548"/>
            </a:xfrm>
            <a:prstGeom prst="ellipse">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descr="A red bird head with yellow beak and black background&#10;&#10;AI-generated content may be incorrect.">
            <a:extLst>
              <a:ext uri="{FF2B5EF4-FFF2-40B4-BE49-F238E27FC236}">
                <a16:creationId xmlns:a16="http://schemas.microsoft.com/office/drawing/2014/main" id="{D4BA4F85-3C23-CF66-41C7-E8829AB12EF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207000" y="2415370"/>
            <a:ext cx="889000" cy="990600"/>
          </a:xfrm>
          <a:prstGeom prst="rect">
            <a:avLst/>
          </a:prstGeom>
        </p:spPr>
      </p:pic>
      <p:pic>
        <p:nvPicPr>
          <p:cNvPr id="7" name="Picture 6" descr="A red bird head with yellow beak and black background&#10;&#10;AI-generated content may be incorrect.">
            <a:extLst>
              <a:ext uri="{FF2B5EF4-FFF2-40B4-BE49-F238E27FC236}">
                <a16:creationId xmlns:a16="http://schemas.microsoft.com/office/drawing/2014/main" id="{A4A36147-0B29-1530-5B83-BE4D5198FE17}"/>
              </a:ext>
            </a:extLst>
          </p:cNvPr>
          <p:cNvPicPr>
            <a:picLocks noChangeAspect="1"/>
          </p:cNvPicPr>
          <p:nvPr/>
        </p:nvPicPr>
        <p:blipFill>
          <a:blip r:embed="rId7" cstate="email">
            <a:alphaModFix amt="50000"/>
            <a:extLst>
              <a:ext uri="{28A0092B-C50C-407E-A947-70E740481C1C}">
                <a14:useLocalDpi xmlns:a14="http://schemas.microsoft.com/office/drawing/2010/main"/>
              </a:ext>
            </a:extLst>
          </a:blip>
          <a:stretch>
            <a:fillRect/>
          </a:stretch>
        </p:blipFill>
        <p:spPr>
          <a:xfrm>
            <a:off x="7993410" y="2415370"/>
            <a:ext cx="889000" cy="990600"/>
          </a:xfrm>
          <a:prstGeom prst="rect">
            <a:avLst/>
          </a:prstGeom>
        </p:spPr>
      </p:pic>
      <p:pic>
        <p:nvPicPr>
          <p:cNvPr id="9" name="Picture 8" descr="A red bird head with yellow beak and black background&#10;&#10;AI-generated content may be incorrect.">
            <a:extLst>
              <a:ext uri="{FF2B5EF4-FFF2-40B4-BE49-F238E27FC236}">
                <a16:creationId xmlns:a16="http://schemas.microsoft.com/office/drawing/2014/main" id="{49348BE8-0338-3CCB-5AC1-B8FE7BE28C00}"/>
              </a:ext>
            </a:extLst>
          </p:cNvPr>
          <p:cNvPicPr>
            <a:picLocks noChangeAspect="1"/>
          </p:cNvPicPr>
          <p:nvPr/>
        </p:nvPicPr>
        <p:blipFill>
          <a:blip r:embed="rId7" cstate="email">
            <a:alphaModFix amt="15000"/>
            <a:extLst>
              <a:ext uri="{28A0092B-C50C-407E-A947-70E740481C1C}">
                <a14:useLocalDpi xmlns:a14="http://schemas.microsoft.com/office/drawing/2010/main"/>
              </a:ext>
            </a:extLst>
          </a:blip>
          <a:stretch>
            <a:fillRect/>
          </a:stretch>
        </p:blipFill>
        <p:spPr>
          <a:xfrm>
            <a:off x="10986134" y="2415370"/>
            <a:ext cx="889000" cy="990600"/>
          </a:xfrm>
          <a:prstGeom prst="rect">
            <a:avLst/>
          </a:prstGeom>
        </p:spPr>
      </p:pic>
    </p:spTree>
    <p:custDataLst>
      <p:tags r:id="rId1"/>
    </p:custDataLst>
    <p:extLst>
      <p:ext uri="{BB962C8B-B14F-4D97-AF65-F5344CB8AC3E}">
        <p14:creationId xmlns:p14="http://schemas.microsoft.com/office/powerpoint/2010/main" val="17478020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pic>
        <p:nvPicPr>
          <p:cNvPr id="2" name="Picture 2" descr="Hawaiian Leaves PNGs for Free Download">
            <a:extLst>
              <a:ext uri="{FF2B5EF4-FFF2-40B4-BE49-F238E27FC236}">
                <a16:creationId xmlns:a16="http://schemas.microsoft.com/office/drawing/2014/main" id="{7087607D-7F39-0B1D-B896-6B77F9B3ABEA}"/>
              </a:ext>
            </a:extLst>
          </p:cNvPr>
          <p:cNvPicPr>
            <a:picLocks noChangeAspect="1" noChangeArrowheads="1"/>
          </p:cNvPicPr>
          <p:nvPr/>
        </p:nvPicPr>
        <p:blipFill rotWithShape="1">
          <a:blip r:embed="rId3" cstate="screen">
            <a:alphaModFix amt="5000"/>
            <a:extLst>
              <a:ext uri="{28A0092B-C50C-407E-A947-70E740481C1C}">
                <a14:useLocalDpi xmlns:a14="http://schemas.microsoft.com/office/drawing/2010/main"/>
              </a:ext>
            </a:extLst>
          </a:blip>
          <a:srcRect/>
          <a:stretch>
            <a:fillRect/>
          </a:stretch>
        </p:blipFill>
        <p:spPr bwMode="auto">
          <a:xfrm>
            <a:off x="2916194" y="-1"/>
            <a:ext cx="9275806"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36" name="Google Shape;736;g399434b4473_0_176" title="HW Logo Circle.png"/>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3429963" y="1259258"/>
            <a:ext cx="5332075" cy="5332075"/>
          </a:xfrm>
          <a:prstGeom prst="rect">
            <a:avLst/>
          </a:prstGeom>
          <a:noFill/>
          <a:ln>
            <a:noFill/>
          </a:ln>
        </p:spPr>
      </p:pic>
      <p:sp>
        <p:nvSpPr>
          <p:cNvPr id="5" name="Title 4">
            <a:extLst>
              <a:ext uri="{FF2B5EF4-FFF2-40B4-BE49-F238E27FC236}">
                <a16:creationId xmlns:a16="http://schemas.microsoft.com/office/drawing/2014/main" id="{7941540B-DC6A-27AE-3701-220522D8F9AA}"/>
              </a:ext>
            </a:extLst>
          </p:cNvPr>
          <p:cNvSpPr>
            <a:spLocks noGrp="1"/>
          </p:cNvSpPr>
          <p:nvPr>
            <p:ph type="title"/>
          </p:nvPr>
        </p:nvSpPr>
        <p:spPr/>
        <p:txBody>
          <a:bodyPr/>
          <a:lstStyle/>
          <a:p>
            <a:r>
              <a:rPr lang="en-US" dirty="0">
                <a:solidFill>
                  <a:schemeClr val="dk1"/>
                </a:solidFill>
              </a:rPr>
              <a:t>Taking the Lead in Ci3T Rollout</a:t>
            </a: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5" name="Google Shape;745;g399434b4473_0_180"/>
          <p:cNvSpPr/>
          <p:nvPr/>
        </p:nvSpPr>
        <p:spPr>
          <a:xfrm flipH="1">
            <a:off x="6605302" y="5776323"/>
            <a:ext cx="4064498" cy="583546"/>
          </a:xfrm>
          <a:custGeom>
            <a:avLst/>
            <a:gdLst/>
            <a:ahLst/>
            <a:cxnLst/>
            <a:rect l="l" t="t" r="r" b="b"/>
            <a:pathLst>
              <a:path w="3629016" h="870964" extrusionOk="0">
                <a:moveTo>
                  <a:pt x="3629016" y="0"/>
                </a:moveTo>
                <a:lnTo>
                  <a:pt x="0" y="0"/>
                </a:lnTo>
                <a:lnTo>
                  <a:pt x="0" y="870964"/>
                </a:lnTo>
                <a:lnTo>
                  <a:pt x="3629016" y="870964"/>
                </a:lnTo>
                <a:lnTo>
                  <a:pt x="3629016" y="0"/>
                </a:lnTo>
                <a:close/>
              </a:path>
            </a:pathLst>
          </a:custGeom>
          <a:blipFill rotWithShape="1">
            <a:blip r:embed="rId3"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2" name="Title 1">
            <a:extLst>
              <a:ext uri="{FF2B5EF4-FFF2-40B4-BE49-F238E27FC236}">
                <a16:creationId xmlns:a16="http://schemas.microsoft.com/office/drawing/2014/main" id="{E5C1DBC3-7E80-ACB9-8D10-38DEB7ED922E}"/>
              </a:ext>
            </a:extLst>
          </p:cNvPr>
          <p:cNvSpPr>
            <a:spLocks noGrp="1"/>
          </p:cNvSpPr>
          <p:nvPr>
            <p:ph type="title"/>
          </p:nvPr>
        </p:nvSpPr>
        <p:spPr/>
        <p:txBody>
          <a:bodyPr/>
          <a:lstStyle/>
          <a:p>
            <a:r>
              <a:rPr lang="en-US" dirty="0">
                <a:latin typeface="+mn-lt"/>
                <a:ea typeface="Montserrat"/>
                <a:cs typeface="Montserrat"/>
                <a:sym typeface="Montserrat"/>
              </a:rPr>
              <a:t>Hilo-</a:t>
            </a:r>
            <a:r>
              <a:rPr lang="en-US" dirty="0" err="1">
                <a:latin typeface="+mn-lt"/>
                <a:ea typeface="Montserrat"/>
                <a:cs typeface="Montserrat"/>
                <a:sym typeface="Montserrat"/>
              </a:rPr>
              <a:t>Waiākea</a:t>
            </a:r>
            <a:r>
              <a:rPr lang="en-US" dirty="0">
                <a:latin typeface="+mn-lt"/>
                <a:ea typeface="Montserrat"/>
                <a:cs typeface="Montserrat"/>
                <a:sym typeface="Montserrat"/>
              </a:rPr>
              <a:t> SBBH Expectations</a:t>
            </a:r>
            <a:endParaRPr lang="en-US" dirty="0">
              <a:latin typeface="+mn-lt"/>
            </a:endParaRPr>
          </a:p>
        </p:txBody>
      </p:sp>
      <p:sp>
        <p:nvSpPr>
          <p:cNvPr id="5" name="Content Placeholder 4">
            <a:extLst>
              <a:ext uri="{FF2B5EF4-FFF2-40B4-BE49-F238E27FC236}">
                <a16:creationId xmlns:a16="http://schemas.microsoft.com/office/drawing/2014/main" id="{2A3E6296-78B9-AB41-3333-6D72257B08DF}"/>
              </a:ext>
            </a:extLst>
          </p:cNvPr>
          <p:cNvSpPr>
            <a:spLocks noGrp="1"/>
          </p:cNvSpPr>
          <p:nvPr>
            <p:ph sz="half" idx="2"/>
          </p:nvPr>
        </p:nvSpPr>
        <p:spPr>
          <a:xfrm>
            <a:off x="5308600" y="1943099"/>
            <a:ext cx="6273800" cy="3890963"/>
          </a:xfrm>
        </p:spPr>
        <p:txBody>
          <a:bodyPr>
            <a:normAutofit/>
          </a:bodyPr>
          <a:lstStyle/>
          <a:p>
            <a:pPr marL="609600" marR="0" lvl="0" indent="-476250" algn="l" defTabSz="914400" rtl="0" eaLnBrk="1" fontAlgn="auto" latinLnBrk="0" hangingPunct="1">
              <a:lnSpc>
                <a:spcPct val="100000"/>
              </a:lnSpc>
              <a:spcBef>
                <a:spcPts val="0"/>
              </a:spcBef>
              <a:spcAft>
                <a:spcPts val="0"/>
              </a:spcAft>
              <a:buClr>
                <a:srgbClr val="000000"/>
              </a:buClr>
              <a:buSzPts val="2700"/>
              <a:buFontTx/>
              <a:buAutoNum type="arabicPeriod"/>
              <a:tabLst/>
              <a:defRPr/>
            </a:pPr>
            <a:r>
              <a:rPr kumimoji="0" lang="en-US" sz="6000" b="1" i="0" u="none" strike="noStrike" kern="1200" cap="none" spc="0" normalizeH="0" baseline="0" noProof="0" dirty="0">
                <a:ln>
                  <a:noFill/>
                </a:ln>
                <a:solidFill>
                  <a:srgbClr val="38761D"/>
                </a:solidFill>
                <a:effectLst/>
                <a:uLnTx/>
                <a:uFillTx/>
                <a:latin typeface="Didact Gothic"/>
                <a:ea typeface="Didact Gothic"/>
                <a:cs typeface="Didact Gothic"/>
                <a:sym typeface="Didact Gothic"/>
              </a:rPr>
              <a:t>S</a:t>
            </a:r>
            <a:r>
              <a:rPr kumimoji="0" lang="en-US" sz="5100" b="0" i="0" u="none" strike="noStrike" kern="1200" cap="none" spc="0" normalizeH="0" baseline="0" noProof="0" dirty="0">
                <a:ln>
                  <a:noFill/>
                </a:ln>
                <a:solidFill>
                  <a:srgbClr val="000000"/>
                </a:solidFill>
                <a:effectLst/>
                <a:uLnTx/>
                <a:uFillTx/>
                <a:latin typeface="Didact Gothic"/>
                <a:ea typeface="Didact Gothic"/>
                <a:cs typeface="Didact Gothic"/>
                <a:sym typeface="Didact Gothic"/>
              </a:rPr>
              <a:t>how Aloha</a:t>
            </a:r>
          </a:p>
          <a:p>
            <a:pPr marL="609600" marR="0" lvl="0" indent="-476250" algn="l" defTabSz="914400" rtl="0" eaLnBrk="1" fontAlgn="auto" latinLnBrk="0" hangingPunct="1">
              <a:lnSpc>
                <a:spcPct val="100000"/>
              </a:lnSpc>
              <a:spcBef>
                <a:spcPts val="0"/>
              </a:spcBef>
              <a:spcAft>
                <a:spcPts val="0"/>
              </a:spcAft>
              <a:buClr>
                <a:srgbClr val="000000"/>
              </a:buClr>
              <a:buSzPts val="2700"/>
              <a:buFontTx/>
              <a:buAutoNum type="arabicPeriod"/>
              <a:tabLst/>
              <a:defRPr/>
            </a:pPr>
            <a:r>
              <a:rPr kumimoji="0" lang="en-US" sz="6000" b="1" i="0" u="none" strike="noStrike" kern="1200" cap="none" spc="0" normalizeH="0" baseline="0" noProof="0" dirty="0">
                <a:ln>
                  <a:noFill/>
                </a:ln>
                <a:solidFill>
                  <a:srgbClr val="38761D"/>
                </a:solidFill>
                <a:effectLst/>
                <a:uLnTx/>
                <a:uFillTx/>
                <a:latin typeface="Didact Gothic"/>
                <a:ea typeface="Didact Gothic"/>
                <a:cs typeface="Didact Gothic"/>
                <a:sym typeface="Didact Gothic"/>
              </a:rPr>
              <a:t>B</a:t>
            </a:r>
            <a:r>
              <a:rPr kumimoji="0" lang="en-US" sz="5100" b="0" i="0" u="none" strike="noStrike" kern="1200" cap="none" spc="0" normalizeH="0" baseline="0" noProof="0" dirty="0">
                <a:ln>
                  <a:noFill/>
                </a:ln>
                <a:solidFill>
                  <a:srgbClr val="000000"/>
                </a:solidFill>
                <a:effectLst/>
                <a:uLnTx/>
                <a:uFillTx/>
                <a:latin typeface="Didact Gothic"/>
                <a:ea typeface="Didact Gothic"/>
                <a:cs typeface="Didact Gothic"/>
                <a:sym typeface="Didact Gothic"/>
              </a:rPr>
              <a:t>e collaborative </a:t>
            </a:r>
          </a:p>
          <a:p>
            <a:pPr marL="609600" marR="0" lvl="0" indent="-476250" algn="l" defTabSz="914400" rtl="0" eaLnBrk="1" fontAlgn="auto" latinLnBrk="0" hangingPunct="1">
              <a:lnSpc>
                <a:spcPct val="100000"/>
              </a:lnSpc>
              <a:spcBef>
                <a:spcPts val="0"/>
              </a:spcBef>
              <a:spcAft>
                <a:spcPts val="0"/>
              </a:spcAft>
              <a:buClr>
                <a:srgbClr val="000000"/>
              </a:buClr>
              <a:buSzPts val="2700"/>
              <a:buFontTx/>
              <a:buAutoNum type="arabicPeriod"/>
              <a:tabLst/>
              <a:defRPr/>
            </a:pPr>
            <a:r>
              <a:rPr kumimoji="0" lang="en-US" sz="6000" b="1" i="0" u="none" strike="noStrike" kern="1200" cap="none" spc="0" normalizeH="0" baseline="0" noProof="0" dirty="0">
                <a:ln>
                  <a:noFill/>
                </a:ln>
                <a:solidFill>
                  <a:srgbClr val="38761D"/>
                </a:solidFill>
                <a:effectLst/>
                <a:uLnTx/>
                <a:uFillTx/>
                <a:latin typeface="Didact Gothic"/>
                <a:ea typeface="Didact Gothic"/>
                <a:cs typeface="Didact Gothic"/>
                <a:sym typeface="Didact Gothic"/>
              </a:rPr>
              <a:t>B</a:t>
            </a:r>
            <a:r>
              <a:rPr kumimoji="0" lang="en-US" sz="5100" b="0" i="0" u="none" strike="noStrike" kern="1200" cap="none" spc="0" normalizeH="0" baseline="0" noProof="0" dirty="0">
                <a:ln>
                  <a:noFill/>
                </a:ln>
                <a:solidFill>
                  <a:srgbClr val="000000"/>
                </a:solidFill>
                <a:effectLst/>
                <a:uLnTx/>
                <a:uFillTx/>
                <a:latin typeface="Didact Gothic"/>
                <a:ea typeface="Didact Gothic"/>
                <a:cs typeface="Didact Gothic"/>
                <a:sym typeface="Didact Gothic"/>
              </a:rPr>
              <a:t>e engaged</a:t>
            </a:r>
          </a:p>
          <a:p>
            <a:pPr marL="609600" marR="0" lvl="0" indent="-476250" algn="l" defTabSz="914400" rtl="0" eaLnBrk="1" fontAlgn="auto" latinLnBrk="0" hangingPunct="1">
              <a:lnSpc>
                <a:spcPct val="100000"/>
              </a:lnSpc>
              <a:spcBef>
                <a:spcPts val="0"/>
              </a:spcBef>
              <a:spcAft>
                <a:spcPts val="0"/>
              </a:spcAft>
              <a:buClr>
                <a:srgbClr val="000000"/>
              </a:buClr>
              <a:buSzPts val="2700"/>
              <a:buFontTx/>
              <a:buAutoNum type="arabicPeriod"/>
              <a:tabLst/>
              <a:defRPr/>
            </a:pPr>
            <a:r>
              <a:rPr kumimoji="0" lang="en-US" sz="6000" b="1" i="0" u="none" strike="noStrike" kern="1200" cap="none" spc="0" normalizeH="0" baseline="0" noProof="0" dirty="0">
                <a:ln>
                  <a:noFill/>
                </a:ln>
                <a:solidFill>
                  <a:srgbClr val="38761D"/>
                </a:solidFill>
                <a:effectLst/>
                <a:uLnTx/>
                <a:uFillTx/>
                <a:latin typeface="Didact Gothic"/>
                <a:ea typeface="Didact Gothic"/>
                <a:cs typeface="Didact Gothic"/>
                <a:sym typeface="Didact Gothic"/>
              </a:rPr>
              <a:t>H</a:t>
            </a:r>
            <a:r>
              <a:rPr kumimoji="0" lang="en-US" sz="5100" b="0" i="0" u="none" strike="noStrike" kern="1200" cap="none" spc="0" normalizeH="0" baseline="0" noProof="0" dirty="0">
                <a:ln>
                  <a:noFill/>
                </a:ln>
                <a:solidFill>
                  <a:srgbClr val="000000"/>
                </a:solidFill>
                <a:effectLst/>
                <a:uLnTx/>
                <a:uFillTx/>
                <a:latin typeface="Didact Gothic"/>
                <a:ea typeface="Didact Gothic"/>
                <a:cs typeface="Didact Gothic"/>
                <a:sym typeface="Didact Gothic"/>
              </a:rPr>
              <a:t>ave an open mind</a:t>
            </a:r>
          </a:p>
        </p:txBody>
      </p:sp>
      <p:pic>
        <p:nvPicPr>
          <p:cNvPr id="6" name="Google Shape;746;g399434b4473_0_180" title="HW Logo Circle.png">
            <a:extLst>
              <a:ext uri="{FF2B5EF4-FFF2-40B4-BE49-F238E27FC236}">
                <a16:creationId xmlns:a16="http://schemas.microsoft.com/office/drawing/2014/main" id="{D4281F03-298F-A72C-73C2-40CAE66CC334}"/>
              </a:ext>
            </a:extLst>
          </p:cNvPr>
          <p:cNvPicPr preferRelativeResize="0">
            <a:picLocks noGrp="1"/>
          </p:cNvPicPr>
          <p:nvPr>
            <p:ph sz="half" idx="1"/>
          </p:nvPr>
        </p:nvPicPr>
        <p:blipFill>
          <a:blip r:embed="rId4" cstate="email">
            <a:alphaModFix/>
            <a:extLst>
              <a:ext uri="{28A0092B-C50C-407E-A947-70E740481C1C}">
                <a14:useLocalDpi xmlns:a14="http://schemas.microsoft.com/office/drawing/2010/main"/>
              </a:ext>
            </a:extLst>
          </a:blip>
          <a:stretch>
            <a:fillRect/>
          </a:stretch>
        </p:blipFill>
        <p:spPr>
          <a:xfrm>
            <a:off x="957262" y="1825624"/>
            <a:ext cx="4351338" cy="4351338"/>
          </a:xfrm>
          <a:prstGeom prst="rect">
            <a:avLst/>
          </a:prstGeom>
          <a:noFill/>
          <a:ln>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g399434b4473_0_42"/>
          <p:cNvSpPr txBox="1">
            <a:spLocks noGrp="1"/>
          </p:cNvSpPr>
          <p:nvPr>
            <p:ph type="body" idx="1"/>
          </p:nvPr>
        </p:nvSpPr>
        <p:spPr>
          <a:xfrm>
            <a:off x="8960225" y="2677279"/>
            <a:ext cx="3123900" cy="4299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SBBH admin and district teacher</a:t>
            </a:r>
            <a:r>
              <a:rPr lang="en-US" dirty="0"/>
              <a:t>: Ci3T Training at district level. </a:t>
            </a:r>
            <a:endParaRPr dirty="0"/>
          </a:p>
          <a:p>
            <a:pPr marL="0" lvl="0" indent="0" algn="l" rtl="0">
              <a:spcBef>
                <a:spcPts val="0"/>
              </a:spcBef>
              <a:spcAft>
                <a:spcPts val="0"/>
              </a:spcAft>
              <a:buNone/>
            </a:pPr>
            <a:r>
              <a:rPr lang="en-US" b="1" dirty="0"/>
              <a:t>District teacher: </a:t>
            </a:r>
            <a:r>
              <a:rPr lang="en-US" dirty="0"/>
              <a:t>supporting schools for updates, scheduling, and building capacity.</a:t>
            </a:r>
            <a:endParaRPr dirty="0"/>
          </a:p>
          <a:p>
            <a:pPr marL="0" lvl="0" indent="0" algn="l" rtl="0">
              <a:spcBef>
                <a:spcPts val="0"/>
              </a:spcBef>
              <a:spcAft>
                <a:spcPts val="0"/>
              </a:spcAft>
              <a:buNone/>
            </a:pPr>
            <a:r>
              <a:rPr lang="en-US" b="1" dirty="0"/>
              <a:t>School Psychologists:</a:t>
            </a:r>
            <a:r>
              <a:rPr lang="en-US" dirty="0"/>
              <a:t> Ci3T Coaches and support staff with tiered training and behavior screeners. Review data. TFI scheduling &amp; assess.</a:t>
            </a:r>
            <a:endParaRPr dirty="0"/>
          </a:p>
        </p:txBody>
      </p:sp>
      <p:sp>
        <p:nvSpPr>
          <p:cNvPr id="522" name="Google Shape;522;g399434b4473_0_42"/>
          <p:cNvSpPr txBox="1">
            <a:spLocks noGrp="1"/>
          </p:cNvSpPr>
          <p:nvPr>
            <p:ph type="body" idx="2"/>
          </p:nvPr>
        </p:nvSpPr>
        <p:spPr>
          <a:xfrm>
            <a:off x="5901347" y="2677279"/>
            <a:ext cx="3123900" cy="4299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u="sng" dirty="0"/>
              <a:t>Division of Services</a:t>
            </a:r>
            <a:endParaRPr b="1" u="sng" dirty="0"/>
          </a:p>
          <a:p>
            <a:pPr marL="0" lvl="0" indent="0" algn="l" rtl="0">
              <a:spcBef>
                <a:spcPts val="0"/>
              </a:spcBef>
              <a:spcAft>
                <a:spcPts val="0"/>
              </a:spcAft>
              <a:buNone/>
            </a:pPr>
            <a:r>
              <a:rPr lang="en-US" b="1" dirty="0"/>
              <a:t>Filled new position:</a:t>
            </a:r>
            <a:r>
              <a:rPr lang="en-US" dirty="0"/>
              <a:t> </a:t>
            </a:r>
            <a:endParaRPr dirty="0"/>
          </a:p>
          <a:p>
            <a:pPr marL="0" lvl="0" indent="0" algn="l" rtl="0">
              <a:spcBef>
                <a:spcPts val="0"/>
              </a:spcBef>
              <a:spcAft>
                <a:spcPts val="0"/>
              </a:spcAft>
              <a:buNone/>
            </a:pPr>
            <a:r>
              <a:rPr lang="en-US" dirty="0"/>
              <a:t>Focus MTSS supports. Melissa Brilhante, district teacher, supports Ci3T training and implementation sessions.</a:t>
            </a:r>
            <a:endParaRPr dirty="0"/>
          </a:p>
          <a:p>
            <a:pPr marL="0" lvl="0" indent="0" algn="l" rtl="0">
              <a:spcBef>
                <a:spcPts val="0"/>
              </a:spcBef>
              <a:spcAft>
                <a:spcPts val="0"/>
              </a:spcAft>
              <a:buNone/>
            </a:pPr>
            <a:r>
              <a:rPr lang="en-US" b="1" dirty="0"/>
              <a:t>District Level Supports: </a:t>
            </a:r>
            <a:r>
              <a:rPr lang="en-US" dirty="0"/>
              <a:t>TFI / TSR / PIRS school psychologist / social workers supporting.</a:t>
            </a:r>
            <a:endParaRPr dirty="0"/>
          </a:p>
          <a:p>
            <a:pPr marL="0" lvl="0" indent="0" algn="l" rtl="0">
              <a:spcBef>
                <a:spcPts val="0"/>
              </a:spcBef>
              <a:spcAft>
                <a:spcPts val="0"/>
              </a:spcAft>
              <a:buNone/>
            </a:pPr>
            <a:r>
              <a:rPr lang="en-US" b="1" dirty="0"/>
              <a:t>Lead for district trainings:</a:t>
            </a:r>
            <a:r>
              <a:rPr lang="en-US" dirty="0"/>
              <a:t> SBBH admin</a:t>
            </a:r>
            <a:endParaRPr dirty="0"/>
          </a:p>
        </p:txBody>
      </p:sp>
      <p:sp>
        <p:nvSpPr>
          <p:cNvPr id="523" name="Google Shape;523;g399434b4473_0_42"/>
          <p:cNvSpPr txBox="1">
            <a:spLocks noGrp="1"/>
          </p:cNvSpPr>
          <p:nvPr>
            <p:ph type="body" idx="3"/>
          </p:nvPr>
        </p:nvSpPr>
        <p:spPr>
          <a:xfrm>
            <a:off x="2842470" y="2677279"/>
            <a:ext cx="3123900" cy="4299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School teams now include school psychologists and social workers as Ci3T Coaches and district representatives. Lead SBBH admin helps conduct Ci3T introduction meetings at each school.</a:t>
            </a:r>
            <a:endParaRPr dirty="0"/>
          </a:p>
          <a:p>
            <a:pPr marL="0" lvl="0" indent="0" algn="l" rtl="0">
              <a:spcBef>
                <a:spcPts val="0"/>
              </a:spcBef>
              <a:spcAft>
                <a:spcPts val="0"/>
              </a:spcAft>
              <a:buNone/>
            </a:pPr>
            <a:r>
              <a:rPr lang="en-US" dirty="0"/>
              <a:t>Learning year for SRSS-IE behavior screener implementation for district staff. </a:t>
            </a:r>
            <a:endParaRPr dirty="0"/>
          </a:p>
          <a:p>
            <a:pPr marL="0" lvl="0" indent="0" algn="l" rtl="0">
              <a:spcBef>
                <a:spcPts val="0"/>
              </a:spcBef>
              <a:spcAft>
                <a:spcPts val="0"/>
              </a:spcAft>
              <a:buNone/>
            </a:pPr>
            <a:endParaRPr dirty="0"/>
          </a:p>
        </p:txBody>
      </p:sp>
      <p:sp>
        <p:nvSpPr>
          <p:cNvPr id="524" name="Google Shape;524;g399434b4473_0_42"/>
          <p:cNvSpPr txBox="1">
            <a:spLocks noGrp="1"/>
          </p:cNvSpPr>
          <p:nvPr>
            <p:ph type="body" idx="4"/>
          </p:nvPr>
        </p:nvSpPr>
        <p:spPr>
          <a:xfrm>
            <a:off x="180193" y="2677279"/>
            <a:ext cx="2727300" cy="3464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School teams trained included school psychologists</a:t>
            </a:r>
            <a:endParaRPr dirty="0"/>
          </a:p>
          <a:p>
            <a:pPr marL="0" lvl="0" indent="0" algn="l" rtl="0">
              <a:spcBef>
                <a:spcPts val="0"/>
              </a:spcBef>
              <a:spcAft>
                <a:spcPts val="0"/>
              </a:spcAft>
              <a:buNone/>
            </a:pPr>
            <a:r>
              <a:rPr lang="en-US" b="1" dirty="0"/>
              <a:t>Summers of 2019, 2022, 2023: </a:t>
            </a:r>
            <a:r>
              <a:rPr lang="en-US" dirty="0"/>
              <a:t>School psychologists and social workers attend Ci3T Train the Trainers </a:t>
            </a:r>
            <a:endParaRPr dirty="0"/>
          </a:p>
        </p:txBody>
      </p:sp>
      <p:sp>
        <p:nvSpPr>
          <p:cNvPr id="529" name="Google Shape;529;g399434b4473_0_42"/>
          <p:cNvSpPr txBox="1">
            <a:spLocks noGrp="1"/>
          </p:cNvSpPr>
          <p:nvPr>
            <p:ph type="title"/>
          </p:nvPr>
        </p:nvSpPr>
        <p:spPr>
          <a:xfrm>
            <a:off x="279400" y="460117"/>
            <a:ext cx="11912600" cy="879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4400" dirty="0"/>
              <a:t>Fading in New Staff/Training to Build Capacity</a:t>
            </a:r>
            <a:endParaRPr sz="4400" dirty="0"/>
          </a:p>
        </p:txBody>
      </p:sp>
      <p:pic>
        <p:nvPicPr>
          <p:cNvPr id="530" name="Google Shape;530;g399434b4473_0_42"/>
          <p:cNvPicPr preferRelativeResize="0">
            <a:picLocks noGrp="1"/>
          </p:cNvPicPr>
          <p:nvPr>
            <p:ph type="pic" idx="5"/>
          </p:nvPr>
        </p:nvPicPr>
        <p:blipFill rotWithShape="1">
          <a:blip r:embed="rId3" cstate="email">
            <a:alphaModFix/>
            <a:extLst>
              <a:ext uri="{28A0092B-C50C-407E-A947-70E740481C1C}">
                <a14:useLocalDpi xmlns:a14="http://schemas.microsoft.com/office/drawing/2010/main"/>
              </a:ext>
            </a:extLst>
          </a:blip>
          <a:srcRect/>
          <a:stretch/>
        </p:blipFill>
        <p:spPr>
          <a:xfrm>
            <a:off x="6643724" y="1358878"/>
            <a:ext cx="924670" cy="767263"/>
          </a:xfrm>
          <a:prstGeom prst="rect">
            <a:avLst/>
          </a:prstGeom>
          <a:noFill/>
          <a:ln>
            <a:noFill/>
          </a:ln>
        </p:spPr>
      </p:pic>
      <p:pic>
        <p:nvPicPr>
          <p:cNvPr id="531" name="Google Shape;531;g399434b4473_0_42"/>
          <p:cNvPicPr preferRelativeResize="0">
            <a:picLocks noGrp="1"/>
          </p:cNvPicPr>
          <p:nvPr>
            <p:ph type="pic" idx="7"/>
          </p:nvPr>
        </p:nvPicPr>
        <p:blipFill rotWithShape="1">
          <a:blip r:embed="rId4" cstate="email">
            <a:alphaModFix amt="20000"/>
            <a:extLst>
              <a:ext uri="{28A0092B-C50C-407E-A947-70E740481C1C}">
                <a14:useLocalDpi xmlns:a14="http://schemas.microsoft.com/office/drawing/2010/main"/>
              </a:ext>
            </a:extLst>
          </a:blip>
          <a:srcRect/>
          <a:stretch/>
        </p:blipFill>
        <p:spPr>
          <a:xfrm>
            <a:off x="1015299" y="1360807"/>
            <a:ext cx="920017" cy="763404"/>
          </a:xfrm>
          <a:prstGeom prst="rect">
            <a:avLst/>
          </a:prstGeom>
          <a:noFill/>
          <a:ln>
            <a:noFill/>
          </a:ln>
        </p:spPr>
      </p:pic>
      <p:sp>
        <p:nvSpPr>
          <p:cNvPr id="525" name="Google Shape;525;g399434b4473_0_42"/>
          <p:cNvSpPr txBox="1">
            <a:spLocks noGrp="1"/>
          </p:cNvSpPr>
          <p:nvPr>
            <p:ph type="body" idx="9"/>
          </p:nvPr>
        </p:nvSpPr>
        <p:spPr>
          <a:xfrm>
            <a:off x="8946473" y="2228283"/>
            <a:ext cx="2055900" cy="376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dirty="0"/>
              <a:t>2025-2026</a:t>
            </a:r>
            <a:endParaRPr dirty="0"/>
          </a:p>
        </p:txBody>
      </p:sp>
      <p:sp>
        <p:nvSpPr>
          <p:cNvPr id="526" name="Google Shape;526;g399434b4473_0_42"/>
          <p:cNvSpPr txBox="1">
            <a:spLocks noGrp="1"/>
          </p:cNvSpPr>
          <p:nvPr>
            <p:ph type="body" idx="13"/>
          </p:nvPr>
        </p:nvSpPr>
        <p:spPr>
          <a:xfrm>
            <a:off x="6078109" y="2228283"/>
            <a:ext cx="2055900" cy="376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dirty="0"/>
              <a:t>2024-2025</a:t>
            </a:r>
            <a:endParaRPr dirty="0"/>
          </a:p>
        </p:txBody>
      </p:sp>
      <p:sp>
        <p:nvSpPr>
          <p:cNvPr id="527" name="Google Shape;527;g399434b4473_0_42"/>
          <p:cNvSpPr txBox="1">
            <a:spLocks noGrp="1"/>
          </p:cNvSpPr>
          <p:nvPr>
            <p:ph type="body" idx="14"/>
          </p:nvPr>
        </p:nvSpPr>
        <p:spPr>
          <a:xfrm>
            <a:off x="3209745" y="2228283"/>
            <a:ext cx="2055900" cy="376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dirty="0"/>
              <a:t>2023-2024</a:t>
            </a:r>
            <a:endParaRPr dirty="0"/>
          </a:p>
        </p:txBody>
      </p:sp>
      <p:sp>
        <p:nvSpPr>
          <p:cNvPr id="528" name="Google Shape;528;g399434b4473_0_42"/>
          <p:cNvSpPr txBox="1">
            <a:spLocks noGrp="1"/>
          </p:cNvSpPr>
          <p:nvPr>
            <p:ph type="body" idx="15"/>
          </p:nvPr>
        </p:nvSpPr>
        <p:spPr>
          <a:xfrm>
            <a:off x="447357" y="2228283"/>
            <a:ext cx="2055900" cy="376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2000"/>
              <a:buFont typeface="Arial"/>
              <a:buNone/>
            </a:pPr>
            <a:r>
              <a:rPr lang="en-US" dirty="0"/>
              <a:t>2022-2023</a:t>
            </a:r>
            <a:endParaRPr dirty="0"/>
          </a:p>
        </p:txBody>
      </p:sp>
      <p:pic>
        <p:nvPicPr>
          <p:cNvPr id="532" name="Google Shape;532;g399434b4473_0_42" descr="A red bird head with yellow beak and black background&#10;&#10;AI-generated content may be incorrect."/>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712217" y="1157249"/>
            <a:ext cx="423692" cy="472115"/>
          </a:xfrm>
          <a:prstGeom prst="rect">
            <a:avLst/>
          </a:prstGeom>
          <a:noFill/>
          <a:ln>
            <a:noFill/>
          </a:ln>
        </p:spPr>
      </p:pic>
      <p:pic>
        <p:nvPicPr>
          <p:cNvPr id="533" name="Google Shape;533;g399434b4473_0_42" descr="A red bird head with yellow beak and black background&#10;&#10;AI-generated content may be incorrect."/>
          <p:cNvPicPr preferRelativeResize="0"/>
          <p:nvPr/>
        </p:nvPicPr>
        <p:blipFill rotWithShape="1">
          <a:blip r:embed="rId6" cstate="email">
            <a:alphaModFix amt="15000"/>
            <a:extLst>
              <a:ext uri="{28A0092B-C50C-407E-A947-70E740481C1C}">
                <a14:useLocalDpi xmlns:a14="http://schemas.microsoft.com/office/drawing/2010/main"/>
              </a:ext>
            </a:extLst>
          </a:blip>
          <a:srcRect/>
          <a:stretch/>
        </p:blipFill>
        <p:spPr>
          <a:xfrm>
            <a:off x="7346199" y="1156055"/>
            <a:ext cx="425835" cy="474502"/>
          </a:xfrm>
          <a:prstGeom prst="rect">
            <a:avLst/>
          </a:prstGeom>
          <a:noFill/>
          <a:ln>
            <a:noFill/>
          </a:ln>
        </p:spPr>
      </p:pic>
      <p:pic>
        <p:nvPicPr>
          <p:cNvPr id="534" name="Google Shape;534;g399434b4473_0_42"/>
          <p:cNvPicPr preferRelativeResize="0">
            <a:picLocks noGrp="1"/>
          </p:cNvPicPr>
          <p:nvPr>
            <p:ph type="pic" idx="7"/>
          </p:nvPr>
        </p:nvPicPr>
        <p:blipFill rotWithShape="1">
          <a:blip r:embed="rId4" cstate="email">
            <a:alphaModFix amt="50000"/>
            <a:extLst>
              <a:ext uri="{28A0092B-C50C-407E-A947-70E740481C1C}">
                <a14:useLocalDpi xmlns:a14="http://schemas.microsoft.com/office/drawing/2010/main"/>
              </a:ext>
            </a:extLst>
          </a:blip>
          <a:srcRect/>
          <a:stretch/>
        </p:blipFill>
        <p:spPr>
          <a:xfrm>
            <a:off x="3777687" y="1360807"/>
            <a:ext cx="920017" cy="763404"/>
          </a:xfrm>
          <a:prstGeom prst="rect">
            <a:avLst/>
          </a:prstGeom>
          <a:noFill/>
          <a:ln>
            <a:noFill/>
          </a:ln>
        </p:spPr>
      </p:pic>
      <p:pic>
        <p:nvPicPr>
          <p:cNvPr id="535" name="Google Shape;535;g399434b4473_0_42" descr="A red bird head with yellow beak and black background&#10;&#10;AI-generated content may be incorrect."/>
          <p:cNvPicPr preferRelativeResize="0"/>
          <p:nvPr/>
        </p:nvPicPr>
        <p:blipFill rotWithShape="1">
          <a:blip r:embed="rId5" cstate="email">
            <a:alphaModFix amt="50000"/>
            <a:extLst>
              <a:ext uri="{28A0092B-C50C-407E-A947-70E740481C1C}">
                <a14:useLocalDpi xmlns:a14="http://schemas.microsoft.com/office/drawing/2010/main"/>
              </a:ext>
            </a:extLst>
          </a:blip>
          <a:srcRect/>
          <a:stretch/>
        </p:blipFill>
        <p:spPr>
          <a:xfrm>
            <a:off x="4461905" y="1157249"/>
            <a:ext cx="423692" cy="472115"/>
          </a:xfrm>
          <a:prstGeom prst="rect">
            <a:avLst/>
          </a:prstGeom>
          <a:noFill/>
          <a:ln>
            <a:noFill/>
          </a:ln>
        </p:spPr>
      </p:pic>
      <p:pic>
        <p:nvPicPr>
          <p:cNvPr id="536" name="Google Shape;536;g399434b4473_0_42"/>
          <p:cNvPicPr preferRelativeResize="0">
            <a:picLocks noGrp="1"/>
          </p:cNvPicPr>
          <p:nvPr>
            <p:ph type="pic" idx="5"/>
          </p:nvPr>
        </p:nvPicPr>
        <p:blipFill rotWithShape="1">
          <a:blip r:embed="rId3" cstate="email">
            <a:alphaModFix/>
            <a:extLst>
              <a:ext uri="{28A0092B-C50C-407E-A947-70E740481C1C}">
                <a14:useLocalDpi xmlns:a14="http://schemas.microsoft.com/office/drawing/2010/main"/>
              </a:ext>
            </a:extLst>
          </a:blip>
          <a:srcRect/>
          <a:stretch/>
        </p:blipFill>
        <p:spPr>
          <a:xfrm>
            <a:off x="9514424" y="1358878"/>
            <a:ext cx="924670" cy="767263"/>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15" name="Title 14">
            <a:extLst>
              <a:ext uri="{FF2B5EF4-FFF2-40B4-BE49-F238E27FC236}">
                <a16:creationId xmlns:a16="http://schemas.microsoft.com/office/drawing/2014/main" id="{C3DFE43A-CCA0-57DA-4548-FC8ECC49981A}"/>
              </a:ext>
            </a:extLst>
          </p:cNvPr>
          <p:cNvSpPr>
            <a:spLocks noGrp="1"/>
          </p:cNvSpPr>
          <p:nvPr>
            <p:ph type="title"/>
          </p:nvPr>
        </p:nvSpPr>
        <p:spPr/>
        <p:txBody>
          <a:bodyPr/>
          <a:lstStyle/>
          <a:p>
            <a:r>
              <a:rPr lang="en-US" dirty="0"/>
              <a:t>Ci3T Coaches</a:t>
            </a:r>
          </a:p>
        </p:txBody>
      </p:sp>
      <p:pic>
        <p:nvPicPr>
          <p:cNvPr id="542" name="Google Shape;542;g3a3b445b563_0_238" title="Ci3T Coaches.png"/>
          <p:cNvPicPr preferRelativeResize="0">
            <a:picLocks noChangeAspect="1"/>
          </p:cNvPicPr>
          <p:nvPr/>
        </p:nvPicPr>
        <p:blipFill rotWithShape="1">
          <a:blip r:embed="rId3" cstate="email">
            <a:alphaModFix/>
            <a:extLst>
              <a:ext uri="{28A0092B-C50C-407E-A947-70E740481C1C}">
                <a14:useLocalDpi xmlns:a14="http://schemas.microsoft.com/office/drawing/2010/main"/>
              </a:ext>
            </a:extLst>
          </a:blip>
          <a:srcRect/>
          <a:stretch>
            <a:fillRect/>
          </a:stretch>
        </p:blipFill>
        <p:spPr>
          <a:xfrm>
            <a:off x="121117" y="508001"/>
            <a:ext cx="11949765" cy="62484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0257A-FD2C-2C1C-679C-2AAE2FF1D4D9}"/>
              </a:ext>
            </a:extLst>
          </p:cNvPr>
          <p:cNvSpPr>
            <a:spLocks noGrp="1"/>
          </p:cNvSpPr>
          <p:nvPr>
            <p:ph type="title"/>
          </p:nvPr>
        </p:nvSpPr>
        <p:spPr/>
        <p:txBody>
          <a:bodyPr/>
          <a:lstStyle/>
          <a:p>
            <a:r>
              <a:rPr lang="en-US" dirty="0"/>
              <a:t>Challenges</a:t>
            </a:r>
          </a:p>
        </p:txBody>
      </p:sp>
      <p:sp>
        <p:nvSpPr>
          <p:cNvPr id="3" name="Content Placeholder 2">
            <a:extLst>
              <a:ext uri="{FF2B5EF4-FFF2-40B4-BE49-F238E27FC236}">
                <a16:creationId xmlns:a16="http://schemas.microsoft.com/office/drawing/2014/main" id="{1E40C033-4905-3A79-8D15-A322420BBC92}"/>
              </a:ext>
            </a:extLst>
          </p:cNvPr>
          <p:cNvSpPr>
            <a:spLocks noGrp="1"/>
          </p:cNvSpPr>
          <p:nvPr>
            <p:ph idx="1"/>
          </p:nvPr>
        </p:nvSpPr>
        <p:spPr>
          <a:xfrm>
            <a:off x="838200" y="1825624"/>
            <a:ext cx="10515600" cy="5032375"/>
          </a:xfrm>
        </p:spPr>
        <p:txBody>
          <a:bodyPr>
            <a:normAutofit fontScale="92500"/>
          </a:bodyPr>
          <a:lstStyle/>
          <a:p>
            <a:r>
              <a:rPr lang="en-US" dirty="0"/>
              <a:t>The cultural landscape and melding in cultural components</a:t>
            </a:r>
          </a:p>
          <a:p>
            <a:r>
              <a:rPr lang="en-US" dirty="0"/>
              <a:t>Showing principals and vice principals how Ci3T can be utilized to fit their unique campus needs</a:t>
            </a:r>
          </a:p>
          <a:p>
            <a:r>
              <a:rPr lang="en-US" dirty="0"/>
              <a:t>Continuous state initiatives that need to be weaved into Ci3T plans</a:t>
            </a:r>
          </a:p>
          <a:p>
            <a:pPr lvl="1"/>
            <a:r>
              <a:rPr lang="en-US" dirty="0"/>
              <a:t>threat assessment, suicide prevention training, sexual violence training/ curriculum, vulnerability assessments</a:t>
            </a:r>
          </a:p>
          <a:p>
            <a:r>
              <a:rPr lang="en-US" dirty="0"/>
              <a:t>Vocabulary: Ci3T is MTSS and includes PBIS and RTI</a:t>
            </a:r>
          </a:p>
          <a:p>
            <a:r>
              <a:rPr lang="en-US" dirty="0"/>
              <a:t>How to train new staff at school and district level</a:t>
            </a:r>
          </a:p>
          <a:p>
            <a:r>
              <a:rPr lang="en-US" dirty="0"/>
              <a:t>Building staff capacity without overwhelming any particular role</a:t>
            </a:r>
          </a:p>
          <a:p>
            <a:r>
              <a:rPr lang="en-US" dirty="0"/>
              <a:t>Continuous training opportunities provided by the district</a:t>
            </a:r>
          </a:p>
          <a:p>
            <a:r>
              <a:rPr lang="en-US" dirty="0"/>
              <a:t>Scheduling schools for staff training and data collection</a:t>
            </a:r>
          </a:p>
        </p:txBody>
      </p:sp>
    </p:spTree>
    <p:extLst>
      <p:ext uri="{BB962C8B-B14F-4D97-AF65-F5344CB8AC3E}">
        <p14:creationId xmlns:p14="http://schemas.microsoft.com/office/powerpoint/2010/main" val="3965003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9D8B6-C9E4-0B5E-E4AA-4CB315B3A715}"/>
              </a:ext>
            </a:extLst>
          </p:cNvPr>
          <p:cNvSpPr>
            <a:spLocks noGrp="1"/>
          </p:cNvSpPr>
          <p:nvPr>
            <p:ph type="title"/>
          </p:nvPr>
        </p:nvSpPr>
        <p:spPr/>
        <p:txBody>
          <a:bodyPr/>
          <a:lstStyle/>
          <a:p>
            <a:r>
              <a:rPr lang="en-US">
                <a:solidFill>
                  <a:schemeClr val="bg1"/>
                </a:solidFill>
              </a:rPr>
              <a:t>Slide notes are</a:t>
            </a:r>
            <a:br>
              <a:rPr lang="en-US">
                <a:solidFill>
                  <a:schemeClr val="bg1"/>
                </a:solidFill>
              </a:rPr>
            </a:br>
            <a:r>
              <a:rPr lang="en-US">
                <a:solidFill>
                  <a:schemeClr val="bg1"/>
                </a:solidFill>
              </a:rPr>
              <a:t>available at</a:t>
            </a:r>
          </a:p>
        </p:txBody>
      </p:sp>
      <p:sp>
        <p:nvSpPr>
          <p:cNvPr id="3" name="Text Placeholder 2">
            <a:extLst>
              <a:ext uri="{FF2B5EF4-FFF2-40B4-BE49-F238E27FC236}">
                <a16:creationId xmlns:a16="http://schemas.microsoft.com/office/drawing/2014/main" id="{E82F6C80-2C8F-33EF-96DE-3D8872071937}"/>
              </a:ext>
            </a:extLst>
          </p:cNvPr>
          <p:cNvSpPr>
            <a:spLocks noGrp="1"/>
          </p:cNvSpPr>
          <p:nvPr>
            <p:ph type="body" idx="1"/>
          </p:nvPr>
        </p:nvSpPr>
        <p:spPr/>
        <p:txBody>
          <a:bodyPr>
            <a:normAutofit/>
          </a:bodyPr>
          <a:lstStyle/>
          <a:p>
            <a:r>
              <a:rPr lang="en-US" sz="4000">
                <a:solidFill>
                  <a:srgbClr val="FFC000"/>
                </a:solidFill>
              </a:rPr>
              <a:t>ci3t.org/presentations</a:t>
            </a:r>
          </a:p>
        </p:txBody>
      </p:sp>
      <p:pic>
        <p:nvPicPr>
          <p:cNvPr id="7" name="Picture 6">
            <a:extLst>
              <a:ext uri="{FF2B5EF4-FFF2-40B4-BE49-F238E27FC236}">
                <a16:creationId xmlns:a16="http://schemas.microsoft.com/office/drawing/2014/main" id="{2518B877-C4B0-AF2D-BDA7-C1D841522FE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78126" y="1286125"/>
            <a:ext cx="4637149" cy="5451559"/>
          </a:xfrm>
          <a:prstGeom prst="rect">
            <a:avLst/>
          </a:prstGeom>
        </p:spPr>
      </p:pic>
    </p:spTree>
    <p:extLst>
      <p:ext uri="{BB962C8B-B14F-4D97-AF65-F5344CB8AC3E}">
        <p14:creationId xmlns:p14="http://schemas.microsoft.com/office/powerpoint/2010/main" val="10790654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awaiian Leaves PNGs for Free Download">
            <a:extLst>
              <a:ext uri="{FF2B5EF4-FFF2-40B4-BE49-F238E27FC236}">
                <a16:creationId xmlns:a16="http://schemas.microsoft.com/office/drawing/2014/main" id="{00E1C2CB-0E54-CCD9-B3D5-348C9A8C1112}"/>
              </a:ext>
            </a:extLst>
          </p:cNvPr>
          <p:cNvPicPr>
            <a:picLocks noChangeAspect="1" noChangeArrowheads="1"/>
          </p:cNvPicPr>
          <p:nvPr/>
        </p:nvPicPr>
        <p:blipFill rotWithShape="1">
          <a:blip r:embed="rId3" cstate="screen">
            <a:alphaModFix amt="5000"/>
            <a:extLst>
              <a:ext uri="{28A0092B-C50C-407E-A947-70E740481C1C}">
                <a14:useLocalDpi xmlns:a14="http://schemas.microsoft.com/office/drawing/2010/main"/>
              </a:ext>
            </a:extLst>
          </a:blip>
          <a:srcRect/>
          <a:stretch>
            <a:fillRect/>
          </a:stretch>
        </p:blipFill>
        <p:spPr bwMode="auto">
          <a:xfrm>
            <a:off x="2916194" y="-1"/>
            <a:ext cx="9275806"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C81BEE3-94FD-7F02-AFD7-92C1F81205A3}"/>
              </a:ext>
            </a:extLst>
          </p:cNvPr>
          <p:cNvSpPr>
            <a:spLocks noGrp="1"/>
          </p:cNvSpPr>
          <p:nvPr>
            <p:ph type="title"/>
          </p:nvPr>
        </p:nvSpPr>
        <p:spPr/>
        <p:txBody>
          <a:bodyPr/>
          <a:lstStyle/>
          <a:p>
            <a:r>
              <a:rPr lang="en-US" dirty="0"/>
              <a:t>Successes</a:t>
            </a:r>
          </a:p>
        </p:txBody>
      </p:sp>
      <p:sp>
        <p:nvSpPr>
          <p:cNvPr id="3" name="Content Placeholder 2">
            <a:extLst>
              <a:ext uri="{FF2B5EF4-FFF2-40B4-BE49-F238E27FC236}">
                <a16:creationId xmlns:a16="http://schemas.microsoft.com/office/drawing/2014/main" id="{B9FAFB3C-CB66-5B1E-D41E-1DB3EE9E46E2}"/>
              </a:ext>
            </a:extLst>
          </p:cNvPr>
          <p:cNvSpPr>
            <a:spLocks noGrp="1"/>
          </p:cNvSpPr>
          <p:nvPr>
            <p:ph idx="1"/>
          </p:nvPr>
        </p:nvSpPr>
        <p:spPr>
          <a:xfrm>
            <a:off x="838200" y="1825624"/>
            <a:ext cx="10515600" cy="5032375"/>
          </a:xfrm>
        </p:spPr>
        <p:txBody>
          <a:bodyPr>
            <a:normAutofit fontScale="92500" lnSpcReduction="20000"/>
          </a:bodyPr>
          <a:lstStyle/>
          <a:p>
            <a:r>
              <a:rPr lang="en-US" dirty="0"/>
              <a:t>Complex Superintendent is invested in Ci3T</a:t>
            </a:r>
          </a:p>
          <a:p>
            <a:r>
              <a:rPr lang="en-US" dirty="0"/>
              <a:t>10 out of 13 schools have completed Ci3T training</a:t>
            </a:r>
          </a:p>
          <a:p>
            <a:r>
              <a:rPr lang="en-US" dirty="0"/>
              <a:t>3 out of 4 charter schools have completed Ci3T training</a:t>
            </a:r>
          </a:p>
          <a:p>
            <a:r>
              <a:rPr lang="en-US" dirty="0"/>
              <a:t>All schools conduct TFI to gather PBIS data fall and spring</a:t>
            </a:r>
          </a:p>
          <a:p>
            <a:r>
              <a:rPr lang="en-US" dirty="0"/>
              <a:t>All schools will have a behavior screener in place by end of this school year – SRSS-IE or BEISY</a:t>
            </a:r>
          </a:p>
          <a:p>
            <a:r>
              <a:rPr lang="en-US" dirty="0"/>
              <a:t>Cultural components are being weaved into Ci3T blueprints</a:t>
            </a:r>
          </a:p>
          <a:p>
            <a:r>
              <a:rPr lang="en-US" dirty="0"/>
              <a:t>Training of district staff to support Ci3T implementation is in year 3 </a:t>
            </a:r>
          </a:p>
          <a:p>
            <a:pPr lvl="1"/>
            <a:r>
              <a:rPr lang="en-US" dirty="0"/>
              <a:t>more staff are supporting tiered interventions – training, modeling, fidelity checks and support, data collection</a:t>
            </a:r>
          </a:p>
          <a:p>
            <a:pPr lvl="1"/>
            <a:r>
              <a:rPr lang="en-US" dirty="0"/>
              <a:t>working with teams to schedule tiered supports throughout campus</a:t>
            </a:r>
          </a:p>
          <a:p>
            <a:r>
              <a:rPr lang="en-US" dirty="0"/>
              <a:t>Fully staffed with school psychologists and clinical psychologists</a:t>
            </a:r>
          </a:p>
          <a:p>
            <a:r>
              <a:rPr lang="en-US" dirty="0"/>
              <a:t>Division of school needs to not overwhelm one role group</a:t>
            </a:r>
          </a:p>
        </p:txBody>
      </p:sp>
    </p:spTree>
    <p:extLst>
      <p:ext uri="{BB962C8B-B14F-4D97-AF65-F5344CB8AC3E}">
        <p14:creationId xmlns:p14="http://schemas.microsoft.com/office/powerpoint/2010/main" val="9296848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86"/>
        <p:cNvGrpSpPr/>
        <p:nvPr/>
      </p:nvGrpSpPr>
      <p:grpSpPr>
        <a:xfrm>
          <a:off x="0" y="0"/>
          <a:ext cx="0" cy="0"/>
          <a:chOff x="0" y="0"/>
          <a:chExt cx="0" cy="0"/>
        </a:xfrm>
      </p:grpSpPr>
      <p:pic>
        <p:nvPicPr>
          <p:cNvPr id="1087" name="Google Shape;1087;g399434b4473_0_1038"/>
          <p:cNvPicPr preferRelativeResize="0"/>
          <p:nvPr/>
        </p:nvPicPr>
        <p:blipFill rotWithShape="1">
          <a:blip r:embed="rId3" cstate="email">
            <a:alphaModFix amt="20000"/>
            <a:extLst>
              <a:ext uri="{28A0092B-C50C-407E-A947-70E740481C1C}">
                <a14:useLocalDpi xmlns:a14="http://schemas.microsoft.com/office/drawing/2010/main"/>
              </a:ext>
            </a:extLst>
          </a:blip>
          <a:srcRect l="5412" r="4675"/>
          <a:stretch/>
        </p:blipFill>
        <p:spPr>
          <a:xfrm rot="5400000">
            <a:off x="4154109" y="-982157"/>
            <a:ext cx="5218668" cy="10119743"/>
          </a:xfrm>
          <a:prstGeom prst="rect">
            <a:avLst/>
          </a:prstGeom>
          <a:noFill/>
          <a:ln>
            <a:noFill/>
          </a:ln>
        </p:spPr>
      </p:pic>
      <p:graphicFrame>
        <p:nvGraphicFramePr>
          <p:cNvPr id="1088" name="Google Shape;1088;g399434b4473_0_1038"/>
          <p:cNvGraphicFramePr/>
          <p:nvPr/>
        </p:nvGraphicFramePr>
        <p:xfrm>
          <a:off x="420182" y="991047"/>
          <a:ext cx="11403225" cy="5552660"/>
        </p:xfrm>
        <a:graphic>
          <a:graphicData uri="http://schemas.openxmlformats.org/drawingml/2006/table">
            <a:tbl>
              <a:tblPr firstRow="1" bandRow="1">
                <a:noFill/>
              </a:tblPr>
              <a:tblGrid>
                <a:gridCol w="1267025">
                  <a:extLst>
                    <a:ext uri="{9D8B030D-6E8A-4147-A177-3AD203B41FA5}">
                      <a16:colId xmlns:a16="http://schemas.microsoft.com/office/drawing/2014/main" val="20000"/>
                    </a:ext>
                  </a:extLst>
                </a:gridCol>
                <a:gridCol w="1267025">
                  <a:extLst>
                    <a:ext uri="{9D8B030D-6E8A-4147-A177-3AD203B41FA5}">
                      <a16:colId xmlns:a16="http://schemas.microsoft.com/office/drawing/2014/main" val="20001"/>
                    </a:ext>
                  </a:extLst>
                </a:gridCol>
                <a:gridCol w="1267025">
                  <a:extLst>
                    <a:ext uri="{9D8B030D-6E8A-4147-A177-3AD203B41FA5}">
                      <a16:colId xmlns:a16="http://schemas.microsoft.com/office/drawing/2014/main" val="20002"/>
                    </a:ext>
                  </a:extLst>
                </a:gridCol>
                <a:gridCol w="1267025">
                  <a:extLst>
                    <a:ext uri="{9D8B030D-6E8A-4147-A177-3AD203B41FA5}">
                      <a16:colId xmlns:a16="http://schemas.microsoft.com/office/drawing/2014/main" val="20003"/>
                    </a:ext>
                  </a:extLst>
                </a:gridCol>
                <a:gridCol w="1267025">
                  <a:extLst>
                    <a:ext uri="{9D8B030D-6E8A-4147-A177-3AD203B41FA5}">
                      <a16:colId xmlns:a16="http://schemas.microsoft.com/office/drawing/2014/main" val="20004"/>
                    </a:ext>
                  </a:extLst>
                </a:gridCol>
                <a:gridCol w="1267025">
                  <a:extLst>
                    <a:ext uri="{9D8B030D-6E8A-4147-A177-3AD203B41FA5}">
                      <a16:colId xmlns:a16="http://schemas.microsoft.com/office/drawing/2014/main" val="20005"/>
                    </a:ext>
                  </a:extLst>
                </a:gridCol>
                <a:gridCol w="1267025">
                  <a:extLst>
                    <a:ext uri="{9D8B030D-6E8A-4147-A177-3AD203B41FA5}">
                      <a16:colId xmlns:a16="http://schemas.microsoft.com/office/drawing/2014/main" val="20006"/>
                    </a:ext>
                  </a:extLst>
                </a:gridCol>
                <a:gridCol w="1267025">
                  <a:extLst>
                    <a:ext uri="{9D8B030D-6E8A-4147-A177-3AD203B41FA5}">
                      <a16:colId xmlns:a16="http://schemas.microsoft.com/office/drawing/2014/main" val="20007"/>
                    </a:ext>
                  </a:extLst>
                </a:gridCol>
                <a:gridCol w="1267025">
                  <a:extLst>
                    <a:ext uri="{9D8B030D-6E8A-4147-A177-3AD203B41FA5}">
                      <a16:colId xmlns:a16="http://schemas.microsoft.com/office/drawing/2014/main" val="20008"/>
                    </a:ext>
                  </a:extLst>
                </a:gridCol>
              </a:tblGrid>
              <a:tr h="525000">
                <a:tc>
                  <a:txBody>
                    <a:bodyPr/>
                    <a:lstStyle/>
                    <a:p>
                      <a:pPr marL="0" marR="0" lvl="0" indent="0" algn="l" rtl="0">
                        <a:spcBef>
                          <a:spcPts val="0"/>
                        </a:spcBef>
                        <a:spcAft>
                          <a:spcPts val="0"/>
                        </a:spcAft>
                        <a:buNone/>
                      </a:pPr>
                      <a:endParaRPr sz="1800"/>
                    </a:p>
                  </a:txBody>
                  <a:tcPr marL="91550" marR="91550" marT="34325" marB="34325"/>
                </a:tc>
                <a:tc>
                  <a:txBody>
                    <a:bodyPr/>
                    <a:lstStyle/>
                    <a:p>
                      <a:pPr marL="0" marR="0" lvl="0" indent="0" algn="ctr" rtl="0">
                        <a:spcBef>
                          <a:spcPts val="0"/>
                        </a:spcBef>
                        <a:spcAft>
                          <a:spcPts val="0"/>
                        </a:spcAft>
                        <a:buNone/>
                      </a:pPr>
                      <a:r>
                        <a:rPr lang="en-US" sz="1400">
                          <a:solidFill>
                            <a:schemeClr val="dk1"/>
                          </a:solidFill>
                          <a:latin typeface="Times New Roman"/>
                          <a:ea typeface="Times New Roman"/>
                          <a:cs typeface="Times New Roman"/>
                          <a:sym typeface="Times New Roman"/>
                        </a:rPr>
                        <a:t>Arrival/ Dismissal</a:t>
                      </a:r>
                      <a:endParaRPr sz="1100"/>
                    </a:p>
                  </a:txBody>
                  <a:tcPr marL="91550" marR="91550" marT="34325" marB="34325">
                    <a:solidFill>
                      <a:srgbClr val="CCAE7C"/>
                    </a:solidFill>
                  </a:tcPr>
                </a:tc>
                <a:tc>
                  <a:txBody>
                    <a:bodyPr/>
                    <a:lstStyle/>
                    <a:p>
                      <a:pPr marL="0" marR="0" lvl="0" indent="0" algn="ctr" rtl="0">
                        <a:spcBef>
                          <a:spcPts val="0"/>
                        </a:spcBef>
                        <a:spcAft>
                          <a:spcPts val="0"/>
                        </a:spcAft>
                        <a:buNone/>
                      </a:pPr>
                      <a:r>
                        <a:rPr lang="en-US" sz="1800">
                          <a:solidFill>
                            <a:schemeClr val="dk1"/>
                          </a:solidFill>
                          <a:latin typeface="Times New Roman"/>
                          <a:ea typeface="Times New Roman"/>
                          <a:cs typeface="Times New Roman"/>
                          <a:sym typeface="Times New Roman"/>
                        </a:rPr>
                        <a:t>Piko</a:t>
                      </a:r>
                      <a:endParaRPr sz="1800">
                        <a:solidFill>
                          <a:schemeClr val="dk1"/>
                        </a:solidFill>
                        <a:latin typeface="Times New Roman"/>
                        <a:ea typeface="Times New Roman"/>
                        <a:cs typeface="Times New Roman"/>
                        <a:sym typeface="Times New Roman"/>
                      </a:endParaRPr>
                    </a:p>
                  </a:txBody>
                  <a:tcPr marL="91550" marR="91550" marT="34325" marB="34325">
                    <a:solidFill>
                      <a:srgbClr val="CCAE7C"/>
                    </a:solidFill>
                  </a:tcPr>
                </a:tc>
                <a:tc>
                  <a:txBody>
                    <a:bodyPr/>
                    <a:lstStyle/>
                    <a:p>
                      <a:pPr marL="0" marR="0" lvl="0" indent="0" algn="ctr" rtl="0">
                        <a:spcBef>
                          <a:spcPts val="0"/>
                        </a:spcBef>
                        <a:spcAft>
                          <a:spcPts val="0"/>
                        </a:spcAft>
                        <a:buNone/>
                      </a:pPr>
                      <a:r>
                        <a:rPr lang="en-US" sz="1400">
                          <a:solidFill>
                            <a:schemeClr val="dk1"/>
                          </a:solidFill>
                          <a:latin typeface="Times New Roman"/>
                          <a:ea typeface="Times New Roman"/>
                          <a:cs typeface="Times New Roman"/>
                          <a:sym typeface="Times New Roman"/>
                        </a:rPr>
                        <a:t>Classroom/</a:t>
                      </a:r>
                      <a:endParaRPr sz="1100"/>
                    </a:p>
                    <a:p>
                      <a:pPr marL="0" marR="0" lvl="0" indent="0" algn="ctr" rtl="0">
                        <a:spcBef>
                          <a:spcPts val="0"/>
                        </a:spcBef>
                        <a:spcAft>
                          <a:spcPts val="0"/>
                        </a:spcAft>
                        <a:buNone/>
                      </a:pPr>
                      <a:r>
                        <a:rPr lang="en-US" sz="1400">
                          <a:solidFill>
                            <a:schemeClr val="dk1"/>
                          </a:solidFill>
                          <a:latin typeface="Times New Roman"/>
                          <a:ea typeface="Times New Roman"/>
                          <a:cs typeface="Times New Roman"/>
                          <a:sym typeface="Times New Roman"/>
                        </a:rPr>
                        <a:t>Instruction</a:t>
                      </a:r>
                      <a:endParaRPr sz="1100"/>
                    </a:p>
                  </a:txBody>
                  <a:tcPr marL="91550" marR="91550" marT="34325" marB="34325">
                    <a:solidFill>
                      <a:srgbClr val="CCAE7C"/>
                    </a:solidFill>
                  </a:tcPr>
                </a:tc>
                <a:tc>
                  <a:txBody>
                    <a:bodyPr/>
                    <a:lstStyle/>
                    <a:p>
                      <a:pPr marL="0" marR="0" lvl="0" indent="0" algn="ctr" rtl="0">
                        <a:spcBef>
                          <a:spcPts val="0"/>
                        </a:spcBef>
                        <a:spcAft>
                          <a:spcPts val="0"/>
                        </a:spcAft>
                        <a:buNone/>
                      </a:pPr>
                      <a:r>
                        <a:rPr lang="en-US" sz="1500">
                          <a:solidFill>
                            <a:schemeClr val="dk1"/>
                          </a:solidFill>
                          <a:latin typeface="Times New Roman"/>
                          <a:ea typeface="Times New Roman"/>
                          <a:cs typeface="Times New Roman"/>
                          <a:sym typeface="Times New Roman"/>
                        </a:rPr>
                        <a:t>Passing/ Hallway</a:t>
                      </a:r>
                      <a:endParaRPr sz="1100"/>
                    </a:p>
                  </a:txBody>
                  <a:tcPr marL="91550" marR="91550" marT="34325" marB="34325">
                    <a:solidFill>
                      <a:srgbClr val="CCAE7C"/>
                    </a:solidFill>
                  </a:tcPr>
                </a:tc>
                <a:tc>
                  <a:txBody>
                    <a:bodyPr/>
                    <a:lstStyle/>
                    <a:p>
                      <a:pPr marL="0" marR="0" lvl="0" indent="0" algn="ctr" rtl="0">
                        <a:spcBef>
                          <a:spcPts val="0"/>
                        </a:spcBef>
                        <a:spcAft>
                          <a:spcPts val="0"/>
                        </a:spcAft>
                        <a:buNone/>
                      </a:pPr>
                      <a:r>
                        <a:rPr lang="en-US" sz="1500">
                          <a:solidFill>
                            <a:schemeClr val="dk1"/>
                          </a:solidFill>
                          <a:latin typeface="Times New Roman"/>
                          <a:ea typeface="Times New Roman"/>
                          <a:cs typeface="Times New Roman"/>
                          <a:sym typeface="Times New Roman"/>
                        </a:rPr>
                        <a:t>Bathroom</a:t>
                      </a:r>
                      <a:endParaRPr sz="1100"/>
                    </a:p>
                  </a:txBody>
                  <a:tcPr marL="91550" marR="91550" marT="34325" marB="34325">
                    <a:solidFill>
                      <a:srgbClr val="CCAE7C"/>
                    </a:solidFill>
                  </a:tcPr>
                </a:tc>
                <a:tc>
                  <a:txBody>
                    <a:bodyPr/>
                    <a:lstStyle/>
                    <a:p>
                      <a:pPr marL="0" marR="0" lvl="0" indent="0" algn="ctr" rtl="0">
                        <a:spcBef>
                          <a:spcPts val="0"/>
                        </a:spcBef>
                        <a:spcAft>
                          <a:spcPts val="0"/>
                        </a:spcAft>
                        <a:buNone/>
                      </a:pPr>
                      <a:r>
                        <a:rPr lang="en-US" sz="1200">
                          <a:solidFill>
                            <a:schemeClr val="dk1"/>
                          </a:solidFill>
                          <a:latin typeface="Times New Roman"/>
                          <a:ea typeface="Times New Roman"/>
                          <a:cs typeface="Times New Roman"/>
                          <a:sym typeface="Times New Roman"/>
                        </a:rPr>
                        <a:t>Cafeteria/</a:t>
                      </a:r>
                      <a:endParaRPr sz="1100"/>
                    </a:p>
                    <a:p>
                      <a:pPr marL="0" marR="0" lvl="0" indent="0" algn="ctr" rtl="0">
                        <a:spcBef>
                          <a:spcPts val="0"/>
                        </a:spcBef>
                        <a:spcAft>
                          <a:spcPts val="0"/>
                        </a:spcAft>
                        <a:buNone/>
                      </a:pPr>
                      <a:r>
                        <a:rPr lang="en-US" sz="1200">
                          <a:solidFill>
                            <a:schemeClr val="dk1"/>
                          </a:solidFill>
                          <a:latin typeface="Times New Roman"/>
                          <a:ea typeface="Times New Roman"/>
                          <a:cs typeface="Times New Roman"/>
                          <a:sym typeface="Times New Roman"/>
                        </a:rPr>
                        <a:t>Eating Area</a:t>
                      </a:r>
                      <a:endParaRPr sz="1100"/>
                    </a:p>
                  </a:txBody>
                  <a:tcPr marL="91550" marR="91550" marT="34325" marB="34325">
                    <a:solidFill>
                      <a:srgbClr val="CCAE7C"/>
                    </a:solidFill>
                  </a:tcPr>
                </a:tc>
                <a:tc>
                  <a:txBody>
                    <a:bodyPr/>
                    <a:lstStyle/>
                    <a:p>
                      <a:pPr marL="0" marR="0" lvl="0" indent="0" algn="ctr" rtl="0">
                        <a:spcBef>
                          <a:spcPts val="0"/>
                        </a:spcBef>
                        <a:spcAft>
                          <a:spcPts val="0"/>
                        </a:spcAft>
                        <a:buNone/>
                      </a:pPr>
                      <a:r>
                        <a:rPr lang="en-US" sz="1100">
                          <a:solidFill>
                            <a:schemeClr val="dk1"/>
                          </a:solidFill>
                          <a:latin typeface="Times New Roman"/>
                          <a:ea typeface="Times New Roman"/>
                          <a:cs typeface="Times New Roman"/>
                          <a:sym typeface="Times New Roman"/>
                        </a:rPr>
                        <a:t>Common Area/ Recess Area</a:t>
                      </a:r>
                      <a:endParaRPr sz="1100"/>
                    </a:p>
                  </a:txBody>
                  <a:tcPr marL="91550" marR="91550" marT="34325" marB="34325">
                    <a:solidFill>
                      <a:srgbClr val="CCAE7C"/>
                    </a:solidFill>
                  </a:tcPr>
                </a:tc>
                <a:tc>
                  <a:txBody>
                    <a:bodyPr/>
                    <a:lstStyle/>
                    <a:p>
                      <a:pPr marL="0" marR="0" lvl="0" indent="0" algn="ctr" rtl="0">
                        <a:spcBef>
                          <a:spcPts val="0"/>
                        </a:spcBef>
                        <a:spcAft>
                          <a:spcPts val="0"/>
                        </a:spcAft>
                        <a:buNone/>
                      </a:pPr>
                      <a:r>
                        <a:rPr lang="en-US" sz="1400">
                          <a:solidFill>
                            <a:schemeClr val="dk1"/>
                          </a:solidFill>
                          <a:latin typeface="Times New Roman"/>
                          <a:ea typeface="Times New Roman"/>
                          <a:cs typeface="Times New Roman"/>
                          <a:sym typeface="Times New Roman"/>
                        </a:rPr>
                        <a:t>Bus/ Huakaʻi</a:t>
                      </a:r>
                      <a:endParaRPr sz="1400">
                        <a:solidFill>
                          <a:schemeClr val="dk1"/>
                        </a:solidFill>
                        <a:latin typeface="Times New Roman"/>
                        <a:ea typeface="Times New Roman"/>
                        <a:cs typeface="Times New Roman"/>
                        <a:sym typeface="Times New Roman"/>
                      </a:endParaRPr>
                    </a:p>
                  </a:txBody>
                  <a:tcPr marL="91550" marR="91550" marT="34325" marB="34325">
                    <a:solidFill>
                      <a:srgbClr val="CCAE7C"/>
                    </a:solidFill>
                  </a:tcPr>
                </a:tc>
                <a:extLst>
                  <a:ext uri="{0D108BD9-81ED-4DB2-BD59-A6C34878D82A}">
                    <a16:rowId xmlns:a16="http://schemas.microsoft.com/office/drawing/2014/main" val="10000"/>
                  </a:ext>
                </a:extLst>
              </a:tr>
              <a:tr h="1226000">
                <a:tc>
                  <a:txBody>
                    <a:bodyPr/>
                    <a:lstStyle/>
                    <a:p>
                      <a:pPr marL="0" marR="0" lvl="0" indent="0" algn="ctr" rtl="0">
                        <a:spcBef>
                          <a:spcPts val="0"/>
                        </a:spcBef>
                        <a:spcAft>
                          <a:spcPts val="0"/>
                        </a:spcAft>
                        <a:buNone/>
                      </a:pPr>
                      <a:r>
                        <a:rPr lang="en-US" sz="1200"/>
                        <a:t>ʻanoʻano</a:t>
                      </a:r>
                      <a:endParaRPr sz="1200"/>
                    </a:p>
                  </a:txBody>
                  <a:tcPr marL="91550" marR="91550" marT="34325" marB="34325" anchor="ctr"/>
                </a:tc>
                <a:tc>
                  <a:txBody>
                    <a:bodyPr/>
                    <a:lstStyle/>
                    <a:p>
                      <a:pPr marL="127000" marR="0" lvl="0" indent="-127000" algn="l" rtl="0">
                        <a:spcBef>
                          <a:spcPts val="0"/>
                        </a:spcBef>
                        <a:spcAft>
                          <a:spcPts val="0"/>
                        </a:spcAft>
                        <a:buClr>
                          <a:schemeClr val="dk1"/>
                        </a:buClr>
                        <a:buSzPts val="600"/>
                        <a:buFont typeface="Arial"/>
                        <a:buChar char="•"/>
                      </a:pPr>
                      <a:r>
                        <a:rPr lang="en-US" sz="600"/>
                        <a:t>Hōʻea mai me ka mākaukau a hoʻi ika hale me nā mea pono.</a:t>
                      </a:r>
                      <a:endParaRPr sz="1100"/>
                    </a:p>
                    <a:p>
                      <a:pPr marL="127000" marR="0" lvl="0" indent="-127000" algn="l" rtl="0">
                        <a:spcBef>
                          <a:spcPts val="0"/>
                        </a:spcBef>
                        <a:spcAft>
                          <a:spcPts val="0"/>
                        </a:spcAft>
                        <a:buClr>
                          <a:schemeClr val="dk1"/>
                        </a:buClr>
                        <a:buSzPts val="600"/>
                        <a:buFont typeface="Arial"/>
                        <a:buChar char="•"/>
                      </a:pPr>
                      <a:r>
                        <a:rPr lang="en-US" sz="600"/>
                        <a:t>Hōʻea ma kahi kūpono ke hiki mai i ke kula a ma hope pono o ke kula.</a:t>
                      </a:r>
                      <a:endParaRPr sz="1100"/>
                    </a:p>
                    <a:p>
                      <a:pPr marL="127000" marR="0" lvl="0" indent="-127000" algn="l" rtl="0">
                        <a:spcBef>
                          <a:spcPts val="0"/>
                        </a:spcBef>
                        <a:spcAft>
                          <a:spcPts val="0"/>
                        </a:spcAft>
                        <a:buClr>
                          <a:schemeClr val="dk1"/>
                        </a:buClr>
                        <a:buSzPts val="600"/>
                        <a:buFont typeface="Arial"/>
                        <a:buChar char="•"/>
                      </a:pPr>
                      <a:r>
                        <a:rPr lang="en-US" sz="600"/>
                        <a:t>ʻAʻole e hoʻopaʻakikī ka haʻalele i ka makua</a:t>
                      </a:r>
                      <a:endParaRPr sz="600"/>
                    </a:p>
                    <a:p>
                      <a:pPr marL="127000" marR="0" lvl="0" indent="-127000" algn="l" rtl="0">
                        <a:spcBef>
                          <a:spcPts val="0"/>
                        </a:spcBef>
                        <a:spcAft>
                          <a:spcPts val="0"/>
                        </a:spcAft>
                        <a:buClr>
                          <a:schemeClr val="dk1"/>
                        </a:buClr>
                        <a:buSzPts val="600"/>
                        <a:buFont typeface="Arial"/>
                        <a:buChar char="•"/>
                      </a:pPr>
                      <a:r>
                        <a:rPr lang="en-US" sz="600"/>
                        <a:t>E puka i waho ke kāhea ʻia. </a:t>
                      </a:r>
                      <a:endParaRPr sz="1100"/>
                    </a:p>
                    <a:p>
                      <a:pPr marL="127000" marR="0" lvl="0" indent="-127000" algn="l" rtl="0">
                        <a:spcBef>
                          <a:spcPts val="0"/>
                        </a:spcBef>
                        <a:spcAft>
                          <a:spcPts val="0"/>
                        </a:spcAft>
                        <a:buClr>
                          <a:schemeClr val="dk1"/>
                        </a:buClr>
                        <a:buSzPts val="600"/>
                        <a:buFont typeface="Arial"/>
                        <a:buChar char="•"/>
                      </a:pPr>
                      <a:r>
                        <a:rPr lang="en-US" sz="600"/>
                        <a:t>E lawe i kāu mau mea.</a:t>
                      </a:r>
                      <a:endParaRPr sz="700"/>
                    </a:p>
                  </a:txBody>
                  <a:tcPr marL="91550" marR="91550" marT="34325" marB="34325"/>
                </a:tc>
                <a:tc>
                  <a:txBody>
                    <a:bodyPr/>
                    <a:lstStyle/>
                    <a:p>
                      <a:pPr marL="127000" marR="0" lvl="0" indent="-133350" algn="l" rtl="0">
                        <a:spcBef>
                          <a:spcPts val="0"/>
                        </a:spcBef>
                        <a:spcAft>
                          <a:spcPts val="0"/>
                        </a:spcAft>
                        <a:buClr>
                          <a:schemeClr val="dk1"/>
                        </a:buClr>
                        <a:buSzPts val="700"/>
                        <a:buFont typeface="Arial"/>
                        <a:buChar char="•"/>
                      </a:pPr>
                      <a:r>
                        <a:rPr lang="en-US" sz="700"/>
                        <a:t>Maiau a maʻemaʻe (Lole Makalike, kou kino).</a:t>
                      </a:r>
                      <a:endParaRPr sz="1100"/>
                    </a:p>
                    <a:p>
                      <a:pPr marL="127000" marR="0" lvl="0" indent="-133350" algn="l" rtl="0">
                        <a:spcBef>
                          <a:spcPts val="0"/>
                        </a:spcBef>
                        <a:spcAft>
                          <a:spcPts val="0"/>
                        </a:spcAft>
                        <a:buClr>
                          <a:schemeClr val="dk1"/>
                        </a:buClr>
                        <a:buSzPts val="700"/>
                        <a:buFont typeface="Arial"/>
                        <a:buChar char="•"/>
                      </a:pPr>
                      <a:r>
                        <a:rPr lang="en-US" sz="700"/>
                        <a:t>Pali ke kua, mahina ke alo, kū me ka mākaukau (lima ma ka ʻaoʻao, ʻaʻohe leo.</a:t>
                      </a:r>
                      <a:endParaRPr sz="1100"/>
                    </a:p>
                    <a:p>
                      <a:pPr marL="127000" marR="0" lvl="0" indent="-133350" algn="l" rtl="0">
                        <a:spcBef>
                          <a:spcPts val="0"/>
                        </a:spcBef>
                        <a:spcAft>
                          <a:spcPts val="0"/>
                        </a:spcAft>
                        <a:buClr>
                          <a:schemeClr val="dk1"/>
                        </a:buClr>
                        <a:buSzPts val="700"/>
                        <a:buFont typeface="Arial"/>
                        <a:buChar char="•"/>
                      </a:pPr>
                      <a:r>
                        <a:rPr lang="en-US" sz="700"/>
                        <a:t>Komo ma ka hana.</a:t>
                      </a:r>
                      <a:endParaRPr sz="1100"/>
                    </a:p>
                    <a:p>
                      <a:pPr marL="127000" marR="0" lvl="0" indent="-133350" algn="l" rtl="0">
                        <a:spcBef>
                          <a:spcPts val="0"/>
                        </a:spcBef>
                        <a:spcAft>
                          <a:spcPts val="0"/>
                        </a:spcAft>
                        <a:buClr>
                          <a:schemeClr val="dk1"/>
                        </a:buClr>
                        <a:buSzPts val="700"/>
                        <a:buFont typeface="Arial"/>
                        <a:buChar char="•"/>
                      </a:pPr>
                      <a:r>
                        <a:rPr lang="en-US" sz="700"/>
                        <a:t>Hōʻea ma ka ma ka manawa kūpono.</a:t>
                      </a:r>
                      <a:endParaRPr sz="1100"/>
                    </a:p>
                    <a:p>
                      <a:pPr marL="127000" marR="0" lvl="0" indent="-88900" algn="l" rtl="0">
                        <a:spcBef>
                          <a:spcPts val="0"/>
                        </a:spcBef>
                        <a:spcAft>
                          <a:spcPts val="0"/>
                        </a:spcAft>
                        <a:buClr>
                          <a:schemeClr val="dk1"/>
                        </a:buClr>
                        <a:buSzPts val="700"/>
                        <a:buFont typeface="Arial"/>
                        <a:buNone/>
                      </a:pPr>
                      <a:endParaRPr sz="700"/>
                    </a:p>
                  </a:txBody>
                  <a:tcPr marL="91550" marR="91550" marT="34325" marB="34325"/>
                </a:tc>
                <a:tc>
                  <a:txBody>
                    <a:bodyPr/>
                    <a:lstStyle/>
                    <a:p>
                      <a:pPr marL="127000" marR="0" lvl="0" indent="-133350" algn="l" rtl="0">
                        <a:spcBef>
                          <a:spcPts val="0"/>
                        </a:spcBef>
                        <a:spcAft>
                          <a:spcPts val="0"/>
                        </a:spcAft>
                        <a:buClr>
                          <a:schemeClr val="dk1"/>
                        </a:buClr>
                        <a:buSzPts val="700"/>
                        <a:buFont typeface="Arial"/>
                        <a:buChar char="•"/>
                      </a:pPr>
                      <a:r>
                        <a:rPr lang="en-US" sz="700"/>
                        <a:t>Mālama kūpono i ka manawa ma ka papa.</a:t>
                      </a:r>
                      <a:endParaRPr sz="1100"/>
                    </a:p>
                    <a:p>
                      <a:pPr marL="127000" marR="0" lvl="0" indent="-133350" algn="l" rtl="0">
                        <a:spcBef>
                          <a:spcPts val="0"/>
                        </a:spcBef>
                        <a:spcAft>
                          <a:spcPts val="0"/>
                        </a:spcAft>
                        <a:buClr>
                          <a:schemeClr val="dk1"/>
                        </a:buClr>
                        <a:buSzPts val="700"/>
                        <a:buFont typeface="Arial"/>
                        <a:buChar char="•"/>
                      </a:pPr>
                      <a:r>
                        <a:rPr lang="en-US" sz="700"/>
                        <a:t>E komo piha i ka hana.</a:t>
                      </a:r>
                      <a:endParaRPr sz="1100"/>
                    </a:p>
                    <a:p>
                      <a:pPr marL="127000" marR="0" lvl="0" indent="-133350" algn="l" rtl="0">
                        <a:spcBef>
                          <a:spcPts val="0"/>
                        </a:spcBef>
                        <a:spcAft>
                          <a:spcPts val="0"/>
                        </a:spcAft>
                        <a:buClr>
                          <a:schemeClr val="dk1"/>
                        </a:buClr>
                        <a:buSzPts val="700"/>
                        <a:buFont typeface="Arial"/>
                        <a:buChar char="•"/>
                      </a:pPr>
                      <a:r>
                        <a:rPr lang="en-US" sz="700"/>
                        <a:t>E hoʻokō maikaʻi i nā kuleana a pau.</a:t>
                      </a:r>
                      <a:endParaRPr sz="1100"/>
                    </a:p>
                    <a:p>
                      <a:pPr marL="127000" marR="0" lvl="0" indent="-133350" algn="l" rtl="0">
                        <a:spcBef>
                          <a:spcPts val="0"/>
                        </a:spcBef>
                        <a:spcAft>
                          <a:spcPts val="0"/>
                        </a:spcAft>
                        <a:buClr>
                          <a:schemeClr val="dk1"/>
                        </a:buClr>
                        <a:buSzPts val="700"/>
                        <a:buFont typeface="Arial"/>
                        <a:buChar char="•"/>
                      </a:pPr>
                      <a:r>
                        <a:rPr lang="en-US" sz="700"/>
                        <a:t>Mai kikahō i ke kumu i ka papa.</a:t>
                      </a:r>
                      <a:endParaRPr sz="1100"/>
                    </a:p>
                    <a:p>
                      <a:pPr marL="127000" marR="0" lvl="0" indent="-133350" algn="l" rtl="0">
                        <a:spcBef>
                          <a:spcPts val="0"/>
                        </a:spcBef>
                        <a:spcAft>
                          <a:spcPts val="0"/>
                        </a:spcAft>
                        <a:buClr>
                          <a:schemeClr val="dk1"/>
                        </a:buClr>
                        <a:buSzPts val="700"/>
                        <a:buFont typeface="Arial"/>
                        <a:buChar char="•"/>
                      </a:pPr>
                      <a:r>
                        <a:rPr lang="en-US" sz="700"/>
                        <a:t>Makaʻala i ka maʻemaʻe.</a:t>
                      </a:r>
                      <a:endParaRPr sz="1100"/>
                    </a:p>
                    <a:p>
                      <a:pPr marL="127000" marR="0" lvl="0" indent="-133350" algn="l" rtl="0">
                        <a:spcBef>
                          <a:spcPts val="0"/>
                        </a:spcBef>
                        <a:spcAft>
                          <a:spcPts val="0"/>
                        </a:spcAft>
                        <a:buClr>
                          <a:schemeClr val="dk1"/>
                        </a:buClr>
                        <a:buSzPts val="700"/>
                        <a:buFont typeface="Arial"/>
                        <a:buChar char="•"/>
                      </a:pPr>
                      <a:r>
                        <a:rPr lang="en-US" sz="700"/>
                        <a:t>E hahai i nā lula o ka lumi papa.</a:t>
                      </a:r>
                      <a:endParaRPr sz="1100"/>
                    </a:p>
                  </a:txBody>
                  <a:tcPr marL="91550" marR="91550" marT="34325" marB="34325"/>
                </a:tc>
                <a:tc>
                  <a:txBody>
                    <a:bodyPr/>
                    <a:lstStyle/>
                    <a:p>
                      <a:pPr marL="127000" marR="0" lvl="0" indent="-133350" algn="l" rtl="0">
                        <a:spcBef>
                          <a:spcPts val="0"/>
                        </a:spcBef>
                        <a:spcAft>
                          <a:spcPts val="0"/>
                        </a:spcAft>
                        <a:buClr>
                          <a:schemeClr val="dk1"/>
                        </a:buClr>
                        <a:buSzPts val="700"/>
                        <a:buFont typeface="Arial"/>
                        <a:buChar char="•"/>
                      </a:pPr>
                      <a:r>
                        <a:rPr lang="en-US" sz="700"/>
                        <a:t>Holoē -e kū laina.</a:t>
                      </a:r>
                      <a:endParaRPr sz="1100"/>
                    </a:p>
                    <a:p>
                      <a:pPr marL="127000" marR="0" lvl="0" indent="-133350" algn="l" rtl="0">
                        <a:spcBef>
                          <a:spcPts val="0"/>
                        </a:spcBef>
                        <a:spcAft>
                          <a:spcPts val="0"/>
                        </a:spcAft>
                        <a:buClr>
                          <a:srgbClr val="FF0000"/>
                        </a:buClr>
                        <a:buSzPts val="700"/>
                        <a:buFont typeface="Arial"/>
                        <a:buChar char="•"/>
                      </a:pPr>
                      <a:r>
                        <a:rPr lang="en-US" sz="700">
                          <a:solidFill>
                            <a:srgbClr val="FF0000"/>
                          </a:solidFill>
                        </a:rPr>
                        <a:t>Keeping hands and feet to myself.</a:t>
                      </a:r>
                      <a:endParaRPr sz="1100"/>
                    </a:p>
                    <a:p>
                      <a:pPr marL="127000" marR="0" lvl="0" indent="-133350" algn="l" rtl="0">
                        <a:spcBef>
                          <a:spcPts val="0"/>
                        </a:spcBef>
                        <a:spcAft>
                          <a:spcPts val="0"/>
                        </a:spcAft>
                        <a:buClr>
                          <a:schemeClr val="dk1"/>
                        </a:buClr>
                        <a:buSzPts val="700"/>
                        <a:buFont typeface="Arial"/>
                        <a:buChar char="•"/>
                      </a:pPr>
                      <a:r>
                        <a:rPr lang="en-US" sz="700"/>
                        <a:t>ʻIke i nā lula no kēlā me kēia wahi a mālama. </a:t>
                      </a:r>
                      <a:endParaRPr sz="1100"/>
                    </a:p>
                    <a:p>
                      <a:pPr marL="127000" marR="0" lvl="0" indent="-133350" algn="l" rtl="0">
                        <a:spcBef>
                          <a:spcPts val="0"/>
                        </a:spcBef>
                        <a:spcAft>
                          <a:spcPts val="0"/>
                        </a:spcAft>
                        <a:buClr>
                          <a:schemeClr val="dk1"/>
                        </a:buClr>
                        <a:buSzPts val="700"/>
                        <a:buFont typeface="Arial"/>
                        <a:buChar char="•"/>
                      </a:pPr>
                      <a:r>
                        <a:rPr lang="en-US" sz="700"/>
                        <a:t>Holoē- e hele wāwae, ʻaʻole e holo.</a:t>
                      </a:r>
                      <a:endParaRPr sz="1100"/>
                    </a:p>
                    <a:p>
                      <a:pPr marL="127000" marR="0" lvl="0" indent="-133350" algn="l" rtl="0">
                        <a:spcBef>
                          <a:spcPts val="0"/>
                        </a:spcBef>
                        <a:spcAft>
                          <a:spcPts val="0"/>
                        </a:spcAft>
                        <a:buClr>
                          <a:schemeClr val="dk1"/>
                        </a:buClr>
                        <a:buSzPts val="700"/>
                        <a:buFont typeface="Arial"/>
                        <a:buChar char="•"/>
                      </a:pPr>
                      <a:r>
                        <a:rPr lang="en-US" sz="700"/>
                        <a:t>Kiloi i ka ʻōpala i kahi kūpono.</a:t>
                      </a:r>
                      <a:endParaRPr sz="1100"/>
                    </a:p>
                    <a:p>
                      <a:pPr marL="127000" marR="0" lvl="0" indent="-133350" algn="l" rtl="0">
                        <a:spcBef>
                          <a:spcPts val="0"/>
                        </a:spcBef>
                        <a:spcAft>
                          <a:spcPts val="0"/>
                        </a:spcAft>
                        <a:buClr>
                          <a:srgbClr val="FF0000"/>
                        </a:buClr>
                        <a:buSzPts val="700"/>
                        <a:buFont typeface="Arial"/>
                        <a:buChar char="•"/>
                      </a:pPr>
                      <a:r>
                        <a:rPr lang="en-US" sz="700">
                          <a:solidFill>
                            <a:srgbClr val="FF0000"/>
                          </a:solidFill>
                        </a:rPr>
                        <a:t>Be aware of you and not others.</a:t>
                      </a:r>
                      <a:endParaRPr sz="1100"/>
                    </a:p>
                  </a:txBody>
                  <a:tcPr marL="91550" marR="91550" marT="34325" marB="34325"/>
                </a:tc>
                <a:tc>
                  <a:txBody>
                    <a:bodyPr/>
                    <a:lstStyle/>
                    <a:p>
                      <a:pPr marL="127000" marR="0" lvl="0" indent="-133350" algn="l" rtl="0">
                        <a:spcBef>
                          <a:spcPts val="0"/>
                        </a:spcBef>
                        <a:spcAft>
                          <a:spcPts val="0"/>
                        </a:spcAft>
                        <a:buClr>
                          <a:schemeClr val="dk1"/>
                        </a:buClr>
                        <a:buSzPts val="700"/>
                        <a:buFont typeface="Arial"/>
                        <a:buChar char="•"/>
                      </a:pPr>
                      <a:r>
                        <a:rPr lang="en-US" sz="700"/>
                        <a:t>Hele i ka lua ma ka manawa kūpono.</a:t>
                      </a:r>
                      <a:endParaRPr sz="1100"/>
                    </a:p>
                    <a:p>
                      <a:pPr marL="127000" marR="0" lvl="0" indent="-133350" algn="l" rtl="0">
                        <a:spcBef>
                          <a:spcPts val="0"/>
                        </a:spcBef>
                        <a:spcAft>
                          <a:spcPts val="0"/>
                        </a:spcAft>
                        <a:buClr>
                          <a:schemeClr val="dk1"/>
                        </a:buClr>
                        <a:buSzPts val="700"/>
                        <a:buFont typeface="Arial"/>
                        <a:buChar char="•"/>
                      </a:pPr>
                      <a:r>
                        <a:rPr lang="en-US" sz="700"/>
                        <a:t>Holoi I kou mau lima me ke kopa.</a:t>
                      </a:r>
                      <a:endParaRPr sz="1100"/>
                    </a:p>
                    <a:p>
                      <a:pPr marL="127000" marR="0" lvl="0" indent="-133350" algn="l" rtl="0">
                        <a:spcBef>
                          <a:spcPts val="0"/>
                        </a:spcBef>
                        <a:spcAft>
                          <a:spcPts val="0"/>
                        </a:spcAft>
                        <a:buClr>
                          <a:schemeClr val="dk1"/>
                        </a:buClr>
                        <a:buSzPts val="700"/>
                        <a:buFont typeface="Arial"/>
                        <a:buChar char="•"/>
                      </a:pPr>
                      <a:r>
                        <a:rPr lang="en-US" sz="700"/>
                        <a:t>Holoi i kou mau lima.</a:t>
                      </a:r>
                      <a:endParaRPr sz="1100"/>
                    </a:p>
                    <a:p>
                      <a:pPr marL="127000" marR="0" lvl="0" indent="-133350" algn="l" rtl="0">
                        <a:spcBef>
                          <a:spcPts val="0"/>
                        </a:spcBef>
                        <a:spcAft>
                          <a:spcPts val="0"/>
                        </a:spcAft>
                        <a:buClr>
                          <a:schemeClr val="dk1"/>
                        </a:buClr>
                        <a:buSzPts val="700"/>
                        <a:buFont typeface="Arial"/>
                        <a:buChar char="•"/>
                      </a:pPr>
                      <a:r>
                        <a:rPr lang="en-US" sz="700"/>
                        <a:t>E hoʻoholo i ka wai.</a:t>
                      </a:r>
                      <a:endParaRPr sz="1100"/>
                    </a:p>
                    <a:p>
                      <a:pPr marL="127000" marR="0" lvl="0" indent="-133350" algn="l" rtl="0">
                        <a:spcBef>
                          <a:spcPts val="0"/>
                        </a:spcBef>
                        <a:spcAft>
                          <a:spcPts val="0"/>
                        </a:spcAft>
                        <a:buClr>
                          <a:schemeClr val="dk1"/>
                        </a:buClr>
                        <a:buSzPts val="700"/>
                        <a:buFont typeface="Arial"/>
                        <a:buChar char="•"/>
                      </a:pPr>
                      <a:r>
                        <a:rPr lang="en-US" sz="700"/>
                        <a:t>Kīloi i nā kāwele I hoʻohana ʻia ma kahi kūpono.</a:t>
                      </a:r>
                      <a:endParaRPr sz="1100"/>
                    </a:p>
                    <a:p>
                      <a:pPr marL="127000" marR="0" lvl="0" indent="-133350" algn="l" rtl="0">
                        <a:spcBef>
                          <a:spcPts val="0"/>
                        </a:spcBef>
                        <a:spcAft>
                          <a:spcPts val="0"/>
                        </a:spcAft>
                        <a:buClr>
                          <a:schemeClr val="dk1"/>
                        </a:buClr>
                        <a:buSzPts val="700"/>
                        <a:buFont typeface="Arial"/>
                        <a:buChar char="•"/>
                      </a:pPr>
                      <a:r>
                        <a:rPr lang="en-US" sz="700"/>
                        <a:t>Hoi mua i ke kumu ma mua oka hele ʻana ka lua. (?)</a:t>
                      </a:r>
                      <a:endParaRPr sz="1100"/>
                    </a:p>
                  </a:txBody>
                  <a:tcPr marL="91550" marR="91550" marT="34325" marB="34325"/>
                </a:tc>
                <a:tc>
                  <a:txBody>
                    <a:bodyPr/>
                    <a:lstStyle/>
                    <a:p>
                      <a:pPr marL="127000" marR="0" lvl="0" indent="-133350" algn="l" rtl="0">
                        <a:spcBef>
                          <a:spcPts val="0"/>
                        </a:spcBef>
                        <a:spcAft>
                          <a:spcPts val="0"/>
                        </a:spcAft>
                        <a:buClr>
                          <a:srgbClr val="FF0000"/>
                        </a:buClr>
                        <a:buSzPts val="700"/>
                        <a:buFont typeface="Arial"/>
                        <a:buChar char="•"/>
                      </a:pPr>
                      <a:r>
                        <a:rPr lang="en-US" sz="700">
                          <a:solidFill>
                            <a:srgbClr val="FF0000"/>
                          </a:solidFill>
                        </a:rPr>
                        <a:t>Cleaning up after yourself.</a:t>
                      </a:r>
                      <a:endParaRPr sz="1100"/>
                    </a:p>
                    <a:p>
                      <a:pPr marL="127000" marR="0" lvl="0" indent="-133350" algn="l" rtl="0">
                        <a:spcBef>
                          <a:spcPts val="0"/>
                        </a:spcBef>
                        <a:spcAft>
                          <a:spcPts val="0"/>
                        </a:spcAft>
                        <a:buClr>
                          <a:schemeClr val="dk1"/>
                        </a:buClr>
                        <a:buSzPts val="700"/>
                        <a:buFont typeface="Arial"/>
                        <a:buChar char="•"/>
                      </a:pPr>
                      <a:r>
                        <a:rPr lang="en-US" sz="700"/>
                        <a:t>E mālama i nā lima iā ʻoe iho.</a:t>
                      </a:r>
                      <a:endParaRPr sz="1100"/>
                    </a:p>
                    <a:p>
                      <a:pPr marL="127000" marR="0" lvl="0" indent="-133350" algn="l" rtl="0">
                        <a:spcBef>
                          <a:spcPts val="0"/>
                        </a:spcBef>
                        <a:spcAft>
                          <a:spcPts val="0"/>
                        </a:spcAft>
                        <a:buClr>
                          <a:srgbClr val="FF0000"/>
                        </a:buClr>
                        <a:buSzPts val="700"/>
                        <a:buFont typeface="Arial"/>
                        <a:buChar char="•"/>
                      </a:pPr>
                      <a:r>
                        <a:rPr lang="en-US" sz="700">
                          <a:solidFill>
                            <a:srgbClr val="FF0000"/>
                          </a:solidFill>
                        </a:rPr>
                        <a:t>Eating your own food or asking to share.</a:t>
                      </a:r>
                      <a:endParaRPr sz="1100"/>
                    </a:p>
                    <a:p>
                      <a:pPr marL="127000" marR="0" lvl="0" indent="-133350" algn="l" rtl="0">
                        <a:spcBef>
                          <a:spcPts val="0"/>
                        </a:spcBef>
                        <a:spcAft>
                          <a:spcPts val="0"/>
                        </a:spcAft>
                        <a:buClr>
                          <a:srgbClr val="FF0000"/>
                        </a:buClr>
                        <a:buSzPts val="700"/>
                        <a:buFont typeface="Arial"/>
                        <a:buChar char="•"/>
                      </a:pPr>
                      <a:r>
                        <a:rPr lang="en-US" sz="700">
                          <a:solidFill>
                            <a:srgbClr val="FF0000"/>
                          </a:solidFill>
                        </a:rPr>
                        <a:t>Eating breakfast/lunch to nourish your body and mind.</a:t>
                      </a:r>
                      <a:endParaRPr sz="1100"/>
                    </a:p>
                  </a:txBody>
                  <a:tcPr marL="91550" marR="91550" marT="34325" marB="34325"/>
                </a:tc>
                <a:tc>
                  <a:txBody>
                    <a:bodyPr/>
                    <a:lstStyle/>
                    <a:p>
                      <a:pPr marL="127000" marR="0" lvl="0" indent="-127000" algn="l" rtl="0">
                        <a:spcBef>
                          <a:spcPts val="0"/>
                        </a:spcBef>
                        <a:spcAft>
                          <a:spcPts val="0"/>
                        </a:spcAft>
                        <a:buClr>
                          <a:schemeClr val="dk1"/>
                        </a:buClr>
                        <a:buSzPts val="600"/>
                        <a:buFont typeface="Arial"/>
                        <a:buChar char="•"/>
                      </a:pPr>
                      <a:r>
                        <a:rPr lang="en-US" sz="600"/>
                        <a:t>E haʻi i ka makua inā he pilikia.</a:t>
                      </a:r>
                      <a:endParaRPr sz="1100"/>
                    </a:p>
                    <a:p>
                      <a:pPr marL="127000" marR="0" lvl="0" indent="-127000" algn="l" rtl="0">
                        <a:spcBef>
                          <a:spcPts val="0"/>
                        </a:spcBef>
                        <a:spcAft>
                          <a:spcPts val="0"/>
                        </a:spcAft>
                        <a:buClr>
                          <a:schemeClr val="dk1"/>
                        </a:buClr>
                        <a:buSzPts val="600"/>
                        <a:buFont typeface="Arial"/>
                        <a:buChar char="•"/>
                      </a:pPr>
                      <a:r>
                        <a:rPr lang="en-US" sz="600"/>
                        <a:t>Hoʻi i nā lumi papa ke pau ka wā pāʻani.</a:t>
                      </a:r>
                      <a:endParaRPr sz="1100"/>
                    </a:p>
                    <a:p>
                      <a:pPr marL="127000" marR="0" lvl="0" indent="-127000" algn="l" rtl="0">
                        <a:spcBef>
                          <a:spcPts val="0"/>
                        </a:spcBef>
                        <a:spcAft>
                          <a:spcPts val="0"/>
                        </a:spcAft>
                        <a:buClr>
                          <a:schemeClr val="dk1"/>
                        </a:buClr>
                        <a:buSzPts val="600"/>
                        <a:buFont typeface="Arial"/>
                        <a:buChar char="•"/>
                      </a:pPr>
                      <a:r>
                        <a:rPr lang="en-US" sz="600"/>
                        <a:t>Hoʻomaʻemaʻe/ Hoʻihoʻi i nā mea i hoʻohana ʻia. (Nā kinipōpō, apwa)</a:t>
                      </a:r>
                      <a:endParaRPr sz="1100"/>
                    </a:p>
                    <a:p>
                      <a:pPr marL="127000" marR="0" lvl="0" indent="-127000" algn="l" rtl="0">
                        <a:spcBef>
                          <a:spcPts val="0"/>
                        </a:spcBef>
                        <a:spcAft>
                          <a:spcPts val="0"/>
                        </a:spcAft>
                        <a:buClr>
                          <a:schemeClr val="dk1"/>
                        </a:buClr>
                        <a:buSzPts val="600"/>
                        <a:buFont typeface="Arial"/>
                        <a:buChar char="•"/>
                      </a:pPr>
                      <a:r>
                        <a:rPr lang="en-US" sz="600"/>
                        <a:t>ʻŌlelo kūpono.</a:t>
                      </a:r>
                      <a:endParaRPr sz="1100"/>
                    </a:p>
                    <a:p>
                      <a:pPr marL="127000" marR="0" lvl="0" indent="-127000" algn="l" rtl="0">
                        <a:spcBef>
                          <a:spcPts val="0"/>
                        </a:spcBef>
                        <a:spcAft>
                          <a:spcPts val="0"/>
                        </a:spcAft>
                        <a:buClr>
                          <a:schemeClr val="dk1"/>
                        </a:buClr>
                        <a:buSzPts val="600"/>
                        <a:buFont typeface="Arial"/>
                        <a:buChar char="•"/>
                      </a:pPr>
                      <a:r>
                        <a:rPr lang="en-US" sz="600"/>
                        <a:t>E pāʻani ma kahi pololei.</a:t>
                      </a:r>
                      <a:endParaRPr sz="1100"/>
                    </a:p>
                    <a:p>
                      <a:pPr marL="127000" marR="0" lvl="0" indent="-127000" algn="l" rtl="0">
                        <a:lnSpc>
                          <a:spcPct val="100000"/>
                        </a:lnSpc>
                        <a:spcBef>
                          <a:spcPts val="0"/>
                        </a:spcBef>
                        <a:spcAft>
                          <a:spcPts val="0"/>
                        </a:spcAft>
                        <a:buClr>
                          <a:srgbClr val="FF0000"/>
                        </a:buClr>
                        <a:buSzPts val="600"/>
                        <a:buFont typeface="Arial"/>
                        <a:buChar char="•"/>
                      </a:pPr>
                      <a:r>
                        <a:rPr lang="en-US" sz="600" b="1">
                          <a:solidFill>
                            <a:srgbClr val="FF0000"/>
                          </a:solidFill>
                        </a:rPr>
                        <a:t>Extras Below</a:t>
                      </a:r>
                      <a:endParaRPr sz="1100"/>
                    </a:p>
                  </a:txBody>
                  <a:tcPr marL="91550" marR="91550" marT="34325" marB="34325"/>
                </a:tc>
                <a:tc>
                  <a:txBody>
                    <a:bodyPr/>
                    <a:lstStyle/>
                    <a:p>
                      <a:pPr marL="127000" marR="0" lvl="0" indent="-133350" algn="l" rtl="0">
                        <a:spcBef>
                          <a:spcPts val="0"/>
                        </a:spcBef>
                        <a:spcAft>
                          <a:spcPts val="0"/>
                        </a:spcAft>
                        <a:buClr>
                          <a:schemeClr val="dk1"/>
                        </a:buClr>
                        <a:buSzPts val="700"/>
                        <a:buFont typeface="Arial"/>
                        <a:buChar char="•"/>
                      </a:pPr>
                      <a:r>
                        <a:rPr lang="en-US" sz="700"/>
                        <a:t>Noho me kāu ʻeke/paisi ma kou uhā.</a:t>
                      </a:r>
                      <a:endParaRPr sz="1100"/>
                    </a:p>
                    <a:p>
                      <a:pPr marL="127000" marR="0" lvl="0" indent="-133350" algn="l" rtl="0">
                        <a:spcBef>
                          <a:spcPts val="0"/>
                        </a:spcBef>
                        <a:spcAft>
                          <a:spcPts val="0"/>
                        </a:spcAft>
                        <a:buClr>
                          <a:schemeClr val="dk1"/>
                        </a:buClr>
                        <a:buSzPts val="700"/>
                        <a:buFont typeface="Arial"/>
                        <a:buChar char="•"/>
                      </a:pPr>
                      <a:r>
                        <a:rPr lang="en-US" sz="700"/>
                        <a:t>Kaʻa ʻohua- E ʻae iā haʻi e noho ma kou ʻaoʻao.</a:t>
                      </a:r>
                      <a:endParaRPr sz="1100"/>
                    </a:p>
                    <a:p>
                      <a:pPr marL="127000" marR="0" lvl="0" indent="-133350" algn="l" rtl="0">
                        <a:spcBef>
                          <a:spcPts val="0"/>
                        </a:spcBef>
                        <a:spcAft>
                          <a:spcPts val="0"/>
                        </a:spcAft>
                        <a:buClr>
                          <a:schemeClr val="dk1"/>
                        </a:buClr>
                        <a:buSzPts val="700"/>
                        <a:buFont typeface="Arial"/>
                        <a:buChar char="•"/>
                      </a:pPr>
                      <a:r>
                        <a:rPr lang="en-US" sz="700"/>
                        <a:t>Mālama iā ʻoe iho.</a:t>
                      </a:r>
                      <a:endParaRPr sz="1100"/>
                    </a:p>
                    <a:p>
                      <a:pPr marL="127000" marR="0" lvl="0" indent="-133350" algn="l" rtl="0">
                        <a:spcBef>
                          <a:spcPts val="0"/>
                        </a:spcBef>
                        <a:spcAft>
                          <a:spcPts val="0"/>
                        </a:spcAft>
                        <a:buClr>
                          <a:schemeClr val="dk1"/>
                        </a:buClr>
                        <a:buSzPts val="700"/>
                        <a:buFont typeface="Arial"/>
                        <a:buChar char="•"/>
                      </a:pPr>
                      <a:r>
                        <a:rPr lang="en-US" sz="700"/>
                        <a:t>Lima i loko o ke kaʻa ʻōhua.</a:t>
                      </a:r>
                      <a:endParaRPr sz="1100"/>
                    </a:p>
                    <a:p>
                      <a:pPr marL="127000" marR="0" lvl="0" indent="-133350" algn="l" rtl="0">
                        <a:spcBef>
                          <a:spcPts val="0"/>
                        </a:spcBef>
                        <a:spcAft>
                          <a:spcPts val="0"/>
                        </a:spcAft>
                        <a:buClr>
                          <a:schemeClr val="dk1"/>
                        </a:buClr>
                        <a:buSzPts val="700"/>
                        <a:buFont typeface="Arial"/>
                        <a:buChar char="•"/>
                      </a:pPr>
                      <a:r>
                        <a:rPr lang="en-US" sz="700"/>
                        <a:t>E makaʻala i ke alanui.</a:t>
                      </a:r>
                      <a:endParaRPr sz="1100"/>
                    </a:p>
                  </a:txBody>
                  <a:tcPr marL="91550" marR="91550" marT="34325" marB="34325"/>
                </a:tc>
                <a:extLst>
                  <a:ext uri="{0D108BD9-81ED-4DB2-BD59-A6C34878D82A}">
                    <a16:rowId xmlns:a16="http://schemas.microsoft.com/office/drawing/2014/main" val="10001"/>
                  </a:ext>
                </a:extLst>
              </a:tr>
              <a:tr h="1226000">
                <a:tc>
                  <a:txBody>
                    <a:bodyPr/>
                    <a:lstStyle/>
                    <a:p>
                      <a:pPr marL="0" marR="0" lvl="0" indent="0" algn="ctr" rtl="0">
                        <a:spcBef>
                          <a:spcPts val="0"/>
                        </a:spcBef>
                        <a:spcAft>
                          <a:spcPts val="0"/>
                        </a:spcAft>
                        <a:buNone/>
                      </a:pPr>
                      <a:r>
                        <a:rPr lang="en-US" sz="1200"/>
                        <a:t>lau</a:t>
                      </a:r>
                      <a:endParaRPr sz="1200"/>
                    </a:p>
                  </a:txBody>
                  <a:tcPr marL="91550" marR="91550" marT="34325" marB="34325" anchor="ctr"/>
                </a:tc>
                <a:tc>
                  <a:txBody>
                    <a:bodyPr/>
                    <a:lstStyle/>
                    <a:p>
                      <a:pPr marL="127000" marR="0" lvl="0" indent="-133350" algn="l" rtl="0">
                        <a:spcBef>
                          <a:spcPts val="0"/>
                        </a:spcBef>
                        <a:spcAft>
                          <a:spcPts val="0"/>
                        </a:spcAft>
                        <a:buClr>
                          <a:schemeClr val="dk1"/>
                        </a:buClr>
                        <a:buSzPts val="700"/>
                        <a:buFont typeface="Arial"/>
                        <a:buChar char="•"/>
                      </a:pPr>
                      <a:r>
                        <a:rPr lang="en-US" sz="700" dirty="0"/>
                        <a:t>Ma </a:t>
                      </a:r>
                      <a:r>
                        <a:rPr lang="en-US" sz="700" dirty="0" err="1"/>
                        <a:t>waho-ʻaʻole</a:t>
                      </a:r>
                      <a:r>
                        <a:rPr lang="en-US" sz="700" dirty="0"/>
                        <a:t> e puka </a:t>
                      </a:r>
                      <a:r>
                        <a:rPr lang="en-US" sz="700" dirty="0" err="1"/>
                        <a:t>i</a:t>
                      </a:r>
                      <a:r>
                        <a:rPr lang="en-US" sz="700" dirty="0"/>
                        <a:t> </a:t>
                      </a:r>
                      <a:r>
                        <a:rPr lang="en-US" sz="700" dirty="0" err="1"/>
                        <a:t>waho</a:t>
                      </a:r>
                      <a:r>
                        <a:rPr lang="en-US" sz="700" dirty="0"/>
                        <a:t> o ka pā.</a:t>
                      </a:r>
                      <a:endParaRPr sz="1100" dirty="0"/>
                    </a:p>
                    <a:p>
                      <a:pPr marL="127000" marR="0" lvl="0" indent="-133350" algn="l" rtl="0">
                        <a:spcBef>
                          <a:spcPts val="0"/>
                        </a:spcBef>
                        <a:spcAft>
                          <a:spcPts val="0"/>
                        </a:spcAft>
                        <a:buClr>
                          <a:schemeClr val="dk1"/>
                        </a:buClr>
                        <a:buSzPts val="700"/>
                        <a:buFont typeface="Arial"/>
                        <a:buChar char="•"/>
                      </a:pPr>
                      <a:r>
                        <a:rPr lang="en-US" sz="700" dirty="0"/>
                        <a:t>Aloha </a:t>
                      </a:r>
                      <a:r>
                        <a:rPr lang="en-US" sz="700" dirty="0" err="1"/>
                        <a:t>i</a:t>
                      </a:r>
                      <a:r>
                        <a:rPr lang="en-US" sz="700" dirty="0"/>
                        <a:t> </a:t>
                      </a:r>
                      <a:r>
                        <a:rPr lang="en-US" sz="700" dirty="0" err="1"/>
                        <a:t>ke</a:t>
                      </a:r>
                      <a:r>
                        <a:rPr lang="en-US" sz="700" dirty="0"/>
                        <a:t> kumu a me </a:t>
                      </a:r>
                      <a:r>
                        <a:rPr lang="en-US" sz="700" dirty="0" err="1"/>
                        <a:t>nā</a:t>
                      </a:r>
                      <a:r>
                        <a:rPr lang="en-US" sz="700" dirty="0"/>
                        <a:t> </a:t>
                      </a:r>
                      <a:r>
                        <a:rPr lang="en-US" sz="700" dirty="0" err="1"/>
                        <a:t>hoa</a:t>
                      </a:r>
                      <a:r>
                        <a:rPr lang="en-US" sz="700" dirty="0"/>
                        <a:t>.</a:t>
                      </a:r>
                      <a:endParaRPr sz="1100" dirty="0"/>
                    </a:p>
                    <a:p>
                      <a:pPr marL="127000" marR="0" lvl="0" indent="-133350" algn="l" rtl="0">
                        <a:spcBef>
                          <a:spcPts val="0"/>
                        </a:spcBef>
                        <a:spcAft>
                          <a:spcPts val="0"/>
                        </a:spcAft>
                        <a:buClr>
                          <a:schemeClr val="dk1"/>
                        </a:buClr>
                        <a:buSzPts val="700"/>
                        <a:buFont typeface="Arial"/>
                        <a:buChar char="•"/>
                      </a:pPr>
                      <a:r>
                        <a:rPr lang="en-US" sz="700" dirty="0" err="1"/>
                        <a:t>Waiho</a:t>
                      </a:r>
                      <a:r>
                        <a:rPr lang="en-US" sz="700" dirty="0"/>
                        <a:t> </a:t>
                      </a:r>
                      <a:r>
                        <a:rPr lang="en-US" sz="700" dirty="0" err="1"/>
                        <a:t>i</a:t>
                      </a:r>
                      <a:r>
                        <a:rPr lang="en-US" sz="700" dirty="0"/>
                        <a:t> </a:t>
                      </a:r>
                      <a:r>
                        <a:rPr lang="en-US" sz="700" dirty="0" err="1"/>
                        <a:t>ke</a:t>
                      </a:r>
                      <a:r>
                        <a:rPr lang="en-US" sz="700" dirty="0"/>
                        <a:t> </a:t>
                      </a:r>
                      <a:r>
                        <a:rPr lang="en-US" sz="700" dirty="0" err="1"/>
                        <a:t>ukana</a:t>
                      </a:r>
                      <a:r>
                        <a:rPr lang="en-US" sz="700" dirty="0"/>
                        <a:t> ma </a:t>
                      </a:r>
                      <a:r>
                        <a:rPr lang="en-US" sz="700" dirty="0" err="1"/>
                        <a:t>kahi</a:t>
                      </a:r>
                      <a:r>
                        <a:rPr lang="en-US" sz="700" dirty="0"/>
                        <a:t> </a:t>
                      </a:r>
                      <a:r>
                        <a:rPr lang="en-US" sz="700" dirty="0" err="1"/>
                        <a:t>kūpono</a:t>
                      </a:r>
                      <a:endParaRPr sz="700" dirty="0"/>
                    </a:p>
                    <a:p>
                      <a:pPr marL="127000" marR="0" lvl="0" indent="-133350" algn="l" rtl="0">
                        <a:spcBef>
                          <a:spcPts val="0"/>
                        </a:spcBef>
                        <a:spcAft>
                          <a:spcPts val="0"/>
                        </a:spcAft>
                        <a:buClr>
                          <a:schemeClr val="dk1"/>
                        </a:buClr>
                        <a:buSzPts val="700"/>
                        <a:buFont typeface="Arial"/>
                        <a:buChar char="•"/>
                      </a:pPr>
                      <a:r>
                        <a:rPr lang="en-US" sz="700" dirty="0"/>
                        <a:t>Wehe </a:t>
                      </a:r>
                      <a:r>
                        <a:rPr lang="en-US" sz="700" dirty="0" err="1"/>
                        <a:t>i</a:t>
                      </a:r>
                      <a:r>
                        <a:rPr lang="en-US" sz="700" dirty="0"/>
                        <a:t> </a:t>
                      </a:r>
                      <a:r>
                        <a:rPr lang="en-US" sz="700" dirty="0" err="1"/>
                        <a:t>ke</a:t>
                      </a:r>
                      <a:r>
                        <a:rPr lang="en-US" sz="700" dirty="0"/>
                        <a:t> </a:t>
                      </a:r>
                      <a:r>
                        <a:rPr lang="en-US" sz="700" dirty="0" err="1"/>
                        <a:t>kahipa</a:t>
                      </a:r>
                      <a:endParaRPr sz="700" dirty="0"/>
                    </a:p>
                    <a:p>
                      <a:pPr marL="127000" marR="0" lvl="0" indent="-133350" algn="l" rtl="0">
                        <a:spcBef>
                          <a:spcPts val="0"/>
                        </a:spcBef>
                        <a:spcAft>
                          <a:spcPts val="0"/>
                        </a:spcAft>
                        <a:buClr>
                          <a:schemeClr val="dk1"/>
                        </a:buClr>
                        <a:buSzPts val="700"/>
                        <a:buFont typeface="Arial"/>
                        <a:buChar char="•"/>
                      </a:pPr>
                      <a:r>
                        <a:rPr lang="en-US" sz="700" dirty="0"/>
                        <a:t>Lawe I </a:t>
                      </a:r>
                      <a:r>
                        <a:rPr lang="en-US" sz="700" dirty="0" err="1"/>
                        <a:t>kāu</a:t>
                      </a:r>
                      <a:r>
                        <a:rPr lang="en-US" sz="700" dirty="0"/>
                        <a:t> </a:t>
                      </a:r>
                      <a:r>
                        <a:rPr lang="en-US" sz="700" dirty="0" err="1"/>
                        <a:t>mau</a:t>
                      </a:r>
                      <a:r>
                        <a:rPr lang="en-US" sz="700" dirty="0"/>
                        <a:t> </a:t>
                      </a:r>
                      <a:r>
                        <a:rPr lang="en-US" sz="700" dirty="0" err="1"/>
                        <a:t>ukana</a:t>
                      </a:r>
                      <a:r>
                        <a:rPr lang="en-US" sz="700" dirty="0"/>
                        <a:t> I ka hale.</a:t>
                      </a:r>
                      <a:endParaRPr sz="1100" dirty="0"/>
                    </a:p>
                  </a:txBody>
                  <a:tcPr marL="91550" marR="91550" marT="34325" marB="34325"/>
                </a:tc>
                <a:tc>
                  <a:txBody>
                    <a:bodyPr/>
                    <a:lstStyle/>
                    <a:p>
                      <a:pPr marL="127000" marR="0" lvl="0" indent="-133350" algn="l" rtl="0">
                        <a:spcBef>
                          <a:spcPts val="0"/>
                        </a:spcBef>
                        <a:spcAft>
                          <a:spcPts val="0"/>
                        </a:spcAft>
                        <a:buClr>
                          <a:schemeClr val="dk1"/>
                        </a:buClr>
                        <a:buSzPts val="700"/>
                        <a:buFont typeface="Arial"/>
                        <a:buChar char="•"/>
                      </a:pPr>
                      <a:r>
                        <a:rPr lang="en-US" sz="700"/>
                        <a:t>Kali a i ka hoʻokuʻu ʻana.</a:t>
                      </a:r>
                      <a:endParaRPr sz="1100"/>
                    </a:p>
                    <a:p>
                      <a:pPr marL="127000" marR="0" lvl="0" indent="-133350" algn="l" rtl="0">
                        <a:spcBef>
                          <a:spcPts val="0"/>
                        </a:spcBef>
                        <a:spcAft>
                          <a:spcPts val="0"/>
                        </a:spcAft>
                        <a:buClr>
                          <a:schemeClr val="dk1"/>
                        </a:buClr>
                        <a:buSzPts val="700"/>
                        <a:buFont typeface="Arial"/>
                        <a:buChar char="•"/>
                      </a:pPr>
                      <a:r>
                        <a:rPr lang="en-US" sz="700"/>
                        <a:t>E oli/mele i nā oli/mele e pono ai ma ka Piko.</a:t>
                      </a:r>
                      <a:endParaRPr sz="1100"/>
                    </a:p>
                    <a:p>
                      <a:pPr marL="127000" marR="0" lvl="0" indent="-133350" algn="l" rtl="0">
                        <a:spcBef>
                          <a:spcPts val="0"/>
                        </a:spcBef>
                        <a:spcAft>
                          <a:spcPts val="0"/>
                        </a:spcAft>
                        <a:buClr>
                          <a:schemeClr val="dk1"/>
                        </a:buClr>
                        <a:buSzPts val="700"/>
                        <a:buFont typeface="Arial"/>
                        <a:buChar char="•"/>
                      </a:pPr>
                      <a:r>
                        <a:rPr lang="en-US" sz="700"/>
                        <a:t>Hoʻolohe i nā manaʻo a nā Kumu i haʻi ʻōlelo ai ma ka Piko me ka maopopo.</a:t>
                      </a:r>
                      <a:endParaRPr sz="1100"/>
                    </a:p>
                  </a:txBody>
                  <a:tcPr marL="91550" marR="91550" marT="34325" marB="34325"/>
                </a:tc>
                <a:tc>
                  <a:txBody>
                    <a:bodyPr/>
                    <a:lstStyle/>
                    <a:p>
                      <a:pPr marL="127000" marR="0" lvl="0" indent="-133350" algn="l" rtl="0">
                        <a:spcBef>
                          <a:spcPts val="0"/>
                        </a:spcBef>
                        <a:spcAft>
                          <a:spcPts val="0"/>
                        </a:spcAft>
                        <a:buClr>
                          <a:schemeClr val="dk1"/>
                        </a:buClr>
                        <a:buSzPts val="700"/>
                        <a:buFont typeface="Arial"/>
                        <a:buChar char="•"/>
                      </a:pPr>
                      <a:r>
                        <a:rPr lang="en-US" sz="700"/>
                        <a:t>Kū ma ka ʻoiaʻiʻo.</a:t>
                      </a:r>
                      <a:endParaRPr sz="1100"/>
                    </a:p>
                    <a:p>
                      <a:pPr marL="127000" marR="0" lvl="0" indent="-133350" algn="l" rtl="0">
                        <a:spcBef>
                          <a:spcPts val="0"/>
                        </a:spcBef>
                        <a:spcAft>
                          <a:spcPts val="0"/>
                        </a:spcAft>
                        <a:buClr>
                          <a:schemeClr val="dk1"/>
                        </a:buClr>
                        <a:buSzPts val="700"/>
                        <a:buFont typeface="Arial"/>
                        <a:buChar char="•"/>
                      </a:pPr>
                      <a:r>
                        <a:rPr lang="en-US" sz="700"/>
                        <a:t>E mālama kūpono  i kāu lawena.</a:t>
                      </a:r>
                      <a:endParaRPr sz="1100"/>
                    </a:p>
                    <a:p>
                      <a:pPr marL="127000" marR="0" lvl="0" indent="-133350" algn="l" rtl="0">
                        <a:spcBef>
                          <a:spcPts val="0"/>
                        </a:spcBef>
                        <a:spcAft>
                          <a:spcPts val="0"/>
                        </a:spcAft>
                        <a:buClr>
                          <a:schemeClr val="dk1"/>
                        </a:buClr>
                        <a:buSzPts val="700"/>
                        <a:buFont typeface="Arial"/>
                        <a:buChar char="•"/>
                      </a:pPr>
                      <a:r>
                        <a:rPr lang="en-US" sz="700"/>
                        <a:t>Mālama i kāu haʻawina a kākau ma ka ʻalemanaka maʻemaʻe kahi i noho ai, apwa.</a:t>
                      </a:r>
                      <a:endParaRPr sz="1100"/>
                    </a:p>
                    <a:p>
                      <a:pPr marL="127000" marR="0" lvl="0" indent="-133350" algn="l" rtl="0">
                        <a:spcBef>
                          <a:spcPts val="0"/>
                        </a:spcBef>
                        <a:spcAft>
                          <a:spcPts val="0"/>
                        </a:spcAft>
                        <a:buClr>
                          <a:schemeClr val="dk1"/>
                        </a:buClr>
                        <a:buSzPts val="700"/>
                        <a:buFont typeface="Arial"/>
                        <a:buChar char="•"/>
                      </a:pPr>
                      <a:r>
                        <a:rPr lang="en-US" sz="700"/>
                        <a:t>Launa ʻoluʻolu me nā hoapapa like ʻole.</a:t>
                      </a:r>
                      <a:endParaRPr sz="1100"/>
                    </a:p>
                    <a:p>
                      <a:pPr marL="127000" marR="0" lvl="0" indent="-133350" algn="l" rtl="0">
                        <a:spcBef>
                          <a:spcPts val="0"/>
                        </a:spcBef>
                        <a:spcAft>
                          <a:spcPts val="0"/>
                        </a:spcAft>
                        <a:buClr>
                          <a:srgbClr val="FF0000"/>
                        </a:buClr>
                        <a:buSzPts val="700"/>
                        <a:buFont typeface="Arial"/>
                        <a:buChar char="•"/>
                      </a:pPr>
                      <a:r>
                        <a:rPr lang="en-US" sz="700" b="1">
                          <a:solidFill>
                            <a:srgbClr val="FF0000"/>
                          </a:solidFill>
                        </a:rPr>
                        <a:t>Extras Below</a:t>
                      </a:r>
                      <a:endParaRPr sz="1100"/>
                    </a:p>
                  </a:txBody>
                  <a:tcPr marL="91550" marR="91550" marT="34325" marB="34325"/>
                </a:tc>
                <a:tc>
                  <a:txBody>
                    <a:bodyPr/>
                    <a:lstStyle/>
                    <a:p>
                      <a:pPr marL="127000" marR="0" lvl="0" indent="-133350" algn="l" rtl="0">
                        <a:spcBef>
                          <a:spcPts val="0"/>
                        </a:spcBef>
                        <a:spcAft>
                          <a:spcPts val="0"/>
                        </a:spcAft>
                        <a:buClr>
                          <a:schemeClr val="dk1"/>
                        </a:buClr>
                        <a:buSzPts val="700"/>
                        <a:buFont typeface="Arial"/>
                        <a:buChar char="•"/>
                      </a:pPr>
                      <a:r>
                        <a:rPr lang="en-US" sz="700"/>
                        <a:t>Being aware of those around me.</a:t>
                      </a:r>
                      <a:endParaRPr sz="1100"/>
                    </a:p>
                    <a:p>
                      <a:pPr marL="127000" marR="0" lvl="0" indent="-133350" algn="l" rtl="0">
                        <a:spcBef>
                          <a:spcPts val="0"/>
                        </a:spcBef>
                        <a:spcAft>
                          <a:spcPts val="0"/>
                        </a:spcAft>
                        <a:buClr>
                          <a:schemeClr val="dk1"/>
                        </a:buClr>
                        <a:buSzPts val="700"/>
                        <a:buFont typeface="Arial"/>
                        <a:buChar char="•"/>
                      </a:pPr>
                      <a:r>
                        <a:rPr lang="en-US" sz="700"/>
                        <a:t>Using medium/soft voices, especially by classrooms and offices.</a:t>
                      </a:r>
                      <a:endParaRPr sz="1100"/>
                    </a:p>
                    <a:p>
                      <a:pPr marL="127000" marR="0" lvl="0" indent="-133350" algn="l" rtl="0">
                        <a:spcBef>
                          <a:spcPts val="0"/>
                        </a:spcBef>
                        <a:spcAft>
                          <a:spcPts val="0"/>
                        </a:spcAft>
                        <a:buClr>
                          <a:schemeClr val="dk1"/>
                        </a:buClr>
                        <a:buSzPts val="700"/>
                        <a:buFont typeface="Arial"/>
                        <a:buChar char="•"/>
                      </a:pPr>
                      <a:r>
                        <a:rPr lang="en-US" sz="700"/>
                        <a:t>Hele pololei i kou papa. (Koe wale nō e hele i ka lua/hoʻopihapiha ʻōmole wai/ inu wai.</a:t>
                      </a:r>
                      <a:endParaRPr sz="1100"/>
                    </a:p>
                  </a:txBody>
                  <a:tcPr marL="91550" marR="91550" marT="34325" marB="34325"/>
                </a:tc>
                <a:tc>
                  <a:txBody>
                    <a:bodyPr/>
                    <a:lstStyle/>
                    <a:p>
                      <a:pPr marL="127000" marR="0" lvl="0" indent="-127000" algn="l" rtl="0">
                        <a:spcBef>
                          <a:spcPts val="0"/>
                        </a:spcBef>
                        <a:spcAft>
                          <a:spcPts val="0"/>
                        </a:spcAft>
                        <a:buClr>
                          <a:schemeClr val="dk1"/>
                        </a:buClr>
                        <a:buSzPts val="600"/>
                        <a:buFont typeface="Arial"/>
                        <a:buChar char="•"/>
                      </a:pPr>
                      <a:r>
                        <a:rPr lang="en-US" sz="600"/>
                        <a:t>Mālama I ka maʻemaʻe o ka lua.</a:t>
                      </a:r>
                      <a:endParaRPr sz="1100"/>
                    </a:p>
                    <a:p>
                      <a:pPr marL="127000" marR="0" lvl="0" indent="-127000" algn="l" rtl="0">
                        <a:spcBef>
                          <a:spcPts val="0"/>
                        </a:spcBef>
                        <a:spcAft>
                          <a:spcPts val="0"/>
                        </a:spcAft>
                        <a:buClr>
                          <a:schemeClr val="dk1"/>
                        </a:buClr>
                        <a:buSzPts val="600"/>
                        <a:buFont typeface="Arial"/>
                        <a:buChar char="•"/>
                      </a:pPr>
                      <a:r>
                        <a:rPr lang="en-US" sz="600"/>
                        <a:t>E pani i ka piula wai.</a:t>
                      </a:r>
                      <a:endParaRPr sz="1100"/>
                    </a:p>
                    <a:p>
                      <a:pPr marL="127000" marR="0" lvl="0" indent="-127000" algn="l" rtl="0">
                        <a:spcBef>
                          <a:spcPts val="0"/>
                        </a:spcBef>
                        <a:spcAft>
                          <a:spcPts val="0"/>
                        </a:spcAft>
                        <a:buClr>
                          <a:schemeClr val="dk1"/>
                        </a:buClr>
                        <a:buSzPts val="600"/>
                        <a:buFont typeface="Arial"/>
                        <a:buChar char="•"/>
                      </a:pPr>
                      <a:r>
                        <a:rPr lang="en-US" sz="600"/>
                        <a:t>Mai hele i ka lua inā ʻaʻole ʻoe e hoʻopau pilikia ana.</a:t>
                      </a:r>
                      <a:endParaRPr sz="1100"/>
                    </a:p>
                    <a:p>
                      <a:pPr marL="127000" marR="0" lvl="0" indent="-127000" algn="l" rtl="0">
                        <a:spcBef>
                          <a:spcPts val="0"/>
                        </a:spcBef>
                        <a:spcAft>
                          <a:spcPts val="0"/>
                        </a:spcAft>
                        <a:buClr>
                          <a:schemeClr val="dk1"/>
                        </a:buClr>
                        <a:buSzPts val="600"/>
                        <a:buFont typeface="Arial"/>
                        <a:buChar char="•"/>
                      </a:pPr>
                      <a:r>
                        <a:rPr lang="en-US" sz="600"/>
                        <a:t>Mai ʻai i ka meaʻai iā ʻoe e noho ana ma ka lua.</a:t>
                      </a:r>
                      <a:endParaRPr sz="1100"/>
                    </a:p>
                    <a:p>
                      <a:pPr marL="127000" marR="0" lvl="0" indent="-127000" algn="l" rtl="0">
                        <a:spcBef>
                          <a:spcPts val="0"/>
                        </a:spcBef>
                        <a:spcAft>
                          <a:spcPts val="0"/>
                        </a:spcAft>
                        <a:buClr>
                          <a:schemeClr val="dk1"/>
                        </a:buClr>
                        <a:buSzPts val="600"/>
                        <a:buFont typeface="Arial"/>
                        <a:buChar char="•"/>
                      </a:pPr>
                      <a:r>
                        <a:rPr lang="en-US" sz="600"/>
                        <a:t>Mai pāʻani ma ka lua.</a:t>
                      </a:r>
                      <a:endParaRPr sz="1100"/>
                    </a:p>
                    <a:p>
                      <a:pPr marL="127000" marR="0" lvl="0" indent="-127000" algn="l" rtl="0">
                        <a:lnSpc>
                          <a:spcPct val="100000"/>
                        </a:lnSpc>
                        <a:spcBef>
                          <a:spcPts val="0"/>
                        </a:spcBef>
                        <a:spcAft>
                          <a:spcPts val="0"/>
                        </a:spcAft>
                        <a:buClr>
                          <a:srgbClr val="FF0000"/>
                        </a:buClr>
                        <a:buSzPts val="600"/>
                        <a:buFont typeface="Arial"/>
                        <a:buChar char="•"/>
                      </a:pPr>
                      <a:r>
                        <a:rPr lang="en-US" sz="600" b="1">
                          <a:solidFill>
                            <a:srgbClr val="FF0000"/>
                          </a:solidFill>
                        </a:rPr>
                        <a:t>Extras Below</a:t>
                      </a:r>
                      <a:endParaRPr sz="700" b="1">
                        <a:solidFill>
                          <a:srgbClr val="FF0000"/>
                        </a:solidFill>
                      </a:endParaRPr>
                    </a:p>
                  </a:txBody>
                  <a:tcPr marL="91550" marR="91550" marT="34325" marB="34325"/>
                </a:tc>
                <a:tc>
                  <a:txBody>
                    <a:bodyPr/>
                    <a:lstStyle/>
                    <a:p>
                      <a:pPr marL="127000" marR="0" lvl="0" indent="-133350" algn="l" rtl="0">
                        <a:spcBef>
                          <a:spcPts val="0"/>
                        </a:spcBef>
                        <a:spcAft>
                          <a:spcPts val="0"/>
                        </a:spcAft>
                        <a:buClr>
                          <a:srgbClr val="FF0000"/>
                        </a:buClr>
                        <a:buSzPts val="700"/>
                        <a:buFont typeface="Arial"/>
                        <a:buChar char="•"/>
                      </a:pPr>
                      <a:r>
                        <a:rPr lang="en-US" sz="700">
                          <a:solidFill>
                            <a:srgbClr val="FF0000"/>
                          </a:solidFill>
                        </a:rPr>
                        <a:t>Keeping food on your plate.</a:t>
                      </a:r>
                      <a:endParaRPr sz="1100"/>
                    </a:p>
                    <a:p>
                      <a:pPr marL="127000" marR="0" lvl="0" indent="-133350" algn="l" rtl="0">
                        <a:spcBef>
                          <a:spcPts val="0"/>
                        </a:spcBef>
                        <a:spcAft>
                          <a:spcPts val="0"/>
                        </a:spcAft>
                        <a:buClr>
                          <a:srgbClr val="FF0000"/>
                        </a:buClr>
                        <a:buSzPts val="700"/>
                        <a:buFont typeface="Arial"/>
                        <a:buChar char="•"/>
                      </a:pPr>
                      <a:r>
                        <a:rPr lang="en-US" sz="700">
                          <a:solidFill>
                            <a:srgbClr val="FF0000"/>
                          </a:solidFill>
                        </a:rPr>
                        <a:t> Listening to adults and following adult directions.</a:t>
                      </a:r>
                      <a:endParaRPr sz="1100"/>
                    </a:p>
                    <a:p>
                      <a:pPr marL="127000" marR="0" lvl="0" indent="-133350" algn="l" rtl="0">
                        <a:spcBef>
                          <a:spcPts val="0"/>
                        </a:spcBef>
                        <a:spcAft>
                          <a:spcPts val="0"/>
                        </a:spcAft>
                        <a:buClr>
                          <a:schemeClr val="dk1"/>
                        </a:buClr>
                        <a:buSzPts val="700"/>
                        <a:buFont typeface="Arial"/>
                        <a:buChar char="•"/>
                      </a:pPr>
                      <a:r>
                        <a:rPr lang="en-US" sz="700"/>
                        <a:t>E kiloi i ka ʻōpala ma ke kini ʻōpala, ʻaʻole e hoʻopulu i ka papahele.</a:t>
                      </a:r>
                      <a:endParaRPr sz="1100"/>
                    </a:p>
                    <a:p>
                      <a:pPr marL="127000" marR="0" lvl="0" indent="-133350" algn="l" rtl="0">
                        <a:spcBef>
                          <a:spcPts val="0"/>
                        </a:spcBef>
                        <a:spcAft>
                          <a:spcPts val="0"/>
                        </a:spcAft>
                        <a:buClr>
                          <a:schemeClr val="dk1"/>
                        </a:buClr>
                        <a:buSzPts val="700"/>
                        <a:buFont typeface="Arial"/>
                        <a:buChar char="•"/>
                      </a:pPr>
                      <a:r>
                        <a:rPr lang="en-US" sz="700"/>
                        <a:t>E mālama i nā loina kūpono ma nā ʻaha.</a:t>
                      </a:r>
                      <a:endParaRPr sz="1100"/>
                    </a:p>
                  </a:txBody>
                  <a:tcPr marL="91550" marR="91550" marT="34325" marB="34325"/>
                </a:tc>
                <a:tc>
                  <a:txBody>
                    <a:bodyPr/>
                    <a:lstStyle/>
                    <a:p>
                      <a:pPr marL="127000" marR="0" lvl="0" indent="-133350" algn="l" rtl="0">
                        <a:spcBef>
                          <a:spcPts val="0"/>
                        </a:spcBef>
                        <a:spcAft>
                          <a:spcPts val="0"/>
                        </a:spcAft>
                        <a:buClr>
                          <a:srgbClr val="FF0000"/>
                        </a:buClr>
                        <a:buSzPts val="700"/>
                        <a:buFont typeface="Arial"/>
                        <a:buChar char="•"/>
                      </a:pPr>
                      <a:r>
                        <a:rPr lang="en-US" sz="700">
                          <a:solidFill>
                            <a:srgbClr val="FF0000"/>
                          </a:solidFill>
                        </a:rPr>
                        <a:t>Playing kindly/friendly with others.</a:t>
                      </a:r>
                      <a:endParaRPr sz="1100"/>
                    </a:p>
                    <a:p>
                      <a:pPr marL="127000" marR="0" lvl="0" indent="-133350" algn="l" rtl="0">
                        <a:spcBef>
                          <a:spcPts val="0"/>
                        </a:spcBef>
                        <a:spcAft>
                          <a:spcPts val="0"/>
                        </a:spcAft>
                        <a:buClr>
                          <a:schemeClr val="dk1"/>
                        </a:buClr>
                        <a:buSzPts val="700"/>
                        <a:buFont typeface="Arial"/>
                        <a:buChar char="•"/>
                      </a:pPr>
                      <a:r>
                        <a:rPr lang="en-US" sz="700"/>
                        <a:t>E makaʻala i ka lawena kūpono.</a:t>
                      </a:r>
                      <a:endParaRPr sz="1100"/>
                    </a:p>
                    <a:p>
                      <a:pPr marL="127000" marR="0" lvl="0" indent="-133350" algn="l" rtl="0">
                        <a:spcBef>
                          <a:spcPts val="0"/>
                        </a:spcBef>
                        <a:spcAft>
                          <a:spcPts val="0"/>
                        </a:spcAft>
                        <a:buClr>
                          <a:schemeClr val="dk1"/>
                        </a:buClr>
                        <a:buSzPts val="700"/>
                        <a:buFont typeface="Arial"/>
                        <a:buChar char="•"/>
                      </a:pPr>
                      <a:r>
                        <a:rPr lang="en-US" sz="700"/>
                        <a:t>E ʻōlelo ʻoluʻolu kekahi i kekahi.</a:t>
                      </a:r>
                      <a:endParaRPr sz="1100"/>
                    </a:p>
                    <a:p>
                      <a:pPr marL="127000" marR="0" lvl="0" indent="-133350" algn="l" rtl="0">
                        <a:spcBef>
                          <a:spcPts val="0"/>
                        </a:spcBef>
                        <a:spcAft>
                          <a:spcPts val="0"/>
                        </a:spcAft>
                        <a:buClr>
                          <a:schemeClr val="dk1"/>
                        </a:buClr>
                        <a:buSzPts val="700"/>
                        <a:buFont typeface="Arial"/>
                        <a:buChar char="•"/>
                      </a:pPr>
                      <a:r>
                        <a:rPr lang="en-US" sz="700"/>
                        <a:t>E hoʻolohe i nā kumu/makua.</a:t>
                      </a:r>
                      <a:endParaRPr sz="1100"/>
                    </a:p>
                    <a:p>
                      <a:pPr marL="127000" marR="0" lvl="0" indent="-133350" algn="l" rtl="0">
                        <a:spcBef>
                          <a:spcPts val="0"/>
                        </a:spcBef>
                        <a:spcAft>
                          <a:spcPts val="0"/>
                        </a:spcAft>
                        <a:buClr>
                          <a:srgbClr val="FF0000"/>
                        </a:buClr>
                        <a:buSzPts val="700"/>
                        <a:buFont typeface="Arial"/>
                        <a:buChar char="•"/>
                      </a:pPr>
                      <a:r>
                        <a:rPr lang="en-US" sz="700">
                          <a:solidFill>
                            <a:srgbClr val="FF0000"/>
                          </a:solidFill>
                        </a:rPr>
                        <a:t>Stayin within approved student zones.</a:t>
                      </a:r>
                      <a:endParaRPr sz="1100"/>
                    </a:p>
                  </a:txBody>
                  <a:tcPr marL="91550" marR="91550" marT="34325" marB="34325"/>
                </a:tc>
                <a:tc>
                  <a:txBody>
                    <a:bodyPr/>
                    <a:lstStyle/>
                    <a:p>
                      <a:pPr marL="127000" marR="0" lvl="0" indent="-133350" algn="l" rtl="0">
                        <a:spcBef>
                          <a:spcPts val="0"/>
                        </a:spcBef>
                        <a:spcAft>
                          <a:spcPts val="0"/>
                        </a:spcAft>
                        <a:buClr>
                          <a:schemeClr val="dk1"/>
                        </a:buClr>
                        <a:buSzPts val="700"/>
                        <a:buFont typeface="Arial"/>
                        <a:buChar char="•"/>
                      </a:pPr>
                      <a:r>
                        <a:rPr lang="en-US" sz="700"/>
                        <a:t>Hoʻolohe i ke kanaka kalaiwa kaʻaohua.</a:t>
                      </a:r>
                      <a:endParaRPr sz="1100"/>
                    </a:p>
                    <a:p>
                      <a:pPr marL="127000" marR="0" lvl="0" indent="-133350" algn="l" rtl="0">
                        <a:spcBef>
                          <a:spcPts val="0"/>
                        </a:spcBef>
                        <a:spcAft>
                          <a:spcPts val="0"/>
                        </a:spcAft>
                        <a:buClr>
                          <a:schemeClr val="dk1"/>
                        </a:buClr>
                        <a:buSzPts val="700"/>
                        <a:buFont typeface="Arial"/>
                        <a:buChar char="•"/>
                      </a:pPr>
                      <a:r>
                        <a:rPr lang="en-US" sz="700"/>
                        <a:t>ʻŌlelo kūpono: leo hawanawana; ʻōlelo ʻoluʻolu</a:t>
                      </a:r>
                      <a:endParaRPr sz="700"/>
                    </a:p>
                    <a:p>
                      <a:pPr marL="127000" marR="0" lvl="0" indent="-133350" algn="l" rtl="0">
                        <a:spcBef>
                          <a:spcPts val="0"/>
                        </a:spcBef>
                        <a:spcAft>
                          <a:spcPts val="0"/>
                        </a:spcAft>
                        <a:buClr>
                          <a:schemeClr val="dk1"/>
                        </a:buClr>
                        <a:buSzPts val="700"/>
                        <a:buFont typeface="Arial"/>
                        <a:buChar char="•"/>
                      </a:pPr>
                      <a:br>
                        <a:rPr lang="en-US" sz="700"/>
                      </a:br>
                      <a:endParaRPr sz="700"/>
                    </a:p>
                  </a:txBody>
                  <a:tcPr marL="91550" marR="91550" marT="34325" marB="34325"/>
                </a:tc>
                <a:extLst>
                  <a:ext uri="{0D108BD9-81ED-4DB2-BD59-A6C34878D82A}">
                    <a16:rowId xmlns:a16="http://schemas.microsoft.com/office/drawing/2014/main" val="10002"/>
                  </a:ext>
                </a:extLst>
              </a:tr>
              <a:tr h="1226000">
                <a:tc>
                  <a:txBody>
                    <a:bodyPr/>
                    <a:lstStyle/>
                    <a:p>
                      <a:pPr marL="0" marR="0" lvl="0" indent="0" algn="ctr" rtl="0">
                        <a:spcBef>
                          <a:spcPts val="0"/>
                        </a:spcBef>
                        <a:spcAft>
                          <a:spcPts val="0"/>
                        </a:spcAft>
                        <a:buNone/>
                      </a:pPr>
                      <a:r>
                        <a:rPr lang="en-US" sz="1200"/>
                        <a:t>lālā</a:t>
                      </a:r>
                      <a:endParaRPr sz="1200"/>
                    </a:p>
                  </a:txBody>
                  <a:tcPr marL="91550" marR="91550" marT="34325" marB="34325" anchor="ctr"/>
                </a:tc>
                <a:tc>
                  <a:txBody>
                    <a:bodyPr/>
                    <a:lstStyle/>
                    <a:p>
                      <a:pPr marL="127000" marR="0" lvl="0" indent="-133350" algn="l" rtl="0">
                        <a:spcBef>
                          <a:spcPts val="0"/>
                        </a:spcBef>
                        <a:spcAft>
                          <a:spcPts val="0"/>
                        </a:spcAft>
                        <a:buClr>
                          <a:schemeClr val="dk1"/>
                        </a:buClr>
                        <a:buSzPts val="700"/>
                        <a:buFont typeface="Arial"/>
                        <a:buChar char="•"/>
                      </a:pPr>
                      <a:r>
                        <a:rPr lang="en-US" sz="700"/>
                        <a:t>Kīʻi  i ka mea ʻai.</a:t>
                      </a:r>
                      <a:endParaRPr sz="1100"/>
                    </a:p>
                    <a:p>
                      <a:pPr marL="127000" marR="0" lvl="0" indent="-133350" algn="l" rtl="0">
                        <a:spcBef>
                          <a:spcPts val="0"/>
                        </a:spcBef>
                        <a:spcAft>
                          <a:spcPts val="0"/>
                        </a:spcAft>
                        <a:buClr>
                          <a:schemeClr val="dk1"/>
                        </a:buClr>
                        <a:buSzPts val="700"/>
                        <a:buFont typeface="Arial"/>
                        <a:buChar char="•"/>
                      </a:pPr>
                      <a:r>
                        <a:rPr lang="en-US" sz="700"/>
                        <a:t>Hele i ka lua</a:t>
                      </a:r>
                      <a:endParaRPr sz="700"/>
                    </a:p>
                    <a:p>
                      <a:pPr marL="127000" marR="0" lvl="0" indent="-88900" algn="l" rtl="0">
                        <a:spcBef>
                          <a:spcPts val="0"/>
                        </a:spcBef>
                        <a:spcAft>
                          <a:spcPts val="0"/>
                        </a:spcAft>
                        <a:buClr>
                          <a:schemeClr val="dk1"/>
                        </a:buClr>
                        <a:buSzPts val="700"/>
                        <a:buFont typeface="Arial"/>
                        <a:buNone/>
                      </a:pPr>
                      <a:endParaRPr sz="700"/>
                    </a:p>
                  </a:txBody>
                  <a:tcPr marL="91550" marR="91550" marT="34325" marB="34325"/>
                </a:tc>
                <a:tc>
                  <a:txBody>
                    <a:bodyPr/>
                    <a:lstStyle/>
                    <a:p>
                      <a:pPr marL="127000" marR="0" lvl="0" indent="-133350" algn="l" rtl="0">
                        <a:spcBef>
                          <a:spcPts val="0"/>
                        </a:spcBef>
                        <a:spcAft>
                          <a:spcPts val="0"/>
                        </a:spcAft>
                        <a:buClr>
                          <a:schemeClr val="dk1"/>
                        </a:buClr>
                        <a:buSzPts val="700"/>
                        <a:buFont typeface="Arial"/>
                        <a:buChar char="•"/>
                      </a:pPr>
                      <a:r>
                        <a:rPr lang="en-US" sz="700"/>
                        <a:t>E mālama i kou wahi ponoʻi.</a:t>
                      </a:r>
                      <a:endParaRPr sz="1100"/>
                    </a:p>
                    <a:p>
                      <a:pPr marL="127000" marR="0" lvl="0" indent="-133350" algn="l" rtl="0">
                        <a:spcBef>
                          <a:spcPts val="0"/>
                        </a:spcBef>
                        <a:spcAft>
                          <a:spcPts val="0"/>
                        </a:spcAft>
                        <a:buClr>
                          <a:srgbClr val="FF0000"/>
                        </a:buClr>
                        <a:buSzPts val="700"/>
                        <a:buFont typeface="Arial"/>
                        <a:buChar char="•"/>
                      </a:pPr>
                      <a:r>
                        <a:rPr lang="en-US" sz="700" b="1">
                          <a:solidFill>
                            <a:srgbClr val="FF0000"/>
                          </a:solidFill>
                        </a:rPr>
                        <a:t>Redirect peers discretely</a:t>
                      </a:r>
                      <a:r>
                        <a:rPr lang="en-US" sz="700"/>
                        <a:t>.</a:t>
                      </a:r>
                      <a:endParaRPr sz="1100"/>
                    </a:p>
                    <a:p>
                      <a:pPr marL="127000" marR="0" lvl="0" indent="-88900" algn="l" rtl="0">
                        <a:spcBef>
                          <a:spcPts val="0"/>
                        </a:spcBef>
                        <a:spcAft>
                          <a:spcPts val="0"/>
                        </a:spcAft>
                        <a:buClr>
                          <a:schemeClr val="dk1"/>
                        </a:buClr>
                        <a:buSzPts val="700"/>
                        <a:buFont typeface="Arial"/>
                        <a:buNone/>
                      </a:pPr>
                      <a:endParaRPr sz="700"/>
                    </a:p>
                  </a:txBody>
                  <a:tcPr marL="91550" marR="91550" marT="34325" marB="34325"/>
                </a:tc>
                <a:tc>
                  <a:txBody>
                    <a:bodyPr/>
                    <a:lstStyle/>
                    <a:p>
                      <a:pPr marL="127000" marR="0" lvl="0" indent="-120650" algn="l" rtl="0">
                        <a:spcBef>
                          <a:spcPts val="0"/>
                        </a:spcBef>
                        <a:spcAft>
                          <a:spcPts val="0"/>
                        </a:spcAft>
                        <a:buClr>
                          <a:schemeClr val="dk1"/>
                        </a:buClr>
                        <a:buSzPts val="500"/>
                        <a:buFont typeface="Arial"/>
                        <a:buChar char="•"/>
                      </a:pPr>
                      <a:r>
                        <a:rPr lang="en-US" sz="500"/>
                        <a:t>Kāohi i ka ʻōlelo/hana kūpono ʻole</a:t>
                      </a:r>
                      <a:endParaRPr sz="500"/>
                    </a:p>
                    <a:p>
                      <a:pPr marL="127000" marR="0" lvl="0" indent="-120650" algn="l" rtl="0">
                        <a:spcBef>
                          <a:spcPts val="0"/>
                        </a:spcBef>
                        <a:spcAft>
                          <a:spcPts val="0"/>
                        </a:spcAft>
                        <a:buClr>
                          <a:schemeClr val="dk1"/>
                        </a:buClr>
                        <a:buSzPts val="500"/>
                        <a:buFont typeface="Arial"/>
                        <a:buChar char="•"/>
                      </a:pPr>
                      <a:r>
                        <a:rPr lang="en-US" sz="500"/>
                        <a:t>E mālama  i ke aloha/hōʻihi ma ka wā pilikia.</a:t>
                      </a:r>
                      <a:endParaRPr sz="1100"/>
                    </a:p>
                    <a:p>
                      <a:pPr marL="127000" marR="0" lvl="0" indent="-120650" algn="l" rtl="0">
                        <a:spcBef>
                          <a:spcPts val="0"/>
                        </a:spcBef>
                        <a:spcAft>
                          <a:spcPts val="0"/>
                        </a:spcAft>
                        <a:buClr>
                          <a:schemeClr val="dk1"/>
                        </a:buClr>
                        <a:buSzPts val="500"/>
                        <a:buFont typeface="Arial"/>
                        <a:buChar char="•"/>
                      </a:pPr>
                      <a:r>
                        <a:rPr lang="en-US" sz="500"/>
                        <a:t>E mālama i nā lako kula, nā lako pono.</a:t>
                      </a:r>
                      <a:endParaRPr sz="1100"/>
                    </a:p>
                    <a:p>
                      <a:pPr marL="127000" marR="0" lvl="0" indent="-120650" algn="l" rtl="0">
                        <a:spcBef>
                          <a:spcPts val="0"/>
                        </a:spcBef>
                        <a:spcAft>
                          <a:spcPts val="0"/>
                        </a:spcAft>
                        <a:buClr>
                          <a:schemeClr val="dk1"/>
                        </a:buClr>
                        <a:buSzPts val="500"/>
                        <a:buFont typeface="Arial"/>
                        <a:buChar char="•"/>
                      </a:pPr>
                      <a:r>
                        <a:rPr lang="en-US" sz="500"/>
                        <a:t>Ke komo pū ʻana o nā haumāna i ke kamaʻilio ʻana no kekahi ʻano kumuhana ma kahi o ka noho mū wale ʻana I ka papa.</a:t>
                      </a:r>
                      <a:endParaRPr sz="1100"/>
                    </a:p>
                    <a:p>
                      <a:pPr marL="127000" marR="0" lvl="0" indent="-127000" algn="l" rtl="0">
                        <a:lnSpc>
                          <a:spcPct val="100000"/>
                        </a:lnSpc>
                        <a:spcBef>
                          <a:spcPts val="0"/>
                        </a:spcBef>
                        <a:spcAft>
                          <a:spcPts val="0"/>
                        </a:spcAft>
                        <a:buClr>
                          <a:srgbClr val="FF0000"/>
                        </a:buClr>
                        <a:buSzPts val="600"/>
                        <a:buFont typeface="Arial"/>
                        <a:buChar char="•"/>
                      </a:pPr>
                      <a:r>
                        <a:rPr lang="en-US" sz="600" b="1">
                          <a:solidFill>
                            <a:srgbClr val="FF0000"/>
                          </a:solidFill>
                        </a:rPr>
                        <a:t>Extras Below</a:t>
                      </a:r>
                      <a:endParaRPr sz="600"/>
                    </a:p>
                  </a:txBody>
                  <a:tcPr marL="91550" marR="91550" marT="34325" marB="34325"/>
                </a:tc>
                <a:tc>
                  <a:txBody>
                    <a:bodyPr/>
                    <a:lstStyle/>
                    <a:p>
                      <a:pPr marL="127000" marR="0" lvl="0" indent="-127000" algn="l" rtl="0">
                        <a:spcBef>
                          <a:spcPts val="0"/>
                        </a:spcBef>
                        <a:spcAft>
                          <a:spcPts val="0"/>
                        </a:spcAft>
                        <a:buClr>
                          <a:schemeClr val="dk1"/>
                        </a:buClr>
                        <a:buSzPts val="600"/>
                        <a:buFont typeface="Arial"/>
                        <a:buChar char="•"/>
                      </a:pPr>
                      <a:r>
                        <a:rPr lang="en-US" sz="600"/>
                        <a:t>Ka hiki ke launa kūpono me nā haumāna a pau, ʻaʻohe ʻōlelo ʻino, kōkua aku kōkua mai, kaʻana aku kaʻana mai.</a:t>
                      </a:r>
                      <a:endParaRPr sz="1100"/>
                    </a:p>
                    <a:p>
                      <a:pPr marL="127000" marR="0" lvl="0" indent="-127000" algn="l" rtl="0">
                        <a:spcBef>
                          <a:spcPts val="0"/>
                        </a:spcBef>
                        <a:spcAft>
                          <a:spcPts val="0"/>
                        </a:spcAft>
                        <a:buClr>
                          <a:schemeClr val="dk1"/>
                        </a:buClr>
                        <a:buSzPts val="600"/>
                        <a:buFont typeface="Arial"/>
                        <a:buChar char="•"/>
                      </a:pPr>
                      <a:r>
                        <a:rPr lang="en-US" sz="600"/>
                        <a:t>E ʻoluʻolu ka ʻōlelo.</a:t>
                      </a:r>
                      <a:endParaRPr sz="1100"/>
                    </a:p>
                    <a:p>
                      <a:pPr marL="127000" marR="0" lvl="0" indent="-127000" algn="l" rtl="0">
                        <a:spcBef>
                          <a:spcPts val="0"/>
                        </a:spcBef>
                        <a:spcAft>
                          <a:spcPts val="0"/>
                        </a:spcAft>
                        <a:buClr>
                          <a:schemeClr val="dk1"/>
                        </a:buClr>
                        <a:buSzPts val="600"/>
                        <a:buFont typeface="Arial"/>
                        <a:buChar char="•"/>
                      </a:pPr>
                      <a:r>
                        <a:rPr lang="en-US" sz="600"/>
                        <a:t>Hiki nā keiki ke noho malie, mai alae i ke alahele, ke aloha nā kumu i nā keiki. Aloha aku i nā kumu kekahi.</a:t>
                      </a:r>
                      <a:endParaRPr sz="1100"/>
                    </a:p>
                  </a:txBody>
                  <a:tcPr marL="91550" marR="91550" marT="34325" marB="34325"/>
                </a:tc>
                <a:tc>
                  <a:txBody>
                    <a:bodyPr/>
                    <a:lstStyle/>
                    <a:p>
                      <a:pPr marL="127000" marR="0" lvl="0" indent="-133350" algn="l" rtl="0">
                        <a:spcBef>
                          <a:spcPts val="0"/>
                        </a:spcBef>
                        <a:spcAft>
                          <a:spcPts val="0"/>
                        </a:spcAft>
                        <a:buClr>
                          <a:schemeClr val="dk1"/>
                        </a:buClr>
                        <a:buSzPts val="700"/>
                        <a:buFont typeface="Arial"/>
                        <a:buChar char="•"/>
                      </a:pPr>
                      <a:r>
                        <a:rPr lang="en-US" sz="700"/>
                        <a:t>E hoʻoholo i nā mea kūpono wale nō ma ka lua.</a:t>
                      </a:r>
                      <a:endParaRPr sz="1100"/>
                    </a:p>
                    <a:p>
                      <a:pPr marL="127000" marR="0" lvl="0" indent="-88900" algn="l" rtl="0">
                        <a:spcBef>
                          <a:spcPts val="0"/>
                        </a:spcBef>
                        <a:spcAft>
                          <a:spcPts val="0"/>
                        </a:spcAft>
                        <a:buClr>
                          <a:schemeClr val="dk1"/>
                        </a:buClr>
                        <a:buSzPts val="700"/>
                        <a:buFont typeface="Arial"/>
                        <a:buNone/>
                      </a:pPr>
                      <a:endParaRPr sz="700"/>
                    </a:p>
                  </a:txBody>
                  <a:tcPr marL="91550" marR="91550" marT="34325" marB="34325"/>
                </a:tc>
                <a:tc>
                  <a:txBody>
                    <a:bodyPr/>
                    <a:lstStyle/>
                    <a:p>
                      <a:pPr marL="127000" marR="0" lvl="0" indent="-133350" algn="l" rtl="0">
                        <a:spcBef>
                          <a:spcPts val="0"/>
                        </a:spcBef>
                        <a:spcAft>
                          <a:spcPts val="0"/>
                        </a:spcAft>
                        <a:buClr>
                          <a:schemeClr val="dk1"/>
                        </a:buClr>
                        <a:buSzPts val="700"/>
                        <a:buFont typeface="Arial"/>
                        <a:buChar char="•"/>
                      </a:pPr>
                      <a:r>
                        <a:rPr lang="en-US" sz="700"/>
                        <a:t>Hiki ke noho pono me nā keiki like ʻole.</a:t>
                      </a:r>
                      <a:endParaRPr sz="1100"/>
                    </a:p>
                    <a:p>
                      <a:pPr marL="127000" marR="0" lvl="0" indent="-88900" algn="l" rtl="0">
                        <a:spcBef>
                          <a:spcPts val="0"/>
                        </a:spcBef>
                        <a:spcAft>
                          <a:spcPts val="0"/>
                        </a:spcAft>
                        <a:buClr>
                          <a:schemeClr val="dk1"/>
                        </a:buClr>
                        <a:buSzPts val="700"/>
                        <a:buFont typeface="Arial"/>
                        <a:buNone/>
                      </a:pPr>
                      <a:endParaRPr sz="700"/>
                    </a:p>
                  </a:txBody>
                  <a:tcPr marL="91550" marR="91550" marT="34325" marB="34325"/>
                </a:tc>
                <a:tc>
                  <a:txBody>
                    <a:bodyPr/>
                    <a:lstStyle/>
                    <a:p>
                      <a:pPr marL="127000" marR="0" lvl="0" indent="-133350" algn="l" rtl="0">
                        <a:spcBef>
                          <a:spcPts val="0"/>
                        </a:spcBef>
                        <a:spcAft>
                          <a:spcPts val="0"/>
                        </a:spcAft>
                        <a:buClr>
                          <a:schemeClr val="dk1"/>
                        </a:buClr>
                        <a:buSzPts val="700"/>
                        <a:buFont typeface="Arial"/>
                        <a:buChar char="•"/>
                      </a:pPr>
                      <a:r>
                        <a:rPr lang="en-US" sz="700"/>
                        <a:t>E kaʻanalike i nā mea pāʻani.</a:t>
                      </a:r>
                      <a:endParaRPr sz="1100"/>
                    </a:p>
                    <a:p>
                      <a:pPr marL="127000" marR="0" lvl="0" indent="-133350" algn="l" rtl="0">
                        <a:spcBef>
                          <a:spcPts val="0"/>
                        </a:spcBef>
                        <a:spcAft>
                          <a:spcPts val="0"/>
                        </a:spcAft>
                        <a:buClr>
                          <a:schemeClr val="dk1"/>
                        </a:buClr>
                        <a:buSzPts val="700"/>
                        <a:buFont typeface="Arial"/>
                        <a:buChar char="•"/>
                      </a:pPr>
                      <a:r>
                        <a:rPr lang="en-US" sz="700"/>
                        <a:t>ʻĀe i nā hoa e pāʻani.</a:t>
                      </a:r>
                      <a:endParaRPr sz="1100"/>
                    </a:p>
                  </a:txBody>
                  <a:tcPr marL="91550" marR="91550" marT="34325" marB="34325"/>
                </a:tc>
                <a:tc>
                  <a:txBody>
                    <a:bodyPr/>
                    <a:lstStyle/>
                    <a:p>
                      <a:pPr marL="127000" marR="0" lvl="0" indent="-133350" algn="l" rtl="0">
                        <a:spcBef>
                          <a:spcPts val="0"/>
                        </a:spcBef>
                        <a:spcAft>
                          <a:spcPts val="0"/>
                        </a:spcAft>
                        <a:buClr>
                          <a:schemeClr val="dk1"/>
                        </a:buClr>
                        <a:buSzPts val="700"/>
                        <a:buFont typeface="Arial"/>
                        <a:buChar char="•"/>
                      </a:pPr>
                      <a:r>
                        <a:rPr lang="en-US" sz="700"/>
                        <a:t>E ʻoluʻolu me ka launa.</a:t>
                      </a:r>
                      <a:endParaRPr sz="1100"/>
                    </a:p>
                    <a:p>
                      <a:pPr marL="127000" marR="0" lvl="0" indent="-133350" algn="l" rtl="0">
                        <a:spcBef>
                          <a:spcPts val="0"/>
                        </a:spcBef>
                        <a:spcAft>
                          <a:spcPts val="0"/>
                        </a:spcAft>
                        <a:buClr>
                          <a:schemeClr val="dk1"/>
                        </a:buClr>
                        <a:buSzPts val="700"/>
                        <a:buFont typeface="Arial"/>
                        <a:buChar char="•"/>
                      </a:pPr>
                      <a:r>
                        <a:rPr lang="en-US" sz="700"/>
                        <a:t>Maʻemaʻe ke ka aʻohua.</a:t>
                      </a:r>
                      <a:endParaRPr sz="1100"/>
                    </a:p>
                    <a:p>
                      <a:pPr marL="127000" marR="0" lvl="0" indent="-133350" algn="l" rtl="0">
                        <a:spcBef>
                          <a:spcPts val="0"/>
                        </a:spcBef>
                        <a:spcAft>
                          <a:spcPts val="0"/>
                        </a:spcAft>
                        <a:buClr>
                          <a:schemeClr val="dk1"/>
                        </a:buClr>
                        <a:buSzPts val="700"/>
                        <a:buFont typeface="Arial"/>
                        <a:buChar char="•"/>
                      </a:pPr>
                      <a:r>
                        <a:rPr lang="en-US" sz="700"/>
                        <a:t>Kōkua i nā hoʻokipa, nā kumu a me ke kaiā ulu ma ka huakaʻi.</a:t>
                      </a:r>
                      <a:endParaRPr sz="1100"/>
                    </a:p>
                  </a:txBody>
                  <a:tcPr marL="91550" marR="91550" marT="34325" marB="34325"/>
                </a:tc>
                <a:extLst>
                  <a:ext uri="{0D108BD9-81ED-4DB2-BD59-A6C34878D82A}">
                    <a16:rowId xmlns:a16="http://schemas.microsoft.com/office/drawing/2014/main" val="10003"/>
                  </a:ext>
                </a:extLst>
              </a:tr>
              <a:tr h="1226000">
                <a:tc>
                  <a:txBody>
                    <a:bodyPr/>
                    <a:lstStyle/>
                    <a:p>
                      <a:pPr marL="0" marR="0" lvl="0" indent="0" algn="ctr" rtl="0">
                        <a:spcBef>
                          <a:spcPts val="0"/>
                        </a:spcBef>
                        <a:spcAft>
                          <a:spcPts val="0"/>
                        </a:spcAft>
                        <a:buNone/>
                      </a:pPr>
                      <a:r>
                        <a:rPr lang="en-US" sz="1200"/>
                        <a:t>hua</a:t>
                      </a:r>
                      <a:endParaRPr sz="1200"/>
                    </a:p>
                  </a:txBody>
                  <a:tcPr marL="91550" marR="91550" marT="34325" marB="34325" anchor="ctr"/>
                </a:tc>
                <a:tc>
                  <a:txBody>
                    <a:bodyPr/>
                    <a:lstStyle/>
                    <a:p>
                      <a:pPr marL="127000" marR="0" lvl="0" indent="-133350" algn="l" rtl="0">
                        <a:spcBef>
                          <a:spcPts val="0"/>
                        </a:spcBef>
                        <a:spcAft>
                          <a:spcPts val="0"/>
                        </a:spcAft>
                        <a:buClr>
                          <a:schemeClr val="dk1"/>
                        </a:buClr>
                        <a:buSzPts val="700"/>
                        <a:buFont typeface="Arial"/>
                        <a:buChar char="•"/>
                      </a:pPr>
                      <a:r>
                        <a:rPr lang="en-US" sz="700"/>
                        <a:t>Hana haʻawina</a:t>
                      </a:r>
                      <a:endParaRPr sz="700"/>
                    </a:p>
                    <a:p>
                      <a:pPr marL="127000" marR="0" lvl="0" indent="-133350" algn="l" rtl="0">
                        <a:spcBef>
                          <a:spcPts val="0"/>
                        </a:spcBef>
                        <a:spcAft>
                          <a:spcPts val="0"/>
                        </a:spcAft>
                        <a:buClr>
                          <a:schemeClr val="dk1"/>
                        </a:buClr>
                        <a:buSzPts val="700"/>
                        <a:buFont typeface="Arial"/>
                        <a:buChar char="•"/>
                      </a:pPr>
                      <a:r>
                        <a:rPr lang="en-US" sz="700"/>
                        <a:t>Kōkua i nā haumāna/kumu ma nā kuleana kakahiaka/ma hope o ke kula.</a:t>
                      </a:r>
                      <a:endParaRPr sz="1100"/>
                    </a:p>
                    <a:p>
                      <a:pPr marL="127000" marR="0" lvl="0" indent="-133350" algn="l" rtl="0">
                        <a:spcBef>
                          <a:spcPts val="0"/>
                        </a:spcBef>
                        <a:spcAft>
                          <a:spcPts val="0"/>
                        </a:spcAft>
                        <a:buClr>
                          <a:schemeClr val="dk1"/>
                        </a:buClr>
                        <a:buSzPts val="700"/>
                        <a:buFont typeface="Arial"/>
                        <a:buChar char="•"/>
                      </a:pPr>
                      <a:r>
                        <a:rPr lang="en-US" sz="700"/>
                        <a:t>Hoʻomaʻemaʻe i ke kula/papa</a:t>
                      </a:r>
                      <a:endParaRPr sz="1100"/>
                    </a:p>
                    <a:p>
                      <a:pPr marL="127000" marR="0" lvl="0" indent="-133350" algn="l" rtl="0">
                        <a:spcBef>
                          <a:spcPts val="0"/>
                        </a:spcBef>
                        <a:spcAft>
                          <a:spcPts val="0"/>
                        </a:spcAft>
                        <a:buClr>
                          <a:schemeClr val="dk1"/>
                        </a:buClr>
                        <a:buSzPts val="700"/>
                        <a:buFont typeface="Arial"/>
                        <a:buChar char="•"/>
                      </a:pPr>
                      <a:r>
                        <a:rPr lang="en-US" sz="700"/>
                        <a:t>E hoʻopaʻanaʻau i nā hua ʻōlelo o nā mele oli o ke kula</a:t>
                      </a:r>
                      <a:endParaRPr sz="1100"/>
                    </a:p>
                  </a:txBody>
                  <a:tcPr marL="91550" marR="91550" marT="34325" marB="34325"/>
                </a:tc>
                <a:tc>
                  <a:txBody>
                    <a:bodyPr/>
                    <a:lstStyle/>
                    <a:p>
                      <a:pPr marL="127000" marR="0" lvl="0" indent="-133350" algn="l" rtl="0">
                        <a:spcBef>
                          <a:spcPts val="0"/>
                        </a:spcBef>
                        <a:spcAft>
                          <a:spcPts val="0"/>
                        </a:spcAft>
                        <a:buClr>
                          <a:schemeClr val="dk1"/>
                        </a:buClr>
                        <a:buSzPts val="700"/>
                        <a:buFont typeface="Arial"/>
                        <a:buChar char="•"/>
                      </a:pPr>
                      <a:r>
                        <a:rPr lang="en-US" sz="700"/>
                        <a:t>Komo piha a haʻaheo leo Kāhea.</a:t>
                      </a:r>
                      <a:endParaRPr sz="1100"/>
                    </a:p>
                    <a:p>
                      <a:pPr marL="127000" marR="0" lvl="0" indent="-133350" algn="l" rtl="0">
                        <a:spcBef>
                          <a:spcPts val="0"/>
                        </a:spcBef>
                        <a:spcAft>
                          <a:spcPts val="0"/>
                        </a:spcAft>
                        <a:buClr>
                          <a:schemeClr val="dk1"/>
                        </a:buClr>
                        <a:buSzPts val="700"/>
                        <a:buFont typeface="Arial"/>
                        <a:buChar char="•"/>
                      </a:pPr>
                      <a:r>
                        <a:rPr lang="en-US" sz="700"/>
                        <a:t>Kōkua a kākoʻo kekahi i kekahi.</a:t>
                      </a:r>
                      <a:endParaRPr sz="1100"/>
                    </a:p>
                    <a:p>
                      <a:pPr marL="127000" marR="0" lvl="0" indent="-133350" algn="l" rtl="0">
                        <a:spcBef>
                          <a:spcPts val="0"/>
                        </a:spcBef>
                        <a:spcAft>
                          <a:spcPts val="0"/>
                        </a:spcAft>
                        <a:buClr>
                          <a:schemeClr val="dk1"/>
                        </a:buClr>
                        <a:buSzPts val="700"/>
                        <a:buFont typeface="Arial"/>
                        <a:buChar char="•"/>
                      </a:pPr>
                      <a:r>
                        <a:rPr lang="en-US" sz="700"/>
                        <a:t>Haʻi ʻōlelo</a:t>
                      </a:r>
                      <a:endParaRPr sz="700"/>
                    </a:p>
                    <a:p>
                      <a:pPr marL="127000" marR="0" lvl="0" indent="-133350" algn="l" rtl="0">
                        <a:spcBef>
                          <a:spcPts val="0"/>
                        </a:spcBef>
                        <a:spcAft>
                          <a:spcPts val="0"/>
                        </a:spcAft>
                        <a:buClr>
                          <a:schemeClr val="dk1"/>
                        </a:buClr>
                        <a:buSzPts val="700"/>
                        <a:buFont typeface="Arial"/>
                        <a:buChar char="•"/>
                      </a:pPr>
                      <a:r>
                        <a:rPr lang="en-US" sz="700"/>
                        <a:t>E hoʻopaʻa (?) i nā manaʻo o ka pule a hiki ke haʻi hou a hāpai i laʻana hoʻopili I kou ola.</a:t>
                      </a:r>
                      <a:endParaRPr sz="1100"/>
                    </a:p>
                  </a:txBody>
                  <a:tcPr marL="91550" marR="91550" marT="34325" marB="34325"/>
                </a:tc>
                <a:tc>
                  <a:txBody>
                    <a:bodyPr/>
                    <a:lstStyle/>
                    <a:p>
                      <a:pPr marL="127000" marR="0" lvl="0" indent="-133350" algn="l" rtl="0">
                        <a:spcBef>
                          <a:spcPts val="0"/>
                        </a:spcBef>
                        <a:spcAft>
                          <a:spcPts val="0"/>
                        </a:spcAft>
                        <a:buClr>
                          <a:schemeClr val="dk1"/>
                        </a:buClr>
                        <a:buSzPts val="700"/>
                        <a:buFont typeface="Arial"/>
                        <a:buChar char="•"/>
                      </a:pPr>
                      <a:r>
                        <a:rPr lang="en-US" sz="700"/>
                        <a:t>E kākau (noka) i kā ke kumu e kākau ai i ka papa keʻokeʻo.</a:t>
                      </a:r>
                      <a:endParaRPr sz="1100"/>
                    </a:p>
                    <a:p>
                      <a:pPr marL="127000" marR="0" lvl="0" indent="-133350" algn="l" rtl="0">
                        <a:spcBef>
                          <a:spcPts val="0"/>
                        </a:spcBef>
                        <a:spcAft>
                          <a:spcPts val="0"/>
                        </a:spcAft>
                        <a:buClr>
                          <a:schemeClr val="dk1"/>
                        </a:buClr>
                        <a:buSzPts val="700"/>
                        <a:buFont typeface="Arial"/>
                        <a:buChar char="•"/>
                      </a:pPr>
                      <a:r>
                        <a:rPr lang="en-US" sz="700"/>
                        <a:t>Ka paipai ʻana o kekahi i kekahi e holomua  like ai lākou a pau.</a:t>
                      </a:r>
                      <a:endParaRPr sz="1100"/>
                    </a:p>
                    <a:p>
                      <a:pPr marL="127000" marR="0" lvl="0" indent="-133350" algn="l" rtl="0">
                        <a:spcBef>
                          <a:spcPts val="0"/>
                        </a:spcBef>
                        <a:spcAft>
                          <a:spcPts val="0"/>
                        </a:spcAft>
                        <a:buClr>
                          <a:schemeClr val="dk1"/>
                        </a:buClr>
                        <a:buSzPts val="700"/>
                        <a:buFont typeface="Arial"/>
                        <a:buChar char="•"/>
                      </a:pPr>
                      <a:r>
                        <a:rPr lang="en-US" sz="700"/>
                        <a:t>E hoʻokō i nā haʻawina āpau ma mua o ka lā palena pau.</a:t>
                      </a:r>
                      <a:endParaRPr sz="1100"/>
                    </a:p>
                  </a:txBody>
                  <a:tcPr marL="91550" marR="91550" marT="34325" marB="34325"/>
                </a:tc>
                <a:tc>
                  <a:txBody>
                    <a:bodyPr/>
                    <a:lstStyle/>
                    <a:p>
                      <a:pPr marL="127000" marR="0" lvl="0" indent="-133350" algn="l" rtl="0">
                        <a:spcBef>
                          <a:spcPts val="0"/>
                        </a:spcBef>
                        <a:spcAft>
                          <a:spcPts val="0"/>
                        </a:spcAft>
                        <a:buClr>
                          <a:schemeClr val="dk1"/>
                        </a:buClr>
                        <a:buSzPts val="700"/>
                        <a:buFont typeface="Arial"/>
                        <a:buChar char="•"/>
                      </a:pPr>
                      <a:r>
                        <a:rPr lang="en-US" sz="700"/>
                        <a:t>None</a:t>
                      </a:r>
                      <a:endParaRPr sz="1100"/>
                    </a:p>
                  </a:txBody>
                  <a:tcPr marL="91550" marR="91550" marT="34325" marB="34325"/>
                </a:tc>
                <a:tc>
                  <a:txBody>
                    <a:bodyPr/>
                    <a:lstStyle/>
                    <a:p>
                      <a:pPr marL="127000" marR="0" lvl="0" indent="-133350" algn="l" rtl="0">
                        <a:spcBef>
                          <a:spcPts val="0"/>
                        </a:spcBef>
                        <a:spcAft>
                          <a:spcPts val="0"/>
                        </a:spcAft>
                        <a:buClr>
                          <a:schemeClr val="dk1"/>
                        </a:buClr>
                        <a:buSzPts val="700"/>
                        <a:buFont typeface="Arial"/>
                        <a:buChar char="•"/>
                      </a:pPr>
                      <a:r>
                        <a:rPr lang="en-US" sz="700"/>
                        <a:t>E haʻi i kekahi kumu/limahana inā he pilikia ma ka lua.</a:t>
                      </a:r>
                      <a:endParaRPr sz="1100"/>
                    </a:p>
                    <a:p>
                      <a:pPr marL="127000" marR="0" lvl="0" indent="-133350" algn="l" rtl="0">
                        <a:spcBef>
                          <a:spcPts val="0"/>
                        </a:spcBef>
                        <a:spcAft>
                          <a:spcPts val="0"/>
                        </a:spcAft>
                        <a:buClr>
                          <a:schemeClr val="dk1"/>
                        </a:buClr>
                        <a:buSzPts val="700"/>
                        <a:buFont typeface="Arial"/>
                        <a:buChar char="•"/>
                      </a:pPr>
                      <a:r>
                        <a:rPr lang="en-US" sz="700"/>
                        <a:t>Hoʻomaʻemaʻe hoʻoia maʻemaʻe.</a:t>
                      </a:r>
                      <a:endParaRPr sz="1100"/>
                    </a:p>
                  </a:txBody>
                  <a:tcPr marL="91550" marR="91550" marT="34325" marB="34325"/>
                </a:tc>
                <a:tc>
                  <a:txBody>
                    <a:bodyPr/>
                    <a:lstStyle/>
                    <a:p>
                      <a:pPr marL="127000" marR="0" lvl="0" indent="-133350" algn="l" rtl="0">
                        <a:spcBef>
                          <a:spcPts val="0"/>
                        </a:spcBef>
                        <a:spcAft>
                          <a:spcPts val="0"/>
                        </a:spcAft>
                        <a:buClr>
                          <a:schemeClr val="dk1"/>
                        </a:buClr>
                        <a:buSzPts val="700"/>
                        <a:buFont typeface="Arial"/>
                        <a:buChar char="•"/>
                      </a:pPr>
                      <a:r>
                        <a:rPr lang="en-US" sz="700"/>
                        <a:t>Kōkua me ka meaʻai.</a:t>
                      </a:r>
                      <a:endParaRPr sz="1100"/>
                    </a:p>
                  </a:txBody>
                  <a:tcPr marL="91550" marR="91550" marT="34325" marB="34325"/>
                </a:tc>
                <a:tc>
                  <a:txBody>
                    <a:bodyPr/>
                    <a:lstStyle/>
                    <a:p>
                      <a:pPr marL="127000" marR="0" lvl="0" indent="-133350" algn="l" rtl="0">
                        <a:spcBef>
                          <a:spcPts val="0"/>
                        </a:spcBef>
                        <a:spcAft>
                          <a:spcPts val="0"/>
                        </a:spcAft>
                        <a:buClr>
                          <a:schemeClr val="dk1"/>
                        </a:buClr>
                        <a:buSzPts val="700"/>
                        <a:buFont typeface="Arial"/>
                        <a:buChar char="•"/>
                      </a:pPr>
                      <a:r>
                        <a:rPr lang="en-US" sz="700"/>
                        <a:t>Alakaʻi i ka pāʻani.</a:t>
                      </a:r>
                      <a:endParaRPr sz="1100"/>
                    </a:p>
                    <a:p>
                      <a:pPr marL="127000" marR="0" lvl="0" indent="-133350" algn="l" rtl="0">
                        <a:spcBef>
                          <a:spcPts val="0"/>
                        </a:spcBef>
                        <a:spcAft>
                          <a:spcPts val="0"/>
                        </a:spcAft>
                        <a:buClr>
                          <a:schemeClr val="dk1"/>
                        </a:buClr>
                        <a:buSzPts val="700"/>
                        <a:buFont typeface="Arial"/>
                        <a:buChar char="•"/>
                      </a:pPr>
                      <a:r>
                        <a:rPr lang="en-US" sz="700"/>
                        <a:t>Mālama mea pono.</a:t>
                      </a:r>
                      <a:endParaRPr sz="1100"/>
                    </a:p>
                  </a:txBody>
                  <a:tcPr marL="91550" marR="91550" marT="34325" marB="34325"/>
                </a:tc>
                <a:tc>
                  <a:txBody>
                    <a:bodyPr/>
                    <a:lstStyle/>
                    <a:p>
                      <a:pPr marL="127000" marR="0" lvl="0" indent="-133350" algn="l" rtl="0">
                        <a:spcBef>
                          <a:spcPts val="0"/>
                        </a:spcBef>
                        <a:spcAft>
                          <a:spcPts val="0"/>
                        </a:spcAft>
                        <a:buClr>
                          <a:schemeClr val="dk1"/>
                        </a:buClr>
                        <a:buSzPts val="700"/>
                        <a:buFont typeface="Arial"/>
                        <a:buChar char="•"/>
                      </a:pPr>
                      <a:r>
                        <a:rPr lang="en-US" sz="700" dirty="0" err="1"/>
                        <a:t>Kōkua</a:t>
                      </a:r>
                      <a:r>
                        <a:rPr lang="en-US" sz="700" dirty="0"/>
                        <a:t> </a:t>
                      </a:r>
                      <a:r>
                        <a:rPr lang="en-US" sz="700" dirty="0" err="1"/>
                        <a:t>i</a:t>
                      </a:r>
                      <a:r>
                        <a:rPr lang="en-US" sz="700" dirty="0"/>
                        <a:t> </a:t>
                      </a:r>
                      <a:r>
                        <a:rPr lang="en-US" sz="700" dirty="0" err="1"/>
                        <a:t>nā</a:t>
                      </a:r>
                      <a:r>
                        <a:rPr lang="en-US" sz="700" dirty="0"/>
                        <a:t> keiki kanaka </a:t>
                      </a:r>
                      <a:r>
                        <a:rPr lang="en-US" sz="700" dirty="0" err="1"/>
                        <a:t>kalaiwa</a:t>
                      </a:r>
                      <a:r>
                        <a:rPr lang="en-US" sz="700" dirty="0"/>
                        <a:t> (?).</a:t>
                      </a:r>
                      <a:endParaRPr sz="1100" dirty="0"/>
                    </a:p>
                    <a:p>
                      <a:pPr marL="127000" marR="0" lvl="0" indent="-133350" algn="l" rtl="0">
                        <a:spcBef>
                          <a:spcPts val="0"/>
                        </a:spcBef>
                        <a:spcAft>
                          <a:spcPts val="0"/>
                        </a:spcAft>
                        <a:buClr>
                          <a:schemeClr val="dk1"/>
                        </a:buClr>
                        <a:buSzPts val="700"/>
                        <a:buFont typeface="Arial"/>
                        <a:buChar char="•"/>
                      </a:pPr>
                      <a:r>
                        <a:rPr lang="en-US" sz="700" dirty="0"/>
                        <a:t>Wehe/</a:t>
                      </a:r>
                      <a:r>
                        <a:rPr lang="en-US" sz="700" dirty="0" err="1"/>
                        <a:t>pani</a:t>
                      </a:r>
                      <a:r>
                        <a:rPr lang="en-US" sz="700" dirty="0"/>
                        <a:t> </a:t>
                      </a:r>
                      <a:r>
                        <a:rPr lang="en-US" sz="700" dirty="0" err="1"/>
                        <a:t>i</a:t>
                      </a:r>
                      <a:r>
                        <a:rPr lang="en-US" sz="700" dirty="0"/>
                        <a:t> </a:t>
                      </a:r>
                      <a:r>
                        <a:rPr lang="en-US" sz="700" dirty="0" err="1"/>
                        <a:t>nā</a:t>
                      </a:r>
                      <a:r>
                        <a:rPr lang="en-US" sz="700" dirty="0"/>
                        <a:t> </a:t>
                      </a:r>
                      <a:r>
                        <a:rPr lang="en-US" sz="700" dirty="0" err="1"/>
                        <a:t>pukaaniani</a:t>
                      </a:r>
                      <a:endParaRPr sz="700" dirty="0"/>
                    </a:p>
                  </a:txBody>
                  <a:tcPr marL="91550" marR="91550" marT="34325" marB="34325"/>
                </a:tc>
                <a:extLst>
                  <a:ext uri="{0D108BD9-81ED-4DB2-BD59-A6C34878D82A}">
                    <a16:rowId xmlns:a16="http://schemas.microsoft.com/office/drawing/2014/main" val="10004"/>
                  </a:ext>
                </a:extLst>
              </a:tr>
            </a:tbl>
          </a:graphicData>
        </a:graphic>
      </p:graphicFrame>
      <p:sp>
        <p:nvSpPr>
          <p:cNvPr id="1089" name="Google Shape;1089;g399434b4473_0_1038"/>
          <p:cNvSpPr txBox="1"/>
          <p:nvPr/>
        </p:nvSpPr>
        <p:spPr>
          <a:xfrm>
            <a:off x="5450603" y="367148"/>
            <a:ext cx="63726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0" i="0" u="none" strike="noStrike" cap="none">
                <a:solidFill>
                  <a:schemeClr val="dk1"/>
                </a:solidFill>
                <a:latin typeface="Times New Roman"/>
                <a:ea typeface="Times New Roman"/>
                <a:cs typeface="Times New Roman"/>
                <a:sym typeface="Times New Roman"/>
              </a:rPr>
              <a:t>Expected Behavior Chart</a:t>
            </a:r>
            <a:endParaRPr/>
          </a:p>
        </p:txBody>
      </p:sp>
      <p:pic>
        <p:nvPicPr>
          <p:cNvPr id="1090" name="Google Shape;1090;g399434b4473_0_1038"/>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420188" y="21191"/>
            <a:ext cx="3345691" cy="1148528"/>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ign with text on it&#10;&#10;AI-generated content may be incorrect.">
            <a:extLst>
              <a:ext uri="{FF2B5EF4-FFF2-40B4-BE49-F238E27FC236}">
                <a16:creationId xmlns:a16="http://schemas.microsoft.com/office/drawing/2014/main" id="{3CB4320F-7B1B-44B9-B511-6C9EA6C5241E}"/>
              </a:ext>
            </a:extLst>
          </p:cNvPr>
          <p:cNvPicPr>
            <a:picLocks noChangeAspect="1"/>
          </p:cNvPicPr>
          <p:nvPr/>
        </p:nvPicPr>
        <p:blipFill>
          <a:blip r:embed="rId3"/>
          <a:stretch>
            <a:fillRect/>
          </a:stretch>
        </p:blipFill>
        <p:spPr>
          <a:xfrm>
            <a:off x="2333340" y="28616"/>
            <a:ext cx="5122039" cy="6829385"/>
          </a:xfrm>
          <a:prstGeom prst="rect">
            <a:avLst/>
          </a:prstGeom>
        </p:spPr>
      </p:pic>
      <p:pic>
        <p:nvPicPr>
          <p:cNvPr id="5" name="Picture 4">
            <a:extLst>
              <a:ext uri="{FF2B5EF4-FFF2-40B4-BE49-F238E27FC236}">
                <a16:creationId xmlns:a16="http://schemas.microsoft.com/office/drawing/2014/main" id="{175EDA77-8332-30A7-B64E-D6E43D296B16}"/>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215899" y="508001"/>
            <a:ext cx="4257869" cy="5540874"/>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0E90DFCA-A5B4-1EB4-DAD2-DCAAFA14486E}"/>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7562850" y="0"/>
            <a:ext cx="4629150" cy="6858000"/>
          </a:xfrm>
          <a:prstGeom prst="rect">
            <a:avLst/>
          </a:prstGeom>
        </p:spPr>
      </p:pic>
      <p:pic>
        <p:nvPicPr>
          <p:cNvPr id="7" name="Picture 6">
            <a:extLst>
              <a:ext uri="{FF2B5EF4-FFF2-40B4-BE49-F238E27FC236}">
                <a16:creationId xmlns:a16="http://schemas.microsoft.com/office/drawing/2014/main" id="{F3B0A8CD-C03E-3B47-86A6-CB9DBCE5C575}"/>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4894359" y="861342"/>
            <a:ext cx="6877050" cy="5399758"/>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CEB128D6-9F78-70AC-DBEF-AD35D9AE4883}"/>
              </a:ext>
            </a:extLst>
          </p:cNvPr>
          <p:cNvSpPr txBox="1"/>
          <p:nvPr/>
        </p:nvSpPr>
        <p:spPr>
          <a:xfrm>
            <a:off x="2595659" y="1498600"/>
            <a:ext cx="4546600" cy="369332"/>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dirty="0"/>
              <a:t>ADD GIANT Ci3T POSTER</a:t>
            </a:r>
          </a:p>
        </p:txBody>
      </p:sp>
    </p:spTree>
    <p:extLst>
      <p:ext uri="{BB962C8B-B14F-4D97-AF65-F5344CB8AC3E}">
        <p14:creationId xmlns:p14="http://schemas.microsoft.com/office/powerpoint/2010/main" val="1256111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9D9DBD-2A0F-C2BD-A59D-6AB4F8ADB0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2070" cy="6859448"/>
          </a:xfrm>
          <a:prstGeom prst="rect">
            <a:avLst/>
          </a:prstGeom>
        </p:spPr>
      </p:pic>
      <p:pic>
        <p:nvPicPr>
          <p:cNvPr id="4" name="Picture 3">
            <a:extLst>
              <a:ext uri="{FF2B5EF4-FFF2-40B4-BE49-F238E27FC236}">
                <a16:creationId xmlns:a16="http://schemas.microsoft.com/office/drawing/2014/main" id="{E09194CF-4AC1-89FE-A3EB-EFB1EA14F58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05286" y="0"/>
            <a:ext cx="4572000" cy="6858000"/>
          </a:xfrm>
          <a:prstGeom prst="rect">
            <a:avLst/>
          </a:prstGeom>
          <a:effectLst>
            <a:outerShdw blurRad="50800" dist="38100" dir="10800000" algn="r" rotWithShape="0">
              <a:prstClr val="black">
                <a:alpha val="40000"/>
              </a:prstClr>
            </a:outerShdw>
          </a:effectLst>
        </p:spPr>
      </p:pic>
      <p:pic>
        <p:nvPicPr>
          <p:cNvPr id="3" name="Picture 2">
            <a:extLst>
              <a:ext uri="{FF2B5EF4-FFF2-40B4-BE49-F238E27FC236}">
                <a16:creationId xmlns:a16="http://schemas.microsoft.com/office/drawing/2014/main" id="{C5A2D1A0-85D6-AF79-E23F-BA0E307C831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72229" y="50800"/>
            <a:ext cx="7447543" cy="67157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21684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9" presetClass="emph" presetSubtype="0" nodeType="withEffect">
                                  <p:stCondLst>
                                    <p:cond delay="0"/>
                                  </p:stCondLst>
                                  <p:childTnLst>
                                    <p:set>
                                      <p:cBhvr>
                                        <p:cTn id="12" dur="indefinite"/>
                                        <p:tgtEl>
                                          <p:spTgt spid="2"/>
                                        </p:tgtEl>
                                        <p:attrNameLst>
                                          <p:attrName>style.opacity</p:attrName>
                                        </p:attrNameLst>
                                      </p:cBhvr>
                                      <p:to>
                                        <p:strVal val="0.5"/>
                                      </p:to>
                                    </p:set>
                                    <p:animEffect filter="image" prLst="opacity: 0.5">
                                      <p:cBhvr rctx="IE">
                                        <p:cTn id="13" dur="indefinite"/>
                                        <p:tgtEl>
                                          <p:spTgt spid="2"/>
                                        </p:tgtEl>
                                      </p:cBhvr>
                                    </p:animEffect>
                                  </p:childTnLst>
                                </p:cTn>
                              </p:par>
                              <p:par>
                                <p:cTn id="14" presetID="9" presetClass="emph" presetSubtype="0" nodeType="withEffect">
                                  <p:stCondLst>
                                    <p:cond delay="0"/>
                                  </p:stCondLst>
                                  <p:childTnLst>
                                    <p:set>
                                      <p:cBhvr>
                                        <p:cTn id="15" dur="indefinite"/>
                                        <p:tgtEl>
                                          <p:spTgt spid="4"/>
                                        </p:tgtEl>
                                        <p:attrNameLst>
                                          <p:attrName>style.opacity</p:attrName>
                                        </p:attrNameLst>
                                      </p:cBhvr>
                                      <p:to>
                                        <p:strVal val="0.5"/>
                                      </p:to>
                                    </p:set>
                                    <p:animEffect filter="image" prLst="opacity: 0.5">
                                      <p:cBhvr rctx="IE">
                                        <p:cTn id="16" dur="indefinite"/>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42AB4A-3E2A-D2A1-A6A8-8CE50C3ECA5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9076" y="101600"/>
            <a:ext cx="4278653" cy="6642100"/>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6FB55326-BD7C-B6C1-A61E-0A109A01BE5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7532" y="0"/>
            <a:ext cx="4564468" cy="6858000"/>
          </a:xfrm>
          <a:prstGeom prst="rect">
            <a:avLst/>
          </a:prstGeom>
        </p:spPr>
      </p:pic>
      <p:pic>
        <p:nvPicPr>
          <p:cNvPr id="6" name="Picture 5">
            <a:extLst>
              <a:ext uri="{FF2B5EF4-FFF2-40B4-BE49-F238E27FC236}">
                <a16:creationId xmlns:a16="http://schemas.microsoft.com/office/drawing/2014/main" id="{5957D86A-9941-D8A8-5C29-17FF95E878C9}"/>
              </a:ext>
            </a:extLst>
          </p:cNvPr>
          <p:cNvPicPr>
            <a:picLocks noChangeAspect="1"/>
          </p:cNvPicPr>
          <p:nvPr/>
        </p:nvPicPr>
        <p:blipFill>
          <a:blip r:embed="rId5"/>
          <a:stretch>
            <a:fillRect/>
          </a:stretch>
        </p:blipFill>
        <p:spPr>
          <a:xfrm>
            <a:off x="2654300" y="514350"/>
            <a:ext cx="7772400" cy="58293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 name="Picture 1">
            <a:extLst>
              <a:ext uri="{FF2B5EF4-FFF2-40B4-BE49-F238E27FC236}">
                <a16:creationId xmlns:a16="http://schemas.microsoft.com/office/drawing/2014/main" id="{CDA229FF-1968-6D7C-581C-7D250C7F728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665155" y="101600"/>
            <a:ext cx="5025025" cy="66421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1935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4" name="Google Shape;814;g3a3b445b563_0_145"/>
          <p:cNvSpPr/>
          <p:nvPr/>
        </p:nvSpPr>
        <p:spPr>
          <a:xfrm>
            <a:off x="579567" y="3146133"/>
            <a:ext cx="11253900" cy="3495600"/>
          </a:xfrm>
          <a:prstGeom prst="rightArrow">
            <a:avLst>
              <a:gd name="adj1" fmla="val 50000"/>
              <a:gd name="adj2" fmla="val 50000"/>
            </a:avLst>
          </a:prstGeom>
          <a:gradFill>
            <a:gsLst>
              <a:gs pos="0">
                <a:srgbClr val="DCECD5"/>
              </a:gs>
              <a:gs pos="100000">
                <a:srgbClr val="92BC81"/>
              </a:gs>
            </a:gsLst>
            <a:path path="circle">
              <a:fillToRect l="50000" t="50000" r="50000" b="50000"/>
            </a:path>
            <a:tileRect/>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815" name="Google Shape;815;g3a3b445b563_0_145"/>
          <p:cNvSpPr txBox="1"/>
          <p:nvPr/>
        </p:nvSpPr>
        <p:spPr>
          <a:xfrm>
            <a:off x="792733" y="4074267"/>
            <a:ext cx="1506300" cy="1626900"/>
          </a:xfrm>
          <a:prstGeom prst="rect">
            <a:avLst/>
          </a:prstGeom>
          <a:solidFill>
            <a:schemeClr val="lt1">
              <a:alpha val="59929"/>
            </a:schemeClr>
          </a:solidFill>
          <a:ln w="25400" cap="flat" cmpd="sng">
            <a:solidFill>
              <a:srgbClr val="000000"/>
            </a:solidFill>
            <a:prstDash val="solid"/>
            <a:round/>
            <a:headEnd type="none" w="sm" len="sm"/>
            <a:tailEnd type="none" w="sm" len="sm"/>
          </a:ln>
        </p:spPr>
        <p:txBody>
          <a:bodyPr spcFirstLastPara="1" wrap="square" lIns="91440" tIns="91440" rIns="91440" bIns="91440" anchor="t" anchorCtr="0">
            <a:noAutofit/>
          </a:bodyPr>
          <a:lstStyle/>
          <a:p>
            <a:pPr marL="0" lvl="0" indent="0" algn="l" rtl="0">
              <a:spcBef>
                <a:spcPts val="0"/>
              </a:spcBef>
              <a:spcAft>
                <a:spcPts val="0"/>
              </a:spcAft>
              <a:buNone/>
            </a:pPr>
            <a:r>
              <a:rPr lang="en-US" dirty="0">
                <a:ea typeface="Cabin Medium"/>
                <a:cs typeface="Cabin Medium"/>
                <a:sym typeface="Cabin Medium"/>
              </a:rPr>
              <a:t>Review, MTSS/Ci3T teams, Tier 1 EBPs, TFI purpose</a:t>
            </a:r>
            <a:endParaRPr dirty="0">
              <a:ea typeface="Cabin Medium"/>
              <a:cs typeface="Cabin Medium"/>
              <a:sym typeface="Cabin Medium"/>
            </a:endParaRPr>
          </a:p>
        </p:txBody>
      </p:sp>
      <p:sp>
        <p:nvSpPr>
          <p:cNvPr id="816" name="Google Shape;816;g3a3b445b563_0_145"/>
          <p:cNvSpPr txBox="1"/>
          <p:nvPr/>
        </p:nvSpPr>
        <p:spPr>
          <a:xfrm>
            <a:off x="2601667" y="4074267"/>
            <a:ext cx="1506300" cy="1626900"/>
          </a:xfrm>
          <a:prstGeom prst="rect">
            <a:avLst/>
          </a:prstGeom>
          <a:solidFill>
            <a:schemeClr val="lt1">
              <a:alpha val="59929"/>
            </a:schemeClr>
          </a:solidFill>
          <a:ln w="25400" cap="flat" cmpd="sng">
            <a:solidFill>
              <a:srgbClr val="000000"/>
            </a:solidFill>
            <a:prstDash val="solid"/>
            <a:round/>
            <a:headEnd type="none" w="sm" len="sm"/>
            <a:tailEnd type="none" w="sm" len="sm"/>
          </a:ln>
        </p:spPr>
        <p:txBody>
          <a:bodyPr spcFirstLastPara="1" wrap="square" lIns="91440" tIns="91440" rIns="91440" bIns="91440" anchor="t" anchorCtr="0">
            <a:noAutofit/>
          </a:bodyPr>
          <a:lstStyle/>
          <a:p>
            <a:pPr marL="0" lvl="0" indent="0" algn="l" rtl="0">
              <a:spcBef>
                <a:spcPts val="0"/>
              </a:spcBef>
              <a:spcAft>
                <a:spcPts val="0"/>
              </a:spcAft>
              <a:buNone/>
            </a:pPr>
            <a:r>
              <a:rPr lang="en-US">
                <a:ea typeface="Cabin Medium"/>
                <a:cs typeface="Cabin Medium"/>
                <a:sym typeface="Cabin Medium"/>
              </a:rPr>
              <a:t>Review data, supports needed, adding TA, SP, and SVP </a:t>
            </a:r>
            <a:endParaRPr>
              <a:ea typeface="Cabin Medium"/>
              <a:cs typeface="Cabin Medium"/>
              <a:sym typeface="Cabin Medium"/>
            </a:endParaRPr>
          </a:p>
        </p:txBody>
      </p:sp>
      <p:sp>
        <p:nvSpPr>
          <p:cNvPr id="817" name="Google Shape;817;g3a3b445b563_0_145"/>
          <p:cNvSpPr txBox="1"/>
          <p:nvPr/>
        </p:nvSpPr>
        <p:spPr>
          <a:xfrm>
            <a:off x="4367000" y="4074267"/>
            <a:ext cx="1506300" cy="1626900"/>
          </a:xfrm>
          <a:prstGeom prst="rect">
            <a:avLst/>
          </a:prstGeom>
          <a:solidFill>
            <a:schemeClr val="lt1">
              <a:alpha val="59929"/>
            </a:schemeClr>
          </a:solidFill>
          <a:ln w="25400" cap="flat" cmpd="sng">
            <a:solidFill>
              <a:srgbClr val="000000"/>
            </a:solidFill>
            <a:prstDash val="solid"/>
            <a:round/>
            <a:headEnd type="none" w="sm" len="sm"/>
            <a:tailEnd type="none" w="sm" len="sm"/>
          </a:ln>
        </p:spPr>
        <p:txBody>
          <a:bodyPr spcFirstLastPara="1" wrap="square" lIns="91440" tIns="91440" rIns="91440" bIns="91440" anchor="t" anchorCtr="0">
            <a:noAutofit/>
          </a:bodyPr>
          <a:lstStyle/>
          <a:p>
            <a:pPr marL="0" lvl="0" indent="0" algn="l" rtl="0">
              <a:spcBef>
                <a:spcPts val="0"/>
              </a:spcBef>
              <a:spcAft>
                <a:spcPts val="0"/>
              </a:spcAft>
              <a:buNone/>
            </a:pPr>
            <a:r>
              <a:rPr lang="en-US">
                <a:ea typeface="Cabin Medium"/>
                <a:cs typeface="Cabin Medium"/>
                <a:sym typeface="Cabin Medium"/>
              </a:rPr>
              <a:t>Tiers 2 &amp; 3 EBPs and how to collect data</a:t>
            </a:r>
            <a:endParaRPr>
              <a:ea typeface="Cabin Medium"/>
              <a:cs typeface="Cabin Medium"/>
              <a:sym typeface="Cabin Medium"/>
            </a:endParaRPr>
          </a:p>
        </p:txBody>
      </p:sp>
      <p:sp>
        <p:nvSpPr>
          <p:cNvPr id="818" name="Google Shape;818;g3a3b445b563_0_145"/>
          <p:cNvSpPr txBox="1"/>
          <p:nvPr/>
        </p:nvSpPr>
        <p:spPr>
          <a:xfrm>
            <a:off x="6132333" y="4074267"/>
            <a:ext cx="1506300" cy="1626900"/>
          </a:xfrm>
          <a:prstGeom prst="rect">
            <a:avLst/>
          </a:prstGeom>
          <a:solidFill>
            <a:schemeClr val="lt1">
              <a:alpha val="59929"/>
            </a:schemeClr>
          </a:solidFill>
          <a:ln w="25400" cap="flat" cmpd="sng">
            <a:solidFill>
              <a:srgbClr val="000000"/>
            </a:solidFill>
            <a:prstDash val="solid"/>
            <a:round/>
            <a:headEnd type="none" w="sm" len="sm"/>
            <a:tailEnd type="none" w="sm" len="sm"/>
          </a:ln>
        </p:spPr>
        <p:txBody>
          <a:bodyPr spcFirstLastPara="1" wrap="square" lIns="91440" tIns="91440" rIns="91440" bIns="91440" anchor="t" anchorCtr="0">
            <a:noAutofit/>
          </a:bodyPr>
          <a:lstStyle/>
          <a:p>
            <a:pPr marL="0" lvl="0" indent="0" algn="l" rtl="0">
              <a:spcBef>
                <a:spcPts val="0"/>
              </a:spcBef>
              <a:spcAft>
                <a:spcPts val="0"/>
              </a:spcAft>
              <a:buNone/>
            </a:pPr>
            <a:r>
              <a:rPr lang="en-US" dirty="0">
                <a:ea typeface="Cabin Medium"/>
                <a:cs typeface="Cabin Medium"/>
                <a:sym typeface="Cabin Medium"/>
              </a:rPr>
              <a:t>Tiers 2 &amp; 3 academic support, collecting &amp; using data</a:t>
            </a:r>
            <a:endParaRPr dirty="0">
              <a:ea typeface="Cabin Medium"/>
              <a:cs typeface="Cabin Medium"/>
              <a:sym typeface="Cabin Medium"/>
            </a:endParaRPr>
          </a:p>
        </p:txBody>
      </p:sp>
      <p:sp>
        <p:nvSpPr>
          <p:cNvPr id="819" name="Google Shape;819;g3a3b445b563_0_145"/>
          <p:cNvSpPr txBox="1"/>
          <p:nvPr/>
        </p:nvSpPr>
        <p:spPr>
          <a:xfrm>
            <a:off x="7829433" y="4074267"/>
            <a:ext cx="1506300" cy="1626900"/>
          </a:xfrm>
          <a:prstGeom prst="rect">
            <a:avLst/>
          </a:prstGeom>
          <a:solidFill>
            <a:schemeClr val="lt1">
              <a:alpha val="59929"/>
            </a:schemeClr>
          </a:solidFill>
          <a:ln w="25400" cap="flat" cmpd="sng">
            <a:solidFill>
              <a:srgbClr val="000000"/>
            </a:solidFill>
            <a:prstDash val="solid"/>
            <a:round/>
            <a:headEnd type="none" w="sm" len="sm"/>
            <a:tailEnd type="none" w="sm" len="sm"/>
          </a:ln>
        </p:spPr>
        <p:txBody>
          <a:bodyPr spcFirstLastPara="1" wrap="square" lIns="91440" tIns="91440" rIns="91440" bIns="91440" anchor="t" anchorCtr="0">
            <a:noAutofit/>
          </a:bodyPr>
          <a:lstStyle/>
          <a:p>
            <a:pPr marL="0" lvl="0" indent="0" algn="l" rtl="0">
              <a:spcBef>
                <a:spcPts val="0"/>
              </a:spcBef>
              <a:spcAft>
                <a:spcPts val="0"/>
              </a:spcAft>
              <a:buNone/>
            </a:pPr>
            <a:r>
              <a:rPr lang="en-US" dirty="0">
                <a:ea typeface="Cabin Medium"/>
                <a:cs typeface="Cabin Medium"/>
                <a:sym typeface="Cabin Medium"/>
              </a:rPr>
              <a:t>Review fall data, make adjustments, EBPs for behavior</a:t>
            </a:r>
            <a:endParaRPr dirty="0">
              <a:ea typeface="Cabin Medium"/>
              <a:cs typeface="Cabin Medium"/>
              <a:sym typeface="Cabin Medium"/>
            </a:endParaRPr>
          </a:p>
        </p:txBody>
      </p:sp>
      <p:sp>
        <p:nvSpPr>
          <p:cNvPr id="820" name="Google Shape;820;g3a3b445b563_0_145"/>
          <p:cNvSpPr txBox="1"/>
          <p:nvPr/>
        </p:nvSpPr>
        <p:spPr>
          <a:xfrm>
            <a:off x="9526533" y="4080533"/>
            <a:ext cx="1506300" cy="1626900"/>
          </a:xfrm>
          <a:prstGeom prst="rect">
            <a:avLst/>
          </a:prstGeom>
          <a:solidFill>
            <a:schemeClr val="lt1">
              <a:alpha val="59929"/>
            </a:schemeClr>
          </a:solidFill>
          <a:ln w="25400" cap="flat" cmpd="sng">
            <a:solidFill>
              <a:srgbClr val="000000"/>
            </a:solidFill>
            <a:prstDash val="solid"/>
            <a:round/>
            <a:headEnd type="none" w="sm" len="sm"/>
            <a:tailEnd type="none" w="sm" len="sm"/>
          </a:ln>
        </p:spPr>
        <p:txBody>
          <a:bodyPr spcFirstLastPara="1" wrap="square" lIns="91440" tIns="91440" rIns="91440" bIns="91440" anchor="t" anchorCtr="0">
            <a:noAutofit/>
          </a:bodyPr>
          <a:lstStyle/>
          <a:p>
            <a:pPr marL="0" lvl="0" indent="0" algn="l" rtl="0">
              <a:spcBef>
                <a:spcPts val="0"/>
              </a:spcBef>
              <a:spcAft>
                <a:spcPts val="0"/>
              </a:spcAft>
              <a:buNone/>
            </a:pPr>
            <a:r>
              <a:rPr lang="en-US">
                <a:ea typeface="Cabin Medium"/>
                <a:cs typeface="Cabin Medium"/>
                <a:sym typeface="Cabin Medium"/>
              </a:rPr>
              <a:t>Discuss TFI and next steps, polish plans, where to begin next</a:t>
            </a:r>
            <a:endParaRPr>
              <a:ea typeface="Cabin Medium"/>
              <a:cs typeface="Cabin Medium"/>
              <a:sym typeface="Cabin Medium"/>
            </a:endParaRPr>
          </a:p>
          <a:p>
            <a:pPr marL="0" lvl="0" indent="0" algn="l" rtl="0">
              <a:spcBef>
                <a:spcPts val="0"/>
              </a:spcBef>
              <a:spcAft>
                <a:spcPts val="0"/>
              </a:spcAft>
              <a:buNone/>
            </a:pPr>
            <a:r>
              <a:rPr lang="en-US">
                <a:ea typeface="Cabin Medium"/>
                <a:cs typeface="Cabin Medium"/>
                <a:sym typeface="Cabin Medium"/>
              </a:rPr>
              <a:t> </a:t>
            </a:r>
            <a:endParaRPr>
              <a:ea typeface="Cabin Medium"/>
              <a:cs typeface="Cabin Medium"/>
              <a:sym typeface="Cabin Medium"/>
            </a:endParaRPr>
          </a:p>
        </p:txBody>
      </p:sp>
      <p:sp>
        <p:nvSpPr>
          <p:cNvPr id="821" name="Google Shape;821;g3a3b445b563_0_145"/>
          <p:cNvSpPr txBox="1"/>
          <p:nvPr/>
        </p:nvSpPr>
        <p:spPr>
          <a:xfrm>
            <a:off x="792733" y="3559800"/>
            <a:ext cx="1601236" cy="447600"/>
          </a:xfrm>
          <a:prstGeom prst="rect">
            <a:avLst/>
          </a:prstGeom>
          <a:noFill/>
          <a:ln>
            <a:noFill/>
          </a:ln>
        </p:spPr>
        <p:txBody>
          <a:bodyPr spcFirstLastPara="1" wrap="square" lIns="0" tIns="121900" rIns="0" bIns="121900" anchor="t" anchorCtr="0">
            <a:noAutofit/>
          </a:bodyPr>
          <a:lstStyle/>
          <a:p>
            <a:pPr marL="0" lvl="0" indent="0" rtl="0">
              <a:spcBef>
                <a:spcPts val="0"/>
              </a:spcBef>
              <a:spcAft>
                <a:spcPts val="0"/>
              </a:spcAft>
              <a:buNone/>
            </a:pPr>
            <a:r>
              <a:rPr lang="en-US" b="1" dirty="0">
                <a:solidFill>
                  <a:srgbClr val="242424"/>
                </a:solidFill>
                <a:ea typeface="Cabin"/>
                <a:cs typeface="Cabin"/>
                <a:sym typeface="Cabin"/>
              </a:rPr>
              <a:t>September 23</a:t>
            </a:r>
            <a:endParaRPr b="1" dirty="0">
              <a:solidFill>
                <a:srgbClr val="242424"/>
              </a:solidFill>
              <a:ea typeface="Cabin"/>
              <a:cs typeface="Cabin"/>
              <a:sym typeface="Cabin"/>
            </a:endParaRPr>
          </a:p>
        </p:txBody>
      </p:sp>
      <p:sp>
        <p:nvSpPr>
          <p:cNvPr id="822" name="Google Shape;822;g3a3b445b563_0_145"/>
          <p:cNvSpPr txBox="1"/>
          <p:nvPr/>
        </p:nvSpPr>
        <p:spPr>
          <a:xfrm>
            <a:off x="2601667" y="3558200"/>
            <a:ext cx="1506300" cy="447600"/>
          </a:xfrm>
          <a:prstGeom prst="rect">
            <a:avLst/>
          </a:prstGeom>
          <a:noFill/>
          <a:ln>
            <a:noFill/>
          </a:ln>
        </p:spPr>
        <p:txBody>
          <a:bodyPr spcFirstLastPara="1" wrap="square" lIns="0" tIns="121900" rIns="0" bIns="121900" anchor="t" anchorCtr="0">
            <a:noAutofit/>
          </a:bodyPr>
          <a:lstStyle/>
          <a:p>
            <a:pPr marL="0" lvl="0" indent="0" algn="ctr" rtl="0">
              <a:spcBef>
                <a:spcPts val="0"/>
              </a:spcBef>
              <a:spcAft>
                <a:spcPts val="0"/>
              </a:spcAft>
              <a:buNone/>
            </a:pPr>
            <a:r>
              <a:rPr lang="en-US" b="1" dirty="0">
                <a:solidFill>
                  <a:srgbClr val="242424"/>
                </a:solidFill>
                <a:ea typeface="Cabin"/>
                <a:cs typeface="Cabin"/>
                <a:sym typeface="Cabin"/>
              </a:rPr>
              <a:t>December 2</a:t>
            </a:r>
            <a:endParaRPr b="1" dirty="0">
              <a:solidFill>
                <a:srgbClr val="242424"/>
              </a:solidFill>
              <a:ea typeface="Cabin"/>
              <a:cs typeface="Cabin"/>
              <a:sym typeface="Cabin"/>
            </a:endParaRPr>
          </a:p>
          <a:p>
            <a:pPr marL="0" lvl="0" indent="0" algn="ctr" rtl="0">
              <a:spcBef>
                <a:spcPts val="0"/>
              </a:spcBef>
              <a:spcAft>
                <a:spcPts val="0"/>
              </a:spcAft>
              <a:buNone/>
            </a:pPr>
            <a:endParaRPr b="1" dirty="0">
              <a:solidFill>
                <a:srgbClr val="242424"/>
              </a:solidFill>
              <a:ea typeface="Cabin"/>
              <a:cs typeface="Cabin"/>
              <a:sym typeface="Cabin"/>
            </a:endParaRPr>
          </a:p>
        </p:txBody>
      </p:sp>
      <p:sp>
        <p:nvSpPr>
          <p:cNvPr id="823" name="Google Shape;823;g3a3b445b563_0_145"/>
          <p:cNvSpPr txBox="1"/>
          <p:nvPr/>
        </p:nvSpPr>
        <p:spPr>
          <a:xfrm>
            <a:off x="4345869" y="3545667"/>
            <a:ext cx="1527432" cy="447600"/>
          </a:xfrm>
          <a:prstGeom prst="rect">
            <a:avLst/>
          </a:prstGeom>
          <a:noFill/>
          <a:ln>
            <a:noFill/>
          </a:ln>
        </p:spPr>
        <p:txBody>
          <a:bodyPr spcFirstLastPara="1" wrap="square" lIns="0" tIns="121900" rIns="0" bIns="121900" anchor="t" anchorCtr="0">
            <a:noAutofit/>
          </a:bodyPr>
          <a:lstStyle/>
          <a:p>
            <a:pPr marL="0" lvl="0" indent="0" algn="ctr" rtl="0">
              <a:spcBef>
                <a:spcPts val="0"/>
              </a:spcBef>
              <a:spcAft>
                <a:spcPts val="0"/>
              </a:spcAft>
              <a:buNone/>
            </a:pPr>
            <a:r>
              <a:rPr lang="en-US" b="1" dirty="0">
                <a:solidFill>
                  <a:srgbClr val="242424"/>
                </a:solidFill>
                <a:ea typeface="Cabin"/>
                <a:cs typeface="Cabin"/>
                <a:sym typeface="Cabin"/>
              </a:rPr>
              <a:t>January 27</a:t>
            </a:r>
            <a:endParaRPr b="1" dirty="0">
              <a:solidFill>
                <a:srgbClr val="242424"/>
              </a:solidFill>
              <a:ea typeface="Cabin"/>
              <a:cs typeface="Cabin"/>
              <a:sym typeface="Cabin"/>
            </a:endParaRPr>
          </a:p>
          <a:p>
            <a:pPr marL="0" lvl="0" indent="0" algn="ctr" rtl="0">
              <a:spcBef>
                <a:spcPts val="0"/>
              </a:spcBef>
              <a:spcAft>
                <a:spcPts val="0"/>
              </a:spcAft>
              <a:buNone/>
            </a:pPr>
            <a:endParaRPr b="1" dirty="0">
              <a:solidFill>
                <a:srgbClr val="242424"/>
              </a:solidFill>
              <a:ea typeface="Cabin"/>
              <a:cs typeface="Cabin"/>
              <a:sym typeface="Cabin"/>
            </a:endParaRPr>
          </a:p>
        </p:txBody>
      </p:sp>
      <p:sp>
        <p:nvSpPr>
          <p:cNvPr id="824" name="Google Shape;824;g3a3b445b563_0_145"/>
          <p:cNvSpPr txBox="1"/>
          <p:nvPr/>
        </p:nvSpPr>
        <p:spPr>
          <a:xfrm>
            <a:off x="6160100" y="3559800"/>
            <a:ext cx="1478533" cy="447600"/>
          </a:xfrm>
          <a:prstGeom prst="rect">
            <a:avLst/>
          </a:prstGeom>
          <a:noFill/>
          <a:ln>
            <a:noFill/>
          </a:ln>
        </p:spPr>
        <p:txBody>
          <a:bodyPr spcFirstLastPara="1" wrap="square" lIns="0" tIns="121900" rIns="0" bIns="121900" anchor="t" anchorCtr="0">
            <a:noAutofit/>
          </a:bodyPr>
          <a:lstStyle/>
          <a:p>
            <a:pPr marL="0" lvl="0" indent="0" algn="ctr" rtl="0">
              <a:spcBef>
                <a:spcPts val="0"/>
              </a:spcBef>
              <a:spcAft>
                <a:spcPts val="0"/>
              </a:spcAft>
              <a:buNone/>
            </a:pPr>
            <a:r>
              <a:rPr lang="en-US" b="1" dirty="0">
                <a:solidFill>
                  <a:srgbClr val="242424"/>
                </a:solidFill>
                <a:ea typeface="Cabin"/>
                <a:cs typeface="Cabin"/>
                <a:sym typeface="Cabin"/>
              </a:rPr>
              <a:t>February 24</a:t>
            </a:r>
            <a:endParaRPr b="1" dirty="0">
              <a:solidFill>
                <a:srgbClr val="242424"/>
              </a:solidFill>
              <a:ea typeface="Cabin"/>
              <a:cs typeface="Cabin"/>
              <a:sym typeface="Cabin"/>
            </a:endParaRPr>
          </a:p>
          <a:p>
            <a:pPr marL="0" lvl="0" indent="0" algn="ctr" rtl="0">
              <a:spcBef>
                <a:spcPts val="0"/>
              </a:spcBef>
              <a:spcAft>
                <a:spcPts val="0"/>
              </a:spcAft>
              <a:buNone/>
            </a:pPr>
            <a:endParaRPr b="1" dirty="0">
              <a:solidFill>
                <a:srgbClr val="242424"/>
              </a:solidFill>
              <a:ea typeface="Cabin"/>
              <a:cs typeface="Cabin"/>
              <a:sym typeface="Cabin"/>
            </a:endParaRPr>
          </a:p>
        </p:txBody>
      </p:sp>
      <p:sp>
        <p:nvSpPr>
          <p:cNvPr id="825" name="Google Shape;825;g3a3b445b563_0_145"/>
          <p:cNvSpPr txBox="1"/>
          <p:nvPr/>
        </p:nvSpPr>
        <p:spPr>
          <a:xfrm>
            <a:off x="7846133" y="3558200"/>
            <a:ext cx="1478533" cy="447600"/>
          </a:xfrm>
          <a:prstGeom prst="rect">
            <a:avLst/>
          </a:prstGeom>
          <a:noFill/>
          <a:ln>
            <a:noFill/>
          </a:ln>
        </p:spPr>
        <p:txBody>
          <a:bodyPr spcFirstLastPara="1" wrap="square" lIns="0" tIns="121900" rIns="0" bIns="121900" anchor="t" anchorCtr="0">
            <a:noAutofit/>
          </a:bodyPr>
          <a:lstStyle/>
          <a:p>
            <a:pPr marL="0" lvl="0" indent="0" algn="ctr" rtl="0">
              <a:spcBef>
                <a:spcPts val="0"/>
              </a:spcBef>
              <a:spcAft>
                <a:spcPts val="0"/>
              </a:spcAft>
              <a:buNone/>
            </a:pPr>
            <a:r>
              <a:rPr lang="en-US" b="1" dirty="0">
                <a:solidFill>
                  <a:srgbClr val="242424"/>
                </a:solidFill>
                <a:ea typeface="Cabin"/>
                <a:cs typeface="Cabin"/>
                <a:sym typeface="Cabin"/>
              </a:rPr>
              <a:t>March 24</a:t>
            </a:r>
            <a:endParaRPr b="1" dirty="0">
              <a:solidFill>
                <a:srgbClr val="242424"/>
              </a:solidFill>
              <a:ea typeface="Cabin"/>
              <a:cs typeface="Cabin"/>
              <a:sym typeface="Cabin"/>
            </a:endParaRPr>
          </a:p>
          <a:p>
            <a:pPr marL="0" lvl="0" indent="0" algn="ctr" rtl="0">
              <a:spcBef>
                <a:spcPts val="0"/>
              </a:spcBef>
              <a:spcAft>
                <a:spcPts val="0"/>
              </a:spcAft>
              <a:buNone/>
            </a:pPr>
            <a:endParaRPr b="1" dirty="0">
              <a:solidFill>
                <a:srgbClr val="242424"/>
              </a:solidFill>
              <a:ea typeface="Cabin"/>
              <a:cs typeface="Cabin"/>
              <a:sym typeface="Cabin"/>
            </a:endParaRPr>
          </a:p>
        </p:txBody>
      </p:sp>
      <p:sp>
        <p:nvSpPr>
          <p:cNvPr id="826" name="Google Shape;826;g3a3b445b563_0_145"/>
          <p:cNvSpPr txBox="1"/>
          <p:nvPr/>
        </p:nvSpPr>
        <p:spPr>
          <a:xfrm>
            <a:off x="9590533" y="3558200"/>
            <a:ext cx="1442300" cy="447600"/>
          </a:xfrm>
          <a:prstGeom prst="rect">
            <a:avLst/>
          </a:prstGeom>
          <a:noFill/>
          <a:ln>
            <a:noFill/>
          </a:ln>
        </p:spPr>
        <p:txBody>
          <a:bodyPr spcFirstLastPara="1" wrap="square" lIns="0" tIns="121900" rIns="0" bIns="121900" anchor="t" anchorCtr="0">
            <a:noAutofit/>
          </a:bodyPr>
          <a:lstStyle/>
          <a:p>
            <a:pPr marL="0" lvl="0" indent="0" algn="ctr" rtl="0">
              <a:spcBef>
                <a:spcPts val="0"/>
              </a:spcBef>
              <a:spcAft>
                <a:spcPts val="0"/>
              </a:spcAft>
              <a:buNone/>
            </a:pPr>
            <a:r>
              <a:rPr lang="en-US" b="1" dirty="0">
                <a:solidFill>
                  <a:srgbClr val="242424"/>
                </a:solidFill>
                <a:ea typeface="Cabin"/>
                <a:cs typeface="Cabin"/>
                <a:sym typeface="Cabin"/>
              </a:rPr>
              <a:t>April 21</a:t>
            </a:r>
            <a:endParaRPr b="1" dirty="0">
              <a:solidFill>
                <a:srgbClr val="242424"/>
              </a:solidFill>
              <a:ea typeface="Cabin"/>
              <a:cs typeface="Cabin"/>
              <a:sym typeface="Cabin"/>
            </a:endParaRPr>
          </a:p>
          <a:p>
            <a:pPr marL="0" lvl="0" indent="0" algn="ctr" rtl="0">
              <a:spcBef>
                <a:spcPts val="0"/>
              </a:spcBef>
              <a:spcAft>
                <a:spcPts val="0"/>
              </a:spcAft>
              <a:buNone/>
            </a:pPr>
            <a:endParaRPr b="1" dirty="0">
              <a:solidFill>
                <a:srgbClr val="242424"/>
              </a:solidFill>
              <a:ea typeface="Cabin"/>
              <a:cs typeface="Cabin"/>
              <a:sym typeface="Cabin"/>
            </a:endParaRPr>
          </a:p>
        </p:txBody>
      </p:sp>
      <p:sp>
        <p:nvSpPr>
          <p:cNvPr id="827" name="Google Shape;827;g3a3b445b563_0_145"/>
          <p:cNvSpPr txBox="1"/>
          <p:nvPr/>
        </p:nvSpPr>
        <p:spPr>
          <a:xfrm>
            <a:off x="856733" y="5767933"/>
            <a:ext cx="1378500" cy="4476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b="1">
                <a:solidFill>
                  <a:srgbClr val="242424"/>
                </a:solidFill>
                <a:ea typeface="Cabin"/>
                <a:cs typeface="Cabin"/>
                <a:sym typeface="Cabin"/>
              </a:rPr>
              <a:t>8:30-3:00</a:t>
            </a:r>
            <a:endParaRPr b="1">
              <a:solidFill>
                <a:srgbClr val="242424"/>
              </a:solidFill>
              <a:ea typeface="Cabin"/>
              <a:cs typeface="Cabin"/>
              <a:sym typeface="Cabin"/>
            </a:endParaRPr>
          </a:p>
        </p:txBody>
      </p:sp>
      <p:sp>
        <p:nvSpPr>
          <p:cNvPr id="828" name="Google Shape;828;g3a3b445b563_0_145"/>
          <p:cNvSpPr txBox="1"/>
          <p:nvPr/>
        </p:nvSpPr>
        <p:spPr>
          <a:xfrm>
            <a:off x="4431000" y="5782067"/>
            <a:ext cx="1378500" cy="4476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b="1">
                <a:solidFill>
                  <a:srgbClr val="242424"/>
                </a:solidFill>
                <a:ea typeface="Cabin"/>
                <a:cs typeface="Cabin"/>
                <a:sym typeface="Cabin"/>
              </a:rPr>
              <a:t>8:30-3:00</a:t>
            </a:r>
            <a:endParaRPr b="1">
              <a:solidFill>
                <a:srgbClr val="242424"/>
              </a:solidFill>
              <a:ea typeface="Cabin"/>
              <a:cs typeface="Cabin"/>
              <a:sym typeface="Cabin"/>
            </a:endParaRPr>
          </a:p>
        </p:txBody>
      </p:sp>
      <p:sp>
        <p:nvSpPr>
          <p:cNvPr id="829" name="Google Shape;829;g3a3b445b563_0_145"/>
          <p:cNvSpPr txBox="1"/>
          <p:nvPr/>
        </p:nvSpPr>
        <p:spPr>
          <a:xfrm>
            <a:off x="7846133" y="5767933"/>
            <a:ext cx="1378500" cy="4476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b="1">
                <a:solidFill>
                  <a:srgbClr val="242424"/>
                </a:solidFill>
                <a:ea typeface="Cabin"/>
                <a:cs typeface="Cabin"/>
                <a:sym typeface="Cabin"/>
              </a:rPr>
              <a:t>8:30-3:00</a:t>
            </a:r>
            <a:endParaRPr b="1">
              <a:solidFill>
                <a:srgbClr val="242424"/>
              </a:solidFill>
              <a:ea typeface="Cabin"/>
              <a:cs typeface="Cabin"/>
              <a:sym typeface="Cabin"/>
            </a:endParaRPr>
          </a:p>
        </p:txBody>
      </p:sp>
      <p:sp>
        <p:nvSpPr>
          <p:cNvPr id="830" name="Google Shape;830;g3a3b445b563_0_145"/>
          <p:cNvSpPr txBox="1"/>
          <p:nvPr/>
        </p:nvSpPr>
        <p:spPr>
          <a:xfrm>
            <a:off x="2643867" y="5767933"/>
            <a:ext cx="1378500" cy="4476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b="1">
                <a:solidFill>
                  <a:srgbClr val="242424"/>
                </a:solidFill>
                <a:ea typeface="Cabin"/>
                <a:cs typeface="Cabin"/>
                <a:sym typeface="Cabin"/>
              </a:rPr>
              <a:t>8:30-3:00</a:t>
            </a:r>
            <a:endParaRPr b="1">
              <a:solidFill>
                <a:srgbClr val="242424"/>
              </a:solidFill>
              <a:ea typeface="Cabin"/>
              <a:cs typeface="Cabin"/>
              <a:sym typeface="Cabin"/>
            </a:endParaRPr>
          </a:p>
          <a:p>
            <a:pPr marL="0" lvl="0" indent="0" algn="ctr" rtl="0">
              <a:spcBef>
                <a:spcPts val="0"/>
              </a:spcBef>
              <a:spcAft>
                <a:spcPts val="0"/>
              </a:spcAft>
              <a:buNone/>
            </a:pPr>
            <a:endParaRPr b="1">
              <a:solidFill>
                <a:srgbClr val="242424"/>
              </a:solidFill>
              <a:ea typeface="Cabin"/>
              <a:cs typeface="Cabin"/>
              <a:sym typeface="Cabin"/>
            </a:endParaRPr>
          </a:p>
        </p:txBody>
      </p:sp>
      <p:sp>
        <p:nvSpPr>
          <p:cNvPr id="831" name="Google Shape;831;g3a3b445b563_0_145"/>
          <p:cNvSpPr txBox="1"/>
          <p:nvPr/>
        </p:nvSpPr>
        <p:spPr>
          <a:xfrm>
            <a:off x="6218133" y="5767933"/>
            <a:ext cx="1378500" cy="4476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b="1">
                <a:solidFill>
                  <a:srgbClr val="242424"/>
                </a:solidFill>
                <a:ea typeface="Cabin"/>
                <a:cs typeface="Cabin"/>
                <a:sym typeface="Cabin"/>
              </a:rPr>
              <a:t>8:30-3:00</a:t>
            </a:r>
            <a:endParaRPr b="1">
              <a:solidFill>
                <a:srgbClr val="242424"/>
              </a:solidFill>
              <a:ea typeface="Cabin"/>
              <a:cs typeface="Cabin"/>
              <a:sym typeface="Cabin"/>
            </a:endParaRPr>
          </a:p>
          <a:p>
            <a:pPr marL="0" lvl="0" indent="0" algn="ctr" rtl="0">
              <a:spcBef>
                <a:spcPts val="0"/>
              </a:spcBef>
              <a:spcAft>
                <a:spcPts val="0"/>
              </a:spcAft>
              <a:buNone/>
            </a:pPr>
            <a:endParaRPr b="1">
              <a:solidFill>
                <a:srgbClr val="242424"/>
              </a:solidFill>
              <a:ea typeface="Cabin"/>
              <a:cs typeface="Cabin"/>
              <a:sym typeface="Cabin"/>
            </a:endParaRPr>
          </a:p>
        </p:txBody>
      </p:sp>
      <p:sp>
        <p:nvSpPr>
          <p:cNvPr id="832" name="Google Shape;832;g3a3b445b563_0_145"/>
          <p:cNvSpPr txBox="1"/>
          <p:nvPr/>
        </p:nvSpPr>
        <p:spPr>
          <a:xfrm>
            <a:off x="931400" y="2215232"/>
            <a:ext cx="10333500" cy="12933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2400" dirty="0">
                <a:solidFill>
                  <a:srgbClr val="595959"/>
                </a:solidFill>
                <a:ea typeface="Cabin SemiBold"/>
                <a:cs typeface="Cabin SemiBold"/>
                <a:sym typeface="Cabin SemiBold"/>
              </a:rPr>
              <a:t>Each school’s Ci3T/MTSS Leadership Team will attend the implementation support sessions. Only team members are asked to attend the trainings.</a:t>
            </a:r>
            <a:endParaRPr sz="2400" dirty="0">
              <a:solidFill>
                <a:srgbClr val="595959"/>
              </a:solidFill>
              <a:ea typeface="Cabin SemiBold"/>
              <a:cs typeface="Cabin SemiBold"/>
              <a:sym typeface="Cabin SemiBold"/>
            </a:endParaRPr>
          </a:p>
        </p:txBody>
      </p:sp>
      <p:sp>
        <p:nvSpPr>
          <p:cNvPr id="833" name="Google Shape;833;g3a3b445b563_0_145"/>
          <p:cNvSpPr txBox="1"/>
          <p:nvPr/>
        </p:nvSpPr>
        <p:spPr>
          <a:xfrm>
            <a:off x="931400" y="1436407"/>
            <a:ext cx="9352500" cy="615600"/>
          </a:xfrm>
          <a:prstGeom prst="rect">
            <a:avLst/>
          </a:prstGeom>
          <a:solidFill>
            <a:srgbClr val="38761D"/>
          </a:solid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2400" dirty="0">
                <a:solidFill>
                  <a:srgbClr val="EEEEEE"/>
                </a:solidFill>
                <a:ea typeface="Cabin Medium"/>
                <a:cs typeface="Cabin Medium"/>
                <a:sym typeface="Cabin Medium"/>
              </a:rPr>
              <a:t>Ci3T/MTSS Implementation Professional Learning Series Timeline</a:t>
            </a:r>
            <a:endParaRPr sz="2400" dirty="0">
              <a:solidFill>
                <a:srgbClr val="EEEEEE"/>
              </a:solidFill>
              <a:ea typeface="Cabin Medium"/>
              <a:cs typeface="Cabin Medium"/>
              <a:sym typeface="Cabin Medium"/>
            </a:endParaRPr>
          </a:p>
        </p:txBody>
      </p:sp>
      <p:sp>
        <p:nvSpPr>
          <p:cNvPr id="834" name="Google Shape;834;g3a3b445b563_0_145"/>
          <p:cNvSpPr txBox="1"/>
          <p:nvPr/>
        </p:nvSpPr>
        <p:spPr>
          <a:xfrm>
            <a:off x="9590533" y="5782067"/>
            <a:ext cx="1378500" cy="4476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b="1">
                <a:solidFill>
                  <a:srgbClr val="242424"/>
                </a:solidFill>
                <a:ea typeface="Cabin"/>
                <a:cs typeface="Cabin"/>
                <a:sym typeface="Cabin"/>
              </a:rPr>
              <a:t>8:30-3:00</a:t>
            </a:r>
            <a:endParaRPr b="1">
              <a:solidFill>
                <a:srgbClr val="242424"/>
              </a:solidFill>
              <a:ea typeface="Cabin"/>
              <a:cs typeface="Cabin"/>
              <a:sym typeface="Cabin"/>
            </a:endParaRPr>
          </a:p>
          <a:p>
            <a:pPr marL="0" lvl="0" indent="0" algn="ctr" rtl="0">
              <a:spcBef>
                <a:spcPts val="0"/>
              </a:spcBef>
              <a:spcAft>
                <a:spcPts val="0"/>
              </a:spcAft>
              <a:buNone/>
            </a:pPr>
            <a:endParaRPr b="1">
              <a:solidFill>
                <a:srgbClr val="242424"/>
              </a:solidFill>
              <a:ea typeface="Cabin"/>
              <a:cs typeface="Cabin"/>
              <a:sym typeface="Cabin"/>
            </a:endParaRPr>
          </a:p>
        </p:txBody>
      </p:sp>
      <p:sp>
        <p:nvSpPr>
          <p:cNvPr id="2" name="Title 1">
            <a:extLst>
              <a:ext uri="{FF2B5EF4-FFF2-40B4-BE49-F238E27FC236}">
                <a16:creationId xmlns:a16="http://schemas.microsoft.com/office/drawing/2014/main" id="{4EF9BF07-3604-FEDA-22EF-8C23941F843F}"/>
              </a:ext>
            </a:extLst>
          </p:cNvPr>
          <p:cNvSpPr>
            <a:spLocks noGrp="1"/>
          </p:cNvSpPr>
          <p:nvPr>
            <p:ph type="title"/>
          </p:nvPr>
        </p:nvSpPr>
        <p:spPr/>
        <p:txBody>
          <a:bodyPr/>
          <a:lstStyle/>
          <a:p>
            <a:r>
              <a:rPr lang="en-US" dirty="0">
                <a:latin typeface="+mn-lt"/>
                <a:ea typeface="Montserrat"/>
                <a:cs typeface="Montserrat"/>
                <a:sym typeface="Montserrat"/>
              </a:rPr>
              <a:t>Ci3T Implementation</a:t>
            </a:r>
            <a:r>
              <a:rPr lang="en-US" dirty="0">
                <a:solidFill>
                  <a:srgbClr val="000000"/>
                </a:solidFill>
                <a:latin typeface="+mn-lt"/>
                <a:ea typeface="Montserrat"/>
                <a:cs typeface="Montserrat"/>
                <a:sym typeface="Montserrat"/>
              </a:rPr>
              <a:t> PL Sessions</a:t>
            </a:r>
            <a:endParaRPr lang="en-US" dirty="0">
              <a:latin typeface="+mn-lt"/>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C669791-B09D-A173-8200-ABF8E5C784E8}"/>
              </a:ext>
            </a:extLst>
          </p:cNvPr>
          <p:cNvSpPr txBox="1"/>
          <p:nvPr/>
        </p:nvSpPr>
        <p:spPr>
          <a:xfrm>
            <a:off x="6517944" y="5843730"/>
            <a:ext cx="2347117" cy="584775"/>
          </a:xfrm>
          <a:prstGeom prst="rect">
            <a:avLst/>
          </a:prstGeom>
          <a:noFill/>
        </p:spPr>
        <p:txBody>
          <a:bodyPr wrap="none" rtlCol="0">
            <a:spAutoFit/>
          </a:bodyPr>
          <a:lstStyle/>
          <a:p>
            <a:r>
              <a:rPr lang="en-US" sz="3200">
                <a:solidFill>
                  <a:schemeClr val="tx2"/>
                </a:solidFill>
              </a:rPr>
              <a:t>for behavior</a:t>
            </a:r>
          </a:p>
        </p:txBody>
      </p:sp>
      <p:sp>
        <p:nvSpPr>
          <p:cNvPr id="2" name="Title 1">
            <a:extLst>
              <a:ext uri="{FF2B5EF4-FFF2-40B4-BE49-F238E27FC236}">
                <a16:creationId xmlns:a16="http://schemas.microsoft.com/office/drawing/2014/main" id="{0D71DF4C-A026-E041-8D5B-8384E05DA34E}"/>
              </a:ext>
            </a:extLst>
          </p:cNvPr>
          <p:cNvSpPr>
            <a:spLocks noGrp="1"/>
          </p:cNvSpPr>
          <p:nvPr>
            <p:ph type="title"/>
          </p:nvPr>
        </p:nvSpPr>
        <p:spPr/>
        <p:txBody>
          <a:bodyPr/>
          <a:lstStyle/>
          <a:p>
            <a:r>
              <a:rPr lang="en-US"/>
              <a:t>Essential Components of Primary (Tier 1) Prevention Efforts</a:t>
            </a:r>
          </a:p>
        </p:txBody>
      </p:sp>
      <p:graphicFrame>
        <p:nvGraphicFramePr>
          <p:cNvPr id="12" name="Content Placeholder 4">
            <a:extLst>
              <a:ext uri="{FF2B5EF4-FFF2-40B4-BE49-F238E27FC236}">
                <a16:creationId xmlns:a16="http://schemas.microsoft.com/office/drawing/2014/main" id="{AC8CEEF1-B7B5-1B40-A8D2-D660A9946D46}"/>
              </a:ext>
            </a:extLst>
          </p:cNvPr>
          <p:cNvGraphicFramePr>
            <a:graphicFrameLocks/>
          </p:cNvGraphicFramePr>
          <p:nvPr/>
        </p:nvGraphicFramePr>
        <p:xfrm>
          <a:off x="1981200" y="1925320"/>
          <a:ext cx="8229600" cy="4530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35A09957-B873-4686-A463-F5135D02C7D1}"/>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657115" y="2291728"/>
            <a:ext cx="1601535" cy="2073416"/>
          </a:xfrm>
          <a:prstGeom prst="rect">
            <a:avLst/>
          </a:prstGeom>
          <a:ln w="6350">
            <a:solidFill>
              <a:schemeClr val="tx1">
                <a:lumMod val="50000"/>
                <a:lumOff val="50000"/>
              </a:schemeClr>
            </a:solidFill>
          </a:ln>
        </p:spPr>
      </p:pic>
      <p:pic>
        <p:nvPicPr>
          <p:cNvPr id="3" name="Picture 2">
            <a:extLst>
              <a:ext uri="{FF2B5EF4-FFF2-40B4-BE49-F238E27FC236}">
                <a16:creationId xmlns:a16="http://schemas.microsoft.com/office/drawing/2014/main" id="{3BBFC1AA-EFA0-0A9B-7069-C384CEE5CF4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448800" y="5224109"/>
            <a:ext cx="2590582" cy="1466568"/>
          </a:xfrm>
          <a:prstGeom prst="rect">
            <a:avLst/>
          </a:prstGeom>
          <a:ln w="6350">
            <a:solidFill>
              <a:schemeClr val="tx1">
                <a:lumMod val="50000"/>
                <a:lumOff val="50000"/>
              </a:schemeClr>
            </a:solidFill>
          </a:ln>
        </p:spPr>
      </p:pic>
      <p:pic>
        <p:nvPicPr>
          <p:cNvPr id="6" name="Picture 5">
            <a:hlinkClick r:id="rId10"/>
            <a:extLst>
              <a:ext uri="{FF2B5EF4-FFF2-40B4-BE49-F238E27FC236}">
                <a16:creationId xmlns:a16="http://schemas.microsoft.com/office/drawing/2014/main" id="{9C5782F8-C9F0-1D0E-2C03-D708AABB0D2C}"/>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874119" y="1430440"/>
            <a:ext cx="1739944" cy="2633704"/>
          </a:xfrm>
          <a:prstGeom prst="rect">
            <a:avLst/>
          </a:prstGeom>
          <a:ln>
            <a:solidFill>
              <a:schemeClr val="tx1"/>
            </a:solidFill>
          </a:ln>
        </p:spPr>
      </p:pic>
      <p:sp>
        <p:nvSpPr>
          <p:cNvPr id="9" name="Websites" hidden="1">
            <a:extLst>
              <a:ext uri="{FF2B5EF4-FFF2-40B4-BE49-F238E27FC236}">
                <a16:creationId xmlns:a16="http://schemas.microsoft.com/office/drawing/2014/main" id="{76C90D6D-2E52-5BDA-E966-D00047FFE5AB}"/>
              </a:ext>
            </a:extLst>
          </p:cNvPr>
          <p:cNvSpPr txBox="1"/>
          <p:nvPr/>
        </p:nvSpPr>
        <p:spPr>
          <a:xfrm>
            <a:off x="10222859" y="4064144"/>
            <a:ext cx="1816523" cy="1138773"/>
          </a:xfrm>
          <a:prstGeom prst="rect">
            <a:avLst/>
          </a:prstGeom>
          <a:noFill/>
        </p:spPr>
        <p:txBody>
          <a:bodyPr wrap="none" rtlCol="0">
            <a:spAutoFit/>
          </a:bodyPr>
          <a:lstStyle/>
          <a:p>
            <a:r>
              <a:rPr lang="en-US" sz="1600"/>
              <a:t>ci3t.org/measures</a:t>
            </a:r>
          </a:p>
          <a:p>
            <a:endParaRPr lang="en-US"/>
          </a:p>
          <a:p>
            <a:endParaRPr lang="en-US"/>
          </a:p>
          <a:p>
            <a:r>
              <a:rPr lang="en-US" sz="1600"/>
              <a:t>ci3t.org/screening</a:t>
            </a:r>
          </a:p>
        </p:txBody>
      </p:sp>
    </p:spTree>
    <p:extLst>
      <p:ext uri="{BB962C8B-B14F-4D97-AF65-F5344CB8AC3E}">
        <p14:creationId xmlns:p14="http://schemas.microsoft.com/office/powerpoint/2010/main" val="38459440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F587C-E651-FD4F-8C13-3186E7152CC6}"/>
              </a:ext>
            </a:extLst>
          </p:cNvPr>
          <p:cNvSpPr>
            <a:spLocks noGrp="1"/>
          </p:cNvSpPr>
          <p:nvPr>
            <p:ph type="title"/>
          </p:nvPr>
        </p:nvSpPr>
        <p:spPr>
          <a:xfrm>
            <a:off x="838200" y="365125"/>
            <a:ext cx="10515600" cy="1325563"/>
          </a:xfrm>
        </p:spPr>
        <p:txBody>
          <a:bodyPr>
            <a:normAutofit/>
          </a:bodyPr>
          <a:lstStyle/>
          <a:p>
            <a:r>
              <a:rPr lang="en-US" dirty="0"/>
              <a:t>Ci3T Data Collection to Data-Informed Decision Making and Dissemination</a:t>
            </a:r>
          </a:p>
        </p:txBody>
      </p:sp>
      <p:grpSp>
        <p:nvGrpSpPr>
          <p:cNvPr id="113" name="Group 112">
            <a:extLst>
              <a:ext uri="{FF2B5EF4-FFF2-40B4-BE49-F238E27FC236}">
                <a16:creationId xmlns:a16="http://schemas.microsoft.com/office/drawing/2014/main" id="{4B9178C1-3A81-9F4C-8407-A1F5D5D48BDF}"/>
              </a:ext>
            </a:extLst>
          </p:cNvPr>
          <p:cNvGrpSpPr/>
          <p:nvPr/>
        </p:nvGrpSpPr>
        <p:grpSpPr>
          <a:xfrm flipV="1">
            <a:off x="3062957" y="3232180"/>
            <a:ext cx="1325883" cy="2412694"/>
            <a:chOff x="649952" y="1502917"/>
            <a:chExt cx="1325883" cy="2412694"/>
          </a:xfrm>
        </p:grpSpPr>
        <p:sp>
          <p:nvSpPr>
            <p:cNvPr id="114" name="Rectangle: Diagonal Corners Rounded 39">
              <a:extLst>
                <a:ext uri="{FF2B5EF4-FFF2-40B4-BE49-F238E27FC236}">
                  <a16:creationId xmlns:a16="http://schemas.microsoft.com/office/drawing/2014/main" id="{4413DCB4-4DA9-2A4E-AA6C-C46CADF08A29}"/>
                </a:ext>
              </a:extLst>
            </p:cNvPr>
            <p:cNvSpPr/>
            <p:nvPr/>
          </p:nvSpPr>
          <p:spPr>
            <a:xfrm flipV="1">
              <a:off x="649954" y="1632242"/>
              <a:ext cx="1325881" cy="1988273"/>
            </a:xfrm>
            <a:prstGeom prst="rect">
              <a:avLst/>
            </a:prstGeom>
            <a:solidFill>
              <a:srgbClr val="5B9BD5">
                <a:lumMod val="20000"/>
                <a:lumOff val="80000"/>
              </a:srgbClr>
            </a:solidFill>
            <a:ln w="12700" cap="flat" cmpd="sng" algn="ctr">
              <a:noFill/>
              <a:prstDash val="solid"/>
              <a:miter lim="800000"/>
            </a:ln>
            <a:effectLst/>
          </p:spPr>
          <p:txBody>
            <a:bodyPr bIns="18288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lumMod val="75000"/>
                      <a:lumOff val="25000"/>
                    </a:prstClr>
                  </a:solidFill>
                  <a:effectLst/>
                  <a:uLnTx/>
                  <a:uFillTx/>
                  <a:latin typeface="Arial" panose="020B0604020202020204"/>
                  <a:ea typeface="+mn-ea"/>
                  <a:cs typeface="+mn-cs"/>
                </a:rPr>
                <a:t>Data checked for erroneous outliers</a:t>
              </a:r>
            </a:p>
          </p:txBody>
        </p:sp>
        <p:sp>
          <p:nvSpPr>
            <p:cNvPr id="115" name="Up Arrow Callout 40">
              <a:extLst>
                <a:ext uri="{FF2B5EF4-FFF2-40B4-BE49-F238E27FC236}">
                  <a16:creationId xmlns:a16="http://schemas.microsoft.com/office/drawing/2014/main" id="{695BE481-B115-7F4D-9DCD-126338EAEF59}"/>
                </a:ext>
              </a:extLst>
            </p:cNvPr>
            <p:cNvSpPr/>
            <p:nvPr/>
          </p:nvSpPr>
          <p:spPr>
            <a:xfrm flipH="1" flipV="1">
              <a:off x="649953" y="3620513"/>
              <a:ext cx="301277" cy="295098"/>
            </a:xfrm>
            <a:custGeom>
              <a:avLst/>
              <a:gdLst>
                <a:gd name="connsiteX0" fmla="*/ 0 w 301277"/>
                <a:gd name="connsiteY0" fmla="*/ 155637 h 301277"/>
                <a:gd name="connsiteX1" fmla="*/ 112979 w 301277"/>
                <a:gd name="connsiteY1" fmla="*/ 155637 h 301277"/>
                <a:gd name="connsiteX2" fmla="*/ 112979 w 301277"/>
                <a:gd name="connsiteY2" fmla="*/ 155637 h 301277"/>
                <a:gd name="connsiteX3" fmla="*/ 75319 w 301277"/>
                <a:gd name="connsiteY3" fmla="*/ 155637 h 301277"/>
                <a:gd name="connsiteX4" fmla="*/ 150639 w 301277"/>
                <a:gd name="connsiteY4" fmla="*/ 0 h 301277"/>
                <a:gd name="connsiteX5" fmla="*/ 225958 w 301277"/>
                <a:gd name="connsiteY5" fmla="*/ 155637 h 301277"/>
                <a:gd name="connsiteX6" fmla="*/ 188298 w 301277"/>
                <a:gd name="connsiteY6" fmla="*/ 155637 h 301277"/>
                <a:gd name="connsiteX7" fmla="*/ 188298 w 301277"/>
                <a:gd name="connsiteY7" fmla="*/ 155637 h 301277"/>
                <a:gd name="connsiteX8" fmla="*/ 301277 w 301277"/>
                <a:gd name="connsiteY8" fmla="*/ 155637 h 301277"/>
                <a:gd name="connsiteX9" fmla="*/ 301277 w 301277"/>
                <a:gd name="connsiteY9" fmla="*/ 301277 h 301277"/>
                <a:gd name="connsiteX10" fmla="*/ 0 w 301277"/>
                <a:gd name="connsiteY10" fmla="*/ 301277 h 301277"/>
                <a:gd name="connsiteX11" fmla="*/ 0 w 301277"/>
                <a:gd name="connsiteY11" fmla="*/ 155637 h 301277"/>
                <a:gd name="connsiteX0" fmla="*/ 0 w 301277"/>
                <a:gd name="connsiteY0" fmla="*/ 149458 h 295098"/>
                <a:gd name="connsiteX1" fmla="*/ 112979 w 301277"/>
                <a:gd name="connsiteY1" fmla="*/ 149458 h 295098"/>
                <a:gd name="connsiteX2" fmla="*/ 112979 w 301277"/>
                <a:gd name="connsiteY2" fmla="*/ 149458 h 295098"/>
                <a:gd name="connsiteX3" fmla="*/ 75319 w 301277"/>
                <a:gd name="connsiteY3" fmla="*/ 149458 h 295098"/>
                <a:gd name="connsiteX4" fmla="*/ 45607 w 301277"/>
                <a:gd name="connsiteY4" fmla="*/ 0 h 295098"/>
                <a:gd name="connsiteX5" fmla="*/ 225958 w 301277"/>
                <a:gd name="connsiteY5" fmla="*/ 149458 h 295098"/>
                <a:gd name="connsiteX6" fmla="*/ 188298 w 301277"/>
                <a:gd name="connsiteY6" fmla="*/ 149458 h 295098"/>
                <a:gd name="connsiteX7" fmla="*/ 188298 w 301277"/>
                <a:gd name="connsiteY7" fmla="*/ 149458 h 295098"/>
                <a:gd name="connsiteX8" fmla="*/ 301277 w 301277"/>
                <a:gd name="connsiteY8" fmla="*/ 149458 h 295098"/>
                <a:gd name="connsiteX9" fmla="*/ 301277 w 301277"/>
                <a:gd name="connsiteY9" fmla="*/ 295098 h 295098"/>
                <a:gd name="connsiteX10" fmla="*/ 0 w 301277"/>
                <a:gd name="connsiteY10" fmla="*/ 295098 h 295098"/>
                <a:gd name="connsiteX11" fmla="*/ 0 w 301277"/>
                <a:gd name="connsiteY11" fmla="*/ 149458 h 29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277" h="295098">
                  <a:moveTo>
                    <a:pt x="0" y="149458"/>
                  </a:moveTo>
                  <a:lnTo>
                    <a:pt x="112979" y="149458"/>
                  </a:lnTo>
                  <a:lnTo>
                    <a:pt x="112979" y="149458"/>
                  </a:lnTo>
                  <a:lnTo>
                    <a:pt x="75319" y="149458"/>
                  </a:lnTo>
                  <a:lnTo>
                    <a:pt x="45607" y="0"/>
                  </a:lnTo>
                  <a:lnTo>
                    <a:pt x="225958" y="149458"/>
                  </a:lnTo>
                  <a:lnTo>
                    <a:pt x="188298" y="149458"/>
                  </a:lnTo>
                  <a:lnTo>
                    <a:pt x="188298" y="149458"/>
                  </a:lnTo>
                  <a:lnTo>
                    <a:pt x="301277" y="149458"/>
                  </a:lnTo>
                  <a:lnTo>
                    <a:pt x="301277" y="295098"/>
                  </a:lnTo>
                  <a:lnTo>
                    <a:pt x="0" y="295098"/>
                  </a:lnTo>
                  <a:lnTo>
                    <a:pt x="0" y="149458"/>
                  </a:lnTo>
                  <a:close/>
                </a:path>
              </a:pathLst>
            </a:custGeom>
            <a:solidFill>
              <a:srgbClr val="5B9BD5">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16" name="Round Same Side Corner Rectangle 115">
              <a:extLst>
                <a:ext uri="{FF2B5EF4-FFF2-40B4-BE49-F238E27FC236}">
                  <a16:creationId xmlns:a16="http://schemas.microsoft.com/office/drawing/2014/main" id="{3309D1A3-8DEC-F24B-91A4-F51FA9B8167B}"/>
                </a:ext>
              </a:extLst>
            </p:cNvPr>
            <p:cNvSpPr/>
            <p:nvPr/>
          </p:nvSpPr>
          <p:spPr>
            <a:xfrm rot="10800000">
              <a:off x="872226" y="1502918"/>
              <a:ext cx="555163" cy="457200"/>
            </a:xfrm>
            <a:prstGeom prst="round2SameRect">
              <a:avLst/>
            </a:prstGeom>
            <a:solidFill>
              <a:srgbClr val="FFC000"/>
            </a:solidFill>
            <a:ln w="12700" cap="flat" cmpd="sng" algn="ctr">
              <a:noFill/>
              <a:prstDash val="solid"/>
              <a:miter lim="800000"/>
            </a:ln>
            <a:effectLst>
              <a:outerShdw blurRad="50800" dist="38100" dir="5400000" algn="t" rotWithShape="0">
                <a:prstClr val="black">
                  <a:alpha val="20000"/>
                </a:prstClr>
              </a:outerShdw>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white"/>
                  </a:solidFill>
                  <a:effectLst/>
                  <a:uLnTx/>
                  <a:uFillTx/>
                  <a:latin typeface="Arial" panose="020B0604020202020204"/>
                  <a:ea typeface="+mn-ea"/>
                  <a:cs typeface="+mn-cs"/>
                </a:rPr>
                <a:t>02</a:t>
              </a:r>
            </a:p>
          </p:txBody>
        </p:sp>
        <p:sp>
          <p:nvSpPr>
            <p:cNvPr id="117" name="Right Triangle 116">
              <a:extLst>
                <a:ext uri="{FF2B5EF4-FFF2-40B4-BE49-F238E27FC236}">
                  <a16:creationId xmlns:a16="http://schemas.microsoft.com/office/drawing/2014/main" id="{920AD837-EB6E-634B-855B-5F2C250574DF}"/>
                </a:ext>
              </a:extLst>
            </p:cNvPr>
            <p:cNvSpPr/>
            <p:nvPr/>
          </p:nvSpPr>
          <p:spPr>
            <a:xfrm flipH="1">
              <a:off x="804861" y="1502917"/>
              <a:ext cx="67363" cy="129325"/>
            </a:xfrm>
            <a:prstGeom prst="rtTriangle">
              <a:avLst/>
            </a:prstGeom>
            <a:solidFill>
              <a:srgbClr val="5B9BD5">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18" name="Right Triangle 117">
              <a:extLst>
                <a:ext uri="{FF2B5EF4-FFF2-40B4-BE49-F238E27FC236}">
                  <a16:creationId xmlns:a16="http://schemas.microsoft.com/office/drawing/2014/main" id="{4929C3C0-E118-7C4A-BDA5-247591012325}"/>
                </a:ext>
              </a:extLst>
            </p:cNvPr>
            <p:cNvSpPr/>
            <p:nvPr/>
          </p:nvSpPr>
          <p:spPr>
            <a:xfrm flipH="1" flipV="1">
              <a:off x="649952" y="3620514"/>
              <a:ext cx="301277" cy="87092"/>
            </a:xfrm>
            <a:prstGeom prst="rtTriangle">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grpSp>
        <p:nvGrpSpPr>
          <p:cNvPr id="125" name="Group 124">
            <a:extLst>
              <a:ext uri="{FF2B5EF4-FFF2-40B4-BE49-F238E27FC236}">
                <a16:creationId xmlns:a16="http://schemas.microsoft.com/office/drawing/2014/main" id="{9981C9CC-223F-A246-90F6-CB5252893C90}"/>
              </a:ext>
            </a:extLst>
          </p:cNvPr>
          <p:cNvGrpSpPr/>
          <p:nvPr/>
        </p:nvGrpSpPr>
        <p:grpSpPr>
          <a:xfrm flipV="1">
            <a:off x="4828299" y="3232178"/>
            <a:ext cx="1325882" cy="2418874"/>
            <a:chOff x="649952" y="1502917"/>
            <a:chExt cx="1325882" cy="2418874"/>
          </a:xfrm>
        </p:grpSpPr>
        <p:sp>
          <p:nvSpPr>
            <p:cNvPr id="126" name="Rectangle: Diagonal Corners Rounded 51">
              <a:extLst>
                <a:ext uri="{FF2B5EF4-FFF2-40B4-BE49-F238E27FC236}">
                  <a16:creationId xmlns:a16="http://schemas.microsoft.com/office/drawing/2014/main" id="{975EA9C0-03D4-374E-AE8C-4D4D25013353}"/>
                </a:ext>
              </a:extLst>
            </p:cNvPr>
            <p:cNvSpPr/>
            <p:nvPr/>
          </p:nvSpPr>
          <p:spPr>
            <a:xfrm flipV="1">
              <a:off x="649954" y="1632242"/>
              <a:ext cx="1325880" cy="1988273"/>
            </a:xfrm>
            <a:prstGeom prst="rect">
              <a:avLst/>
            </a:prstGeom>
            <a:solidFill>
              <a:srgbClr val="5B9BD5">
                <a:lumMod val="20000"/>
                <a:lumOff val="80000"/>
              </a:srgbClr>
            </a:solidFill>
            <a:ln w="12700" cap="flat" cmpd="sng" algn="ctr">
              <a:no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lumMod val="75000"/>
                      <a:lumOff val="25000"/>
                    </a:prstClr>
                  </a:solidFill>
                  <a:effectLst/>
                  <a:uLnTx/>
                  <a:uFillTx/>
                  <a:latin typeface="Arial" panose="020B0604020202020204"/>
                  <a:ea typeface="+mn-ea"/>
                  <a:cs typeface="+mn-cs"/>
                </a:rPr>
                <a:t>Auto-report customized</a:t>
              </a:r>
            </a:p>
          </p:txBody>
        </p:sp>
        <p:sp>
          <p:nvSpPr>
            <p:cNvPr id="127" name="Up Arrow Callout 52">
              <a:extLst>
                <a:ext uri="{FF2B5EF4-FFF2-40B4-BE49-F238E27FC236}">
                  <a16:creationId xmlns:a16="http://schemas.microsoft.com/office/drawing/2014/main" id="{F2311689-B555-0646-961A-ECD2BCCAC05C}"/>
                </a:ext>
              </a:extLst>
            </p:cNvPr>
            <p:cNvSpPr/>
            <p:nvPr/>
          </p:nvSpPr>
          <p:spPr>
            <a:xfrm flipH="1" flipV="1">
              <a:off x="649953" y="3620514"/>
              <a:ext cx="301277" cy="301277"/>
            </a:xfrm>
            <a:custGeom>
              <a:avLst/>
              <a:gdLst>
                <a:gd name="connsiteX0" fmla="*/ 0 w 301277"/>
                <a:gd name="connsiteY0" fmla="*/ 161816 h 301277"/>
                <a:gd name="connsiteX1" fmla="*/ 112979 w 301277"/>
                <a:gd name="connsiteY1" fmla="*/ 161816 h 301277"/>
                <a:gd name="connsiteX2" fmla="*/ 112979 w 301277"/>
                <a:gd name="connsiteY2" fmla="*/ 161816 h 301277"/>
                <a:gd name="connsiteX3" fmla="*/ 75319 w 301277"/>
                <a:gd name="connsiteY3" fmla="*/ 161816 h 301277"/>
                <a:gd name="connsiteX4" fmla="*/ 150639 w 301277"/>
                <a:gd name="connsiteY4" fmla="*/ 0 h 301277"/>
                <a:gd name="connsiteX5" fmla="*/ 225958 w 301277"/>
                <a:gd name="connsiteY5" fmla="*/ 161816 h 301277"/>
                <a:gd name="connsiteX6" fmla="*/ 188298 w 301277"/>
                <a:gd name="connsiteY6" fmla="*/ 161816 h 301277"/>
                <a:gd name="connsiteX7" fmla="*/ 188298 w 301277"/>
                <a:gd name="connsiteY7" fmla="*/ 161816 h 301277"/>
                <a:gd name="connsiteX8" fmla="*/ 301277 w 301277"/>
                <a:gd name="connsiteY8" fmla="*/ 161816 h 301277"/>
                <a:gd name="connsiteX9" fmla="*/ 301277 w 301277"/>
                <a:gd name="connsiteY9" fmla="*/ 301277 h 301277"/>
                <a:gd name="connsiteX10" fmla="*/ 0 w 301277"/>
                <a:gd name="connsiteY10" fmla="*/ 301277 h 301277"/>
                <a:gd name="connsiteX11" fmla="*/ 0 w 301277"/>
                <a:gd name="connsiteY11" fmla="*/ 161816 h 301277"/>
                <a:gd name="connsiteX0" fmla="*/ 0 w 301277"/>
                <a:gd name="connsiteY0" fmla="*/ 161816 h 301277"/>
                <a:gd name="connsiteX1" fmla="*/ 112979 w 301277"/>
                <a:gd name="connsiteY1" fmla="*/ 161816 h 301277"/>
                <a:gd name="connsiteX2" fmla="*/ 112979 w 301277"/>
                <a:gd name="connsiteY2" fmla="*/ 161816 h 301277"/>
                <a:gd name="connsiteX3" fmla="*/ 75319 w 301277"/>
                <a:gd name="connsiteY3" fmla="*/ 161816 h 301277"/>
                <a:gd name="connsiteX4" fmla="*/ 39429 w 301277"/>
                <a:gd name="connsiteY4" fmla="*/ 0 h 301277"/>
                <a:gd name="connsiteX5" fmla="*/ 225958 w 301277"/>
                <a:gd name="connsiteY5" fmla="*/ 161816 h 301277"/>
                <a:gd name="connsiteX6" fmla="*/ 188298 w 301277"/>
                <a:gd name="connsiteY6" fmla="*/ 161816 h 301277"/>
                <a:gd name="connsiteX7" fmla="*/ 188298 w 301277"/>
                <a:gd name="connsiteY7" fmla="*/ 161816 h 301277"/>
                <a:gd name="connsiteX8" fmla="*/ 301277 w 301277"/>
                <a:gd name="connsiteY8" fmla="*/ 161816 h 301277"/>
                <a:gd name="connsiteX9" fmla="*/ 301277 w 301277"/>
                <a:gd name="connsiteY9" fmla="*/ 301277 h 301277"/>
                <a:gd name="connsiteX10" fmla="*/ 0 w 301277"/>
                <a:gd name="connsiteY10" fmla="*/ 301277 h 301277"/>
                <a:gd name="connsiteX11" fmla="*/ 0 w 301277"/>
                <a:gd name="connsiteY11" fmla="*/ 161816 h 30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277" h="301277">
                  <a:moveTo>
                    <a:pt x="0" y="161816"/>
                  </a:moveTo>
                  <a:lnTo>
                    <a:pt x="112979" y="161816"/>
                  </a:lnTo>
                  <a:lnTo>
                    <a:pt x="112979" y="161816"/>
                  </a:lnTo>
                  <a:lnTo>
                    <a:pt x="75319" y="161816"/>
                  </a:lnTo>
                  <a:lnTo>
                    <a:pt x="39429" y="0"/>
                  </a:lnTo>
                  <a:lnTo>
                    <a:pt x="225958" y="161816"/>
                  </a:lnTo>
                  <a:lnTo>
                    <a:pt x="188298" y="161816"/>
                  </a:lnTo>
                  <a:lnTo>
                    <a:pt x="188298" y="161816"/>
                  </a:lnTo>
                  <a:lnTo>
                    <a:pt x="301277" y="161816"/>
                  </a:lnTo>
                  <a:lnTo>
                    <a:pt x="301277" y="301277"/>
                  </a:lnTo>
                  <a:lnTo>
                    <a:pt x="0" y="301277"/>
                  </a:lnTo>
                  <a:lnTo>
                    <a:pt x="0" y="161816"/>
                  </a:lnTo>
                  <a:close/>
                </a:path>
              </a:pathLst>
            </a:custGeom>
            <a:solidFill>
              <a:srgbClr val="5B9BD5">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28" name="Round Same Side Corner Rectangle 127">
              <a:extLst>
                <a:ext uri="{FF2B5EF4-FFF2-40B4-BE49-F238E27FC236}">
                  <a16:creationId xmlns:a16="http://schemas.microsoft.com/office/drawing/2014/main" id="{7CFA349E-D2D2-924D-AEB4-3C2BCAE440CB}"/>
                </a:ext>
              </a:extLst>
            </p:cNvPr>
            <p:cNvSpPr/>
            <p:nvPr/>
          </p:nvSpPr>
          <p:spPr>
            <a:xfrm rot="10800000">
              <a:off x="872226" y="1502918"/>
              <a:ext cx="555163" cy="457200"/>
            </a:xfrm>
            <a:prstGeom prst="round2SameRect">
              <a:avLst/>
            </a:prstGeom>
            <a:solidFill>
              <a:schemeClr val="accent3"/>
            </a:solidFill>
            <a:ln w="12700" cap="flat" cmpd="sng" algn="ctr">
              <a:noFill/>
              <a:prstDash val="solid"/>
              <a:miter lim="800000"/>
            </a:ln>
            <a:effectLst>
              <a:outerShdw blurRad="50800" dist="38100" dir="5400000" algn="t" rotWithShape="0">
                <a:prstClr val="black">
                  <a:alpha val="20000"/>
                </a:prstClr>
              </a:outerShdw>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white"/>
                  </a:solidFill>
                  <a:effectLst/>
                  <a:uLnTx/>
                  <a:uFillTx/>
                  <a:latin typeface="Arial" panose="020B0604020202020204"/>
                  <a:ea typeface="+mn-ea"/>
                  <a:cs typeface="+mn-cs"/>
                </a:rPr>
                <a:t>03</a:t>
              </a:r>
            </a:p>
          </p:txBody>
        </p:sp>
        <p:sp>
          <p:nvSpPr>
            <p:cNvPr id="129" name="Right Triangle 128">
              <a:extLst>
                <a:ext uri="{FF2B5EF4-FFF2-40B4-BE49-F238E27FC236}">
                  <a16:creationId xmlns:a16="http://schemas.microsoft.com/office/drawing/2014/main" id="{E0DD7E08-B2D2-C347-9A56-FD2E4A19283F}"/>
                </a:ext>
              </a:extLst>
            </p:cNvPr>
            <p:cNvSpPr/>
            <p:nvPr/>
          </p:nvSpPr>
          <p:spPr>
            <a:xfrm flipH="1">
              <a:off x="804861" y="1502917"/>
              <a:ext cx="67363" cy="129325"/>
            </a:xfrm>
            <a:prstGeom prst="rtTriangle">
              <a:avLst/>
            </a:prstGeom>
            <a:solidFill>
              <a:srgbClr val="5B9BD5">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30" name="Right Triangle 129">
              <a:extLst>
                <a:ext uri="{FF2B5EF4-FFF2-40B4-BE49-F238E27FC236}">
                  <a16:creationId xmlns:a16="http://schemas.microsoft.com/office/drawing/2014/main" id="{647D9097-9338-0948-9EB1-79DC1F94DAA8}"/>
                </a:ext>
              </a:extLst>
            </p:cNvPr>
            <p:cNvSpPr/>
            <p:nvPr/>
          </p:nvSpPr>
          <p:spPr>
            <a:xfrm flipH="1" flipV="1">
              <a:off x="649952" y="3620514"/>
              <a:ext cx="301277" cy="87092"/>
            </a:xfrm>
            <a:prstGeom prst="rtTriangle">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grpSp>
        <p:nvGrpSpPr>
          <p:cNvPr id="137" name="Group 136">
            <a:extLst>
              <a:ext uri="{FF2B5EF4-FFF2-40B4-BE49-F238E27FC236}">
                <a16:creationId xmlns:a16="http://schemas.microsoft.com/office/drawing/2014/main" id="{56DB5E3B-990B-4A4E-89EA-A0BD7C08C1AC}"/>
              </a:ext>
            </a:extLst>
          </p:cNvPr>
          <p:cNvGrpSpPr/>
          <p:nvPr/>
        </p:nvGrpSpPr>
        <p:grpSpPr>
          <a:xfrm flipV="1">
            <a:off x="10240105" y="3234521"/>
            <a:ext cx="1634742" cy="2412696"/>
            <a:chOff x="649952" y="1502917"/>
            <a:chExt cx="1634742" cy="2412696"/>
          </a:xfrm>
        </p:grpSpPr>
        <p:sp>
          <p:nvSpPr>
            <p:cNvPr id="138" name="Rectangle: Diagonal Corners Rounded 63">
              <a:extLst>
                <a:ext uri="{FF2B5EF4-FFF2-40B4-BE49-F238E27FC236}">
                  <a16:creationId xmlns:a16="http://schemas.microsoft.com/office/drawing/2014/main" id="{DB784AE8-C37E-3344-A5F9-E519C9FB837B}"/>
                </a:ext>
              </a:extLst>
            </p:cNvPr>
            <p:cNvSpPr/>
            <p:nvPr/>
          </p:nvSpPr>
          <p:spPr>
            <a:xfrm flipV="1">
              <a:off x="649954" y="1632242"/>
              <a:ext cx="1634740" cy="1988273"/>
            </a:xfrm>
            <a:prstGeom prst="rect">
              <a:avLst/>
            </a:prstGeom>
            <a:solidFill>
              <a:srgbClr val="5B9BD5">
                <a:lumMod val="20000"/>
                <a:lumOff val="80000"/>
              </a:srgbClr>
            </a:solidFill>
            <a:ln w="12700" cap="flat" cmpd="sng" algn="ctr">
              <a:noFill/>
              <a:prstDash val="solid"/>
              <a:miter lim="800000"/>
            </a:ln>
            <a:effectLst/>
          </p:spPr>
          <p:txBody>
            <a:bodyPr bIns="182880" rtlCol="0" anchor="ctr" anchorCtr="0"/>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1800" b="0" i="0" u="none" strike="noStrike" kern="0" cap="none" spc="0" normalizeH="0" baseline="0" noProof="0" dirty="0">
                  <a:ln>
                    <a:noFill/>
                  </a:ln>
                  <a:solidFill>
                    <a:prstClr val="black">
                      <a:lumMod val="75000"/>
                      <a:lumOff val="25000"/>
                    </a:prstClr>
                  </a:solidFill>
                  <a:effectLst/>
                  <a:uLnTx/>
                  <a:uFillTx/>
                  <a:latin typeface="Arial" panose="020B0604020202020204"/>
                  <a:ea typeface="+mn-ea"/>
                  <a:cs typeface="+mn-cs"/>
                </a:rPr>
                <a:t>Dissemination</a:t>
              </a:r>
            </a:p>
            <a:p>
              <a:pPr marL="122238" marR="0" lvl="0" indent="-122238"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Arial" panose="020B0604020202020204"/>
                  <a:ea typeface="+mn-ea"/>
                  <a:cs typeface="+mn-cs"/>
                </a:rPr>
                <a:t>Dissertation</a:t>
              </a:r>
            </a:p>
            <a:p>
              <a:pPr marL="122238" marR="0" lvl="0" indent="-122238"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Arial" panose="020B0604020202020204"/>
                  <a:ea typeface="+mn-ea"/>
                  <a:cs typeface="+mn-cs"/>
                </a:rPr>
                <a:t>Conference presentations</a:t>
              </a:r>
            </a:p>
            <a:p>
              <a:pPr marL="122238" marR="0" lvl="0" indent="-122238"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Arial" panose="020B0604020202020204"/>
                  <a:ea typeface="+mn-ea"/>
                  <a:cs typeface="+mn-cs"/>
                </a:rPr>
                <a:t>Journal publications</a:t>
              </a:r>
              <a:endParaRPr kumimoji="0" lang="en-US" sz="1800" b="0" i="0" u="none" strike="noStrike" kern="0" cap="none" spc="0" normalizeH="0" baseline="0" noProof="0" dirty="0">
                <a:ln>
                  <a:noFill/>
                </a:ln>
                <a:solidFill>
                  <a:prstClr val="black">
                    <a:lumMod val="75000"/>
                    <a:lumOff val="25000"/>
                  </a:prstClr>
                </a:solidFill>
                <a:effectLst/>
                <a:uLnTx/>
                <a:uFillTx/>
                <a:latin typeface="Arial" panose="020B0604020202020204"/>
                <a:ea typeface="+mn-ea"/>
                <a:cs typeface="+mn-cs"/>
              </a:endParaRPr>
            </a:p>
          </p:txBody>
        </p:sp>
        <p:sp>
          <p:nvSpPr>
            <p:cNvPr id="139" name="Up Arrow Callout 64">
              <a:extLst>
                <a:ext uri="{FF2B5EF4-FFF2-40B4-BE49-F238E27FC236}">
                  <a16:creationId xmlns:a16="http://schemas.microsoft.com/office/drawing/2014/main" id="{E26FC4BF-F299-244C-BCFB-B911EB8E13A7}"/>
                </a:ext>
              </a:extLst>
            </p:cNvPr>
            <p:cNvSpPr/>
            <p:nvPr/>
          </p:nvSpPr>
          <p:spPr>
            <a:xfrm flipH="1" flipV="1">
              <a:off x="649953" y="3620514"/>
              <a:ext cx="301277" cy="295099"/>
            </a:xfrm>
            <a:custGeom>
              <a:avLst/>
              <a:gdLst>
                <a:gd name="connsiteX0" fmla="*/ 0 w 301277"/>
                <a:gd name="connsiteY0" fmla="*/ 167995 h 301277"/>
                <a:gd name="connsiteX1" fmla="*/ 112979 w 301277"/>
                <a:gd name="connsiteY1" fmla="*/ 167995 h 301277"/>
                <a:gd name="connsiteX2" fmla="*/ 112979 w 301277"/>
                <a:gd name="connsiteY2" fmla="*/ 167995 h 301277"/>
                <a:gd name="connsiteX3" fmla="*/ 75319 w 301277"/>
                <a:gd name="connsiteY3" fmla="*/ 167995 h 301277"/>
                <a:gd name="connsiteX4" fmla="*/ 150639 w 301277"/>
                <a:gd name="connsiteY4" fmla="*/ 0 h 301277"/>
                <a:gd name="connsiteX5" fmla="*/ 225958 w 301277"/>
                <a:gd name="connsiteY5" fmla="*/ 167995 h 301277"/>
                <a:gd name="connsiteX6" fmla="*/ 188298 w 301277"/>
                <a:gd name="connsiteY6" fmla="*/ 167995 h 301277"/>
                <a:gd name="connsiteX7" fmla="*/ 188298 w 301277"/>
                <a:gd name="connsiteY7" fmla="*/ 167995 h 301277"/>
                <a:gd name="connsiteX8" fmla="*/ 301277 w 301277"/>
                <a:gd name="connsiteY8" fmla="*/ 167995 h 301277"/>
                <a:gd name="connsiteX9" fmla="*/ 301277 w 301277"/>
                <a:gd name="connsiteY9" fmla="*/ 301277 h 301277"/>
                <a:gd name="connsiteX10" fmla="*/ 0 w 301277"/>
                <a:gd name="connsiteY10" fmla="*/ 301277 h 301277"/>
                <a:gd name="connsiteX11" fmla="*/ 0 w 301277"/>
                <a:gd name="connsiteY11" fmla="*/ 167995 h 301277"/>
                <a:gd name="connsiteX0" fmla="*/ 0 w 301277"/>
                <a:gd name="connsiteY0" fmla="*/ 161817 h 295099"/>
                <a:gd name="connsiteX1" fmla="*/ 112979 w 301277"/>
                <a:gd name="connsiteY1" fmla="*/ 161817 h 295099"/>
                <a:gd name="connsiteX2" fmla="*/ 112979 w 301277"/>
                <a:gd name="connsiteY2" fmla="*/ 161817 h 295099"/>
                <a:gd name="connsiteX3" fmla="*/ 75319 w 301277"/>
                <a:gd name="connsiteY3" fmla="*/ 161817 h 295099"/>
                <a:gd name="connsiteX4" fmla="*/ 39428 w 301277"/>
                <a:gd name="connsiteY4" fmla="*/ 0 h 295099"/>
                <a:gd name="connsiteX5" fmla="*/ 225958 w 301277"/>
                <a:gd name="connsiteY5" fmla="*/ 161817 h 295099"/>
                <a:gd name="connsiteX6" fmla="*/ 188298 w 301277"/>
                <a:gd name="connsiteY6" fmla="*/ 161817 h 295099"/>
                <a:gd name="connsiteX7" fmla="*/ 188298 w 301277"/>
                <a:gd name="connsiteY7" fmla="*/ 161817 h 295099"/>
                <a:gd name="connsiteX8" fmla="*/ 301277 w 301277"/>
                <a:gd name="connsiteY8" fmla="*/ 161817 h 295099"/>
                <a:gd name="connsiteX9" fmla="*/ 301277 w 301277"/>
                <a:gd name="connsiteY9" fmla="*/ 295099 h 295099"/>
                <a:gd name="connsiteX10" fmla="*/ 0 w 301277"/>
                <a:gd name="connsiteY10" fmla="*/ 295099 h 295099"/>
                <a:gd name="connsiteX11" fmla="*/ 0 w 301277"/>
                <a:gd name="connsiteY11" fmla="*/ 161817 h 295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277" h="295099">
                  <a:moveTo>
                    <a:pt x="0" y="161817"/>
                  </a:moveTo>
                  <a:lnTo>
                    <a:pt x="112979" y="161817"/>
                  </a:lnTo>
                  <a:lnTo>
                    <a:pt x="112979" y="161817"/>
                  </a:lnTo>
                  <a:lnTo>
                    <a:pt x="75319" y="161817"/>
                  </a:lnTo>
                  <a:lnTo>
                    <a:pt x="39428" y="0"/>
                  </a:lnTo>
                  <a:lnTo>
                    <a:pt x="225958" y="161817"/>
                  </a:lnTo>
                  <a:lnTo>
                    <a:pt x="188298" y="161817"/>
                  </a:lnTo>
                  <a:lnTo>
                    <a:pt x="188298" y="161817"/>
                  </a:lnTo>
                  <a:lnTo>
                    <a:pt x="301277" y="161817"/>
                  </a:lnTo>
                  <a:lnTo>
                    <a:pt x="301277" y="295099"/>
                  </a:lnTo>
                  <a:lnTo>
                    <a:pt x="0" y="295099"/>
                  </a:lnTo>
                  <a:lnTo>
                    <a:pt x="0" y="161817"/>
                  </a:lnTo>
                  <a:close/>
                </a:path>
              </a:pathLst>
            </a:custGeom>
            <a:solidFill>
              <a:srgbClr val="5B9BD5">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40" name="Round Same Side Corner Rectangle 139">
              <a:extLst>
                <a:ext uri="{FF2B5EF4-FFF2-40B4-BE49-F238E27FC236}">
                  <a16:creationId xmlns:a16="http://schemas.microsoft.com/office/drawing/2014/main" id="{27F02C46-004C-6E4A-B5B2-4C3C8D6F5F97}"/>
                </a:ext>
              </a:extLst>
            </p:cNvPr>
            <p:cNvSpPr/>
            <p:nvPr/>
          </p:nvSpPr>
          <p:spPr>
            <a:xfrm rot="10800000">
              <a:off x="872226" y="1502918"/>
              <a:ext cx="555163" cy="457200"/>
            </a:xfrm>
            <a:prstGeom prst="round2SameRect">
              <a:avLst/>
            </a:prstGeom>
            <a:solidFill>
              <a:schemeClr val="accent3"/>
            </a:solidFill>
            <a:ln w="12700" cap="flat" cmpd="sng" algn="ctr">
              <a:noFill/>
              <a:prstDash val="solid"/>
              <a:miter lim="800000"/>
            </a:ln>
            <a:effectLst>
              <a:outerShdw blurRad="50800" dist="38100" dir="5400000" algn="t" rotWithShape="0">
                <a:prstClr val="black">
                  <a:alpha val="20000"/>
                </a:prstClr>
              </a:outerShdw>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white"/>
                  </a:solidFill>
                  <a:effectLst/>
                  <a:uLnTx/>
                  <a:uFillTx/>
                  <a:latin typeface="Arial" panose="020B0604020202020204"/>
                  <a:ea typeface="+mn-ea"/>
                  <a:cs typeface="+mn-cs"/>
                </a:rPr>
                <a:t>06</a:t>
              </a:r>
            </a:p>
          </p:txBody>
        </p:sp>
        <p:sp>
          <p:nvSpPr>
            <p:cNvPr id="141" name="Right Triangle 140">
              <a:extLst>
                <a:ext uri="{FF2B5EF4-FFF2-40B4-BE49-F238E27FC236}">
                  <a16:creationId xmlns:a16="http://schemas.microsoft.com/office/drawing/2014/main" id="{67225273-2718-4642-9B6B-C8014D27D72C}"/>
                </a:ext>
              </a:extLst>
            </p:cNvPr>
            <p:cNvSpPr/>
            <p:nvPr/>
          </p:nvSpPr>
          <p:spPr>
            <a:xfrm flipH="1">
              <a:off x="804861" y="1502917"/>
              <a:ext cx="67363" cy="129325"/>
            </a:xfrm>
            <a:prstGeom prst="rtTriangle">
              <a:avLst/>
            </a:prstGeom>
            <a:solidFill>
              <a:srgbClr val="5B9BD5">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42" name="Right Triangle 141">
              <a:extLst>
                <a:ext uri="{FF2B5EF4-FFF2-40B4-BE49-F238E27FC236}">
                  <a16:creationId xmlns:a16="http://schemas.microsoft.com/office/drawing/2014/main" id="{4C8CB54B-9E00-1040-A50A-CA29A31C1EAB}"/>
                </a:ext>
              </a:extLst>
            </p:cNvPr>
            <p:cNvSpPr/>
            <p:nvPr/>
          </p:nvSpPr>
          <p:spPr>
            <a:xfrm flipH="1" flipV="1">
              <a:off x="649952" y="3620514"/>
              <a:ext cx="301277" cy="87092"/>
            </a:xfrm>
            <a:prstGeom prst="rtTriangle">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cxnSp>
        <p:nvCxnSpPr>
          <p:cNvPr id="143" name="Straight Connector 142">
            <a:extLst>
              <a:ext uri="{FF2B5EF4-FFF2-40B4-BE49-F238E27FC236}">
                <a16:creationId xmlns:a16="http://schemas.microsoft.com/office/drawing/2014/main" id="{E24913FD-C413-DD41-9CCE-C9FC2EE053F5}"/>
              </a:ext>
            </a:extLst>
          </p:cNvPr>
          <p:cNvCxnSpPr/>
          <p:nvPr/>
        </p:nvCxnSpPr>
        <p:spPr>
          <a:xfrm>
            <a:off x="-12356" y="2996922"/>
            <a:ext cx="12192000" cy="0"/>
          </a:xfrm>
          <a:prstGeom prst="line">
            <a:avLst/>
          </a:prstGeom>
          <a:noFill/>
          <a:ln w="6350" cap="flat" cmpd="sng" algn="ctr">
            <a:solidFill>
              <a:sysClr val="windowText" lastClr="000000">
                <a:lumMod val="50000"/>
                <a:lumOff val="50000"/>
              </a:sysClr>
            </a:solidFill>
            <a:prstDash val="solid"/>
            <a:miter lim="800000"/>
          </a:ln>
          <a:effectLst/>
        </p:spPr>
      </p:cxnSp>
      <p:sp>
        <p:nvSpPr>
          <p:cNvPr id="144" name="Oval 143">
            <a:extLst>
              <a:ext uri="{FF2B5EF4-FFF2-40B4-BE49-F238E27FC236}">
                <a16:creationId xmlns:a16="http://schemas.microsoft.com/office/drawing/2014/main" id="{4AB010B2-DB25-A74F-B3C6-F7C285E5AF1F}"/>
              </a:ext>
            </a:extLst>
          </p:cNvPr>
          <p:cNvSpPr/>
          <p:nvPr/>
        </p:nvSpPr>
        <p:spPr>
          <a:xfrm>
            <a:off x="552887" y="2904852"/>
            <a:ext cx="184140" cy="184140"/>
          </a:xfrm>
          <a:prstGeom prst="ellipse">
            <a:avLst/>
          </a:prstGeom>
          <a:solidFill>
            <a:srgbClr val="70AD47">
              <a:lumMod val="50000"/>
            </a:srgbClr>
          </a:solidFill>
          <a:ln w="19050" cap="flat" cmpd="sng" algn="ctr">
            <a:solidFill>
              <a:sysClr val="window" lastClr="FFFFFF">
                <a:lumMod val="95000"/>
              </a:sys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lumMod val="75000"/>
                  <a:lumOff val="25000"/>
                </a:prstClr>
              </a:solidFill>
              <a:effectLst/>
              <a:uLnTx/>
              <a:uFillTx/>
              <a:latin typeface="Arial" panose="020B0604020202020204"/>
              <a:ea typeface="+mn-ea"/>
              <a:cs typeface="+mn-cs"/>
            </a:endParaRPr>
          </a:p>
        </p:txBody>
      </p:sp>
      <p:sp>
        <p:nvSpPr>
          <p:cNvPr id="145" name="Oval 144">
            <a:extLst>
              <a:ext uri="{FF2B5EF4-FFF2-40B4-BE49-F238E27FC236}">
                <a16:creationId xmlns:a16="http://schemas.microsoft.com/office/drawing/2014/main" id="{1D620962-748D-F640-B11D-B09AE83ED699}"/>
              </a:ext>
            </a:extLst>
          </p:cNvPr>
          <p:cNvSpPr/>
          <p:nvPr/>
        </p:nvSpPr>
        <p:spPr>
          <a:xfrm>
            <a:off x="3275398" y="2904852"/>
            <a:ext cx="184140" cy="184140"/>
          </a:xfrm>
          <a:prstGeom prst="ellipse">
            <a:avLst/>
          </a:prstGeom>
          <a:solidFill>
            <a:srgbClr val="FFC000"/>
          </a:solidFill>
          <a:ln w="19050" cap="flat" cmpd="sng" algn="ctr">
            <a:solidFill>
              <a:sysClr val="window" lastClr="FFFFFF">
                <a:lumMod val="95000"/>
              </a:sys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lumMod val="75000"/>
                  <a:lumOff val="25000"/>
                </a:prstClr>
              </a:solidFill>
              <a:effectLst/>
              <a:uLnTx/>
              <a:uFillTx/>
              <a:latin typeface="Arial" panose="020B0604020202020204"/>
              <a:ea typeface="+mn-ea"/>
              <a:cs typeface="+mn-cs"/>
            </a:endParaRPr>
          </a:p>
        </p:txBody>
      </p:sp>
      <p:sp>
        <p:nvSpPr>
          <p:cNvPr id="146" name="Oval 145">
            <a:extLst>
              <a:ext uri="{FF2B5EF4-FFF2-40B4-BE49-F238E27FC236}">
                <a16:creationId xmlns:a16="http://schemas.microsoft.com/office/drawing/2014/main" id="{0DDADB9A-0896-854F-A041-31CB08A4E897}"/>
              </a:ext>
            </a:extLst>
          </p:cNvPr>
          <p:cNvSpPr/>
          <p:nvPr/>
        </p:nvSpPr>
        <p:spPr>
          <a:xfrm>
            <a:off x="5034566" y="2904852"/>
            <a:ext cx="184140" cy="184140"/>
          </a:xfrm>
          <a:prstGeom prst="ellipse">
            <a:avLst/>
          </a:prstGeom>
          <a:solidFill>
            <a:srgbClr val="E94057"/>
          </a:solidFill>
          <a:ln w="19050" cap="flat" cmpd="sng" algn="ctr">
            <a:solidFill>
              <a:sysClr val="window" lastClr="FFFFFF">
                <a:lumMod val="95000"/>
              </a:sys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lumMod val="75000"/>
                  <a:lumOff val="25000"/>
                </a:prstClr>
              </a:solidFill>
              <a:effectLst/>
              <a:uLnTx/>
              <a:uFillTx/>
              <a:latin typeface="Arial" panose="020B0604020202020204"/>
              <a:ea typeface="+mn-ea"/>
              <a:cs typeface="+mn-cs"/>
            </a:endParaRPr>
          </a:p>
        </p:txBody>
      </p:sp>
      <p:sp>
        <p:nvSpPr>
          <p:cNvPr id="147" name="Oval 146">
            <a:extLst>
              <a:ext uri="{FF2B5EF4-FFF2-40B4-BE49-F238E27FC236}">
                <a16:creationId xmlns:a16="http://schemas.microsoft.com/office/drawing/2014/main" id="{D3CE579D-C4F4-AD40-B48C-E23F7EF217AC}"/>
              </a:ext>
            </a:extLst>
          </p:cNvPr>
          <p:cNvSpPr/>
          <p:nvPr/>
        </p:nvSpPr>
        <p:spPr>
          <a:xfrm>
            <a:off x="6848173" y="2897155"/>
            <a:ext cx="184140" cy="184140"/>
          </a:xfrm>
          <a:prstGeom prst="ellipse">
            <a:avLst/>
          </a:prstGeom>
          <a:solidFill>
            <a:srgbClr val="70AD47">
              <a:lumMod val="50000"/>
            </a:srgbClr>
          </a:solidFill>
          <a:ln w="19050" cap="flat" cmpd="sng" algn="ctr">
            <a:solidFill>
              <a:sysClr val="window" lastClr="FFFFFF">
                <a:lumMod val="95000"/>
              </a:sys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lumMod val="75000"/>
                  <a:lumOff val="25000"/>
                </a:prstClr>
              </a:solidFill>
              <a:effectLst/>
              <a:uLnTx/>
              <a:uFillTx/>
              <a:latin typeface="Arial" panose="020B0604020202020204"/>
              <a:ea typeface="+mn-ea"/>
              <a:cs typeface="+mn-cs"/>
            </a:endParaRPr>
          </a:p>
        </p:txBody>
      </p:sp>
      <p:sp>
        <p:nvSpPr>
          <p:cNvPr id="148" name="Oval 147">
            <a:extLst>
              <a:ext uri="{FF2B5EF4-FFF2-40B4-BE49-F238E27FC236}">
                <a16:creationId xmlns:a16="http://schemas.microsoft.com/office/drawing/2014/main" id="{55C727EF-593B-214F-9AEE-CE79D9C08388}"/>
              </a:ext>
            </a:extLst>
          </p:cNvPr>
          <p:cNvSpPr/>
          <p:nvPr/>
        </p:nvSpPr>
        <p:spPr>
          <a:xfrm>
            <a:off x="10465484" y="2907195"/>
            <a:ext cx="184140" cy="184140"/>
          </a:xfrm>
          <a:prstGeom prst="ellipse">
            <a:avLst/>
          </a:prstGeom>
          <a:solidFill>
            <a:srgbClr val="E94057"/>
          </a:solidFill>
          <a:ln w="19050" cap="flat" cmpd="sng" algn="ctr">
            <a:solidFill>
              <a:sysClr val="window" lastClr="FFFFFF">
                <a:lumMod val="95000"/>
              </a:sys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lumMod val="75000"/>
                  <a:lumOff val="25000"/>
                </a:prstClr>
              </a:solidFill>
              <a:effectLst/>
              <a:uLnTx/>
              <a:uFillTx/>
              <a:latin typeface="Arial" panose="020B0604020202020204"/>
              <a:ea typeface="+mn-ea"/>
              <a:cs typeface="+mn-cs"/>
            </a:endParaRPr>
          </a:p>
        </p:txBody>
      </p:sp>
      <p:grpSp>
        <p:nvGrpSpPr>
          <p:cNvPr id="149" name="Group 148">
            <a:extLst>
              <a:ext uri="{FF2B5EF4-FFF2-40B4-BE49-F238E27FC236}">
                <a16:creationId xmlns:a16="http://schemas.microsoft.com/office/drawing/2014/main" id="{954353E2-EEE6-764C-9332-564803A60CA0}"/>
              </a:ext>
            </a:extLst>
          </p:cNvPr>
          <p:cNvGrpSpPr/>
          <p:nvPr/>
        </p:nvGrpSpPr>
        <p:grpSpPr>
          <a:xfrm>
            <a:off x="11186225" y="-417772"/>
            <a:ext cx="781798" cy="179244"/>
            <a:chOff x="10371597" y="3126630"/>
            <a:chExt cx="781798" cy="179244"/>
          </a:xfrm>
        </p:grpSpPr>
        <p:sp>
          <p:nvSpPr>
            <p:cNvPr id="150" name="Oval 149">
              <a:extLst>
                <a:ext uri="{FF2B5EF4-FFF2-40B4-BE49-F238E27FC236}">
                  <a16:creationId xmlns:a16="http://schemas.microsoft.com/office/drawing/2014/main" id="{B142AE64-F9C2-144A-8A77-53F033B7F62A}"/>
                </a:ext>
              </a:extLst>
            </p:cNvPr>
            <p:cNvSpPr/>
            <p:nvPr/>
          </p:nvSpPr>
          <p:spPr>
            <a:xfrm>
              <a:off x="10371597" y="3126630"/>
              <a:ext cx="179244" cy="179244"/>
            </a:xfrm>
            <a:prstGeom prst="ellipse">
              <a:avLst/>
            </a:prstGeom>
            <a:solidFill>
              <a:srgbClr val="70AD47">
                <a:lumMod val="50000"/>
              </a:srgbClr>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51" name="Oval 150">
              <a:extLst>
                <a:ext uri="{FF2B5EF4-FFF2-40B4-BE49-F238E27FC236}">
                  <a16:creationId xmlns:a16="http://schemas.microsoft.com/office/drawing/2014/main" id="{80497A0E-97DB-6E4A-B1DA-916D5401E152}"/>
                </a:ext>
              </a:extLst>
            </p:cNvPr>
            <p:cNvSpPr/>
            <p:nvPr/>
          </p:nvSpPr>
          <p:spPr>
            <a:xfrm>
              <a:off x="10672874" y="3126630"/>
              <a:ext cx="179244" cy="179244"/>
            </a:xfrm>
            <a:prstGeom prst="ellipse">
              <a:avLst/>
            </a:prstGeom>
            <a:solidFill>
              <a:srgbClr val="FFC000"/>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52" name="Oval 151">
              <a:extLst>
                <a:ext uri="{FF2B5EF4-FFF2-40B4-BE49-F238E27FC236}">
                  <a16:creationId xmlns:a16="http://schemas.microsoft.com/office/drawing/2014/main" id="{1E15DFAC-F0DE-0F46-BA95-59F9FFC8F884}"/>
                </a:ext>
              </a:extLst>
            </p:cNvPr>
            <p:cNvSpPr/>
            <p:nvPr/>
          </p:nvSpPr>
          <p:spPr>
            <a:xfrm>
              <a:off x="10974151" y="3126630"/>
              <a:ext cx="179244" cy="179244"/>
            </a:xfrm>
            <a:prstGeom prst="ellipse">
              <a:avLst/>
            </a:prstGeom>
            <a:solidFill>
              <a:schemeClr val="accent3"/>
            </a:solid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grpSp>
        <p:nvGrpSpPr>
          <p:cNvPr id="153" name="Group 152">
            <a:extLst>
              <a:ext uri="{FF2B5EF4-FFF2-40B4-BE49-F238E27FC236}">
                <a16:creationId xmlns:a16="http://schemas.microsoft.com/office/drawing/2014/main" id="{8DD18EAB-2ED7-C248-9C95-C52AB2BCE42A}"/>
              </a:ext>
            </a:extLst>
          </p:cNvPr>
          <p:cNvGrpSpPr/>
          <p:nvPr/>
        </p:nvGrpSpPr>
        <p:grpSpPr>
          <a:xfrm flipV="1">
            <a:off x="337965" y="3226000"/>
            <a:ext cx="1325883" cy="2418874"/>
            <a:chOff x="649952" y="1502917"/>
            <a:chExt cx="1325883" cy="2418874"/>
          </a:xfrm>
        </p:grpSpPr>
        <p:sp>
          <p:nvSpPr>
            <p:cNvPr id="154" name="Rectangle: Diagonal Corners Rounded 39">
              <a:extLst>
                <a:ext uri="{FF2B5EF4-FFF2-40B4-BE49-F238E27FC236}">
                  <a16:creationId xmlns:a16="http://schemas.microsoft.com/office/drawing/2014/main" id="{7F759213-6CB0-7A48-BAF2-2329EECDD50F}"/>
                </a:ext>
              </a:extLst>
            </p:cNvPr>
            <p:cNvSpPr/>
            <p:nvPr/>
          </p:nvSpPr>
          <p:spPr>
            <a:xfrm flipV="1">
              <a:off x="649955" y="1632242"/>
              <a:ext cx="1325880" cy="1988273"/>
            </a:xfrm>
            <a:prstGeom prst="rect">
              <a:avLst/>
            </a:prstGeom>
            <a:solidFill>
              <a:srgbClr val="5B9BD5">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lumMod val="75000"/>
                      <a:lumOff val="25000"/>
                    </a:prstClr>
                  </a:solidFill>
                  <a:effectLst/>
                  <a:uLnTx/>
                  <a:uFillTx/>
                  <a:latin typeface="Arial" panose="020B0604020202020204"/>
                  <a:ea typeface="+mn-ea"/>
                  <a:cs typeface="+mn-cs"/>
                </a:rPr>
                <a:t>Electronic measures </a:t>
              </a:r>
              <a:r>
                <a:rPr kumimoji="0" lang="en-US" sz="1800" b="1" i="0" u="none" strike="noStrike" kern="0" cap="none" spc="0" normalizeH="0" baseline="0" noProof="0" dirty="0">
                  <a:ln>
                    <a:noFill/>
                  </a:ln>
                  <a:solidFill>
                    <a:prstClr val="black">
                      <a:lumMod val="75000"/>
                      <a:lumOff val="25000"/>
                    </a:prstClr>
                  </a:solidFill>
                  <a:effectLst/>
                  <a:uLnTx/>
                  <a:uFillTx/>
                  <a:latin typeface="Arial" panose="020B0604020202020204"/>
                  <a:ea typeface="+mn-ea"/>
                  <a:cs typeface="+mn-cs"/>
                </a:rPr>
                <a:t>(TSR, PIRS, TFI)</a:t>
              </a:r>
            </a:p>
          </p:txBody>
        </p:sp>
        <p:sp>
          <p:nvSpPr>
            <p:cNvPr id="155" name="Up Arrow Callout 92">
              <a:extLst>
                <a:ext uri="{FF2B5EF4-FFF2-40B4-BE49-F238E27FC236}">
                  <a16:creationId xmlns:a16="http://schemas.microsoft.com/office/drawing/2014/main" id="{9C1D5537-917C-FA45-954E-603F72692459}"/>
                </a:ext>
              </a:extLst>
            </p:cNvPr>
            <p:cNvSpPr/>
            <p:nvPr/>
          </p:nvSpPr>
          <p:spPr>
            <a:xfrm flipH="1" flipV="1">
              <a:off x="649953" y="3620514"/>
              <a:ext cx="301277" cy="301277"/>
            </a:xfrm>
            <a:custGeom>
              <a:avLst/>
              <a:gdLst>
                <a:gd name="connsiteX0" fmla="*/ 0 w 301277"/>
                <a:gd name="connsiteY0" fmla="*/ 161816 h 301277"/>
                <a:gd name="connsiteX1" fmla="*/ 112979 w 301277"/>
                <a:gd name="connsiteY1" fmla="*/ 161816 h 301277"/>
                <a:gd name="connsiteX2" fmla="*/ 112979 w 301277"/>
                <a:gd name="connsiteY2" fmla="*/ 161816 h 301277"/>
                <a:gd name="connsiteX3" fmla="*/ 75319 w 301277"/>
                <a:gd name="connsiteY3" fmla="*/ 161816 h 301277"/>
                <a:gd name="connsiteX4" fmla="*/ 150639 w 301277"/>
                <a:gd name="connsiteY4" fmla="*/ 0 h 301277"/>
                <a:gd name="connsiteX5" fmla="*/ 225958 w 301277"/>
                <a:gd name="connsiteY5" fmla="*/ 161816 h 301277"/>
                <a:gd name="connsiteX6" fmla="*/ 188298 w 301277"/>
                <a:gd name="connsiteY6" fmla="*/ 161816 h 301277"/>
                <a:gd name="connsiteX7" fmla="*/ 188298 w 301277"/>
                <a:gd name="connsiteY7" fmla="*/ 161816 h 301277"/>
                <a:gd name="connsiteX8" fmla="*/ 301277 w 301277"/>
                <a:gd name="connsiteY8" fmla="*/ 161816 h 301277"/>
                <a:gd name="connsiteX9" fmla="*/ 301277 w 301277"/>
                <a:gd name="connsiteY9" fmla="*/ 301277 h 301277"/>
                <a:gd name="connsiteX10" fmla="*/ 0 w 301277"/>
                <a:gd name="connsiteY10" fmla="*/ 301277 h 301277"/>
                <a:gd name="connsiteX11" fmla="*/ 0 w 301277"/>
                <a:gd name="connsiteY11" fmla="*/ 161816 h 301277"/>
                <a:gd name="connsiteX0" fmla="*/ 0 w 301277"/>
                <a:gd name="connsiteY0" fmla="*/ 161816 h 301277"/>
                <a:gd name="connsiteX1" fmla="*/ 112979 w 301277"/>
                <a:gd name="connsiteY1" fmla="*/ 161816 h 301277"/>
                <a:gd name="connsiteX2" fmla="*/ 112979 w 301277"/>
                <a:gd name="connsiteY2" fmla="*/ 161816 h 301277"/>
                <a:gd name="connsiteX3" fmla="*/ 75319 w 301277"/>
                <a:gd name="connsiteY3" fmla="*/ 161816 h 301277"/>
                <a:gd name="connsiteX4" fmla="*/ 27071 w 301277"/>
                <a:gd name="connsiteY4" fmla="*/ 0 h 301277"/>
                <a:gd name="connsiteX5" fmla="*/ 225958 w 301277"/>
                <a:gd name="connsiteY5" fmla="*/ 161816 h 301277"/>
                <a:gd name="connsiteX6" fmla="*/ 188298 w 301277"/>
                <a:gd name="connsiteY6" fmla="*/ 161816 h 301277"/>
                <a:gd name="connsiteX7" fmla="*/ 188298 w 301277"/>
                <a:gd name="connsiteY7" fmla="*/ 161816 h 301277"/>
                <a:gd name="connsiteX8" fmla="*/ 301277 w 301277"/>
                <a:gd name="connsiteY8" fmla="*/ 161816 h 301277"/>
                <a:gd name="connsiteX9" fmla="*/ 301277 w 301277"/>
                <a:gd name="connsiteY9" fmla="*/ 301277 h 301277"/>
                <a:gd name="connsiteX10" fmla="*/ 0 w 301277"/>
                <a:gd name="connsiteY10" fmla="*/ 301277 h 301277"/>
                <a:gd name="connsiteX11" fmla="*/ 0 w 301277"/>
                <a:gd name="connsiteY11" fmla="*/ 161816 h 30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277" h="301277">
                  <a:moveTo>
                    <a:pt x="0" y="161816"/>
                  </a:moveTo>
                  <a:lnTo>
                    <a:pt x="112979" y="161816"/>
                  </a:lnTo>
                  <a:lnTo>
                    <a:pt x="112979" y="161816"/>
                  </a:lnTo>
                  <a:lnTo>
                    <a:pt x="75319" y="161816"/>
                  </a:lnTo>
                  <a:lnTo>
                    <a:pt x="27071" y="0"/>
                  </a:lnTo>
                  <a:lnTo>
                    <a:pt x="225958" y="161816"/>
                  </a:lnTo>
                  <a:lnTo>
                    <a:pt x="188298" y="161816"/>
                  </a:lnTo>
                  <a:lnTo>
                    <a:pt x="188298" y="161816"/>
                  </a:lnTo>
                  <a:lnTo>
                    <a:pt x="301277" y="161816"/>
                  </a:lnTo>
                  <a:lnTo>
                    <a:pt x="301277" y="301277"/>
                  </a:lnTo>
                  <a:lnTo>
                    <a:pt x="0" y="301277"/>
                  </a:lnTo>
                  <a:lnTo>
                    <a:pt x="0" y="161816"/>
                  </a:lnTo>
                  <a:close/>
                </a:path>
              </a:pathLst>
            </a:custGeom>
            <a:solidFill>
              <a:srgbClr val="5B9BD5">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56" name="Round Same Side Corner Rectangle 155">
              <a:extLst>
                <a:ext uri="{FF2B5EF4-FFF2-40B4-BE49-F238E27FC236}">
                  <a16:creationId xmlns:a16="http://schemas.microsoft.com/office/drawing/2014/main" id="{9726502A-D763-1440-9C05-E8DC8C2ACC6C}"/>
                </a:ext>
              </a:extLst>
            </p:cNvPr>
            <p:cNvSpPr/>
            <p:nvPr/>
          </p:nvSpPr>
          <p:spPr>
            <a:xfrm rot="10800000">
              <a:off x="872226" y="1502918"/>
              <a:ext cx="555163" cy="457200"/>
            </a:xfrm>
            <a:prstGeom prst="round2SameRect">
              <a:avLst/>
            </a:prstGeom>
            <a:solidFill>
              <a:srgbClr val="70AD47">
                <a:lumMod val="50000"/>
              </a:srgbClr>
            </a:solidFill>
            <a:ln w="12700" cap="flat" cmpd="sng" algn="ctr">
              <a:noFill/>
              <a:prstDash val="solid"/>
              <a:miter lim="800000"/>
            </a:ln>
            <a:effectLst>
              <a:outerShdw blurRad="50800" dist="38100" dir="5400000" algn="t" rotWithShape="0">
                <a:prstClr val="black">
                  <a:alpha val="20000"/>
                </a:prstClr>
              </a:outerShdw>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white"/>
                  </a:solidFill>
                  <a:effectLst/>
                  <a:uLnTx/>
                  <a:uFillTx/>
                  <a:latin typeface="Arial" panose="020B0604020202020204"/>
                  <a:ea typeface="+mn-ea"/>
                  <a:cs typeface="+mn-cs"/>
                </a:rPr>
                <a:t>01</a:t>
              </a:r>
            </a:p>
          </p:txBody>
        </p:sp>
        <p:sp>
          <p:nvSpPr>
            <p:cNvPr id="157" name="Right Triangle 156">
              <a:extLst>
                <a:ext uri="{FF2B5EF4-FFF2-40B4-BE49-F238E27FC236}">
                  <a16:creationId xmlns:a16="http://schemas.microsoft.com/office/drawing/2014/main" id="{F539BBD5-A31E-D44A-AEB4-3A8C632B7E1C}"/>
                </a:ext>
              </a:extLst>
            </p:cNvPr>
            <p:cNvSpPr/>
            <p:nvPr/>
          </p:nvSpPr>
          <p:spPr>
            <a:xfrm flipH="1">
              <a:off x="804861" y="1502917"/>
              <a:ext cx="67363" cy="129325"/>
            </a:xfrm>
            <a:prstGeom prst="rtTriangle">
              <a:avLst/>
            </a:prstGeom>
            <a:solidFill>
              <a:srgbClr val="5B9BD5">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58" name="Right Triangle 157">
              <a:extLst>
                <a:ext uri="{FF2B5EF4-FFF2-40B4-BE49-F238E27FC236}">
                  <a16:creationId xmlns:a16="http://schemas.microsoft.com/office/drawing/2014/main" id="{3357253A-61FC-9347-A064-22CF8DA8E119}"/>
                </a:ext>
              </a:extLst>
            </p:cNvPr>
            <p:cNvSpPr/>
            <p:nvPr/>
          </p:nvSpPr>
          <p:spPr>
            <a:xfrm flipH="1" flipV="1">
              <a:off x="649952" y="3620514"/>
              <a:ext cx="301277" cy="87092"/>
            </a:xfrm>
            <a:prstGeom prst="rtTriangle">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sp>
        <p:nvSpPr>
          <p:cNvPr id="162" name="Rectangle: Diagonal Corners Rounded 1">
            <a:extLst>
              <a:ext uri="{FF2B5EF4-FFF2-40B4-BE49-F238E27FC236}">
                <a16:creationId xmlns:a16="http://schemas.microsoft.com/office/drawing/2014/main" id="{11D25A42-192A-4045-809D-3E41F5F6512D}"/>
              </a:ext>
            </a:extLst>
          </p:cNvPr>
          <p:cNvSpPr/>
          <p:nvPr/>
        </p:nvSpPr>
        <p:spPr>
          <a:xfrm>
            <a:off x="1752068" y="3525437"/>
            <a:ext cx="228600" cy="1988273"/>
          </a:xfrm>
          <a:prstGeom prst="rect">
            <a:avLst/>
          </a:prstGeom>
          <a:solidFill>
            <a:srgbClr val="5B9BD5">
              <a:lumMod val="20000"/>
              <a:lumOff val="80000"/>
            </a:srgbClr>
          </a:solidFill>
          <a:ln w="12700" cap="flat" cmpd="sng" algn="ctr">
            <a:no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Distributed</a:t>
            </a:r>
          </a:p>
        </p:txBody>
      </p:sp>
      <p:sp>
        <p:nvSpPr>
          <p:cNvPr id="163" name="Rectangle: Diagonal Corners Rounded 1">
            <a:extLst>
              <a:ext uri="{FF2B5EF4-FFF2-40B4-BE49-F238E27FC236}">
                <a16:creationId xmlns:a16="http://schemas.microsoft.com/office/drawing/2014/main" id="{F85F36FD-C74D-154A-AB9E-EE0157703F7B}"/>
              </a:ext>
            </a:extLst>
          </p:cNvPr>
          <p:cNvSpPr/>
          <p:nvPr/>
        </p:nvSpPr>
        <p:spPr>
          <a:xfrm>
            <a:off x="2058339" y="3525437"/>
            <a:ext cx="228600" cy="1988273"/>
          </a:xfrm>
          <a:prstGeom prst="rect">
            <a:avLst/>
          </a:prstGeom>
          <a:solidFill>
            <a:srgbClr val="5B9BD5">
              <a:lumMod val="20000"/>
              <a:lumOff val="80000"/>
            </a:srgbClr>
          </a:solidFill>
          <a:ln w="12700" cap="flat" cmpd="sng" algn="ctr">
            <a:no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1-week follow up</a:t>
            </a:r>
          </a:p>
        </p:txBody>
      </p:sp>
      <p:sp>
        <p:nvSpPr>
          <p:cNvPr id="164" name="Rectangle: Diagonal Corners Rounded 1">
            <a:extLst>
              <a:ext uri="{FF2B5EF4-FFF2-40B4-BE49-F238E27FC236}">
                <a16:creationId xmlns:a16="http://schemas.microsoft.com/office/drawing/2014/main" id="{9B4887B6-DFBC-854D-9C5D-73D7B56A0DAD}"/>
              </a:ext>
            </a:extLst>
          </p:cNvPr>
          <p:cNvSpPr/>
          <p:nvPr/>
        </p:nvSpPr>
        <p:spPr>
          <a:xfrm>
            <a:off x="2347875" y="3525437"/>
            <a:ext cx="228600" cy="1988273"/>
          </a:xfrm>
          <a:prstGeom prst="rect">
            <a:avLst/>
          </a:prstGeom>
          <a:solidFill>
            <a:srgbClr val="5B9BD5">
              <a:lumMod val="20000"/>
              <a:lumOff val="80000"/>
            </a:srgbClr>
          </a:solidFill>
          <a:ln w="12700" cap="flat" cmpd="sng" algn="ctr">
            <a:noFill/>
            <a:prstDash val="solid"/>
            <a:miter lim="800000"/>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2-week closed</a:t>
            </a:r>
          </a:p>
        </p:txBody>
      </p:sp>
      <p:sp>
        <p:nvSpPr>
          <p:cNvPr id="177" name="Oval 176">
            <a:extLst>
              <a:ext uri="{FF2B5EF4-FFF2-40B4-BE49-F238E27FC236}">
                <a16:creationId xmlns:a16="http://schemas.microsoft.com/office/drawing/2014/main" id="{1F13C53E-8C59-094E-820C-D02CC294A506}"/>
              </a:ext>
            </a:extLst>
          </p:cNvPr>
          <p:cNvSpPr/>
          <p:nvPr/>
        </p:nvSpPr>
        <p:spPr>
          <a:xfrm>
            <a:off x="5418083" y="3467374"/>
            <a:ext cx="797283" cy="364121"/>
          </a:xfrm>
          <a:prstGeom prst="ellipse">
            <a:avLst/>
          </a:prstGeom>
          <a:gradFill flip="none" rotWithShape="1">
            <a:gsLst>
              <a:gs pos="0">
                <a:srgbClr val="44546A"/>
              </a:gs>
              <a:gs pos="23000">
                <a:srgbClr val="44546A">
                  <a:lumMod val="75000"/>
                </a:srgbClr>
              </a:gs>
              <a:gs pos="69000">
                <a:srgbClr val="44546A"/>
              </a:gs>
              <a:gs pos="97000">
                <a:srgbClr val="44546A">
                  <a:lumMod val="60000"/>
                  <a:lumOff val="40000"/>
                </a:srgbClr>
              </a:gs>
            </a:gsLst>
            <a:path path="circle">
              <a:fillToRect l="50000" t="50000" r="50000" b="50000"/>
            </a:path>
            <a:tileRect/>
          </a:gradFill>
          <a:ln w="12700" cap="flat" cmpd="sng" algn="ctr">
            <a:solidFill>
              <a:srgbClr val="4472C4">
                <a:shade val="50000"/>
              </a:srgb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latin typeface="Arial" panose="020B0604020202020204"/>
                <a:ea typeface="+mn-ea"/>
                <a:cs typeface="+mn-cs"/>
              </a:rPr>
              <a:t>Accuracy Check</a:t>
            </a:r>
          </a:p>
        </p:txBody>
      </p:sp>
      <p:sp>
        <p:nvSpPr>
          <p:cNvPr id="184" name="Oval 183">
            <a:extLst>
              <a:ext uri="{FF2B5EF4-FFF2-40B4-BE49-F238E27FC236}">
                <a16:creationId xmlns:a16="http://schemas.microsoft.com/office/drawing/2014/main" id="{A2BC4E59-32A8-B340-B2AF-C1FC9F879B82}"/>
              </a:ext>
            </a:extLst>
          </p:cNvPr>
          <p:cNvSpPr/>
          <p:nvPr/>
        </p:nvSpPr>
        <p:spPr>
          <a:xfrm>
            <a:off x="8718076" y="2897155"/>
            <a:ext cx="184140" cy="184140"/>
          </a:xfrm>
          <a:prstGeom prst="ellipse">
            <a:avLst/>
          </a:prstGeom>
          <a:solidFill>
            <a:srgbClr val="FFC000"/>
          </a:solidFill>
          <a:ln w="19050" cap="flat" cmpd="sng" algn="ctr">
            <a:solidFill>
              <a:sysClr val="window" lastClr="FFFFFF">
                <a:lumMod val="95000"/>
              </a:sys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lumMod val="75000"/>
                  <a:lumOff val="25000"/>
                </a:prstClr>
              </a:solidFill>
              <a:effectLst/>
              <a:uLnTx/>
              <a:uFillTx/>
              <a:latin typeface="Arial" panose="020B0604020202020204"/>
              <a:ea typeface="+mn-ea"/>
              <a:cs typeface="+mn-cs"/>
            </a:endParaRPr>
          </a:p>
        </p:txBody>
      </p:sp>
      <p:grpSp>
        <p:nvGrpSpPr>
          <p:cNvPr id="185" name="Group 184">
            <a:extLst>
              <a:ext uri="{FF2B5EF4-FFF2-40B4-BE49-F238E27FC236}">
                <a16:creationId xmlns:a16="http://schemas.microsoft.com/office/drawing/2014/main" id="{A9A29444-403C-F043-8D1F-A0F201D80423}"/>
              </a:ext>
            </a:extLst>
          </p:cNvPr>
          <p:cNvGrpSpPr/>
          <p:nvPr/>
        </p:nvGrpSpPr>
        <p:grpSpPr>
          <a:xfrm flipV="1">
            <a:off x="6626030" y="3234521"/>
            <a:ext cx="1325882" cy="2412696"/>
            <a:chOff x="649952" y="1502917"/>
            <a:chExt cx="1325882" cy="2412696"/>
          </a:xfrm>
        </p:grpSpPr>
        <p:sp>
          <p:nvSpPr>
            <p:cNvPr id="186" name="Rectangle: Diagonal Corners Rounded 63">
              <a:extLst>
                <a:ext uri="{FF2B5EF4-FFF2-40B4-BE49-F238E27FC236}">
                  <a16:creationId xmlns:a16="http://schemas.microsoft.com/office/drawing/2014/main" id="{2C730ACF-9161-8047-98D9-36A70098FE4D}"/>
                </a:ext>
              </a:extLst>
            </p:cNvPr>
            <p:cNvSpPr/>
            <p:nvPr/>
          </p:nvSpPr>
          <p:spPr>
            <a:xfrm flipV="1">
              <a:off x="649954" y="1632242"/>
              <a:ext cx="1325880" cy="1988273"/>
            </a:xfrm>
            <a:prstGeom prst="rect">
              <a:avLst/>
            </a:prstGeom>
            <a:solidFill>
              <a:srgbClr val="5B9BD5">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1800" b="0" i="0" u="none" strike="noStrike" kern="0" cap="none" spc="0" normalizeH="0" baseline="0" noProof="0" dirty="0">
                  <a:ln>
                    <a:noFill/>
                  </a:ln>
                  <a:solidFill>
                    <a:prstClr val="black">
                      <a:lumMod val="75000"/>
                      <a:lumOff val="25000"/>
                    </a:prstClr>
                  </a:solidFill>
                  <a:effectLst/>
                  <a:uLnTx/>
                  <a:uFillTx/>
                  <a:latin typeface="Arial" panose="020B0604020202020204"/>
                  <a:ea typeface="+mn-ea"/>
                  <a:cs typeface="+mn-cs"/>
                </a:rPr>
                <a:t>Report distributed</a:t>
              </a:r>
            </a:p>
            <a:p>
              <a:pPr marL="122238" marR="0" lvl="0" indent="-122238"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Arial" panose="020B0604020202020204"/>
                  <a:ea typeface="+mn-ea"/>
                  <a:cs typeface="+mn-cs"/>
                </a:rPr>
                <a:t>District leaders</a:t>
              </a:r>
            </a:p>
            <a:p>
              <a:pPr marL="122238" marR="0" lvl="0" indent="-122238"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Arial" panose="020B0604020202020204"/>
                  <a:ea typeface="+mn-ea"/>
                  <a:cs typeface="+mn-cs"/>
                </a:rPr>
                <a:t>Principals</a:t>
              </a:r>
            </a:p>
            <a:p>
              <a:pPr marL="122238" marR="0" lvl="0" indent="-122238"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lumMod val="75000"/>
                      <a:lumOff val="25000"/>
                    </a:prstClr>
                  </a:solidFill>
                  <a:latin typeface="Arial" panose="020B0604020202020204"/>
                </a:rPr>
                <a:t>Ci3T teams</a:t>
              </a:r>
              <a:endParaRPr kumimoji="0" lang="en-US" sz="1200" b="0" i="0" u="none" strike="noStrike" kern="0" cap="none" spc="0" normalizeH="0" baseline="0" noProof="0" dirty="0">
                <a:ln>
                  <a:noFill/>
                </a:ln>
                <a:solidFill>
                  <a:prstClr val="black">
                    <a:lumMod val="75000"/>
                    <a:lumOff val="25000"/>
                  </a:prstClr>
                </a:solidFill>
                <a:effectLst/>
                <a:uLnTx/>
                <a:uFillTx/>
                <a:latin typeface="Arial" panose="020B0604020202020204"/>
                <a:ea typeface="+mn-ea"/>
                <a:cs typeface="+mn-cs"/>
              </a:endParaRPr>
            </a:p>
          </p:txBody>
        </p:sp>
        <p:sp>
          <p:nvSpPr>
            <p:cNvPr id="187" name="Up Arrow Callout 64">
              <a:extLst>
                <a:ext uri="{FF2B5EF4-FFF2-40B4-BE49-F238E27FC236}">
                  <a16:creationId xmlns:a16="http://schemas.microsoft.com/office/drawing/2014/main" id="{106EEE34-91AD-B44B-A4AF-5FE0BF17E143}"/>
                </a:ext>
              </a:extLst>
            </p:cNvPr>
            <p:cNvSpPr/>
            <p:nvPr/>
          </p:nvSpPr>
          <p:spPr>
            <a:xfrm flipH="1" flipV="1">
              <a:off x="649953" y="3620514"/>
              <a:ext cx="301277" cy="295099"/>
            </a:xfrm>
            <a:custGeom>
              <a:avLst/>
              <a:gdLst>
                <a:gd name="connsiteX0" fmla="*/ 0 w 301277"/>
                <a:gd name="connsiteY0" fmla="*/ 167995 h 301277"/>
                <a:gd name="connsiteX1" fmla="*/ 112979 w 301277"/>
                <a:gd name="connsiteY1" fmla="*/ 167995 h 301277"/>
                <a:gd name="connsiteX2" fmla="*/ 112979 w 301277"/>
                <a:gd name="connsiteY2" fmla="*/ 167995 h 301277"/>
                <a:gd name="connsiteX3" fmla="*/ 75319 w 301277"/>
                <a:gd name="connsiteY3" fmla="*/ 167995 h 301277"/>
                <a:gd name="connsiteX4" fmla="*/ 150639 w 301277"/>
                <a:gd name="connsiteY4" fmla="*/ 0 h 301277"/>
                <a:gd name="connsiteX5" fmla="*/ 225958 w 301277"/>
                <a:gd name="connsiteY5" fmla="*/ 167995 h 301277"/>
                <a:gd name="connsiteX6" fmla="*/ 188298 w 301277"/>
                <a:gd name="connsiteY6" fmla="*/ 167995 h 301277"/>
                <a:gd name="connsiteX7" fmla="*/ 188298 w 301277"/>
                <a:gd name="connsiteY7" fmla="*/ 167995 h 301277"/>
                <a:gd name="connsiteX8" fmla="*/ 301277 w 301277"/>
                <a:gd name="connsiteY8" fmla="*/ 167995 h 301277"/>
                <a:gd name="connsiteX9" fmla="*/ 301277 w 301277"/>
                <a:gd name="connsiteY9" fmla="*/ 301277 h 301277"/>
                <a:gd name="connsiteX10" fmla="*/ 0 w 301277"/>
                <a:gd name="connsiteY10" fmla="*/ 301277 h 301277"/>
                <a:gd name="connsiteX11" fmla="*/ 0 w 301277"/>
                <a:gd name="connsiteY11" fmla="*/ 167995 h 301277"/>
                <a:gd name="connsiteX0" fmla="*/ 0 w 301277"/>
                <a:gd name="connsiteY0" fmla="*/ 161817 h 295099"/>
                <a:gd name="connsiteX1" fmla="*/ 112979 w 301277"/>
                <a:gd name="connsiteY1" fmla="*/ 161817 h 295099"/>
                <a:gd name="connsiteX2" fmla="*/ 112979 w 301277"/>
                <a:gd name="connsiteY2" fmla="*/ 161817 h 295099"/>
                <a:gd name="connsiteX3" fmla="*/ 75319 w 301277"/>
                <a:gd name="connsiteY3" fmla="*/ 161817 h 295099"/>
                <a:gd name="connsiteX4" fmla="*/ 39428 w 301277"/>
                <a:gd name="connsiteY4" fmla="*/ 0 h 295099"/>
                <a:gd name="connsiteX5" fmla="*/ 225958 w 301277"/>
                <a:gd name="connsiteY5" fmla="*/ 161817 h 295099"/>
                <a:gd name="connsiteX6" fmla="*/ 188298 w 301277"/>
                <a:gd name="connsiteY6" fmla="*/ 161817 h 295099"/>
                <a:gd name="connsiteX7" fmla="*/ 188298 w 301277"/>
                <a:gd name="connsiteY7" fmla="*/ 161817 h 295099"/>
                <a:gd name="connsiteX8" fmla="*/ 301277 w 301277"/>
                <a:gd name="connsiteY8" fmla="*/ 161817 h 295099"/>
                <a:gd name="connsiteX9" fmla="*/ 301277 w 301277"/>
                <a:gd name="connsiteY9" fmla="*/ 295099 h 295099"/>
                <a:gd name="connsiteX10" fmla="*/ 0 w 301277"/>
                <a:gd name="connsiteY10" fmla="*/ 295099 h 295099"/>
                <a:gd name="connsiteX11" fmla="*/ 0 w 301277"/>
                <a:gd name="connsiteY11" fmla="*/ 161817 h 295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277" h="295099">
                  <a:moveTo>
                    <a:pt x="0" y="161817"/>
                  </a:moveTo>
                  <a:lnTo>
                    <a:pt x="112979" y="161817"/>
                  </a:lnTo>
                  <a:lnTo>
                    <a:pt x="112979" y="161817"/>
                  </a:lnTo>
                  <a:lnTo>
                    <a:pt x="75319" y="161817"/>
                  </a:lnTo>
                  <a:lnTo>
                    <a:pt x="39428" y="0"/>
                  </a:lnTo>
                  <a:lnTo>
                    <a:pt x="225958" y="161817"/>
                  </a:lnTo>
                  <a:lnTo>
                    <a:pt x="188298" y="161817"/>
                  </a:lnTo>
                  <a:lnTo>
                    <a:pt x="188298" y="161817"/>
                  </a:lnTo>
                  <a:lnTo>
                    <a:pt x="301277" y="161817"/>
                  </a:lnTo>
                  <a:lnTo>
                    <a:pt x="301277" y="295099"/>
                  </a:lnTo>
                  <a:lnTo>
                    <a:pt x="0" y="295099"/>
                  </a:lnTo>
                  <a:lnTo>
                    <a:pt x="0" y="161817"/>
                  </a:lnTo>
                  <a:close/>
                </a:path>
              </a:pathLst>
            </a:custGeom>
            <a:solidFill>
              <a:srgbClr val="5B9BD5">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88" name="Round Same Side Corner Rectangle 187">
              <a:extLst>
                <a:ext uri="{FF2B5EF4-FFF2-40B4-BE49-F238E27FC236}">
                  <a16:creationId xmlns:a16="http://schemas.microsoft.com/office/drawing/2014/main" id="{B0FDF664-0D34-3848-B803-C1893363FDA3}"/>
                </a:ext>
              </a:extLst>
            </p:cNvPr>
            <p:cNvSpPr/>
            <p:nvPr/>
          </p:nvSpPr>
          <p:spPr>
            <a:xfrm rot="10800000">
              <a:off x="872226" y="1502918"/>
              <a:ext cx="555163" cy="457200"/>
            </a:xfrm>
            <a:prstGeom prst="round2SameRect">
              <a:avLst/>
            </a:prstGeom>
            <a:solidFill>
              <a:srgbClr val="70AD47">
                <a:lumMod val="50000"/>
              </a:srgbClr>
            </a:solidFill>
            <a:ln w="12700" cap="flat" cmpd="sng" algn="ctr">
              <a:noFill/>
              <a:prstDash val="solid"/>
              <a:miter lim="800000"/>
            </a:ln>
            <a:effectLst>
              <a:outerShdw blurRad="50800" dist="38100" dir="5400000" algn="t" rotWithShape="0">
                <a:prstClr val="black">
                  <a:alpha val="20000"/>
                </a:prstClr>
              </a:outerShdw>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white"/>
                  </a:solidFill>
                  <a:effectLst/>
                  <a:uLnTx/>
                  <a:uFillTx/>
                  <a:latin typeface="Arial" panose="020B0604020202020204"/>
                  <a:ea typeface="+mn-ea"/>
                  <a:cs typeface="+mn-cs"/>
                </a:rPr>
                <a:t>04</a:t>
              </a:r>
            </a:p>
          </p:txBody>
        </p:sp>
        <p:sp>
          <p:nvSpPr>
            <p:cNvPr id="189" name="Right Triangle 188">
              <a:extLst>
                <a:ext uri="{FF2B5EF4-FFF2-40B4-BE49-F238E27FC236}">
                  <a16:creationId xmlns:a16="http://schemas.microsoft.com/office/drawing/2014/main" id="{E9CF16E9-E46F-9C4B-9666-855EDF87620A}"/>
                </a:ext>
              </a:extLst>
            </p:cNvPr>
            <p:cNvSpPr/>
            <p:nvPr/>
          </p:nvSpPr>
          <p:spPr>
            <a:xfrm flipH="1">
              <a:off x="804861" y="1502917"/>
              <a:ext cx="67363" cy="129325"/>
            </a:xfrm>
            <a:prstGeom prst="rtTriangle">
              <a:avLst/>
            </a:prstGeom>
            <a:solidFill>
              <a:srgbClr val="5B9BD5">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90" name="Right Triangle 189">
              <a:extLst>
                <a:ext uri="{FF2B5EF4-FFF2-40B4-BE49-F238E27FC236}">
                  <a16:creationId xmlns:a16="http://schemas.microsoft.com/office/drawing/2014/main" id="{D45D8E47-C95A-BE4D-A346-B8F49336955E}"/>
                </a:ext>
              </a:extLst>
            </p:cNvPr>
            <p:cNvSpPr/>
            <p:nvPr/>
          </p:nvSpPr>
          <p:spPr>
            <a:xfrm flipH="1" flipV="1">
              <a:off x="649952" y="3620514"/>
              <a:ext cx="301277" cy="87092"/>
            </a:xfrm>
            <a:prstGeom prst="rtTriangle">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grpSp>
        <p:nvGrpSpPr>
          <p:cNvPr id="191" name="Group 190">
            <a:extLst>
              <a:ext uri="{FF2B5EF4-FFF2-40B4-BE49-F238E27FC236}">
                <a16:creationId xmlns:a16="http://schemas.microsoft.com/office/drawing/2014/main" id="{7FEBC1CF-84BE-8741-A5CB-32B3FFA176BC}"/>
              </a:ext>
            </a:extLst>
          </p:cNvPr>
          <p:cNvGrpSpPr/>
          <p:nvPr/>
        </p:nvGrpSpPr>
        <p:grpSpPr>
          <a:xfrm flipV="1">
            <a:off x="8498388" y="3232177"/>
            <a:ext cx="1325882" cy="2412696"/>
            <a:chOff x="649952" y="1502917"/>
            <a:chExt cx="1325882" cy="2412696"/>
          </a:xfrm>
        </p:grpSpPr>
        <p:sp>
          <p:nvSpPr>
            <p:cNvPr id="192" name="Rectangle: Diagonal Corners Rounded 63">
              <a:extLst>
                <a:ext uri="{FF2B5EF4-FFF2-40B4-BE49-F238E27FC236}">
                  <a16:creationId xmlns:a16="http://schemas.microsoft.com/office/drawing/2014/main" id="{566589CF-8BFB-CD44-B0AD-C2EF402202BE}"/>
                </a:ext>
              </a:extLst>
            </p:cNvPr>
            <p:cNvSpPr/>
            <p:nvPr/>
          </p:nvSpPr>
          <p:spPr>
            <a:xfrm flipV="1">
              <a:off x="649954" y="1632242"/>
              <a:ext cx="1325880" cy="1988273"/>
            </a:xfrm>
            <a:prstGeom prst="rect">
              <a:avLst/>
            </a:prstGeom>
            <a:solidFill>
              <a:srgbClr val="5B9BD5">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en-US" sz="1800" b="0" i="0" u="none" strike="noStrike" kern="0" cap="none" spc="0" normalizeH="0" baseline="0" noProof="0">
                  <a:ln>
                    <a:noFill/>
                  </a:ln>
                  <a:solidFill>
                    <a:prstClr val="black">
                      <a:lumMod val="75000"/>
                      <a:lumOff val="25000"/>
                    </a:prstClr>
                  </a:solidFill>
                  <a:effectLst/>
                  <a:uLnTx/>
                  <a:uFillTx/>
                  <a:latin typeface="Arial" panose="020B0604020202020204"/>
                  <a:ea typeface="+mn-ea"/>
                  <a:cs typeface="+mn-cs"/>
                </a:rPr>
                <a:t>Data-informed decision making</a:t>
              </a:r>
              <a:endParaRPr kumimoji="0" lang="en-US" sz="1200" b="0" i="0" u="none" strike="noStrike" kern="0" cap="none" spc="0" normalizeH="0" baseline="0" noProof="0">
                <a:ln>
                  <a:noFill/>
                </a:ln>
                <a:solidFill>
                  <a:prstClr val="black">
                    <a:lumMod val="75000"/>
                    <a:lumOff val="25000"/>
                  </a:prstClr>
                </a:solidFill>
                <a:effectLst/>
                <a:uLnTx/>
                <a:uFillTx/>
                <a:latin typeface="Arial" panose="020B0604020202020204"/>
                <a:ea typeface="+mn-ea"/>
                <a:cs typeface="+mn-cs"/>
              </a:endParaRPr>
            </a:p>
          </p:txBody>
        </p:sp>
        <p:sp>
          <p:nvSpPr>
            <p:cNvPr id="193" name="Up Arrow Callout 64">
              <a:extLst>
                <a:ext uri="{FF2B5EF4-FFF2-40B4-BE49-F238E27FC236}">
                  <a16:creationId xmlns:a16="http://schemas.microsoft.com/office/drawing/2014/main" id="{3307BB91-05CD-4E43-A7A0-4AD411D6BAC8}"/>
                </a:ext>
              </a:extLst>
            </p:cNvPr>
            <p:cNvSpPr/>
            <p:nvPr/>
          </p:nvSpPr>
          <p:spPr>
            <a:xfrm flipH="1" flipV="1">
              <a:off x="649953" y="3620514"/>
              <a:ext cx="301277" cy="295099"/>
            </a:xfrm>
            <a:custGeom>
              <a:avLst/>
              <a:gdLst>
                <a:gd name="connsiteX0" fmla="*/ 0 w 301277"/>
                <a:gd name="connsiteY0" fmla="*/ 167995 h 301277"/>
                <a:gd name="connsiteX1" fmla="*/ 112979 w 301277"/>
                <a:gd name="connsiteY1" fmla="*/ 167995 h 301277"/>
                <a:gd name="connsiteX2" fmla="*/ 112979 w 301277"/>
                <a:gd name="connsiteY2" fmla="*/ 167995 h 301277"/>
                <a:gd name="connsiteX3" fmla="*/ 75319 w 301277"/>
                <a:gd name="connsiteY3" fmla="*/ 167995 h 301277"/>
                <a:gd name="connsiteX4" fmla="*/ 150639 w 301277"/>
                <a:gd name="connsiteY4" fmla="*/ 0 h 301277"/>
                <a:gd name="connsiteX5" fmla="*/ 225958 w 301277"/>
                <a:gd name="connsiteY5" fmla="*/ 167995 h 301277"/>
                <a:gd name="connsiteX6" fmla="*/ 188298 w 301277"/>
                <a:gd name="connsiteY6" fmla="*/ 167995 h 301277"/>
                <a:gd name="connsiteX7" fmla="*/ 188298 w 301277"/>
                <a:gd name="connsiteY7" fmla="*/ 167995 h 301277"/>
                <a:gd name="connsiteX8" fmla="*/ 301277 w 301277"/>
                <a:gd name="connsiteY8" fmla="*/ 167995 h 301277"/>
                <a:gd name="connsiteX9" fmla="*/ 301277 w 301277"/>
                <a:gd name="connsiteY9" fmla="*/ 301277 h 301277"/>
                <a:gd name="connsiteX10" fmla="*/ 0 w 301277"/>
                <a:gd name="connsiteY10" fmla="*/ 301277 h 301277"/>
                <a:gd name="connsiteX11" fmla="*/ 0 w 301277"/>
                <a:gd name="connsiteY11" fmla="*/ 167995 h 301277"/>
                <a:gd name="connsiteX0" fmla="*/ 0 w 301277"/>
                <a:gd name="connsiteY0" fmla="*/ 161817 h 295099"/>
                <a:gd name="connsiteX1" fmla="*/ 112979 w 301277"/>
                <a:gd name="connsiteY1" fmla="*/ 161817 h 295099"/>
                <a:gd name="connsiteX2" fmla="*/ 112979 w 301277"/>
                <a:gd name="connsiteY2" fmla="*/ 161817 h 295099"/>
                <a:gd name="connsiteX3" fmla="*/ 75319 w 301277"/>
                <a:gd name="connsiteY3" fmla="*/ 161817 h 295099"/>
                <a:gd name="connsiteX4" fmla="*/ 39428 w 301277"/>
                <a:gd name="connsiteY4" fmla="*/ 0 h 295099"/>
                <a:gd name="connsiteX5" fmla="*/ 225958 w 301277"/>
                <a:gd name="connsiteY5" fmla="*/ 161817 h 295099"/>
                <a:gd name="connsiteX6" fmla="*/ 188298 w 301277"/>
                <a:gd name="connsiteY6" fmla="*/ 161817 h 295099"/>
                <a:gd name="connsiteX7" fmla="*/ 188298 w 301277"/>
                <a:gd name="connsiteY7" fmla="*/ 161817 h 295099"/>
                <a:gd name="connsiteX8" fmla="*/ 301277 w 301277"/>
                <a:gd name="connsiteY8" fmla="*/ 161817 h 295099"/>
                <a:gd name="connsiteX9" fmla="*/ 301277 w 301277"/>
                <a:gd name="connsiteY9" fmla="*/ 295099 h 295099"/>
                <a:gd name="connsiteX10" fmla="*/ 0 w 301277"/>
                <a:gd name="connsiteY10" fmla="*/ 295099 h 295099"/>
                <a:gd name="connsiteX11" fmla="*/ 0 w 301277"/>
                <a:gd name="connsiteY11" fmla="*/ 161817 h 295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277" h="295099">
                  <a:moveTo>
                    <a:pt x="0" y="161817"/>
                  </a:moveTo>
                  <a:lnTo>
                    <a:pt x="112979" y="161817"/>
                  </a:lnTo>
                  <a:lnTo>
                    <a:pt x="112979" y="161817"/>
                  </a:lnTo>
                  <a:lnTo>
                    <a:pt x="75319" y="161817"/>
                  </a:lnTo>
                  <a:lnTo>
                    <a:pt x="39428" y="0"/>
                  </a:lnTo>
                  <a:lnTo>
                    <a:pt x="225958" y="161817"/>
                  </a:lnTo>
                  <a:lnTo>
                    <a:pt x="188298" y="161817"/>
                  </a:lnTo>
                  <a:lnTo>
                    <a:pt x="188298" y="161817"/>
                  </a:lnTo>
                  <a:lnTo>
                    <a:pt x="301277" y="161817"/>
                  </a:lnTo>
                  <a:lnTo>
                    <a:pt x="301277" y="295099"/>
                  </a:lnTo>
                  <a:lnTo>
                    <a:pt x="0" y="295099"/>
                  </a:lnTo>
                  <a:lnTo>
                    <a:pt x="0" y="161817"/>
                  </a:lnTo>
                  <a:close/>
                </a:path>
              </a:pathLst>
            </a:custGeom>
            <a:solidFill>
              <a:srgbClr val="5B9BD5">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94" name="Round Same Side Corner Rectangle 193">
              <a:extLst>
                <a:ext uri="{FF2B5EF4-FFF2-40B4-BE49-F238E27FC236}">
                  <a16:creationId xmlns:a16="http://schemas.microsoft.com/office/drawing/2014/main" id="{F66343A6-3A2D-FD44-B3BD-EE69772B3ED7}"/>
                </a:ext>
              </a:extLst>
            </p:cNvPr>
            <p:cNvSpPr/>
            <p:nvPr/>
          </p:nvSpPr>
          <p:spPr>
            <a:xfrm rot="10800000">
              <a:off x="872226" y="1502918"/>
              <a:ext cx="555163" cy="457200"/>
            </a:xfrm>
            <a:prstGeom prst="round2SameRect">
              <a:avLst/>
            </a:prstGeom>
            <a:solidFill>
              <a:srgbClr val="FFC000"/>
            </a:solidFill>
            <a:ln w="12700" cap="flat" cmpd="sng" algn="ctr">
              <a:noFill/>
              <a:prstDash val="solid"/>
              <a:miter lim="800000"/>
            </a:ln>
            <a:effectLst>
              <a:outerShdw blurRad="50800" dist="38100" dir="5400000" algn="t" rotWithShape="0">
                <a:prstClr val="black">
                  <a:alpha val="20000"/>
                </a:prstClr>
              </a:outerShdw>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white"/>
                  </a:solidFill>
                  <a:effectLst/>
                  <a:uLnTx/>
                  <a:uFillTx/>
                  <a:latin typeface="Arial" panose="020B0604020202020204"/>
                  <a:ea typeface="+mn-ea"/>
                  <a:cs typeface="+mn-cs"/>
                </a:rPr>
                <a:t>05</a:t>
              </a:r>
            </a:p>
          </p:txBody>
        </p:sp>
        <p:sp>
          <p:nvSpPr>
            <p:cNvPr id="195" name="Right Triangle 194">
              <a:extLst>
                <a:ext uri="{FF2B5EF4-FFF2-40B4-BE49-F238E27FC236}">
                  <a16:creationId xmlns:a16="http://schemas.microsoft.com/office/drawing/2014/main" id="{B69042DA-741E-0844-BCB5-6DEF7FDD2B5E}"/>
                </a:ext>
              </a:extLst>
            </p:cNvPr>
            <p:cNvSpPr/>
            <p:nvPr/>
          </p:nvSpPr>
          <p:spPr>
            <a:xfrm flipH="1">
              <a:off x="804861" y="1502917"/>
              <a:ext cx="67363" cy="129325"/>
            </a:xfrm>
            <a:prstGeom prst="rtTriangle">
              <a:avLst/>
            </a:prstGeom>
            <a:solidFill>
              <a:srgbClr val="5B9BD5">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96" name="Right Triangle 195">
              <a:extLst>
                <a:ext uri="{FF2B5EF4-FFF2-40B4-BE49-F238E27FC236}">
                  <a16:creationId xmlns:a16="http://schemas.microsoft.com/office/drawing/2014/main" id="{9E0C0096-443B-0B4A-BB49-0493C2A30758}"/>
                </a:ext>
              </a:extLst>
            </p:cNvPr>
            <p:cNvSpPr/>
            <p:nvPr/>
          </p:nvSpPr>
          <p:spPr>
            <a:xfrm flipH="1" flipV="1">
              <a:off x="649952" y="3620514"/>
              <a:ext cx="301277" cy="87092"/>
            </a:xfrm>
            <a:prstGeom prst="rtTriangle">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37408215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rgbClr val="F5F5F5"/>
            </a:gs>
            <a:gs pos="74000">
              <a:srgbClr val="AEAEAE"/>
            </a:gs>
            <a:gs pos="83000">
              <a:srgbClr val="AEAEAE"/>
            </a:gs>
            <a:gs pos="100000">
              <a:srgbClr val="C9C9C9"/>
            </a:gs>
          </a:gsLst>
          <a:lin ang="5400700" scaled="0"/>
        </a:gradFill>
        <a:effectLst/>
      </p:bgPr>
    </p:bg>
    <p:spTree>
      <p:nvGrpSpPr>
        <p:cNvPr id="1" name="Shape 897"/>
        <p:cNvGrpSpPr/>
        <p:nvPr/>
      </p:nvGrpSpPr>
      <p:grpSpPr>
        <a:xfrm>
          <a:off x="0" y="0"/>
          <a:ext cx="0" cy="0"/>
          <a:chOff x="0" y="0"/>
          <a:chExt cx="0" cy="0"/>
        </a:xfrm>
      </p:grpSpPr>
      <p:sp>
        <p:nvSpPr>
          <p:cNvPr id="898" name="Google Shape;898;g3a3b445b563_0_215"/>
          <p:cNvSpPr txBox="1">
            <a:spLocks noGrp="1"/>
          </p:cNvSpPr>
          <p:nvPr>
            <p:ph type="title"/>
          </p:nvPr>
        </p:nvSpPr>
        <p:spPr>
          <a:xfrm>
            <a:off x="838200" y="365125"/>
            <a:ext cx="10706100" cy="1325563"/>
          </a:xfrm>
        </p:spPr>
        <p:txBody>
          <a:bodyPr spcFirstLastPara="1" wrap="square" lIns="91425" tIns="45700" rIns="91425" bIns="45700" anchor="t" anchorCtr="0">
            <a:normAutofit/>
          </a:bodyPr>
          <a:lstStyle/>
          <a:p>
            <a:pPr lvl="0"/>
            <a:r>
              <a:rPr lang="en-US" dirty="0"/>
              <a:t>Enhancing Ci3T Modules: Tier 2 and Tier 3</a:t>
            </a:r>
          </a:p>
        </p:txBody>
      </p:sp>
      <p:pic>
        <p:nvPicPr>
          <p:cNvPr id="899" name="Google Shape;899;g3a3b445b563_0_215" title="Screenshot 2025-11-15 055026.png"/>
          <p:cNvPicPr preferRelativeResize="0"/>
          <p:nvPr/>
        </p:nvPicPr>
        <p:blipFill rotWithShape="1">
          <a:blip r:embed="rId3" cstate="email">
            <a:alphaModFix/>
            <a:extLst>
              <a:ext uri="{28A0092B-C50C-407E-A947-70E740481C1C}">
                <a14:useLocalDpi xmlns:a14="http://schemas.microsoft.com/office/drawing/2010/main"/>
              </a:ext>
            </a:extLst>
          </a:blip>
          <a:srcRect/>
          <a:stretch>
            <a:fillRect/>
          </a:stretch>
        </p:blipFill>
        <p:spPr>
          <a:xfrm>
            <a:off x="4592171" y="3768698"/>
            <a:ext cx="7298392" cy="2775394"/>
          </a:xfrm>
          <a:prstGeom prst="rect">
            <a:avLst/>
          </a:prstGeom>
          <a:noFill/>
          <a:ln>
            <a:noFill/>
          </a:ln>
        </p:spPr>
      </p:pic>
      <p:pic>
        <p:nvPicPr>
          <p:cNvPr id="900" name="Google Shape;900;g3a3b445b563_0_215" title="Screenshot 2025-11-15 055014.png"/>
          <p:cNvPicPr preferRelativeResize="0"/>
          <p:nvPr/>
        </p:nvPicPr>
        <p:blipFill rotWithShape="1">
          <a:blip r:embed="rId4" cstate="email">
            <a:alphaModFix/>
            <a:extLst>
              <a:ext uri="{28A0092B-C50C-407E-A947-70E740481C1C}">
                <a14:useLocalDpi xmlns:a14="http://schemas.microsoft.com/office/drawing/2010/main"/>
              </a:ext>
            </a:extLst>
          </a:blip>
          <a:srcRect/>
          <a:stretch>
            <a:fillRect/>
          </a:stretch>
        </p:blipFill>
        <p:spPr>
          <a:xfrm>
            <a:off x="389399" y="2003969"/>
            <a:ext cx="6469786" cy="2471140"/>
          </a:xfrm>
          <a:prstGeom prst="rect">
            <a:avLst/>
          </a:prstGeom>
          <a:noFill/>
          <a:ln>
            <a:noFill/>
          </a:ln>
        </p:spPr>
      </p:pic>
      <p:sp>
        <p:nvSpPr>
          <p:cNvPr id="901" name="Google Shape;901;g3a3b445b563_0_215">
            <a:hlinkClick r:id="rId5"/>
          </p:cNvPr>
          <p:cNvSpPr txBox="1"/>
          <p:nvPr/>
        </p:nvSpPr>
        <p:spPr>
          <a:xfrm>
            <a:off x="389399" y="5754242"/>
            <a:ext cx="3914962" cy="738633"/>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strike="noStrike" kern="0" cap="none" spc="0" normalizeH="0" baseline="0" noProof="0" dirty="0">
                <a:ln>
                  <a:noFill/>
                </a:ln>
                <a:effectLst/>
                <a:uLnTx/>
                <a:uFillTx/>
                <a:ea typeface="Patrick Hand SC"/>
                <a:cs typeface="Patrick Hand SC"/>
                <a:sym typeface="Patrick Hand SC"/>
              </a:rPr>
              <a:t>ci3t.org/enhance</a:t>
            </a:r>
            <a:endParaRPr kumimoji="0" sz="3600" b="1" i="0" strike="noStrike" kern="0" cap="none" spc="0" normalizeH="0" baseline="0" noProof="0" dirty="0">
              <a:ln>
                <a:noFill/>
              </a:ln>
              <a:effectLst/>
              <a:uLnTx/>
              <a:uFillTx/>
              <a:ea typeface="Patrick Hand SC"/>
              <a:cs typeface="Patrick Hand SC"/>
              <a:sym typeface="Patrick Hand SC"/>
            </a:endParaRPr>
          </a:p>
        </p:txBody>
      </p:sp>
      <p:sp>
        <p:nvSpPr>
          <p:cNvPr id="3" name="TextBox 2">
            <a:extLst>
              <a:ext uri="{FF2B5EF4-FFF2-40B4-BE49-F238E27FC236}">
                <a16:creationId xmlns:a16="http://schemas.microsoft.com/office/drawing/2014/main" id="{E579BF44-89AF-6682-3B79-97BED8E356C6}"/>
              </a:ext>
            </a:extLst>
          </p:cNvPr>
          <p:cNvSpPr txBox="1"/>
          <p:nvPr/>
        </p:nvSpPr>
        <p:spPr>
          <a:xfrm>
            <a:off x="838200" y="1027906"/>
            <a:ext cx="9700925" cy="461665"/>
          </a:xfrm>
          <a:prstGeom prst="rect">
            <a:avLst/>
          </a:prstGeom>
          <a:noFill/>
        </p:spPr>
        <p:txBody>
          <a:bodyPr wrap="none" rtlCol="0">
            <a:spAutoFit/>
          </a:bodyPr>
          <a:lstStyle/>
          <a:p>
            <a:r>
              <a:rPr lang="en-US" sz="2400" dirty="0">
                <a:solidFill>
                  <a:schemeClr val="accent5"/>
                </a:solidFill>
              </a:rPr>
              <a:t>used at 2025-2026 Ci3T Implementation Professional Learning Series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A4DCB1-0956-52C7-BD9F-6C3C78112A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7E3609-D901-3776-1D39-AD05F519F369}"/>
              </a:ext>
            </a:extLst>
          </p:cNvPr>
          <p:cNvSpPr>
            <a:spLocks noGrp="1"/>
          </p:cNvSpPr>
          <p:nvPr>
            <p:ph type="title"/>
          </p:nvPr>
        </p:nvSpPr>
        <p:spPr>
          <a:xfrm>
            <a:off x="838200" y="365125"/>
            <a:ext cx="9105900" cy="1325563"/>
          </a:xfrm>
        </p:spPr>
        <p:txBody>
          <a:bodyPr/>
          <a:lstStyle/>
          <a:p>
            <a:r>
              <a:rPr lang="en-US" dirty="0"/>
              <a:t>Data and Positive Testimonials Are Our Greatest Successes</a:t>
            </a:r>
          </a:p>
        </p:txBody>
      </p:sp>
      <p:pic>
        <p:nvPicPr>
          <p:cNvPr id="4" name="Google Shape;932;g399434b4473_0_0" title="Kaupu_Padilla_Wahine_Kahiko_2017.jpg">
            <a:extLst>
              <a:ext uri="{FF2B5EF4-FFF2-40B4-BE49-F238E27FC236}">
                <a16:creationId xmlns:a16="http://schemas.microsoft.com/office/drawing/2014/main" id="{1953F0C6-9C45-497C-6430-BF5564F695E5}"/>
              </a:ext>
            </a:extLst>
          </p:cNvPr>
          <p:cNvPicPr preferRelativeResize="0">
            <a:picLocks noGrp="1"/>
          </p:cNvPicPr>
          <p:nvPr>
            <p:ph idx="1"/>
          </p:nvPr>
        </p:nvPicPr>
        <p:blipFill>
          <a:blip r:embed="rId3" cstate="email">
            <a:alphaModFix amt="56000"/>
            <a:extLst>
              <a:ext uri="{28A0092B-C50C-407E-A947-70E740481C1C}">
                <a14:useLocalDpi xmlns:a14="http://schemas.microsoft.com/office/drawing/2010/main"/>
              </a:ext>
            </a:extLst>
          </a:blip>
          <a:stretch>
            <a:fillRect/>
          </a:stretch>
        </p:blipFill>
        <p:spPr>
          <a:xfrm>
            <a:off x="2832496" y="1825625"/>
            <a:ext cx="6527007" cy="4351338"/>
          </a:xfrm>
          <a:prstGeom prst="rect">
            <a:avLst/>
          </a:prstGeom>
          <a:noFill/>
          <a:ln>
            <a:noFill/>
          </a:ln>
        </p:spPr>
      </p:pic>
      <p:pic>
        <p:nvPicPr>
          <p:cNvPr id="6" name="Picture 5">
            <a:extLst>
              <a:ext uri="{FF2B5EF4-FFF2-40B4-BE49-F238E27FC236}">
                <a16:creationId xmlns:a16="http://schemas.microsoft.com/office/drawing/2014/main" id="{541D95C3-10B7-C571-3171-A3F7C998601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25100" y="230769"/>
            <a:ext cx="1600200" cy="1594273"/>
          </a:xfrm>
          <a:prstGeom prst="rect">
            <a:avLst/>
          </a:prstGeom>
        </p:spPr>
      </p:pic>
    </p:spTree>
    <p:extLst>
      <p:ext uri="{BB962C8B-B14F-4D97-AF65-F5344CB8AC3E}">
        <p14:creationId xmlns:p14="http://schemas.microsoft.com/office/powerpoint/2010/main" val="30747107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9F7B7-CA0B-4A97-1585-90E8A51B6797}"/>
              </a:ext>
            </a:extLst>
          </p:cNvPr>
          <p:cNvSpPr>
            <a:spLocks noGrp="1"/>
          </p:cNvSpPr>
          <p:nvPr>
            <p:ph type="title"/>
          </p:nvPr>
        </p:nvSpPr>
        <p:spPr/>
        <p:txBody>
          <a:bodyPr>
            <a:normAutofit/>
          </a:bodyPr>
          <a:lstStyle/>
          <a:p>
            <a:r>
              <a:rPr lang="en-US" dirty="0"/>
              <a:t>Comprehensive, Integrated, Three-Tiered (Ci3T) Model of Prevention</a:t>
            </a:r>
          </a:p>
        </p:txBody>
      </p:sp>
      <p:sp>
        <p:nvSpPr>
          <p:cNvPr id="3" name="Text Placeholder 2">
            <a:extLst>
              <a:ext uri="{FF2B5EF4-FFF2-40B4-BE49-F238E27FC236}">
                <a16:creationId xmlns:a16="http://schemas.microsoft.com/office/drawing/2014/main" id="{9CA57CE7-31DC-C80C-F9E6-63913E27FA7D}"/>
              </a:ext>
            </a:extLst>
          </p:cNvPr>
          <p:cNvSpPr>
            <a:spLocks noGrp="1"/>
          </p:cNvSpPr>
          <p:nvPr>
            <p:ph type="body" idx="1"/>
          </p:nvPr>
        </p:nvSpPr>
        <p:spPr/>
        <p:txBody>
          <a:bodyPr/>
          <a:lstStyle/>
          <a:p>
            <a:r>
              <a:rPr lang="en-US" dirty="0"/>
              <a:t>A brief overview</a:t>
            </a:r>
          </a:p>
        </p:txBody>
      </p:sp>
    </p:spTree>
    <p:extLst>
      <p:ext uri="{BB962C8B-B14F-4D97-AF65-F5344CB8AC3E}">
        <p14:creationId xmlns:p14="http://schemas.microsoft.com/office/powerpoint/2010/main" val="18185715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sp>
        <p:nvSpPr>
          <p:cNvPr id="939" name="Google Shape;939;g399434b4473_0_442"/>
          <p:cNvSpPr txBox="1">
            <a:spLocks noGrp="1"/>
          </p:cNvSpPr>
          <p:nvPr>
            <p:ph type="title"/>
          </p:nvPr>
        </p:nvSpPr>
        <p:spPr>
          <a:prstGeom prst="rect">
            <a:avLst/>
          </a:prstGeom>
        </p:spPr>
        <p:txBody>
          <a:bodyPr spcFirstLastPara="1" wrap="square" lIns="91425" tIns="45700" rIns="91425" bIns="45700" anchor="b" anchorCtr="0">
            <a:noAutofit/>
          </a:bodyPr>
          <a:lstStyle/>
          <a:p>
            <a:pPr marL="0" lvl="0" indent="0" algn="ctr" rtl="0">
              <a:spcBef>
                <a:spcPts val="0"/>
              </a:spcBef>
              <a:spcAft>
                <a:spcPts val="0"/>
              </a:spcAft>
              <a:buSzPts val="1300"/>
              <a:buNone/>
            </a:pPr>
            <a:r>
              <a:rPr lang="en-US" sz="4100" dirty="0"/>
              <a:t>2024-2025 TFI Data Fall and Spring</a:t>
            </a:r>
            <a:endParaRPr sz="4100" dirty="0"/>
          </a:p>
          <a:p>
            <a:pPr marL="0" lvl="0" indent="0" algn="ctr" rtl="0">
              <a:spcBef>
                <a:spcPts val="0"/>
              </a:spcBef>
              <a:spcAft>
                <a:spcPts val="0"/>
              </a:spcAft>
              <a:buSzPts val="1300"/>
              <a:buNone/>
            </a:pPr>
            <a:r>
              <a:rPr lang="en-US" sz="3000" b="0" dirty="0"/>
              <a:t>Five Schools</a:t>
            </a:r>
            <a:endParaRPr sz="3000" b="0" dirty="0"/>
          </a:p>
        </p:txBody>
      </p:sp>
      <p:sp>
        <p:nvSpPr>
          <p:cNvPr id="940" name="Google Shape;940;g399434b4473_0_442"/>
          <p:cNvSpPr/>
          <p:nvPr/>
        </p:nvSpPr>
        <p:spPr>
          <a:xfrm>
            <a:off x="3865160" y="3953235"/>
            <a:ext cx="2291100" cy="1823100"/>
          </a:xfrm>
          <a:prstGeom prst="rect">
            <a:avLst/>
          </a:prstGeom>
          <a:solidFill>
            <a:srgbClr val="38761D"/>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941" name="Google Shape;941;g399434b4473_0_442"/>
          <p:cNvSpPr txBox="1"/>
          <p:nvPr/>
        </p:nvSpPr>
        <p:spPr>
          <a:xfrm>
            <a:off x="3824060" y="5784150"/>
            <a:ext cx="2373300" cy="4092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2400" b="1" dirty="0">
                <a:solidFill>
                  <a:schemeClr val="dk2"/>
                </a:solidFill>
              </a:rPr>
              <a:t>Average TFI Score = 50.6%</a:t>
            </a:r>
            <a:endParaRPr sz="2400" b="1" dirty="0">
              <a:solidFill>
                <a:schemeClr val="dk2"/>
              </a:solidFill>
            </a:endParaRPr>
          </a:p>
        </p:txBody>
      </p:sp>
      <p:sp>
        <p:nvSpPr>
          <p:cNvPr id="942" name="Google Shape;942;g399434b4473_0_442"/>
          <p:cNvSpPr/>
          <p:nvPr/>
        </p:nvSpPr>
        <p:spPr>
          <a:xfrm>
            <a:off x="7176012" y="3202835"/>
            <a:ext cx="2291100" cy="2599200"/>
          </a:xfrm>
          <a:prstGeom prst="rect">
            <a:avLst/>
          </a:prstGeom>
          <a:solidFill>
            <a:srgbClr val="38761D"/>
          </a:solidFill>
          <a:ln w="127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
        <p:nvSpPr>
          <p:cNvPr id="943" name="Google Shape;943;g399434b4473_0_442"/>
          <p:cNvSpPr txBox="1"/>
          <p:nvPr/>
        </p:nvSpPr>
        <p:spPr>
          <a:xfrm>
            <a:off x="7134912" y="5784150"/>
            <a:ext cx="2373300" cy="4092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US" sz="2400" b="1" dirty="0">
                <a:solidFill>
                  <a:schemeClr val="dk2"/>
                </a:solidFill>
              </a:rPr>
              <a:t>Average TFI Score = 66.4%</a:t>
            </a:r>
            <a:endParaRPr sz="2400" b="1" dirty="0">
              <a:solidFill>
                <a:schemeClr val="dk2"/>
              </a:solidFill>
            </a:endParaRPr>
          </a:p>
        </p:txBody>
      </p:sp>
      <p:cxnSp>
        <p:nvCxnSpPr>
          <p:cNvPr id="944" name="Google Shape;944;g399434b4473_0_442"/>
          <p:cNvCxnSpPr/>
          <p:nvPr/>
        </p:nvCxnSpPr>
        <p:spPr>
          <a:xfrm>
            <a:off x="2563233" y="1727600"/>
            <a:ext cx="0" cy="4063200"/>
          </a:xfrm>
          <a:prstGeom prst="straightConnector1">
            <a:avLst/>
          </a:prstGeom>
          <a:noFill/>
          <a:ln w="12700" cap="flat" cmpd="sng">
            <a:solidFill>
              <a:schemeClr val="dk2"/>
            </a:solidFill>
            <a:prstDash val="solid"/>
            <a:round/>
            <a:headEnd type="none" w="med" len="med"/>
            <a:tailEnd type="none" w="med" len="med"/>
          </a:ln>
        </p:spPr>
      </p:cxnSp>
      <p:cxnSp>
        <p:nvCxnSpPr>
          <p:cNvPr id="945" name="Google Shape;945;g399434b4473_0_442"/>
          <p:cNvCxnSpPr/>
          <p:nvPr/>
        </p:nvCxnSpPr>
        <p:spPr>
          <a:xfrm>
            <a:off x="2563233" y="5790729"/>
            <a:ext cx="7634400" cy="0"/>
          </a:xfrm>
          <a:prstGeom prst="straightConnector1">
            <a:avLst/>
          </a:prstGeom>
          <a:noFill/>
          <a:ln w="12700" cap="flat" cmpd="sng">
            <a:solidFill>
              <a:schemeClr val="dk2"/>
            </a:solidFill>
            <a:prstDash val="solid"/>
            <a:round/>
            <a:headEnd type="none" w="med" len="med"/>
            <a:tailEnd type="none" w="med" len="med"/>
          </a:ln>
        </p:spPr>
      </p:cxnSp>
      <p:sp>
        <p:nvSpPr>
          <p:cNvPr id="946" name="Google Shape;946;g399434b4473_0_442"/>
          <p:cNvSpPr txBox="1"/>
          <p:nvPr/>
        </p:nvSpPr>
        <p:spPr>
          <a:xfrm>
            <a:off x="1279551" y="1624166"/>
            <a:ext cx="1242000" cy="750300"/>
          </a:xfrm>
          <a:prstGeom prst="rect">
            <a:avLst/>
          </a:prstGeom>
          <a:noFill/>
          <a:ln>
            <a:noFill/>
          </a:ln>
        </p:spPr>
        <p:txBody>
          <a:bodyPr spcFirstLastPara="1" wrap="square" lIns="121900" tIns="121900" rIns="121900" bIns="121900" anchor="t" anchorCtr="0">
            <a:noAutofit/>
          </a:bodyPr>
          <a:lstStyle/>
          <a:p>
            <a:pPr marL="0" lvl="0" indent="0" algn="r" rtl="0">
              <a:spcBef>
                <a:spcPts val="0"/>
              </a:spcBef>
              <a:spcAft>
                <a:spcPts val="0"/>
              </a:spcAft>
              <a:buNone/>
            </a:pPr>
            <a:r>
              <a:rPr lang="en-US" sz="2400">
                <a:solidFill>
                  <a:schemeClr val="dk2"/>
                </a:solidFill>
              </a:rPr>
              <a:t>100%</a:t>
            </a:r>
            <a:endParaRPr sz="2400">
              <a:solidFill>
                <a:schemeClr val="dk2"/>
              </a:solidFill>
            </a:endParaRPr>
          </a:p>
        </p:txBody>
      </p:sp>
      <p:sp>
        <p:nvSpPr>
          <p:cNvPr id="947" name="Google Shape;947;g399434b4473_0_442"/>
          <p:cNvSpPr txBox="1"/>
          <p:nvPr/>
        </p:nvSpPr>
        <p:spPr>
          <a:xfrm>
            <a:off x="1279551" y="2374566"/>
            <a:ext cx="1242000" cy="750300"/>
          </a:xfrm>
          <a:prstGeom prst="rect">
            <a:avLst/>
          </a:prstGeom>
          <a:noFill/>
          <a:ln>
            <a:noFill/>
          </a:ln>
        </p:spPr>
        <p:txBody>
          <a:bodyPr spcFirstLastPara="1" wrap="square" lIns="121900" tIns="121900" rIns="121900" bIns="121900" anchor="t" anchorCtr="0">
            <a:noAutofit/>
          </a:bodyPr>
          <a:lstStyle/>
          <a:p>
            <a:pPr marL="0" lvl="0" indent="0" algn="r" rtl="0">
              <a:spcBef>
                <a:spcPts val="0"/>
              </a:spcBef>
              <a:spcAft>
                <a:spcPts val="0"/>
              </a:spcAft>
              <a:buNone/>
            </a:pPr>
            <a:r>
              <a:rPr lang="en-US" sz="2400" dirty="0">
                <a:solidFill>
                  <a:schemeClr val="dk2"/>
                </a:solidFill>
              </a:rPr>
              <a:t>80%</a:t>
            </a:r>
            <a:endParaRPr sz="2400" dirty="0">
              <a:solidFill>
                <a:schemeClr val="dk2"/>
              </a:solidFill>
            </a:endParaRPr>
          </a:p>
        </p:txBody>
      </p:sp>
      <p:sp>
        <p:nvSpPr>
          <p:cNvPr id="948" name="Google Shape;948;g399434b4473_0_442"/>
          <p:cNvSpPr txBox="1"/>
          <p:nvPr/>
        </p:nvSpPr>
        <p:spPr>
          <a:xfrm>
            <a:off x="1279551" y="3202845"/>
            <a:ext cx="1242000" cy="750300"/>
          </a:xfrm>
          <a:prstGeom prst="rect">
            <a:avLst/>
          </a:prstGeom>
          <a:noFill/>
          <a:ln>
            <a:noFill/>
          </a:ln>
        </p:spPr>
        <p:txBody>
          <a:bodyPr spcFirstLastPara="1" wrap="square" lIns="121900" tIns="121900" rIns="121900" bIns="121900" anchor="t" anchorCtr="0">
            <a:noAutofit/>
          </a:bodyPr>
          <a:lstStyle/>
          <a:p>
            <a:pPr marL="0" lvl="0" indent="0" algn="r" rtl="0">
              <a:spcBef>
                <a:spcPts val="0"/>
              </a:spcBef>
              <a:spcAft>
                <a:spcPts val="0"/>
              </a:spcAft>
              <a:buNone/>
            </a:pPr>
            <a:r>
              <a:rPr lang="en-US" sz="2400">
                <a:solidFill>
                  <a:schemeClr val="dk2"/>
                </a:solidFill>
              </a:rPr>
              <a:t>60%</a:t>
            </a:r>
            <a:endParaRPr sz="2400">
              <a:solidFill>
                <a:schemeClr val="dk2"/>
              </a:solidFill>
            </a:endParaRPr>
          </a:p>
        </p:txBody>
      </p:sp>
      <p:sp>
        <p:nvSpPr>
          <p:cNvPr id="949" name="Google Shape;949;g399434b4473_0_442"/>
          <p:cNvSpPr txBox="1"/>
          <p:nvPr/>
        </p:nvSpPr>
        <p:spPr>
          <a:xfrm>
            <a:off x="1279551" y="4004600"/>
            <a:ext cx="1242000" cy="750300"/>
          </a:xfrm>
          <a:prstGeom prst="rect">
            <a:avLst/>
          </a:prstGeom>
          <a:noFill/>
          <a:ln>
            <a:noFill/>
          </a:ln>
        </p:spPr>
        <p:txBody>
          <a:bodyPr spcFirstLastPara="1" wrap="square" lIns="121900" tIns="121900" rIns="121900" bIns="121900" anchor="t" anchorCtr="0">
            <a:noAutofit/>
          </a:bodyPr>
          <a:lstStyle/>
          <a:p>
            <a:pPr marL="0" lvl="0" indent="0" algn="r" rtl="0">
              <a:spcBef>
                <a:spcPts val="0"/>
              </a:spcBef>
              <a:spcAft>
                <a:spcPts val="0"/>
              </a:spcAft>
              <a:buNone/>
            </a:pPr>
            <a:r>
              <a:rPr lang="en-US" sz="2400">
                <a:solidFill>
                  <a:schemeClr val="dk2"/>
                </a:solidFill>
              </a:rPr>
              <a:t>40%</a:t>
            </a:r>
            <a:endParaRPr sz="2400">
              <a:solidFill>
                <a:schemeClr val="dk2"/>
              </a:solidFill>
            </a:endParaRPr>
          </a:p>
        </p:txBody>
      </p:sp>
      <p:sp>
        <p:nvSpPr>
          <p:cNvPr id="950" name="Google Shape;950;g399434b4473_0_442"/>
          <p:cNvSpPr txBox="1"/>
          <p:nvPr/>
        </p:nvSpPr>
        <p:spPr>
          <a:xfrm>
            <a:off x="1279551" y="4794150"/>
            <a:ext cx="1242000" cy="750300"/>
          </a:xfrm>
          <a:prstGeom prst="rect">
            <a:avLst/>
          </a:prstGeom>
          <a:noFill/>
          <a:ln>
            <a:noFill/>
          </a:ln>
        </p:spPr>
        <p:txBody>
          <a:bodyPr spcFirstLastPara="1" wrap="square" lIns="121900" tIns="121900" rIns="121900" bIns="121900" anchor="t" anchorCtr="0">
            <a:noAutofit/>
          </a:bodyPr>
          <a:lstStyle/>
          <a:p>
            <a:pPr marL="0" lvl="0" indent="0" algn="r" rtl="0">
              <a:spcBef>
                <a:spcPts val="0"/>
              </a:spcBef>
              <a:spcAft>
                <a:spcPts val="0"/>
              </a:spcAft>
              <a:buNone/>
            </a:pPr>
            <a:r>
              <a:rPr lang="en-US" sz="2400">
                <a:solidFill>
                  <a:schemeClr val="dk2"/>
                </a:solidFill>
              </a:rPr>
              <a:t>20%</a:t>
            </a:r>
            <a:endParaRPr sz="2400">
              <a:solidFill>
                <a:schemeClr val="dk2"/>
              </a:solidFill>
            </a:endParaRPr>
          </a:p>
        </p:txBody>
      </p:sp>
      <p:sp>
        <p:nvSpPr>
          <p:cNvPr id="951" name="Google Shape;951;g399434b4473_0_442"/>
          <p:cNvSpPr txBox="1"/>
          <p:nvPr/>
        </p:nvSpPr>
        <p:spPr>
          <a:xfrm>
            <a:off x="1279551" y="5427600"/>
            <a:ext cx="1242000" cy="750300"/>
          </a:xfrm>
          <a:prstGeom prst="rect">
            <a:avLst/>
          </a:prstGeom>
          <a:noFill/>
          <a:ln>
            <a:noFill/>
          </a:ln>
        </p:spPr>
        <p:txBody>
          <a:bodyPr spcFirstLastPara="1" wrap="square" lIns="121900" tIns="121900" rIns="121900" bIns="121900" anchor="t" anchorCtr="0">
            <a:noAutofit/>
          </a:bodyPr>
          <a:lstStyle/>
          <a:p>
            <a:pPr marL="0" lvl="0" indent="0" algn="r" rtl="0">
              <a:spcBef>
                <a:spcPts val="0"/>
              </a:spcBef>
              <a:spcAft>
                <a:spcPts val="0"/>
              </a:spcAft>
              <a:buNone/>
            </a:pPr>
            <a:r>
              <a:rPr lang="en-US" sz="2400">
                <a:solidFill>
                  <a:schemeClr val="dk2"/>
                </a:solidFill>
              </a:rPr>
              <a:t>0%</a:t>
            </a:r>
            <a:endParaRPr sz="2400">
              <a:solidFill>
                <a:schemeClr val="dk2"/>
              </a:solidFill>
            </a:endParaRPr>
          </a:p>
        </p:txBody>
      </p:sp>
      <p:sp>
        <p:nvSpPr>
          <p:cNvPr id="3" name="TextBox 2">
            <a:extLst>
              <a:ext uri="{FF2B5EF4-FFF2-40B4-BE49-F238E27FC236}">
                <a16:creationId xmlns:a16="http://schemas.microsoft.com/office/drawing/2014/main" id="{F0612B35-94B3-A2FF-902A-19ABCA71E684}"/>
              </a:ext>
            </a:extLst>
          </p:cNvPr>
          <p:cNvSpPr txBox="1"/>
          <p:nvPr/>
        </p:nvSpPr>
        <p:spPr>
          <a:xfrm>
            <a:off x="4608998" y="5227474"/>
            <a:ext cx="803425" cy="523220"/>
          </a:xfrm>
          <a:prstGeom prst="rect">
            <a:avLst/>
          </a:prstGeom>
          <a:noFill/>
        </p:spPr>
        <p:txBody>
          <a:bodyPr wrap="none" rtlCol="0">
            <a:spAutoFit/>
          </a:bodyPr>
          <a:lstStyle/>
          <a:p>
            <a:r>
              <a:rPr lang="en-US" sz="2800" b="1" dirty="0">
                <a:solidFill>
                  <a:schemeClr val="bg1"/>
                </a:solidFill>
              </a:rPr>
              <a:t>Fall</a:t>
            </a:r>
          </a:p>
        </p:txBody>
      </p:sp>
      <p:sp>
        <p:nvSpPr>
          <p:cNvPr id="4" name="TextBox 3">
            <a:extLst>
              <a:ext uri="{FF2B5EF4-FFF2-40B4-BE49-F238E27FC236}">
                <a16:creationId xmlns:a16="http://schemas.microsoft.com/office/drawing/2014/main" id="{59962B25-D649-719D-8426-15CDE0C4ECC8}"/>
              </a:ext>
            </a:extLst>
          </p:cNvPr>
          <p:cNvSpPr txBox="1"/>
          <p:nvPr/>
        </p:nvSpPr>
        <p:spPr>
          <a:xfrm>
            <a:off x="7660964" y="5227474"/>
            <a:ext cx="1321196" cy="523220"/>
          </a:xfrm>
          <a:prstGeom prst="rect">
            <a:avLst/>
          </a:prstGeom>
          <a:noFill/>
        </p:spPr>
        <p:txBody>
          <a:bodyPr wrap="none" rtlCol="0">
            <a:spAutoFit/>
          </a:bodyPr>
          <a:lstStyle/>
          <a:p>
            <a:r>
              <a:rPr lang="en-US" sz="2800" b="1" dirty="0">
                <a:solidFill>
                  <a:schemeClr val="bg1"/>
                </a:solidFill>
              </a:rPr>
              <a:t>Spring</a:t>
            </a:r>
          </a:p>
        </p:txBody>
      </p:sp>
      <p:cxnSp>
        <p:nvCxnSpPr>
          <p:cNvPr id="6" name="Straight Connector 5">
            <a:extLst>
              <a:ext uri="{FF2B5EF4-FFF2-40B4-BE49-F238E27FC236}">
                <a16:creationId xmlns:a16="http://schemas.microsoft.com/office/drawing/2014/main" id="{289658E1-A541-8457-BE5A-07508DF4F540}"/>
              </a:ext>
            </a:extLst>
          </p:cNvPr>
          <p:cNvCxnSpPr/>
          <p:nvPr/>
        </p:nvCxnSpPr>
        <p:spPr>
          <a:xfrm>
            <a:off x="2563233" y="3035300"/>
            <a:ext cx="7277100" cy="0"/>
          </a:xfrm>
          <a:prstGeom prst="line">
            <a:avLst/>
          </a:prstGeom>
          <a:ln w="57150">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A1FAB36-272F-07A7-91C5-36C40AEF2536}"/>
              </a:ext>
            </a:extLst>
          </p:cNvPr>
          <p:cNvSpPr txBox="1"/>
          <p:nvPr/>
        </p:nvSpPr>
        <p:spPr>
          <a:xfrm>
            <a:off x="9982200" y="2850634"/>
            <a:ext cx="1261884" cy="369332"/>
          </a:xfrm>
          <a:prstGeom prst="rect">
            <a:avLst/>
          </a:prstGeom>
          <a:noFill/>
        </p:spPr>
        <p:txBody>
          <a:bodyPr wrap="none" rtlCol="0">
            <a:spAutoFit/>
          </a:bodyPr>
          <a:lstStyle/>
          <a:p>
            <a:r>
              <a:rPr lang="en-US" dirty="0"/>
              <a:t>Goal: 70%</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3" name="Title 2">
            <a:extLst>
              <a:ext uri="{FF2B5EF4-FFF2-40B4-BE49-F238E27FC236}">
                <a16:creationId xmlns:a16="http://schemas.microsoft.com/office/drawing/2014/main" id="{6AB12AC3-051F-0D9F-218B-917A622E5357}"/>
              </a:ext>
            </a:extLst>
          </p:cNvPr>
          <p:cNvSpPr>
            <a:spLocks noGrp="1"/>
          </p:cNvSpPr>
          <p:nvPr>
            <p:ph type="title"/>
          </p:nvPr>
        </p:nvSpPr>
        <p:spPr/>
        <p:txBody>
          <a:bodyPr>
            <a:normAutofit fontScale="90000"/>
          </a:bodyPr>
          <a:lstStyle/>
          <a:p>
            <a:pPr lvl="0">
              <a:spcBef>
                <a:spcPts val="1000"/>
              </a:spcBef>
            </a:pPr>
            <a:r>
              <a:rPr lang="en-US" dirty="0"/>
              <a:t>Ci3T Treatment Integrity: Teacher Self-Report</a:t>
            </a:r>
            <a:br>
              <a:rPr lang="en-US" dirty="0"/>
            </a:br>
            <a:r>
              <a:rPr lang="en-US" sz="3600" b="0" dirty="0"/>
              <a:t>Fall 2023 vs. Fall 2024</a:t>
            </a:r>
            <a:endParaRPr lang="en-US" b="0" dirty="0"/>
          </a:p>
        </p:txBody>
      </p:sp>
      <p:pic>
        <p:nvPicPr>
          <p:cNvPr id="958" name="Google Shape;958;g399434b4473_0_14" title="Screenshot 2025-11-12 042250.png"/>
          <p:cNvPicPr preferRelativeResize="0">
            <a:picLocks noChangeAspect="1"/>
          </p:cNvPicPr>
          <p:nvPr/>
        </p:nvPicPr>
        <p:blipFill>
          <a:blip r:embed="rId3">
            <a:alphaModFix/>
          </a:blip>
          <a:stretch>
            <a:fillRect/>
          </a:stretch>
        </p:blipFill>
        <p:spPr>
          <a:xfrm>
            <a:off x="2134817" y="1629124"/>
            <a:ext cx="7353538" cy="5228876"/>
          </a:xfrm>
          <a:prstGeom prst="rect">
            <a:avLst/>
          </a:prstGeom>
          <a:noFill/>
          <a:ln>
            <a:noFill/>
          </a:ln>
        </p:spPr>
      </p:pic>
      <p:sp>
        <p:nvSpPr>
          <p:cNvPr id="2" name="TextBox 1">
            <a:extLst>
              <a:ext uri="{FF2B5EF4-FFF2-40B4-BE49-F238E27FC236}">
                <a16:creationId xmlns:a16="http://schemas.microsoft.com/office/drawing/2014/main" id="{DA8EF017-BE78-53D3-ED5D-ADA2CAC9B82B}"/>
              </a:ext>
            </a:extLst>
          </p:cNvPr>
          <p:cNvSpPr txBox="1"/>
          <p:nvPr/>
        </p:nvSpPr>
        <p:spPr>
          <a:xfrm>
            <a:off x="862774" y="1506022"/>
            <a:ext cx="10709407" cy="369332"/>
          </a:xfrm>
          <a:prstGeom prst="rect">
            <a:avLst/>
          </a:prstGeom>
          <a:noFill/>
        </p:spPr>
        <p:txBody>
          <a:bodyPr wrap="none" rtlCol="0">
            <a:spAutoFit/>
          </a:bodyPr>
          <a:lstStyle/>
          <a:p>
            <a:r>
              <a:rPr lang="en-US" dirty="0">
                <a:solidFill>
                  <a:schemeClr val="accent5"/>
                </a:solidFill>
              </a:rPr>
              <a:t>Is there a significant difference in mean Ci3T TI: Teacher Self-Report scores from fall 2023 to fall 2024?</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63"/>
        <p:cNvGrpSpPr/>
        <p:nvPr/>
      </p:nvGrpSpPr>
      <p:grpSpPr>
        <a:xfrm>
          <a:off x="0" y="0"/>
          <a:ext cx="0" cy="0"/>
          <a:chOff x="0" y="0"/>
          <a:chExt cx="0" cy="0"/>
        </a:xfrm>
      </p:grpSpPr>
      <p:sp>
        <p:nvSpPr>
          <p:cNvPr id="2" name="Title 1">
            <a:extLst>
              <a:ext uri="{FF2B5EF4-FFF2-40B4-BE49-F238E27FC236}">
                <a16:creationId xmlns:a16="http://schemas.microsoft.com/office/drawing/2014/main" id="{8E26C997-9B38-B60F-1A61-FA1DA9C25C49}"/>
              </a:ext>
            </a:extLst>
          </p:cNvPr>
          <p:cNvSpPr>
            <a:spLocks noGrp="1"/>
          </p:cNvSpPr>
          <p:nvPr>
            <p:ph type="title"/>
          </p:nvPr>
        </p:nvSpPr>
        <p:spPr/>
        <p:txBody>
          <a:bodyPr/>
          <a:lstStyle/>
          <a:p>
            <a:r>
              <a:rPr lang="en-US" dirty="0"/>
              <a:t>Relation Between Social Validity (PIRS) and Treatment Integrity (TSR)</a:t>
            </a:r>
          </a:p>
        </p:txBody>
      </p:sp>
      <p:pic>
        <p:nvPicPr>
          <p:cNvPr id="4" name="Google Shape;964;g3a3b445b563_0_261" title="Screenshot 2025-11-15 064720.png">
            <a:extLst>
              <a:ext uri="{FF2B5EF4-FFF2-40B4-BE49-F238E27FC236}">
                <a16:creationId xmlns:a16="http://schemas.microsoft.com/office/drawing/2014/main" id="{C618083E-9749-AC35-3363-37E713A73F14}"/>
              </a:ext>
            </a:extLst>
          </p:cNvPr>
          <p:cNvPicPr preferRelativeResize="0">
            <a:picLocks noGrp="1" noChangeAspect="1"/>
          </p:cNvPicPr>
          <p:nvPr>
            <p:ph idx="1"/>
          </p:nvPr>
        </p:nvPicPr>
        <p:blipFill>
          <a:blip r:embed="rId3" cstate="email">
            <a:alphaModFix/>
            <a:extLst>
              <a:ext uri="{28A0092B-C50C-407E-A947-70E740481C1C}">
                <a14:useLocalDpi xmlns:a14="http://schemas.microsoft.com/office/drawing/2010/main"/>
              </a:ext>
            </a:extLst>
          </a:blip>
          <a:srcRect/>
          <a:stretch>
            <a:fillRect/>
          </a:stretch>
        </p:blipFill>
        <p:spPr>
          <a:xfrm>
            <a:off x="2519366" y="1825624"/>
            <a:ext cx="7153269" cy="503237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pic>
        <p:nvPicPr>
          <p:cNvPr id="2" name="Picture 2" descr="Hawaiian Leaves PNGs for Free Download">
            <a:extLst>
              <a:ext uri="{FF2B5EF4-FFF2-40B4-BE49-F238E27FC236}">
                <a16:creationId xmlns:a16="http://schemas.microsoft.com/office/drawing/2014/main" id="{386E426D-464A-A114-79D8-F90FC9350BBF}"/>
              </a:ext>
            </a:extLst>
          </p:cNvPr>
          <p:cNvPicPr>
            <a:picLocks noChangeAspect="1" noChangeArrowheads="1"/>
          </p:cNvPicPr>
          <p:nvPr/>
        </p:nvPicPr>
        <p:blipFill rotWithShape="1">
          <a:blip r:embed="rId3" cstate="screen">
            <a:alphaModFix amt="5000"/>
            <a:extLst>
              <a:ext uri="{28A0092B-C50C-407E-A947-70E740481C1C}">
                <a14:useLocalDpi xmlns:a14="http://schemas.microsoft.com/office/drawing/2010/main"/>
              </a:ext>
            </a:extLst>
          </a:blip>
          <a:srcRect/>
          <a:stretch>
            <a:fillRect/>
          </a:stretch>
        </p:blipFill>
        <p:spPr bwMode="auto">
          <a:xfrm>
            <a:off x="2916194" y="-1"/>
            <a:ext cx="9275806" cy="6858001"/>
          </a:xfrm>
          <a:prstGeom prst="rect">
            <a:avLst/>
          </a:prstGeom>
          <a:noFill/>
          <a:extLst>
            <a:ext uri="{909E8E84-426E-40DD-AFC4-6F175D3DCCD1}">
              <a14:hiddenFill xmlns:a14="http://schemas.microsoft.com/office/drawing/2010/main">
                <a:solidFill>
                  <a:srgbClr val="FFFFFF"/>
                </a:solidFill>
              </a14:hiddenFill>
            </a:ext>
          </a:extLst>
        </p:spPr>
      </p:pic>
      <p:sp>
        <p:nvSpPr>
          <p:cNvPr id="969" name="Google Shape;969;g399434b4473_0_305"/>
          <p:cNvSpPr txBox="1">
            <a:spLocks noGrp="1"/>
          </p:cNvSpPr>
          <p:nvPr>
            <p:ph type="title"/>
          </p:nvPr>
        </p:nvSpPr>
        <p:spPr>
          <a:xfrm>
            <a:off x="838200" y="365125"/>
            <a:ext cx="10515600" cy="1325563"/>
          </a:xfrm>
        </p:spPr>
        <p:txBody>
          <a:bodyPr spcFirstLastPara="1" wrap="square" lIns="91425" tIns="45700" rIns="91425" bIns="45700" anchor="ctr" anchorCtr="0">
            <a:noAutofit/>
          </a:bodyPr>
          <a:lstStyle/>
          <a:p>
            <a:pPr lvl="0"/>
            <a:r>
              <a:rPr lang="en-US" dirty="0"/>
              <a:t> Cultural Integration: Tier 1 in Action</a:t>
            </a:r>
          </a:p>
        </p:txBody>
      </p:sp>
      <p:sp>
        <p:nvSpPr>
          <p:cNvPr id="970" name="Google Shape;970;g399434b4473_0_305"/>
          <p:cNvSpPr txBox="1">
            <a:spLocks noGrp="1"/>
          </p:cNvSpPr>
          <p:nvPr>
            <p:ph idx="1"/>
          </p:nvPr>
        </p:nvSpPr>
        <p:spPr>
          <a:xfrm>
            <a:off x="838200" y="1384300"/>
            <a:ext cx="10515600" cy="5473699"/>
          </a:xfrm>
        </p:spPr>
        <p:txBody>
          <a:bodyPr spcFirstLastPara="1" wrap="square" lIns="91425" tIns="45700" rIns="91425" bIns="45700" anchor="t" anchorCtr="0">
            <a:normAutofit fontScale="70000" lnSpcReduction="20000"/>
          </a:bodyPr>
          <a:lstStyle/>
          <a:p>
            <a:pPr lvl="0"/>
            <a:r>
              <a:rPr lang="en-US" dirty="0">
                <a:hlinkClick r:id="rId4"/>
              </a:rPr>
              <a:t>Hilo Intermediate School</a:t>
            </a:r>
            <a:r>
              <a:rPr lang="en-US" dirty="0"/>
              <a:t>- schoolwide culturally inclusive activities and awards with SEL Focus. Living ALOHA, knowing your KULEANA and Being PONO. </a:t>
            </a:r>
          </a:p>
          <a:p>
            <a:pPr lvl="0"/>
            <a:r>
              <a:rPr lang="en-US" dirty="0"/>
              <a:t>Every quarter, every teacher (40) nominates a child for excellence in Courage, Gratitude, Forgiveness, Compassion in action, and the SPARTAN awards</a:t>
            </a:r>
          </a:p>
          <a:p>
            <a:pPr lvl="1"/>
            <a:r>
              <a:rPr lang="en-US" dirty="0"/>
              <a:t>Winners get free dress for a month (don't have to wear uniform), get their pictures up on walls, and family joins them during the awards assemblies to encourage everyone to live these values every day. </a:t>
            </a:r>
          </a:p>
          <a:p>
            <a:pPr lvl="0"/>
            <a:r>
              <a:rPr lang="en-US" dirty="0"/>
              <a:t>Japanese week! Spam Musubi and shave ice during a Bon Dance on campus. </a:t>
            </a:r>
          </a:p>
          <a:p>
            <a:pPr lvl="0"/>
            <a:r>
              <a:rPr lang="en-US" dirty="0"/>
              <a:t>Micronesian week! Dance performances and sharing</a:t>
            </a:r>
          </a:p>
          <a:p>
            <a:pPr lvl="0"/>
            <a:r>
              <a:rPr lang="en-US" dirty="0"/>
              <a:t>Filipino week! Keiki (children) bring in food and desserts to share with all</a:t>
            </a:r>
          </a:p>
          <a:p>
            <a:pPr lvl="0"/>
            <a:r>
              <a:rPr lang="en-US" dirty="0"/>
              <a:t>Hawaiian week! Keiki can wear anything Hawaiian and even have a paniolo day with horses </a:t>
            </a:r>
          </a:p>
          <a:p>
            <a:pPr lvl="0"/>
            <a:r>
              <a:rPr lang="en-US" dirty="0"/>
              <a:t>Our teachers have gone on </a:t>
            </a:r>
            <a:r>
              <a:rPr lang="en-US" dirty="0" err="1"/>
              <a:t>Huaka'i</a:t>
            </a:r>
            <a:r>
              <a:rPr lang="en-US" dirty="0"/>
              <a:t> around Hilo to incorporate place-based learning and then share at various family engagement nights</a:t>
            </a:r>
          </a:p>
          <a:p>
            <a:pPr lvl="0"/>
            <a:r>
              <a:rPr lang="en-US" dirty="0"/>
              <a:t>We have meet &amp; greet nights for families with pizza and goodies</a:t>
            </a:r>
          </a:p>
          <a:p>
            <a:pPr lvl="0"/>
            <a:r>
              <a:rPr lang="en-US" dirty="0"/>
              <a:t>We strive to have Hilo Intermediate vision to Know your </a:t>
            </a:r>
            <a:r>
              <a:rPr lang="en-US" dirty="0" err="1"/>
              <a:t>Kuleana</a:t>
            </a:r>
            <a:r>
              <a:rPr lang="en-US" dirty="0"/>
              <a:t>, Be Pono, Live Aloha - from top and throughout this OHANA</a:t>
            </a:r>
          </a:p>
          <a:p>
            <a:pPr marL="0" lvl="0" indent="0" algn="ctr">
              <a:buNone/>
            </a:pPr>
            <a:r>
              <a:rPr lang="en-US" dirty="0">
                <a:hlinkClick r:id="rId5"/>
              </a:rPr>
              <a:t>Hilo Intermediate BON Dance</a:t>
            </a:r>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75"/>
        <p:cNvGrpSpPr/>
        <p:nvPr/>
      </p:nvGrpSpPr>
      <p:grpSpPr>
        <a:xfrm>
          <a:off x="0" y="0"/>
          <a:ext cx="0" cy="0"/>
          <a:chOff x="0" y="0"/>
          <a:chExt cx="0" cy="0"/>
        </a:xfrm>
      </p:grpSpPr>
      <p:sp>
        <p:nvSpPr>
          <p:cNvPr id="976" name="Google Shape;976;g399434b4473_0_316"/>
          <p:cNvSpPr txBox="1">
            <a:spLocks noGrp="1"/>
          </p:cNvSpPr>
          <p:nvPr>
            <p:ph type="title"/>
          </p:nvPr>
        </p:nvSpPr>
        <p:spPr>
          <a:xfrm>
            <a:off x="838200" y="365125"/>
            <a:ext cx="10515600" cy="1325563"/>
          </a:xfrm>
          <a:noFill/>
          <a:ln>
            <a:noFill/>
          </a:ln>
        </p:spPr>
        <p:txBody>
          <a:bodyPr spcFirstLastPara="1" wrap="square" lIns="121900" tIns="60925" rIns="121900" bIns="60925" anchor="ctr" anchorCtr="0">
            <a:noAutofit/>
          </a:bodyPr>
          <a:lstStyle/>
          <a:p>
            <a:pPr lvl="0"/>
            <a:r>
              <a:rPr lang="en-US" dirty="0">
                <a:sym typeface="Montserrat"/>
              </a:rPr>
              <a:t>SBBH Individual Bright Spots: Utilizing MTSS supports for </a:t>
            </a:r>
            <a:r>
              <a:rPr lang="en-US" dirty="0">
                <a:solidFill>
                  <a:schemeClr val="accent5"/>
                </a:solidFill>
                <a:sym typeface="Montserrat"/>
              </a:rPr>
              <a:t>Transition</a:t>
            </a:r>
          </a:p>
        </p:txBody>
      </p:sp>
      <p:sp>
        <p:nvSpPr>
          <p:cNvPr id="977" name="Google Shape;977;g399434b4473_0_316"/>
          <p:cNvSpPr txBox="1"/>
          <p:nvPr/>
        </p:nvSpPr>
        <p:spPr>
          <a:xfrm>
            <a:off x="917800" y="2540000"/>
            <a:ext cx="10356300" cy="34632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900" i="1"/>
              <a:t>“Middle School student having some difficulties and his team were worried about his transition to Middle and then High School. The schools arranged early visits to introduce him to the Middle School and to me prior to the 4th quarter of the school year.  We also met daily during the summer transition, and he had some incidents early on but with support and reinforcement of coping skills that he practiced daily he has made a lot of progress.  He has practiced and learned to use his voice to advocate for himself when he feels overwhelmed or stressed and will seek support when needed. He was even the key speaker of 3 group presentations here on campus. This has been especially evident this 24-25 school year with him going on to 9th grade transition. Parents are elated and can't wait to see what else is in store for this young man. The High School team is ready for him and although he will miss me, he shared; he will continue to visit and give me updates of his continued progress.”  </a:t>
            </a:r>
            <a:endParaRPr sz="1900" i="1"/>
          </a:p>
        </p:txBody>
      </p:sp>
      <p:sp>
        <p:nvSpPr>
          <p:cNvPr id="978" name="Google Shape;978;g399434b4473_0_316"/>
          <p:cNvSpPr txBox="1"/>
          <p:nvPr/>
        </p:nvSpPr>
        <p:spPr>
          <a:xfrm>
            <a:off x="1121000" y="1700875"/>
            <a:ext cx="10470900" cy="7407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4000">
                <a:solidFill>
                  <a:schemeClr val="dk1"/>
                </a:solidFill>
                <a:latin typeface="Calibri"/>
                <a:ea typeface="Calibri"/>
                <a:cs typeface="Calibri"/>
                <a:sym typeface="Calibri"/>
              </a:rPr>
              <a:t>A Success Story: Behavioral Health Specialist  </a:t>
            </a:r>
            <a:endParaRPr sz="4000">
              <a:solidFill>
                <a:schemeClr val="dk1"/>
              </a:solidFill>
              <a:latin typeface="Calibri"/>
              <a:ea typeface="Calibri"/>
              <a:cs typeface="Calibri"/>
              <a:sym typeface="Calibri"/>
            </a:endParaRPr>
          </a:p>
        </p:txBody>
      </p:sp>
      <p:sp>
        <p:nvSpPr>
          <p:cNvPr id="979" name="Google Shape;979;g399434b4473_0_316"/>
          <p:cNvSpPr/>
          <p:nvPr/>
        </p:nvSpPr>
        <p:spPr>
          <a:xfrm rot="10421782">
            <a:off x="920785" y="288626"/>
            <a:ext cx="1387486" cy="1326784"/>
          </a:xfrm>
          <a:custGeom>
            <a:avLst/>
            <a:gdLst/>
            <a:ahLst/>
            <a:cxnLst/>
            <a:rect l="l" t="t" r="r" b="b"/>
            <a:pathLst>
              <a:path w="3207204" h="3066889" extrusionOk="0">
                <a:moveTo>
                  <a:pt x="0" y="0"/>
                </a:moveTo>
                <a:lnTo>
                  <a:pt x="3207204" y="0"/>
                </a:lnTo>
                <a:lnTo>
                  <a:pt x="3207204" y="3066889"/>
                </a:lnTo>
                <a:lnTo>
                  <a:pt x="0" y="3066889"/>
                </a:lnTo>
                <a:lnTo>
                  <a:pt x="0" y="0"/>
                </a:lnTo>
                <a:close/>
              </a:path>
            </a:pathLst>
          </a:custGeom>
          <a:blipFill rotWithShape="1">
            <a:blip r:embed="rId3"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980" name="Google Shape;980;g399434b4473_0_316"/>
          <p:cNvSpPr/>
          <p:nvPr/>
        </p:nvSpPr>
        <p:spPr>
          <a:xfrm>
            <a:off x="516264" y="1117028"/>
            <a:ext cx="244472" cy="244472"/>
          </a:xfrm>
          <a:custGeom>
            <a:avLst/>
            <a:gdLst/>
            <a:ahLst/>
            <a:cxnLst/>
            <a:rect l="l" t="t" r="r" b="b"/>
            <a:pathLst>
              <a:path w="565254" h="565254" extrusionOk="0">
                <a:moveTo>
                  <a:pt x="0" y="0"/>
                </a:moveTo>
                <a:lnTo>
                  <a:pt x="565254" y="0"/>
                </a:lnTo>
                <a:lnTo>
                  <a:pt x="565254" y="565254"/>
                </a:lnTo>
                <a:lnTo>
                  <a:pt x="0" y="565254"/>
                </a:lnTo>
                <a:lnTo>
                  <a:pt x="0" y="0"/>
                </a:lnTo>
                <a:close/>
              </a:path>
            </a:pathLst>
          </a:custGeom>
          <a:blipFill rotWithShape="1">
            <a:blip r:embed="rId4"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981" name="Google Shape;981;g399434b4473_0_316"/>
          <p:cNvSpPr/>
          <p:nvPr/>
        </p:nvSpPr>
        <p:spPr>
          <a:xfrm>
            <a:off x="2472797" y="1555025"/>
            <a:ext cx="249001" cy="249001"/>
          </a:xfrm>
          <a:custGeom>
            <a:avLst/>
            <a:gdLst/>
            <a:ahLst/>
            <a:cxnLst/>
            <a:rect l="l" t="t" r="r" b="b"/>
            <a:pathLst>
              <a:path w="575724" h="575724" extrusionOk="0">
                <a:moveTo>
                  <a:pt x="0" y="0"/>
                </a:moveTo>
                <a:lnTo>
                  <a:pt x="575723" y="0"/>
                </a:lnTo>
                <a:lnTo>
                  <a:pt x="575723" y="575723"/>
                </a:lnTo>
                <a:lnTo>
                  <a:pt x="0" y="575723"/>
                </a:lnTo>
                <a:lnTo>
                  <a:pt x="0" y="0"/>
                </a:lnTo>
                <a:close/>
              </a:path>
            </a:pathLst>
          </a:custGeom>
          <a:blipFill rotWithShape="1">
            <a:blip r:embed="rId4"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982" name="Google Shape;982;g399434b4473_0_316"/>
          <p:cNvSpPr/>
          <p:nvPr/>
        </p:nvSpPr>
        <p:spPr>
          <a:xfrm>
            <a:off x="9857631" y="205667"/>
            <a:ext cx="2091371" cy="1149565"/>
          </a:xfrm>
          <a:custGeom>
            <a:avLst/>
            <a:gdLst/>
            <a:ahLst/>
            <a:cxnLst/>
            <a:rect l="l" t="t" r="r" b="b"/>
            <a:pathLst>
              <a:path w="4041297" h="3086081" extrusionOk="0">
                <a:moveTo>
                  <a:pt x="0" y="0"/>
                </a:moveTo>
                <a:lnTo>
                  <a:pt x="4041297" y="0"/>
                </a:lnTo>
                <a:lnTo>
                  <a:pt x="4041297" y="3086081"/>
                </a:lnTo>
                <a:lnTo>
                  <a:pt x="0" y="3086081"/>
                </a:lnTo>
                <a:lnTo>
                  <a:pt x="0" y="0"/>
                </a:lnTo>
                <a:close/>
              </a:path>
            </a:pathLst>
          </a:custGeom>
          <a:blipFill rotWithShape="1">
            <a:blip r:embed="rId5">
              <a:alphaModFix amt="47000"/>
            </a:blip>
            <a:stretch>
              <a:fillRect/>
            </a:stretch>
          </a:blipFill>
          <a:ln>
            <a:noFill/>
          </a:ln>
        </p:spPr>
        <p:txBody>
          <a:bodyPr/>
          <a:lstStyle/>
          <a:p>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sp>
        <p:nvSpPr>
          <p:cNvPr id="987" name="Google Shape;987;g399434b4473_0_327"/>
          <p:cNvSpPr txBox="1">
            <a:spLocks noGrp="1"/>
          </p:cNvSpPr>
          <p:nvPr>
            <p:ph type="title"/>
          </p:nvPr>
        </p:nvSpPr>
        <p:spPr>
          <a:xfrm>
            <a:off x="838200" y="365125"/>
            <a:ext cx="10515600" cy="1325563"/>
          </a:xfrm>
        </p:spPr>
        <p:txBody>
          <a:bodyPr spcFirstLastPara="1" wrap="square" lIns="91425" tIns="45700" rIns="91425" bIns="45700" anchor="ctr" anchorCtr="0">
            <a:noAutofit/>
          </a:bodyPr>
          <a:lstStyle/>
          <a:p>
            <a:pPr lvl="0"/>
            <a:r>
              <a:rPr lang="en-US" dirty="0">
                <a:sym typeface="Montserrat"/>
              </a:rPr>
              <a:t>SBBH Individual Bright Spots: Utilizing MTSS supports for </a:t>
            </a:r>
            <a:r>
              <a:rPr lang="en-US" dirty="0">
                <a:solidFill>
                  <a:schemeClr val="accent5"/>
                </a:solidFill>
                <a:sym typeface="Montserrat"/>
              </a:rPr>
              <a:t>Social-Emotional</a:t>
            </a:r>
          </a:p>
        </p:txBody>
      </p:sp>
      <p:sp>
        <p:nvSpPr>
          <p:cNvPr id="988" name="Google Shape;988;g399434b4473_0_327"/>
          <p:cNvSpPr txBox="1">
            <a:spLocks noGrp="1"/>
          </p:cNvSpPr>
          <p:nvPr>
            <p:ph idx="1"/>
          </p:nvPr>
        </p:nvSpPr>
        <p:spPr>
          <a:xfrm>
            <a:off x="838200" y="1825625"/>
            <a:ext cx="10515600" cy="4351338"/>
          </a:xfrm>
        </p:spPr>
        <p:txBody>
          <a:bodyPr spcFirstLastPara="1" wrap="square" lIns="91425" tIns="45700" rIns="91425" bIns="45700" anchor="t" anchorCtr="0">
            <a:normAutofit/>
          </a:bodyPr>
          <a:lstStyle/>
          <a:p>
            <a:pPr lvl="0"/>
            <a:endParaRPr lang="en-US" dirty="0"/>
          </a:p>
          <a:p>
            <a:pPr lvl="0"/>
            <a:endParaRPr lang="en-US" dirty="0"/>
          </a:p>
          <a:p>
            <a:pPr marL="0" lvl="0" indent="0">
              <a:buNone/>
            </a:pPr>
            <a:r>
              <a:rPr lang="en-US" dirty="0"/>
              <a:t>“A student I was working with this year was having difficulty transitioning back to a full-time student. Together with his care team and family, we set up a consistent schedule of Tier 1 and 2 supports and reinforcements. We noticed an increase in confidence and motivation, which resulted in more positive social interactions, less challenging behavior, and he is now performing at or above grade level academically.”</a:t>
            </a:r>
          </a:p>
        </p:txBody>
      </p:sp>
      <p:sp>
        <p:nvSpPr>
          <p:cNvPr id="989" name="Google Shape;989;g399434b4473_0_327"/>
          <p:cNvSpPr txBox="1"/>
          <p:nvPr/>
        </p:nvSpPr>
        <p:spPr>
          <a:xfrm>
            <a:off x="914400" y="1760425"/>
            <a:ext cx="8943300" cy="6375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4000">
                <a:latin typeface="Calibri"/>
                <a:ea typeface="Calibri"/>
                <a:cs typeface="Calibri"/>
                <a:sym typeface="Calibri"/>
              </a:rPr>
              <a:t>A Success Story: Teacher</a:t>
            </a:r>
            <a:endParaRPr sz="4000">
              <a:solidFill>
                <a:schemeClr val="dk1"/>
              </a:solidFill>
              <a:latin typeface="Calibri"/>
              <a:ea typeface="Calibri"/>
              <a:cs typeface="Calibri"/>
              <a:sym typeface="Calibri"/>
            </a:endParaRPr>
          </a:p>
        </p:txBody>
      </p:sp>
      <p:sp>
        <p:nvSpPr>
          <p:cNvPr id="990" name="Google Shape;990;g399434b4473_0_327"/>
          <p:cNvSpPr/>
          <p:nvPr/>
        </p:nvSpPr>
        <p:spPr>
          <a:xfrm rot="10421782">
            <a:off x="921985" y="277826"/>
            <a:ext cx="1387486" cy="1326784"/>
          </a:xfrm>
          <a:custGeom>
            <a:avLst/>
            <a:gdLst/>
            <a:ahLst/>
            <a:cxnLst/>
            <a:rect l="l" t="t" r="r" b="b"/>
            <a:pathLst>
              <a:path w="3207204" h="3066889" extrusionOk="0">
                <a:moveTo>
                  <a:pt x="0" y="0"/>
                </a:moveTo>
                <a:lnTo>
                  <a:pt x="3207204" y="0"/>
                </a:lnTo>
                <a:lnTo>
                  <a:pt x="3207204" y="3066889"/>
                </a:lnTo>
                <a:lnTo>
                  <a:pt x="0" y="3066889"/>
                </a:lnTo>
                <a:lnTo>
                  <a:pt x="0" y="0"/>
                </a:lnTo>
                <a:close/>
              </a:path>
            </a:pathLst>
          </a:custGeom>
          <a:blipFill rotWithShape="1">
            <a:blip r:embed="rId3"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991" name="Google Shape;991;g399434b4473_0_327"/>
          <p:cNvSpPr/>
          <p:nvPr/>
        </p:nvSpPr>
        <p:spPr>
          <a:xfrm>
            <a:off x="516264" y="1117028"/>
            <a:ext cx="244472" cy="244472"/>
          </a:xfrm>
          <a:custGeom>
            <a:avLst/>
            <a:gdLst/>
            <a:ahLst/>
            <a:cxnLst/>
            <a:rect l="l" t="t" r="r" b="b"/>
            <a:pathLst>
              <a:path w="565254" h="565254" extrusionOk="0">
                <a:moveTo>
                  <a:pt x="0" y="0"/>
                </a:moveTo>
                <a:lnTo>
                  <a:pt x="565254" y="0"/>
                </a:lnTo>
                <a:lnTo>
                  <a:pt x="565254" y="565254"/>
                </a:lnTo>
                <a:lnTo>
                  <a:pt x="0" y="565254"/>
                </a:lnTo>
                <a:lnTo>
                  <a:pt x="0" y="0"/>
                </a:lnTo>
                <a:close/>
              </a:path>
            </a:pathLst>
          </a:custGeom>
          <a:blipFill rotWithShape="1">
            <a:blip r:embed="rId4"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992" name="Google Shape;992;g399434b4473_0_327"/>
          <p:cNvSpPr/>
          <p:nvPr/>
        </p:nvSpPr>
        <p:spPr>
          <a:xfrm>
            <a:off x="2472797" y="1555025"/>
            <a:ext cx="249001" cy="249001"/>
          </a:xfrm>
          <a:custGeom>
            <a:avLst/>
            <a:gdLst/>
            <a:ahLst/>
            <a:cxnLst/>
            <a:rect l="l" t="t" r="r" b="b"/>
            <a:pathLst>
              <a:path w="575724" h="575724" extrusionOk="0">
                <a:moveTo>
                  <a:pt x="0" y="0"/>
                </a:moveTo>
                <a:lnTo>
                  <a:pt x="575723" y="0"/>
                </a:lnTo>
                <a:lnTo>
                  <a:pt x="575723" y="575723"/>
                </a:lnTo>
                <a:lnTo>
                  <a:pt x="0" y="575723"/>
                </a:lnTo>
                <a:lnTo>
                  <a:pt x="0" y="0"/>
                </a:lnTo>
                <a:close/>
              </a:path>
            </a:pathLst>
          </a:custGeom>
          <a:blipFill rotWithShape="1">
            <a:blip r:embed="rId4" cstate="email">
              <a:alphaModFix/>
              <a:extLst>
                <a:ext uri="{28A0092B-C50C-407E-A947-70E740481C1C}">
                  <a14:useLocalDpi xmlns:a14="http://schemas.microsoft.com/office/drawing/2010/main"/>
                </a:ext>
              </a:extLst>
            </a:blip>
            <a:stretch>
              <a:fillRect/>
            </a:stretch>
          </a:blipFill>
          <a:ln>
            <a:noFill/>
          </a:ln>
        </p:spPr>
        <p:txBody>
          <a:bodyPr/>
          <a:lstStyle/>
          <a:p>
            <a:endParaRPr lang="en-US"/>
          </a:p>
        </p:txBody>
      </p:sp>
      <p:sp>
        <p:nvSpPr>
          <p:cNvPr id="993" name="Google Shape;993;g399434b4473_0_327"/>
          <p:cNvSpPr/>
          <p:nvPr/>
        </p:nvSpPr>
        <p:spPr>
          <a:xfrm>
            <a:off x="9857631" y="205667"/>
            <a:ext cx="2091371" cy="1149565"/>
          </a:xfrm>
          <a:custGeom>
            <a:avLst/>
            <a:gdLst/>
            <a:ahLst/>
            <a:cxnLst/>
            <a:rect l="l" t="t" r="r" b="b"/>
            <a:pathLst>
              <a:path w="4041297" h="3086081" extrusionOk="0">
                <a:moveTo>
                  <a:pt x="0" y="0"/>
                </a:moveTo>
                <a:lnTo>
                  <a:pt x="4041297" y="0"/>
                </a:lnTo>
                <a:lnTo>
                  <a:pt x="4041297" y="3086081"/>
                </a:lnTo>
                <a:lnTo>
                  <a:pt x="0" y="3086081"/>
                </a:lnTo>
                <a:lnTo>
                  <a:pt x="0" y="0"/>
                </a:lnTo>
                <a:close/>
              </a:path>
            </a:pathLst>
          </a:custGeom>
          <a:blipFill rotWithShape="1">
            <a:blip r:embed="rId5">
              <a:alphaModFix amt="47000"/>
            </a:blip>
            <a:stretch>
              <a:fillRect/>
            </a:stretch>
          </a:blipFill>
          <a:ln>
            <a:noFill/>
          </a:ln>
        </p:spPr>
        <p:txBody>
          <a:bodyPr/>
          <a:lstStyle/>
          <a:p>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9BF22-30A5-E677-B0DC-2BEADFDEE51C}"/>
              </a:ext>
            </a:extLst>
          </p:cNvPr>
          <p:cNvSpPr>
            <a:spLocks noGrp="1"/>
          </p:cNvSpPr>
          <p:nvPr>
            <p:ph type="title"/>
          </p:nvPr>
        </p:nvSpPr>
        <p:spPr/>
        <p:txBody>
          <a:bodyPr>
            <a:normAutofit/>
          </a:bodyPr>
          <a:lstStyle/>
          <a:p>
            <a:r>
              <a:rPr lang="en-US" dirty="0"/>
              <a:t>Where are we now?</a:t>
            </a:r>
          </a:p>
        </p:txBody>
      </p:sp>
      <p:sp>
        <p:nvSpPr>
          <p:cNvPr id="3" name="Text Placeholder 2">
            <a:extLst>
              <a:ext uri="{FF2B5EF4-FFF2-40B4-BE49-F238E27FC236}">
                <a16:creationId xmlns:a16="http://schemas.microsoft.com/office/drawing/2014/main" id="{EA8745EA-CD81-4241-7A1A-7120BE117483}"/>
              </a:ext>
            </a:extLst>
          </p:cNvPr>
          <p:cNvSpPr>
            <a:spLocks noGrp="1"/>
          </p:cNvSpPr>
          <p:nvPr>
            <p:ph type="body" idx="1"/>
          </p:nvPr>
        </p:nvSpPr>
        <p:spPr/>
        <p:txBody>
          <a:bodyPr/>
          <a:lstStyle/>
          <a:p>
            <a:r>
              <a:rPr lang="en-US" dirty="0"/>
              <a:t>Ongoing need for adaptation</a:t>
            </a:r>
            <a:br>
              <a:rPr lang="en-US" dirty="0"/>
            </a:br>
            <a:r>
              <a:rPr lang="en-US" dirty="0"/>
              <a:t>Next steps</a:t>
            </a:r>
          </a:p>
        </p:txBody>
      </p:sp>
    </p:spTree>
    <p:extLst>
      <p:ext uri="{BB962C8B-B14F-4D97-AF65-F5344CB8AC3E}">
        <p14:creationId xmlns:p14="http://schemas.microsoft.com/office/powerpoint/2010/main" val="34641133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g399434b4473_0_21"/>
          <p:cNvSpPr txBox="1">
            <a:spLocks noGrp="1"/>
          </p:cNvSpPr>
          <p:nvPr>
            <p:ph type="body" idx="1"/>
          </p:nvPr>
        </p:nvSpPr>
        <p:spPr>
          <a:xfrm>
            <a:off x="9356830" y="4894184"/>
            <a:ext cx="2442600" cy="1711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Year 7: District Team Lead</a:t>
            </a:r>
          </a:p>
          <a:p>
            <a:pPr marL="0" lvl="0" indent="0" algn="l" rtl="0">
              <a:spcBef>
                <a:spcPts val="0"/>
              </a:spcBef>
              <a:spcAft>
                <a:spcPts val="0"/>
              </a:spcAft>
              <a:buClr>
                <a:schemeClr val="dk1"/>
              </a:buClr>
              <a:buSzPts val="1100"/>
              <a:buFont typeface="Arial"/>
              <a:buNone/>
            </a:pPr>
            <a:r>
              <a:rPr lang="en-US" sz="1800"/>
              <a:t>Implementation support Cohorts 1-5</a:t>
            </a:r>
            <a:endParaRPr lang="en-US"/>
          </a:p>
        </p:txBody>
      </p:sp>
      <p:sp>
        <p:nvSpPr>
          <p:cNvPr id="549" name="Google Shape;549;g399434b4473_0_21"/>
          <p:cNvSpPr txBox="1">
            <a:spLocks noGrp="1"/>
          </p:cNvSpPr>
          <p:nvPr>
            <p:ph type="body" idx="2"/>
          </p:nvPr>
        </p:nvSpPr>
        <p:spPr>
          <a:xfrm>
            <a:off x="6589028" y="4894184"/>
            <a:ext cx="2442600" cy="1711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Year 6: District Team Lead</a:t>
            </a:r>
          </a:p>
          <a:p>
            <a:pPr marL="0" lvl="0" indent="0" algn="l" rtl="0">
              <a:spcBef>
                <a:spcPts val="0"/>
              </a:spcBef>
              <a:spcAft>
                <a:spcPts val="0"/>
              </a:spcAft>
              <a:buClr>
                <a:schemeClr val="dk1"/>
              </a:buClr>
              <a:buSzPts val="1100"/>
              <a:buFont typeface="Arial"/>
              <a:buNone/>
            </a:pPr>
            <a:r>
              <a:rPr lang="en-US" sz="1800"/>
              <a:t>Implementation support Cohorts 1-5</a:t>
            </a:r>
            <a:endParaRPr lang="en-US"/>
          </a:p>
        </p:txBody>
      </p:sp>
      <p:sp>
        <p:nvSpPr>
          <p:cNvPr id="550" name="Google Shape;550;g399434b4473_0_21"/>
          <p:cNvSpPr txBox="1">
            <a:spLocks noGrp="1"/>
          </p:cNvSpPr>
          <p:nvPr>
            <p:ph type="body" idx="3"/>
          </p:nvPr>
        </p:nvSpPr>
        <p:spPr>
          <a:xfrm>
            <a:off x="3821225" y="4894173"/>
            <a:ext cx="2718900" cy="1963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Year 5 : District Team Lead</a:t>
            </a:r>
          </a:p>
          <a:p>
            <a:pPr marL="0" lvl="0" indent="0" algn="l" rtl="0">
              <a:spcBef>
                <a:spcPts val="0"/>
              </a:spcBef>
              <a:spcAft>
                <a:spcPts val="0"/>
              </a:spcAft>
              <a:buNone/>
            </a:pPr>
            <a:r>
              <a:rPr lang="en-US" sz="1800"/>
              <a:t>Implementation support Cohorts 1-4</a:t>
            </a:r>
          </a:p>
          <a:p>
            <a:pPr marL="0" lvl="0" indent="0" algn="l" rtl="0">
              <a:spcBef>
                <a:spcPts val="0"/>
              </a:spcBef>
              <a:spcAft>
                <a:spcPts val="0"/>
              </a:spcAft>
              <a:buNone/>
            </a:pPr>
            <a:r>
              <a:rPr lang="en-US" sz="1800" i="1"/>
              <a:t>Train Cohort 5 </a:t>
            </a:r>
          </a:p>
          <a:p>
            <a:pPr marL="0" lvl="0" indent="0" algn="l" rtl="0">
              <a:spcBef>
                <a:spcPts val="0"/>
              </a:spcBef>
              <a:spcAft>
                <a:spcPts val="0"/>
              </a:spcAft>
              <a:buClr>
                <a:schemeClr val="dk1"/>
              </a:buClr>
              <a:buSzPts val="1100"/>
              <a:buFont typeface="Arial"/>
              <a:buNone/>
            </a:pPr>
            <a:r>
              <a:rPr lang="en-US" sz="1800"/>
              <a:t>1 HS and 1 Elementary</a:t>
            </a:r>
          </a:p>
        </p:txBody>
      </p:sp>
      <p:sp>
        <p:nvSpPr>
          <p:cNvPr id="551" name="Google Shape;551;g399434b4473_0_21"/>
          <p:cNvSpPr txBox="1">
            <a:spLocks noGrp="1"/>
          </p:cNvSpPr>
          <p:nvPr>
            <p:ph type="body" idx="4"/>
          </p:nvPr>
        </p:nvSpPr>
        <p:spPr>
          <a:xfrm>
            <a:off x="336423" y="4894175"/>
            <a:ext cx="3034500" cy="1711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Year 4 : District Team Lead</a:t>
            </a:r>
          </a:p>
          <a:p>
            <a:pPr marL="0" lvl="0" indent="0" algn="l" rtl="0">
              <a:spcBef>
                <a:spcPts val="0"/>
              </a:spcBef>
              <a:spcAft>
                <a:spcPts val="0"/>
              </a:spcAft>
              <a:buClr>
                <a:srgbClr val="3F3F3F"/>
              </a:buClr>
              <a:buSzPts val="1800"/>
              <a:buFont typeface="Arial"/>
              <a:buNone/>
            </a:pPr>
            <a:r>
              <a:rPr lang="en-US" sz="1800"/>
              <a:t>Implementation support Cohorts 1-3</a:t>
            </a:r>
            <a:endParaRPr lang="en-US"/>
          </a:p>
          <a:p>
            <a:pPr marL="0" lvl="0" indent="0" algn="l" rtl="0">
              <a:spcBef>
                <a:spcPts val="0"/>
              </a:spcBef>
              <a:spcAft>
                <a:spcPts val="0"/>
              </a:spcAft>
              <a:buClr>
                <a:srgbClr val="3F3F3F"/>
              </a:buClr>
              <a:buSzPts val="1800"/>
              <a:buFont typeface="Arial"/>
              <a:buNone/>
            </a:pPr>
            <a:r>
              <a:rPr lang="en-US" sz="1800" i="1"/>
              <a:t>Train Cohort 4</a:t>
            </a:r>
            <a:endParaRPr lang="en-US"/>
          </a:p>
          <a:p>
            <a:pPr marL="120650" lvl="0" indent="0" algn="l" rtl="0">
              <a:spcBef>
                <a:spcPts val="0"/>
              </a:spcBef>
              <a:spcAft>
                <a:spcPts val="0"/>
              </a:spcAft>
              <a:buClr>
                <a:srgbClr val="3F3F3F"/>
              </a:buClr>
              <a:buSzPts val="1800"/>
              <a:buFont typeface="Arial"/>
              <a:buNone/>
            </a:pPr>
            <a:r>
              <a:rPr lang="en-US" sz="1800"/>
              <a:t>1 High School (9-12)</a:t>
            </a:r>
            <a:endParaRPr lang="en-US"/>
          </a:p>
          <a:p>
            <a:pPr marL="120650" lvl="0" indent="0" algn="l" rtl="0">
              <a:spcBef>
                <a:spcPts val="0"/>
              </a:spcBef>
              <a:spcAft>
                <a:spcPts val="0"/>
              </a:spcAft>
              <a:buClr>
                <a:srgbClr val="3F3F3F"/>
              </a:buClr>
              <a:buSzPts val="1800"/>
              <a:buFont typeface="Arial"/>
              <a:buNone/>
            </a:pPr>
            <a:endParaRPr lang="en-US"/>
          </a:p>
        </p:txBody>
      </p:sp>
      <p:sp>
        <p:nvSpPr>
          <p:cNvPr id="556" name="Google Shape;556;g399434b4473_0_21"/>
          <p:cNvSpPr txBox="1">
            <a:spLocks noGrp="1"/>
          </p:cNvSpPr>
          <p:nvPr>
            <p:ph type="title"/>
          </p:nvPr>
        </p:nvSpPr>
        <p:spPr>
          <a:xfrm>
            <a:off x="851834" y="793437"/>
            <a:ext cx="9619800" cy="535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600"/>
              <a:buFont typeface="Arial"/>
              <a:buNone/>
            </a:pPr>
            <a:r>
              <a:rPr lang="en-US"/>
              <a:t>Timeline: Building Capacity</a:t>
            </a:r>
          </a:p>
        </p:txBody>
      </p:sp>
      <p:pic>
        <p:nvPicPr>
          <p:cNvPr id="557" name="Google Shape;557;g399434b4473_0_21"/>
          <p:cNvPicPr preferRelativeResize="0">
            <a:picLocks noGrp="1"/>
          </p:cNvPicPr>
          <p:nvPr>
            <p:ph type="pic" idx="5"/>
          </p:nvPr>
        </p:nvPicPr>
        <p:blipFill rotWithShape="1">
          <a:blip r:embed="rId3">
            <a:alphaModFix/>
          </a:blip>
          <a:srcRect/>
          <a:stretch/>
        </p:blipFill>
        <p:spPr>
          <a:xfrm>
            <a:off x="922297" y="3077613"/>
            <a:ext cx="1930400" cy="1601788"/>
          </a:xfrm>
          <a:prstGeom prst="rect">
            <a:avLst/>
          </a:prstGeom>
          <a:noFill/>
          <a:ln>
            <a:noFill/>
          </a:ln>
        </p:spPr>
      </p:pic>
      <p:pic>
        <p:nvPicPr>
          <p:cNvPr id="558" name="Google Shape;558;g399434b4473_0_21"/>
          <p:cNvPicPr preferRelativeResize="0">
            <a:picLocks noGrp="1"/>
          </p:cNvPicPr>
          <p:nvPr>
            <p:ph type="pic" idx="5"/>
          </p:nvPr>
        </p:nvPicPr>
        <p:blipFill rotWithShape="1">
          <a:blip r:embed="rId3">
            <a:alphaModFix/>
          </a:blip>
          <a:srcRect/>
          <a:stretch/>
        </p:blipFill>
        <p:spPr>
          <a:xfrm>
            <a:off x="3878072" y="3079301"/>
            <a:ext cx="1930400" cy="1601788"/>
          </a:xfrm>
          <a:prstGeom prst="rect">
            <a:avLst/>
          </a:prstGeom>
          <a:noFill/>
          <a:ln>
            <a:noFill/>
          </a:ln>
        </p:spPr>
      </p:pic>
      <p:pic>
        <p:nvPicPr>
          <p:cNvPr id="559" name="Google Shape;559;g399434b4473_0_21"/>
          <p:cNvPicPr preferRelativeResize="0">
            <a:picLocks noGrp="1"/>
          </p:cNvPicPr>
          <p:nvPr>
            <p:ph type="pic" idx="5"/>
          </p:nvPr>
        </p:nvPicPr>
        <p:blipFill rotWithShape="1">
          <a:blip r:embed="rId3">
            <a:alphaModFix/>
          </a:blip>
          <a:srcRect/>
          <a:stretch/>
        </p:blipFill>
        <p:spPr>
          <a:xfrm>
            <a:off x="9362086" y="3125652"/>
            <a:ext cx="1930400" cy="1601788"/>
          </a:xfrm>
          <a:prstGeom prst="rect">
            <a:avLst/>
          </a:prstGeom>
          <a:noFill/>
          <a:ln>
            <a:noFill/>
          </a:ln>
        </p:spPr>
      </p:pic>
      <p:sp>
        <p:nvSpPr>
          <p:cNvPr id="552" name="Google Shape;552;g399434b4473_0_21"/>
          <p:cNvSpPr txBox="1">
            <a:spLocks noGrp="1"/>
          </p:cNvSpPr>
          <p:nvPr>
            <p:ph type="body" idx="9"/>
          </p:nvPr>
        </p:nvSpPr>
        <p:spPr>
          <a:xfrm>
            <a:off x="9301110" y="2499706"/>
            <a:ext cx="2055900" cy="376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2028-2029</a:t>
            </a:r>
          </a:p>
        </p:txBody>
      </p:sp>
      <p:sp>
        <p:nvSpPr>
          <p:cNvPr id="553" name="Google Shape;553;g399434b4473_0_21"/>
          <p:cNvSpPr txBox="1">
            <a:spLocks noGrp="1"/>
          </p:cNvSpPr>
          <p:nvPr>
            <p:ph type="body" idx="13"/>
          </p:nvPr>
        </p:nvSpPr>
        <p:spPr>
          <a:xfrm>
            <a:off x="6540070" y="2494173"/>
            <a:ext cx="2055900" cy="376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2027-2028</a:t>
            </a:r>
          </a:p>
        </p:txBody>
      </p:sp>
      <p:sp>
        <p:nvSpPr>
          <p:cNvPr id="554" name="Google Shape;554;g399434b4473_0_21"/>
          <p:cNvSpPr txBox="1">
            <a:spLocks noGrp="1"/>
          </p:cNvSpPr>
          <p:nvPr>
            <p:ph type="body" idx="14"/>
          </p:nvPr>
        </p:nvSpPr>
        <p:spPr>
          <a:xfrm>
            <a:off x="3796447" y="2490035"/>
            <a:ext cx="2055900" cy="376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2026-2027</a:t>
            </a:r>
          </a:p>
        </p:txBody>
      </p:sp>
      <p:sp>
        <p:nvSpPr>
          <p:cNvPr id="555" name="Google Shape;555;g399434b4473_0_21"/>
          <p:cNvSpPr txBox="1">
            <a:spLocks noGrp="1"/>
          </p:cNvSpPr>
          <p:nvPr>
            <p:ph type="body" idx="15"/>
          </p:nvPr>
        </p:nvSpPr>
        <p:spPr>
          <a:xfrm>
            <a:off x="859549" y="2486643"/>
            <a:ext cx="2055900" cy="376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2025-2026</a:t>
            </a:r>
          </a:p>
        </p:txBody>
      </p:sp>
      <p:grpSp>
        <p:nvGrpSpPr>
          <p:cNvPr id="560" name="Google Shape;560;g399434b4473_0_21"/>
          <p:cNvGrpSpPr/>
          <p:nvPr/>
        </p:nvGrpSpPr>
        <p:grpSpPr>
          <a:xfrm>
            <a:off x="994152" y="1783252"/>
            <a:ext cx="328442" cy="415197"/>
            <a:chOff x="985099" y="1924928"/>
            <a:chExt cx="328442" cy="415197"/>
          </a:xfrm>
        </p:grpSpPr>
        <p:sp>
          <p:nvSpPr>
            <p:cNvPr id="561" name="Google Shape;561;g399434b4473_0_21"/>
            <p:cNvSpPr/>
            <p:nvPr/>
          </p:nvSpPr>
          <p:spPr>
            <a:xfrm>
              <a:off x="1003927" y="1924928"/>
              <a:ext cx="36000" cy="360000"/>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62" name="Google Shape;562;g399434b4473_0_21"/>
            <p:cNvSpPr/>
            <p:nvPr/>
          </p:nvSpPr>
          <p:spPr>
            <a:xfrm>
              <a:off x="1049647" y="1947388"/>
              <a:ext cx="263894" cy="150670"/>
            </a:xfrm>
            <a:custGeom>
              <a:avLst/>
              <a:gdLst/>
              <a:ahLst/>
              <a:cxnLst/>
              <a:rect l="l" t="t" r="r" b="b"/>
              <a:pathLst>
                <a:path w="317944" h="212961" extrusionOk="0">
                  <a:moveTo>
                    <a:pt x="0" y="212961"/>
                  </a:moveTo>
                  <a:lnTo>
                    <a:pt x="0" y="0"/>
                  </a:lnTo>
                  <a:lnTo>
                    <a:pt x="317944" y="104319"/>
                  </a:lnTo>
                  <a:lnTo>
                    <a:pt x="0" y="21296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63" name="Google Shape;563;g399434b4473_0_21"/>
            <p:cNvSpPr/>
            <p:nvPr/>
          </p:nvSpPr>
          <p:spPr>
            <a:xfrm>
              <a:off x="985099" y="2275625"/>
              <a:ext cx="64500" cy="64500"/>
            </a:xfrm>
            <a:prstGeom prst="ellipse">
              <a:avLst/>
            </a:prstGeom>
            <a:solidFill>
              <a:srgbClr val="7B86D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grpSp>
        <p:nvGrpSpPr>
          <p:cNvPr id="564" name="Google Shape;564;g399434b4473_0_21"/>
          <p:cNvGrpSpPr/>
          <p:nvPr/>
        </p:nvGrpSpPr>
        <p:grpSpPr>
          <a:xfrm>
            <a:off x="3877968" y="1783252"/>
            <a:ext cx="328442" cy="415197"/>
            <a:chOff x="985099" y="1924928"/>
            <a:chExt cx="328442" cy="415197"/>
          </a:xfrm>
        </p:grpSpPr>
        <p:sp>
          <p:nvSpPr>
            <p:cNvPr id="565" name="Google Shape;565;g399434b4473_0_21"/>
            <p:cNvSpPr/>
            <p:nvPr/>
          </p:nvSpPr>
          <p:spPr>
            <a:xfrm>
              <a:off x="1003927" y="1924928"/>
              <a:ext cx="36000" cy="360000"/>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66" name="Google Shape;566;g399434b4473_0_21"/>
            <p:cNvSpPr/>
            <p:nvPr/>
          </p:nvSpPr>
          <p:spPr>
            <a:xfrm>
              <a:off x="1049647" y="1947388"/>
              <a:ext cx="263894" cy="150670"/>
            </a:xfrm>
            <a:custGeom>
              <a:avLst/>
              <a:gdLst/>
              <a:ahLst/>
              <a:cxnLst/>
              <a:rect l="l" t="t" r="r" b="b"/>
              <a:pathLst>
                <a:path w="317944" h="212961" extrusionOk="0">
                  <a:moveTo>
                    <a:pt x="0" y="212961"/>
                  </a:moveTo>
                  <a:lnTo>
                    <a:pt x="0" y="0"/>
                  </a:lnTo>
                  <a:lnTo>
                    <a:pt x="317944" y="104319"/>
                  </a:lnTo>
                  <a:lnTo>
                    <a:pt x="0" y="21296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67" name="Google Shape;567;g399434b4473_0_21"/>
            <p:cNvSpPr/>
            <p:nvPr/>
          </p:nvSpPr>
          <p:spPr>
            <a:xfrm>
              <a:off x="985099" y="2275625"/>
              <a:ext cx="64500" cy="64500"/>
            </a:xfrm>
            <a:prstGeom prst="ellipse">
              <a:avLst/>
            </a:prstGeom>
            <a:solidFill>
              <a:srgbClr val="7B86D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grpSp>
        <p:nvGrpSpPr>
          <p:cNvPr id="568" name="Google Shape;568;g399434b4473_0_21"/>
          <p:cNvGrpSpPr/>
          <p:nvPr/>
        </p:nvGrpSpPr>
        <p:grpSpPr>
          <a:xfrm>
            <a:off x="6607278" y="1783252"/>
            <a:ext cx="328442" cy="415197"/>
            <a:chOff x="985099" y="1924928"/>
            <a:chExt cx="328442" cy="415197"/>
          </a:xfrm>
        </p:grpSpPr>
        <p:sp>
          <p:nvSpPr>
            <p:cNvPr id="569" name="Google Shape;569;g399434b4473_0_21"/>
            <p:cNvSpPr/>
            <p:nvPr/>
          </p:nvSpPr>
          <p:spPr>
            <a:xfrm>
              <a:off x="1003927" y="1924928"/>
              <a:ext cx="36000" cy="360000"/>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70" name="Google Shape;570;g399434b4473_0_21"/>
            <p:cNvSpPr/>
            <p:nvPr/>
          </p:nvSpPr>
          <p:spPr>
            <a:xfrm>
              <a:off x="1049647" y="1947388"/>
              <a:ext cx="263894" cy="150670"/>
            </a:xfrm>
            <a:custGeom>
              <a:avLst/>
              <a:gdLst/>
              <a:ahLst/>
              <a:cxnLst/>
              <a:rect l="l" t="t" r="r" b="b"/>
              <a:pathLst>
                <a:path w="317944" h="212961" extrusionOk="0">
                  <a:moveTo>
                    <a:pt x="0" y="212961"/>
                  </a:moveTo>
                  <a:lnTo>
                    <a:pt x="0" y="0"/>
                  </a:lnTo>
                  <a:lnTo>
                    <a:pt x="317944" y="104319"/>
                  </a:lnTo>
                  <a:lnTo>
                    <a:pt x="0" y="21296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71" name="Google Shape;571;g399434b4473_0_21"/>
            <p:cNvSpPr/>
            <p:nvPr/>
          </p:nvSpPr>
          <p:spPr>
            <a:xfrm>
              <a:off x="985099" y="2275625"/>
              <a:ext cx="64500" cy="64500"/>
            </a:xfrm>
            <a:prstGeom prst="ellipse">
              <a:avLst/>
            </a:prstGeom>
            <a:solidFill>
              <a:srgbClr val="7B86D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grpSp>
        <p:nvGrpSpPr>
          <p:cNvPr id="572" name="Google Shape;572;g399434b4473_0_21"/>
          <p:cNvGrpSpPr/>
          <p:nvPr/>
        </p:nvGrpSpPr>
        <p:grpSpPr>
          <a:xfrm>
            <a:off x="9390910" y="1783252"/>
            <a:ext cx="328442" cy="415197"/>
            <a:chOff x="985099" y="1924928"/>
            <a:chExt cx="328442" cy="415197"/>
          </a:xfrm>
        </p:grpSpPr>
        <p:sp>
          <p:nvSpPr>
            <p:cNvPr id="573" name="Google Shape;573;g399434b4473_0_21"/>
            <p:cNvSpPr/>
            <p:nvPr/>
          </p:nvSpPr>
          <p:spPr>
            <a:xfrm>
              <a:off x="1003927" y="1924928"/>
              <a:ext cx="36000" cy="360000"/>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74" name="Google Shape;574;g399434b4473_0_21"/>
            <p:cNvSpPr/>
            <p:nvPr/>
          </p:nvSpPr>
          <p:spPr>
            <a:xfrm>
              <a:off x="1049647" y="1947388"/>
              <a:ext cx="263894" cy="150670"/>
            </a:xfrm>
            <a:custGeom>
              <a:avLst/>
              <a:gdLst/>
              <a:ahLst/>
              <a:cxnLst/>
              <a:rect l="l" t="t" r="r" b="b"/>
              <a:pathLst>
                <a:path w="317944" h="212961" extrusionOk="0">
                  <a:moveTo>
                    <a:pt x="0" y="212961"/>
                  </a:moveTo>
                  <a:lnTo>
                    <a:pt x="0" y="0"/>
                  </a:lnTo>
                  <a:lnTo>
                    <a:pt x="317944" y="104319"/>
                  </a:lnTo>
                  <a:lnTo>
                    <a:pt x="0" y="212961"/>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75" name="Google Shape;575;g399434b4473_0_21"/>
            <p:cNvSpPr/>
            <p:nvPr/>
          </p:nvSpPr>
          <p:spPr>
            <a:xfrm>
              <a:off x="985099" y="2275625"/>
              <a:ext cx="64500" cy="64500"/>
            </a:xfrm>
            <a:prstGeom prst="ellipse">
              <a:avLst/>
            </a:prstGeom>
            <a:solidFill>
              <a:srgbClr val="7B86D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pic>
        <p:nvPicPr>
          <p:cNvPr id="576" name="Google Shape;576;g399434b4473_0_21"/>
          <p:cNvPicPr preferRelativeResize="0">
            <a:picLocks noGrp="1"/>
          </p:cNvPicPr>
          <p:nvPr>
            <p:ph type="pic" idx="5"/>
          </p:nvPr>
        </p:nvPicPr>
        <p:blipFill rotWithShape="1">
          <a:blip r:embed="rId3">
            <a:alphaModFix/>
          </a:blip>
          <a:srcRect/>
          <a:stretch/>
        </p:blipFill>
        <p:spPr>
          <a:xfrm>
            <a:off x="6645822" y="3081376"/>
            <a:ext cx="1930400" cy="1601788"/>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Shape 1005"/>
        <p:cNvGrpSpPr/>
        <p:nvPr/>
      </p:nvGrpSpPr>
      <p:grpSpPr>
        <a:xfrm>
          <a:off x="0" y="0"/>
          <a:ext cx="0" cy="0"/>
          <a:chOff x="0" y="0"/>
          <a:chExt cx="0" cy="0"/>
        </a:xfrm>
      </p:grpSpPr>
      <p:pic>
        <p:nvPicPr>
          <p:cNvPr id="1008" name="Google Shape;1008;g399434b4473_0_525" title="Screenshot 2025-11-12 091941.png"/>
          <p:cNvPicPr preferRelativeResize="0">
            <a:picLocks noChangeAspect="1"/>
          </p:cNvPicPr>
          <p:nvPr/>
        </p:nvPicPr>
        <p:blipFill>
          <a:blip r:embed="rId3" cstate="email">
            <a:alphaModFix/>
            <a:extLst>
              <a:ext uri="{28A0092B-C50C-407E-A947-70E740481C1C}">
                <a14:useLocalDpi xmlns:a14="http://schemas.microsoft.com/office/drawing/2010/main"/>
              </a:ext>
            </a:extLst>
          </a:blip>
          <a:srcRect l="4981" t="13107" r="3505" b="20586"/>
          <a:stretch>
            <a:fillRect/>
          </a:stretch>
        </p:blipFill>
        <p:spPr>
          <a:xfrm>
            <a:off x="279400" y="2819401"/>
            <a:ext cx="6299200" cy="3124200"/>
          </a:xfrm>
          <a:prstGeom prst="rect">
            <a:avLst/>
          </a:prstGeom>
          <a:noFill/>
          <a:ln>
            <a:noFill/>
          </a:ln>
        </p:spPr>
      </p:pic>
      <p:sp>
        <p:nvSpPr>
          <p:cNvPr id="3" name="Title 2">
            <a:extLst>
              <a:ext uri="{FF2B5EF4-FFF2-40B4-BE49-F238E27FC236}">
                <a16:creationId xmlns:a16="http://schemas.microsoft.com/office/drawing/2014/main" id="{86AFCBE4-38AE-4A8F-F728-B4B694F68067}"/>
              </a:ext>
            </a:extLst>
          </p:cNvPr>
          <p:cNvSpPr>
            <a:spLocks noGrp="1"/>
          </p:cNvSpPr>
          <p:nvPr>
            <p:ph type="title"/>
          </p:nvPr>
        </p:nvSpPr>
        <p:spPr>
          <a:xfrm>
            <a:off x="520700" y="377825"/>
            <a:ext cx="3958066" cy="2098675"/>
          </a:xfrm>
        </p:spPr>
        <p:txBody>
          <a:bodyPr>
            <a:normAutofit fontScale="90000"/>
          </a:bodyPr>
          <a:lstStyle/>
          <a:p>
            <a:pPr lvl="0">
              <a:spcBef>
                <a:spcPts val="0"/>
              </a:spcBef>
            </a:pPr>
            <a:r>
              <a:rPr lang="en-US" dirty="0"/>
              <a:t>2025-2026 Ci3T Professional Learning Series</a:t>
            </a:r>
            <a:br>
              <a:rPr lang="en-US" dirty="0"/>
            </a:br>
            <a:r>
              <a:rPr lang="en-US" sz="3600" b="0" dirty="0">
                <a:solidFill>
                  <a:schemeClr val="accent6"/>
                </a:solidFill>
              </a:rPr>
              <a:t>Training Schedule</a:t>
            </a:r>
          </a:p>
        </p:txBody>
      </p:sp>
      <p:pic>
        <p:nvPicPr>
          <p:cNvPr id="1007" name="Google Shape;1007;g399434b4473_0_525" title="Screenshot 2025-11-12 091931.png"/>
          <p:cNvPicPr preferRelativeResize="0"/>
          <p:nvPr/>
        </p:nvPicPr>
        <p:blipFill rotWithShape="1">
          <a:blip r:embed="rId4" cstate="email">
            <a:alphaModFix/>
            <a:extLst>
              <a:ext uri="{28A0092B-C50C-407E-A947-70E740481C1C}">
                <a14:useLocalDpi xmlns:a14="http://schemas.microsoft.com/office/drawing/2010/main"/>
              </a:ext>
            </a:extLst>
          </a:blip>
          <a:srcRect l="5479" t="5022" r="3612"/>
          <a:stretch>
            <a:fillRect/>
          </a:stretch>
        </p:blipFill>
        <p:spPr>
          <a:xfrm>
            <a:off x="5499100" y="203199"/>
            <a:ext cx="6604000" cy="7080499"/>
          </a:xfrm>
          <a:prstGeom prst="rect">
            <a:avLst/>
          </a:prstGeom>
          <a:ln>
            <a:solidFill>
              <a:schemeClr val="accent6"/>
            </a:solid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07"/>
                                        </p:tgtEl>
                                        <p:attrNameLst>
                                          <p:attrName>style.visibility</p:attrName>
                                        </p:attrNameLst>
                                      </p:cBhvr>
                                      <p:to>
                                        <p:strVal val="visible"/>
                                      </p:to>
                                    </p:set>
                                    <p:anim calcmode="lin" valueType="num">
                                      <p:cBhvr additive="base">
                                        <p:cTn id="7" dur="500" fill="hold"/>
                                        <p:tgtEl>
                                          <p:spTgt spid="1007"/>
                                        </p:tgtEl>
                                        <p:attrNameLst>
                                          <p:attrName>ppt_x</p:attrName>
                                        </p:attrNameLst>
                                      </p:cBhvr>
                                      <p:tavLst>
                                        <p:tav tm="0">
                                          <p:val>
                                            <p:strVal val="1+#ppt_w/2"/>
                                          </p:val>
                                        </p:tav>
                                        <p:tav tm="100000">
                                          <p:val>
                                            <p:strVal val="#ppt_x"/>
                                          </p:val>
                                        </p:tav>
                                      </p:tavLst>
                                    </p:anim>
                                    <p:anim calcmode="lin" valueType="num">
                                      <p:cBhvr additive="base">
                                        <p:cTn id="8" dur="500" fill="hold"/>
                                        <p:tgtEl>
                                          <p:spTgt spid="100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Shape 1005">
          <a:extLst>
            <a:ext uri="{FF2B5EF4-FFF2-40B4-BE49-F238E27FC236}">
              <a16:creationId xmlns:a16="http://schemas.microsoft.com/office/drawing/2014/main" id="{50F334AF-9E2B-0B6B-8852-CC3EAB27926B}"/>
            </a:ext>
          </a:extLst>
        </p:cNvPr>
        <p:cNvGrpSpPr/>
        <p:nvPr/>
      </p:nvGrpSpPr>
      <p:grpSpPr>
        <a:xfrm>
          <a:off x="0" y="0"/>
          <a:ext cx="0" cy="0"/>
          <a:chOff x="0" y="0"/>
          <a:chExt cx="0" cy="0"/>
        </a:xfrm>
      </p:grpSpPr>
      <p:pic>
        <p:nvPicPr>
          <p:cNvPr id="1008" name="Google Shape;1008;g399434b4473_0_525">
            <a:extLst>
              <a:ext uri="{FF2B5EF4-FFF2-40B4-BE49-F238E27FC236}">
                <a16:creationId xmlns:a16="http://schemas.microsoft.com/office/drawing/2014/main" id="{43AB6B7A-3290-D06D-F228-FA3156AFC29A}"/>
              </a:ext>
            </a:extLst>
          </p:cNvPr>
          <p:cNvPicPr preferRelativeResize="0">
            <a:picLocks noChangeAspect="1"/>
          </p:cNvPicPr>
          <p:nvPr/>
        </p:nvPicPr>
        <p:blipFill>
          <a:blip r:embed="rId3" cstate="email">
            <a:alphaModFix/>
            <a:extLst>
              <a:ext uri="{28A0092B-C50C-407E-A947-70E740481C1C}">
                <a14:useLocalDpi xmlns:a14="http://schemas.microsoft.com/office/drawing/2010/main"/>
              </a:ext>
            </a:extLst>
          </a:blip>
          <a:srcRect/>
          <a:stretch>
            <a:fillRect/>
          </a:stretch>
        </p:blipFill>
        <p:spPr>
          <a:xfrm>
            <a:off x="292099" y="3101975"/>
            <a:ext cx="6204634" cy="3108960"/>
          </a:xfrm>
          <a:prstGeom prst="rect">
            <a:avLst/>
          </a:prstGeom>
          <a:noFill/>
          <a:ln>
            <a:noFill/>
          </a:ln>
        </p:spPr>
      </p:pic>
      <p:sp>
        <p:nvSpPr>
          <p:cNvPr id="3" name="Title 2">
            <a:extLst>
              <a:ext uri="{FF2B5EF4-FFF2-40B4-BE49-F238E27FC236}">
                <a16:creationId xmlns:a16="http://schemas.microsoft.com/office/drawing/2014/main" id="{81ACC1AF-DC4E-4FEE-33E6-8A303E216EB0}"/>
              </a:ext>
            </a:extLst>
          </p:cNvPr>
          <p:cNvSpPr>
            <a:spLocks noGrp="1"/>
          </p:cNvSpPr>
          <p:nvPr>
            <p:ph type="title"/>
          </p:nvPr>
        </p:nvSpPr>
        <p:spPr>
          <a:xfrm>
            <a:off x="520700" y="377825"/>
            <a:ext cx="3958066" cy="2098675"/>
          </a:xfrm>
        </p:spPr>
        <p:txBody>
          <a:bodyPr>
            <a:normAutofit fontScale="90000"/>
          </a:bodyPr>
          <a:lstStyle/>
          <a:p>
            <a:pPr lvl="0">
              <a:spcBef>
                <a:spcPts val="0"/>
              </a:spcBef>
            </a:pPr>
            <a:r>
              <a:rPr lang="en-US" dirty="0"/>
              <a:t>2025-2026 Ci3T </a:t>
            </a:r>
            <a:r>
              <a:rPr lang="en-US" dirty="0">
                <a:solidFill>
                  <a:schemeClr val="accent5"/>
                </a:solidFill>
              </a:rPr>
              <a:t>Implementation </a:t>
            </a:r>
            <a:r>
              <a:rPr lang="en-US" dirty="0"/>
              <a:t>Professional Learning Series</a:t>
            </a:r>
            <a:endParaRPr lang="en-US" sz="3600" b="0" dirty="0">
              <a:solidFill>
                <a:schemeClr val="accent5"/>
              </a:solidFill>
            </a:endParaRPr>
          </a:p>
        </p:txBody>
      </p:sp>
      <p:pic>
        <p:nvPicPr>
          <p:cNvPr id="1007" name="Google Shape;1007;g399434b4473_0_525">
            <a:extLst>
              <a:ext uri="{FF2B5EF4-FFF2-40B4-BE49-F238E27FC236}">
                <a16:creationId xmlns:a16="http://schemas.microsoft.com/office/drawing/2014/main" id="{C7A02BD4-7D5A-12E3-A5A4-F0FA2DC39619}"/>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a:fillRect/>
          </a:stretch>
        </p:blipFill>
        <p:spPr>
          <a:xfrm>
            <a:off x="5270500" y="183902"/>
            <a:ext cx="6832600" cy="6674098"/>
          </a:xfrm>
          <a:prstGeom prst="rect">
            <a:avLst/>
          </a:prstGeom>
          <a:ln>
            <a:solidFill>
              <a:schemeClr val="accent6"/>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94617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07"/>
                                        </p:tgtEl>
                                        <p:attrNameLst>
                                          <p:attrName>style.visibility</p:attrName>
                                        </p:attrNameLst>
                                      </p:cBhvr>
                                      <p:to>
                                        <p:strVal val="visible"/>
                                      </p:to>
                                    </p:set>
                                    <p:anim calcmode="lin" valueType="num">
                                      <p:cBhvr additive="base">
                                        <p:cTn id="7" dur="500" fill="hold"/>
                                        <p:tgtEl>
                                          <p:spTgt spid="1007"/>
                                        </p:tgtEl>
                                        <p:attrNameLst>
                                          <p:attrName>ppt_x</p:attrName>
                                        </p:attrNameLst>
                                      </p:cBhvr>
                                      <p:tavLst>
                                        <p:tav tm="0">
                                          <p:val>
                                            <p:strVal val="1+#ppt_w/2"/>
                                          </p:val>
                                        </p:tav>
                                        <p:tav tm="100000">
                                          <p:val>
                                            <p:strVal val="#ppt_x"/>
                                          </p:val>
                                        </p:tav>
                                      </p:tavLst>
                                    </p:anim>
                                    <p:anim calcmode="lin" valueType="num">
                                      <p:cBhvr additive="base">
                                        <p:cTn id="8" dur="500" fill="hold"/>
                                        <p:tgtEl>
                                          <p:spTgt spid="100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rapezoid 10">
            <a:extLst>
              <a:ext uri="{FF2B5EF4-FFF2-40B4-BE49-F238E27FC236}">
                <a16:creationId xmlns:a16="http://schemas.microsoft.com/office/drawing/2014/main" id="{7799C258-68B7-4C46-A2F5-4D8B3BB56F63}"/>
              </a:ext>
            </a:extLst>
          </p:cNvPr>
          <p:cNvSpPr/>
          <p:nvPr/>
        </p:nvSpPr>
        <p:spPr>
          <a:xfrm>
            <a:off x="2019300" y="3129625"/>
            <a:ext cx="8153399" cy="3609975"/>
          </a:xfrm>
          <a:prstGeom prst="trapezoid">
            <a:avLst>
              <a:gd name="adj" fmla="val 71146"/>
            </a:avLst>
          </a:prstGeom>
          <a:noFill/>
          <a:ln>
            <a:solidFill>
              <a:srgbClr val="11FF7D"/>
            </a:solidFill>
          </a:ln>
          <a:effectLst>
            <a:glow rad="228600">
              <a:srgbClr val="11FF7D">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8">
            <a:extLst>
              <a:ext uri="{FF2B5EF4-FFF2-40B4-BE49-F238E27FC236}">
                <a16:creationId xmlns:a16="http://schemas.microsoft.com/office/drawing/2014/main" id="{C00D6114-8289-5622-8C84-9183D0D0897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p:blipFill>
        <p:spPr bwMode="auto">
          <a:xfrm rot="590232">
            <a:off x="5928695" y="2608365"/>
            <a:ext cx="3442747" cy="176377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9" name="Picture 11">
            <a:extLst>
              <a:ext uri="{FF2B5EF4-FFF2-40B4-BE49-F238E27FC236}">
                <a16:creationId xmlns:a16="http://schemas.microsoft.com/office/drawing/2014/main" id="{A4D32405-2AC0-CC95-744B-6669712B268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rot="1180945">
            <a:off x="8621272" y="1916438"/>
            <a:ext cx="3055866" cy="153925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Right Arrow 1">
            <a:extLst>
              <a:ext uri="{FF2B5EF4-FFF2-40B4-BE49-F238E27FC236}">
                <a16:creationId xmlns:a16="http://schemas.microsoft.com/office/drawing/2014/main" id="{F9EA4572-5915-F2A1-E260-3F65C8B7897E}"/>
              </a:ext>
            </a:extLst>
          </p:cNvPr>
          <p:cNvSpPr>
            <a:spLocks noChangeArrowheads="1"/>
          </p:cNvSpPr>
          <p:nvPr/>
        </p:nvSpPr>
        <p:spPr bwMode="auto">
          <a:xfrm rot="2522493">
            <a:off x="144709" y="2950785"/>
            <a:ext cx="4010025" cy="2943225"/>
          </a:xfrm>
          <a:prstGeom prst="rightArrow">
            <a:avLst>
              <a:gd name="adj1" fmla="val 50000"/>
              <a:gd name="adj2" fmla="val 50001"/>
            </a:avLst>
          </a:prstGeom>
          <a:solidFill>
            <a:srgbClr val="4F81BD"/>
          </a:solidFill>
          <a:ln>
            <a:noFill/>
          </a:ln>
          <a:effectLst>
            <a:outerShdw blurRad="57150" dist="19050" dir="5400000" algn="ctr" rotWithShape="0">
              <a:srgbClr val="000000">
                <a:alpha val="6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prstClr val="white"/>
                </a:solidFill>
                <a:effectLst/>
                <a:uLnTx/>
                <a:uFillTx/>
                <a:latin typeface="Calibri" panose="020F0502020204030204"/>
                <a:ea typeface="MS PGothic" charset="-128"/>
              </a:rPr>
              <a:t>District &amp; State Standard</a:t>
            </a:r>
            <a:r>
              <a:rPr kumimoji="0" lang="en-US" sz="2000" b="0" i="0" u="none" strike="noStrike" kern="0" cap="none" spc="0" normalizeH="0" baseline="0" noProof="0">
                <a:ln>
                  <a:noFill/>
                </a:ln>
                <a:solidFill>
                  <a:prstClr val="white"/>
                </a:solidFill>
                <a:effectLst/>
                <a:uLnTx/>
                <a:uFillTx/>
                <a:latin typeface="Calibri" panose="020F0502020204030204"/>
                <a:ea typeface="MS PGothic" charset="-128"/>
              </a:rPr>
              <a:t>s</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prstClr val="white"/>
                </a:solidFill>
                <a:effectLst/>
                <a:uLnTx/>
                <a:uFillTx/>
                <a:latin typeface="Calibri" panose="020F0502020204030204"/>
                <a:ea typeface="MS PGothic" charset="-128"/>
              </a:rPr>
              <a:t>High-Quality Instruction</a:t>
            </a:r>
          </a:p>
        </p:txBody>
      </p:sp>
      <p:sp>
        <p:nvSpPr>
          <p:cNvPr id="3" name="Right Arrow 2">
            <a:extLst>
              <a:ext uri="{FF2B5EF4-FFF2-40B4-BE49-F238E27FC236}">
                <a16:creationId xmlns:a16="http://schemas.microsoft.com/office/drawing/2014/main" id="{2D336FCE-9EE7-576A-33FC-26DE30DC34F2}"/>
              </a:ext>
            </a:extLst>
          </p:cNvPr>
          <p:cNvSpPr>
            <a:spLocks noChangeArrowheads="1"/>
          </p:cNvSpPr>
          <p:nvPr/>
        </p:nvSpPr>
        <p:spPr bwMode="auto">
          <a:xfrm rot="2522493">
            <a:off x="773360" y="1356935"/>
            <a:ext cx="4010025" cy="2943225"/>
          </a:xfrm>
          <a:prstGeom prst="rightArrow">
            <a:avLst>
              <a:gd name="adj1" fmla="val 50000"/>
              <a:gd name="adj2" fmla="val 50001"/>
            </a:avLst>
          </a:prstGeom>
          <a:solidFill>
            <a:srgbClr val="4F81BD"/>
          </a:solidFill>
          <a:ln>
            <a:noFill/>
          </a:ln>
          <a:effectLst>
            <a:outerShdw blurRad="57150" dist="19050" dir="5400000" algn="ctr" rotWithShape="0">
              <a:srgbClr val="000000">
                <a:alpha val="6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prstClr val="white"/>
                </a:solidFill>
                <a:effectLst/>
                <a:uLnTx/>
                <a:uFillTx/>
                <a:latin typeface="Calibri" panose="020F0502020204030204"/>
                <a:ea typeface="MS PGothic" charset="-128"/>
              </a:rPr>
              <a:t>Reading Street  </a:t>
            </a:r>
          </a:p>
        </p:txBody>
      </p:sp>
      <p:sp>
        <p:nvSpPr>
          <p:cNvPr id="4" name="Right Arrow 3">
            <a:extLst>
              <a:ext uri="{FF2B5EF4-FFF2-40B4-BE49-F238E27FC236}">
                <a16:creationId xmlns:a16="http://schemas.microsoft.com/office/drawing/2014/main" id="{8C9FF68F-5B03-2E09-9144-552724678D6B}"/>
              </a:ext>
            </a:extLst>
          </p:cNvPr>
          <p:cNvSpPr>
            <a:spLocks noChangeArrowheads="1"/>
          </p:cNvSpPr>
          <p:nvPr/>
        </p:nvSpPr>
        <p:spPr bwMode="auto">
          <a:xfrm rot="2482386">
            <a:off x="2111075" y="3265195"/>
            <a:ext cx="4010025" cy="2943225"/>
          </a:xfrm>
          <a:prstGeom prst="rightArrow">
            <a:avLst>
              <a:gd name="adj1" fmla="val 50000"/>
              <a:gd name="adj2" fmla="val 50001"/>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white"/>
                </a:solidFill>
                <a:effectLst/>
                <a:uLnTx/>
                <a:uFillTx/>
                <a:latin typeface="Calibri" panose="020F0502020204030204"/>
                <a:ea typeface="MS PGothic" charset="-128"/>
              </a:rPr>
              <a:t>P</a:t>
            </a:r>
            <a:r>
              <a:rPr kumimoji="0" lang="en-US" sz="2000" b="1" i="0" u="none" strike="noStrike" kern="0" cap="none" spc="0" normalizeH="0" baseline="0" noProof="0">
                <a:ln>
                  <a:noFill/>
                </a:ln>
                <a:solidFill>
                  <a:prstClr val="white"/>
                </a:solidFill>
                <a:effectLst/>
                <a:uLnTx/>
                <a:uFillTx/>
                <a:latin typeface="Calibri" panose="020F0502020204030204"/>
                <a:ea typeface="MS PGothic" charset="-128"/>
              </a:rPr>
              <a:t>ositive behavioral </a:t>
            </a:r>
            <a:r>
              <a:rPr lang="en-US" sz="2000" b="1" kern="0">
                <a:solidFill>
                  <a:prstClr val="white"/>
                </a:solidFill>
                <a:latin typeface="Calibri" panose="020F0502020204030204"/>
                <a:ea typeface="MS PGothic" charset="-128"/>
              </a:rPr>
              <a:t>interventions</a:t>
            </a:r>
            <a:r>
              <a:rPr kumimoji="0" lang="en-US" sz="2000" b="1" i="0" u="none" strike="noStrike" kern="0" cap="none" spc="0" normalizeH="0" baseline="0" noProof="0">
                <a:ln>
                  <a:noFill/>
                </a:ln>
                <a:solidFill>
                  <a:prstClr val="white"/>
                </a:solidFill>
                <a:effectLst/>
                <a:uLnTx/>
                <a:uFillTx/>
                <a:latin typeface="Calibri" panose="020F0502020204030204"/>
                <a:ea typeface="MS PGothic" charset="-128"/>
              </a:rPr>
              <a:t> and supports </a:t>
            </a:r>
          </a:p>
        </p:txBody>
      </p:sp>
      <p:grpSp>
        <p:nvGrpSpPr>
          <p:cNvPr id="5" name="Group 4">
            <a:extLst>
              <a:ext uri="{FF2B5EF4-FFF2-40B4-BE49-F238E27FC236}">
                <a16:creationId xmlns:a16="http://schemas.microsoft.com/office/drawing/2014/main" id="{18044786-2319-7D1A-78AD-2F3DA1BBF268}"/>
              </a:ext>
            </a:extLst>
          </p:cNvPr>
          <p:cNvGrpSpPr/>
          <p:nvPr/>
        </p:nvGrpSpPr>
        <p:grpSpPr>
          <a:xfrm>
            <a:off x="8822993" y="4260468"/>
            <a:ext cx="3369007" cy="2111375"/>
            <a:chOff x="6322875" y="4283618"/>
            <a:chExt cx="3369007" cy="2111375"/>
          </a:xfrm>
        </p:grpSpPr>
        <p:sp>
          <p:nvSpPr>
            <p:cNvPr id="6" name="Left Arrow 5">
              <a:extLst>
                <a:ext uri="{FF2B5EF4-FFF2-40B4-BE49-F238E27FC236}">
                  <a16:creationId xmlns:a16="http://schemas.microsoft.com/office/drawing/2014/main" id="{DC3CB167-2CF1-64D4-314A-B519C36319F4}"/>
                </a:ext>
              </a:extLst>
            </p:cNvPr>
            <p:cNvSpPr/>
            <p:nvPr/>
          </p:nvSpPr>
          <p:spPr bwMode="auto">
            <a:xfrm rot="19607267">
              <a:off x="6322875" y="4283618"/>
              <a:ext cx="3369007" cy="2111375"/>
            </a:xfrm>
            <a:prstGeom prst="leftArrow">
              <a:avLst/>
            </a:prstGeom>
            <a:solidFill>
              <a:srgbClr val="4F81BD">
                <a:lumMod val="20000"/>
                <a:lumOff val="80000"/>
              </a:srgbClr>
            </a:solidFill>
            <a:ln w="25400" cap="flat" cmpd="sng" algn="ctr">
              <a:solidFill>
                <a:srgbClr val="4F81BD">
                  <a:shade val="50000"/>
                </a:srgbClr>
              </a:solidFill>
              <a:prstDash val="solid"/>
            </a:ln>
            <a:effectLst/>
          </p:spPr>
          <p:txBody>
            <a:bodyPr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70C0"/>
                </a:solidFill>
                <a:effectLst/>
                <a:uLnTx/>
                <a:uFillTx/>
                <a:latin typeface="Calibri" panose="020F0502020204030204"/>
                <a:ea typeface="+mn-ea"/>
                <a:cs typeface="+mn-cs"/>
              </a:endParaRPr>
            </a:p>
          </p:txBody>
        </p:sp>
        <p:pic>
          <p:nvPicPr>
            <p:cNvPr id="7" name="Picture 4" descr="Lions Quest">
              <a:extLst>
                <a:ext uri="{FF2B5EF4-FFF2-40B4-BE49-F238E27FC236}">
                  <a16:creationId xmlns:a16="http://schemas.microsoft.com/office/drawing/2014/main" id="{C0EA7079-B603-0703-C174-523DD912C8A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9574630">
              <a:off x="7706964" y="4743974"/>
              <a:ext cx="1368425" cy="66214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88B9078B-B4C6-BCC0-C510-C437C53D2E89}"/>
              </a:ext>
            </a:extLst>
          </p:cNvPr>
          <p:cNvGrpSpPr/>
          <p:nvPr/>
        </p:nvGrpSpPr>
        <p:grpSpPr>
          <a:xfrm>
            <a:off x="8327178" y="3478044"/>
            <a:ext cx="3281362" cy="2111375"/>
            <a:chOff x="6172200" y="4572000"/>
            <a:chExt cx="3281362" cy="2111375"/>
          </a:xfrm>
        </p:grpSpPr>
        <p:sp>
          <p:nvSpPr>
            <p:cNvPr id="9" name="Left Arrow 8">
              <a:extLst>
                <a:ext uri="{FF2B5EF4-FFF2-40B4-BE49-F238E27FC236}">
                  <a16:creationId xmlns:a16="http://schemas.microsoft.com/office/drawing/2014/main" id="{EC6FF7EE-B9EC-FB2D-998E-2B2E55426E02}"/>
                </a:ext>
              </a:extLst>
            </p:cNvPr>
            <p:cNvSpPr/>
            <p:nvPr/>
          </p:nvSpPr>
          <p:spPr bwMode="auto">
            <a:xfrm rot="19607267">
              <a:off x="6172200" y="4572000"/>
              <a:ext cx="3281362" cy="2111375"/>
            </a:xfrm>
            <a:prstGeom prst="leftArrow">
              <a:avLst/>
            </a:prstGeom>
            <a:solidFill>
              <a:srgbClr val="4F81BD">
                <a:lumMod val="20000"/>
                <a:lumOff val="80000"/>
              </a:srgbClr>
            </a:solidFill>
            <a:ln w="25400" cap="flat" cmpd="sng" algn="ctr">
              <a:solidFill>
                <a:srgbClr val="4F81BD">
                  <a:shade val="50000"/>
                </a:srgbClr>
              </a:solidFill>
              <a:prstDash val="solid"/>
            </a:ln>
            <a:effectLst/>
          </p:spPr>
          <p:txBody>
            <a:bodyPr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70C0"/>
                </a:solidFill>
                <a:effectLst/>
                <a:uLnTx/>
                <a:uFillTx/>
                <a:latin typeface="Calibri" panose="020F0502020204030204"/>
                <a:ea typeface="+mn-ea"/>
                <a:cs typeface="+mn-cs"/>
              </a:endParaRPr>
            </a:p>
          </p:txBody>
        </p:sp>
        <p:pic>
          <p:nvPicPr>
            <p:cNvPr id="10" name="Picture 2" descr="Second Step">
              <a:extLst>
                <a:ext uri="{FF2B5EF4-FFF2-40B4-BE49-F238E27FC236}">
                  <a16:creationId xmlns:a16="http://schemas.microsoft.com/office/drawing/2014/main" id="{77BD7F97-E142-3427-4B35-7781AE06718E}"/>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19510097">
              <a:off x="6987798" y="5253605"/>
              <a:ext cx="2223203" cy="3293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3EEB94ED-E584-6D9A-9A14-FAEB64092E10}"/>
              </a:ext>
            </a:extLst>
          </p:cNvPr>
          <p:cNvGrpSpPr>
            <a:grpSpLocks/>
          </p:cNvGrpSpPr>
          <p:nvPr/>
        </p:nvGrpSpPr>
        <p:grpSpPr bwMode="auto">
          <a:xfrm>
            <a:off x="7628747" y="2820861"/>
            <a:ext cx="3416135" cy="2111375"/>
            <a:chOff x="5762729" y="3050778"/>
            <a:chExt cx="3416135" cy="2111375"/>
          </a:xfrm>
        </p:grpSpPr>
        <p:sp>
          <p:nvSpPr>
            <p:cNvPr id="13" name="Left Arrow 12">
              <a:extLst>
                <a:ext uri="{FF2B5EF4-FFF2-40B4-BE49-F238E27FC236}">
                  <a16:creationId xmlns:a16="http://schemas.microsoft.com/office/drawing/2014/main" id="{53598BF0-89D6-CB46-35FF-94E308829113}"/>
                </a:ext>
              </a:extLst>
            </p:cNvPr>
            <p:cNvSpPr/>
            <p:nvPr/>
          </p:nvSpPr>
          <p:spPr>
            <a:xfrm rot="19607267">
              <a:off x="5762729" y="3050778"/>
              <a:ext cx="3416135" cy="2111375"/>
            </a:xfrm>
            <a:prstGeom prst="leftArrow">
              <a:avLst/>
            </a:prstGeom>
            <a:solidFill>
              <a:srgbClr val="4F81BD">
                <a:lumMod val="20000"/>
                <a:lumOff val="80000"/>
              </a:srgbClr>
            </a:solidFill>
            <a:ln w="25400" cap="flat" cmpd="sng" algn="ctr">
              <a:solidFill>
                <a:srgbClr val="4F81BD">
                  <a:shade val="50000"/>
                </a:srgbClr>
              </a:solidFill>
              <a:prstDash val="solid"/>
            </a:ln>
            <a:effectLst/>
          </p:spPr>
          <p:txBody>
            <a:bodyPr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70C0"/>
                </a:solidFill>
                <a:effectLst/>
                <a:uLnTx/>
                <a:uFillTx/>
                <a:latin typeface="Calibri" panose="020F0502020204030204"/>
                <a:ea typeface="+mn-ea"/>
                <a:cs typeface="+mn-cs"/>
              </a:endParaRPr>
            </a:p>
          </p:txBody>
        </p:sp>
        <p:pic>
          <p:nvPicPr>
            <p:cNvPr id="14" name="Picture 3">
              <a:extLst>
                <a:ext uri="{FF2B5EF4-FFF2-40B4-BE49-F238E27FC236}">
                  <a16:creationId xmlns:a16="http://schemas.microsoft.com/office/drawing/2014/main" id="{052244F4-8E89-8C6C-0C55-B1F5B0D08D9E}"/>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rot="-1975494">
              <a:off x="6583363" y="3767138"/>
              <a:ext cx="22272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14">
            <a:extLst>
              <a:ext uri="{FF2B5EF4-FFF2-40B4-BE49-F238E27FC236}">
                <a16:creationId xmlns:a16="http://schemas.microsoft.com/office/drawing/2014/main" id="{22BE01C0-05EE-C02C-A7CF-5C96E509CBA8}"/>
              </a:ext>
            </a:extLst>
          </p:cNvPr>
          <p:cNvGrpSpPr/>
          <p:nvPr/>
        </p:nvGrpSpPr>
        <p:grpSpPr>
          <a:xfrm>
            <a:off x="6984454" y="2056801"/>
            <a:ext cx="3508545" cy="2169520"/>
            <a:chOff x="4143676" y="2079951"/>
            <a:chExt cx="3508545" cy="2169520"/>
          </a:xfrm>
        </p:grpSpPr>
        <p:sp>
          <p:nvSpPr>
            <p:cNvPr id="16" name="Left Arrow 15">
              <a:extLst>
                <a:ext uri="{FF2B5EF4-FFF2-40B4-BE49-F238E27FC236}">
                  <a16:creationId xmlns:a16="http://schemas.microsoft.com/office/drawing/2014/main" id="{04C0FABB-3F2F-5ED4-9846-14CE4642617C}"/>
                </a:ext>
              </a:extLst>
            </p:cNvPr>
            <p:cNvSpPr/>
            <p:nvPr/>
          </p:nvSpPr>
          <p:spPr>
            <a:xfrm rot="19657824">
              <a:off x="4143676" y="2138224"/>
              <a:ext cx="3508545" cy="2111247"/>
            </a:xfrm>
            <a:prstGeom prst="leftArrow">
              <a:avLst/>
            </a:prstGeom>
            <a:solidFill>
              <a:srgbClr val="4F81BD">
                <a:lumMod val="20000"/>
                <a:lumOff val="80000"/>
              </a:srgbClr>
            </a:solidFill>
            <a:ln w="25400" cap="flat" cmpd="sng" algn="ctr">
              <a:solidFill>
                <a:srgbClr val="4F81BD">
                  <a:shade val="50000"/>
                </a:srgbClr>
              </a:solidFill>
              <a:prstDash val="solid"/>
            </a:ln>
            <a:effectLst/>
          </p:spPr>
          <p:txBody>
            <a:bodyPr anchor="ct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srgbClr val="0070C0"/>
                  </a:solidFill>
                  <a:effectLst/>
                  <a:uLnTx/>
                  <a:uFillTx/>
                  <a:latin typeface="Calibri" panose="020F0502020204030204"/>
                  <a:ea typeface="+mn-ea"/>
                  <a:cs typeface="+mn-cs"/>
                </a:rPr>
                <a:t>Positive Action </a:t>
              </a:r>
            </a:p>
          </p:txBody>
        </p:sp>
        <p:pic>
          <p:nvPicPr>
            <p:cNvPr id="17" name="Picture 16">
              <a:extLst>
                <a:ext uri="{FF2B5EF4-FFF2-40B4-BE49-F238E27FC236}">
                  <a16:creationId xmlns:a16="http://schemas.microsoft.com/office/drawing/2014/main" id="{3353E046-EF43-2C12-FA2B-8FCB65477E1C}"/>
                </a:ext>
              </a:extLst>
            </p:cNvPr>
            <p:cNvPicPr>
              <a:picLocks noChangeAspect="1"/>
            </p:cNvPicPr>
            <p:nvPr/>
          </p:nvPicPr>
          <p:blipFill rotWithShape="1">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l="-4173" t="-5288" r="-2705"/>
            <a:stretch/>
          </p:blipFill>
          <p:spPr>
            <a:xfrm rot="21087965">
              <a:off x="6471363" y="2079951"/>
              <a:ext cx="851534" cy="883011"/>
            </a:xfrm>
            <a:prstGeom prst="ellipse">
              <a:avLst/>
            </a:prstGeom>
            <a:solidFill>
              <a:srgbClr val="4F81BD">
                <a:lumMod val="20000"/>
                <a:lumOff val="80000"/>
              </a:srgbClr>
            </a:solidFill>
          </p:spPr>
        </p:pic>
      </p:grpSp>
    </p:spTree>
    <p:extLst>
      <p:ext uri="{BB962C8B-B14F-4D97-AF65-F5344CB8AC3E}">
        <p14:creationId xmlns:p14="http://schemas.microsoft.com/office/powerpoint/2010/main" val="1178581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par>
                          <p:cTn id="8" fill="hold">
                            <p:stCondLst>
                              <p:cond delay="2000"/>
                            </p:stCondLst>
                            <p:childTnLst>
                              <p:par>
                                <p:cTn id="9" presetID="26" presetClass="emph" presetSubtype="0" fill="hold" grpId="1" nodeType="afterEffect">
                                  <p:stCondLst>
                                    <p:cond delay="0"/>
                                  </p:stCondLst>
                                  <p:childTnLst>
                                    <p:animEffect transition="out" filter="fade">
                                      <p:cBhvr>
                                        <p:cTn id="10" dur="500" tmFilter="0, 0; .2, .5; .8, .5; 1, 0"/>
                                        <p:tgtEl>
                                          <p:spTgt spid="11"/>
                                        </p:tgtEl>
                                      </p:cBhvr>
                                    </p:animEffect>
                                    <p:animScale>
                                      <p:cBhvr>
                                        <p:cTn id="11" dur="250" autoRev="1" fill="hold"/>
                                        <p:tgtEl>
                                          <p:spTgt spid="11"/>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2" presetClass="entr" presetSubtype="9"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0-#ppt_w/2"/>
                                          </p:val>
                                        </p:tav>
                                        <p:tav tm="100000">
                                          <p:val>
                                            <p:strVal val="#ppt_x"/>
                                          </p:val>
                                        </p:tav>
                                      </p:tavLst>
                                    </p:anim>
                                    <p:anim calcmode="lin" valueType="num">
                                      <p:cBhvr additive="base">
                                        <p:cTn id="17"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9"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0-#ppt_w/2"/>
                                          </p:val>
                                        </p:tav>
                                        <p:tav tm="100000">
                                          <p:val>
                                            <p:strVal val="#ppt_x"/>
                                          </p:val>
                                        </p:tav>
                                      </p:tavLst>
                                    </p:anim>
                                    <p:anim calcmode="lin" valueType="num">
                                      <p:cBhvr additive="base">
                                        <p:cTn id="23"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9" presetClass="exit" presetSubtype="0" fill="hold" grpId="0" nodeType="clickEffect">
                                  <p:stCondLst>
                                    <p:cond delay="0"/>
                                  </p:stCondLst>
                                  <p:childTnLst>
                                    <p:animEffect transition="out" filter="dissolve">
                                      <p:cBhvr>
                                        <p:cTn id="27" dur="500"/>
                                        <p:tgtEl>
                                          <p:spTgt spid="2"/>
                                        </p:tgtEl>
                                      </p:cBhvr>
                                    </p:animEffect>
                                    <p:set>
                                      <p:cBhvr>
                                        <p:cTn id="28" dur="1" fill="hold">
                                          <p:stCondLst>
                                            <p:cond delay="499"/>
                                          </p:stCondLst>
                                        </p:cTn>
                                        <p:tgtEl>
                                          <p:spTgt spid="2"/>
                                        </p:tgtEl>
                                        <p:attrNameLst>
                                          <p:attrName>style.visibility</p:attrName>
                                        </p:attrNameLst>
                                      </p:cBhvr>
                                      <p:to>
                                        <p:strVal val="hidden"/>
                                      </p:to>
                                    </p:set>
                                  </p:childTnLst>
                                </p:cTn>
                              </p:par>
                              <p:par>
                                <p:cTn id="29" presetID="9" presetClass="exit" presetSubtype="0" fill="hold" grpId="0" nodeType="withEffect">
                                  <p:stCondLst>
                                    <p:cond delay="0"/>
                                  </p:stCondLst>
                                  <p:childTnLst>
                                    <p:animEffect transition="out" filter="dissolve">
                                      <p:cBhvr>
                                        <p:cTn id="30" dur="500"/>
                                        <p:tgtEl>
                                          <p:spTgt spid="3"/>
                                        </p:tgtEl>
                                      </p:cBhvr>
                                    </p:animEffect>
                                    <p:set>
                                      <p:cBhvr>
                                        <p:cTn id="31" dur="1" fill="hold">
                                          <p:stCondLst>
                                            <p:cond delay="499"/>
                                          </p:stCondLst>
                                        </p:cTn>
                                        <p:tgtEl>
                                          <p:spTgt spid="3"/>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 presetClass="entr" presetSubtype="9"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500" fill="hold"/>
                                        <p:tgtEl>
                                          <p:spTgt spid="4"/>
                                        </p:tgtEl>
                                        <p:attrNameLst>
                                          <p:attrName>ppt_x</p:attrName>
                                        </p:attrNameLst>
                                      </p:cBhvr>
                                      <p:tavLst>
                                        <p:tav tm="0">
                                          <p:val>
                                            <p:strVal val="0-#ppt_w/2"/>
                                          </p:val>
                                        </p:tav>
                                        <p:tav tm="100000">
                                          <p:val>
                                            <p:strVal val="#ppt_x"/>
                                          </p:val>
                                        </p:tav>
                                      </p:tavLst>
                                    </p:anim>
                                    <p:anim calcmode="lin" valueType="num">
                                      <p:cBhvr additive="base">
                                        <p:cTn id="37" dur="500" fill="hold"/>
                                        <p:tgtEl>
                                          <p:spTgt spid="4"/>
                                        </p:tgtEl>
                                        <p:attrNameLst>
                                          <p:attrName>ppt_y</p:attrName>
                                        </p:attrNameLst>
                                      </p:cBhvr>
                                      <p:tavLst>
                                        <p:tav tm="0">
                                          <p:val>
                                            <p:strVal val="0-#ppt_h/2"/>
                                          </p:val>
                                        </p:tav>
                                        <p:tav tm="100000">
                                          <p:val>
                                            <p:strVal val="#ppt_y"/>
                                          </p:val>
                                        </p:tav>
                                      </p:tavLst>
                                    </p:anim>
                                  </p:childTnLst>
                                </p:cTn>
                              </p:par>
                              <p:par>
                                <p:cTn id="38" presetID="2" presetClass="entr" presetSubtype="2"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fill="hold"/>
                                        <p:tgtEl>
                                          <p:spTgt spid="18"/>
                                        </p:tgtEl>
                                        <p:attrNameLst>
                                          <p:attrName>ppt_x</p:attrName>
                                        </p:attrNameLst>
                                      </p:cBhvr>
                                      <p:tavLst>
                                        <p:tav tm="0">
                                          <p:val>
                                            <p:strVal val="1+#ppt_w/2"/>
                                          </p:val>
                                        </p:tav>
                                        <p:tav tm="100000">
                                          <p:val>
                                            <p:strVal val="#ppt_x"/>
                                          </p:val>
                                        </p:tav>
                                      </p:tavLst>
                                    </p:anim>
                                    <p:anim calcmode="lin" valueType="num">
                                      <p:cBhvr additive="base">
                                        <p:cTn id="41" dur="500" fill="hold"/>
                                        <p:tgtEl>
                                          <p:spTgt spid="18"/>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additive="base">
                                        <p:cTn id="44" dur="500" fill="hold"/>
                                        <p:tgtEl>
                                          <p:spTgt spid="19"/>
                                        </p:tgtEl>
                                        <p:attrNameLst>
                                          <p:attrName>ppt_x</p:attrName>
                                        </p:attrNameLst>
                                      </p:cBhvr>
                                      <p:tavLst>
                                        <p:tav tm="0">
                                          <p:val>
                                            <p:strVal val="1+#ppt_w/2"/>
                                          </p:val>
                                        </p:tav>
                                        <p:tav tm="100000">
                                          <p:val>
                                            <p:strVal val="#ppt_x"/>
                                          </p:val>
                                        </p:tav>
                                      </p:tavLst>
                                    </p:anim>
                                    <p:anim calcmode="lin" valueType="num">
                                      <p:cBhvr additive="base">
                                        <p:cTn id="45"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9" presetClass="exit" presetSubtype="0" fill="hold" grpId="0" nodeType="clickEffect">
                                  <p:stCondLst>
                                    <p:cond delay="0"/>
                                  </p:stCondLst>
                                  <p:childTnLst>
                                    <p:animEffect transition="out" filter="dissolve">
                                      <p:cBhvr>
                                        <p:cTn id="49" dur="500"/>
                                        <p:tgtEl>
                                          <p:spTgt spid="4"/>
                                        </p:tgtEl>
                                      </p:cBhvr>
                                    </p:animEffect>
                                    <p:set>
                                      <p:cBhvr>
                                        <p:cTn id="50" dur="1" fill="hold">
                                          <p:stCondLst>
                                            <p:cond delay="499"/>
                                          </p:stCondLst>
                                        </p:cTn>
                                        <p:tgtEl>
                                          <p:spTgt spid="4"/>
                                        </p:tgtEl>
                                        <p:attrNameLst>
                                          <p:attrName>style.visibility</p:attrName>
                                        </p:attrNameLst>
                                      </p:cBhvr>
                                      <p:to>
                                        <p:strVal val="hidden"/>
                                      </p:to>
                                    </p:set>
                                  </p:childTnLst>
                                </p:cTn>
                              </p:par>
                              <p:par>
                                <p:cTn id="51" presetID="9" presetClass="exit" presetSubtype="0" fill="hold" nodeType="withEffect">
                                  <p:stCondLst>
                                    <p:cond delay="0"/>
                                  </p:stCondLst>
                                  <p:childTnLst>
                                    <p:animEffect transition="out" filter="dissolve">
                                      <p:cBhvr>
                                        <p:cTn id="52" dur="500"/>
                                        <p:tgtEl>
                                          <p:spTgt spid="19"/>
                                        </p:tgtEl>
                                      </p:cBhvr>
                                    </p:animEffect>
                                    <p:set>
                                      <p:cBhvr>
                                        <p:cTn id="53" dur="1" fill="hold">
                                          <p:stCondLst>
                                            <p:cond delay="499"/>
                                          </p:stCondLst>
                                        </p:cTn>
                                        <p:tgtEl>
                                          <p:spTgt spid="19"/>
                                        </p:tgtEl>
                                        <p:attrNameLst>
                                          <p:attrName>style.visibility</p:attrName>
                                        </p:attrNameLst>
                                      </p:cBhvr>
                                      <p:to>
                                        <p:strVal val="hidden"/>
                                      </p:to>
                                    </p:set>
                                  </p:childTnLst>
                                </p:cTn>
                              </p:par>
                              <p:par>
                                <p:cTn id="54" presetID="9" presetClass="exit" presetSubtype="0" fill="hold" nodeType="withEffect">
                                  <p:stCondLst>
                                    <p:cond delay="0"/>
                                  </p:stCondLst>
                                  <p:childTnLst>
                                    <p:animEffect transition="out" filter="dissolve">
                                      <p:cBhvr>
                                        <p:cTn id="55" dur="500"/>
                                        <p:tgtEl>
                                          <p:spTgt spid="18"/>
                                        </p:tgtEl>
                                      </p:cBhvr>
                                    </p:animEffect>
                                    <p:set>
                                      <p:cBhvr>
                                        <p:cTn id="56" dur="1" fill="hold">
                                          <p:stCondLst>
                                            <p:cond delay="499"/>
                                          </p:stCondLst>
                                        </p:cTn>
                                        <p:tgtEl>
                                          <p:spTgt spid="18"/>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ntr" presetSubtype="3" fill="hold" nodeType="clickEffect">
                                  <p:stCondLst>
                                    <p:cond delay="0"/>
                                  </p:stCondLst>
                                  <p:childTnLst>
                                    <p:set>
                                      <p:cBhvr>
                                        <p:cTn id="60" dur="1" fill="hold">
                                          <p:stCondLst>
                                            <p:cond delay="0"/>
                                          </p:stCondLst>
                                        </p:cTn>
                                        <p:tgtEl>
                                          <p:spTgt spid="5"/>
                                        </p:tgtEl>
                                        <p:attrNameLst>
                                          <p:attrName>style.visibility</p:attrName>
                                        </p:attrNameLst>
                                      </p:cBhvr>
                                      <p:to>
                                        <p:strVal val="visible"/>
                                      </p:to>
                                    </p:set>
                                    <p:anim calcmode="lin" valueType="num">
                                      <p:cBhvr additive="base">
                                        <p:cTn id="61" dur="500" fill="hold"/>
                                        <p:tgtEl>
                                          <p:spTgt spid="5"/>
                                        </p:tgtEl>
                                        <p:attrNameLst>
                                          <p:attrName>ppt_x</p:attrName>
                                        </p:attrNameLst>
                                      </p:cBhvr>
                                      <p:tavLst>
                                        <p:tav tm="0">
                                          <p:val>
                                            <p:strVal val="1+#ppt_w/2"/>
                                          </p:val>
                                        </p:tav>
                                        <p:tav tm="100000">
                                          <p:val>
                                            <p:strVal val="#ppt_x"/>
                                          </p:val>
                                        </p:tav>
                                      </p:tavLst>
                                    </p:anim>
                                    <p:anim calcmode="lin" valueType="num">
                                      <p:cBhvr additive="base">
                                        <p:cTn id="62" dur="500" fill="hold"/>
                                        <p:tgtEl>
                                          <p:spTgt spid="5"/>
                                        </p:tgtEl>
                                        <p:attrNameLst>
                                          <p:attrName>ppt_y</p:attrName>
                                        </p:attrNameLst>
                                      </p:cBhvr>
                                      <p:tavLst>
                                        <p:tav tm="0">
                                          <p:val>
                                            <p:strVal val="0-#ppt_h/2"/>
                                          </p:val>
                                        </p:tav>
                                        <p:tav tm="100000">
                                          <p:val>
                                            <p:strVal val="#ppt_y"/>
                                          </p:val>
                                        </p:tav>
                                      </p:tavLst>
                                    </p:anim>
                                  </p:childTnLst>
                                </p:cTn>
                              </p:par>
                            </p:childTnLst>
                          </p:cTn>
                        </p:par>
                        <p:par>
                          <p:cTn id="63" fill="hold">
                            <p:stCondLst>
                              <p:cond delay="500"/>
                            </p:stCondLst>
                            <p:childTnLst>
                              <p:par>
                                <p:cTn id="64" presetID="2" presetClass="entr" presetSubtype="3" fill="hold" nodeType="afterEffect">
                                  <p:stCondLst>
                                    <p:cond delay="0"/>
                                  </p:stCondLst>
                                  <p:childTnLst>
                                    <p:set>
                                      <p:cBhvr>
                                        <p:cTn id="65" dur="1" fill="hold">
                                          <p:stCondLst>
                                            <p:cond delay="0"/>
                                          </p:stCondLst>
                                        </p:cTn>
                                        <p:tgtEl>
                                          <p:spTgt spid="8"/>
                                        </p:tgtEl>
                                        <p:attrNameLst>
                                          <p:attrName>style.visibility</p:attrName>
                                        </p:attrNameLst>
                                      </p:cBhvr>
                                      <p:to>
                                        <p:strVal val="visible"/>
                                      </p:to>
                                    </p:set>
                                    <p:anim calcmode="lin" valueType="num">
                                      <p:cBhvr additive="base">
                                        <p:cTn id="66" dur="500" fill="hold"/>
                                        <p:tgtEl>
                                          <p:spTgt spid="8"/>
                                        </p:tgtEl>
                                        <p:attrNameLst>
                                          <p:attrName>ppt_x</p:attrName>
                                        </p:attrNameLst>
                                      </p:cBhvr>
                                      <p:tavLst>
                                        <p:tav tm="0">
                                          <p:val>
                                            <p:strVal val="1+#ppt_w/2"/>
                                          </p:val>
                                        </p:tav>
                                        <p:tav tm="100000">
                                          <p:val>
                                            <p:strVal val="#ppt_x"/>
                                          </p:val>
                                        </p:tav>
                                      </p:tavLst>
                                    </p:anim>
                                    <p:anim calcmode="lin" valueType="num">
                                      <p:cBhvr additive="base">
                                        <p:cTn id="67" dur="500" fill="hold"/>
                                        <p:tgtEl>
                                          <p:spTgt spid="8"/>
                                        </p:tgtEl>
                                        <p:attrNameLst>
                                          <p:attrName>ppt_y</p:attrName>
                                        </p:attrNameLst>
                                      </p:cBhvr>
                                      <p:tavLst>
                                        <p:tav tm="0">
                                          <p:val>
                                            <p:strVal val="0-#ppt_h/2"/>
                                          </p:val>
                                        </p:tav>
                                        <p:tav tm="100000">
                                          <p:val>
                                            <p:strVal val="#ppt_y"/>
                                          </p:val>
                                        </p:tav>
                                      </p:tavLst>
                                    </p:anim>
                                  </p:childTnLst>
                                </p:cTn>
                              </p:par>
                            </p:childTnLst>
                          </p:cTn>
                        </p:par>
                        <p:par>
                          <p:cTn id="68" fill="hold">
                            <p:stCondLst>
                              <p:cond delay="1000"/>
                            </p:stCondLst>
                            <p:childTnLst>
                              <p:par>
                                <p:cTn id="69" presetID="2" presetClass="entr" presetSubtype="3" fill="hold" nodeType="afterEffect">
                                  <p:stCondLst>
                                    <p:cond delay="0"/>
                                  </p:stCondLst>
                                  <p:childTnLst>
                                    <p:set>
                                      <p:cBhvr>
                                        <p:cTn id="70" dur="1" fill="hold">
                                          <p:stCondLst>
                                            <p:cond delay="0"/>
                                          </p:stCondLst>
                                        </p:cTn>
                                        <p:tgtEl>
                                          <p:spTgt spid="12"/>
                                        </p:tgtEl>
                                        <p:attrNameLst>
                                          <p:attrName>style.visibility</p:attrName>
                                        </p:attrNameLst>
                                      </p:cBhvr>
                                      <p:to>
                                        <p:strVal val="visible"/>
                                      </p:to>
                                    </p:set>
                                    <p:anim calcmode="lin" valueType="num">
                                      <p:cBhvr additive="base">
                                        <p:cTn id="71" dur="500" fill="hold"/>
                                        <p:tgtEl>
                                          <p:spTgt spid="12"/>
                                        </p:tgtEl>
                                        <p:attrNameLst>
                                          <p:attrName>ppt_x</p:attrName>
                                        </p:attrNameLst>
                                      </p:cBhvr>
                                      <p:tavLst>
                                        <p:tav tm="0">
                                          <p:val>
                                            <p:strVal val="1+#ppt_w/2"/>
                                          </p:val>
                                        </p:tav>
                                        <p:tav tm="100000">
                                          <p:val>
                                            <p:strVal val="#ppt_x"/>
                                          </p:val>
                                        </p:tav>
                                      </p:tavLst>
                                    </p:anim>
                                    <p:anim calcmode="lin" valueType="num">
                                      <p:cBhvr additive="base">
                                        <p:cTn id="72" dur="500" fill="hold"/>
                                        <p:tgtEl>
                                          <p:spTgt spid="12"/>
                                        </p:tgtEl>
                                        <p:attrNameLst>
                                          <p:attrName>ppt_y</p:attrName>
                                        </p:attrNameLst>
                                      </p:cBhvr>
                                      <p:tavLst>
                                        <p:tav tm="0">
                                          <p:val>
                                            <p:strVal val="0-#ppt_h/2"/>
                                          </p:val>
                                        </p:tav>
                                        <p:tav tm="100000">
                                          <p:val>
                                            <p:strVal val="#ppt_y"/>
                                          </p:val>
                                        </p:tav>
                                      </p:tavLst>
                                    </p:anim>
                                  </p:childTnLst>
                                </p:cTn>
                              </p:par>
                            </p:childTnLst>
                          </p:cTn>
                        </p:par>
                        <p:par>
                          <p:cTn id="73" fill="hold">
                            <p:stCondLst>
                              <p:cond delay="1500"/>
                            </p:stCondLst>
                            <p:childTnLst>
                              <p:par>
                                <p:cTn id="74" presetID="2" presetClass="entr" presetSubtype="3" fill="hold" nodeType="afterEffect">
                                  <p:stCondLst>
                                    <p:cond delay="0"/>
                                  </p:stCondLst>
                                  <p:childTnLst>
                                    <p:set>
                                      <p:cBhvr>
                                        <p:cTn id="75" dur="1" fill="hold">
                                          <p:stCondLst>
                                            <p:cond delay="0"/>
                                          </p:stCondLst>
                                        </p:cTn>
                                        <p:tgtEl>
                                          <p:spTgt spid="15"/>
                                        </p:tgtEl>
                                        <p:attrNameLst>
                                          <p:attrName>style.visibility</p:attrName>
                                        </p:attrNameLst>
                                      </p:cBhvr>
                                      <p:to>
                                        <p:strVal val="visible"/>
                                      </p:to>
                                    </p:set>
                                    <p:anim calcmode="lin" valueType="num">
                                      <p:cBhvr additive="base">
                                        <p:cTn id="76" dur="500" fill="hold"/>
                                        <p:tgtEl>
                                          <p:spTgt spid="15"/>
                                        </p:tgtEl>
                                        <p:attrNameLst>
                                          <p:attrName>ppt_x</p:attrName>
                                        </p:attrNameLst>
                                      </p:cBhvr>
                                      <p:tavLst>
                                        <p:tav tm="0">
                                          <p:val>
                                            <p:strVal val="1+#ppt_w/2"/>
                                          </p:val>
                                        </p:tav>
                                        <p:tav tm="100000">
                                          <p:val>
                                            <p:strVal val="#ppt_x"/>
                                          </p:val>
                                        </p:tav>
                                      </p:tavLst>
                                    </p:anim>
                                    <p:anim calcmode="lin" valueType="num">
                                      <p:cBhvr additive="base">
                                        <p:cTn id="77"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2" grpId="0" animBg="1"/>
      <p:bldP spid="3" grpId="0" animBg="1"/>
      <p:bldP spid="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AE49A-2F0E-6D83-A4FC-CE709DE497D4}"/>
              </a:ext>
            </a:extLst>
          </p:cNvPr>
          <p:cNvSpPr>
            <a:spLocks noGrp="1"/>
          </p:cNvSpPr>
          <p:nvPr>
            <p:ph type="title"/>
          </p:nvPr>
        </p:nvSpPr>
        <p:spPr>
          <a:xfrm>
            <a:off x="838200" y="365125"/>
            <a:ext cx="10515600" cy="1325563"/>
          </a:xfrm>
        </p:spPr>
        <p:txBody>
          <a:bodyPr/>
          <a:lstStyle/>
          <a:p>
            <a:r>
              <a:rPr lang="en-US" dirty="0"/>
              <a:t>Ongoing Need for Adaptation</a:t>
            </a:r>
          </a:p>
        </p:txBody>
      </p:sp>
      <p:sp>
        <p:nvSpPr>
          <p:cNvPr id="3" name="Content Placeholder 2">
            <a:extLst>
              <a:ext uri="{FF2B5EF4-FFF2-40B4-BE49-F238E27FC236}">
                <a16:creationId xmlns:a16="http://schemas.microsoft.com/office/drawing/2014/main" id="{E686EE56-5BAE-0A17-E826-C0DEC97B6243}"/>
              </a:ext>
            </a:extLst>
          </p:cNvPr>
          <p:cNvSpPr>
            <a:spLocks noGrp="1"/>
          </p:cNvSpPr>
          <p:nvPr>
            <p:ph idx="1"/>
          </p:nvPr>
        </p:nvSpPr>
        <p:spPr>
          <a:xfrm>
            <a:off x="838200" y="1825624"/>
            <a:ext cx="10515600" cy="5032375"/>
          </a:xfrm>
        </p:spPr>
        <p:txBody>
          <a:bodyPr>
            <a:normAutofit/>
          </a:bodyPr>
          <a:lstStyle/>
          <a:p>
            <a:pPr lvl="0"/>
            <a:r>
              <a:rPr lang="en-US" dirty="0"/>
              <a:t>Updating Ci3T Implementation Manuals yearly</a:t>
            </a:r>
          </a:p>
          <a:p>
            <a:pPr lvl="0"/>
            <a:r>
              <a:rPr lang="en-US" dirty="0"/>
              <a:t>TFI data collection dates scheduled before school year starts</a:t>
            </a:r>
          </a:p>
          <a:p>
            <a:pPr lvl="0"/>
            <a:r>
              <a:rPr lang="en-US" dirty="0"/>
              <a:t>Continuous and ongoing training of district staff to ensure supporting schools is manageable</a:t>
            </a:r>
          </a:p>
          <a:p>
            <a:pPr lvl="0"/>
            <a:r>
              <a:rPr lang="en-US" dirty="0"/>
              <a:t>The district must have their own Ci3T district leadership team</a:t>
            </a:r>
          </a:p>
          <a:p>
            <a:pPr lvl="1"/>
            <a:r>
              <a:rPr lang="en-US" dirty="0"/>
              <a:t>trainings</a:t>
            </a:r>
          </a:p>
          <a:p>
            <a:pPr lvl="1"/>
            <a:r>
              <a:rPr lang="en-US" dirty="0"/>
              <a:t>updates</a:t>
            </a:r>
          </a:p>
          <a:p>
            <a:pPr lvl="1"/>
            <a:r>
              <a:rPr lang="en-US" dirty="0"/>
              <a:t>adding in state initiatives</a:t>
            </a:r>
          </a:p>
          <a:p>
            <a:pPr lvl="1"/>
            <a:r>
              <a:rPr lang="en-US" dirty="0"/>
              <a:t>supporting data collection</a:t>
            </a:r>
          </a:p>
        </p:txBody>
      </p:sp>
      <p:pic>
        <p:nvPicPr>
          <p:cNvPr id="7" name="Google Shape;400;p14">
            <a:extLst>
              <a:ext uri="{FF2B5EF4-FFF2-40B4-BE49-F238E27FC236}">
                <a16:creationId xmlns:a16="http://schemas.microsoft.com/office/drawing/2014/main" id="{3DF6EF9A-B812-8068-6F28-D2C903D9B820}"/>
              </a:ext>
            </a:extLst>
          </p:cNvPr>
          <p:cNvPicPr preferRelativeResize="0">
            <a:picLocks noChangeAspect="1"/>
          </p:cNvPicPr>
          <p:nvPr/>
        </p:nvPicPr>
        <p:blipFill>
          <a:blip r:embed="rId3" cstate="email">
            <a:alphaModFix/>
            <a:extLst>
              <a:ext uri="{28A0092B-C50C-407E-A947-70E740481C1C}">
                <a14:useLocalDpi xmlns:a14="http://schemas.microsoft.com/office/drawing/2010/main"/>
              </a:ext>
            </a:extLst>
          </a:blip>
          <a:srcRect/>
          <a:stretch/>
        </p:blipFill>
        <p:spPr>
          <a:xfrm rot="-424226">
            <a:off x="8924412" y="249216"/>
            <a:ext cx="1452880" cy="1827318"/>
          </a:xfrm>
          <a:prstGeom prst="rect">
            <a:avLst/>
          </a:prstGeom>
          <a:ln>
            <a:solidFill>
              <a:schemeClr val="accent5"/>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331976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7F6C5-7431-7358-0639-9AEE9C5D1D07}"/>
              </a:ext>
            </a:extLst>
          </p:cNvPr>
          <p:cNvSpPr>
            <a:spLocks noGrp="1"/>
          </p:cNvSpPr>
          <p:nvPr>
            <p:ph type="title"/>
          </p:nvPr>
        </p:nvSpPr>
        <p:spPr/>
        <p:txBody>
          <a:bodyPr/>
          <a:lstStyle/>
          <a:p>
            <a:r>
              <a:rPr lang="en-US" dirty="0"/>
              <a:t>The Journey Continues</a:t>
            </a:r>
            <a:br>
              <a:rPr lang="en-US" dirty="0"/>
            </a:br>
            <a:r>
              <a:rPr lang="en-US" sz="3600" b="0" dirty="0">
                <a:solidFill>
                  <a:schemeClr val="accent5"/>
                </a:solidFill>
              </a:rPr>
              <a:t>Next Steps</a:t>
            </a:r>
          </a:p>
        </p:txBody>
      </p:sp>
      <p:sp>
        <p:nvSpPr>
          <p:cNvPr id="3" name="Content Placeholder 2">
            <a:extLst>
              <a:ext uri="{FF2B5EF4-FFF2-40B4-BE49-F238E27FC236}">
                <a16:creationId xmlns:a16="http://schemas.microsoft.com/office/drawing/2014/main" id="{A990D3E1-435C-B198-7DD9-05DF96DE11D8}"/>
              </a:ext>
            </a:extLst>
          </p:cNvPr>
          <p:cNvSpPr>
            <a:spLocks noGrp="1"/>
          </p:cNvSpPr>
          <p:nvPr>
            <p:ph idx="1"/>
          </p:nvPr>
        </p:nvSpPr>
        <p:spPr>
          <a:xfrm>
            <a:off x="838200" y="1825624"/>
            <a:ext cx="10515600" cy="5032375"/>
          </a:xfrm>
        </p:spPr>
        <p:txBody>
          <a:bodyPr>
            <a:normAutofit/>
          </a:bodyPr>
          <a:lstStyle/>
          <a:p>
            <a:r>
              <a:rPr lang="en-US" dirty="0"/>
              <a:t>Create a data dashboard for schools to access Ci3T data</a:t>
            </a:r>
          </a:p>
          <a:p>
            <a:pPr lvl="1"/>
            <a:r>
              <a:rPr lang="en-US" dirty="0"/>
              <a:t>PIRS, TSR, TFI</a:t>
            </a:r>
          </a:p>
          <a:p>
            <a:r>
              <a:rPr lang="en-US" dirty="0"/>
              <a:t>Create a larger Ci3T/MTSS district team to schedule trainings in summer for the next school year</a:t>
            </a:r>
          </a:p>
          <a:p>
            <a:r>
              <a:rPr lang="en-US" dirty="0"/>
              <a:t>Provide additional support for behavior screening data use</a:t>
            </a:r>
          </a:p>
          <a:p>
            <a:r>
              <a:rPr lang="en-US" dirty="0"/>
              <a:t>Model tiered interventions to all faculty and staff</a:t>
            </a:r>
          </a:p>
          <a:p>
            <a:r>
              <a:rPr lang="en-US" dirty="0"/>
              <a:t>Support scheduling needs at the middle school level for Ci3T/MTSS implementation</a:t>
            </a:r>
          </a:p>
        </p:txBody>
      </p:sp>
      <p:pic>
        <p:nvPicPr>
          <p:cNvPr id="4" name="Google Shape;1030;p33" descr="a red flower is floating on top of a body of water (Provided by Tenor)">
            <a:extLst>
              <a:ext uri="{FF2B5EF4-FFF2-40B4-BE49-F238E27FC236}">
                <a16:creationId xmlns:a16="http://schemas.microsoft.com/office/drawing/2014/main" id="{AA008FDF-A7B3-E943-4949-927E2A0461A2}"/>
              </a:ext>
            </a:extLst>
          </p:cNvPr>
          <p:cNvPicPr preferRelativeResize="0"/>
          <p:nvPr/>
        </p:nvPicPr>
        <p:blipFill>
          <a:blip r:embed="rId3" cstate="email">
            <a:alphaModFix amt="32000"/>
            <a:extLst>
              <a:ext uri="{28A0092B-C50C-407E-A947-70E740481C1C}">
                <a14:useLocalDpi xmlns:a14="http://schemas.microsoft.com/office/drawing/2010/main"/>
              </a:ext>
            </a:extLst>
          </a:blip>
          <a:stretch>
            <a:fillRect/>
          </a:stretch>
        </p:blipFill>
        <p:spPr>
          <a:xfrm>
            <a:off x="10540999" y="124325"/>
            <a:ext cx="1545975" cy="1762407"/>
          </a:xfrm>
          <a:prstGeom prst="rect">
            <a:avLst/>
          </a:prstGeom>
          <a:noFill/>
          <a:ln>
            <a:noFill/>
          </a:ln>
        </p:spPr>
      </p:pic>
    </p:spTree>
    <p:extLst>
      <p:ext uri="{BB962C8B-B14F-4D97-AF65-F5344CB8AC3E}">
        <p14:creationId xmlns:p14="http://schemas.microsoft.com/office/powerpoint/2010/main" val="9664793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a:gsLst>
            <a:gs pos="0">
              <a:srgbClr val="F5F5F5"/>
            </a:gs>
            <a:gs pos="74000">
              <a:srgbClr val="AEAEAE"/>
            </a:gs>
            <a:gs pos="83000">
              <a:srgbClr val="AEAEAE"/>
            </a:gs>
            <a:gs pos="100000">
              <a:srgbClr val="C9C9C9"/>
            </a:gs>
          </a:gsLst>
          <a:lin ang="5400700" scaled="0"/>
        </a:gradFill>
        <a:effectLst/>
      </p:bgPr>
    </p:bg>
    <p:spTree>
      <p:nvGrpSpPr>
        <p:cNvPr id="1" name="Shape 1035"/>
        <p:cNvGrpSpPr/>
        <p:nvPr/>
      </p:nvGrpSpPr>
      <p:grpSpPr>
        <a:xfrm>
          <a:off x="0" y="0"/>
          <a:ext cx="0" cy="0"/>
          <a:chOff x="0" y="0"/>
          <a:chExt cx="0" cy="0"/>
        </a:xfrm>
      </p:grpSpPr>
      <p:pic>
        <p:nvPicPr>
          <p:cNvPr id="1036" name="Google Shape;1036;g399434b4473_0_532" title="Screenshot 2025-11-12 091801.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858500" y="152400"/>
            <a:ext cx="8474997" cy="6553202"/>
          </a:xfrm>
          <a:prstGeom prst="rect">
            <a:avLst/>
          </a:prstGeom>
          <a:ln>
            <a:solidFill>
              <a:schemeClr val="accent6"/>
            </a:solidFill>
          </a:ln>
          <a:effectLst>
            <a:outerShdw blurRad="292100" dist="139700" dir="2700000" algn="tl" rotWithShape="0">
              <a:srgbClr val="333333">
                <a:alpha val="65000"/>
              </a:srgbClr>
            </a:outerShdw>
          </a:effec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hidden="1">
            <a:extLst>
              <a:ext uri="{FF2B5EF4-FFF2-40B4-BE49-F238E27FC236}">
                <a16:creationId xmlns:a16="http://schemas.microsoft.com/office/drawing/2014/main" id="{6E180146-2DC2-841D-BCE1-FAAFCB787294}"/>
              </a:ext>
            </a:extLst>
          </p:cNvPr>
          <p:cNvGraphicFramePr>
            <a:graphicFrameLocks noGrp="1"/>
          </p:cNvGraphicFramePr>
          <p:nvPr>
            <p:extLst>
              <p:ext uri="{D42A27DB-BD31-4B8C-83A1-F6EECF244321}">
                <p14:modId xmlns:p14="http://schemas.microsoft.com/office/powerpoint/2010/main" val="3358074149"/>
              </p:ext>
            </p:extLst>
          </p:nvPr>
        </p:nvGraphicFramePr>
        <p:xfrm>
          <a:off x="152399" y="1147611"/>
          <a:ext cx="11887201" cy="5454014"/>
        </p:xfrm>
        <a:graphic>
          <a:graphicData uri="http://schemas.openxmlformats.org/drawingml/2006/table">
            <a:tbl>
              <a:tblPr firstRow="1" firstCol="1" bandRow="1"/>
              <a:tblGrid>
                <a:gridCol w="732181">
                  <a:extLst>
                    <a:ext uri="{9D8B030D-6E8A-4147-A177-3AD203B41FA5}">
                      <a16:colId xmlns:a16="http://schemas.microsoft.com/office/drawing/2014/main" val="3564526547"/>
                    </a:ext>
                  </a:extLst>
                </a:gridCol>
                <a:gridCol w="929585">
                  <a:extLst>
                    <a:ext uri="{9D8B030D-6E8A-4147-A177-3AD203B41FA5}">
                      <a16:colId xmlns:a16="http://schemas.microsoft.com/office/drawing/2014/main" val="152405260"/>
                    </a:ext>
                  </a:extLst>
                </a:gridCol>
                <a:gridCol w="929585">
                  <a:extLst>
                    <a:ext uri="{9D8B030D-6E8A-4147-A177-3AD203B41FA5}">
                      <a16:colId xmlns:a16="http://schemas.microsoft.com/office/drawing/2014/main" val="3816323472"/>
                    </a:ext>
                  </a:extLst>
                </a:gridCol>
                <a:gridCol w="929585">
                  <a:extLst>
                    <a:ext uri="{9D8B030D-6E8A-4147-A177-3AD203B41FA5}">
                      <a16:colId xmlns:a16="http://schemas.microsoft.com/office/drawing/2014/main" val="1235247631"/>
                    </a:ext>
                  </a:extLst>
                </a:gridCol>
                <a:gridCol w="929585">
                  <a:extLst>
                    <a:ext uri="{9D8B030D-6E8A-4147-A177-3AD203B41FA5}">
                      <a16:colId xmlns:a16="http://schemas.microsoft.com/office/drawing/2014/main" val="2106293475"/>
                    </a:ext>
                  </a:extLst>
                </a:gridCol>
                <a:gridCol w="929585">
                  <a:extLst>
                    <a:ext uri="{9D8B030D-6E8A-4147-A177-3AD203B41FA5}">
                      <a16:colId xmlns:a16="http://schemas.microsoft.com/office/drawing/2014/main" val="2141082053"/>
                    </a:ext>
                  </a:extLst>
                </a:gridCol>
                <a:gridCol w="929585">
                  <a:extLst>
                    <a:ext uri="{9D8B030D-6E8A-4147-A177-3AD203B41FA5}">
                      <a16:colId xmlns:a16="http://schemas.microsoft.com/office/drawing/2014/main" val="365265412"/>
                    </a:ext>
                  </a:extLst>
                </a:gridCol>
                <a:gridCol w="929585">
                  <a:extLst>
                    <a:ext uri="{9D8B030D-6E8A-4147-A177-3AD203B41FA5}">
                      <a16:colId xmlns:a16="http://schemas.microsoft.com/office/drawing/2014/main" val="1310106552"/>
                    </a:ext>
                  </a:extLst>
                </a:gridCol>
                <a:gridCol w="929585">
                  <a:extLst>
                    <a:ext uri="{9D8B030D-6E8A-4147-A177-3AD203B41FA5}">
                      <a16:colId xmlns:a16="http://schemas.microsoft.com/office/drawing/2014/main" val="4145809130"/>
                    </a:ext>
                  </a:extLst>
                </a:gridCol>
                <a:gridCol w="929585">
                  <a:extLst>
                    <a:ext uri="{9D8B030D-6E8A-4147-A177-3AD203B41FA5}">
                      <a16:colId xmlns:a16="http://schemas.microsoft.com/office/drawing/2014/main" val="1417258483"/>
                    </a:ext>
                  </a:extLst>
                </a:gridCol>
                <a:gridCol w="929585">
                  <a:extLst>
                    <a:ext uri="{9D8B030D-6E8A-4147-A177-3AD203B41FA5}">
                      <a16:colId xmlns:a16="http://schemas.microsoft.com/office/drawing/2014/main" val="2172962834"/>
                    </a:ext>
                  </a:extLst>
                </a:gridCol>
                <a:gridCol w="929585">
                  <a:extLst>
                    <a:ext uri="{9D8B030D-6E8A-4147-A177-3AD203B41FA5}">
                      <a16:colId xmlns:a16="http://schemas.microsoft.com/office/drawing/2014/main" val="550505166"/>
                    </a:ext>
                  </a:extLst>
                </a:gridCol>
                <a:gridCol w="929585">
                  <a:extLst>
                    <a:ext uri="{9D8B030D-6E8A-4147-A177-3AD203B41FA5}">
                      <a16:colId xmlns:a16="http://schemas.microsoft.com/office/drawing/2014/main" val="1963077407"/>
                    </a:ext>
                  </a:extLst>
                </a:gridCol>
              </a:tblGrid>
              <a:tr h="84841">
                <a:tc>
                  <a:txBody>
                    <a:bodyPr/>
                    <a:lstStyle/>
                    <a:p>
                      <a:pPr marL="0" marR="0" algn="ctr">
                        <a:lnSpc>
                          <a:spcPct val="107000"/>
                        </a:lnSpc>
                        <a:spcBef>
                          <a:spcPts val="0"/>
                        </a:spcBef>
                        <a:spcAft>
                          <a:spcPts val="0"/>
                        </a:spcAft>
                      </a:pPr>
                      <a:endParaRPr lang="en-US" sz="1600" b="1" kern="12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200" b="1" kern="1200">
                          <a:solidFill>
                            <a:schemeClr val="bg1"/>
                          </a:solidFill>
                          <a:effectLst/>
                          <a:latin typeface="+mn-lt"/>
                          <a:ea typeface="Calibri" panose="020F0502020204030204" pitchFamily="34" charset="0"/>
                          <a:cs typeface="Times New Roman" panose="02020603050405020304" pitchFamily="18"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11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9912794"/>
                  </a:ext>
                </a:extLst>
              </a:tr>
              <a:tr h="270919">
                <a:tc>
                  <a:txBody>
                    <a:bodyPr/>
                    <a:lstStyle/>
                    <a:p>
                      <a:pPr marL="0" marR="0" algn="ctr">
                        <a:lnSpc>
                          <a:spcPct val="107000"/>
                        </a:lnSpc>
                        <a:spcBef>
                          <a:spcPts val="0"/>
                        </a:spcBef>
                        <a:spcAft>
                          <a:spcPts val="0"/>
                        </a:spcAft>
                      </a:pPr>
                      <a:endParaRPr lang="en-US" sz="1600" b="1" kern="12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600" b="1" kern="1200">
                          <a:solidFill>
                            <a:schemeClr val="bg1"/>
                          </a:solidFill>
                          <a:effectLst/>
                          <a:latin typeface="+mn-lt"/>
                          <a:ea typeface="Calibri" panose="020F0502020204030204" pitchFamily="34" charset="0"/>
                          <a:cs typeface="Times New Roman" panose="02020603050405020304" pitchFamily="18" charset="0"/>
                        </a:rPr>
                        <a:t>July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Aug</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Sep</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Oct</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Nov</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Dec</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Jan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Feb</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Apr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May </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Jun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1652462419"/>
                  </a:ext>
                </a:extLst>
              </a:tr>
              <a:tr h="1235290">
                <a:tc>
                  <a:txBody>
                    <a:bodyPr/>
                    <a:lstStyle/>
                    <a:p>
                      <a:pPr marL="0" marR="0" algn="ctr">
                        <a:lnSpc>
                          <a:spcPct val="107000"/>
                        </a:lnSpc>
                        <a:spcBef>
                          <a:spcPts val="0"/>
                        </a:spcBef>
                        <a:spcAft>
                          <a:spcPts val="0"/>
                        </a:spcAft>
                      </a:pPr>
                      <a:r>
                        <a:rPr lang="en-US" sz="1050" b="1" dirty="0">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dirty="0">
                          <a:solidFill>
                            <a:schemeClr val="tx1"/>
                          </a:solidFill>
                          <a:effectLst/>
                          <a:latin typeface="+mn-lt"/>
                          <a:ea typeface="Calibri" panose="020F0502020204030204" pitchFamily="34" charset="0"/>
                          <a:cs typeface="Times New Roman" panose="02020603050405020304" pitchFamily="18" charset="0"/>
                        </a:rPr>
                        <a:t>Training</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dirty="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dirty="0">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dirty="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dirty="0">
                          <a:solidFill>
                            <a:srgbClr val="000000"/>
                          </a:solidFill>
                          <a:effectLst/>
                          <a:latin typeface="+mn-lt"/>
                          <a:ea typeface="Calibri" panose="020F0502020204030204" pitchFamily="34" charset="0"/>
                          <a:cs typeface="Times New Roman" panose="02020603050405020304" pitchFamily="18" charset="0"/>
                        </a:rPr>
                        <a:t>Session 1</a:t>
                      </a:r>
                      <a:endParaRPr lang="en-US" sz="1050" dirty="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579"/>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dirty="0">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dirty="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dirty="0">
                          <a:solidFill>
                            <a:srgbClr val="000000"/>
                          </a:solidFill>
                          <a:effectLst/>
                          <a:latin typeface="+mn-lt"/>
                          <a:ea typeface="Calibri" panose="020F0502020204030204" pitchFamily="34" charset="0"/>
                          <a:cs typeface="Times New Roman" panose="02020603050405020304" pitchFamily="18" charset="0"/>
                        </a:rPr>
                        <a:t> </a:t>
                      </a:r>
                      <a:r>
                        <a:rPr lang="en-US" sz="1050" dirty="0">
                          <a:solidFill>
                            <a:srgbClr val="000000"/>
                          </a:solidFill>
                          <a:effectLst/>
                          <a:latin typeface="+mn-lt"/>
                          <a:ea typeface="Calibri" panose="020F0502020204030204" pitchFamily="34" charset="0"/>
                          <a:cs typeface="Times New Roman" panose="02020603050405020304" pitchFamily="18" charset="0"/>
                        </a:rPr>
                        <a:t>Session 2</a:t>
                      </a:r>
                      <a:endParaRPr lang="en-US" sz="1050" dirty="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579"/>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dirty="0">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dirty="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dirty="0">
                          <a:solidFill>
                            <a:srgbClr val="000000"/>
                          </a:solidFill>
                          <a:effectLst/>
                          <a:latin typeface="+mn-lt"/>
                          <a:ea typeface="Calibri" panose="020F0502020204030204" pitchFamily="34" charset="0"/>
                          <a:cs typeface="Times New Roman" panose="02020603050405020304" pitchFamily="18" charset="0"/>
                        </a:rPr>
                        <a:t> </a:t>
                      </a:r>
                      <a:r>
                        <a:rPr lang="en-US" sz="1050" dirty="0">
                          <a:solidFill>
                            <a:srgbClr val="000000"/>
                          </a:solidFill>
                          <a:effectLst/>
                          <a:latin typeface="+mn-lt"/>
                          <a:ea typeface="Calibri" panose="020F0502020204030204" pitchFamily="34" charset="0"/>
                          <a:cs typeface="Times New Roman" panose="02020603050405020304" pitchFamily="18" charset="0"/>
                        </a:rPr>
                        <a:t>Session 3</a:t>
                      </a:r>
                      <a:endParaRPr lang="en-US" sz="1050" dirty="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579"/>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dirty="0">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dirty="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dirty="0">
                          <a:solidFill>
                            <a:srgbClr val="000000"/>
                          </a:solidFill>
                          <a:effectLst/>
                          <a:latin typeface="+mn-lt"/>
                          <a:ea typeface="Calibri" panose="020F0502020204030204" pitchFamily="34" charset="0"/>
                          <a:cs typeface="Times New Roman" panose="02020603050405020304" pitchFamily="18" charset="0"/>
                        </a:rPr>
                        <a:t>Session 4</a:t>
                      </a:r>
                      <a:r>
                        <a:rPr lang="en-US" sz="1050" dirty="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579"/>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dirty="0">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dirty="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dirty="0">
                          <a:solidFill>
                            <a:srgbClr val="000000"/>
                          </a:solidFill>
                          <a:effectLst/>
                          <a:latin typeface="+mn-lt"/>
                          <a:ea typeface="Calibri" panose="020F0502020204030204" pitchFamily="34" charset="0"/>
                          <a:cs typeface="Times New Roman" panose="02020603050405020304" pitchFamily="18" charset="0"/>
                        </a:rPr>
                        <a:t>Session 5</a:t>
                      </a:r>
                      <a:endParaRPr lang="en-US" sz="1050" dirty="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579"/>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dirty="0">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dirty="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dirty="0">
                          <a:solidFill>
                            <a:srgbClr val="000000"/>
                          </a:solidFill>
                          <a:effectLst/>
                          <a:latin typeface="+mn-lt"/>
                          <a:ea typeface="Calibri" panose="020F0502020204030204" pitchFamily="34" charset="0"/>
                          <a:cs typeface="Times New Roman" panose="02020603050405020304" pitchFamily="18" charset="0"/>
                        </a:rPr>
                        <a:t> </a:t>
                      </a:r>
                      <a:r>
                        <a:rPr lang="en-US" sz="1050" dirty="0">
                          <a:solidFill>
                            <a:srgbClr val="000000"/>
                          </a:solidFill>
                          <a:effectLst/>
                          <a:latin typeface="+mn-lt"/>
                          <a:ea typeface="Calibri" panose="020F0502020204030204" pitchFamily="34" charset="0"/>
                          <a:cs typeface="Times New Roman" panose="02020603050405020304" pitchFamily="18" charset="0"/>
                        </a:rPr>
                        <a:t>Session 6</a:t>
                      </a:r>
                      <a:endParaRPr lang="en-US" sz="1050" dirty="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579"/>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endParaRPr lang="en-US" sz="1050" dirty="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1675991"/>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Implementation Support</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050" b="1" dirty="0">
                          <a:solidFill>
                            <a:schemeClr val="bg1">
                              <a:lumMod val="95000"/>
                            </a:schemeClr>
                          </a:solidFill>
                          <a:effectLst/>
                          <a:latin typeface="+mn-lt"/>
                          <a:ea typeface="Calibri" panose="020F0502020204030204" pitchFamily="34" charset="0"/>
                          <a:cs typeface="Times New Roman" panose="02020603050405020304" pitchFamily="18" charset="0"/>
                        </a:rPr>
                        <a:t>Ci3T</a:t>
                      </a:r>
                      <a:r>
                        <a:rPr lang="en-US" sz="1050" dirty="0">
                          <a:solidFill>
                            <a:schemeClr val="bg1">
                              <a:lumMod val="95000"/>
                            </a:schemeClr>
                          </a:solidFill>
                          <a:effectLst/>
                          <a:latin typeface="+mn-lt"/>
                          <a:ea typeface="Calibri" panose="020F0502020204030204" pitchFamily="34" charset="0"/>
                          <a:cs typeface="Times New Roman" panose="02020603050405020304" pitchFamily="18" charset="0"/>
                        </a:rPr>
                        <a:t> </a:t>
                      </a:r>
                      <a:r>
                        <a:rPr lang="en-US" sz="900" b="1" dirty="0">
                          <a:solidFill>
                            <a:schemeClr val="bg1">
                              <a:lumMod val="95000"/>
                            </a:schemeClr>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dirty="0">
                          <a:solidFill>
                            <a:schemeClr val="bg1">
                              <a:lumMod val="95000"/>
                            </a:schemeClr>
                          </a:solidFill>
                          <a:effectLst/>
                          <a:latin typeface="+mn-lt"/>
                          <a:ea typeface="Calibri" panose="020F0502020204030204" pitchFamily="34" charset="0"/>
                          <a:cs typeface="Times New Roman" panose="02020603050405020304" pitchFamily="18" charset="0"/>
                        </a:rPr>
                        <a:t>PL Series</a:t>
                      </a:r>
                      <a:endParaRPr lang="en-US" sz="1050" dirty="0">
                        <a:solidFill>
                          <a:schemeClr val="bg1">
                            <a:lumMod val="95000"/>
                          </a:schemeClr>
                        </a:solidFill>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dirty="0">
                          <a:solidFill>
                            <a:schemeClr val="bg1">
                              <a:lumMod val="95000"/>
                            </a:schemeClr>
                          </a:solidFill>
                          <a:effectLst/>
                          <a:latin typeface="+mn-lt"/>
                          <a:ea typeface="Calibri" panose="020F0502020204030204" pitchFamily="34" charset="0"/>
                          <a:cs typeface="Times New Roman" panose="02020603050405020304" pitchFamily="18" charset="0"/>
                        </a:rPr>
                        <a:t>Setup for Success</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dirty="0">
                          <a:solidFill>
                            <a:srgbClr val="000000"/>
                          </a:solidFill>
                          <a:effectLst/>
                          <a:latin typeface="+mn-lt"/>
                          <a:ea typeface="Calibri" panose="020F0502020204030204" pitchFamily="34" charset="0"/>
                          <a:cs typeface="Times New Roman" panose="02020603050405020304" pitchFamily="18" charset="0"/>
                        </a:rPr>
                        <a:t>Ci3T</a:t>
                      </a:r>
                      <a:r>
                        <a:rPr lang="en-US" sz="1050" dirty="0">
                          <a:solidFill>
                            <a:srgbClr val="000000"/>
                          </a:solidFill>
                          <a:effectLst/>
                          <a:latin typeface="+mn-lt"/>
                          <a:ea typeface="Calibri" panose="020F0502020204030204" pitchFamily="34" charset="0"/>
                          <a:cs typeface="Times New Roman" panose="02020603050405020304" pitchFamily="18" charset="0"/>
                        </a:rPr>
                        <a:t> </a:t>
                      </a:r>
                      <a:r>
                        <a:rPr lang="en-US" sz="900" b="1" dirty="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dirty="0">
                          <a:solidFill>
                            <a:srgbClr val="000000"/>
                          </a:solidFill>
                          <a:effectLst/>
                          <a:latin typeface="+mn-lt"/>
                          <a:ea typeface="Calibri" panose="020F0502020204030204" pitchFamily="34" charset="0"/>
                          <a:cs typeface="Times New Roman" panose="02020603050405020304" pitchFamily="18" charset="0"/>
                        </a:rPr>
                        <a:t>PL Series</a:t>
                      </a:r>
                      <a:endParaRPr lang="en-US" sz="1050" dirty="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dirty="0">
                          <a:solidFill>
                            <a:srgbClr val="000000"/>
                          </a:solidFill>
                          <a:effectLst/>
                          <a:latin typeface="+mn-lt"/>
                          <a:ea typeface="Calibri" panose="020F0502020204030204" pitchFamily="34" charset="0"/>
                          <a:cs typeface="Times New Roman" panose="02020603050405020304" pitchFamily="18" charset="0"/>
                        </a:rPr>
                        <a:t>Session 1</a:t>
                      </a:r>
                      <a:endParaRPr lang="en-US" sz="1050" dirty="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dirty="0">
                          <a:solidFill>
                            <a:srgbClr val="000000"/>
                          </a:solidFill>
                          <a:effectLst/>
                          <a:latin typeface="+mn-lt"/>
                          <a:ea typeface="Calibri" panose="020F0502020204030204" pitchFamily="34" charset="0"/>
                          <a:cs typeface="Times New Roman" panose="02020603050405020304" pitchFamily="18" charset="0"/>
                        </a:rPr>
                        <a:t>Ci3T</a:t>
                      </a:r>
                      <a:r>
                        <a:rPr lang="en-US" sz="1050" dirty="0">
                          <a:solidFill>
                            <a:srgbClr val="000000"/>
                          </a:solidFill>
                          <a:effectLst/>
                          <a:latin typeface="+mn-lt"/>
                          <a:ea typeface="Calibri" panose="020F0502020204030204" pitchFamily="34" charset="0"/>
                          <a:cs typeface="Times New Roman" panose="02020603050405020304" pitchFamily="18" charset="0"/>
                        </a:rPr>
                        <a:t> </a:t>
                      </a:r>
                      <a:r>
                        <a:rPr lang="en-US" sz="900" b="1" kern="1200" dirty="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dirty="0">
                          <a:solidFill>
                            <a:srgbClr val="000000"/>
                          </a:solidFill>
                          <a:effectLst/>
                          <a:latin typeface="+mn-lt"/>
                          <a:ea typeface="Calibri" panose="020F0502020204030204" pitchFamily="34" charset="0"/>
                          <a:cs typeface="Times New Roman" panose="02020603050405020304" pitchFamily="18" charset="0"/>
                        </a:rPr>
                        <a:t>PL Series</a:t>
                      </a:r>
                      <a:endParaRPr lang="en-US" sz="1050" dirty="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dirty="0">
                          <a:solidFill>
                            <a:srgbClr val="000000"/>
                          </a:solidFill>
                          <a:effectLst/>
                          <a:latin typeface="+mn-lt"/>
                          <a:ea typeface="Calibri" panose="020F0502020204030204" pitchFamily="34" charset="0"/>
                          <a:cs typeface="Times New Roman" panose="02020603050405020304" pitchFamily="18" charset="0"/>
                        </a:rPr>
                        <a:t>Session 2</a:t>
                      </a:r>
                      <a:endParaRPr lang="en-US" sz="1050" dirty="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dirty="0">
                          <a:solidFill>
                            <a:srgbClr val="000000"/>
                          </a:solidFill>
                          <a:effectLst/>
                          <a:latin typeface="+mn-lt"/>
                          <a:ea typeface="Calibri" panose="020F0502020204030204" pitchFamily="34" charset="0"/>
                          <a:cs typeface="Times New Roman" panose="02020603050405020304" pitchFamily="18" charset="0"/>
                        </a:rPr>
                        <a:t>Ci3T</a:t>
                      </a:r>
                      <a:r>
                        <a:rPr lang="en-US" sz="1050" dirty="0">
                          <a:solidFill>
                            <a:srgbClr val="000000"/>
                          </a:solidFill>
                          <a:effectLst/>
                          <a:latin typeface="+mn-lt"/>
                          <a:ea typeface="Calibri" panose="020F0502020204030204" pitchFamily="34" charset="0"/>
                          <a:cs typeface="Times New Roman" panose="02020603050405020304" pitchFamily="18" charset="0"/>
                        </a:rPr>
                        <a:t> </a:t>
                      </a:r>
                      <a:r>
                        <a:rPr lang="en-US" sz="900" b="1" kern="1200" dirty="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dirty="0">
                          <a:solidFill>
                            <a:srgbClr val="000000"/>
                          </a:solidFill>
                          <a:effectLst/>
                          <a:latin typeface="+mn-lt"/>
                          <a:ea typeface="Calibri" panose="020F0502020204030204" pitchFamily="34" charset="0"/>
                          <a:cs typeface="Times New Roman" panose="02020603050405020304" pitchFamily="18" charset="0"/>
                        </a:rPr>
                        <a:t>PL Series</a:t>
                      </a:r>
                      <a:endParaRPr lang="en-US" sz="1050" dirty="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dirty="0">
                          <a:solidFill>
                            <a:srgbClr val="000000"/>
                          </a:solidFill>
                          <a:effectLst/>
                          <a:latin typeface="+mn-lt"/>
                          <a:ea typeface="Calibri" panose="020F0502020204030204" pitchFamily="34" charset="0"/>
                          <a:cs typeface="Times New Roman" panose="02020603050405020304" pitchFamily="18" charset="0"/>
                        </a:rPr>
                        <a:t>Session 3</a:t>
                      </a:r>
                      <a:endParaRPr lang="en-US" sz="1050" dirty="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dirty="0">
                          <a:solidFill>
                            <a:srgbClr val="000000"/>
                          </a:solidFill>
                          <a:effectLst/>
                          <a:latin typeface="+mn-lt"/>
                          <a:ea typeface="Calibri" panose="020F0502020204030204" pitchFamily="34" charset="0"/>
                          <a:cs typeface="Times New Roman" panose="02020603050405020304" pitchFamily="18" charset="0"/>
                        </a:rPr>
                        <a:t>Ci3T</a:t>
                      </a:r>
                      <a:r>
                        <a:rPr lang="en-US" sz="1050" dirty="0">
                          <a:solidFill>
                            <a:srgbClr val="000000"/>
                          </a:solidFill>
                          <a:effectLst/>
                          <a:latin typeface="+mn-lt"/>
                          <a:ea typeface="Calibri" panose="020F0502020204030204" pitchFamily="34" charset="0"/>
                          <a:cs typeface="Times New Roman" panose="02020603050405020304" pitchFamily="18" charset="0"/>
                        </a:rPr>
                        <a:t> </a:t>
                      </a:r>
                      <a:r>
                        <a:rPr lang="en-US" sz="900" b="1" kern="1200" dirty="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dirty="0">
                          <a:solidFill>
                            <a:srgbClr val="000000"/>
                          </a:solidFill>
                          <a:effectLst/>
                          <a:latin typeface="+mn-lt"/>
                          <a:ea typeface="Calibri" panose="020F0502020204030204" pitchFamily="34" charset="0"/>
                          <a:cs typeface="Times New Roman" panose="02020603050405020304" pitchFamily="18" charset="0"/>
                        </a:rPr>
                        <a:t>PL Series</a:t>
                      </a:r>
                      <a:endParaRPr lang="en-US" sz="1050" dirty="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dirty="0">
                          <a:solidFill>
                            <a:srgbClr val="000000"/>
                          </a:solidFill>
                          <a:effectLst/>
                          <a:latin typeface="+mn-lt"/>
                          <a:ea typeface="Calibri" panose="020F0502020204030204" pitchFamily="34" charset="0"/>
                          <a:cs typeface="Times New Roman" panose="02020603050405020304" pitchFamily="18" charset="0"/>
                        </a:rPr>
                        <a:t>Session 4</a:t>
                      </a:r>
                      <a:endParaRPr lang="en-US" sz="1050" dirty="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algn="ctr">
                        <a:lnSpc>
                          <a:spcPct val="107000"/>
                        </a:lnSpc>
                        <a:spcBef>
                          <a:spcPts val="0"/>
                        </a:spcBef>
                        <a:spcAft>
                          <a:spcPts val="0"/>
                        </a:spcAft>
                      </a:pPr>
                      <a:r>
                        <a:rPr lang="en-US" sz="1050" b="1" dirty="0">
                          <a:solidFill>
                            <a:srgbClr val="000000"/>
                          </a:solidFill>
                          <a:effectLst/>
                          <a:latin typeface="+mn-lt"/>
                          <a:ea typeface="Calibri" panose="020F0502020204030204" pitchFamily="34" charset="0"/>
                          <a:cs typeface="Times New Roman" panose="02020603050405020304" pitchFamily="18" charset="0"/>
                        </a:rPr>
                        <a:t>Ci3T</a:t>
                      </a:r>
                      <a:r>
                        <a:rPr lang="en-US" sz="1050" dirty="0">
                          <a:solidFill>
                            <a:srgbClr val="000000"/>
                          </a:solidFill>
                          <a:effectLst/>
                          <a:latin typeface="+mn-lt"/>
                          <a:ea typeface="Calibri" panose="020F0502020204030204" pitchFamily="34" charset="0"/>
                          <a:cs typeface="Times New Roman" panose="02020603050405020304" pitchFamily="18" charset="0"/>
                        </a:rPr>
                        <a:t> </a:t>
                      </a:r>
                      <a:r>
                        <a:rPr lang="en-US" sz="900" b="1" kern="1200" dirty="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dirty="0">
                          <a:solidFill>
                            <a:srgbClr val="000000"/>
                          </a:solidFill>
                          <a:effectLst/>
                          <a:latin typeface="+mn-lt"/>
                          <a:ea typeface="Calibri" panose="020F0502020204030204" pitchFamily="34" charset="0"/>
                          <a:cs typeface="Times New Roman" panose="02020603050405020304" pitchFamily="18" charset="0"/>
                        </a:rPr>
                        <a:t>PL Series</a:t>
                      </a:r>
                      <a:endParaRPr lang="en-US" sz="1050" dirty="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dirty="0">
                          <a:solidFill>
                            <a:srgbClr val="000000"/>
                          </a:solidFill>
                          <a:effectLst/>
                          <a:latin typeface="+mn-lt"/>
                          <a:ea typeface="Calibri" panose="020F0502020204030204" pitchFamily="34" charset="0"/>
                          <a:cs typeface="Times New Roman" panose="02020603050405020304" pitchFamily="18" charset="0"/>
                        </a:rPr>
                        <a:t>Session 5</a:t>
                      </a:r>
                      <a:endParaRPr lang="en-US" sz="1050" dirty="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95141654"/>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EMPOWER</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dirty="0">
                          <a:solidFill>
                            <a:srgbClr val="000000"/>
                          </a:solidFill>
                          <a:effectLst/>
                          <a:latin typeface="+mn-lt"/>
                          <a:ea typeface="Calibri" panose="020F0502020204030204" pitchFamily="34" charset="0"/>
                          <a:cs typeface="Times New Roman" panose="02020603050405020304" pitchFamily="18" charset="0"/>
                        </a:rPr>
                        <a:t>Ci3T</a:t>
                      </a:r>
                      <a:endParaRPr lang="en-US" sz="1050" dirty="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dirty="0">
                          <a:solidFill>
                            <a:srgbClr val="000000"/>
                          </a:solidFill>
                          <a:effectLst/>
                          <a:latin typeface="+mn-lt"/>
                          <a:ea typeface="Calibri" panose="020F0502020204030204" pitchFamily="34" charset="0"/>
                          <a:cs typeface="Times New Roman" panose="02020603050405020304" pitchFamily="18" charset="0"/>
                        </a:rPr>
                        <a:t>EMPOWER</a:t>
                      </a:r>
                      <a:endParaRPr lang="en-US" sz="1050" dirty="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dirty="0">
                          <a:solidFill>
                            <a:srgbClr val="000000"/>
                          </a:solidFill>
                          <a:effectLst/>
                          <a:latin typeface="+mn-lt"/>
                          <a:ea typeface="Calibri" panose="020F0502020204030204" pitchFamily="34" charset="0"/>
                          <a:cs typeface="Times New Roman" panose="02020603050405020304" pitchFamily="18" charset="0"/>
                        </a:rPr>
                        <a:t>Session 1</a:t>
                      </a:r>
                      <a:r>
                        <a:rPr lang="en-US" sz="1050" dirty="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0" marR="0" algn="ctr">
                        <a:lnSpc>
                          <a:spcPct val="107000"/>
                        </a:lnSpc>
                        <a:spcBef>
                          <a:spcPts val="0"/>
                        </a:spcBef>
                        <a:spcAft>
                          <a:spcPts val="0"/>
                        </a:spcAft>
                      </a:pPr>
                      <a:r>
                        <a:rPr lang="en-US" sz="1050" b="1" dirty="0">
                          <a:solidFill>
                            <a:srgbClr val="000000"/>
                          </a:solidFill>
                          <a:effectLst/>
                          <a:latin typeface="+mn-lt"/>
                          <a:ea typeface="Calibri" panose="020F0502020204030204" pitchFamily="34" charset="0"/>
                          <a:cs typeface="Times New Roman" panose="02020603050405020304" pitchFamily="18" charset="0"/>
                        </a:rPr>
                        <a:t>Ci3T</a:t>
                      </a:r>
                      <a:endParaRPr lang="en-US" sz="1050" dirty="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dirty="0">
                          <a:solidFill>
                            <a:srgbClr val="000000"/>
                          </a:solidFill>
                          <a:effectLst/>
                          <a:latin typeface="+mn-lt"/>
                          <a:ea typeface="Calibri" panose="020F0502020204030204" pitchFamily="34" charset="0"/>
                          <a:cs typeface="Times New Roman" panose="02020603050405020304" pitchFamily="18" charset="0"/>
                        </a:rPr>
                        <a:t>EMPOWER</a:t>
                      </a:r>
                    </a:p>
                    <a:p>
                      <a:pPr marL="0" marR="0" algn="ctr">
                        <a:lnSpc>
                          <a:spcPct val="107000"/>
                        </a:lnSpc>
                        <a:spcBef>
                          <a:spcPts val="0"/>
                        </a:spcBef>
                        <a:spcAft>
                          <a:spcPts val="0"/>
                        </a:spcAft>
                      </a:pPr>
                      <a:r>
                        <a:rPr lang="en-US" sz="1050" dirty="0">
                          <a:solidFill>
                            <a:srgbClr val="000000"/>
                          </a:solidFill>
                          <a:effectLst/>
                          <a:latin typeface="+mn-lt"/>
                          <a:ea typeface="Calibri" panose="020F0502020204030204" pitchFamily="34" charset="0"/>
                          <a:cs typeface="Times New Roman" panose="02020603050405020304" pitchFamily="18" charset="0"/>
                        </a:rPr>
                        <a:t>Session 2</a:t>
                      </a:r>
                      <a:r>
                        <a:rPr lang="en-US" sz="1050" b="1" dirty="0">
                          <a:effectLst/>
                          <a:latin typeface="+mn-lt"/>
                          <a:ea typeface="Calibri" panose="020F0502020204030204" pitchFamily="34" charset="0"/>
                          <a:cs typeface="Times New Roman" panose="02020603050405020304" pitchFamily="18" charset="0"/>
                        </a:rPr>
                        <a:t> </a:t>
                      </a:r>
                      <a:endParaRPr lang="en-US" sz="1050" dirty="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0" marR="0" algn="ctr">
                        <a:lnSpc>
                          <a:spcPct val="107000"/>
                        </a:lnSpc>
                        <a:spcBef>
                          <a:spcPts val="0"/>
                        </a:spcBef>
                        <a:spcAft>
                          <a:spcPts val="0"/>
                        </a:spcAft>
                      </a:pPr>
                      <a:r>
                        <a:rPr lang="en-US" sz="1050" b="1" dirty="0">
                          <a:solidFill>
                            <a:srgbClr val="000000"/>
                          </a:solidFill>
                          <a:effectLst/>
                          <a:latin typeface="+mn-lt"/>
                          <a:ea typeface="Calibri" panose="020F0502020204030204" pitchFamily="34" charset="0"/>
                          <a:cs typeface="Times New Roman" panose="02020603050405020304" pitchFamily="18" charset="0"/>
                        </a:rPr>
                        <a:t>Ci3T</a:t>
                      </a:r>
                      <a:endParaRPr lang="en-US" sz="1050" dirty="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dirty="0">
                          <a:solidFill>
                            <a:srgbClr val="000000"/>
                          </a:solidFill>
                          <a:effectLst/>
                          <a:latin typeface="+mn-lt"/>
                          <a:ea typeface="Calibri" panose="020F0502020204030204" pitchFamily="34" charset="0"/>
                          <a:cs typeface="Times New Roman" panose="02020603050405020304" pitchFamily="18" charset="0"/>
                        </a:rPr>
                        <a:t>EMPOWER</a:t>
                      </a:r>
                      <a:endParaRPr lang="en-US" sz="1050" dirty="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dirty="0">
                          <a:solidFill>
                            <a:srgbClr val="000000"/>
                          </a:solidFill>
                          <a:effectLst/>
                          <a:latin typeface="+mn-lt"/>
                          <a:ea typeface="Calibri" panose="020F0502020204030204" pitchFamily="34" charset="0"/>
                          <a:cs typeface="Times New Roman" panose="02020603050405020304" pitchFamily="18" charset="0"/>
                        </a:rPr>
                        <a:t>Session 3</a:t>
                      </a:r>
                      <a:r>
                        <a:rPr lang="en-US" sz="1050" b="1" dirty="0">
                          <a:effectLst/>
                          <a:latin typeface="+mn-lt"/>
                          <a:ea typeface="Calibri" panose="020F0502020204030204" pitchFamily="34" charset="0"/>
                          <a:cs typeface="Times New Roman" panose="02020603050405020304" pitchFamily="18" charset="0"/>
                        </a:rPr>
                        <a:t> </a:t>
                      </a:r>
                      <a:endParaRPr lang="en-US" sz="1050" dirty="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dirty="0">
                          <a:solidFill>
                            <a:srgbClr val="000000"/>
                          </a:solidFill>
                          <a:effectLst/>
                          <a:latin typeface="+mn-lt"/>
                          <a:ea typeface="Calibri" panose="020F0502020204030204" pitchFamily="34" charset="0"/>
                          <a:cs typeface="Times New Roman" panose="02020603050405020304" pitchFamily="18" charset="0"/>
                        </a:rPr>
                        <a:t>Ci3T</a:t>
                      </a:r>
                      <a:endParaRPr lang="en-US" sz="1050" dirty="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dirty="0">
                          <a:solidFill>
                            <a:srgbClr val="000000"/>
                          </a:solidFill>
                          <a:effectLst/>
                          <a:latin typeface="+mn-lt"/>
                          <a:ea typeface="Calibri" panose="020F0502020204030204" pitchFamily="34" charset="0"/>
                          <a:cs typeface="Times New Roman" panose="02020603050405020304" pitchFamily="18" charset="0"/>
                        </a:rPr>
                        <a:t>EMPOWER</a:t>
                      </a:r>
                      <a:endParaRPr lang="en-US" sz="1050" dirty="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dirty="0">
                          <a:solidFill>
                            <a:srgbClr val="000000"/>
                          </a:solidFill>
                          <a:effectLst/>
                          <a:latin typeface="+mn-lt"/>
                          <a:ea typeface="Calibri" panose="020F0502020204030204" pitchFamily="34" charset="0"/>
                          <a:cs typeface="Times New Roman" panose="02020603050405020304" pitchFamily="18" charset="0"/>
                        </a:rPr>
                        <a:t>Session 4</a:t>
                      </a:r>
                      <a:r>
                        <a:rPr lang="en-US" sz="1050" b="1" dirty="0">
                          <a:effectLst/>
                          <a:latin typeface="+mn-lt"/>
                          <a:ea typeface="Calibri" panose="020F0502020204030204" pitchFamily="34" charset="0"/>
                          <a:cs typeface="Times New Roman" panose="02020603050405020304" pitchFamily="18" charset="0"/>
                        </a:rPr>
                        <a:t> </a:t>
                      </a:r>
                      <a:endParaRPr lang="en-US" sz="1050" dirty="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0" marR="0" algn="ctr">
                        <a:lnSpc>
                          <a:spcPct val="107000"/>
                        </a:lnSpc>
                        <a:spcBef>
                          <a:spcPts val="0"/>
                        </a:spcBef>
                        <a:spcAft>
                          <a:spcPts val="0"/>
                        </a:spcAft>
                      </a:pPr>
                      <a:r>
                        <a:rPr lang="en-US" sz="1050" b="1" dirty="0">
                          <a:solidFill>
                            <a:srgbClr val="000000"/>
                          </a:solidFill>
                          <a:effectLst/>
                          <a:latin typeface="+mn-lt"/>
                          <a:ea typeface="Calibri" panose="020F0502020204030204" pitchFamily="34" charset="0"/>
                          <a:cs typeface="Times New Roman" panose="02020603050405020304" pitchFamily="18" charset="0"/>
                        </a:rPr>
                        <a:t>Ci3T</a:t>
                      </a:r>
                      <a:endParaRPr lang="en-US" sz="1050" dirty="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dirty="0">
                          <a:solidFill>
                            <a:srgbClr val="000000"/>
                          </a:solidFill>
                          <a:effectLst/>
                          <a:latin typeface="+mn-lt"/>
                          <a:ea typeface="Calibri" panose="020F0502020204030204" pitchFamily="34" charset="0"/>
                          <a:cs typeface="Times New Roman" panose="02020603050405020304" pitchFamily="18" charset="0"/>
                        </a:rPr>
                        <a:t>EMPOWER</a:t>
                      </a:r>
                      <a:endParaRPr lang="en-US" sz="1050" dirty="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dirty="0">
                          <a:solidFill>
                            <a:srgbClr val="000000"/>
                          </a:solidFill>
                          <a:effectLst/>
                          <a:latin typeface="+mn-lt"/>
                          <a:ea typeface="Calibri" panose="020F0502020204030204" pitchFamily="34" charset="0"/>
                          <a:cs typeface="Times New Roman" panose="02020603050405020304" pitchFamily="18" charset="0"/>
                        </a:rPr>
                        <a:t>Session 5</a:t>
                      </a:r>
                      <a:r>
                        <a:rPr lang="en-US" sz="1050" dirty="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0" marR="0" algn="ctr">
                        <a:lnSpc>
                          <a:spcPct val="107000"/>
                        </a:lnSpc>
                        <a:spcBef>
                          <a:spcPts val="0"/>
                        </a:spcBef>
                        <a:spcAft>
                          <a:spcPts val="0"/>
                        </a:spcAft>
                      </a:pPr>
                      <a:r>
                        <a:rPr lang="en-US" sz="1050" b="1" dirty="0">
                          <a:solidFill>
                            <a:srgbClr val="000000"/>
                          </a:solidFill>
                          <a:effectLst/>
                          <a:latin typeface="+mn-lt"/>
                          <a:ea typeface="Calibri" panose="020F0502020204030204" pitchFamily="34" charset="0"/>
                          <a:cs typeface="Times New Roman" panose="02020603050405020304" pitchFamily="18" charset="0"/>
                        </a:rPr>
                        <a:t>Ci3T</a:t>
                      </a:r>
                      <a:endParaRPr lang="en-US" sz="1050" dirty="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dirty="0">
                          <a:solidFill>
                            <a:srgbClr val="000000"/>
                          </a:solidFill>
                          <a:effectLst/>
                          <a:latin typeface="+mn-lt"/>
                          <a:ea typeface="Calibri" panose="020F0502020204030204" pitchFamily="34" charset="0"/>
                          <a:cs typeface="Times New Roman" panose="02020603050405020304" pitchFamily="18" charset="0"/>
                        </a:rPr>
                        <a:t>EMPOWER</a:t>
                      </a:r>
                      <a:endParaRPr lang="en-US" sz="1050" dirty="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dirty="0">
                          <a:solidFill>
                            <a:srgbClr val="000000"/>
                          </a:solidFill>
                          <a:effectLst/>
                          <a:latin typeface="+mn-lt"/>
                          <a:ea typeface="Calibri" panose="020F0502020204030204" pitchFamily="34" charset="0"/>
                          <a:cs typeface="Times New Roman" panose="02020603050405020304" pitchFamily="18" charset="0"/>
                        </a:rPr>
                        <a:t>Session 6</a:t>
                      </a:r>
                      <a:r>
                        <a:rPr lang="en-US" sz="1050" b="1" dirty="0">
                          <a:effectLst/>
                          <a:latin typeface="+mn-lt"/>
                          <a:ea typeface="Calibri" panose="020F0502020204030204" pitchFamily="34" charset="0"/>
                          <a:cs typeface="Times New Roman" panose="02020603050405020304" pitchFamily="18" charset="0"/>
                        </a:rPr>
                        <a:t> </a:t>
                      </a:r>
                      <a:endParaRPr lang="en-US" sz="1050" dirty="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0" marR="0" algn="ctr">
                        <a:lnSpc>
                          <a:spcPct val="107000"/>
                        </a:lnSpc>
                        <a:spcBef>
                          <a:spcPts val="0"/>
                        </a:spcBef>
                        <a:spcAft>
                          <a:spcPts val="0"/>
                        </a:spcAft>
                      </a:pPr>
                      <a:r>
                        <a:rPr lang="en-US" sz="1050" b="1" dirty="0">
                          <a:solidFill>
                            <a:srgbClr val="000000"/>
                          </a:solidFill>
                          <a:effectLst/>
                          <a:latin typeface="+mn-lt"/>
                          <a:ea typeface="Calibri" panose="020F0502020204030204" pitchFamily="34" charset="0"/>
                          <a:cs typeface="Times New Roman" panose="02020603050405020304" pitchFamily="18" charset="0"/>
                        </a:rPr>
                        <a:t>Ci3T</a:t>
                      </a:r>
                      <a:endParaRPr lang="en-US" sz="1050" dirty="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dirty="0">
                          <a:solidFill>
                            <a:srgbClr val="000000"/>
                          </a:solidFill>
                          <a:effectLst/>
                          <a:latin typeface="+mn-lt"/>
                          <a:ea typeface="Calibri" panose="020F0502020204030204" pitchFamily="34" charset="0"/>
                          <a:cs typeface="Times New Roman" panose="02020603050405020304" pitchFamily="18" charset="0"/>
                        </a:rPr>
                        <a:t>EMPOWER</a:t>
                      </a:r>
                      <a:endParaRPr lang="en-US" sz="1050" dirty="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dirty="0">
                          <a:solidFill>
                            <a:srgbClr val="000000"/>
                          </a:solidFill>
                          <a:effectLst/>
                          <a:latin typeface="+mn-lt"/>
                          <a:ea typeface="Calibri" panose="020F0502020204030204" pitchFamily="34" charset="0"/>
                          <a:cs typeface="Times New Roman" panose="02020603050405020304" pitchFamily="18" charset="0"/>
                        </a:rPr>
                        <a:t>Session 7</a:t>
                      </a:r>
                      <a:r>
                        <a:rPr lang="en-US" sz="1050" b="1" dirty="0">
                          <a:effectLst/>
                          <a:latin typeface="+mn-lt"/>
                          <a:ea typeface="Calibri" panose="020F0502020204030204" pitchFamily="34" charset="0"/>
                          <a:cs typeface="Times New Roman" panose="02020603050405020304" pitchFamily="18" charset="0"/>
                        </a:rPr>
                        <a:t> </a:t>
                      </a:r>
                      <a:endParaRPr lang="en-US" sz="1050" dirty="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0" marR="0" algn="ctr">
                        <a:lnSpc>
                          <a:spcPct val="107000"/>
                        </a:lnSpc>
                        <a:spcBef>
                          <a:spcPts val="0"/>
                        </a:spcBef>
                        <a:spcAft>
                          <a:spcPts val="0"/>
                        </a:spcAft>
                      </a:pPr>
                      <a:r>
                        <a:rPr lang="en-US" sz="1050" dirty="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07386573"/>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 Trainers &amp; Coaches Calls</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dirty="0">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dirty="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dirty="0">
                          <a:solidFill>
                            <a:srgbClr val="000000"/>
                          </a:solidFill>
                          <a:effectLst/>
                          <a:latin typeface="+mn-lt"/>
                          <a:ea typeface="Calibri" panose="020F0502020204030204" pitchFamily="34" charset="0"/>
                          <a:cs typeface="Times New Roman" panose="02020603050405020304" pitchFamily="18" charset="0"/>
                        </a:rPr>
                        <a:t>Session 1</a:t>
                      </a:r>
                      <a:r>
                        <a:rPr lang="en-US" sz="1050" dirty="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7</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8</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9</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dirty="0">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dirty="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dirty="0">
                          <a:solidFill>
                            <a:srgbClr val="000000"/>
                          </a:solidFill>
                          <a:effectLst/>
                          <a:latin typeface="+mn-lt"/>
                          <a:ea typeface="Calibri" panose="020F0502020204030204" pitchFamily="34" charset="0"/>
                          <a:cs typeface="Times New Roman" panose="02020603050405020304" pitchFamily="18" charset="0"/>
                        </a:rPr>
                        <a:t>Session 10</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dirty="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48897112"/>
                  </a:ext>
                </a:extLst>
              </a:tr>
            </a:tbl>
          </a:graphicData>
        </a:graphic>
      </p:graphicFrame>
      <p:sp>
        <p:nvSpPr>
          <p:cNvPr id="8" name="Title 7" hidden="1">
            <a:extLst>
              <a:ext uri="{FF2B5EF4-FFF2-40B4-BE49-F238E27FC236}">
                <a16:creationId xmlns:a16="http://schemas.microsoft.com/office/drawing/2014/main" id="{6CFDC46B-0C88-5D6A-9D7A-C4A307279AE1}"/>
              </a:ext>
            </a:extLst>
          </p:cNvPr>
          <p:cNvSpPr>
            <a:spLocks noGrp="1"/>
          </p:cNvSpPr>
          <p:nvPr>
            <p:ph type="title"/>
          </p:nvPr>
        </p:nvSpPr>
        <p:spPr>
          <a:xfrm>
            <a:off x="838200" y="379040"/>
            <a:ext cx="10515600" cy="569153"/>
          </a:xfrm>
        </p:spPr>
        <p:txBody>
          <a:bodyPr>
            <a:noAutofit/>
          </a:bodyPr>
          <a:lstStyle/>
          <a:p>
            <a:pPr algn="ctr"/>
            <a:r>
              <a:rPr lang="en-US" dirty="0"/>
              <a:t>Ci3T Professional Learning Calendar</a:t>
            </a:r>
          </a:p>
        </p:txBody>
      </p:sp>
      <p:pic>
        <p:nvPicPr>
          <p:cNvPr id="2" name="Google Shape;1049;p35" title="Screenshot 2025-11-15 061100.png">
            <a:extLst>
              <a:ext uri="{FF2B5EF4-FFF2-40B4-BE49-F238E27FC236}">
                <a16:creationId xmlns:a16="http://schemas.microsoft.com/office/drawing/2014/main" id="{1B61A68F-EC00-CC32-4D02-8C55B3DF04BE}"/>
              </a:ext>
            </a:extLst>
          </p:cNvPr>
          <p:cNvPicPr preferRelativeResize="0">
            <a:picLocks noChangeAspect="1"/>
          </p:cNvPicPr>
          <p:nvPr/>
        </p:nvPicPr>
        <p:blipFill>
          <a:blip r:embed="rId3" cstate="email">
            <a:alphaModFix/>
            <a:extLst>
              <a:ext uri="{28A0092B-C50C-407E-A947-70E740481C1C}">
                <a14:useLocalDpi xmlns:a14="http://schemas.microsoft.com/office/drawing/2010/main"/>
              </a:ext>
            </a:extLst>
          </a:blip>
          <a:srcRect b="2888"/>
          <a:stretch>
            <a:fillRect/>
          </a:stretch>
        </p:blipFill>
        <p:spPr>
          <a:xfrm>
            <a:off x="1052515" y="7959"/>
            <a:ext cx="10086970" cy="6850041"/>
          </a:xfrm>
          <a:prstGeom prst="rect">
            <a:avLst/>
          </a:prstGeom>
          <a:noFill/>
          <a:ln>
            <a:noFill/>
          </a:ln>
        </p:spPr>
      </p:pic>
    </p:spTree>
    <p:extLst>
      <p:ext uri="{BB962C8B-B14F-4D97-AF65-F5344CB8AC3E}">
        <p14:creationId xmlns:p14="http://schemas.microsoft.com/office/powerpoint/2010/main" val="5725876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Straight Arrow Connector 55">
            <a:extLst>
              <a:ext uri="{FF2B5EF4-FFF2-40B4-BE49-F238E27FC236}">
                <a16:creationId xmlns:a16="http://schemas.microsoft.com/office/drawing/2014/main" id="{1B5A661C-1F26-4AF6-9066-47F02AC0ADAC}"/>
              </a:ext>
            </a:extLst>
          </p:cNvPr>
          <p:cNvCxnSpPr>
            <a:cxnSpLocks/>
            <a:endCxn id="38" idx="0"/>
          </p:cNvCxnSpPr>
          <p:nvPr/>
        </p:nvCxnSpPr>
        <p:spPr>
          <a:xfrm flipH="1">
            <a:off x="6090570" y="3617599"/>
            <a:ext cx="808650" cy="1318532"/>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sp>
        <p:nvSpPr>
          <p:cNvPr id="2" name="Title 1"/>
          <p:cNvSpPr>
            <a:spLocks noGrp="1"/>
          </p:cNvSpPr>
          <p:nvPr>
            <p:ph type="title"/>
          </p:nvPr>
        </p:nvSpPr>
        <p:spPr/>
        <p:txBody>
          <a:bodyPr/>
          <a:lstStyle/>
          <a:p>
            <a:r>
              <a:rPr lang="en-US"/>
              <a:t>Sustaining and Disseminating Professional Learning</a:t>
            </a:r>
          </a:p>
        </p:txBody>
      </p:sp>
      <p:grpSp>
        <p:nvGrpSpPr>
          <p:cNvPr id="15" name="Group 14">
            <a:extLst>
              <a:ext uri="{FF2B5EF4-FFF2-40B4-BE49-F238E27FC236}">
                <a16:creationId xmlns:a16="http://schemas.microsoft.com/office/drawing/2014/main" id="{AEECC441-8638-E9E1-6638-84660AEF0844}"/>
              </a:ext>
            </a:extLst>
          </p:cNvPr>
          <p:cNvGrpSpPr/>
          <p:nvPr/>
        </p:nvGrpSpPr>
        <p:grpSpPr>
          <a:xfrm>
            <a:off x="7011404" y="4936131"/>
            <a:ext cx="1557521" cy="1704538"/>
            <a:chOff x="8003783" y="5023409"/>
            <a:chExt cx="1557521" cy="1704538"/>
          </a:xfrm>
        </p:grpSpPr>
        <p:pic>
          <p:nvPicPr>
            <p:cNvPr id="41" name="Picture 2" descr="people near a blackboard by jetxe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03783" y="5023409"/>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8224207" y="5119780"/>
              <a:ext cx="1143000" cy="292608"/>
            </a:xfrm>
            <a:prstGeom prst="rect">
              <a:avLst/>
            </a:prstGeom>
            <a:solidFill>
              <a:srgbClr val="0C8000"/>
            </a:solidFill>
          </p:spPr>
          <p:txBody>
            <a:bodyPr wrap="square" lIns="0" tIns="0" rIns="0" bIns="0" rtlCol="0" anchor="ctr" anchorCtr="0">
              <a:noAutofit/>
            </a:bodyPr>
            <a:lstStyle/>
            <a:p>
              <a:pPr algn="ctr">
                <a:lnSpc>
                  <a:spcPct val="80000"/>
                </a:lnSpc>
              </a:pPr>
              <a:r>
                <a:rPr lang="en-US" sz="1000" dirty="0">
                  <a:solidFill>
                    <a:schemeClr val="bg1"/>
                  </a:solidFill>
                </a:rPr>
                <a:t>Responding to Challenging Behavior</a:t>
              </a:r>
            </a:p>
          </p:txBody>
        </p:sp>
      </p:grpSp>
      <p:cxnSp>
        <p:nvCxnSpPr>
          <p:cNvPr id="45" name="Straight Arrow Connector 44"/>
          <p:cNvCxnSpPr>
            <a:cxnSpLocks/>
            <a:endCxn id="54" idx="0"/>
          </p:cNvCxnSpPr>
          <p:nvPr/>
        </p:nvCxnSpPr>
        <p:spPr>
          <a:xfrm flipH="1">
            <a:off x="991785" y="3617599"/>
            <a:ext cx="2195069" cy="1318532"/>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47" name="Straight Arrow Connector 46"/>
          <p:cNvCxnSpPr>
            <a:cxnSpLocks/>
            <a:endCxn id="10" idx="0"/>
          </p:cNvCxnSpPr>
          <p:nvPr/>
        </p:nvCxnSpPr>
        <p:spPr>
          <a:xfrm flipH="1">
            <a:off x="2691380" y="3617599"/>
            <a:ext cx="1420935" cy="1318532"/>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49" name="Straight Arrow Connector 48"/>
          <p:cNvCxnSpPr>
            <a:cxnSpLocks/>
            <a:endCxn id="35" idx="0"/>
          </p:cNvCxnSpPr>
          <p:nvPr/>
        </p:nvCxnSpPr>
        <p:spPr>
          <a:xfrm flipH="1">
            <a:off x="4390975" y="3617599"/>
            <a:ext cx="636273" cy="1318532"/>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51" name="Straight Arrow Connector 50"/>
          <p:cNvCxnSpPr>
            <a:cxnSpLocks/>
            <a:endCxn id="41" idx="0"/>
          </p:cNvCxnSpPr>
          <p:nvPr/>
        </p:nvCxnSpPr>
        <p:spPr>
          <a:xfrm flipH="1">
            <a:off x="7790165" y="3617599"/>
            <a:ext cx="40133" cy="1318532"/>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grpSp>
        <p:nvGrpSpPr>
          <p:cNvPr id="12" name="Group 11">
            <a:extLst>
              <a:ext uri="{FF2B5EF4-FFF2-40B4-BE49-F238E27FC236}">
                <a16:creationId xmlns:a16="http://schemas.microsoft.com/office/drawing/2014/main" id="{9242A803-C39D-8C4D-7BD0-6F5A095BC432}"/>
              </a:ext>
            </a:extLst>
          </p:cNvPr>
          <p:cNvGrpSpPr/>
          <p:nvPr/>
        </p:nvGrpSpPr>
        <p:grpSpPr>
          <a:xfrm>
            <a:off x="5311809" y="4936131"/>
            <a:ext cx="1557521" cy="1704538"/>
            <a:chOff x="6433186" y="5023409"/>
            <a:chExt cx="1557521" cy="1704538"/>
          </a:xfrm>
        </p:grpSpPr>
        <p:pic>
          <p:nvPicPr>
            <p:cNvPr id="38" name="Picture 2" descr="people near a blackboard by jetxe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33186" y="5023409"/>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6650841" y="5124543"/>
              <a:ext cx="1143000" cy="292608"/>
            </a:xfrm>
            <a:prstGeom prst="rect">
              <a:avLst/>
            </a:prstGeom>
            <a:solidFill>
              <a:srgbClr val="0C8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ctr">
                <a:lnSpc>
                  <a:spcPct val="80000"/>
                </a:lnSpc>
              </a:pPr>
              <a:r>
                <a:rPr lang="en-US" sz="1000" kern="100" dirty="0">
                  <a:solidFill>
                    <a:schemeClr val="bg1"/>
                  </a:solidFill>
                </a:rPr>
                <a:t>Behavior-Specific Praise &amp; Precorrection</a:t>
              </a:r>
            </a:p>
          </p:txBody>
        </p:sp>
      </p:grpSp>
      <p:grpSp>
        <p:nvGrpSpPr>
          <p:cNvPr id="11" name="Group 10">
            <a:extLst>
              <a:ext uri="{FF2B5EF4-FFF2-40B4-BE49-F238E27FC236}">
                <a16:creationId xmlns:a16="http://schemas.microsoft.com/office/drawing/2014/main" id="{260F7BEA-A0CB-3007-95B7-AC9E17DBC907}"/>
              </a:ext>
            </a:extLst>
          </p:cNvPr>
          <p:cNvGrpSpPr/>
          <p:nvPr/>
        </p:nvGrpSpPr>
        <p:grpSpPr>
          <a:xfrm>
            <a:off x="3612214" y="4936131"/>
            <a:ext cx="1557521" cy="1704538"/>
            <a:chOff x="4771482" y="5023409"/>
            <a:chExt cx="1557521" cy="1704538"/>
          </a:xfrm>
        </p:grpSpPr>
        <p:pic>
          <p:nvPicPr>
            <p:cNvPr id="35" name="Picture 2" descr="people near a blackboard by jetxe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71482" y="5023409"/>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4978742" y="5114972"/>
              <a:ext cx="1143000" cy="292608"/>
            </a:xfrm>
            <a:prstGeom prst="rect">
              <a:avLst/>
            </a:prstGeom>
            <a:solidFill>
              <a:srgbClr val="0C8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ctr"/>
              <a:r>
                <a:rPr lang="en-US" sz="1000" dirty="0">
                  <a:solidFill>
                    <a:schemeClr val="bg1"/>
                  </a:solidFill>
                </a:rPr>
                <a:t>Integrated Lesson Planning</a:t>
              </a:r>
            </a:p>
          </p:txBody>
        </p:sp>
      </p:grpSp>
      <p:grpSp>
        <p:nvGrpSpPr>
          <p:cNvPr id="9" name="Group 8">
            <a:extLst>
              <a:ext uri="{FF2B5EF4-FFF2-40B4-BE49-F238E27FC236}">
                <a16:creationId xmlns:a16="http://schemas.microsoft.com/office/drawing/2014/main" id="{868B7666-4011-0361-0485-12DB992F04AB}"/>
              </a:ext>
            </a:extLst>
          </p:cNvPr>
          <p:cNvGrpSpPr/>
          <p:nvPr/>
        </p:nvGrpSpPr>
        <p:grpSpPr>
          <a:xfrm>
            <a:off x="1912619" y="4936131"/>
            <a:ext cx="1557521" cy="1704538"/>
            <a:chOff x="3149624" y="5023409"/>
            <a:chExt cx="1557521" cy="1704538"/>
          </a:xfrm>
        </p:grpSpPr>
        <p:pic>
          <p:nvPicPr>
            <p:cNvPr id="10" name="Picture 2" descr="people near a blackboard by jetxe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49624" y="5023409"/>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p:cNvSpPr/>
            <p:nvPr/>
          </p:nvSpPr>
          <p:spPr>
            <a:xfrm>
              <a:off x="3369979" y="5124626"/>
              <a:ext cx="1143000" cy="292608"/>
            </a:xfrm>
            <a:prstGeom prst="rect">
              <a:avLst/>
            </a:prstGeom>
            <a:solidFill>
              <a:srgbClr val="0C8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noAutofit/>
            </a:bodyPr>
            <a:lstStyle/>
            <a:p>
              <a:pPr algn="ctr"/>
              <a:r>
                <a:rPr lang="en-US" sz="1000" dirty="0">
                  <a:solidFill>
                    <a:schemeClr val="bg1"/>
                  </a:solidFill>
                </a:rPr>
                <a:t>Screening to Inform Instruction</a:t>
              </a:r>
            </a:p>
          </p:txBody>
        </p:sp>
      </p:grpSp>
      <p:grpSp>
        <p:nvGrpSpPr>
          <p:cNvPr id="16" name="Group 15">
            <a:extLst>
              <a:ext uri="{FF2B5EF4-FFF2-40B4-BE49-F238E27FC236}">
                <a16:creationId xmlns:a16="http://schemas.microsoft.com/office/drawing/2014/main" id="{31ABF914-162B-E918-FF8E-789A104CDDD4}"/>
              </a:ext>
            </a:extLst>
          </p:cNvPr>
          <p:cNvGrpSpPr/>
          <p:nvPr/>
        </p:nvGrpSpPr>
        <p:grpSpPr>
          <a:xfrm>
            <a:off x="8710999" y="4936131"/>
            <a:ext cx="1557521" cy="1704538"/>
            <a:chOff x="9723505" y="5023409"/>
            <a:chExt cx="1557521" cy="1704538"/>
          </a:xfrm>
        </p:grpSpPr>
        <p:pic>
          <p:nvPicPr>
            <p:cNvPr id="46" name="Picture 2" descr="people near a blackboard by jetxee">
              <a:extLst>
                <a:ext uri="{FF2B5EF4-FFF2-40B4-BE49-F238E27FC236}">
                  <a16:creationId xmlns:a16="http://schemas.microsoft.com/office/drawing/2014/main" id="{E32C92C9-67B8-363F-EAD0-5F96B156D98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723505" y="5023409"/>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C6BB5C8E-9B06-8450-C21A-755F5CACFA81}"/>
                </a:ext>
              </a:extLst>
            </p:cNvPr>
            <p:cNvSpPr txBox="1"/>
            <p:nvPr/>
          </p:nvSpPr>
          <p:spPr>
            <a:xfrm>
              <a:off x="9945054" y="5114972"/>
              <a:ext cx="1143000" cy="292608"/>
            </a:xfrm>
            <a:prstGeom prst="rect">
              <a:avLst/>
            </a:prstGeom>
            <a:solidFill>
              <a:srgbClr val="0C8000"/>
            </a:solidFill>
          </p:spPr>
          <p:txBody>
            <a:bodyPr wrap="square" lIns="0" tIns="0" rIns="0" bIns="0" rtlCol="0" anchor="t" anchorCtr="0">
              <a:noAutofit/>
            </a:bodyPr>
            <a:lstStyle/>
            <a:p>
              <a:pPr algn="ctr"/>
              <a:r>
                <a:rPr lang="en-US" sz="1000" dirty="0">
                  <a:solidFill>
                    <a:schemeClr val="bg1"/>
                  </a:solidFill>
                </a:rPr>
                <a:t>A Tier 2 Support for Anxiety: R.R.R.</a:t>
              </a:r>
            </a:p>
          </p:txBody>
        </p:sp>
      </p:grpSp>
      <p:cxnSp>
        <p:nvCxnSpPr>
          <p:cNvPr id="50" name="Straight Arrow Connector 49">
            <a:extLst>
              <a:ext uri="{FF2B5EF4-FFF2-40B4-BE49-F238E27FC236}">
                <a16:creationId xmlns:a16="http://schemas.microsoft.com/office/drawing/2014/main" id="{C785175B-6F6B-E82E-70A5-F5F56D72DD79}"/>
              </a:ext>
            </a:extLst>
          </p:cNvPr>
          <p:cNvCxnSpPr>
            <a:cxnSpLocks/>
            <a:endCxn id="46" idx="0"/>
          </p:cNvCxnSpPr>
          <p:nvPr/>
        </p:nvCxnSpPr>
        <p:spPr>
          <a:xfrm>
            <a:off x="8777656" y="3617599"/>
            <a:ext cx="712104" cy="1318532"/>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grpSp>
        <p:nvGrpSpPr>
          <p:cNvPr id="8" name="Group 7">
            <a:extLst>
              <a:ext uri="{FF2B5EF4-FFF2-40B4-BE49-F238E27FC236}">
                <a16:creationId xmlns:a16="http://schemas.microsoft.com/office/drawing/2014/main" id="{571F952A-FA77-7F92-D757-3664CFB9BF30}"/>
              </a:ext>
            </a:extLst>
          </p:cNvPr>
          <p:cNvGrpSpPr/>
          <p:nvPr/>
        </p:nvGrpSpPr>
        <p:grpSpPr>
          <a:xfrm>
            <a:off x="213024" y="4936131"/>
            <a:ext cx="1557521" cy="1704538"/>
            <a:chOff x="1490432" y="5023409"/>
            <a:chExt cx="1557521" cy="1704538"/>
          </a:xfrm>
        </p:grpSpPr>
        <p:pic>
          <p:nvPicPr>
            <p:cNvPr id="54" name="Picture 2" descr="people near a blackboard by jetxee">
              <a:extLst>
                <a:ext uri="{FF2B5EF4-FFF2-40B4-BE49-F238E27FC236}">
                  <a16:creationId xmlns:a16="http://schemas.microsoft.com/office/drawing/2014/main" id="{249AB8DB-FD95-6D38-7CB8-38C7B4B056D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90432" y="5023409"/>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6C7127B9-BF46-4A3C-1ECB-95F50DB7521C}"/>
                </a:ext>
              </a:extLst>
            </p:cNvPr>
            <p:cNvSpPr txBox="1"/>
            <p:nvPr/>
          </p:nvSpPr>
          <p:spPr>
            <a:xfrm>
              <a:off x="1706021" y="5117463"/>
              <a:ext cx="1143000" cy="292608"/>
            </a:xfrm>
            <a:prstGeom prst="rect">
              <a:avLst/>
            </a:prstGeom>
            <a:solidFill>
              <a:srgbClr val="0C8000"/>
            </a:solidFill>
          </p:spPr>
          <p:txBody>
            <a:bodyPr wrap="square" lIns="0" tIns="0" rIns="0" bIns="0" rtlCol="0" anchor="t" anchorCtr="0">
              <a:noAutofit/>
            </a:bodyPr>
            <a:lstStyle/>
            <a:p>
              <a:pPr algn="ctr"/>
              <a:r>
                <a:rPr lang="en-US" sz="1000" dirty="0">
                  <a:solidFill>
                    <a:schemeClr val="bg1"/>
                  </a:solidFill>
                </a:rPr>
                <a:t>Effective Tier 1 Practices</a:t>
              </a:r>
            </a:p>
          </p:txBody>
        </p:sp>
      </p:grpSp>
      <p:graphicFrame>
        <p:nvGraphicFramePr>
          <p:cNvPr id="3" name="Table 2">
            <a:extLst>
              <a:ext uri="{FF2B5EF4-FFF2-40B4-BE49-F238E27FC236}">
                <a16:creationId xmlns:a16="http://schemas.microsoft.com/office/drawing/2014/main" id="{097D17A4-C867-40AC-06EB-26B5F4C77401}"/>
              </a:ext>
            </a:extLst>
          </p:cNvPr>
          <p:cNvGraphicFramePr>
            <a:graphicFrameLocks noGrp="1"/>
          </p:cNvGraphicFramePr>
          <p:nvPr>
            <p:extLst>
              <p:ext uri="{D42A27DB-BD31-4B8C-83A1-F6EECF244321}">
                <p14:modId xmlns:p14="http://schemas.microsoft.com/office/powerpoint/2010/main" val="3928071552"/>
              </p:ext>
            </p:extLst>
          </p:nvPr>
        </p:nvGraphicFramePr>
        <p:xfrm>
          <a:off x="147708" y="1869455"/>
          <a:ext cx="11887201" cy="1748144"/>
        </p:xfrm>
        <a:graphic>
          <a:graphicData uri="http://schemas.openxmlformats.org/drawingml/2006/table">
            <a:tbl>
              <a:tblPr firstRow="1" firstCol="1" bandRow="1"/>
              <a:tblGrid>
                <a:gridCol w="732181">
                  <a:extLst>
                    <a:ext uri="{9D8B030D-6E8A-4147-A177-3AD203B41FA5}">
                      <a16:colId xmlns:a16="http://schemas.microsoft.com/office/drawing/2014/main" val="3564526547"/>
                    </a:ext>
                  </a:extLst>
                </a:gridCol>
                <a:gridCol w="929585">
                  <a:extLst>
                    <a:ext uri="{9D8B030D-6E8A-4147-A177-3AD203B41FA5}">
                      <a16:colId xmlns:a16="http://schemas.microsoft.com/office/drawing/2014/main" val="152405260"/>
                    </a:ext>
                  </a:extLst>
                </a:gridCol>
                <a:gridCol w="929585">
                  <a:extLst>
                    <a:ext uri="{9D8B030D-6E8A-4147-A177-3AD203B41FA5}">
                      <a16:colId xmlns:a16="http://schemas.microsoft.com/office/drawing/2014/main" val="3816323472"/>
                    </a:ext>
                  </a:extLst>
                </a:gridCol>
                <a:gridCol w="929585">
                  <a:extLst>
                    <a:ext uri="{9D8B030D-6E8A-4147-A177-3AD203B41FA5}">
                      <a16:colId xmlns:a16="http://schemas.microsoft.com/office/drawing/2014/main" val="1235247631"/>
                    </a:ext>
                  </a:extLst>
                </a:gridCol>
                <a:gridCol w="929585">
                  <a:extLst>
                    <a:ext uri="{9D8B030D-6E8A-4147-A177-3AD203B41FA5}">
                      <a16:colId xmlns:a16="http://schemas.microsoft.com/office/drawing/2014/main" val="2106293475"/>
                    </a:ext>
                  </a:extLst>
                </a:gridCol>
                <a:gridCol w="929585">
                  <a:extLst>
                    <a:ext uri="{9D8B030D-6E8A-4147-A177-3AD203B41FA5}">
                      <a16:colId xmlns:a16="http://schemas.microsoft.com/office/drawing/2014/main" val="2141082053"/>
                    </a:ext>
                  </a:extLst>
                </a:gridCol>
                <a:gridCol w="929585">
                  <a:extLst>
                    <a:ext uri="{9D8B030D-6E8A-4147-A177-3AD203B41FA5}">
                      <a16:colId xmlns:a16="http://schemas.microsoft.com/office/drawing/2014/main" val="365265412"/>
                    </a:ext>
                  </a:extLst>
                </a:gridCol>
                <a:gridCol w="929585">
                  <a:extLst>
                    <a:ext uri="{9D8B030D-6E8A-4147-A177-3AD203B41FA5}">
                      <a16:colId xmlns:a16="http://schemas.microsoft.com/office/drawing/2014/main" val="1310106552"/>
                    </a:ext>
                  </a:extLst>
                </a:gridCol>
                <a:gridCol w="929585">
                  <a:extLst>
                    <a:ext uri="{9D8B030D-6E8A-4147-A177-3AD203B41FA5}">
                      <a16:colId xmlns:a16="http://schemas.microsoft.com/office/drawing/2014/main" val="4145809130"/>
                    </a:ext>
                  </a:extLst>
                </a:gridCol>
                <a:gridCol w="929585">
                  <a:extLst>
                    <a:ext uri="{9D8B030D-6E8A-4147-A177-3AD203B41FA5}">
                      <a16:colId xmlns:a16="http://schemas.microsoft.com/office/drawing/2014/main" val="1417258483"/>
                    </a:ext>
                  </a:extLst>
                </a:gridCol>
                <a:gridCol w="929585">
                  <a:extLst>
                    <a:ext uri="{9D8B030D-6E8A-4147-A177-3AD203B41FA5}">
                      <a16:colId xmlns:a16="http://schemas.microsoft.com/office/drawing/2014/main" val="2172962834"/>
                    </a:ext>
                  </a:extLst>
                </a:gridCol>
                <a:gridCol w="929585">
                  <a:extLst>
                    <a:ext uri="{9D8B030D-6E8A-4147-A177-3AD203B41FA5}">
                      <a16:colId xmlns:a16="http://schemas.microsoft.com/office/drawing/2014/main" val="550505166"/>
                    </a:ext>
                  </a:extLst>
                </a:gridCol>
                <a:gridCol w="929585">
                  <a:extLst>
                    <a:ext uri="{9D8B030D-6E8A-4147-A177-3AD203B41FA5}">
                      <a16:colId xmlns:a16="http://schemas.microsoft.com/office/drawing/2014/main" val="1963077407"/>
                    </a:ext>
                  </a:extLst>
                </a:gridCol>
              </a:tblGrid>
              <a:tr h="84841">
                <a:tc>
                  <a:txBody>
                    <a:bodyPr/>
                    <a:lstStyle/>
                    <a:p>
                      <a:pPr marL="0" marR="0" algn="ctr">
                        <a:lnSpc>
                          <a:spcPct val="107000"/>
                        </a:lnSpc>
                        <a:spcBef>
                          <a:spcPts val="0"/>
                        </a:spcBef>
                        <a:spcAft>
                          <a:spcPts val="0"/>
                        </a:spcAft>
                      </a:pPr>
                      <a:endParaRPr lang="en-US" sz="1600" b="1" kern="12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200" b="1" kern="1200">
                          <a:solidFill>
                            <a:schemeClr val="bg1"/>
                          </a:solidFill>
                          <a:effectLst/>
                          <a:latin typeface="+mn-lt"/>
                          <a:ea typeface="Calibri" panose="020F0502020204030204" pitchFamily="34" charset="0"/>
                          <a:cs typeface="Times New Roman" panose="02020603050405020304" pitchFamily="18"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11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9912794"/>
                  </a:ext>
                </a:extLst>
              </a:tr>
              <a:tr h="270919">
                <a:tc>
                  <a:txBody>
                    <a:bodyPr/>
                    <a:lstStyle/>
                    <a:p>
                      <a:pPr marL="0" marR="0" algn="ctr">
                        <a:lnSpc>
                          <a:spcPct val="107000"/>
                        </a:lnSpc>
                        <a:spcBef>
                          <a:spcPts val="0"/>
                        </a:spcBef>
                        <a:spcAft>
                          <a:spcPts val="0"/>
                        </a:spcAft>
                      </a:pPr>
                      <a:endParaRPr lang="en-US" sz="1600" b="1" kern="12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600" b="1" kern="1200">
                          <a:solidFill>
                            <a:schemeClr val="bg1"/>
                          </a:solidFill>
                          <a:effectLst/>
                          <a:latin typeface="+mn-lt"/>
                          <a:ea typeface="Calibri" panose="020F0502020204030204" pitchFamily="34" charset="0"/>
                          <a:cs typeface="Times New Roman" panose="02020603050405020304" pitchFamily="18" charset="0"/>
                        </a:rPr>
                        <a:t>July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Aug</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Sep</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Oct</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Nov</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Dec</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Jan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Feb</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Apr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May </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Jun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1652462419"/>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EMPOWER</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dirty="0">
                          <a:solidFill>
                            <a:srgbClr val="000000"/>
                          </a:solidFill>
                          <a:effectLst/>
                          <a:latin typeface="+mn-lt"/>
                          <a:ea typeface="Calibri" panose="020F0502020204030204" pitchFamily="34" charset="0"/>
                          <a:cs typeface="Times New Roman" panose="02020603050405020304" pitchFamily="18" charset="0"/>
                        </a:rPr>
                        <a:t>Ci3T</a:t>
                      </a:r>
                      <a:endParaRPr lang="en-US" sz="1050" dirty="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dirty="0">
                          <a:solidFill>
                            <a:srgbClr val="000000"/>
                          </a:solidFill>
                          <a:effectLst/>
                          <a:latin typeface="+mn-lt"/>
                          <a:ea typeface="Calibri" panose="020F0502020204030204" pitchFamily="34" charset="0"/>
                          <a:cs typeface="Times New Roman" panose="02020603050405020304" pitchFamily="18" charset="0"/>
                        </a:rPr>
                        <a:t>EMPOWER</a:t>
                      </a:r>
                      <a:endParaRPr lang="en-US" sz="1050" dirty="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dirty="0">
                          <a:solidFill>
                            <a:srgbClr val="000000"/>
                          </a:solidFill>
                          <a:effectLst/>
                          <a:latin typeface="+mn-lt"/>
                          <a:ea typeface="Calibri" panose="020F0502020204030204" pitchFamily="34" charset="0"/>
                          <a:cs typeface="Times New Roman" panose="02020603050405020304" pitchFamily="18" charset="0"/>
                        </a:rPr>
                        <a:t>Session 1</a:t>
                      </a:r>
                      <a:r>
                        <a:rPr lang="en-US" sz="1050" dirty="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0" marR="0" algn="ctr">
                        <a:lnSpc>
                          <a:spcPct val="107000"/>
                        </a:lnSpc>
                        <a:spcBef>
                          <a:spcPts val="0"/>
                        </a:spcBef>
                        <a:spcAft>
                          <a:spcPts val="0"/>
                        </a:spcAft>
                      </a:pPr>
                      <a:r>
                        <a:rPr lang="en-US" sz="1050" b="1" dirty="0">
                          <a:solidFill>
                            <a:srgbClr val="000000"/>
                          </a:solidFill>
                          <a:effectLst/>
                          <a:latin typeface="+mn-lt"/>
                          <a:ea typeface="Calibri" panose="020F0502020204030204" pitchFamily="34" charset="0"/>
                          <a:cs typeface="Times New Roman" panose="02020603050405020304" pitchFamily="18" charset="0"/>
                        </a:rPr>
                        <a:t>Ci3T</a:t>
                      </a:r>
                      <a:endParaRPr lang="en-US" sz="1050" dirty="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dirty="0">
                          <a:solidFill>
                            <a:srgbClr val="000000"/>
                          </a:solidFill>
                          <a:effectLst/>
                          <a:latin typeface="+mn-lt"/>
                          <a:ea typeface="Calibri" panose="020F0502020204030204" pitchFamily="34" charset="0"/>
                          <a:cs typeface="Times New Roman" panose="02020603050405020304" pitchFamily="18" charset="0"/>
                        </a:rPr>
                        <a:t>EMPOWER</a:t>
                      </a:r>
                    </a:p>
                    <a:p>
                      <a:pPr marL="0" marR="0" algn="ctr">
                        <a:lnSpc>
                          <a:spcPct val="107000"/>
                        </a:lnSpc>
                        <a:spcBef>
                          <a:spcPts val="0"/>
                        </a:spcBef>
                        <a:spcAft>
                          <a:spcPts val="0"/>
                        </a:spcAft>
                      </a:pPr>
                      <a:r>
                        <a:rPr lang="en-US" sz="1050" dirty="0">
                          <a:solidFill>
                            <a:srgbClr val="000000"/>
                          </a:solidFill>
                          <a:effectLst/>
                          <a:latin typeface="+mn-lt"/>
                          <a:ea typeface="Calibri" panose="020F0502020204030204" pitchFamily="34" charset="0"/>
                          <a:cs typeface="Times New Roman" panose="02020603050405020304" pitchFamily="18" charset="0"/>
                        </a:rPr>
                        <a:t>Session 2</a:t>
                      </a:r>
                      <a:r>
                        <a:rPr lang="en-US" sz="1050" b="1" dirty="0">
                          <a:effectLst/>
                          <a:latin typeface="+mn-lt"/>
                          <a:ea typeface="Calibri" panose="020F0502020204030204" pitchFamily="34" charset="0"/>
                          <a:cs typeface="Times New Roman" panose="02020603050405020304" pitchFamily="18" charset="0"/>
                        </a:rPr>
                        <a:t> </a:t>
                      </a:r>
                      <a:endParaRPr lang="en-US" sz="1050" dirty="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0" marR="0" algn="ctr">
                        <a:lnSpc>
                          <a:spcPct val="107000"/>
                        </a:lnSpc>
                        <a:spcBef>
                          <a:spcPts val="0"/>
                        </a:spcBef>
                        <a:spcAft>
                          <a:spcPts val="0"/>
                        </a:spcAft>
                      </a:pPr>
                      <a:r>
                        <a:rPr lang="en-US" sz="1050" b="1" dirty="0">
                          <a:solidFill>
                            <a:srgbClr val="000000"/>
                          </a:solidFill>
                          <a:effectLst/>
                          <a:latin typeface="+mn-lt"/>
                          <a:ea typeface="Calibri" panose="020F0502020204030204" pitchFamily="34" charset="0"/>
                          <a:cs typeface="Times New Roman" panose="02020603050405020304" pitchFamily="18" charset="0"/>
                        </a:rPr>
                        <a:t>Ci3T</a:t>
                      </a:r>
                      <a:endParaRPr lang="en-US" sz="1050" dirty="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dirty="0">
                          <a:solidFill>
                            <a:srgbClr val="000000"/>
                          </a:solidFill>
                          <a:effectLst/>
                          <a:latin typeface="+mn-lt"/>
                          <a:ea typeface="Calibri" panose="020F0502020204030204" pitchFamily="34" charset="0"/>
                          <a:cs typeface="Times New Roman" panose="02020603050405020304" pitchFamily="18" charset="0"/>
                        </a:rPr>
                        <a:t>EMPOWER</a:t>
                      </a:r>
                      <a:endParaRPr lang="en-US" sz="1050" dirty="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dirty="0">
                          <a:solidFill>
                            <a:srgbClr val="000000"/>
                          </a:solidFill>
                          <a:effectLst/>
                          <a:latin typeface="+mn-lt"/>
                          <a:ea typeface="Calibri" panose="020F0502020204030204" pitchFamily="34" charset="0"/>
                          <a:cs typeface="Times New Roman" panose="02020603050405020304" pitchFamily="18" charset="0"/>
                        </a:rPr>
                        <a:t>Session 3</a:t>
                      </a:r>
                      <a:r>
                        <a:rPr lang="en-US" sz="1050" b="1" dirty="0">
                          <a:effectLst/>
                          <a:latin typeface="+mn-lt"/>
                          <a:ea typeface="Calibri" panose="020F0502020204030204" pitchFamily="34" charset="0"/>
                          <a:cs typeface="Times New Roman" panose="02020603050405020304" pitchFamily="18" charset="0"/>
                        </a:rPr>
                        <a:t> </a:t>
                      </a:r>
                      <a:endParaRPr lang="en-US" sz="1050" dirty="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dirty="0">
                          <a:solidFill>
                            <a:srgbClr val="000000"/>
                          </a:solidFill>
                          <a:effectLst/>
                          <a:latin typeface="+mn-lt"/>
                          <a:ea typeface="Calibri" panose="020F0502020204030204" pitchFamily="34" charset="0"/>
                          <a:cs typeface="Times New Roman" panose="02020603050405020304" pitchFamily="18" charset="0"/>
                        </a:rPr>
                        <a:t>Ci3T</a:t>
                      </a:r>
                      <a:endParaRPr lang="en-US" sz="1050" dirty="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dirty="0">
                          <a:solidFill>
                            <a:srgbClr val="000000"/>
                          </a:solidFill>
                          <a:effectLst/>
                          <a:latin typeface="+mn-lt"/>
                          <a:ea typeface="Calibri" panose="020F0502020204030204" pitchFamily="34" charset="0"/>
                          <a:cs typeface="Times New Roman" panose="02020603050405020304" pitchFamily="18" charset="0"/>
                        </a:rPr>
                        <a:t>EMPOWER</a:t>
                      </a:r>
                      <a:endParaRPr lang="en-US" sz="1050" dirty="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dirty="0">
                          <a:solidFill>
                            <a:srgbClr val="000000"/>
                          </a:solidFill>
                          <a:effectLst/>
                          <a:latin typeface="+mn-lt"/>
                          <a:ea typeface="Calibri" panose="020F0502020204030204" pitchFamily="34" charset="0"/>
                          <a:cs typeface="Times New Roman" panose="02020603050405020304" pitchFamily="18" charset="0"/>
                        </a:rPr>
                        <a:t>Session 4</a:t>
                      </a:r>
                      <a:r>
                        <a:rPr lang="en-US" sz="1050" b="1" dirty="0">
                          <a:effectLst/>
                          <a:latin typeface="+mn-lt"/>
                          <a:ea typeface="Calibri" panose="020F0502020204030204" pitchFamily="34" charset="0"/>
                          <a:cs typeface="Times New Roman" panose="02020603050405020304" pitchFamily="18" charset="0"/>
                        </a:rPr>
                        <a:t> </a:t>
                      </a:r>
                      <a:endParaRPr lang="en-US" sz="1050" dirty="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0" marR="0" algn="ctr">
                        <a:lnSpc>
                          <a:spcPct val="107000"/>
                        </a:lnSpc>
                        <a:spcBef>
                          <a:spcPts val="0"/>
                        </a:spcBef>
                        <a:spcAft>
                          <a:spcPts val="0"/>
                        </a:spcAft>
                      </a:pPr>
                      <a:r>
                        <a:rPr lang="en-US" sz="1050" b="1" dirty="0">
                          <a:solidFill>
                            <a:srgbClr val="000000"/>
                          </a:solidFill>
                          <a:effectLst/>
                          <a:latin typeface="+mn-lt"/>
                          <a:ea typeface="Calibri" panose="020F0502020204030204" pitchFamily="34" charset="0"/>
                          <a:cs typeface="Times New Roman" panose="02020603050405020304" pitchFamily="18" charset="0"/>
                        </a:rPr>
                        <a:t>Ci3T</a:t>
                      </a:r>
                      <a:endParaRPr lang="en-US" sz="1050" dirty="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dirty="0">
                          <a:solidFill>
                            <a:srgbClr val="000000"/>
                          </a:solidFill>
                          <a:effectLst/>
                          <a:latin typeface="+mn-lt"/>
                          <a:ea typeface="Calibri" panose="020F0502020204030204" pitchFamily="34" charset="0"/>
                          <a:cs typeface="Times New Roman" panose="02020603050405020304" pitchFamily="18" charset="0"/>
                        </a:rPr>
                        <a:t>EMPOWER</a:t>
                      </a:r>
                      <a:endParaRPr lang="en-US" sz="1050" dirty="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dirty="0">
                          <a:solidFill>
                            <a:srgbClr val="000000"/>
                          </a:solidFill>
                          <a:effectLst/>
                          <a:latin typeface="+mn-lt"/>
                          <a:ea typeface="Calibri" panose="020F0502020204030204" pitchFamily="34" charset="0"/>
                          <a:cs typeface="Times New Roman" panose="02020603050405020304" pitchFamily="18" charset="0"/>
                        </a:rPr>
                        <a:t>Session 5</a:t>
                      </a:r>
                      <a:r>
                        <a:rPr lang="en-US" sz="1050" dirty="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0" marR="0" algn="ctr">
                        <a:lnSpc>
                          <a:spcPct val="107000"/>
                        </a:lnSpc>
                        <a:spcBef>
                          <a:spcPts val="0"/>
                        </a:spcBef>
                        <a:spcAft>
                          <a:spcPts val="0"/>
                        </a:spcAft>
                      </a:pPr>
                      <a:r>
                        <a:rPr lang="en-US" sz="1050" b="1" dirty="0">
                          <a:solidFill>
                            <a:srgbClr val="000000"/>
                          </a:solidFill>
                          <a:effectLst/>
                          <a:latin typeface="+mn-lt"/>
                          <a:ea typeface="Calibri" panose="020F0502020204030204" pitchFamily="34" charset="0"/>
                          <a:cs typeface="Times New Roman" panose="02020603050405020304" pitchFamily="18" charset="0"/>
                        </a:rPr>
                        <a:t>Ci3T</a:t>
                      </a:r>
                      <a:endParaRPr lang="en-US" sz="1050" dirty="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dirty="0">
                          <a:solidFill>
                            <a:srgbClr val="000000"/>
                          </a:solidFill>
                          <a:effectLst/>
                          <a:latin typeface="+mn-lt"/>
                          <a:ea typeface="Calibri" panose="020F0502020204030204" pitchFamily="34" charset="0"/>
                          <a:cs typeface="Times New Roman" panose="02020603050405020304" pitchFamily="18" charset="0"/>
                        </a:rPr>
                        <a:t>EMPOWER</a:t>
                      </a:r>
                      <a:endParaRPr lang="en-US" sz="1050" dirty="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dirty="0">
                          <a:solidFill>
                            <a:srgbClr val="000000"/>
                          </a:solidFill>
                          <a:effectLst/>
                          <a:latin typeface="+mn-lt"/>
                          <a:ea typeface="Calibri" panose="020F0502020204030204" pitchFamily="34" charset="0"/>
                          <a:cs typeface="Times New Roman" panose="02020603050405020304" pitchFamily="18" charset="0"/>
                        </a:rPr>
                        <a:t>Session 6</a:t>
                      </a:r>
                      <a:r>
                        <a:rPr lang="en-US" sz="1050" b="1" dirty="0">
                          <a:effectLst/>
                          <a:latin typeface="+mn-lt"/>
                          <a:ea typeface="Calibri" panose="020F0502020204030204" pitchFamily="34" charset="0"/>
                          <a:cs typeface="Times New Roman" panose="02020603050405020304" pitchFamily="18" charset="0"/>
                        </a:rPr>
                        <a:t> </a:t>
                      </a:r>
                      <a:endParaRPr lang="en-US" sz="1050" dirty="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0" marR="0" algn="ctr">
                        <a:lnSpc>
                          <a:spcPct val="107000"/>
                        </a:lnSpc>
                        <a:spcBef>
                          <a:spcPts val="0"/>
                        </a:spcBef>
                        <a:spcAft>
                          <a:spcPts val="0"/>
                        </a:spcAft>
                      </a:pPr>
                      <a:r>
                        <a:rPr lang="en-US" sz="1050" b="1" dirty="0">
                          <a:solidFill>
                            <a:srgbClr val="000000"/>
                          </a:solidFill>
                          <a:effectLst/>
                          <a:latin typeface="+mn-lt"/>
                          <a:ea typeface="Calibri" panose="020F0502020204030204" pitchFamily="34" charset="0"/>
                          <a:cs typeface="Times New Roman" panose="02020603050405020304" pitchFamily="18" charset="0"/>
                        </a:rPr>
                        <a:t>Ci3T</a:t>
                      </a:r>
                      <a:endParaRPr lang="en-US" sz="1050" dirty="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dirty="0">
                          <a:solidFill>
                            <a:srgbClr val="000000"/>
                          </a:solidFill>
                          <a:effectLst/>
                          <a:latin typeface="+mn-lt"/>
                          <a:ea typeface="Calibri" panose="020F0502020204030204" pitchFamily="34" charset="0"/>
                          <a:cs typeface="Times New Roman" panose="02020603050405020304" pitchFamily="18" charset="0"/>
                        </a:rPr>
                        <a:t>EMPOWER</a:t>
                      </a:r>
                      <a:endParaRPr lang="en-US" sz="1050" dirty="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dirty="0">
                          <a:solidFill>
                            <a:srgbClr val="000000"/>
                          </a:solidFill>
                          <a:effectLst/>
                          <a:latin typeface="+mn-lt"/>
                          <a:ea typeface="Calibri" panose="020F0502020204030204" pitchFamily="34" charset="0"/>
                          <a:cs typeface="Times New Roman" panose="02020603050405020304" pitchFamily="18" charset="0"/>
                        </a:rPr>
                        <a:t>Session 7</a:t>
                      </a:r>
                      <a:r>
                        <a:rPr lang="en-US" sz="1050" b="1" dirty="0">
                          <a:effectLst/>
                          <a:latin typeface="+mn-lt"/>
                          <a:ea typeface="Calibri" panose="020F0502020204030204" pitchFamily="34" charset="0"/>
                          <a:cs typeface="Times New Roman" panose="02020603050405020304" pitchFamily="18" charset="0"/>
                        </a:rPr>
                        <a:t> </a:t>
                      </a:r>
                      <a:endParaRPr lang="en-US" sz="1050" dirty="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marL="0" marR="0" algn="ctr">
                        <a:lnSpc>
                          <a:spcPct val="107000"/>
                        </a:lnSpc>
                        <a:spcBef>
                          <a:spcPts val="0"/>
                        </a:spcBef>
                        <a:spcAft>
                          <a:spcPts val="0"/>
                        </a:spcAft>
                      </a:pPr>
                      <a:r>
                        <a:rPr lang="en-US" sz="1050" dirty="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dirty="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07386573"/>
                  </a:ext>
                </a:extLst>
              </a:tr>
            </a:tbl>
          </a:graphicData>
        </a:graphic>
      </p:graphicFrame>
      <p:grpSp>
        <p:nvGrpSpPr>
          <p:cNvPr id="17" name="Group 16">
            <a:extLst>
              <a:ext uri="{FF2B5EF4-FFF2-40B4-BE49-F238E27FC236}">
                <a16:creationId xmlns:a16="http://schemas.microsoft.com/office/drawing/2014/main" id="{0112BD6A-0914-EF55-281B-0CF1EDD0D99B}"/>
              </a:ext>
            </a:extLst>
          </p:cNvPr>
          <p:cNvGrpSpPr/>
          <p:nvPr/>
        </p:nvGrpSpPr>
        <p:grpSpPr>
          <a:xfrm>
            <a:off x="10410597" y="4936131"/>
            <a:ext cx="1557521" cy="1704538"/>
            <a:chOff x="11239760" y="5023409"/>
            <a:chExt cx="1557521" cy="1704538"/>
          </a:xfrm>
        </p:grpSpPr>
        <p:pic>
          <p:nvPicPr>
            <p:cNvPr id="6" name="Picture 2" descr="people near a blackboard by jetxee">
              <a:extLst>
                <a:ext uri="{FF2B5EF4-FFF2-40B4-BE49-F238E27FC236}">
                  <a16:creationId xmlns:a16="http://schemas.microsoft.com/office/drawing/2014/main" id="{8A57CBBD-3634-45C9-A5D8-58DB4BAEF1A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239760" y="5023409"/>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7767613-2A83-0E16-C2D1-81BB436C80CF}"/>
                </a:ext>
              </a:extLst>
            </p:cNvPr>
            <p:cNvSpPr txBox="1"/>
            <p:nvPr/>
          </p:nvSpPr>
          <p:spPr>
            <a:xfrm>
              <a:off x="11461309" y="5114972"/>
              <a:ext cx="1143000" cy="292608"/>
            </a:xfrm>
            <a:prstGeom prst="rect">
              <a:avLst/>
            </a:prstGeom>
            <a:solidFill>
              <a:srgbClr val="0C8000"/>
            </a:solidFill>
          </p:spPr>
          <p:txBody>
            <a:bodyPr wrap="square" lIns="0" tIns="0" rIns="0" bIns="0" rtlCol="0" anchor="ctr" anchorCtr="0">
              <a:noAutofit/>
            </a:bodyPr>
            <a:lstStyle/>
            <a:p>
              <a:pPr algn="ctr">
                <a:lnSpc>
                  <a:spcPct val="80000"/>
                </a:lnSpc>
              </a:pPr>
              <a:r>
                <a:rPr lang="en-US" sz="1000" dirty="0">
                  <a:solidFill>
                    <a:schemeClr val="bg1"/>
                  </a:solidFill>
                </a:rPr>
                <a:t>Functional Assessment-Based Intervention</a:t>
              </a:r>
            </a:p>
          </p:txBody>
        </p:sp>
      </p:grpSp>
      <p:cxnSp>
        <p:nvCxnSpPr>
          <p:cNvPr id="27" name="Straight Arrow Connector 26">
            <a:extLst>
              <a:ext uri="{FF2B5EF4-FFF2-40B4-BE49-F238E27FC236}">
                <a16:creationId xmlns:a16="http://schemas.microsoft.com/office/drawing/2014/main" id="{E6EA19D3-FA81-1361-FAE4-9F0EC92C77AE}"/>
              </a:ext>
            </a:extLst>
          </p:cNvPr>
          <p:cNvCxnSpPr>
            <a:cxnSpLocks/>
            <a:endCxn id="6" idx="0"/>
          </p:cNvCxnSpPr>
          <p:nvPr/>
        </p:nvCxnSpPr>
        <p:spPr>
          <a:xfrm>
            <a:off x="9691942" y="3617599"/>
            <a:ext cx="1497416" cy="1318532"/>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sp>
        <p:nvSpPr>
          <p:cNvPr id="43" name="Rounded Rectangle 42"/>
          <p:cNvSpPr/>
          <p:nvPr/>
        </p:nvSpPr>
        <p:spPr>
          <a:xfrm>
            <a:off x="2309695" y="4201885"/>
            <a:ext cx="7572611" cy="370115"/>
          </a:xfrm>
          <a:prstGeom prst="roundRect">
            <a:avLst/>
          </a:prstGeom>
          <a:solidFill>
            <a:schemeClr val="accent4">
              <a:alpha val="95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dirty="0">
                <a:solidFill>
                  <a:schemeClr val="bg1"/>
                </a:solidFill>
              </a:rPr>
              <a:t>Staff to attend trainings / watch recordings to become on-site coaches</a:t>
            </a:r>
          </a:p>
        </p:txBody>
      </p:sp>
      <p:sp>
        <p:nvSpPr>
          <p:cNvPr id="32" name="Right Arrow 31"/>
          <p:cNvSpPr/>
          <p:nvPr/>
        </p:nvSpPr>
        <p:spPr>
          <a:xfrm>
            <a:off x="-1748" y="6043927"/>
            <a:ext cx="4005337" cy="697959"/>
          </a:xfrm>
          <a:prstGeom prst="rightArrow">
            <a:avLst/>
          </a:prstGeom>
          <a:solidFill>
            <a:schemeClr val="accent5">
              <a:alpha val="90000"/>
            </a:schemeClr>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1400" dirty="0">
                <a:solidFill>
                  <a:schemeClr val="bg1"/>
                </a:solidFill>
              </a:rPr>
              <a:t>and share for 10 min @ next faculty meeting</a:t>
            </a:r>
          </a:p>
        </p:txBody>
      </p:sp>
      <p:pic>
        <p:nvPicPr>
          <p:cNvPr id="9218" name="Picture 2">
            <a:extLst>
              <a:ext uri="{FF2B5EF4-FFF2-40B4-BE49-F238E27FC236}">
                <a16:creationId xmlns:a16="http://schemas.microsoft.com/office/drawing/2014/main" id="{A421D67B-1F89-0A4E-5BAE-4AEE397FE46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989049" y="112639"/>
            <a:ext cx="2068620" cy="2677986"/>
          </a:xfrm>
          <a:prstGeom prst="rect">
            <a:avLst/>
          </a:prstGeom>
          <a:ln>
            <a:solidFill>
              <a:srgbClr val="00B0F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F6A461E-2076-0B8B-8E7D-899A6CBDCEB2}"/>
              </a:ext>
            </a:extLst>
          </p:cNvPr>
          <p:cNvSpPr txBox="1"/>
          <p:nvPr/>
        </p:nvSpPr>
        <p:spPr>
          <a:xfrm>
            <a:off x="9989049" y="2786353"/>
            <a:ext cx="2068620" cy="369332"/>
          </a:xfrm>
          <a:prstGeom prst="rect">
            <a:avLst/>
          </a:prstGeom>
          <a:solidFill>
            <a:srgbClr val="00B0F0"/>
          </a:solidFill>
        </p:spPr>
        <p:txBody>
          <a:bodyPr wrap="square" rtlCol="0">
            <a:spAutoFit/>
          </a:bodyPr>
          <a:lstStyle/>
          <a:p>
            <a:pPr algn="ctr"/>
            <a:r>
              <a:rPr lang="en-US" b="1" dirty="0">
                <a:solidFill>
                  <a:schemeClr val="bg1"/>
                </a:solidFill>
              </a:rPr>
              <a:t>ci3t.org/pl</a:t>
            </a:r>
          </a:p>
        </p:txBody>
      </p:sp>
    </p:spTree>
    <p:extLst>
      <p:ext uri="{BB962C8B-B14F-4D97-AF65-F5344CB8AC3E}">
        <p14:creationId xmlns:p14="http://schemas.microsoft.com/office/powerpoint/2010/main" val="10803526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21" name="Picture 5"/>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a:fillRect/>
          </a:stretch>
        </p:blipFill>
        <p:spPr bwMode="auto">
          <a:xfrm>
            <a:off x="1125061" y="1546174"/>
            <a:ext cx="9941877" cy="5055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a:extLst>
              <a:ext uri="{FF2B5EF4-FFF2-40B4-BE49-F238E27FC236}">
                <a16:creationId xmlns:a16="http://schemas.microsoft.com/office/drawing/2014/main" id="{0C7A38F9-2F6C-2923-243C-9B245FDE9300}"/>
              </a:ext>
            </a:extLst>
          </p:cNvPr>
          <p:cNvSpPr>
            <a:spLocks noGrp="1"/>
          </p:cNvSpPr>
          <p:nvPr>
            <p:ph type="title"/>
          </p:nvPr>
        </p:nvSpPr>
        <p:spPr>
          <a:xfrm>
            <a:off x="838200" y="365125"/>
            <a:ext cx="11051926" cy="1325563"/>
          </a:xfrm>
        </p:spPr>
        <p:txBody>
          <a:bodyPr>
            <a:normAutofit/>
          </a:bodyPr>
          <a:lstStyle/>
          <a:p>
            <a:r>
              <a:rPr lang="en-US" dirty="0"/>
              <a:t>Building a Ci3T Data Dashboard</a:t>
            </a:r>
          </a:p>
        </p:txBody>
      </p:sp>
    </p:spTree>
    <p:extLst>
      <p:ext uri="{BB962C8B-B14F-4D97-AF65-F5344CB8AC3E}">
        <p14:creationId xmlns:p14="http://schemas.microsoft.com/office/powerpoint/2010/main" val="30699599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Top Corners Rounded 51">
            <a:extLst>
              <a:ext uri="{FF2B5EF4-FFF2-40B4-BE49-F238E27FC236}">
                <a16:creationId xmlns:a16="http://schemas.microsoft.com/office/drawing/2014/main" id="{FA031BCC-7BFC-20A1-C078-EC680131DFF5}"/>
              </a:ext>
            </a:extLst>
          </p:cNvPr>
          <p:cNvSpPr/>
          <p:nvPr/>
        </p:nvSpPr>
        <p:spPr>
          <a:xfrm rot="5400000">
            <a:off x="9937234" y="2957384"/>
            <a:ext cx="1049082" cy="2396895"/>
          </a:xfrm>
          <a:prstGeom prst="round2SameRect">
            <a:avLst>
              <a:gd name="adj1" fmla="val 50000"/>
              <a:gd name="adj2" fmla="val 0"/>
            </a:avLst>
          </a:prstGeom>
          <a:solidFill>
            <a:schemeClr val="accent4"/>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pic>
        <p:nvPicPr>
          <p:cNvPr id="65" name="DataCleaning" descr="Large sea wave against a clear blue sky">
            <a:extLst>
              <a:ext uri="{FF2B5EF4-FFF2-40B4-BE49-F238E27FC236}">
                <a16:creationId xmlns:a16="http://schemas.microsoft.com/office/drawing/2014/main" id="{315BD4C5-4BFE-50F1-2A69-C83A1FF23F2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003949" y="530803"/>
            <a:ext cx="6184102" cy="4372579"/>
          </a:xfrm>
          <a:prstGeom prst="rect">
            <a:avLst/>
          </a:prstGeom>
        </p:spPr>
      </p:pic>
      <p:sp>
        <p:nvSpPr>
          <p:cNvPr id="12" name="Shading">
            <a:extLst>
              <a:ext uri="{FF2B5EF4-FFF2-40B4-BE49-F238E27FC236}">
                <a16:creationId xmlns:a16="http://schemas.microsoft.com/office/drawing/2014/main" id="{F7CEAEE8-1E43-F873-6731-9E005C4345FF}"/>
              </a:ext>
            </a:extLst>
          </p:cNvPr>
          <p:cNvSpPr/>
          <p:nvPr/>
        </p:nvSpPr>
        <p:spPr>
          <a:xfrm>
            <a:off x="3003945" y="520698"/>
            <a:ext cx="6184102" cy="4372578"/>
          </a:xfrm>
          <a:prstGeom prst="rect">
            <a:avLst/>
          </a:prstGeom>
          <a:gradFill flip="none" rotWithShape="1">
            <a:gsLst>
              <a:gs pos="0">
                <a:schemeClr val="accent5">
                  <a:lumMod val="0"/>
                  <a:lumOff val="100000"/>
                  <a:alpha val="88000"/>
                </a:schemeClr>
              </a:gs>
              <a:gs pos="34000">
                <a:schemeClr val="accent5">
                  <a:lumMod val="0"/>
                  <a:lumOff val="100000"/>
                  <a:alpha val="80000"/>
                </a:schemeClr>
              </a:gs>
              <a:gs pos="100000">
                <a:schemeClr val="accent5">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utline">
            <a:extLst>
              <a:ext uri="{FF2B5EF4-FFF2-40B4-BE49-F238E27FC236}">
                <a16:creationId xmlns:a16="http://schemas.microsoft.com/office/drawing/2014/main" id="{6503E3C3-C801-4B6D-55E1-5236EC863F39}"/>
              </a:ext>
            </a:extLst>
          </p:cNvPr>
          <p:cNvSpPr/>
          <p:nvPr/>
        </p:nvSpPr>
        <p:spPr>
          <a:xfrm>
            <a:off x="2899920" y="419548"/>
            <a:ext cx="6392161" cy="4473728"/>
          </a:xfrm>
          <a:custGeom>
            <a:avLst/>
            <a:gdLst>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535424"/>
              <a:gd name="connsiteY0" fmla="*/ 0 h 6629400"/>
              <a:gd name="connsiteX1" fmla="*/ 4535424 w 4535424"/>
              <a:gd name="connsiteY1" fmla="*/ 0 h 6629400"/>
              <a:gd name="connsiteX2" fmla="*/ 4535424 w 4535424"/>
              <a:gd name="connsiteY2" fmla="*/ 6629400 h 6629400"/>
              <a:gd name="connsiteX3" fmla="*/ 2216748 w 4535424"/>
              <a:gd name="connsiteY3" fmla="*/ 6625069 h 6629400"/>
              <a:gd name="connsiteX4" fmla="*/ 0 w 4535424"/>
              <a:gd name="connsiteY4" fmla="*/ 6629400 h 6629400"/>
              <a:gd name="connsiteX5" fmla="*/ 0 w 4535424"/>
              <a:gd name="connsiteY5" fmla="*/ 0 h 6629400"/>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626864"/>
              <a:gd name="connsiteY0" fmla="*/ 6629400 h 6720840"/>
              <a:gd name="connsiteX1" fmla="*/ 0 w 4626864"/>
              <a:gd name="connsiteY1" fmla="*/ 0 h 6720840"/>
              <a:gd name="connsiteX2" fmla="*/ 4535424 w 4626864"/>
              <a:gd name="connsiteY2" fmla="*/ 0 h 6720840"/>
              <a:gd name="connsiteX3" fmla="*/ 4626864 w 4626864"/>
              <a:gd name="connsiteY3" fmla="*/ 6720840 h 6720840"/>
              <a:gd name="connsiteX0" fmla="*/ 0 w 4535424"/>
              <a:gd name="connsiteY0" fmla="*/ 6629400 h 6656294"/>
              <a:gd name="connsiteX1" fmla="*/ 0 w 4535424"/>
              <a:gd name="connsiteY1" fmla="*/ 0 h 6656294"/>
              <a:gd name="connsiteX2" fmla="*/ 4535424 w 4535424"/>
              <a:gd name="connsiteY2" fmla="*/ 0 h 6656294"/>
              <a:gd name="connsiteX3" fmla="*/ 4508530 w 4535424"/>
              <a:gd name="connsiteY3" fmla="*/ 6656294 h 6656294"/>
              <a:gd name="connsiteX0" fmla="*/ 0 w 4535424"/>
              <a:gd name="connsiteY0" fmla="*/ 6629400 h 6629400"/>
              <a:gd name="connsiteX1" fmla="*/ 0 w 4535424"/>
              <a:gd name="connsiteY1" fmla="*/ 0 h 6629400"/>
              <a:gd name="connsiteX2" fmla="*/ 4535424 w 4535424"/>
              <a:gd name="connsiteY2" fmla="*/ 0 h 6629400"/>
              <a:gd name="connsiteX3" fmla="*/ 4497772 w 4535424"/>
              <a:gd name="connsiteY3" fmla="*/ 6580991 h 6629400"/>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Lst>
            <a:ahLst/>
            <a:cxnLst>
              <a:cxn ang="0">
                <a:pos x="connsiteX0" y="connsiteY0"/>
              </a:cxn>
              <a:cxn ang="0">
                <a:pos x="connsiteX1" y="connsiteY1"/>
              </a:cxn>
              <a:cxn ang="0">
                <a:pos x="connsiteX2" y="connsiteY2"/>
              </a:cxn>
              <a:cxn ang="0">
                <a:pos x="connsiteX3" y="connsiteY3"/>
              </a:cxn>
            </a:cxnLst>
            <a:rect l="l" t="t" r="r" b="b"/>
            <a:pathLst>
              <a:path w="4546181" h="6580991">
                <a:moveTo>
                  <a:pt x="0" y="6575612"/>
                </a:moveTo>
                <a:cubicBezTo>
                  <a:pt x="5378" y="3287806"/>
                  <a:pt x="7171" y="2191871"/>
                  <a:pt x="10757" y="0"/>
                </a:cubicBezTo>
                <a:lnTo>
                  <a:pt x="4546181" y="0"/>
                </a:lnTo>
                <a:cubicBezTo>
                  <a:pt x="4546181" y="2209800"/>
                  <a:pt x="4527355" y="3290495"/>
                  <a:pt x="4508529" y="6580991"/>
                </a:cubicBezTo>
              </a:path>
            </a:pathLst>
          </a:cu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Top Corners Rounded 46">
            <a:extLst>
              <a:ext uri="{FF2B5EF4-FFF2-40B4-BE49-F238E27FC236}">
                <a16:creationId xmlns:a16="http://schemas.microsoft.com/office/drawing/2014/main" id="{8382B7AD-5284-AA69-3FD4-C15AE26CCA24}"/>
              </a:ext>
            </a:extLst>
          </p:cNvPr>
          <p:cNvSpPr/>
          <p:nvPr/>
        </p:nvSpPr>
        <p:spPr>
          <a:xfrm rot="16200000" flipH="1">
            <a:off x="945637" y="-276920"/>
            <a:ext cx="1049082" cy="2859482"/>
          </a:xfrm>
          <a:prstGeom prst="round2SameRect">
            <a:avLst>
              <a:gd name="adj1" fmla="val 50000"/>
              <a:gd name="adj2" fmla="val 0"/>
            </a:avLst>
          </a:prstGeom>
          <a:solidFill>
            <a:schemeClr val="accent5"/>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7" name="Rectangle 16">
            <a:extLst>
              <a:ext uri="{FF2B5EF4-FFF2-40B4-BE49-F238E27FC236}">
                <a16:creationId xmlns:a16="http://schemas.microsoft.com/office/drawing/2014/main" id="{D1041112-8260-1329-06F2-C0672CBAF4CD}"/>
              </a:ext>
            </a:extLst>
          </p:cNvPr>
          <p:cNvSpPr/>
          <p:nvPr/>
        </p:nvSpPr>
        <p:spPr>
          <a:xfrm flipH="1">
            <a:off x="488427" y="937376"/>
            <a:ext cx="2071080" cy="430887"/>
          </a:xfrm>
          <a:prstGeom prst="rect">
            <a:avLst/>
          </a:prstGeom>
        </p:spPr>
        <p:txBody>
          <a:bodyPr wrap="none" lIns="0" tIns="0" rIns="0" bIns="0">
            <a:spAutoFit/>
          </a:bodyPr>
          <a:lstStyle/>
          <a:p>
            <a:pPr lvl="0" algn="r"/>
            <a:r>
              <a:rPr lang="en-US" sz="2800" b="1" baseline="30000" dirty="0">
                <a:solidFill>
                  <a:schemeClr val="bg1"/>
                </a:solidFill>
                <a:latin typeface="+mj-lt"/>
              </a:rPr>
              <a:t>@</a:t>
            </a:r>
            <a:r>
              <a:rPr lang="en-US" sz="2800" b="1" dirty="0">
                <a:solidFill>
                  <a:schemeClr val="bg1"/>
                </a:solidFill>
                <a:latin typeface="+mj-lt"/>
              </a:rPr>
              <a:t>Ci3Tmodel</a:t>
            </a:r>
            <a:endParaRPr lang="en-US" sz="3200" b="1" dirty="0">
              <a:solidFill>
                <a:schemeClr val="bg1"/>
              </a:solidFill>
              <a:latin typeface="+mj-lt"/>
            </a:endParaRPr>
          </a:p>
        </p:txBody>
      </p:sp>
      <p:sp>
        <p:nvSpPr>
          <p:cNvPr id="20" name="Rectangle: Top Corners Rounded 15">
            <a:extLst>
              <a:ext uri="{FF2B5EF4-FFF2-40B4-BE49-F238E27FC236}">
                <a16:creationId xmlns:a16="http://schemas.microsoft.com/office/drawing/2014/main" id="{103543FE-D9DC-616D-C2AC-5026487A44E5}"/>
              </a:ext>
            </a:extLst>
          </p:cNvPr>
          <p:cNvSpPr/>
          <p:nvPr/>
        </p:nvSpPr>
        <p:spPr>
          <a:xfrm rot="5400000">
            <a:off x="10195589" y="-275230"/>
            <a:ext cx="1049082" cy="2856101"/>
          </a:xfrm>
          <a:prstGeom prst="round2SameRect">
            <a:avLst>
              <a:gd name="adj1" fmla="val 50000"/>
              <a:gd name="adj2" fmla="val 0"/>
            </a:avLst>
          </a:prstGeom>
          <a:solidFill>
            <a:schemeClr val="accent5"/>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1BFA1ED-E29C-A058-6D78-DD52B15BDA08}"/>
              </a:ext>
            </a:extLst>
          </p:cNvPr>
          <p:cNvSpPr/>
          <p:nvPr/>
        </p:nvSpPr>
        <p:spPr>
          <a:xfrm>
            <a:off x="2673179" y="4920284"/>
            <a:ext cx="6845643" cy="1723549"/>
          </a:xfrm>
          <a:prstGeom prst="rect">
            <a:avLst/>
          </a:pr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lgn="ctr">
              <a:buClr>
                <a:srgbClr val="0BC58A"/>
              </a:buClr>
            </a:pPr>
            <a:r>
              <a:rPr lang="en-US" sz="2800" spc="-100" dirty="0" err="1">
                <a:solidFill>
                  <a:schemeClr val="accent4"/>
                </a:solidFill>
                <a:ea typeface="Roboto" pitchFamily="2" charset="0"/>
              </a:rPr>
              <a:t>david.royer@louisville.edu</a:t>
            </a:r>
            <a:endParaRPr lang="en-US" sz="2800" spc="-100" dirty="0">
              <a:solidFill>
                <a:schemeClr val="accent4"/>
              </a:solidFill>
              <a:ea typeface="Roboto" pitchFamily="2" charset="0"/>
            </a:endParaRPr>
          </a:p>
          <a:p>
            <a:pPr algn="ctr">
              <a:buClr>
                <a:srgbClr val="0BC58A"/>
              </a:buClr>
            </a:pPr>
            <a:r>
              <a:rPr lang="en-US" sz="2800" spc="-100" dirty="0">
                <a:solidFill>
                  <a:schemeClr val="accent4"/>
                </a:solidFill>
                <a:ea typeface="Roboto" pitchFamily="2" charset="0"/>
              </a:rPr>
              <a:t>angie.graham@k12.hi.us</a:t>
            </a:r>
          </a:p>
          <a:p>
            <a:pPr algn="ctr">
              <a:buClr>
                <a:srgbClr val="0BC58A"/>
              </a:buClr>
            </a:pPr>
            <a:r>
              <a:rPr lang="en-US" sz="2800" spc="-100" dirty="0">
                <a:solidFill>
                  <a:schemeClr val="accent4"/>
                </a:solidFill>
                <a:ea typeface="Roboto" pitchFamily="2" charset="0"/>
              </a:rPr>
              <a:t>magdalene.carta@k12.hi.us</a:t>
            </a:r>
          </a:p>
          <a:p>
            <a:pPr algn="ctr">
              <a:buClr>
                <a:srgbClr val="0BC58A"/>
              </a:buClr>
            </a:pPr>
            <a:r>
              <a:rPr lang="en-US" sz="2800" spc="-100" dirty="0">
                <a:solidFill>
                  <a:schemeClr val="accent4"/>
                </a:solidFill>
                <a:ea typeface="Roboto" pitchFamily="2" charset="0"/>
              </a:rPr>
              <a:t>lindsay.aubrey@k12.hi.us</a:t>
            </a:r>
          </a:p>
        </p:txBody>
      </p:sp>
      <p:grpSp>
        <p:nvGrpSpPr>
          <p:cNvPr id="40" name="Group 39">
            <a:extLst>
              <a:ext uri="{FF2B5EF4-FFF2-40B4-BE49-F238E27FC236}">
                <a16:creationId xmlns:a16="http://schemas.microsoft.com/office/drawing/2014/main" id="{AF494717-B9BF-6B46-D21F-A5FC81A01B12}"/>
              </a:ext>
            </a:extLst>
          </p:cNvPr>
          <p:cNvGrpSpPr/>
          <p:nvPr/>
        </p:nvGrpSpPr>
        <p:grpSpPr>
          <a:xfrm>
            <a:off x="503024" y="3631292"/>
            <a:ext cx="2396895" cy="1049082"/>
            <a:chOff x="503024" y="3631292"/>
            <a:chExt cx="2396895" cy="1049082"/>
          </a:xfrm>
        </p:grpSpPr>
        <p:sp>
          <p:nvSpPr>
            <p:cNvPr id="41" name="Rectangle: Top Corners Rounded 51">
              <a:extLst>
                <a:ext uri="{FF2B5EF4-FFF2-40B4-BE49-F238E27FC236}">
                  <a16:creationId xmlns:a16="http://schemas.microsoft.com/office/drawing/2014/main" id="{5D3C760B-7DB2-54B7-D015-68C5AAAC5E34}"/>
                </a:ext>
              </a:extLst>
            </p:cNvPr>
            <p:cNvSpPr/>
            <p:nvPr/>
          </p:nvSpPr>
          <p:spPr>
            <a:xfrm rot="16200000" flipH="1">
              <a:off x="1176931" y="2957385"/>
              <a:ext cx="1049082" cy="2396895"/>
            </a:xfrm>
            <a:prstGeom prst="round2SameRect">
              <a:avLst>
                <a:gd name="adj1" fmla="val 50000"/>
                <a:gd name="adj2" fmla="val 0"/>
              </a:avLst>
            </a:prstGeom>
            <a:solidFill>
              <a:schemeClr val="accent4"/>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4" name="Rectangle 43">
              <a:extLst>
                <a:ext uri="{FF2B5EF4-FFF2-40B4-BE49-F238E27FC236}">
                  <a16:creationId xmlns:a16="http://schemas.microsoft.com/office/drawing/2014/main" id="{05912D27-1AA2-CE82-D52D-D2695A16DFF9}"/>
                </a:ext>
              </a:extLst>
            </p:cNvPr>
            <p:cNvSpPr/>
            <p:nvPr/>
          </p:nvSpPr>
          <p:spPr>
            <a:xfrm flipH="1">
              <a:off x="677732" y="3756824"/>
              <a:ext cx="2117838" cy="738664"/>
            </a:xfrm>
            <a:prstGeom prst="rect">
              <a:avLst/>
            </a:prstGeom>
          </p:spPr>
          <p:txBody>
            <a:bodyPr wrap="square" lIns="0" tIns="0" rIns="0" bIns="0">
              <a:spAutoFit/>
            </a:bodyPr>
            <a:lstStyle/>
            <a:p>
              <a:pPr lvl="0" algn="ctr"/>
              <a:r>
                <a:rPr lang="en-US" sz="4800" b="1" dirty="0">
                  <a:solidFill>
                    <a:schemeClr val="bg1"/>
                  </a:solidFill>
                  <a:latin typeface="+mj-lt"/>
                </a:rPr>
                <a:t>#Ci3T</a:t>
              </a:r>
              <a:endParaRPr lang="en-US" sz="5400" b="1" dirty="0">
                <a:solidFill>
                  <a:schemeClr val="bg1"/>
                </a:solidFill>
                <a:latin typeface="+mj-lt"/>
              </a:endParaRPr>
            </a:p>
          </p:txBody>
        </p:sp>
      </p:grpSp>
      <p:sp>
        <p:nvSpPr>
          <p:cNvPr id="49" name="Title 1">
            <a:extLst>
              <a:ext uri="{FF2B5EF4-FFF2-40B4-BE49-F238E27FC236}">
                <a16:creationId xmlns:a16="http://schemas.microsoft.com/office/drawing/2014/main" id="{F6F6539B-FD73-9FFB-1424-D269EA3AE516}"/>
              </a:ext>
            </a:extLst>
          </p:cNvPr>
          <p:cNvSpPr txBox="1">
            <a:spLocks/>
          </p:cNvSpPr>
          <p:nvPr/>
        </p:nvSpPr>
        <p:spPr>
          <a:xfrm>
            <a:off x="3563763" y="1511595"/>
            <a:ext cx="5064474" cy="1089529"/>
          </a:xfrm>
          <a:prstGeom prst="rect">
            <a:avLst/>
          </a:prstGeom>
        </p:spPr>
        <p:txBody>
          <a:bodyPr wrap="square">
            <a:sp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7200" spc="-500" dirty="0">
                <a:ln w="3175">
                  <a:solidFill>
                    <a:schemeClr val="bg1">
                      <a:lumMod val="95000"/>
                    </a:schemeClr>
                  </a:solidFill>
                </a:ln>
                <a:solidFill>
                  <a:schemeClr val="accent4"/>
                </a:solidFill>
              </a:rPr>
              <a:t>Mahalo!</a:t>
            </a:r>
            <a:endParaRPr lang="en-US" sz="5400" spc="0" dirty="0">
              <a:solidFill>
                <a:schemeClr val="bg1">
                  <a:lumMod val="95000"/>
                </a:schemeClr>
              </a:solidFill>
            </a:endParaRPr>
          </a:p>
        </p:txBody>
      </p:sp>
      <p:pic>
        <p:nvPicPr>
          <p:cNvPr id="56" name="Graphic 55">
            <a:extLst>
              <a:ext uri="{FF2B5EF4-FFF2-40B4-BE49-F238E27FC236}">
                <a16:creationId xmlns:a16="http://schemas.microsoft.com/office/drawing/2014/main" id="{DAD75FC3-B2DB-80E3-D7E6-57F11A700BE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57977" y="342630"/>
            <a:ext cx="531980" cy="531980"/>
          </a:xfrm>
          <a:prstGeom prst="rect">
            <a:avLst/>
          </a:prstGeom>
          <a:effectLst>
            <a:outerShdw dist="12700" sx="102000" sy="102000" algn="ctr" rotWithShape="0">
              <a:schemeClr val="bg1"/>
            </a:outerShdw>
          </a:effectLst>
        </p:spPr>
      </p:pic>
      <p:sp>
        <p:nvSpPr>
          <p:cNvPr id="57" name="Rectangle 56">
            <a:extLst>
              <a:ext uri="{FF2B5EF4-FFF2-40B4-BE49-F238E27FC236}">
                <a16:creationId xmlns:a16="http://schemas.microsoft.com/office/drawing/2014/main" id="{C8E94276-245E-6D26-500E-058D266F0192}"/>
              </a:ext>
            </a:extLst>
          </p:cNvPr>
          <p:cNvSpPr/>
          <p:nvPr/>
        </p:nvSpPr>
        <p:spPr>
          <a:xfrm flipH="1">
            <a:off x="9641558" y="937376"/>
            <a:ext cx="2071080" cy="430887"/>
          </a:xfrm>
          <a:prstGeom prst="rect">
            <a:avLst/>
          </a:prstGeom>
        </p:spPr>
        <p:txBody>
          <a:bodyPr wrap="none" lIns="0" tIns="0" rIns="0" bIns="0">
            <a:spAutoFit/>
          </a:bodyPr>
          <a:lstStyle/>
          <a:p>
            <a:pPr lvl="0" algn="r"/>
            <a:r>
              <a:rPr lang="en-US" sz="2800" b="1" baseline="30000" dirty="0">
                <a:solidFill>
                  <a:schemeClr val="bg1"/>
                </a:solidFill>
                <a:latin typeface="+mj-lt"/>
              </a:rPr>
              <a:t>@</a:t>
            </a:r>
            <a:r>
              <a:rPr lang="en-US" sz="2800" b="1" dirty="0">
                <a:solidFill>
                  <a:schemeClr val="bg1"/>
                </a:solidFill>
                <a:latin typeface="+mj-lt"/>
              </a:rPr>
              <a:t>Ci3Tmodel</a:t>
            </a:r>
            <a:endParaRPr lang="en-US" sz="3200" b="1" dirty="0">
              <a:solidFill>
                <a:schemeClr val="bg1"/>
              </a:solidFill>
              <a:latin typeface="+mj-lt"/>
            </a:endParaRPr>
          </a:p>
        </p:txBody>
      </p:sp>
      <p:pic>
        <p:nvPicPr>
          <p:cNvPr id="59" name="Graphic 58">
            <a:extLst>
              <a:ext uri="{FF2B5EF4-FFF2-40B4-BE49-F238E27FC236}">
                <a16:creationId xmlns:a16="http://schemas.microsoft.com/office/drawing/2014/main" id="{E9A21982-9AF9-778D-9FF2-AB218E9958B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334198" y="236842"/>
            <a:ext cx="685800" cy="685800"/>
          </a:xfrm>
          <a:prstGeom prst="rect">
            <a:avLst/>
          </a:prstGeom>
        </p:spPr>
      </p:pic>
      <p:pic>
        <p:nvPicPr>
          <p:cNvPr id="68" name="Picture 67" descr="A red green yellow and black triangle with black text&#10;&#10;Description automatically generated">
            <a:extLst>
              <a:ext uri="{FF2B5EF4-FFF2-40B4-BE49-F238E27FC236}">
                <a16:creationId xmlns:a16="http://schemas.microsoft.com/office/drawing/2014/main" id="{BF787E7C-A9B4-92E9-B052-2FFCDF7B082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665065" y="801984"/>
            <a:ext cx="861869" cy="747588"/>
          </a:xfrm>
          <a:prstGeom prst="rect">
            <a:avLst/>
          </a:prstGeom>
        </p:spPr>
      </p:pic>
      <p:pic>
        <p:nvPicPr>
          <p:cNvPr id="2" name="Google Shape;1070;p39" descr="a little girl wearing a necklace with shells on it is standing in the grass (Provided by Tenor)">
            <a:extLst>
              <a:ext uri="{FF2B5EF4-FFF2-40B4-BE49-F238E27FC236}">
                <a16:creationId xmlns:a16="http://schemas.microsoft.com/office/drawing/2014/main" id="{2A967284-6DDC-8F48-1B97-87CA5E886E7D}"/>
              </a:ext>
            </a:extLst>
          </p:cNvPr>
          <p:cNvPicPr preferRelativeResize="0"/>
          <p:nvPr/>
        </p:nvPicPr>
        <p:blipFill>
          <a:blip r:embed="rId9" cstate="email">
            <a:alphaModFix/>
            <a:extLst>
              <a:ext uri="{28A0092B-C50C-407E-A947-70E740481C1C}">
                <a14:useLocalDpi xmlns:a14="http://schemas.microsoft.com/office/drawing/2010/main"/>
              </a:ext>
            </a:extLst>
          </a:blip>
          <a:stretch>
            <a:fillRect/>
          </a:stretch>
        </p:blipFill>
        <p:spPr>
          <a:xfrm>
            <a:off x="4666246" y="2527580"/>
            <a:ext cx="2859500" cy="2365696"/>
          </a:xfrm>
          <a:prstGeom prst="rect">
            <a:avLst/>
          </a:prstGeom>
          <a:noFill/>
          <a:ln>
            <a:noFill/>
          </a:ln>
        </p:spPr>
      </p:pic>
      <p:sp>
        <p:nvSpPr>
          <p:cNvPr id="3" name="Rectangle 2">
            <a:extLst>
              <a:ext uri="{FF2B5EF4-FFF2-40B4-BE49-F238E27FC236}">
                <a16:creationId xmlns:a16="http://schemas.microsoft.com/office/drawing/2014/main" id="{0471FFDE-7E4A-8A49-E999-40A0791FD304}"/>
              </a:ext>
            </a:extLst>
          </p:cNvPr>
          <p:cNvSpPr/>
          <p:nvPr/>
        </p:nvSpPr>
        <p:spPr>
          <a:xfrm flipH="1">
            <a:off x="9291931" y="3756824"/>
            <a:ext cx="2270238" cy="738664"/>
          </a:xfrm>
          <a:prstGeom prst="rect">
            <a:avLst/>
          </a:prstGeom>
        </p:spPr>
        <p:txBody>
          <a:bodyPr wrap="square" lIns="0" tIns="0" rIns="0" bIns="0">
            <a:spAutoFit/>
          </a:bodyPr>
          <a:lstStyle/>
          <a:p>
            <a:pPr lvl="0" algn="ctr"/>
            <a:r>
              <a:rPr lang="en-US" sz="4800" b="1" dirty="0">
                <a:solidFill>
                  <a:schemeClr val="bg1"/>
                </a:solidFill>
                <a:latin typeface="+mj-lt"/>
              </a:rPr>
              <a:t>ci3t.org</a:t>
            </a:r>
            <a:endParaRPr lang="en-US" sz="5400" b="1" dirty="0">
              <a:solidFill>
                <a:schemeClr val="bg1"/>
              </a:solidFill>
              <a:latin typeface="+mj-lt"/>
            </a:endParaRPr>
          </a:p>
        </p:txBody>
      </p:sp>
    </p:spTree>
    <p:extLst>
      <p:ext uri="{BB962C8B-B14F-4D97-AF65-F5344CB8AC3E}">
        <p14:creationId xmlns:p14="http://schemas.microsoft.com/office/powerpoint/2010/main" val="2421634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1403165-C407-5146-92D1-223B8A8D5C06}"/>
              </a:ext>
            </a:extLst>
          </p:cNvPr>
          <p:cNvSpPr/>
          <p:nvPr/>
        </p:nvSpPr>
        <p:spPr>
          <a:xfrm>
            <a:off x="4071156" y="1929809"/>
            <a:ext cx="4049689" cy="1725612"/>
          </a:xfrm>
          <a:prstGeom prst="ellipse">
            <a:avLst/>
          </a:prstGeom>
          <a:noFill/>
          <a:ln w="57150" cap="flat" cmpd="sng" algn="ctr">
            <a:solidFill>
              <a:srgbClr val="FFFF00"/>
            </a:solidFill>
            <a:prstDash val="solid"/>
            <a:miter lim="800000"/>
          </a:ln>
          <a:effectLst>
            <a:glow rad="12700">
              <a:sysClr val="windowText" lastClr="000000">
                <a:alpha val="40000"/>
              </a:sysClr>
            </a:glo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8">
            <a:extLst>
              <a:ext uri="{FF2B5EF4-FFF2-40B4-BE49-F238E27FC236}">
                <a16:creationId xmlns:a16="http://schemas.microsoft.com/office/drawing/2014/main" id="{4DD5A587-7E90-774B-8A2F-B21E2057207C}"/>
              </a:ext>
            </a:extLst>
          </p:cNvPr>
          <p:cNvPicPr>
            <a:picLocks noChangeAspect="1"/>
          </p:cNvPicPr>
          <p:nvPr/>
        </p:nvPicPr>
        <p:blipFill>
          <a:blip r:embed="rId2"/>
          <a:srcRect/>
          <a:stretch/>
        </p:blipFill>
        <p:spPr bwMode="auto">
          <a:xfrm>
            <a:off x="104929" y="299849"/>
            <a:ext cx="5246522" cy="6558151"/>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3">
            <a:extLst>
              <a:ext uri="{FF2B5EF4-FFF2-40B4-BE49-F238E27FC236}">
                <a16:creationId xmlns:a16="http://schemas.microsoft.com/office/drawing/2014/main" id="{80152DF5-9257-1F49-910B-D3739F5653E1}"/>
              </a:ext>
            </a:extLst>
          </p:cNvPr>
          <p:cNvSpPr txBox="1">
            <a:spLocks/>
          </p:cNvSpPr>
          <p:nvPr/>
        </p:nvSpPr>
        <p:spPr bwMode="auto">
          <a:xfrm>
            <a:off x="2197394" y="3907834"/>
            <a:ext cx="9994605" cy="9191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algn="ctr">
              <a:spcBef>
                <a:spcPct val="0"/>
              </a:spcBef>
              <a:buFontTx/>
              <a:buNone/>
              <a:defRPr/>
            </a:pPr>
            <a:r>
              <a:rPr lang="en-US" altLang="en-US">
                <a:solidFill>
                  <a:srgbClr val="000000"/>
                </a:solidFill>
                <a:latin typeface="Times New Roman" charset="0"/>
                <a:ea typeface="MS PGothic" charset="-128"/>
                <a:cs typeface="Times New Roman" charset="0"/>
              </a:rPr>
              <a:t>Secondary (Tier 2) Intervention Grids</a:t>
            </a:r>
          </a:p>
        </p:txBody>
      </p:sp>
      <p:pic>
        <p:nvPicPr>
          <p:cNvPr id="2" name="Picture 1" descr="A person and a child working on a project&#10;&#10;Description automatically generated">
            <a:extLst>
              <a:ext uri="{FF2B5EF4-FFF2-40B4-BE49-F238E27FC236}">
                <a16:creationId xmlns:a16="http://schemas.microsoft.com/office/drawing/2014/main" id="{1BFAA75A-FFD4-19E1-4FD0-DB174035676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66671" y="469719"/>
            <a:ext cx="2071772" cy="3237144"/>
          </a:xfrm>
          <a:prstGeom prst="rect">
            <a:avLst/>
          </a:prstGeom>
        </p:spPr>
      </p:pic>
    </p:spTree>
    <p:extLst>
      <p:ext uri="{BB962C8B-B14F-4D97-AF65-F5344CB8AC3E}">
        <p14:creationId xmlns:p14="http://schemas.microsoft.com/office/powerpoint/2010/main" val="104348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2" presetClass="entr" presetSubtype="2"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326371C-58D6-024C-97BB-E72875F449D0}"/>
              </a:ext>
            </a:extLst>
          </p:cNvPr>
          <p:cNvSpPr/>
          <p:nvPr/>
        </p:nvSpPr>
        <p:spPr>
          <a:xfrm>
            <a:off x="4191000" y="1034902"/>
            <a:ext cx="3810000" cy="1143000"/>
          </a:xfrm>
          <a:prstGeom prst="ellipse">
            <a:avLst/>
          </a:prstGeom>
          <a:noFill/>
          <a:ln w="57150" cap="flat" cmpd="sng" algn="ctr">
            <a:solidFill>
              <a:srgbClr val="C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8">
            <a:extLst>
              <a:ext uri="{FF2B5EF4-FFF2-40B4-BE49-F238E27FC236}">
                <a16:creationId xmlns:a16="http://schemas.microsoft.com/office/drawing/2014/main" id="{0311E041-CA33-444B-BC43-3AA4F5A82858}"/>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4471" y="1655804"/>
            <a:ext cx="5981181" cy="50507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3">
            <a:extLst>
              <a:ext uri="{FF2B5EF4-FFF2-40B4-BE49-F238E27FC236}">
                <a16:creationId xmlns:a16="http://schemas.microsoft.com/office/drawing/2014/main" id="{6B14B590-B107-CE43-9D40-CF1F2FCFF361}"/>
              </a:ext>
            </a:extLst>
          </p:cNvPr>
          <p:cNvSpPr txBox="1">
            <a:spLocks/>
          </p:cNvSpPr>
          <p:nvPr/>
        </p:nvSpPr>
        <p:spPr bwMode="auto">
          <a:xfrm>
            <a:off x="2239926" y="4468419"/>
            <a:ext cx="9952074" cy="73501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algn="ctr">
              <a:spcBef>
                <a:spcPct val="0"/>
              </a:spcBef>
              <a:buFontTx/>
              <a:buNone/>
              <a:defRPr/>
            </a:pPr>
            <a:r>
              <a:rPr lang="en-US" altLang="en-US">
                <a:solidFill>
                  <a:srgbClr val="FFFFFF"/>
                </a:solidFill>
                <a:latin typeface="Times New Roman" charset="0"/>
                <a:ea typeface="MS PGothic" charset="-128"/>
                <a:cs typeface="Times New Roman" charset="0"/>
              </a:rPr>
              <a:t>Tertiary (Tier 3) Intervention Grids</a:t>
            </a:r>
          </a:p>
        </p:txBody>
      </p:sp>
      <p:pic>
        <p:nvPicPr>
          <p:cNvPr id="2" name="Picture 1" descr="A child hiding behind a book&#10;&#10;Description automatically generated">
            <a:extLst>
              <a:ext uri="{FF2B5EF4-FFF2-40B4-BE49-F238E27FC236}">
                <a16:creationId xmlns:a16="http://schemas.microsoft.com/office/drawing/2014/main" id="{DF4E9C48-2E8E-4080-FE9C-70F7D037D61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43381" y="632559"/>
            <a:ext cx="1828800" cy="2857500"/>
          </a:xfrm>
          <a:prstGeom prst="rect">
            <a:avLst/>
          </a:prstGeom>
        </p:spPr>
      </p:pic>
      <p:pic>
        <p:nvPicPr>
          <p:cNvPr id="3" name="Picture 2" descr="A child reading a book&#10;&#10;Description automatically generated">
            <a:extLst>
              <a:ext uri="{FF2B5EF4-FFF2-40B4-BE49-F238E27FC236}">
                <a16:creationId xmlns:a16="http://schemas.microsoft.com/office/drawing/2014/main" id="{676105BB-F862-AEE1-56E1-0145176A35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38280" y="985454"/>
            <a:ext cx="1828800" cy="2857500"/>
          </a:xfrm>
          <a:prstGeom prst="rect">
            <a:avLst/>
          </a:prstGeom>
        </p:spPr>
      </p:pic>
      <p:pic>
        <p:nvPicPr>
          <p:cNvPr id="4" name="Picture 3" descr="A child holding a book&#10;&#10;Description automatically generated">
            <a:extLst>
              <a:ext uri="{FF2B5EF4-FFF2-40B4-BE49-F238E27FC236}">
                <a16:creationId xmlns:a16="http://schemas.microsoft.com/office/drawing/2014/main" id="{E6775432-39E0-86BB-22E8-2E895DE69BE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33179" y="1338349"/>
            <a:ext cx="1828800" cy="2857500"/>
          </a:xfrm>
          <a:prstGeom prst="rect">
            <a:avLst/>
          </a:prstGeom>
        </p:spPr>
      </p:pic>
      <p:pic>
        <p:nvPicPr>
          <p:cNvPr id="8" name="Picture 7" descr="A child with her mouth open and her hands on a wooden surface&#10;&#10;Description automatically generated">
            <a:extLst>
              <a:ext uri="{FF2B5EF4-FFF2-40B4-BE49-F238E27FC236}">
                <a16:creationId xmlns:a16="http://schemas.microsoft.com/office/drawing/2014/main" id="{5CE86BEF-282E-FEAE-FD8A-015D67FBB63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828077" y="1691244"/>
            <a:ext cx="1828800" cy="2857500"/>
          </a:xfrm>
          <a:prstGeom prst="rect">
            <a:avLst/>
          </a:prstGeom>
        </p:spPr>
      </p:pic>
    </p:spTree>
    <p:extLst>
      <p:ext uri="{BB962C8B-B14F-4D97-AF65-F5344CB8AC3E}">
        <p14:creationId xmlns:p14="http://schemas.microsoft.com/office/powerpoint/2010/main" val="161980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2" presetClass="entr" presetSubtype="2"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gradFill>
          <a:gsLst>
            <a:gs pos="0">
              <a:srgbClr val="175885"/>
            </a:gs>
            <a:gs pos="23000">
              <a:srgbClr val="175885"/>
            </a:gs>
            <a:gs pos="69000">
              <a:srgbClr val="103E5F"/>
            </a:gs>
            <a:gs pos="97000">
              <a:srgbClr val="0E3652"/>
            </a:gs>
            <a:gs pos="100000">
              <a:srgbClr val="0E3652"/>
            </a:gs>
          </a:gsLst>
          <a:path path="circle">
            <a:fillToRect l="50000" t="50000" r="50000" b="50000"/>
          </a:path>
          <a:tileRect/>
        </a:gradFill>
        <a:effectLst/>
      </p:bgPr>
    </p:bg>
    <p:spTree>
      <p:nvGrpSpPr>
        <p:cNvPr id="1" name="Shape 397"/>
        <p:cNvGrpSpPr/>
        <p:nvPr/>
      </p:nvGrpSpPr>
      <p:grpSpPr>
        <a:xfrm>
          <a:off x="0" y="0"/>
          <a:ext cx="0" cy="0"/>
          <a:chOff x="0" y="0"/>
          <a:chExt cx="0" cy="0"/>
        </a:xfrm>
      </p:grpSpPr>
      <p:pic>
        <p:nvPicPr>
          <p:cNvPr id="398" name="Google Shape;398;p14" title="Screenshot 2025-11-15 064907.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rot="-754773">
            <a:off x="494431" y="457547"/>
            <a:ext cx="2886338" cy="3577655"/>
          </a:xfrm>
          <a:prstGeom prst="rect">
            <a:avLst/>
          </a:prstGeom>
          <a:noFill/>
          <a:ln w="38100" cap="flat" cmpd="sng">
            <a:solidFill>
              <a:schemeClr val="dk1"/>
            </a:solidFill>
            <a:prstDash val="solid"/>
            <a:round/>
            <a:headEnd type="none" w="sm" len="sm"/>
            <a:tailEnd type="none" w="sm" len="sm"/>
          </a:ln>
        </p:spPr>
      </p:pic>
      <p:pic>
        <p:nvPicPr>
          <p:cNvPr id="399" name="Google Shape;399;p14" title="Screenshot 2025-11-15 064943.png"/>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3252220" y="300250"/>
            <a:ext cx="2786650" cy="3377628"/>
          </a:xfrm>
          <a:prstGeom prst="rect">
            <a:avLst/>
          </a:prstGeom>
          <a:noFill/>
          <a:ln w="38100" cap="flat" cmpd="sng">
            <a:solidFill>
              <a:schemeClr val="dk1"/>
            </a:solidFill>
            <a:prstDash val="solid"/>
            <a:round/>
            <a:headEnd type="none" w="sm" len="sm"/>
            <a:tailEnd type="none" w="sm" len="sm"/>
          </a:ln>
        </p:spPr>
      </p:pic>
      <p:pic>
        <p:nvPicPr>
          <p:cNvPr id="400" name="Google Shape;400;p14"/>
          <p:cNvPicPr preferRelativeResize="0"/>
          <p:nvPr/>
        </p:nvPicPr>
        <p:blipFill>
          <a:blip r:embed="rId5" cstate="email">
            <a:alphaModFix/>
            <a:extLst>
              <a:ext uri="{28A0092B-C50C-407E-A947-70E740481C1C}">
                <a14:useLocalDpi xmlns:a14="http://schemas.microsoft.com/office/drawing/2010/main"/>
              </a:ext>
            </a:extLst>
          </a:blip>
          <a:srcRect/>
          <a:stretch/>
        </p:blipFill>
        <p:spPr>
          <a:xfrm rot="-424226">
            <a:off x="6295891" y="214691"/>
            <a:ext cx="2652752" cy="3461803"/>
          </a:xfrm>
          <a:prstGeom prst="rect">
            <a:avLst/>
          </a:prstGeom>
          <a:noFill/>
          <a:ln w="38100" cap="flat" cmpd="sng">
            <a:solidFill>
              <a:schemeClr val="dk1"/>
            </a:solidFill>
            <a:prstDash val="solid"/>
            <a:round/>
            <a:headEnd type="none" w="sm" len="sm"/>
            <a:tailEnd type="none" w="sm" len="sm"/>
          </a:ln>
        </p:spPr>
      </p:pic>
      <p:pic>
        <p:nvPicPr>
          <p:cNvPr id="401" name="Google Shape;401;p14" title="Screenshot 2025-11-15 065031.png"/>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rot="216982">
            <a:off x="9145751" y="152401"/>
            <a:ext cx="2893852" cy="3470440"/>
          </a:xfrm>
          <a:prstGeom prst="rect">
            <a:avLst/>
          </a:prstGeom>
          <a:noFill/>
          <a:ln w="38100" cap="flat" cmpd="sng">
            <a:solidFill>
              <a:schemeClr val="dk1"/>
            </a:solidFill>
            <a:prstDash val="solid"/>
            <a:round/>
            <a:headEnd type="none" w="sm" len="sm"/>
            <a:tailEnd type="none" w="sm" len="sm"/>
          </a:ln>
        </p:spPr>
      </p:pic>
      <p:pic>
        <p:nvPicPr>
          <p:cNvPr id="402" name="Google Shape;402;p14" title="Screenshot 2025-11-15 065104.png"/>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rot="317288">
            <a:off x="679175" y="3274875"/>
            <a:ext cx="2581673" cy="3361573"/>
          </a:xfrm>
          <a:prstGeom prst="rect">
            <a:avLst/>
          </a:prstGeom>
          <a:noFill/>
          <a:ln w="38100" cap="flat" cmpd="sng">
            <a:solidFill>
              <a:schemeClr val="dk2"/>
            </a:solidFill>
            <a:prstDash val="solid"/>
            <a:round/>
            <a:headEnd type="none" w="sm" len="sm"/>
            <a:tailEnd type="none" w="sm" len="sm"/>
          </a:ln>
        </p:spPr>
      </p:pic>
      <p:pic>
        <p:nvPicPr>
          <p:cNvPr id="403" name="Google Shape;403;p14" title="Screenshot 2025-11-15 065136.png"/>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rot="-219954">
            <a:off x="4318018" y="3271465"/>
            <a:ext cx="2833964" cy="3382646"/>
          </a:xfrm>
          <a:prstGeom prst="rect">
            <a:avLst/>
          </a:prstGeom>
          <a:noFill/>
          <a:ln w="38100" cap="flat" cmpd="sng">
            <a:solidFill>
              <a:schemeClr val="dk2"/>
            </a:solidFill>
            <a:prstDash val="solid"/>
            <a:round/>
            <a:headEnd type="none" w="sm" len="sm"/>
            <a:tailEnd type="none" w="sm" len="sm"/>
          </a:ln>
        </p:spPr>
      </p:pic>
      <p:pic>
        <p:nvPicPr>
          <p:cNvPr id="404" name="Google Shape;404;p14" title="Screenshot 2025-11-15 065230.png"/>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rot="242419">
            <a:off x="7601301" y="2948376"/>
            <a:ext cx="3069545" cy="3571151"/>
          </a:xfrm>
          <a:prstGeom prst="rect">
            <a:avLst/>
          </a:prstGeom>
          <a:noFill/>
          <a:ln w="38100" cap="flat" cmpd="sng">
            <a:solidFill>
              <a:schemeClr val="dk2"/>
            </a:solidFill>
            <a:prstDash val="solid"/>
            <a:round/>
            <a:headEnd type="none" w="sm" len="sm"/>
            <a:tailEnd type="none" w="sm" len="sm"/>
          </a:ln>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0CFCC9B98DA814BA21A7450D3459D88" ma:contentTypeVersion="18" ma:contentTypeDescription="Create a new document." ma:contentTypeScope="" ma:versionID="36c7dd995575b9b3cc05aa9bf3c78a8e">
  <xsd:schema xmlns:xsd="http://www.w3.org/2001/XMLSchema" xmlns:xs="http://www.w3.org/2001/XMLSchema" xmlns:p="http://schemas.microsoft.com/office/2006/metadata/properties" xmlns:ns2="cc2076d1-28b4-4384-8934-f6c03662277e" xmlns:ns3="5d66d9af-cf84-40c2-83de-3c2103e46275" targetNamespace="http://schemas.microsoft.com/office/2006/metadata/properties" ma:root="true" ma:fieldsID="7e196d4725e48a700e5b905b839e8d83" ns2:_="" ns3:_="">
    <xsd:import namespace="cc2076d1-28b4-4384-8934-f6c03662277e"/>
    <xsd:import namespace="5d66d9af-cf84-40c2-83de-3c2103e4627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2076d1-28b4-4384-8934-f6c0366227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d9aeee01-be69-4027-8c27-9c43c59eb871"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d66d9af-cf84-40c2-83de-3c2103e46275"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3fd18c4c-1aa7-4a41-8ae1-1a136f928964}" ma:internalName="TaxCatchAll" ma:showField="CatchAllData" ma:web="5d66d9af-cf84-40c2-83de-3c2103e46275">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d66d9af-cf84-40c2-83de-3c2103e46275" xsi:nil="true"/>
    <lcf76f155ced4ddcb4097134ff3c332f xmlns="cc2076d1-28b4-4384-8934-f6c03662277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236D4FC-E119-4ADA-BA55-B19A5387FD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c2076d1-28b4-4384-8934-f6c03662277e"/>
    <ds:schemaRef ds:uri="5d66d9af-cf84-40c2-83de-3c2103e4627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91D442D-EF41-45F3-ADBC-8C5B5183E995}">
  <ds:schemaRefs>
    <ds:schemaRef ds:uri="http://schemas.microsoft.com/sharepoint/v3/contenttype/forms"/>
  </ds:schemaRefs>
</ds:datastoreItem>
</file>

<file path=customXml/itemProps3.xml><?xml version="1.0" encoding="utf-8"?>
<ds:datastoreItem xmlns:ds="http://schemas.openxmlformats.org/officeDocument/2006/customXml" ds:itemID="{55163855-94C2-4DAF-B88E-8D7A9103DEC0}">
  <ds:schemaRefs>
    <ds:schemaRef ds:uri="http://purl.org/dc/elements/1.1/"/>
    <ds:schemaRef ds:uri="http://purl.org/dc/dcmitype/"/>
    <ds:schemaRef ds:uri="http://schemas.microsoft.com/office/2006/documentManagement/types"/>
    <ds:schemaRef ds:uri="cc2076d1-28b4-4384-8934-f6c03662277e"/>
    <ds:schemaRef ds:uri="http://schemas.microsoft.com/office/2006/metadata/properties"/>
    <ds:schemaRef ds:uri="http://www.w3.org/XML/1998/namespace"/>
    <ds:schemaRef ds:uri="http://purl.org/dc/terms/"/>
    <ds:schemaRef ds:uri="http://schemas.microsoft.com/office/infopath/2007/PartnerControls"/>
    <ds:schemaRef ds:uri="http://schemas.openxmlformats.org/package/2006/metadata/core-properties"/>
    <ds:schemaRef ds:uri="5d66d9af-cf84-40c2-83de-3c2103e46275"/>
  </ds:schemaRefs>
</ds:datastoreItem>
</file>

<file path=docProps/app.xml><?xml version="1.0" encoding="utf-8"?>
<Properties xmlns="http://schemas.openxmlformats.org/officeDocument/2006/extended-properties" xmlns:vt="http://schemas.openxmlformats.org/officeDocument/2006/docPropsVTypes">
  <Template/>
  <TotalTime>1201</TotalTime>
  <Words>6323</Words>
  <Application>Microsoft Macintosh PowerPoint</Application>
  <PresentationFormat>Widescreen</PresentationFormat>
  <Paragraphs>895</Paragraphs>
  <Slides>66</Slides>
  <Notes>60</Notes>
  <HiddenSlides>1</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66</vt:i4>
      </vt:variant>
    </vt:vector>
  </HeadingPairs>
  <TitlesOfParts>
    <vt:vector size="84" baseType="lpstr">
      <vt:lpstr>Aptos</vt:lpstr>
      <vt:lpstr>Arial</vt:lpstr>
      <vt:lpstr>Cabin</vt:lpstr>
      <vt:lpstr>Cabin Medium</vt:lpstr>
      <vt:lpstr>Cabin SemiBold</vt:lpstr>
      <vt:lpstr>Calibri</vt:lpstr>
      <vt:lpstr>Calibri Light</vt:lpstr>
      <vt:lpstr>Century Gothic</vt:lpstr>
      <vt:lpstr>Courier New</vt:lpstr>
      <vt:lpstr>Didact Gothic</vt:lpstr>
      <vt:lpstr>Montserrat</vt:lpstr>
      <vt:lpstr>Patrick Hand SC</vt:lpstr>
      <vt:lpstr>Roboto</vt:lpstr>
      <vt:lpstr>System Font Regular</vt:lpstr>
      <vt:lpstr>Times New Roman</vt:lpstr>
      <vt:lpstr>Verdana</vt:lpstr>
      <vt:lpstr>Wingdings</vt:lpstr>
      <vt:lpstr>Ci3T</vt:lpstr>
      <vt:lpstr>Navigating the Tides of Change</vt:lpstr>
      <vt:lpstr>Agenda</vt:lpstr>
      <vt:lpstr>Introductions</vt:lpstr>
      <vt:lpstr>Slide notes are available at</vt:lpstr>
      <vt:lpstr>Comprehensive, Integrated, Three-Tiered (Ci3T) Model of Prevention</vt:lpstr>
      <vt:lpstr>PowerPoint Presentation</vt:lpstr>
      <vt:lpstr>PowerPoint Presentation</vt:lpstr>
      <vt:lpstr>PowerPoint Presentation</vt:lpstr>
      <vt:lpstr>PowerPoint Presentation</vt:lpstr>
      <vt:lpstr>PowerPoint Presentation</vt:lpstr>
      <vt:lpstr>PowerPoint Presentation</vt:lpstr>
      <vt:lpstr>Planning for an Integrated  Approach</vt:lpstr>
      <vt:lpstr>PowerPoint Presentation</vt:lpstr>
      <vt:lpstr>Low-Intensity Strategies           ci3t.org/enhance</vt:lpstr>
      <vt:lpstr>PowerPoint Presentation</vt:lpstr>
      <vt:lpstr>Hilo-Waiākea Complex Area</vt:lpstr>
      <vt:lpstr>Hilo-Waiākea Complex Area</vt:lpstr>
      <vt:lpstr>Hilo-Waiākea Complex Area</vt:lpstr>
      <vt:lpstr>Hilo-Waiākea Complex Area</vt:lpstr>
      <vt:lpstr>PowerPoint Presentation</vt:lpstr>
      <vt:lpstr>Hilo-Waiākea Complex Area</vt:lpstr>
      <vt:lpstr>Natural Landmarks </vt:lpstr>
      <vt:lpstr>PowerPoint Presentation</vt:lpstr>
      <vt:lpstr>Cultural Landmarks </vt:lpstr>
      <vt:lpstr>Culture and Climate</vt:lpstr>
      <vt:lpstr>Keaukaha Elementary A Culturally Unique School and Community</vt:lpstr>
      <vt:lpstr>A Three-Year Systems Change Journey</vt:lpstr>
      <vt:lpstr>2019-2021 Hilo-Waiākea Complex Area</vt:lpstr>
      <vt:lpstr>2019 HIDOE Push for MTSS</vt:lpstr>
      <vt:lpstr>2021-2022 School Year</vt:lpstr>
      <vt:lpstr>Implementation Science Adapted from Fixsen &amp; Blasé, 2005</vt:lpstr>
      <vt:lpstr>Ci3T Professional Learning &amp; Implementation</vt:lpstr>
      <vt:lpstr>Our Ci3T Journey</vt:lpstr>
      <vt:lpstr>Timeline: Building Capacity</vt:lpstr>
      <vt:lpstr>Taking the Lead in Ci3T Rollout</vt:lpstr>
      <vt:lpstr>Hilo-Waiākea SBBH Expectations</vt:lpstr>
      <vt:lpstr>Fading in New Staff/Training to Build Capacity</vt:lpstr>
      <vt:lpstr>Ci3T Coaches</vt:lpstr>
      <vt:lpstr>Challenges</vt:lpstr>
      <vt:lpstr>Successes</vt:lpstr>
      <vt:lpstr>PowerPoint Presentation</vt:lpstr>
      <vt:lpstr>PowerPoint Presentation</vt:lpstr>
      <vt:lpstr>PowerPoint Presentation</vt:lpstr>
      <vt:lpstr>PowerPoint Presentation</vt:lpstr>
      <vt:lpstr>Ci3T Implementation PL Sessions</vt:lpstr>
      <vt:lpstr>Essential Components of Primary (Tier 1) Prevention Efforts</vt:lpstr>
      <vt:lpstr>Ci3T Data Collection to Data-Informed Decision Making and Dissemination</vt:lpstr>
      <vt:lpstr>Enhancing Ci3T Modules: Tier 2 and Tier 3</vt:lpstr>
      <vt:lpstr>Data and Positive Testimonials Are Our Greatest Successes</vt:lpstr>
      <vt:lpstr>2024-2025 TFI Data Fall and Spring Five Schools</vt:lpstr>
      <vt:lpstr>Ci3T Treatment Integrity: Teacher Self-Report Fall 2023 vs. Fall 2024</vt:lpstr>
      <vt:lpstr>Relation Between Social Validity (PIRS) and Treatment Integrity (TSR)</vt:lpstr>
      <vt:lpstr> Cultural Integration: Tier 1 in Action</vt:lpstr>
      <vt:lpstr>SBBH Individual Bright Spots: Utilizing MTSS supports for Transition</vt:lpstr>
      <vt:lpstr>SBBH Individual Bright Spots: Utilizing MTSS supports for Social-Emotional</vt:lpstr>
      <vt:lpstr>Where are we now?</vt:lpstr>
      <vt:lpstr>Timeline: Building Capacity</vt:lpstr>
      <vt:lpstr>2025-2026 Ci3T Professional Learning Series Training Schedule</vt:lpstr>
      <vt:lpstr>2025-2026 Ci3T Implementation Professional Learning Series</vt:lpstr>
      <vt:lpstr>Ongoing Need for Adaptation</vt:lpstr>
      <vt:lpstr>The Journey Continues Next Steps</vt:lpstr>
      <vt:lpstr>PowerPoint Presentation</vt:lpstr>
      <vt:lpstr>Ci3T Professional Learning Calendar</vt:lpstr>
      <vt:lpstr>Sustaining and Disseminating Professional Learning</vt:lpstr>
      <vt:lpstr>Building a Ci3T Data Dashboard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Tristan Setzer</dc:creator>
  <cp:lastModifiedBy>Royer</cp:lastModifiedBy>
  <cp:revision>36</cp:revision>
  <cp:lastPrinted>2025-11-20T00:02:50Z</cp:lastPrinted>
  <dcterms:created xsi:type="dcterms:W3CDTF">2020-08-14T00:55:04Z</dcterms:created>
  <dcterms:modified xsi:type="dcterms:W3CDTF">2025-11-20T00:35:30Z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0x010100AA83677B5B0B0743AE3E22A6626261DC</vt:lpwstr>
  </property>
  <property fmtid="{D5CDD505-2E9C-101B-9397-08002B2CF9AE}" pid="3" name="MediaServiceImageTags">
    <vt:lpwstr/>
  </property>
</Properties>
</file>