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9"/>
  </p:notesMasterIdLst>
  <p:handoutMasterIdLst>
    <p:handoutMasterId r:id="rId30"/>
  </p:handoutMasterIdLst>
  <p:sldIdLst>
    <p:sldId id="257" r:id="rId5"/>
    <p:sldId id="258" r:id="rId6"/>
    <p:sldId id="259" r:id="rId7"/>
    <p:sldId id="2192" r:id="rId8"/>
    <p:sldId id="2193" r:id="rId9"/>
    <p:sldId id="2194" r:id="rId10"/>
    <p:sldId id="2196" r:id="rId11"/>
    <p:sldId id="260" r:id="rId12"/>
    <p:sldId id="2199" r:id="rId13"/>
    <p:sldId id="2216" r:id="rId14"/>
    <p:sldId id="2197" r:id="rId15"/>
    <p:sldId id="2198" r:id="rId16"/>
    <p:sldId id="264" r:id="rId17"/>
    <p:sldId id="2202" r:id="rId18"/>
    <p:sldId id="2215" r:id="rId19"/>
    <p:sldId id="2204" r:id="rId20"/>
    <p:sldId id="2205" r:id="rId21"/>
    <p:sldId id="2206" r:id="rId22"/>
    <p:sldId id="2207" r:id="rId23"/>
    <p:sldId id="265" r:id="rId24"/>
    <p:sldId id="266" r:id="rId25"/>
    <p:sldId id="262" r:id="rId26"/>
    <p:sldId id="2213" r:id="rId27"/>
    <p:sldId id="26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mp; Agenda" id="{76E94627-A3CC-46B4-98D8-EEF8ABC560E3}">
          <p14:sldIdLst>
            <p14:sldId id="257"/>
            <p14:sldId id="258"/>
          </p14:sldIdLst>
        </p14:section>
        <p14:section name="Overview of Functional Assessment-Based Intervention" id="{521DC1D5-528F-4502-B0B5-49F09890D83D}">
          <p14:sldIdLst>
            <p14:sldId id="259"/>
            <p14:sldId id="2192"/>
            <p14:sldId id="2193"/>
            <p14:sldId id="2194"/>
            <p14:sldId id="2196"/>
          </p14:sldIdLst>
        </p14:section>
        <p14:section name="Preliminary Findings of Adult Learning Outcomes" id="{487A4E01-99BD-4867-A176-F05A8AB880AE}">
          <p14:sldIdLst>
            <p14:sldId id="260"/>
            <p14:sldId id="2199"/>
            <p14:sldId id="2216"/>
            <p14:sldId id="2197"/>
            <p14:sldId id="2198"/>
          </p14:sldIdLst>
        </p14:section>
        <p14:section name="Method" id="{C4B9ADC6-272F-4FAC-A0ED-077C992299BB}">
          <p14:sldIdLst>
            <p14:sldId id="264"/>
            <p14:sldId id="2202"/>
            <p14:sldId id="2215"/>
            <p14:sldId id="2204"/>
            <p14:sldId id="2205"/>
            <p14:sldId id="2206"/>
            <p14:sldId id="2207"/>
          </p14:sldIdLst>
        </p14:section>
        <p14:section name="Results" id="{F0D1438E-4CA0-4576-9B5C-CA5CD6C77594}">
          <p14:sldIdLst>
            <p14:sldId id="265"/>
          </p14:sldIdLst>
        </p14:section>
        <p14:section name="Discussion" id="{15B578D1-6E2F-4FA5-843E-EC87D136A9B3}">
          <p14:sldIdLst>
            <p14:sldId id="266"/>
          </p14:sldIdLst>
        </p14:section>
        <p14:section name="Future Inquiry and Next Steps" id="{38004EAB-D57A-4A5C-91F8-2A11BC651D8C}">
          <p14:sldIdLst>
            <p14:sldId id="262"/>
            <p14:sldId id="2213"/>
          </p14:sldIdLst>
        </p14:section>
        <p14:section name="Question &amp; Answer" id="{E316A8CB-9758-451F-84E2-886DF964086C}">
          <p14:sldIdLst>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sin, Elise" userId="051ede2b-3008-44c0-bb19-c9bb04b8c5c9" providerId="ADAL" clId="{89DB9C7E-797D-4B3E-8DDE-5DB3CEA92B3A}"/>
    <pc:docChg chg="undo redo custSel addSld delSld modSld sldOrd addSection modSection">
      <pc:chgData name="Sarasin, Elise" userId="051ede2b-3008-44c0-bb19-c9bb04b8c5c9" providerId="ADAL" clId="{89DB9C7E-797D-4B3E-8DDE-5DB3CEA92B3A}" dt="2025-11-03T22:45:38.368" v="12554" actId="1076"/>
      <pc:docMkLst>
        <pc:docMk/>
      </pc:docMkLst>
      <pc:sldChg chg="addSp delSp modSp mod chgLayout">
        <pc:chgData name="Sarasin, Elise" userId="051ede2b-3008-44c0-bb19-c9bb04b8c5c9" providerId="ADAL" clId="{89DB9C7E-797D-4B3E-8DDE-5DB3CEA92B3A}" dt="2025-11-03T22:36:29.637" v="12011" actId="1076"/>
        <pc:sldMkLst>
          <pc:docMk/>
          <pc:sldMk cId="25972479" sldId="257"/>
        </pc:sldMkLst>
        <pc:spChg chg="add mod">
          <ac:chgData name="Sarasin, Elise" userId="051ede2b-3008-44c0-bb19-c9bb04b8c5c9" providerId="ADAL" clId="{89DB9C7E-797D-4B3E-8DDE-5DB3CEA92B3A}" dt="2025-11-03T22:36:29.637" v="12011" actId="1076"/>
          <ac:spMkLst>
            <pc:docMk/>
            <pc:sldMk cId="25972479" sldId="257"/>
            <ac:spMk id="2" creationId="{FA96FE3D-E7A0-C1DA-08E4-40E5AA556961}"/>
          </ac:spMkLst>
        </pc:spChg>
      </pc:sldChg>
      <pc:sldChg chg="addSp delSp modSp mod modClrScheme chgLayout">
        <pc:chgData name="Sarasin, Elise" userId="051ede2b-3008-44c0-bb19-c9bb04b8c5c9" providerId="ADAL" clId="{89DB9C7E-797D-4B3E-8DDE-5DB3CEA92B3A}" dt="2025-11-03T22:45:38.368" v="12554" actId="1076"/>
        <pc:sldMkLst>
          <pc:docMk/>
          <pc:sldMk cId="2465910231" sldId="263"/>
        </pc:sldMkLst>
        <pc:spChg chg="mod ord">
          <ac:chgData name="Sarasin, Elise" userId="051ede2b-3008-44c0-bb19-c9bb04b8c5c9" providerId="ADAL" clId="{89DB9C7E-797D-4B3E-8DDE-5DB3CEA92B3A}" dt="2025-11-03T22:44:43.031" v="12523" actId="700"/>
          <ac:spMkLst>
            <pc:docMk/>
            <pc:sldMk cId="2465910231" sldId="263"/>
            <ac:spMk id="2" creationId="{55A9815B-2E39-859A-8B6B-92C41FB570D7}"/>
          </ac:spMkLst>
        </pc:spChg>
        <pc:picChg chg="add mod">
          <ac:chgData name="Sarasin, Elise" userId="051ede2b-3008-44c0-bb19-c9bb04b8c5c9" providerId="ADAL" clId="{89DB9C7E-797D-4B3E-8DDE-5DB3CEA92B3A}" dt="2025-11-03T22:45:35.487" v="12552" actId="1076"/>
          <ac:picMkLst>
            <pc:docMk/>
            <pc:sldMk cId="2465910231" sldId="263"/>
            <ac:picMk id="7" creationId="{9B92F7F2-3C80-C42E-7EB6-DC9130B10BBB}"/>
          </ac:picMkLst>
        </pc:picChg>
        <pc:picChg chg="add mod">
          <ac:chgData name="Sarasin, Elise" userId="051ede2b-3008-44c0-bb19-c9bb04b8c5c9" providerId="ADAL" clId="{89DB9C7E-797D-4B3E-8DDE-5DB3CEA92B3A}" dt="2025-11-03T22:45:37.449" v="12553" actId="1076"/>
          <ac:picMkLst>
            <pc:docMk/>
            <pc:sldMk cId="2465910231" sldId="263"/>
            <ac:picMk id="8" creationId="{25B76BC8-17A0-89DA-63CF-696C855B2F3D}"/>
          </ac:picMkLst>
        </pc:picChg>
        <pc:picChg chg="add mod">
          <ac:chgData name="Sarasin, Elise" userId="051ede2b-3008-44c0-bb19-c9bb04b8c5c9" providerId="ADAL" clId="{89DB9C7E-797D-4B3E-8DDE-5DB3CEA92B3A}" dt="2025-11-03T22:45:38.368" v="12554" actId="1076"/>
          <ac:picMkLst>
            <pc:docMk/>
            <pc:sldMk cId="2465910231" sldId="263"/>
            <ac:picMk id="9" creationId="{0980F684-7F5B-855B-FA2D-FA350AEA04F7}"/>
          </ac:picMkLst>
        </pc:picChg>
      </pc:sldChg>
      <pc:sldChg chg="delSp modSp add mod">
        <pc:chgData name="Sarasin, Elise" userId="051ede2b-3008-44c0-bb19-c9bb04b8c5c9" providerId="ADAL" clId="{89DB9C7E-797D-4B3E-8DDE-5DB3CEA92B3A}" dt="2025-11-03T22:41:24.161" v="12253" actId="478"/>
        <pc:sldMkLst>
          <pc:docMk/>
          <pc:sldMk cId="2249332707" sldId="266"/>
        </pc:sldMkLst>
      </pc:sldChg>
      <pc:sldChg chg="addSp delSp modSp add mod modClrScheme chgLayout modNotesTx">
        <pc:chgData name="Sarasin, Elise" userId="051ede2b-3008-44c0-bb19-c9bb04b8c5c9" providerId="ADAL" clId="{89DB9C7E-797D-4B3E-8DDE-5DB3CEA92B3A}" dt="2025-10-24T16:17:34.323" v="11387" actId="1076"/>
        <pc:sldMkLst>
          <pc:docMk/>
          <pc:sldMk cId="3573893224" sldId="2196"/>
        </pc:sldMkLst>
        <pc:spChg chg="add mod">
          <ac:chgData name="Sarasin, Elise" userId="051ede2b-3008-44c0-bb19-c9bb04b8c5c9" providerId="ADAL" clId="{89DB9C7E-797D-4B3E-8DDE-5DB3CEA92B3A}" dt="2025-10-24T16:17:34.323" v="11387" actId="1076"/>
          <ac:spMkLst>
            <pc:docMk/>
            <pc:sldMk cId="3573893224" sldId="2196"/>
            <ac:spMk id="14" creationId="{19FDFA4F-810A-F55F-9F0E-A2151C07F712}"/>
          </ac:spMkLst>
        </pc:spChg>
        <pc:picChg chg="add mod modCrop">
          <ac:chgData name="Sarasin, Elise" userId="051ede2b-3008-44c0-bb19-c9bb04b8c5c9" providerId="ADAL" clId="{89DB9C7E-797D-4B3E-8DDE-5DB3CEA92B3A}" dt="2025-10-24T15:35:18.588" v="10265" actId="1076"/>
          <ac:picMkLst>
            <pc:docMk/>
            <pc:sldMk cId="3573893224" sldId="2196"/>
            <ac:picMk id="5" creationId="{3129C5F7-90FD-11B1-BF3E-9012FA90727B}"/>
          </ac:picMkLst>
        </pc:picChg>
        <pc:picChg chg="add mod">
          <ac:chgData name="Sarasin, Elise" userId="051ede2b-3008-44c0-bb19-c9bb04b8c5c9" providerId="ADAL" clId="{89DB9C7E-797D-4B3E-8DDE-5DB3CEA92B3A}" dt="2025-10-24T15:34:54.549" v="10260" actId="1076"/>
          <ac:picMkLst>
            <pc:docMk/>
            <pc:sldMk cId="3573893224" sldId="2196"/>
            <ac:picMk id="7" creationId="{689E2B67-669B-44F1-8C3F-8D85D0D08243}"/>
          </ac:picMkLst>
        </pc:picChg>
        <pc:picChg chg="add mod">
          <ac:chgData name="Sarasin, Elise" userId="051ede2b-3008-44c0-bb19-c9bb04b8c5c9" providerId="ADAL" clId="{89DB9C7E-797D-4B3E-8DDE-5DB3CEA92B3A}" dt="2025-10-24T15:35:16.810" v="10264" actId="1076"/>
          <ac:picMkLst>
            <pc:docMk/>
            <pc:sldMk cId="3573893224" sldId="2196"/>
            <ac:picMk id="9" creationId="{420EF601-0900-74BA-ABA0-55A8CF94B28A}"/>
          </ac:picMkLst>
        </pc:picChg>
        <pc:picChg chg="add mod">
          <ac:chgData name="Sarasin, Elise" userId="051ede2b-3008-44c0-bb19-c9bb04b8c5c9" providerId="ADAL" clId="{89DB9C7E-797D-4B3E-8DDE-5DB3CEA92B3A}" dt="2025-10-24T15:35:16.810" v="10264" actId="1076"/>
          <ac:picMkLst>
            <pc:docMk/>
            <pc:sldMk cId="3573893224" sldId="2196"/>
            <ac:picMk id="11" creationId="{870886FD-025D-B3A2-DC77-68C54C2B1620}"/>
          </ac:picMkLst>
        </pc:picChg>
        <pc:picChg chg="add mod">
          <ac:chgData name="Sarasin, Elise" userId="051ede2b-3008-44c0-bb19-c9bb04b8c5c9" providerId="ADAL" clId="{89DB9C7E-797D-4B3E-8DDE-5DB3CEA92B3A}" dt="2025-10-24T15:35:16.810" v="10264" actId="1076"/>
          <ac:picMkLst>
            <pc:docMk/>
            <pc:sldMk cId="3573893224" sldId="2196"/>
            <ac:picMk id="13" creationId="{EA1AA622-DDEA-D3D9-91C9-1AB50BEC5B87}"/>
          </ac:picMkLst>
        </pc:picChg>
      </pc:sldChg>
      <pc:sldChg chg="addSp delSp modSp new mod modClrScheme chgLayout modNotesTx">
        <pc:chgData name="Sarasin, Elise" userId="051ede2b-3008-44c0-bb19-c9bb04b8c5c9" providerId="ADAL" clId="{89DB9C7E-797D-4B3E-8DDE-5DB3CEA92B3A}" dt="2025-10-24T15:49:37.644" v="10843" actId="1076"/>
        <pc:sldMkLst>
          <pc:docMk/>
          <pc:sldMk cId="3206377573" sldId="2197"/>
        </pc:sldMkLst>
        <pc:spChg chg="add mod">
          <ac:chgData name="Sarasin, Elise" userId="051ede2b-3008-44c0-bb19-c9bb04b8c5c9" providerId="ADAL" clId="{89DB9C7E-797D-4B3E-8DDE-5DB3CEA92B3A}" dt="2025-10-24T15:49:37.644" v="10843" actId="1076"/>
          <ac:spMkLst>
            <pc:docMk/>
            <pc:sldMk cId="3206377573" sldId="2197"/>
            <ac:spMk id="2" creationId="{292621AF-F907-2AB3-E7E7-C04144944373}"/>
          </ac:spMkLst>
        </pc:spChg>
        <pc:spChg chg="add mod">
          <ac:chgData name="Sarasin, Elise" userId="051ede2b-3008-44c0-bb19-c9bb04b8c5c9" providerId="ADAL" clId="{89DB9C7E-797D-4B3E-8DDE-5DB3CEA92B3A}" dt="2025-10-24T15:49:30.223" v="10841" actId="122"/>
          <ac:spMkLst>
            <pc:docMk/>
            <pc:sldMk cId="3206377573" sldId="2197"/>
            <ac:spMk id="7" creationId="{B3D4E1EC-D3BB-9ADA-2FF9-69B9DC16BBCD}"/>
          </ac:spMkLst>
        </pc:spChg>
      </pc:sldChg>
      <pc:sldChg chg="addSp delSp modSp add mod">
        <pc:chgData name="Sarasin, Elise" userId="051ede2b-3008-44c0-bb19-c9bb04b8c5c9" providerId="ADAL" clId="{89DB9C7E-797D-4B3E-8DDE-5DB3CEA92B3A}" dt="2025-10-24T15:55:37.976" v="11102" actId="554"/>
        <pc:sldMkLst>
          <pc:docMk/>
          <pc:sldMk cId="1270935204" sldId="2198"/>
        </pc:sldMkLst>
        <pc:spChg chg="add mod">
          <ac:chgData name="Sarasin, Elise" userId="051ede2b-3008-44c0-bb19-c9bb04b8c5c9" providerId="ADAL" clId="{89DB9C7E-797D-4B3E-8DDE-5DB3CEA92B3A}" dt="2025-10-24T15:55:04.479" v="11090" actId="14100"/>
          <ac:spMkLst>
            <pc:docMk/>
            <pc:sldMk cId="1270935204" sldId="2198"/>
            <ac:spMk id="3" creationId="{83284631-7E09-3AA4-F54B-29879A62343B}"/>
          </ac:spMkLst>
        </pc:spChg>
        <pc:spChg chg="add mod">
          <ac:chgData name="Sarasin, Elise" userId="051ede2b-3008-44c0-bb19-c9bb04b8c5c9" providerId="ADAL" clId="{89DB9C7E-797D-4B3E-8DDE-5DB3CEA92B3A}" dt="2025-10-24T15:55:22.190" v="11100" actId="20577"/>
          <ac:spMkLst>
            <pc:docMk/>
            <pc:sldMk cId="1270935204" sldId="2198"/>
            <ac:spMk id="8" creationId="{C46D6DEC-E051-D464-FAAC-DA0F0B3ABE9B}"/>
          </ac:spMkLst>
        </pc:spChg>
        <pc:picChg chg="add mod">
          <ac:chgData name="Sarasin, Elise" userId="051ede2b-3008-44c0-bb19-c9bb04b8c5c9" providerId="ADAL" clId="{89DB9C7E-797D-4B3E-8DDE-5DB3CEA92B3A}" dt="2025-10-24T15:55:37.976" v="11102" actId="554"/>
          <ac:picMkLst>
            <pc:docMk/>
            <pc:sldMk cId="1270935204" sldId="2198"/>
            <ac:picMk id="6" creationId="{3F5C612B-7B47-60B7-B3F2-FE629F06E952}"/>
          </ac:picMkLst>
        </pc:picChg>
        <pc:picChg chg="add mod ord">
          <ac:chgData name="Sarasin, Elise" userId="051ede2b-3008-44c0-bb19-c9bb04b8c5c9" providerId="ADAL" clId="{89DB9C7E-797D-4B3E-8DDE-5DB3CEA92B3A}" dt="2025-10-24T15:55:37.976" v="11102" actId="554"/>
          <ac:picMkLst>
            <pc:docMk/>
            <pc:sldMk cId="1270935204" sldId="2198"/>
            <ac:picMk id="7" creationId="{B8DD99AB-7296-979D-D97A-84100ADEC636}"/>
          </ac:picMkLst>
        </pc:picChg>
      </pc:sldChg>
      <pc:sldChg chg="addSp delSp modSp new mod ord">
        <pc:chgData name="Sarasin, Elise" userId="051ede2b-3008-44c0-bb19-c9bb04b8c5c9" providerId="ADAL" clId="{89DB9C7E-797D-4B3E-8DDE-5DB3CEA92B3A}" dt="2025-11-03T22:36:49.265" v="12012" actId="478"/>
        <pc:sldMkLst>
          <pc:docMk/>
          <pc:sldMk cId="2466873226" sldId="2199"/>
        </pc:sldMkLst>
        <pc:spChg chg="add mod ord">
          <ac:chgData name="Sarasin, Elise" userId="051ede2b-3008-44c0-bb19-c9bb04b8c5c9" providerId="ADAL" clId="{89DB9C7E-797D-4B3E-8DDE-5DB3CEA92B3A}" dt="2025-10-24T15:46:02.121" v="10788" actId="962"/>
          <ac:spMkLst>
            <pc:docMk/>
            <pc:sldMk cId="2466873226" sldId="2199"/>
            <ac:spMk id="15" creationId="{A7037A39-E468-5854-745C-DA52F18AF8BC}"/>
          </ac:spMkLst>
        </pc:spChg>
        <pc:picChg chg="add mod">
          <ac:chgData name="Sarasin, Elise" userId="051ede2b-3008-44c0-bb19-c9bb04b8c5c9" providerId="ADAL" clId="{89DB9C7E-797D-4B3E-8DDE-5DB3CEA92B3A}" dt="2025-10-24T14:26:32.555" v="4873" actId="962"/>
          <ac:picMkLst>
            <pc:docMk/>
            <pc:sldMk cId="2466873226" sldId="2199"/>
            <ac:picMk id="5" creationId="{1456650D-91A3-1F8F-2460-7C4F7F6C56C9}"/>
          </ac:picMkLst>
        </pc:picChg>
        <pc:picChg chg="add mod">
          <ac:chgData name="Sarasin, Elise" userId="051ede2b-3008-44c0-bb19-c9bb04b8c5c9" providerId="ADAL" clId="{89DB9C7E-797D-4B3E-8DDE-5DB3CEA92B3A}" dt="2025-10-24T14:26:39.354" v="4911" actId="962"/>
          <ac:picMkLst>
            <pc:docMk/>
            <pc:sldMk cId="2466873226" sldId="2199"/>
            <ac:picMk id="7" creationId="{B9D04917-8DCE-8A06-51DB-56A7CC05B152}"/>
          </ac:picMkLst>
        </pc:picChg>
        <pc:picChg chg="add mod">
          <ac:chgData name="Sarasin, Elise" userId="051ede2b-3008-44c0-bb19-c9bb04b8c5c9" providerId="ADAL" clId="{89DB9C7E-797D-4B3E-8DDE-5DB3CEA92B3A}" dt="2025-10-24T14:26:47.490" v="4959" actId="962"/>
          <ac:picMkLst>
            <pc:docMk/>
            <pc:sldMk cId="2466873226" sldId="2199"/>
            <ac:picMk id="11" creationId="{CDD680CE-59ED-3C8A-F6FF-F355B8E963E7}"/>
          </ac:picMkLst>
        </pc:picChg>
        <pc:picChg chg="add mod">
          <ac:chgData name="Sarasin, Elise" userId="051ede2b-3008-44c0-bb19-c9bb04b8c5c9" providerId="ADAL" clId="{89DB9C7E-797D-4B3E-8DDE-5DB3CEA92B3A}" dt="2025-10-24T14:27:01.567" v="5031" actId="962"/>
          <ac:picMkLst>
            <pc:docMk/>
            <pc:sldMk cId="2466873226" sldId="2199"/>
            <ac:picMk id="12" creationId="{E409FA71-B988-6E5C-766E-CD800B30AA32}"/>
          </ac:picMkLst>
        </pc:picChg>
        <pc:picChg chg="add mod">
          <ac:chgData name="Sarasin, Elise" userId="051ede2b-3008-44c0-bb19-c9bb04b8c5c9" providerId="ADAL" clId="{89DB9C7E-797D-4B3E-8DDE-5DB3CEA92B3A}" dt="2025-10-24T14:26:52.381" v="4987" actId="962"/>
          <ac:picMkLst>
            <pc:docMk/>
            <pc:sldMk cId="2466873226" sldId="2199"/>
            <ac:picMk id="14" creationId="{224FCC88-F86F-E556-C0AA-55FD2A6CFEA3}"/>
          </ac:picMkLst>
        </pc:picChg>
      </pc:sldChg>
      <pc:sldChg chg="addSp delSp modSp new mod modNotesTx">
        <pc:chgData name="Sarasin, Elise" userId="051ede2b-3008-44c0-bb19-c9bb04b8c5c9" providerId="ADAL" clId="{89DB9C7E-797D-4B3E-8DDE-5DB3CEA92B3A}" dt="2025-10-24T14:52:39.135" v="7331" actId="962"/>
        <pc:sldMkLst>
          <pc:docMk/>
          <pc:sldMk cId="1049808311" sldId="2204"/>
        </pc:sldMkLst>
        <pc:picChg chg="add mod">
          <ac:chgData name="Sarasin, Elise" userId="051ede2b-3008-44c0-bb19-c9bb04b8c5c9" providerId="ADAL" clId="{89DB9C7E-797D-4B3E-8DDE-5DB3CEA92B3A}" dt="2025-10-24T14:50:48.366" v="6416" actId="962"/>
          <ac:picMkLst>
            <pc:docMk/>
            <pc:sldMk cId="1049808311" sldId="2204"/>
            <ac:picMk id="5" creationId="{EBDC0295-D4A6-261A-AB0F-3CA219B0A283}"/>
          </ac:picMkLst>
        </pc:picChg>
        <pc:picChg chg="add mod">
          <ac:chgData name="Sarasin, Elise" userId="051ede2b-3008-44c0-bb19-c9bb04b8c5c9" providerId="ADAL" clId="{89DB9C7E-797D-4B3E-8DDE-5DB3CEA92B3A}" dt="2025-10-24T14:52:39.135" v="7331" actId="962"/>
          <ac:picMkLst>
            <pc:docMk/>
            <pc:sldMk cId="1049808311" sldId="2204"/>
            <ac:picMk id="8" creationId="{70D564BE-60A7-9323-CAF8-8CB3B2030CD4}"/>
          </ac:picMkLst>
        </pc:picChg>
      </pc:sldChg>
      <pc:sldChg chg="addSp delSp modSp new mod modNotesTx">
        <pc:chgData name="Sarasin, Elise" userId="051ede2b-3008-44c0-bb19-c9bb04b8c5c9" providerId="ADAL" clId="{89DB9C7E-797D-4B3E-8DDE-5DB3CEA92B3A}" dt="2025-10-24T14:53:28.960" v="7816" actId="962"/>
        <pc:sldMkLst>
          <pc:docMk/>
          <pc:sldMk cId="2867170153" sldId="2205"/>
        </pc:sldMkLst>
        <pc:picChg chg="add mod">
          <ac:chgData name="Sarasin, Elise" userId="051ede2b-3008-44c0-bb19-c9bb04b8c5c9" providerId="ADAL" clId="{89DB9C7E-797D-4B3E-8DDE-5DB3CEA92B3A}" dt="2025-10-24T14:53:28.960" v="7816" actId="962"/>
          <ac:picMkLst>
            <pc:docMk/>
            <pc:sldMk cId="2867170153" sldId="2205"/>
            <ac:picMk id="5" creationId="{972BBF8F-B8ED-8FF5-DB3C-95528CC25B69}"/>
          </ac:picMkLst>
        </pc:picChg>
      </pc:sldChg>
      <pc:sldChg chg="addSp delSp modSp new mod modNotesTx">
        <pc:chgData name="Sarasin, Elise" userId="051ede2b-3008-44c0-bb19-c9bb04b8c5c9" providerId="ADAL" clId="{89DB9C7E-797D-4B3E-8DDE-5DB3CEA92B3A}" dt="2025-10-24T14:55:08.787" v="8906" actId="962"/>
        <pc:sldMkLst>
          <pc:docMk/>
          <pc:sldMk cId="1570432865" sldId="2206"/>
        </pc:sldMkLst>
        <pc:picChg chg="add mod">
          <ac:chgData name="Sarasin, Elise" userId="051ede2b-3008-44c0-bb19-c9bb04b8c5c9" providerId="ADAL" clId="{89DB9C7E-797D-4B3E-8DDE-5DB3CEA92B3A}" dt="2025-10-24T14:54:14.514" v="8246" actId="962"/>
          <ac:picMkLst>
            <pc:docMk/>
            <pc:sldMk cId="1570432865" sldId="2206"/>
            <ac:picMk id="5" creationId="{5FD2BAB2-5D16-6DCE-8042-068C29370039}"/>
          </ac:picMkLst>
        </pc:picChg>
        <pc:picChg chg="add mod">
          <ac:chgData name="Sarasin, Elise" userId="051ede2b-3008-44c0-bb19-c9bb04b8c5c9" providerId="ADAL" clId="{89DB9C7E-797D-4B3E-8DDE-5DB3CEA92B3A}" dt="2025-10-24T14:55:08.787" v="8906" actId="962"/>
          <ac:picMkLst>
            <pc:docMk/>
            <pc:sldMk cId="1570432865" sldId="2206"/>
            <ac:picMk id="7" creationId="{710F13CA-9E5A-8835-4D94-8CCE59D05DC3}"/>
          </ac:picMkLst>
        </pc:picChg>
      </pc:sldChg>
      <pc:sldChg chg="modSp new mod">
        <pc:chgData name="Sarasin, Elise" userId="051ede2b-3008-44c0-bb19-c9bb04b8c5c9" providerId="ADAL" clId="{89DB9C7E-797D-4B3E-8DDE-5DB3CEA92B3A}" dt="2025-10-24T15:57:08.773" v="11112" actId="404"/>
        <pc:sldMkLst>
          <pc:docMk/>
          <pc:sldMk cId="3443589099" sldId="2207"/>
        </pc:sldMkLst>
        <pc:spChg chg="mod">
          <ac:chgData name="Sarasin, Elise" userId="051ede2b-3008-44c0-bb19-c9bb04b8c5c9" providerId="ADAL" clId="{89DB9C7E-797D-4B3E-8DDE-5DB3CEA92B3A}" dt="2025-10-24T15:57:08.773" v="11112" actId="404"/>
          <ac:spMkLst>
            <pc:docMk/>
            <pc:sldMk cId="3443589099" sldId="2207"/>
            <ac:spMk id="3" creationId="{46F928C8-D3E4-EF12-CB82-EAAE762471CE}"/>
          </ac:spMkLst>
        </pc:spChg>
      </pc:sldChg>
      <pc:sldChg chg="addSp delSp modSp new mod ord modClrScheme modAnim chgLayout modNotesTx">
        <pc:chgData name="Sarasin, Elise" userId="051ede2b-3008-44c0-bb19-c9bb04b8c5c9" providerId="ADAL" clId="{89DB9C7E-797D-4B3E-8DDE-5DB3CEA92B3A}" dt="2025-11-03T22:37:00.746" v="12013" actId="478"/>
        <pc:sldMkLst>
          <pc:docMk/>
          <pc:sldMk cId="3594666585" sldId="2210"/>
        </pc:sldMkLst>
        <pc:spChg chg="add mod">
          <ac:chgData name="Sarasin, Elise" userId="051ede2b-3008-44c0-bb19-c9bb04b8c5c9" providerId="ADAL" clId="{89DB9C7E-797D-4B3E-8DDE-5DB3CEA92B3A}" dt="2025-10-24T15:00:50.999" v="8995" actId="962"/>
          <ac:spMkLst>
            <pc:docMk/>
            <pc:sldMk cId="3594666585" sldId="2210"/>
            <ac:spMk id="4" creationId="{6D10297B-0E92-FA6C-0AD1-207AE98BB410}"/>
          </ac:spMkLst>
        </pc:spChg>
        <pc:spChg chg="add mod">
          <ac:chgData name="Sarasin, Elise" userId="051ede2b-3008-44c0-bb19-c9bb04b8c5c9" providerId="ADAL" clId="{89DB9C7E-797D-4B3E-8DDE-5DB3CEA92B3A}" dt="2025-10-24T15:01:26.397" v="9022" actId="962"/>
          <ac:spMkLst>
            <pc:docMk/>
            <pc:sldMk cId="3594666585" sldId="2210"/>
            <ac:spMk id="5" creationId="{61F7595F-4985-2199-B412-B50770BB50F2}"/>
          </ac:spMkLst>
        </pc:spChg>
        <pc:spChg chg="add mod">
          <ac:chgData name="Sarasin, Elise" userId="051ede2b-3008-44c0-bb19-c9bb04b8c5c9" providerId="ADAL" clId="{89DB9C7E-797D-4B3E-8DDE-5DB3CEA92B3A}" dt="2025-10-24T15:02:09.067" v="9134" actId="962"/>
          <ac:spMkLst>
            <pc:docMk/>
            <pc:sldMk cId="3594666585" sldId="2210"/>
            <ac:spMk id="6" creationId="{14E84D68-4A25-179A-DE9A-EA989CA73177}"/>
          </ac:spMkLst>
        </pc:spChg>
        <pc:spChg chg="add mod">
          <ac:chgData name="Sarasin, Elise" userId="051ede2b-3008-44c0-bb19-c9bb04b8c5c9" providerId="ADAL" clId="{89DB9C7E-797D-4B3E-8DDE-5DB3CEA92B3A}" dt="2025-10-24T15:03:07.389" v="9176" actId="962"/>
          <ac:spMkLst>
            <pc:docMk/>
            <pc:sldMk cId="3594666585" sldId="2210"/>
            <ac:spMk id="9" creationId="{7F866627-EAB6-6148-4F1A-603F17F4F4C5}"/>
          </ac:spMkLst>
        </pc:spChg>
        <pc:spChg chg="add mod">
          <ac:chgData name="Sarasin, Elise" userId="051ede2b-3008-44c0-bb19-c9bb04b8c5c9" providerId="ADAL" clId="{89DB9C7E-797D-4B3E-8DDE-5DB3CEA92B3A}" dt="2025-10-24T15:03:52.242" v="9247" actId="962"/>
          <ac:spMkLst>
            <pc:docMk/>
            <pc:sldMk cId="3594666585" sldId="2210"/>
            <ac:spMk id="10" creationId="{5617CCFA-9EFB-B2E9-F13B-6179C90BC440}"/>
          </ac:spMkLst>
        </pc:spChg>
        <pc:spChg chg="add mod">
          <ac:chgData name="Sarasin, Elise" userId="051ede2b-3008-44c0-bb19-c9bb04b8c5c9" providerId="ADAL" clId="{89DB9C7E-797D-4B3E-8DDE-5DB3CEA92B3A}" dt="2025-10-24T15:04:08.679" v="9275" actId="962"/>
          <ac:spMkLst>
            <pc:docMk/>
            <pc:sldMk cId="3594666585" sldId="2210"/>
            <ac:spMk id="11" creationId="{D64CE949-68A5-13D4-6752-B630F9004A34}"/>
          </ac:spMkLst>
        </pc:spChg>
        <pc:graphicFrameChg chg="add mod modGraphic">
          <ac:chgData name="Sarasin, Elise" userId="051ede2b-3008-44c0-bb19-c9bb04b8c5c9" providerId="ADAL" clId="{89DB9C7E-797D-4B3E-8DDE-5DB3CEA92B3A}" dt="2025-10-24T15:07:36.920" v="9309" actId="114"/>
          <ac:graphicFrameMkLst>
            <pc:docMk/>
            <pc:sldMk cId="3594666585" sldId="2210"/>
            <ac:graphicFrameMk id="3" creationId="{B6AD1465-2DB1-E9F2-67D3-D039873D13B7}"/>
          </ac:graphicFrameMkLst>
        </pc:graphicFrameChg>
      </pc:sldChg>
      <pc:sldChg chg="addSp delSp modSp new mod modClrScheme modAnim chgLayout modNotesTx">
        <pc:chgData name="Sarasin, Elise" userId="051ede2b-3008-44c0-bb19-c9bb04b8c5c9" providerId="ADAL" clId="{89DB9C7E-797D-4B3E-8DDE-5DB3CEA92B3A}" dt="2025-10-24T15:09:24.354" v="9469" actId="962"/>
        <pc:sldMkLst>
          <pc:docMk/>
          <pc:sldMk cId="1047770929" sldId="2211"/>
        </pc:sldMkLst>
        <pc:spChg chg="add mod">
          <ac:chgData name="Sarasin, Elise" userId="051ede2b-3008-44c0-bb19-c9bb04b8c5c9" providerId="ADAL" clId="{89DB9C7E-797D-4B3E-8DDE-5DB3CEA92B3A}" dt="2025-10-24T15:08:50.611" v="9352" actId="962"/>
          <ac:spMkLst>
            <pc:docMk/>
            <pc:sldMk cId="1047770929" sldId="2211"/>
            <ac:spMk id="4" creationId="{91ACF0DE-EA98-A040-D780-B89525D9B61C}"/>
          </ac:spMkLst>
        </pc:spChg>
        <pc:spChg chg="add mod">
          <ac:chgData name="Sarasin, Elise" userId="051ede2b-3008-44c0-bb19-c9bb04b8c5c9" providerId="ADAL" clId="{89DB9C7E-797D-4B3E-8DDE-5DB3CEA92B3A}" dt="2025-10-24T15:09:24.354" v="9469" actId="962"/>
          <ac:spMkLst>
            <pc:docMk/>
            <pc:sldMk cId="1047770929" sldId="2211"/>
            <ac:spMk id="5" creationId="{7554202B-484C-0BAB-437A-3D6B6E4C7A6C}"/>
          </ac:spMkLst>
        </pc:spChg>
        <pc:graphicFrameChg chg="add mod modGraphic">
          <ac:chgData name="Sarasin, Elise" userId="051ede2b-3008-44c0-bb19-c9bb04b8c5c9" providerId="ADAL" clId="{89DB9C7E-797D-4B3E-8DDE-5DB3CEA92B3A}" dt="2025-10-24T15:08:01.807" v="9319" actId="403"/>
          <ac:graphicFrameMkLst>
            <pc:docMk/>
            <pc:sldMk cId="1047770929" sldId="2211"/>
            <ac:graphicFrameMk id="3" creationId="{B6BB0C08-A909-1162-F57C-8EB3B4DA36C1}"/>
          </ac:graphicFrameMkLst>
        </pc:graphicFrameChg>
      </pc:sldChg>
      <pc:sldChg chg="addSp delSp modSp new mod modClrScheme modAnim chgLayout modNotesTx">
        <pc:chgData name="Sarasin, Elise" userId="051ede2b-3008-44c0-bb19-c9bb04b8c5c9" providerId="ADAL" clId="{89DB9C7E-797D-4B3E-8DDE-5DB3CEA92B3A}" dt="2025-10-24T16:17:11.575" v="11383" actId="962"/>
        <pc:sldMkLst>
          <pc:docMk/>
          <pc:sldMk cId="982681894" sldId="2213"/>
        </pc:sldMkLst>
        <pc:spChg chg="add mod">
          <ac:chgData name="Sarasin, Elise" userId="051ede2b-3008-44c0-bb19-c9bb04b8c5c9" providerId="ADAL" clId="{89DB9C7E-797D-4B3E-8DDE-5DB3CEA92B3A}" dt="2025-10-24T16:15:10.618" v="11223" actId="1076"/>
          <ac:spMkLst>
            <pc:docMk/>
            <pc:sldMk cId="982681894" sldId="2213"/>
            <ac:spMk id="2" creationId="{5387035D-4019-D5AE-FC11-4399B504557C}"/>
          </ac:spMkLst>
        </pc:spChg>
        <pc:spChg chg="add mod ord">
          <ac:chgData name="Sarasin, Elise" userId="051ede2b-3008-44c0-bb19-c9bb04b8c5c9" providerId="ADAL" clId="{89DB9C7E-797D-4B3E-8DDE-5DB3CEA92B3A}" dt="2025-10-24T16:06:23.217" v="11119" actId="700"/>
          <ac:spMkLst>
            <pc:docMk/>
            <pc:sldMk cId="982681894" sldId="2213"/>
            <ac:spMk id="4" creationId="{558E96D2-66AE-3105-DBD2-1BB421F6A5B7}"/>
          </ac:spMkLst>
        </pc:spChg>
        <pc:spChg chg="add mod">
          <ac:chgData name="Sarasin, Elise" userId="051ede2b-3008-44c0-bb19-c9bb04b8c5c9" providerId="ADAL" clId="{89DB9C7E-797D-4B3E-8DDE-5DB3CEA92B3A}" dt="2025-10-24T16:16:12.938" v="11252" actId="164"/>
          <ac:spMkLst>
            <pc:docMk/>
            <pc:sldMk cId="982681894" sldId="2213"/>
            <ac:spMk id="39" creationId="{5B96CE1E-B8AE-EE23-3977-147504914542}"/>
          </ac:spMkLst>
        </pc:spChg>
        <pc:spChg chg="add mod">
          <ac:chgData name="Sarasin, Elise" userId="051ede2b-3008-44c0-bb19-c9bb04b8c5c9" providerId="ADAL" clId="{89DB9C7E-797D-4B3E-8DDE-5DB3CEA92B3A}" dt="2025-10-24T16:16:12.938" v="11252" actId="164"/>
          <ac:spMkLst>
            <pc:docMk/>
            <pc:sldMk cId="982681894" sldId="2213"/>
            <ac:spMk id="40" creationId="{F834996F-CA10-AB2D-B36E-5EAFF469725E}"/>
          </ac:spMkLst>
        </pc:spChg>
        <pc:grpChg chg="add mod">
          <ac:chgData name="Sarasin, Elise" userId="051ede2b-3008-44c0-bb19-c9bb04b8c5c9" providerId="ADAL" clId="{89DB9C7E-797D-4B3E-8DDE-5DB3CEA92B3A}" dt="2025-10-24T16:17:11.575" v="11383" actId="962"/>
          <ac:grpSpMkLst>
            <pc:docMk/>
            <pc:sldMk cId="982681894" sldId="2213"/>
            <ac:grpSpMk id="41" creationId="{E3F0D36F-D6AB-4A21-33D8-701F43AADCA5}"/>
          </ac:grpSpMkLst>
        </pc:grpChg>
        <pc:grpChg chg="add mod">
          <ac:chgData name="Sarasin, Elise" userId="051ede2b-3008-44c0-bb19-c9bb04b8c5c9" providerId="ADAL" clId="{89DB9C7E-797D-4B3E-8DDE-5DB3CEA92B3A}" dt="2025-10-24T16:16:53.404" v="11287" actId="962"/>
          <ac:grpSpMkLst>
            <pc:docMk/>
            <pc:sldMk cId="982681894" sldId="2213"/>
            <ac:grpSpMk id="42" creationId="{1DB7CD0B-0CD5-BF3C-85B6-D9F2C2F73243}"/>
          </ac:grpSpMkLst>
        </pc:grpChg>
        <pc:picChg chg="add mod">
          <ac:chgData name="Sarasin, Elise" userId="051ede2b-3008-44c0-bb19-c9bb04b8c5c9" providerId="ADAL" clId="{89DB9C7E-797D-4B3E-8DDE-5DB3CEA92B3A}" dt="2025-10-24T16:16:20.883" v="11254" actId="1076"/>
          <ac:picMkLst>
            <pc:docMk/>
            <pc:sldMk cId="982681894" sldId="2213"/>
            <ac:picMk id="9" creationId="{F44145E0-8145-D27C-0DA9-8B2AF9E356E2}"/>
          </ac:picMkLst>
        </pc:picChg>
        <pc:picChg chg="add mod">
          <ac:chgData name="Sarasin, Elise" userId="051ede2b-3008-44c0-bb19-c9bb04b8c5c9" providerId="ADAL" clId="{89DB9C7E-797D-4B3E-8DDE-5DB3CEA92B3A}" dt="2025-10-24T16:16:19.897" v="11253" actId="1076"/>
          <ac:picMkLst>
            <pc:docMk/>
            <pc:sldMk cId="982681894" sldId="2213"/>
            <ac:picMk id="13" creationId="{C632B2C2-CCFC-01E0-811D-A8C4D2741250}"/>
          </ac:picMkLst>
        </pc:picChg>
        <pc:picChg chg="add mod">
          <ac:chgData name="Sarasin, Elise" userId="051ede2b-3008-44c0-bb19-c9bb04b8c5c9" providerId="ADAL" clId="{89DB9C7E-797D-4B3E-8DDE-5DB3CEA92B3A}" dt="2025-10-24T16:16:12.938" v="11252" actId="164"/>
          <ac:picMkLst>
            <pc:docMk/>
            <pc:sldMk cId="982681894" sldId="2213"/>
            <ac:picMk id="17" creationId="{0AAFC77D-F2AC-8BAD-8BF5-AD98A5E73F8C}"/>
          </ac:picMkLst>
        </pc:picChg>
        <pc:picChg chg="add mod">
          <ac:chgData name="Sarasin, Elise" userId="051ede2b-3008-44c0-bb19-c9bb04b8c5c9" providerId="ADAL" clId="{89DB9C7E-797D-4B3E-8DDE-5DB3CEA92B3A}" dt="2025-10-24T16:16:30.639" v="11255" actId="164"/>
          <ac:picMkLst>
            <pc:docMk/>
            <pc:sldMk cId="982681894" sldId="2213"/>
            <ac:picMk id="31" creationId="{8F2F3725-3A81-4B17-F253-46F4861B9F3A}"/>
          </ac:picMkLst>
        </pc:picChg>
        <pc:picChg chg="add mod">
          <ac:chgData name="Sarasin, Elise" userId="051ede2b-3008-44c0-bb19-c9bb04b8c5c9" providerId="ADAL" clId="{89DB9C7E-797D-4B3E-8DDE-5DB3CEA92B3A}" dt="2025-10-24T16:16:30.639" v="11255" actId="164"/>
          <ac:picMkLst>
            <pc:docMk/>
            <pc:sldMk cId="982681894" sldId="2213"/>
            <ac:picMk id="33" creationId="{16CE4957-BF10-A089-E560-FF06DEB9B3A6}"/>
          </ac:picMkLst>
        </pc:picChg>
        <pc:picChg chg="add mod">
          <ac:chgData name="Sarasin, Elise" userId="051ede2b-3008-44c0-bb19-c9bb04b8c5c9" providerId="ADAL" clId="{89DB9C7E-797D-4B3E-8DDE-5DB3CEA92B3A}" dt="2025-10-24T16:16:30.639" v="11255" actId="164"/>
          <ac:picMkLst>
            <pc:docMk/>
            <pc:sldMk cId="982681894" sldId="2213"/>
            <ac:picMk id="34" creationId="{A59A5655-79BC-3AE0-807D-DAE44CCE6CF2}"/>
          </ac:picMkLst>
        </pc:picChg>
        <pc:picChg chg="add mod">
          <ac:chgData name="Sarasin, Elise" userId="051ede2b-3008-44c0-bb19-c9bb04b8c5c9" providerId="ADAL" clId="{89DB9C7E-797D-4B3E-8DDE-5DB3CEA92B3A}" dt="2025-10-24T16:16:30.639" v="11255" actId="164"/>
          <ac:picMkLst>
            <pc:docMk/>
            <pc:sldMk cId="982681894" sldId="2213"/>
            <ac:picMk id="35" creationId="{17027B31-6B37-19B4-37F7-21E86ACFEF44}"/>
          </ac:picMkLst>
        </pc:picChg>
        <pc:picChg chg="add mod">
          <ac:chgData name="Sarasin, Elise" userId="051ede2b-3008-44c0-bb19-c9bb04b8c5c9" providerId="ADAL" clId="{89DB9C7E-797D-4B3E-8DDE-5DB3CEA92B3A}" dt="2025-10-24T16:16:30.639" v="11255" actId="164"/>
          <ac:picMkLst>
            <pc:docMk/>
            <pc:sldMk cId="982681894" sldId="2213"/>
            <ac:picMk id="36" creationId="{B1EE8B6A-7967-8BEC-B740-E66BFAD026AF}"/>
          </ac:picMkLst>
        </pc:picChg>
        <pc:picChg chg="add mod">
          <ac:chgData name="Sarasin, Elise" userId="051ede2b-3008-44c0-bb19-c9bb04b8c5c9" providerId="ADAL" clId="{89DB9C7E-797D-4B3E-8DDE-5DB3CEA92B3A}" dt="2025-10-24T16:16:30.639" v="11255" actId="164"/>
          <ac:picMkLst>
            <pc:docMk/>
            <pc:sldMk cId="982681894" sldId="2213"/>
            <ac:picMk id="37" creationId="{60DD9F56-C9A6-B165-9690-663979CD0E71}"/>
          </ac:picMkLst>
        </pc:picChg>
        <pc:picChg chg="add mod">
          <ac:chgData name="Sarasin, Elise" userId="051ede2b-3008-44c0-bb19-c9bb04b8c5c9" providerId="ADAL" clId="{89DB9C7E-797D-4B3E-8DDE-5DB3CEA92B3A}" dt="2025-10-24T16:16:30.639" v="11255" actId="164"/>
          <ac:picMkLst>
            <pc:docMk/>
            <pc:sldMk cId="982681894" sldId="2213"/>
            <ac:picMk id="38" creationId="{5FAFBE82-5113-AA63-6F0A-474D3924DBC9}"/>
          </ac:picMkLst>
        </pc:picChg>
      </pc:sldChg>
      <pc:sldChg chg="addSp delSp modSp new mod modClrScheme chgLayout modNotesTx">
        <pc:chgData name="Sarasin, Elise" userId="051ede2b-3008-44c0-bb19-c9bb04b8c5c9" providerId="ADAL" clId="{89DB9C7E-797D-4B3E-8DDE-5DB3CEA92B3A}" dt="2025-11-03T22:41:03.492" v="12252" actId="962"/>
        <pc:sldMkLst>
          <pc:docMk/>
          <pc:sldMk cId="1345309830" sldId="2214"/>
        </pc:sldMkLst>
        <pc:spChg chg="add mod">
          <ac:chgData name="Sarasin, Elise" userId="051ede2b-3008-44c0-bb19-c9bb04b8c5c9" providerId="ADAL" clId="{89DB9C7E-797D-4B3E-8DDE-5DB3CEA92B3A}" dt="2025-10-24T16:26:30.641" v="11775" actId="962"/>
          <ac:spMkLst>
            <pc:docMk/>
            <pc:sldMk cId="1345309830" sldId="2214"/>
            <ac:spMk id="6" creationId="{08C8BE18-5DE9-9CD9-EB0C-98B72BB27816}"/>
          </ac:spMkLst>
        </pc:spChg>
        <pc:spChg chg="add mod ord">
          <ac:chgData name="Sarasin, Elise" userId="051ede2b-3008-44c0-bb19-c9bb04b8c5c9" providerId="ADAL" clId="{89DB9C7E-797D-4B3E-8DDE-5DB3CEA92B3A}" dt="2025-11-03T22:40:36.721" v="12096" actId="164"/>
          <ac:spMkLst>
            <pc:docMk/>
            <pc:sldMk cId="1345309830" sldId="2214"/>
            <ac:spMk id="8" creationId="{5D700FF4-741A-68F2-FA81-D0B011BE296B}"/>
          </ac:spMkLst>
        </pc:spChg>
        <pc:spChg chg="add mod">
          <ac:chgData name="Sarasin, Elise" userId="051ede2b-3008-44c0-bb19-c9bb04b8c5c9" providerId="ADAL" clId="{89DB9C7E-797D-4B3E-8DDE-5DB3CEA92B3A}" dt="2025-10-24T16:26:48.660" v="11830" actId="962"/>
          <ac:spMkLst>
            <pc:docMk/>
            <pc:sldMk cId="1345309830" sldId="2214"/>
            <ac:spMk id="10" creationId="{8E40F533-DB50-113C-3083-2F00CF4FC21A}"/>
          </ac:spMkLst>
        </pc:spChg>
        <pc:spChg chg="add mod">
          <ac:chgData name="Sarasin, Elise" userId="051ede2b-3008-44c0-bb19-c9bb04b8c5c9" providerId="ADAL" clId="{89DB9C7E-797D-4B3E-8DDE-5DB3CEA92B3A}" dt="2025-10-24T16:27:09.062" v="11927" actId="962"/>
          <ac:spMkLst>
            <pc:docMk/>
            <pc:sldMk cId="1345309830" sldId="2214"/>
            <ac:spMk id="13" creationId="{88348A36-602F-18A2-96C5-9D93B6381A0B}"/>
          </ac:spMkLst>
        </pc:spChg>
        <pc:spChg chg="add mod">
          <ac:chgData name="Sarasin, Elise" userId="051ede2b-3008-44c0-bb19-c9bb04b8c5c9" providerId="ADAL" clId="{89DB9C7E-797D-4B3E-8DDE-5DB3CEA92B3A}" dt="2025-10-24T16:27:44.952" v="11983" actId="1076"/>
          <ac:spMkLst>
            <pc:docMk/>
            <pc:sldMk cId="1345309830" sldId="2214"/>
            <ac:spMk id="14" creationId="{F667B0C6-E355-9333-87EC-6621E7B84D64}"/>
          </ac:spMkLst>
        </pc:spChg>
        <pc:grpChg chg="add mod">
          <ac:chgData name="Sarasin, Elise" userId="051ede2b-3008-44c0-bb19-c9bb04b8c5c9" providerId="ADAL" clId="{89DB9C7E-797D-4B3E-8DDE-5DB3CEA92B3A}" dt="2025-11-03T22:41:03.492" v="12252" actId="962"/>
          <ac:grpSpMkLst>
            <pc:docMk/>
            <pc:sldMk cId="1345309830" sldId="2214"/>
            <ac:grpSpMk id="11" creationId="{23F31A76-1636-544E-16B1-8BEAD043DBB3}"/>
          </ac:grpSpMkLst>
        </pc:grpChg>
        <pc:grpChg chg="add mod">
          <ac:chgData name="Sarasin, Elise" userId="051ede2b-3008-44c0-bb19-c9bb04b8c5c9" providerId="ADAL" clId="{89DB9C7E-797D-4B3E-8DDE-5DB3CEA92B3A}" dt="2025-10-24T16:29:03.743" v="11988" actId="962"/>
          <ac:grpSpMkLst>
            <pc:docMk/>
            <pc:sldMk cId="1345309830" sldId="2214"/>
            <ac:grpSpMk id="19" creationId="{6653C213-7543-E7B2-CD7B-EB7AB18E5AED}"/>
          </ac:grpSpMkLst>
        </pc:grpChg>
        <pc:grpChg chg="add mod">
          <ac:chgData name="Sarasin, Elise" userId="051ede2b-3008-44c0-bb19-c9bb04b8c5c9" providerId="ADAL" clId="{89DB9C7E-797D-4B3E-8DDE-5DB3CEA92B3A}" dt="2025-10-24T16:29:14.812" v="11990" actId="962"/>
          <ac:grpSpMkLst>
            <pc:docMk/>
            <pc:sldMk cId="1345309830" sldId="2214"/>
            <ac:grpSpMk id="20" creationId="{5553AFA2-A152-AE40-9651-C78E71F42DF7}"/>
          </ac:grpSpMkLst>
        </pc:grpChg>
        <pc:grpChg chg="add mod">
          <ac:chgData name="Sarasin, Elise" userId="051ede2b-3008-44c0-bb19-c9bb04b8c5c9" providerId="ADAL" clId="{89DB9C7E-797D-4B3E-8DDE-5DB3CEA92B3A}" dt="2025-10-24T16:29:29.235" v="11992" actId="962"/>
          <ac:grpSpMkLst>
            <pc:docMk/>
            <pc:sldMk cId="1345309830" sldId="2214"/>
            <ac:grpSpMk id="21" creationId="{DC15FD17-D7E5-D3C8-2CF6-06505D4FCE9E}"/>
          </ac:grpSpMkLst>
        </pc:grpChg>
        <pc:grpChg chg="add mod">
          <ac:chgData name="Sarasin, Elise" userId="051ede2b-3008-44c0-bb19-c9bb04b8c5c9" providerId="ADAL" clId="{89DB9C7E-797D-4B3E-8DDE-5DB3CEA92B3A}" dt="2025-10-24T16:29:40.333" v="11994" actId="962"/>
          <ac:grpSpMkLst>
            <pc:docMk/>
            <pc:sldMk cId="1345309830" sldId="2214"/>
            <ac:grpSpMk id="22" creationId="{9F8C5206-5884-5D41-C0C8-2CBD13734F85}"/>
          </ac:grpSpMkLst>
        </pc:grpChg>
        <pc:picChg chg="add mod ord">
          <ac:chgData name="Sarasin, Elise" userId="051ede2b-3008-44c0-bb19-c9bb04b8c5c9" providerId="ADAL" clId="{89DB9C7E-797D-4B3E-8DDE-5DB3CEA92B3A}" dt="2025-11-03T22:40:36.721" v="12096" actId="164"/>
          <ac:picMkLst>
            <pc:docMk/>
            <pc:sldMk cId="1345309830" sldId="2214"/>
            <ac:picMk id="5" creationId="{871D1901-A3AB-CD66-40A3-9F0BF97A4420}"/>
          </ac:picMkLst>
        </pc:picChg>
        <pc:picChg chg="add mod">
          <ac:chgData name="Sarasin, Elise" userId="051ede2b-3008-44c0-bb19-c9bb04b8c5c9" providerId="ADAL" clId="{89DB9C7E-797D-4B3E-8DDE-5DB3CEA92B3A}" dt="2025-10-24T16:26:06.664" v="11621" actId="164"/>
          <ac:picMkLst>
            <pc:docMk/>
            <pc:sldMk cId="1345309830" sldId="2214"/>
            <ac:picMk id="7" creationId="{86B3BB76-A83A-A832-941A-B16EA898A198}"/>
          </ac:picMkLst>
        </pc:picChg>
        <pc:picChg chg="add mod ord">
          <ac:chgData name="Sarasin, Elise" userId="051ede2b-3008-44c0-bb19-c9bb04b8c5c9" providerId="ADAL" clId="{89DB9C7E-797D-4B3E-8DDE-5DB3CEA92B3A}" dt="2025-10-24T16:26:55.053" v="11831" actId="164"/>
          <ac:picMkLst>
            <pc:docMk/>
            <pc:sldMk cId="1345309830" sldId="2214"/>
            <ac:picMk id="9" creationId="{BF4E701C-AAAF-E2AC-C3BC-71378CCDAD45}"/>
          </ac:picMkLst>
        </pc:picChg>
        <pc:picChg chg="add mod">
          <ac:chgData name="Sarasin, Elise" userId="051ede2b-3008-44c0-bb19-c9bb04b8c5c9" providerId="ADAL" clId="{89DB9C7E-797D-4B3E-8DDE-5DB3CEA92B3A}" dt="2025-10-24T16:26:40.776" v="11776" actId="164"/>
          <ac:picMkLst>
            <pc:docMk/>
            <pc:sldMk cId="1345309830" sldId="2214"/>
            <ac:picMk id="12" creationId="{3590A0E1-B94D-5F93-1B44-A47CC73BE8B5}"/>
          </ac:picMkLst>
        </pc:picChg>
        <pc:picChg chg="add mod">
          <ac:chgData name="Sarasin, Elise" userId="051ede2b-3008-44c0-bb19-c9bb04b8c5c9" providerId="ADAL" clId="{89DB9C7E-797D-4B3E-8DDE-5DB3CEA92B3A}" dt="2025-10-24T16:27:26.427" v="11928" actId="164"/>
          <ac:picMkLst>
            <pc:docMk/>
            <pc:sldMk cId="1345309830" sldId="2214"/>
            <ac:picMk id="18" creationId="{63534D6A-7FE0-B013-8249-2026A463CF80}"/>
          </ac:picMkLst>
        </pc:picChg>
      </pc:sldChg>
      <pc:sldChg chg="addSp delSp modSp new mod modClrScheme chgLayout">
        <pc:chgData name="Sarasin, Elise" userId="051ede2b-3008-44c0-bb19-c9bb04b8c5c9" providerId="ADAL" clId="{89DB9C7E-797D-4B3E-8DDE-5DB3CEA92B3A}" dt="2025-10-24T14:49:52.264" v="6045" actId="1076"/>
        <pc:sldMkLst>
          <pc:docMk/>
          <pc:sldMk cId="2847564782" sldId="2215"/>
        </pc:sldMkLst>
        <pc:spChg chg="mod ord">
          <ac:chgData name="Sarasin, Elise" userId="051ede2b-3008-44c0-bb19-c9bb04b8c5c9" providerId="ADAL" clId="{89DB9C7E-797D-4B3E-8DDE-5DB3CEA92B3A}" dt="2025-10-24T14:48:32.489" v="6011" actId="700"/>
          <ac:spMkLst>
            <pc:docMk/>
            <pc:sldMk cId="2847564782" sldId="2215"/>
            <ac:spMk id="2" creationId="{FF50C4A3-156D-F8B5-3A2C-B0A1AC08539C}"/>
          </ac:spMkLst>
        </pc:spChg>
        <pc:graphicFrameChg chg="add mod modGraphic">
          <ac:chgData name="Sarasin, Elise" userId="051ede2b-3008-44c0-bb19-c9bb04b8c5c9" providerId="ADAL" clId="{89DB9C7E-797D-4B3E-8DDE-5DB3CEA92B3A}" dt="2025-10-24T14:49:52.264" v="6045" actId="1076"/>
          <ac:graphicFrameMkLst>
            <pc:docMk/>
            <pc:sldMk cId="2847564782" sldId="2215"/>
            <ac:graphicFrameMk id="4" creationId="{92C0D8AA-9EF4-9C0D-DBBC-9C08F55C07E0}"/>
          </ac:graphicFrameMkLst>
        </pc:graphicFrameChg>
      </pc:sldChg>
      <pc:sldChg chg="addSp delSp modSp add mod modTransition">
        <pc:chgData name="Sarasin, Elise" userId="051ede2b-3008-44c0-bb19-c9bb04b8c5c9" providerId="ADAL" clId="{89DB9C7E-797D-4B3E-8DDE-5DB3CEA92B3A}" dt="2025-10-24T15:44:08.110" v="10467"/>
        <pc:sldMkLst>
          <pc:docMk/>
          <pc:sldMk cId="1224390175" sldId="2216"/>
        </pc:sldMkLst>
        <pc:spChg chg="add mod">
          <ac:chgData name="Sarasin, Elise" userId="051ede2b-3008-44c0-bb19-c9bb04b8c5c9" providerId="ADAL" clId="{89DB9C7E-797D-4B3E-8DDE-5DB3CEA92B3A}" dt="2025-10-24T15:41:28.396" v="10404" actId="20577"/>
          <ac:spMkLst>
            <pc:docMk/>
            <pc:sldMk cId="1224390175" sldId="2216"/>
            <ac:spMk id="4" creationId="{70C8C18A-4D5B-F048-888D-76BFF582B6BA}"/>
          </ac:spMkLst>
        </pc:spChg>
        <pc:spChg chg="add mod">
          <ac:chgData name="Sarasin, Elise" userId="051ede2b-3008-44c0-bb19-c9bb04b8c5c9" providerId="ADAL" clId="{89DB9C7E-797D-4B3E-8DDE-5DB3CEA92B3A}" dt="2025-10-24T15:42:00.291" v="10414" actId="113"/>
          <ac:spMkLst>
            <pc:docMk/>
            <pc:sldMk cId="1224390175" sldId="2216"/>
            <ac:spMk id="9" creationId="{07F04F26-8268-BC1F-37CF-DCEA983725A1}"/>
          </ac:spMkLst>
        </pc:spChg>
        <pc:spChg chg="add mod ord">
          <ac:chgData name="Sarasin, Elise" userId="051ede2b-3008-44c0-bb19-c9bb04b8c5c9" providerId="ADAL" clId="{89DB9C7E-797D-4B3E-8DDE-5DB3CEA92B3A}" dt="2025-10-24T15:41:39.784" v="10407" actId="14100"/>
          <ac:spMkLst>
            <pc:docMk/>
            <pc:sldMk cId="1224390175" sldId="2216"/>
            <ac:spMk id="10" creationId="{520584CC-8BED-2B0C-64A6-72E3C251F400}"/>
          </ac:spMkLst>
        </pc:spChg>
        <pc:picChg chg="add mod">
          <ac:chgData name="Sarasin, Elise" userId="051ede2b-3008-44c0-bb19-c9bb04b8c5c9" providerId="ADAL" clId="{89DB9C7E-797D-4B3E-8DDE-5DB3CEA92B3A}" dt="2025-10-24T15:41:27.061" v="10403" actId="1076"/>
          <ac:picMkLst>
            <pc:docMk/>
            <pc:sldMk cId="1224390175" sldId="2216"/>
            <ac:picMk id="5" creationId="{8469F31C-7C48-3132-21BF-717D407D9EF7}"/>
          </ac:picMkLst>
        </pc:picChg>
        <pc:picChg chg="add mod">
          <ac:chgData name="Sarasin, Elise" userId="051ede2b-3008-44c0-bb19-c9bb04b8c5c9" providerId="ADAL" clId="{89DB9C7E-797D-4B3E-8DDE-5DB3CEA92B3A}" dt="2025-10-24T15:41:33.134" v="10405" actId="1076"/>
          <ac:picMkLst>
            <pc:docMk/>
            <pc:sldMk cId="1224390175" sldId="2216"/>
            <ac:picMk id="6" creationId="{607C59B0-CCDC-4906-BC41-3D8A888DD79D}"/>
          </ac:picMkLst>
        </pc:picChg>
        <pc:picChg chg="add mod">
          <ac:chgData name="Sarasin, Elise" userId="051ede2b-3008-44c0-bb19-c9bb04b8c5c9" providerId="ADAL" clId="{89DB9C7E-797D-4B3E-8DDE-5DB3CEA92B3A}" dt="2025-10-24T15:42:31.011" v="10419" actId="1076"/>
          <ac:picMkLst>
            <pc:docMk/>
            <pc:sldMk cId="1224390175" sldId="2216"/>
            <ac:picMk id="13" creationId="{BCDD6918-AF36-B7D7-C79F-EFEE0630EEA4}"/>
          </ac:picMkLst>
        </pc:picChg>
        <pc:picChg chg="add mod">
          <ac:chgData name="Sarasin, Elise" userId="051ede2b-3008-44c0-bb19-c9bb04b8c5c9" providerId="ADAL" clId="{89DB9C7E-797D-4B3E-8DDE-5DB3CEA92B3A}" dt="2025-10-24T15:42:27.723" v="10418" actId="14100"/>
          <ac:picMkLst>
            <pc:docMk/>
            <pc:sldMk cId="1224390175" sldId="2216"/>
            <ac:picMk id="15" creationId="{662A9599-F81B-CFFA-7742-1F13EA7DDEA3}"/>
          </ac:picMkLst>
        </pc:picChg>
        <pc:picChg chg="add mod">
          <ac:chgData name="Sarasin, Elise" userId="051ede2b-3008-44c0-bb19-c9bb04b8c5c9" providerId="ADAL" clId="{89DB9C7E-797D-4B3E-8DDE-5DB3CEA92B3A}" dt="2025-10-24T15:44:04.664" v="10466" actId="1038"/>
          <ac:picMkLst>
            <pc:docMk/>
            <pc:sldMk cId="1224390175" sldId="2216"/>
            <ac:picMk id="16" creationId="{63338833-0EF4-B80F-540D-5956D9977EB7}"/>
          </ac:picMkLst>
        </pc:picChg>
        <pc:picChg chg="add mod">
          <ac:chgData name="Sarasin, Elise" userId="051ede2b-3008-44c0-bb19-c9bb04b8c5c9" providerId="ADAL" clId="{89DB9C7E-797D-4B3E-8DDE-5DB3CEA92B3A}" dt="2025-10-24T15:44:04.664" v="10466" actId="1038"/>
          <ac:picMkLst>
            <pc:docMk/>
            <pc:sldMk cId="1224390175" sldId="2216"/>
            <ac:picMk id="17" creationId="{6C5F1A8D-E336-A252-85D8-0536A95BBD8A}"/>
          </ac:picMkLst>
        </pc:picChg>
        <pc:picChg chg="add mod">
          <ac:chgData name="Sarasin, Elise" userId="051ede2b-3008-44c0-bb19-c9bb04b8c5c9" providerId="ADAL" clId="{89DB9C7E-797D-4B3E-8DDE-5DB3CEA92B3A}" dt="2025-10-24T15:44:04.664" v="10466" actId="1038"/>
          <ac:picMkLst>
            <pc:docMk/>
            <pc:sldMk cId="1224390175" sldId="2216"/>
            <ac:picMk id="18" creationId="{E39897BE-CD1E-4E6A-A5AC-ACE36E278ABA}"/>
          </ac:picMkLst>
        </pc:picChg>
        <pc:picChg chg="add mod">
          <ac:chgData name="Sarasin, Elise" userId="051ede2b-3008-44c0-bb19-c9bb04b8c5c9" providerId="ADAL" clId="{89DB9C7E-797D-4B3E-8DDE-5DB3CEA92B3A}" dt="2025-10-24T15:44:04.664" v="10466" actId="1038"/>
          <ac:picMkLst>
            <pc:docMk/>
            <pc:sldMk cId="1224390175" sldId="2216"/>
            <ac:picMk id="19" creationId="{385CE342-5428-03BB-B147-85DF621B24CD}"/>
          </ac:picMkLst>
        </pc:picChg>
        <pc:picChg chg="add mod">
          <ac:chgData name="Sarasin, Elise" userId="051ede2b-3008-44c0-bb19-c9bb04b8c5c9" providerId="ADAL" clId="{89DB9C7E-797D-4B3E-8DDE-5DB3CEA92B3A}" dt="2025-10-24T15:44:04.664" v="10466" actId="1038"/>
          <ac:picMkLst>
            <pc:docMk/>
            <pc:sldMk cId="1224390175" sldId="2216"/>
            <ac:picMk id="20" creationId="{F2AEE6BD-4BBB-8679-EEF7-D48FF250EDEB}"/>
          </ac:picMkLst>
        </pc:picChg>
        <pc:picChg chg="add mod">
          <ac:chgData name="Sarasin, Elise" userId="051ede2b-3008-44c0-bb19-c9bb04b8c5c9" providerId="ADAL" clId="{89DB9C7E-797D-4B3E-8DDE-5DB3CEA92B3A}" dt="2025-10-24T15:44:04.664" v="10466" actId="1038"/>
          <ac:picMkLst>
            <pc:docMk/>
            <pc:sldMk cId="1224390175" sldId="2216"/>
            <ac:picMk id="21" creationId="{4AE45754-508C-1352-ED06-287D829425AD}"/>
          </ac:picMkLst>
        </pc:picChg>
      </pc:sldChg>
    </pc:docChg>
  </pc:docChgLst>
  <pc:docChgLst>
    <pc:chgData name="Bernard, Allison M" userId="7cd67125-3436-42b8-b83a-bbe37ba15a4e" providerId="ADAL" clId="{AD0D5657-A2E8-4846-9457-002B02CFA32F}"/>
    <pc:docChg chg="delSld modSection">
      <pc:chgData name="Bernard, Allison M" userId="7cd67125-3436-42b8-b83a-bbe37ba15a4e" providerId="ADAL" clId="{AD0D5657-A2E8-4846-9457-002B02CFA32F}" dt="2025-11-17T20:36:57.143" v="3" actId="47"/>
      <pc:docMkLst>
        <pc:docMk/>
      </pc:docMkLst>
      <pc:sldChg chg="del">
        <pc:chgData name="Bernard, Allison M" userId="7cd67125-3436-42b8-b83a-bbe37ba15a4e" providerId="ADAL" clId="{AD0D5657-A2E8-4846-9457-002B02CFA32F}" dt="2025-11-17T20:36:17.681" v="0" actId="47"/>
        <pc:sldMkLst>
          <pc:docMk/>
          <pc:sldMk cId="618274454" sldId="2201"/>
        </pc:sldMkLst>
      </pc:sldChg>
      <pc:sldChg chg="del">
        <pc:chgData name="Bernard, Allison M" userId="7cd67125-3436-42b8-b83a-bbe37ba15a4e" providerId="ADAL" clId="{AD0D5657-A2E8-4846-9457-002B02CFA32F}" dt="2025-11-17T20:36:46.939" v="1" actId="47"/>
        <pc:sldMkLst>
          <pc:docMk/>
          <pc:sldMk cId="3594666585" sldId="2210"/>
        </pc:sldMkLst>
      </pc:sldChg>
      <pc:sldChg chg="del">
        <pc:chgData name="Bernard, Allison M" userId="7cd67125-3436-42b8-b83a-bbe37ba15a4e" providerId="ADAL" clId="{AD0D5657-A2E8-4846-9457-002B02CFA32F}" dt="2025-11-17T20:36:48.451" v="2" actId="47"/>
        <pc:sldMkLst>
          <pc:docMk/>
          <pc:sldMk cId="1047770929" sldId="2211"/>
        </pc:sldMkLst>
      </pc:sldChg>
      <pc:sldChg chg="del">
        <pc:chgData name="Bernard, Allison M" userId="7cd67125-3436-42b8-b83a-bbe37ba15a4e" providerId="ADAL" clId="{AD0D5657-A2E8-4846-9457-002B02CFA32F}" dt="2025-11-17T20:36:57.143" v="3" actId="47"/>
        <pc:sldMkLst>
          <pc:docMk/>
          <pc:sldMk cId="1345309830" sldId="2214"/>
        </pc:sldMkLst>
      </pc:sldChg>
    </pc:docChg>
  </pc:docChgLst>
  <pc:docChgLst>
    <pc:chgData name="Buffington, Amy Andreasen" userId="b608fb05-5811-43f5-a448-39c6c0976a85" providerId="ADAL" clId="{B3EDF138-9ABC-4CF4-9BA5-BCD2FA0BFC49}"/>
    <pc:docChg chg="custSel modSld">
      <pc:chgData name="Buffington, Amy Andreasen" userId="b608fb05-5811-43f5-a448-39c6c0976a85" providerId="ADAL" clId="{B3EDF138-9ABC-4CF4-9BA5-BCD2FA0BFC49}" dt="2025-11-12T20:02:30.478" v="49" actId="13244"/>
      <pc:docMkLst>
        <pc:docMk/>
      </pc:docMkLst>
      <pc:sldChg chg="delSp mod">
        <pc:chgData name="Buffington, Amy Andreasen" userId="b608fb05-5811-43f5-a448-39c6c0976a85" providerId="ADAL" clId="{B3EDF138-9ABC-4CF4-9BA5-BCD2FA0BFC49}" dt="2025-11-12T19:58:26.756" v="24" actId="478"/>
        <pc:sldMkLst>
          <pc:docMk/>
          <pc:sldMk cId="3870505043" sldId="265"/>
        </pc:sldMkLst>
      </pc:sldChg>
      <pc:sldChg chg="delSp mod">
        <pc:chgData name="Buffington, Amy Andreasen" userId="b608fb05-5811-43f5-a448-39c6c0976a85" providerId="ADAL" clId="{B3EDF138-9ABC-4CF4-9BA5-BCD2FA0BFC49}" dt="2025-11-12T20:01:48.796" v="47" actId="478"/>
        <pc:sldMkLst>
          <pc:docMk/>
          <pc:sldMk cId="2249332707" sldId="266"/>
        </pc:sldMkLst>
      </pc:sldChg>
      <pc:sldChg chg="modSp mod">
        <pc:chgData name="Buffington, Amy Andreasen" userId="b608fb05-5811-43f5-a448-39c6c0976a85" providerId="ADAL" clId="{B3EDF138-9ABC-4CF4-9BA5-BCD2FA0BFC49}" dt="2025-11-12T19:54:34.470" v="3" actId="13244"/>
        <pc:sldMkLst>
          <pc:docMk/>
          <pc:sldMk cId="3573893224" sldId="2196"/>
        </pc:sldMkLst>
        <pc:picChg chg="ord">
          <ac:chgData name="Buffington, Amy Andreasen" userId="b608fb05-5811-43f5-a448-39c6c0976a85" providerId="ADAL" clId="{B3EDF138-9ABC-4CF4-9BA5-BCD2FA0BFC49}" dt="2025-11-12T19:54:34.470" v="3" actId="13244"/>
          <ac:picMkLst>
            <pc:docMk/>
            <pc:sldMk cId="3573893224" sldId="2196"/>
            <ac:picMk id="7" creationId="{689E2B67-669B-44F1-8C3F-8D85D0D08243}"/>
          </ac:picMkLst>
        </pc:picChg>
        <pc:picChg chg="ord">
          <ac:chgData name="Buffington, Amy Andreasen" userId="b608fb05-5811-43f5-a448-39c6c0976a85" providerId="ADAL" clId="{B3EDF138-9ABC-4CF4-9BA5-BCD2FA0BFC49}" dt="2025-11-12T19:54:19.424" v="0" actId="13244"/>
          <ac:picMkLst>
            <pc:docMk/>
            <pc:sldMk cId="3573893224" sldId="2196"/>
            <ac:picMk id="9" creationId="{420EF601-0900-74BA-ABA0-55A8CF94B28A}"/>
          </ac:picMkLst>
        </pc:picChg>
        <pc:picChg chg="ord">
          <ac:chgData name="Buffington, Amy Andreasen" userId="b608fb05-5811-43f5-a448-39c6c0976a85" providerId="ADAL" clId="{B3EDF138-9ABC-4CF4-9BA5-BCD2FA0BFC49}" dt="2025-11-12T19:54:21.553" v="1" actId="13244"/>
          <ac:picMkLst>
            <pc:docMk/>
            <pc:sldMk cId="3573893224" sldId="2196"/>
            <ac:picMk id="11" creationId="{870886FD-025D-B3A2-DC77-68C54C2B1620}"/>
          </ac:picMkLst>
        </pc:picChg>
        <pc:picChg chg="ord">
          <ac:chgData name="Buffington, Amy Andreasen" userId="b608fb05-5811-43f5-a448-39c6c0976a85" providerId="ADAL" clId="{B3EDF138-9ABC-4CF4-9BA5-BCD2FA0BFC49}" dt="2025-11-12T19:54:24.583" v="2" actId="13244"/>
          <ac:picMkLst>
            <pc:docMk/>
            <pc:sldMk cId="3573893224" sldId="2196"/>
            <ac:picMk id="13" creationId="{EA1AA622-DDEA-D3D9-91C9-1AB50BEC5B87}"/>
          </ac:picMkLst>
        </pc:picChg>
      </pc:sldChg>
      <pc:sldChg chg="modSp mod">
        <pc:chgData name="Buffington, Amy Andreasen" userId="b608fb05-5811-43f5-a448-39c6c0976a85" providerId="ADAL" clId="{B3EDF138-9ABC-4CF4-9BA5-BCD2FA0BFC49}" dt="2025-11-12T19:55:02.846" v="5" actId="13244"/>
        <pc:sldMkLst>
          <pc:docMk/>
          <pc:sldMk cId="2466873226" sldId="2199"/>
        </pc:sldMkLst>
        <pc:spChg chg="ord">
          <ac:chgData name="Buffington, Amy Andreasen" userId="b608fb05-5811-43f5-a448-39c6c0976a85" providerId="ADAL" clId="{B3EDF138-9ABC-4CF4-9BA5-BCD2FA0BFC49}" dt="2025-11-12T19:55:02.846" v="5" actId="13244"/>
          <ac:spMkLst>
            <pc:docMk/>
            <pc:sldMk cId="2466873226" sldId="2199"/>
            <ac:spMk id="15" creationId="{A7037A39-E468-5854-745C-DA52F18AF8BC}"/>
          </ac:spMkLst>
        </pc:spChg>
        <pc:picChg chg="ord">
          <ac:chgData name="Buffington, Amy Andreasen" userId="b608fb05-5811-43f5-a448-39c6c0976a85" providerId="ADAL" clId="{B3EDF138-9ABC-4CF4-9BA5-BCD2FA0BFC49}" dt="2025-11-12T19:55:00.955" v="4" actId="13244"/>
          <ac:picMkLst>
            <pc:docMk/>
            <pc:sldMk cId="2466873226" sldId="2199"/>
            <ac:picMk id="14" creationId="{224FCC88-F86F-E556-C0AA-55FD2A6CFEA3}"/>
          </ac:picMkLst>
        </pc:picChg>
      </pc:sldChg>
      <pc:sldChg chg="modSp mod">
        <pc:chgData name="Buffington, Amy Andreasen" userId="b608fb05-5811-43f5-a448-39c6c0976a85" providerId="ADAL" clId="{B3EDF138-9ABC-4CF4-9BA5-BCD2FA0BFC49}" dt="2025-11-12T20:01:16.944" v="46" actId="13244"/>
        <pc:sldMkLst>
          <pc:docMk/>
          <pc:sldMk cId="3594666585" sldId="2210"/>
        </pc:sldMkLst>
        <pc:spChg chg="mod ord">
          <ac:chgData name="Buffington, Amy Andreasen" userId="b608fb05-5811-43f5-a448-39c6c0976a85" providerId="ADAL" clId="{B3EDF138-9ABC-4CF4-9BA5-BCD2FA0BFC49}" dt="2025-11-12T20:01:13.783" v="45" actId="13244"/>
          <ac:spMkLst>
            <pc:docMk/>
            <pc:sldMk cId="3594666585" sldId="2210"/>
            <ac:spMk id="4" creationId="{6D10297B-0E92-FA6C-0AD1-207AE98BB410}"/>
          </ac:spMkLst>
        </pc:spChg>
        <pc:spChg chg="mod ord">
          <ac:chgData name="Buffington, Amy Andreasen" userId="b608fb05-5811-43f5-a448-39c6c0976a85" providerId="ADAL" clId="{B3EDF138-9ABC-4CF4-9BA5-BCD2FA0BFC49}" dt="2025-11-12T20:00:42.703" v="38" actId="962"/>
          <ac:spMkLst>
            <pc:docMk/>
            <pc:sldMk cId="3594666585" sldId="2210"/>
            <ac:spMk id="5" creationId="{61F7595F-4985-2199-B412-B50770BB50F2}"/>
          </ac:spMkLst>
        </pc:spChg>
        <pc:spChg chg="ord">
          <ac:chgData name="Buffington, Amy Andreasen" userId="b608fb05-5811-43f5-a448-39c6c0976a85" providerId="ADAL" clId="{B3EDF138-9ABC-4CF4-9BA5-BCD2FA0BFC49}" dt="2025-11-12T20:01:16.944" v="46" actId="13244"/>
          <ac:spMkLst>
            <pc:docMk/>
            <pc:sldMk cId="3594666585" sldId="2210"/>
            <ac:spMk id="6" creationId="{14E84D68-4A25-179A-DE9A-EA989CA73177}"/>
          </ac:spMkLst>
        </pc:spChg>
        <pc:spChg chg="mod ord">
          <ac:chgData name="Buffington, Amy Andreasen" userId="b608fb05-5811-43f5-a448-39c6c0976a85" providerId="ADAL" clId="{B3EDF138-9ABC-4CF4-9BA5-BCD2FA0BFC49}" dt="2025-11-12T20:00:55.183" v="40" actId="13244"/>
          <ac:spMkLst>
            <pc:docMk/>
            <pc:sldMk cId="3594666585" sldId="2210"/>
            <ac:spMk id="8" creationId="{F9603F51-7CC3-78AD-04C6-1EB225C0D754}"/>
          </ac:spMkLst>
        </pc:spChg>
        <pc:spChg chg="mod ord">
          <ac:chgData name="Buffington, Amy Andreasen" userId="b608fb05-5811-43f5-a448-39c6c0976a85" providerId="ADAL" clId="{B3EDF138-9ABC-4CF4-9BA5-BCD2FA0BFC49}" dt="2025-11-12T20:01:05.138" v="42" actId="13244"/>
          <ac:spMkLst>
            <pc:docMk/>
            <pc:sldMk cId="3594666585" sldId="2210"/>
            <ac:spMk id="9" creationId="{7F866627-EAB6-6148-4F1A-603F17F4F4C5}"/>
          </ac:spMkLst>
        </pc:spChg>
        <pc:spChg chg="mod ord">
          <ac:chgData name="Buffington, Amy Andreasen" userId="b608fb05-5811-43f5-a448-39c6c0976a85" providerId="ADAL" clId="{B3EDF138-9ABC-4CF4-9BA5-BCD2FA0BFC49}" dt="2025-11-12T20:01:08.129" v="43" actId="13244"/>
          <ac:spMkLst>
            <pc:docMk/>
            <pc:sldMk cId="3594666585" sldId="2210"/>
            <ac:spMk id="10" creationId="{5617CCFA-9EFB-B2E9-F13B-6179C90BC440}"/>
          </ac:spMkLst>
        </pc:spChg>
        <pc:spChg chg="mod ord">
          <ac:chgData name="Buffington, Amy Andreasen" userId="b608fb05-5811-43f5-a448-39c6c0976a85" providerId="ADAL" clId="{B3EDF138-9ABC-4CF4-9BA5-BCD2FA0BFC49}" dt="2025-11-12T20:01:10.824" v="44" actId="13244"/>
          <ac:spMkLst>
            <pc:docMk/>
            <pc:sldMk cId="3594666585" sldId="2210"/>
            <ac:spMk id="11" creationId="{D64CE949-68A5-13D4-6752-B630F9004A34}"/>
          </ac:spMkLst>
        </pc:spChg>
        <pc:graphicFrameChg chg="mod ord">
          <ac:chgData name="Buffington, Amy Andreasen" userId="b608fb05-5811-43f5-a448-39c6c0976a85" providerId="ADAL" clId="{B3EDF138-9ABC-4CF4-9BA5-BCD2FA0BFC49}" dt="2025-11-12T20:01:01.203" v="41" actId="13244"/>
          <ac:graphicFrameMkLst>
            <pc:docMk/>
            <pc:sldMk cId="3594666585" sldId="2210"/>
            <ac:graphicFrameMk id="3" creationId="{B6AD1465-2DB1-E9F2-67D3-D039873D13B7}"/>
          </ac:graphicFrameMkLst>
        </pc:graphicFrameChg>
      </pc:sldChg>
      <pc:sldChg chg="modSp mod">
        <pc:chgData name="Buffington, Amy Andreasen" userId="b608fb05-5811-43f5-a448-39c6c0976a85" providerId="ADAL" clId="{B3EDF138-9ABC-4CF4-9BA5-BCD2FA0BFC49}" dt="2025-11-12T20:02:30.478" v="49" actId="13244"/>
        <pc:sldMkLst>
          <pc:docMk/>
          <pc:sldMk cId="982681894" sldId="2213"/>
        </pc:sldMkLst>
        <pc:grpChg chg="ord">
          <ac:chgData name="Buffington, Amy Andreasen" userId="b608fb05-5811-43f5-a448-39c6c0976a85" providerId="ADAL" clId="{B3EDF138-9ABC-4CF4-9BA5-BCD2FA0BFC49}" dt="2025-11-12T20:02:20.534" v="48" actId="13244"/>
          <ac:grpSpMkLst>
            <pc:docMk/>
            <pc:sldMk cId="982681894" sldId="2213"/>
            <ac:grpSpMk id="42" creationId="{1DB7CD0B-0CD5-BF3C-85B6-D9F2C2F73243}"/>
          </ac:grpSpMkLst>
        </pc:grpChg>
        <pc:picChg chg="ord">
          <ac:chgData name="Buffington, Amy Andreasen" userId="b608fb05-5811-43f5-a448-39c6c0976a85" providerId="ADAL" clId="{B3EDF138-9ABC-4CF4-9BA5-BCD2FA0BFC49}" dt="2025-11-12T20:02:30.478" v="49" actId="13244"/>
          <ac:picMkLst>
            <pc:docMk/>
            <pc:sldMk cId="982681894" sldId="2213"/>
            <ac:picMk id="13" creationId="{C632B2C2-CCFC-01E0-811D-A8C4D2741250}"/>
          </ac:picMkLst>
        </pc:picChg>
      </pc:sldChg>
      <pc:sldChg chg="modSp mod">
        <pc:chgData name="Buffington, Amy Andreasen" userId="b608fb05-5811-43f5-a448-39c6c0976a85" providerId="ADAL" clId="{B3EDF138-9ABC-4CF4-9BA5-BCD2FA0BFC49}" dt="2025-11-12T19:57:35.221" v="23" actId="13244"/>
        <pc:sldMkLst>
          <pc:docMk/>
          <pc:sldMk cId="1224390175" sldId="2216"/>
        </pc:sldMkLst>
        <pc:spChg chg="ord">
          <ac:chgData name="Buffington, Amy Andreasen" userId="b608fb05-5811-43f5-a448-39c6c0976a85" providerId="ADAL" clId="{B3EDF138-9ABC-4CF4-9BA5-BCD2FA0BFC49}" dt="2025-11-12T19:55:27.386" v="6" actId="13244"/>
          <ac:spMkLst>
            <pc:docMk/>
            <pc:sldMk cId="1224390175" sldId="2216"/>
            <ac:spMk id="2" creationId="{282FF1A8-C22D-3655-2D8C-1ADA8329AD7C}"/>
          </ac:spMkLst>
        </pc:spChg>
        <pc:spChg chg="ord">
          <ac:chgData name="Buffington, Amy Andreasen" userId="b608fb05-5811-43f5-a448-39c6c0976a85" providerId="ADAL" clId="{B3EDF138-9ABC-4CF4-9BA5-BCD2FA0BFC49}" dt="2025-11-12T19:55:32.558" v="7" actId="13244"/>
          <ac:spMkLst>
            <pc:docMk/>
            <pc:sldMk cId="1224390175" sldId="2216"/>
            <ac:spMk id="4" creationId="{70C8C18A-4D5B-F048-888D-76BFF582B6BA}"/>
          </ac:spMkLst>
        </pc:spChg>
        <pc:spChg chg="ord">
          <ac:chgData name="Buffington, Amy Andreasen" userId="b608fb05-5811-43f5-a448-39c6c0976a85" providerId="ADAL" clId="{B3EDF138-9ABC-4CF4-9BA5-BCD2FA0BFC49}" dt="2025-11-12T19:56:03.431" v="13" actId="13244"/>
          <ac:spMkLst>
            <pc:docMk/>
            <pc:sldMk cId="1224390175" sldId="2216"/>
            <ac:spMk id="9" creationId="{07F04F26-8268-BC1F-37CF-DCEA983725A1}"/>
          </ac:spMkLst>
        </pc:spChg>
        <pc:picChg chg="mod ord">
          <ac:chgData name="Buffington, Amy Andreasen" userId="b608fb05-5811-43f5-a448-39c6c0976a85" providerId="ADAL" clId="{B3EDF138-9ABC-4CF4-9BA5-BCD2FA0BFC49}" dt="2025-11-12T19:57:04.287" v="20" actId="13244"/>
          <ac:picMkLst>
            <pc:docMk/>
            <pc:sldMk cId="1224390175" sldId="2216"/>
            <ac:picMk id="5" creationId="{8469F31C-7C48-3132-21BF-717D407D9EF7}"/>
          </ac:picMkLst>
        </pc:picChg>
        <pc:picChg chg="mod ord">
          <ac:chgData name="Buffington, Amy Andreasen" userId="b608fb05-5811-43f5-a448-39c6c0976a85" providerId="ADAL" clId="{B3EDF138-9ABC-4CF4-9BA5-BCD2FA0BFC49}" dt="2025-11-12T19:57:20.215" v="21" actId="13244"/>
          <ac:picMkLst>
            <pc:docMk/>
            <pc:sldMk cId="1224390175" sldId="2216"/>
            <ac:picMk id="6" creationId="{607C59B0-CCDC-4906-BC41-3D8A888DD79D}"/>
          </ac:picMkLst>
        </pc:picChg>
        <pc:picChg chg="mod ord">
          <ac:chgData name="Buffington, Amy Andreasen" userId="b608fb05-5811-43f5-a448-39c6c0976a85" providerId="ADAL" clId="{B3EDF138-9ABC-4CF4-9BA5-BCD2FA0BFC49}" dt="2025-11-12T19:57:26.462" v="22" actId="13244"/>
          <ac:picMkLst>
            <pc:docMk/>
            <pc:sldMk cId="1224390175" sldId="2216"/>
            <ac:picMk id="13" creationId="{BCDD6918-AF36-B7D7-C79F-EFEE0630EEA4}"/>
          </ac:picMkLst>
        </pc:picChg>
        <pc:picChg chg="mod ord">
          <ac:chgData name="Buffington, Amy Andreasen" userId="b608fb05-5811-43f5-a448-39c6c0976a85" providerId="ADAL" clId="{B3EDF138-9ABC-4CF4-9BA5-BCD2FA0BFC49}" dt="2025-11-12T19:57:35.221" v="23" actId="13244"/>
          <ac:picMkLst>
            <pc:docMk/>
            <pc:sldMk cId="1224390175" sldId="2216"/>
            <ac:picMk id="15" creationId="{662A9599-F81B-CFFA-7742-1F13EA7DDEA3}"/>
          </ac:picMkLst>
        </pc:picChg>
        <pc:picChg chg="ord">
          <ac:chgData name="Buffington, Amy Andreasen" userId="b608fb05-5811-43f5-a448-39c6c0976a85" providerId="ADAL" clId="{B3EDF138-9ABC-4CF4-9BA5-BCD2FA0BFC49}" dt="2025-11-12T19:55:39.659" v="8" actId="13244"/>
          <ac:picMkLst>
            <pc:docMk/>
            <pc:sldMk cId="1224390175" sldId="2216"/>
            <ac:picMk id="16" creationId="{63338833-0EF4-B80F-540D-5956D9977EB7}"/>
          </ac:picMkLst>
        </pc:picChg>
        <pc:picChg chg="ord">
          <ac:chgData name="Buffington, Amy Andreasen" userId="b608fb05-5811-43f5-a448-39c6c0976a85" providerId="ADAL" clId="{B3EDF138-9ABC-4CF4-9BA5-BCD2FA0BFC49}" dt="2025-11-12T19:55:44.128" v="9" actId="13244"/>
          <ac:picMkLst>
            <pc:docMk/>
            <pc:sldMk cId="1224390175" sldId="2216"/>
            <ac:picMk id="17" creationId="{6C5F1A8D-E336-A252-85D8-0536A95BBD8A}"/>
          </ac:picMkLst>
        </pc:picChg>
        <pc:picChg chg="ord">
          <ac:chgData name="Buffington, Amy Andreasen" userId="b608fb05-5811-43f5-a448-39c6c0976a85" providerId="ADAL" clId="{B3EDF138-9ABC-4CF4-9BA5-BCD2FA0BFC49}" dt="2025-11-12T19:55:48.459" v="10" actId="13244"/>
          <ac:picMkLst>
            <pc:docMk/>
            <pc:sldMk cId="1224390175" sldId="2216"/>
            <ac:picMk id="18" creationId="{E39897BE-CD1E-4E6A-A5AC-ACE36E278ABA}"/>
          </ac:picMkLst>
        </pc:picChg>
        <pc:picChg chg="ord">
          <ac:chgData name="Buffington, Amy Andreasen" userId="b608fb05-5811-43f5-a448-39c6c0976a85" providerId="ADAL" clId="{B3EDF138-9ABC-4CF4-9BA5-BCD2FA0BFC49}" dt="2025-11-12T19:55:52.753" v="11" actId="13244"/>
          <ac:picMkLst>
            <pc:docMk/>
            <pc:sldMk cId="1224390175" sldId="2216"/>
            <ac:picMk id="19" creationId="{385CE342-5428-03BB-B147-85DF621B24CD}"/>
          </ac:picMkLst>
        </pc:picChg>
        <pc:picChg chg="ord">
          <ac:chgData name="Buffington, Amy Andreasen" userId="b608fb05-5811-43f5-a448-39c6c0976a85" providerId="ADAL" clId="{B3EDF138-9ABC-4CF4-9BA5-BCD2FA0BFC49}" dt="2025-11-12T19:56:37.817" v="16" actId="13244"/>
          <ac:picMkLst>
            <pc:docMk/>
            <pc:sldMk cId="1224390175" sldId="2216"/>
            <ac:picMk id="20" creationId="{F2AEE6BD-4BBB-8679-EEF7-D48FF250EDEB}"/>
          </ac:picMkLst>
        </pc:picChg>
        <pc:picChg chg="ord">
          <ac:chgData name="Buffington, Amy Andreasen" userId="b608fb05-5811-43f5-a448-39c6c0976a85" providerId="ADAL" clId="{B3EDF138-9ABC-4CF4-9BA5-BCD2FA0BFC49}" dt="2025-11-12T19:55:58.480" v="12" actId="13244"/>
          <ac:picMkLst>
            <pc:docMk/>
            <pc:sldMk cId="1224390175" sldId="2216"/>
            <ac:picMk id="21" creationId="{4AE45754-508C-1352-ED06-287D829425AD}"/>
          </ac:picMkLst>
        </pc:picChg>
      </pc:sldChg>
    </pc:docChg>
  </pc:docChgLst>
  <pc:docChgLst>
    <pc:chgData name="Johnson, Kathryn" userId="fc636950-33c7-4c5b-91a9-d3d6a86c01b7" providerId="ADAL" clId="{E949A7CB-FD96-4D97-9610-72060ABE7B91}"/>
    <pc:docChg chg="custSel modSld">
      <pc:chgData name="Johnson, Kathryn" userId="fc636950-33c7-4c5b-91a9-d3d6a86c01b7" providerId="ADAL" clId="{E949A7CB-FD96-4D97-9610-72060ABE7B91}" dt="2025-11-13T15:32:05.140" v="6" actId="478"/>
      <pc:docMkLst>
        <pc:docMk/>
      </pc:docMkLst>
      <pc:sldChg chg="delSp mod">
        <pc:chgData name="Johnson, Kathryn" userId="fc636950-33c7-4c5b-91a9-d3d6a86c01b7" providerId="ADAL" clId="{E949A7CB-FD96-4D97-9610-72060ABE7B91}" dt="2025-11-13T15:29:08.810" v="0" actId="478"/>
        <pc:sldMkLst>
          <pc:docMk/>
          <pc:sldMk cId="111580583" sldId="259"/>
        </pc:sldMkLst>
      </pc:sldChg>
      <pc:sldChg chg="delSp mod">
        <pc:chgData name="Johnson, Kathryn" userId="fc636950-33c7-4c5b-91a9-d3d6a86c01b7" providerId="ADAL" clId="{E949A7CB-FD96-4D97-9610-72060ABE7B91}" dt="2025-11-13T15:32:05.140" v="6" actId="478"/>
        <pc:sldMkLst>
          <pc:docMk/>
          <pc:sldMk cId="2162385387" sldId="262"/>
        </pc:sldMkLst>
      </pc:sldChg>
      <pc:sldChg chg="delSp mod">
        <pc:chgData name="Johnson, Kathryn" userId="fc636950-33c7-4c5b-91a9-d3d6a86c01b7" providerId="ADAL" clId="{E949A7CB-FD96-4D97-9610-72060ABE7B91}" dt="2025-11-13T15:30:09.529" v="4" actId="478"/>
        <pc:sldMkLst>
          <pc:docMk/>
          <pc:sldMk cId="1090759915" sldId="264"/>
        </pc:sldMkLst>
      </pc:sldChg>
      <pc:sldChg chg="modSp mod">
        <pc:chgData name="Johnson, Kathryn" userId="fc636950-33c7-4c5b-91a9-d3d6a86c01b7" providerId="ADAL" clId="{E949A7CB-FD96-4D97-9610-72060ABE7B91}" dt="2025-11-13T15:29:51.934" v="1" actId="13244"/>
        <pc:sldMkLst>
          <pc:docMk/>
          <pc:sldMk cId="3206377573" sldId="2197"/>
        </pc:sldMkLst>
        <pc:spChg chg="ord">
          <ac:chgData name="Johnson, Kathryn" userId="fc636950-33c7-4c5b-91a9-d3d6a86c01b7" providerId="ADAL" clId="{E949A7CB-FD96-4D97-9610-72060ABE7B91}" dt="2025-11-13T15:29:51.934" v="1" actId="13244"/>
          <ac:spMkLst>
            <pc:docMk/>
            <pc:sldMk cId="3206377573" sldId="2197"/>
            <ac:spMk id="2" creationId="{292621AF-F907-2AB3-E7E7-C04144944373}"/>
          </ac:spMkLst>
        </pc:spChg>
      </pc:sldChg>
      <pc:sldChg chg="modSp mod">
        <pc:chgData name="Johnson, Kathryn" userId="fc636950-33c7-4c5b-91a9-d3d6a86c01b7" providerId="ADAL" clId="{E949A7CB-FD96-4D97-9610-72060ABE7B91}" dt="2025-11-13T15:30:05.307" v="3" actId="962"/>
        <pc:sldMkLst>
          <pc:docMk/>
          <pc:sldMk cId="1270935204" sldId="2198"/>
        </pc:sldMkLst>
        <pc:picChg chg="mod">
          <ac:chgData name="Johnson, Kathryn" userId="fc636950-33c7-4c5b-91a9-d3d6a86c01b7" providerId="ADAL" clId="{E949A7CB-FD96-4D97-9610-72060ABE7B91}" dt="2025-11-13T15:30:02.117" v="2" actId="962"/>
          <ac:picMkLst>
            <pc:docMk/>
            <pc:sldMk cId="1270935204" sldId="2198"/>
            <ac:picMk id="6" creationId="{3F5C612B-7B47-60B7-B3F2-FE629F06E952}"/>
          </ac:picMkLst>
        </pc:picChg>
        <pc:picChg chg="mod">
          <ac:chgData name="Johnson, Kathryn" userId="fc636950-33c7-4c5b-91a9-d3d6a86c01b7" providerId="ADAL" clId="{E949A7CB-FD96-4D97-9610-72060ABE7B91}" dt="2025-11-13T15:30:05.307" v="3" actId="962"/>
          <ac:picMkLst>
            <pc:docMk/>
            <pc:sldMk cId="1270935204" sldId="2198"/>
            <ac:picMk id="7" creationId="{B8DD99AB-7296-979D-D97A-84100ADEC636}"/>
          </ac:picMkLst>
        </pc:picChg>
      </pc:sldChg>
      <pc:sldChg chg="modSp mod">
        <pc:chgData name="Johnson, Kathryn" userId="fc636950-33c7-4c5b-91a9-d3d6a86c01b7" providerId="ADAL" clId="{E949A7CB-FD96-4D97-9610-72060ABE7B91}" dt="2025-11-13T15:31:01.050" v="5" actId="962"/>
        <pc:sldMkLst>
          <pc:docMk/>
          <pc:sldMk cId="1047770929" sldId="2211"/>
        </pc:sldMkLst>
        <pc:spChg chg="mod">
          <ac:chgData name="Johnson, Kathryn" userId="fc636950-33c7-4c5b-91a9-d3d6a86c01b7" providerId="ADAL" clId="{E949A7CB-FD96-4D97-9610-72060ABE7B91}" dt="2025-11-13T15:31:01.050" v="5" actId="962"/>
          <ac:spMkLst>
            <pc:docMk/>
            <pc:sldMk cId="1047770929" sldId="2211"/>
            <ac:spMk id="4" creationId="{91ACF0DE-EA98-A040-D780-B89525D9B61C}"/>
          </ac:spMkLst>
        </pc:spChg>
      </pc:sldChg>
    </pc:docChg>
  </pc:docChgLst>
  <pc:docChgLst>
    <pc:chgData name="Lane, Kathleen" userId="d8586a00-d571-4eeb-bfc3-f42bf250439e" providerId="ADAL" clId="{8577ED6C-C0DA-4D4B-9539-F2730A2AF55F}"/>
    <pc:docChg chg="custSel addSld delSld modSld">
      <pc:chgData name="Lane, Kathleen" userId="d8586a00-d571-4eeb-bfc3-f42bf250439e" providerId="ADAL" clId="{8577ED6C-C0DA-4D4B-9539-F2730A2AF55F}" dt="2025-10-30T14:32:48.431" v="878" actId="20577"/>
      <pc:docMkLst>
        <pc:docMk/>
      </pc:docMkLst>
      <pc:sldChg chg="addSp modSp mod">
        <pc:chgData name="Lane, Kathleen" userId="d8586a00-d571-4eeb-bfc3-f42bf250439e" providerId="ADAL" clId="{8577ED6C-C0DA-4D4B-9539-F2730A2AF55F}" dt="2025-10-30T14:30:45.408" v="453" actId="1076"/>
        <pc:sldMkLst>
          <pc:docMk/>
          <pc:sldMk cId="25972479" sldId="257"/>
        </pc:sldMkLst>
      </pc:sldChg>
      <pc:sldChg chg="addSp modSp mod">
        <pc:chgData name="Lane, Kathleen" userId="d8586a00-d571-4eeb-bfc3-f42bf250439e" providerId="ADAL" clId="{8577ED6C-C0DA-4D4B-9539-F2730A2AF55F}" dt="2025-10-30T14:32:48.431" v="878" actId="20577"/>
        <pc:sldMkLst>
          <pc:docMk/>
          <pc:sldMk cId="2465910231" sldId="263"/>
        </pc:sldMkLst>
      </pc:sldChg>
      <pc:sldChg chg="addSp modSp mod">
        <pc:chgData name="Lane, Kathleen" userId="d8586a00-d571-4eeb-bfc3-f42bf250439e" providerId="ADAL" clId="{8577ED6C-C0DA-4D4B-9539-F2730A2AF55F}" dt="2025-10-30T14:32:03.424" v="681" actId="20577"/>
        <pc:sldMkLst>
          <pc:docMk/>
          <pc:sldMk cId="2249332707" sldId="266"/>
        </pc:sldMkLst>
      </pc:sldChg>
      <pc:sldChg chg="addSp modSp mod">
        <pc:chgData name="Lane, Kathleen" userId="d8586a00-d571-4eeb-bfc3-f42bf250439e" providerId="ADAL" clId="{8577ED6C-C0DA-4D4B-9539-F2730A2AF55F}" dt="2025-10-30T14:31:03.111" v="491" actId="20577"/>
        <pc:sldMkLst>
          <pc:docMk/>
          <pc:sldMk cId="2466873226" sldId="2199"/>
        </pc:sldMkLst>
      </pc:sldChg>
      <pc:sldChg chg="addSp modSp mod">
        <pc:chgData name="Lane, Kathleen" userId="d8586a00-d571-4eeb-bfc3-f42bf250439e" providerId="ADAL" clId="{8577ED6C-C0DA-4D4B-9539-F2730A2AF55F}" dt="2025-10-30T14:31:31.824" v="547" actId="20577"/>
        <pc:sldMkLst>
          <pc:docMk/>
          <pc:sldMk cId="3594666585" sldId="2210"/>
        </pc:sldMkLst>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image" Target="../media/image5.jpeg"/><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image" Target="../media/image5.jpeg"/><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3D995F-DBE8-3C4B-A35A-252121C39764}" type="doc">
      <dgm:prSet loTypeId="urn:microsoft.com/office/officeart/2005/8/layout/hProcess7" loCatId="" qsTypeId="urn:microsoft.com/office/officeart/2005/8/quickstyle/simple2" qsCatId="simple" csTypeId="urn:microsoft.com/office/officeart/2005/8/colors/accent1_1" csCatId="accent1" phldr="1"/>
      <dgm:spPr/>
      <dgm:t>
        <a:bodyPr/>
        <a:lstStyle/>
        <a:p>
          <a:endParaRPr lang="en-US"/>
        </a:p>
      </dgm:t>
    </dgm:pt>
    <dgm:pt modelId="{1FCEF624-ECEA-BA4F-8177-BEAE020E598D}">
      <dgm:prSet phldrT="[Text]"/>
      <dgm:spPr>
        <a:xfrm>
          <a:off x="4119"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ln>
        <a:effectLst/>
      </dgm:spPr>
      <dgm:t>
        <a:bodyPr/>
        <a:lstStyle/>
        <a:p>
          <a:pPr>
            <a:buNone/>
          </a:pPr>
          <a:r>
            <a:rPr lang="en-US">
              <a:solidFill>
                <a:sysClr val="windowText" lastClr="000000">
                  <a:hueOff val="0"/>
                  <a:satOff val="0"/>
                  <a:lumOff val="0"/>
                  <a:alphaOff val="0"/>
                </a:sysClr>
              </a:solidFill>
              <a:latin typeface="Century Gothic" panose="020B0502020202020204"/>
              <a:ea typeface="+mn-ea"/>
              <a:cs typeface="+mn-cs"/>
            </a:rPr>
            <a:t>Homework</a:t>
          </a:r>
        </a:p>
      </dgm:t>
    </dgm:pt>
    <dgm:pt modelId="{68A87354-4E15-4A4A-A10C-C354D4FFCC50}" type="parTrans" cxnId="{AB94883D-D265-A044-AC71-1C7DE6E776E7}">
      <dgm:prSet/>
      <dgm:spPr/>
      <dgm:t>
        <a:bodyPr/>
        <a:lstStyle/>
        <a:p>
          <a:endParaRPr lang="en-US"/>
        </a:p>
      </dgm:t>
    </dgm:pt>
    <dgm:pt modelId="{28835215-52CD-1442-AAD5-98CD7DC772B0}" type="sibTrans" cxnId="{AB94883D-D265-A044-AC71-1C7DE6E776E7}">
      <dgm:prSet/>
      <dgm:spPr/>
      <dgm:t>
        <a:bodyPr/>
        <a:lstStyle/>
        <a:p>
          <a:endParaRPr lang="en-US"/>
        </a:p>
      </dgm:t>
    </dgm:pt>
    <dgm:pt modelId="{FFA21F49-57C9-4E4B-968F-1154585DA40A}">
      <dgm:prSet phldrT="[Text]"/>
      <dgm:spPr>
        <a:xfrm>
          <a:off x="291772" y="1169040"/>
          <a:ext cx="1071507" cy="1725918"/>
        </a:xfrm>
        <a:prstGeom prst="rect">
          <a:avLst/>
        </a:prstGeom>
        <a:noFill/>
        <a:ln w="28575" cap="rnd" cmpd="sng" algn="ctr">
          <a:noFill/>
          <a:prstDash val="solid"/>
        </a:ln>
        <a:effectLst/>
        <a:sp3d/>
      </dgm:spPr>
      <dgm:t>
        <a:bodyPr lIns="45720"/>
        <a:lstStyle/>
        <a:p>
          <a:pPr>
            <a:buNone/>
          </a:pPr>
          <a:r>
            <a:rPr lang="en-US">
              <a:solidFill>
                <a:sysClr val="windowText" lastClr="000000">
                  <a:hueOff val="0"/>
                  <a:satOff val="0"/>
                  <a:lumOff val="0"/>
                  <a:alphaOff val="0"/>
                </a:sysClr>
              </a:solidFill>
              <a:latin typeface="Century Gothic" panose="020B0502020202020204"/>
              <a:ea typeface="+mn-ea"/>
              <a:cs typeface="+mn-cs"/>
            </a:rPr>
            <a:t>Share overview with faculty and staff; Build reactive plan</a:t>
          </a:r>
        </a:p>
      </dgm:t>
    </dgm:pt>
    <dgm:pt modelId="{D0FB94BF-C99E-8C40-A9C2-B18B4339FE1C}" type="parTrans" cxnId="{73E58AD5-965F-8F4B-8778-FDD473A96689}">
      <dgm:prSet/>
      <dgm:spPr/>
      <dgm:t>
        <a:bodyPr/>
        <a:lstStyle/>
        <a:p>
          <a:endParaRPr lang="en-US"/>
        </a:p>
      </dgm:t>
    </dgm:pt>
    <dgm:pt modelId="{E0E0F92E-B97A-C945-BE59-6ECAFCF88DE6}" type="sibTrans" cxnId="{73E58AD5-965F-8F4B-8778-FDD473A96689}">
      <dgm:prSet/>
      <dgm:spPr/>
      <dgm:t>
        <a:bodyPr/>
        <a:lstStyle/>
        <a:p>
          <a:endParaRPr lang="en-US"/>
        </a:p>
      </dgm:t>
    </dgm:pt>
    <dgm:pt modelId="{2651876E-082C-F043-B305-E19C2F6575A5}">
      <dgm:prSet phldrT="[Text]"/>
      <dgm:spPr>
        <a:xfrm>
          <a:off x="1492724"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ln>
        <a:effectLst/>
      </dgm:spPr>
      <dgm:t>
        <a:bodyPr/>
        <a:lstStyle/>
        <a:p>
          <a:pPr>
            <a:buNone/>
          </a:pPr>
          <a:r>
            <a:rPr lang="en-US">
              <a:solidFill>
                <a:sysClr val="windowText" lastClr="000000">
                  <a:hueOff val="0"/>
                  <a:satOff val="0"/>
                  <a:lumOff val="0"/>
                  <a:alphaOff val="0"/>
                </a:sysClr>
              </a:solidFill>
              <a:latin typeface="Century Gothic" panose="020B0502020202020204"/>
              <a:ea typeface="+mn-ea"/>
              <a:cs typeface="+mn-cs"/>
            </a:rPr>
            <a:t>Homework</a:t>
          </a:r>
        </a:p>
      </dgm:t>
    </dgm:pt>
    <dgm:pt modelId="{030B171A-1EE1-5A40-A524-A76001AF6D82}" type="parTrans" cxnId="{812FE41E-109F-C243-8E7B-359D7AA23A9A}">
      <dgm:prSet/>
      <dgm:spPr/>
      <dgm:t>
        <a:bodyPr/>
        <a:lstStyle/>
        <a:p>
          <a:endParaRPr lang="en-US"/>
        </a:p>
      </dgm:t>
    </dgm:pt>
    <dgm:pt modelId="{029BAC59-E577-B545-932D-464DA519B745}" type="sibTrans" cxnId="{812FE41E-109F-C243-8E7B-359D7AA23A9A}">
      <dgm:prSet/>
      <dgm:spPr/>
      <dgm:t>
        <a:bodyPr/>
        <a:lstStyle/>
        <a:p>
          <a:endParaRPr lang="en-US"/>
        </a:p>
      </dgm:t>
    </dgm:pt>
    <dgm:pt modelId="{4275CB51-229E-024E-86CC-290E709AC992}">
      <dgm:prSet phldrT="[Text]"/>
      <dgm:spPr>
        <a:xfrm>
          <a:off x="1780377" y="1169040"/>
          <a:ext cx="1071507" cy="1725918"/>
        </a:xfrm>
        <a:prstGeom prst="rect">
          <a:avLst/>
        </a:prstGeom>
        <a:noFill/>
        <a:ln w="28575" cap="rnd" cmpd="sng" algn="ctr">
          <a:noFill/>
          <a:prstDash val="solid"/>
        </a:ln>
        <a:effectLst/>
        <a:sp3d/>
      </dgm:spPr>
      <dgm:t>
        <a:bodyPr lIns="45720"/>
        <a:lstStyle/>
        <a:p>
          <a:pPr>
            <a:buNone/>
          </a:pPr>
          <a:r>
            <a:rPr lang="en-US">
              <a:solidFill>
                <a:sysClr val="windowText" lastClr="000000">
                  <a:hueOff val="0"/>
                  <a:satOff val="0"/>
                  <a:lumOff val="0"/>
                  <a:alphaOff val="0"/>
                </a:sysClr>
              </a:solidFill>
              <a:latin typeface="Century Gothic" panose="020B0502020202020204"/>
              <a:ea typeface="+mn-ea"/>
              <a:cs typeface="+mn-cs"/>
            </a:rPr>
            <a:t>Finalize and share expectation matrix and teaching &amp;</a:t>
          </a:r>
          <a:r>
            <a:rPr lang="en-US" baseline="0">
              <a:solidFill>
                <a:sysClr val="windowText" lastClr="000000">
                  <a:hueOff val="0"/>
                  <a:satOff val="0"/>
                  <a:lumOff val="0"/>
                  <a:alphaOff val="0"/>
                </a:sysClr>
              </a:solidFill>
              <a:latin typeface="Century Gothic" panose="020B0502020202020204"/>
              <a:ea typeface="+mn-ea"/>
              <a:cs typeface="+mn-cs"/>
            </a:rPr>
            <a:t> </a:t>
          </a:r>
          <a:r>
            <a:rPr lang="en-US">
              <a:solidFill>
                <a:sysClr val="windowText" lastClr="000000">
                  <a:hueOff val="0"/>
                  <a:satOff val="0"/>
                  <a:lumOff val="0"/>
                  <a:alphaOff val="0"/>
                </a:sysClr>
              </a:solidFill>
              <a:latin typeface="Century Gothic" panose="020B0502020202020204"/>
              <a:ea typeface="+mn-ea"/>
              <a:cs typeface="+mn-cs"/>
            </a:rPr>
            <a:t>reinforcing components</a:t>
          </a:r>
        </a:p>
      </dgm:t>
    </dgm:pt>
    <dgm:pt modelId="{831D9CB6-8A9C-4344-ABC7-EE8165132F7A}" type="parTrans" cxnId="{254AB2EF-45C3-CF4D-9F30-5F435B5D2A7E}">
      <dgm:prSet/>
      <dgm:spPr/>
      <dgm:t>
        <a:bodyPr/>
        <a:lstStyle/>
        <a:p>
          <a:endParaRPr lang="en-US"/>
        </a:p>
      </dgm:t>
    </dgm:pt>
    <dgm:pt modelId="{9749FF14-2A9A-7C4A-9B9E-55FEA5834A3F}" type="sibTrans" cxnId="{254AB2EF-45C3-CF4D-9F30-5F435B5D2A7E}">
      <dgm:prSet/>
      <dgm:spPr/>
      <dgm:t>
        <a:bodyPr/>
        <a:lstStyle/>
        <a:p>
          <a:endParaRPr lang="en-US"/>
        </a:p>
      </dgm:t>
    </dgm:pt>
    <dgm:pt modelId="{82CF15C8-1F13-4248-B09D-A5D1942BB934}">
      <dgm:prSet phldrT="[Text]"/>
      <dgm:spPr>
        <a:xfrm>
          <a:off x="2981329"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ln>
        <a:effectLst/>
      </dgm:spPr>
      <dgm:t>
        <a:bodyPr/>
        <a:lstStyle/>
        <a:p>
          <a:pPr>
            <a:buNone/>
          </a:pPr>
          <a:r>
            <a:rPr lang="en-US">
              <a:solidFill>
                <a:sysClr val="windowText" lastClr="000000">
                  <a:hueOff val="0"/>
                  <a:satOff val="0"/>
                  <a:lumOff val="0"/>
                  <a:alphaOff val="0"/>
                </a:sysClr>
              </a:solidFill>
              <a:latin typeface="Century Gothic" panose="020B0502020202020204"/>
              <a:ea typeface="+mn-ea"/>
              <a:cs typeface="+mn-cs"/>
            </a:rPr>
            <a:t>Homework</a:t>
          </a:r>
        </a:p>
      </dgm:t>
    </dgm:pt>
    <dgm:pt modelId="{1141B81D-1891-B14F-AE91-7A9A3B2674FF}" type="parTrans" cxnId="{D638FF98-D1E9-9B4D-A4FE-E9D7C58E9928}">
      <dgm:prSet/>
      <dgm:spPr/>
      <dgm:t>
        <a:bodyPr/>
        <a:lstStyle/>
        <a:p>
          <a:endParaRPr lang="en-US"/>
        </a:p>
      </dgm:t>
    </dgm:pt>
    <dgm:pt modelId="{244DE922-8EFE-BD41-A86D-CE08C66FB383}" type="sibTrans" cxnId="{D638FF98-D1E9-9B4D-A4FE-E9D7C58E9928}">
      <dgm:prSet/>
      <dgm:spPr/>
      <dgm:t>
        <a:bodyPr/>
        <a:lstStyle/>
        <a:p>
          <a:endParaRPr lang="en-US"/>
        </a:p>
      </dgm:t>
    </dgm:pt>
    <dgm:pt modelId="{6D0FE90A-9531-9644-89C8-1701AEAFCA4A}">
      <dgm:prSet phldrT="[Text]"/>
      <dgm:spPr>
        <a:xfrm>
          <a:off x="3268982" y="1169040"/>
          <a:ext cx="1071507" cy="1725918"/>
        </a:xfrm>
        <a:prstGeom prst="rect">
          <a:avLst/>
        </a:prstGeom>
        <a:noFill/>
        <a:ln w="28575" cap="rnd" cmpd="sng" algn="ctr">
          <a:noFill/>
          <a:prstDash val="solid"/>
        </a:ln>
        <a:effectLst/>
        <a:sp3d/>
      </dgm:spPr>
      <dgm:t>
        <a:bodyPr lIns="45720"/>
        <a:lstStyle/>
        <a:p>
          <a:pPr>
            <a:buNone/>
          </a:pPr>
          <a:r>
            <a:rPr lang="en-US">
              <a:solidFill>
                <a:sysClr val="windowText" lastClr="000000">
                  <a:hueOff val="0"/>
                  <a:satOff val="0"/>
                  <a:lumOff val="0"/>
                  <a:alphaOff val="0"/>
                </a:sysClr>
              </a:solidFill>
              <a:latin typeface="Century Gothic" panose="020B0502020202020204"/>
              <a:ea typeface="+mn-ea"/>
              <a:cs typeface="+mn-cs"/>
            </a:rPr>
            <a:t>Share screeners; Complete assessment schedule</a:t>
          </a:r>
        </a:p>
      </dgm:t>
    </dgm:pt>
    <dgm:pt modelId="{0A2CB6C8-6378-DB4B-BB6B-B5F179E140C8}" type="parTrans" cxnId="{94E29990-DE78-4048-88EE-D72AAD76DD53}">
      <dgm:prSet/>
      <dgm:spPr/>
      <dgm:t>
        <a:bodyPr/>
        <a:lstStyle/>
        <a:p>
          <a:endParaRPr lang="en-US"/>
        </a:p>
      </dgm:t>
    </dgm:pt>
    <dgm:pt modelId="{E00768F7-E3C5-0B48-A9FA-AB6579492E4C}" type="sibTrans" cxnId="{94E29990-DE78-4048-88EE-D72AAD76DD53}">
      <dgm:prSet/>
      <dgm:spPr/>
      <dgm:t>
        <a:bodyPr/>
        <a:lstStyle/>
        <a:p>
          <a:endParaRPr lang="en-US"/>
        </a:p>
      </dgm:t>
    </dgm:pt>
    <dgm:pt modelId="{FD09AFD2-3DC0-D04C-BD73-46AAC344FAB8}">
      <dgm:prSet phldrT="[Text]"/>
      <dgm:spPr>
        <a:xfrm>
          <a:off x="4469934"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ln>
        <a:effectLst/>
      </dgm:spPr>
      <dgm:t>
        <a:bodyPr/>
        <a:lstStyle/>
        <a:p>
          <a:pPr>
            <a:buNone/>
          </a:pPr>
          <a:r>
            <a:rPr lang="en-US">
              <a:solidFill>
                <a:sysClr val="windowText" lastClr="000000">
                  <a:hueOff val="0"/>
                  <a:satOff val="0"/>
                  <a:lumOff val="0"/>
                  <a:alphaOff val="0"/>
                </a:sysClr>
              </a:solidFill>
              <a:latin typeface="Century Gothic" panose="020B0502020202020204"/>
              <a:ea typeface="+mn-ea"/>
              <a:cs typeface="+mn-cs"/>
            </a:rPr>
            <a:t>Homework</a:t>
          </a:r>
        </a:p>
      </dgm:t>
    </dgm:pt>
    <dgm:pt modelId="{E3A348C5-AE99-A440-BB9A-B611C8B4A3F5}" type="parTrans" cxnId="{4083EEAF-88E5-5A4D-BA51-B27A54820268}">
      <dgm:prSet/>
      <dgm:spPr/>
      <dgm:t>
        <a:bodyPr/>
        <a:lstStyle/>
        <a:p>
          <a:endParaRPr lang="en-US"/>
        </a:p>
      </dgm:t>
    </dgm:pt>
    <dgm:pt modelId="{A6502A1C-390A-2B47-8EBD-B0DCFEF1ECBF}" type="sibTrans" cxnId="{4083EEAF-88E5-5A4D-BA51-B27A54820268}">
      <dgm:prSet/>
      <dgm:spPr/>
      <dgm:t>
        <a:bodyPr/>
        <a:lstStyle/>
        <a:p>
          <a:endParaRPr lang="en-US"/>
        </a:p>
      </dgm:t>
    </dgm:pt>
    <dgm:pt modelId="{6994FBDB-C954-C042-A548-42251D69188B}">
      <dgm:prSet phldrT="[Text]"/>
      <dgm:spPr>
        <a:xfrm>
          <a:off x="5958539"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ln>
        <a:effectLst/>
      </dgm:spPr>
      <dgm:t>
        <a:bodyPr/>
        <a:lstStyle/>
        <a:p>
          <a:pPr>
            <a:buNone/>
          </a:pPr>
          <a:r>
            <a:rPr lang="en-US">
              <a:solidFill>
                <a:sysClr val="windowText" lastClr="000000">
                  <a:hueOff val="0"/>
                  <a:satOff val="0"/>
                  <a:lumOff val="0"/>
                  <a:alphaOff val="0"/>
                </a:sysClr>
              </a:solidFill>
              <a:latin typeface="Century Gothic" panose="020B0502020202020204"/>
              <a:ea typeface="+mn-ea"/>
              <a:cs typeface="+mn-cs"/>
            </a:rPr>
            <a:t>Homework</a:t>
          </a:r>
        </a:p>
      </dgm:t>
    </dgm:pt>
    <dgm:pt modelId="{42877146-CF37-E44D-BB3B-5391797FC3A8}" type="parTrans" cxnId="{BF63E9D8-53BF-9041-A0B0-DF305FA6846C}">
      <dgm:prSet/>
      <dgm:spPr/>
      <dgm:t>
        <a:bodyPr/>
        <a:lstStyle/>
        <a:p>
          <a:endParaRPr lang="en-US"/>
        </a:p>
      </dgm:t>
    </dgm:pt>
    <dgm:pt modelId="{7816673D-AC3D-5644-ADBF-D80B2FE9D5F6}" type="sibTrans" cxnId="{BF63E9D8-53BF-9041-A0B0-DF305FA6846C}">
      <dgm:prSet/>
      <dgm:spPr/>
      <dgm:t>
        <a:bodyPr/>
        <a:lstStyle/>
        <a:p>
          <a:endParaRPr lang="en-US"/>
        </a:p>
      </dgm:t>
    </dgm:pt>
    <dgm:pt modelId="{BE212C3B-20EC-9442-80C0-4233E624D91F}">
      <dgm:prSet phldrT="[Text]"/>
      <dgm:spPr>
        <a:xfrm>
          <a:off x="4757587" y="1169040"/>
          <a:ext cx="1071507" cy="1725918"/>
        </a:xfrm>
        <a:prstGeom prst="rect">
          <a:avLst/>
        </a:prstGeom>
        <a:noFill/>
        <a:ln w="28575" cap="rnd" cmpd="sng" algn="ctr">
          <a:noFill/>
          <a:prstDash val="solid"/>
        </a:ln>
        <a:effectLst/>
        <a:sp3d/>
      </dgm:spPr>
      <dgm:t>
        <a:bodyPr lIns="45720"/>
        <a:lstStyle/>
        <a:p>
          <a:pPr>
            <a:buNone/>
          </a:pPr>
          <a:r>
            <a:rPr lang="en-US">
              <a:solidFill>
                <a:sysClr val="windowText" lastClr="000000">
                  <a:hueOff val="0"/>
                  <a:satOff val="0"/>
                  <a:lumOff val="0"/>
                  <a:alphaOff val="0"/>
                </a:sysClr>
              </a:solidFill>
              <a:latin typeface="Century Gothic" panose="020B0502020202020204"/>
              <a:ea typeface="+mn-ea"/>
              <a:cs typeface="+mn-cs"/>
            </a:rPr>
            <a:t>Share Ci3T plan; Complete PIRS; Complete secondary grid</a:t>
          </a:r>
        </a:p>
      </dgm:t>
    </dgm:pt>
    <dgm:pt modelId="{FE10F86D-697C-B84E-B869-DEDB8FBE8C02}" type="parTrans" cxnId="{8BF306A7-EE24-A240-9BC2-736BF4E9CEEE}">
      <dgm:prSet/>
      <dgm:spPr/>
      <dgm:t>
        <a:bodyPr/>
        <a:lstStyle/>
        <a:p>
          <a:endParaRPr lang="en-US"/>
        </a:p>
      </dgm:t>
    </dgm:pt>
    <dgm:pt modelId="{F0A08EA7-BE68-8746-9C00-18B158754C6D}" type="sibTrans" cxnId="{8BF306A7-EE24-A240-9BC2-736BF4E9CEEE}">
      <dgm:prSet/>
      <dgm:spPr/>
      <dgm:t>
        <a:bodyPr/>
        <a:lstStyle/>
        <a:p>
          <a:endParaRPr lang="en-US"/>
        </a:p>
      </dgm:t>
    </dgm:pt>
    <dgm:pt modelId="{5FF0458D-A7DE-A14C-8012-919D8492B6FA}">
      <dgm:prSet phldrT="[Text]"/>
      <dgm:spPr>
        <a:xfrm>
          <a:off x="6246192" y="1169040"/>
          <a:ext cx="1071507" cy="1725918"/>
        </a:xfrm>
        <a:prstGeom prst="rect">
          <a:avLst/>
        </a:prstGeom>
        <a:noFill/>
        <a:ln w="28575" cap="rnd" cmpd="sng" algn="ctr">
          <a:noFill/>
          <a:prstDash val="solid"/>
        </a:ln>
        <a:effectLst/>
        <a:sp3d/>
      </dgm:spPr>
      <dgm:t>
        <a:bodyPr lIns="45720"/>
        <a:lstStyle/>
        <a:p>
          <a:pPr>
            <a:buNone/>
          </a:pPr>
          <a:r>
            <a:rPr lang="en-US">
              <a:solidFill>
                <a:sysClr val="windowText" lastClr="000000">
                  <a:hueOff val="0"/>
                  <a:satOff val="0"/>
                  <a:lumOff val="0"/>
                  <a:alphaOff val="0"/>
                </a:sysClr>
              </a:solidFill>
              <a:latin typeface="Century Gothic" panose="020B0502020202020204"/>
              <a:ea typeface="+mn-ea"/>
              <a:cs typeface="+mn-cs"/>
            </a:rPr>
            <a:t>Share revised Ci3T plan; Complete Ci3T Feedback Form</a:t>
          </a:r>
        </a:p>
      </dgm:t>
    </dgm:pt>
    <dgm:pt modelId="{633DE8A8-A083-5248-8FF0-538020995AB6}" type="parTrans" cxnId="{5B88FC54-1398-DD4F-B671-7775EC46FB03}">
      <dgm:prSet/>
      <dgm:spPr/>
      <dgm:t>
        <a:bodyPr/>
        <a:lstStyle/>
        <a:p>
          <a:endParaRPr lang="en-US"/>
        </a:p>
      </dgm:t>
    </dgm:pt>
    <dgm:pt modelId="{DFD9D5EE-F93D-9940-B451-05EA72EAB14A}" type="sibTrans" cxnId="{5B88FC54-1398-DD4F-B671-7775EC46FB03}">
      <dgm:prSet/>
      <dgm:spPr/>
      <dgm:t>
        <a:bodyPr/>
        <a:lstStyle/>
        <a:p>
          <a:endParaRPr lang="en-US"/>
        </a:p>
      </dgm:t>
    </dgm:pt>
    <dgm:pt modelId="{04D8227A-59B3-AA46-946F-27BF0CF90D1B}" type="pres">
      <dgm:prSet presAssocID="{D33D995F-DBE8-3C4B-A35A-252121C39764}" presName="Name0" presStyleCnt="0">
        <dgm:presLayoutVars>
          <dgm:dir/>
          <dgm:animLvl val="lvl"/>
          <dgm:resizeHandles val="exact"/>
        </dgm:presLayoutVars>
      </dgm:prSet>
      <dgm:spPr/>
    </dgm:pt>
    <dgm:pt modelId="{D0117222-BF8F-DF49-87E8-4DE8ADFF9D15}" type="pres">
      <dgm:prSet presAssocID="{1FCEF624-ECEA-BA4F-8177-BEAE020E598D}" presName="compositeNode" presStyleCnt="0">
        <dgm:presLayoutVars>
          <dgm:bulletEnabled val="1"/>
        </dgm:presLayoutVars>
      </dgm:prSet>
      <dgm:spPr/>
    </dgm:pt>
    <dgm:pt modelId="{FB3BF803-45EF-AA42-BDD2-E75CD6532912}" type="pres">
      <dgm:prSet presAssocID="{1FCEF624-ECEA-BA4F-8177-BEAE020E598D}" presName="bgRect" presStyleLbl="node1" presStyleIdx="0" presStyleCnt="5"/>
      <dgm:spPr/>
    </dgm:pt>
    <dgm:pt modelId="{FBE84A21-20EA-014D-A097-E1B58FE98081}" type="pres">
      <dgm:prSet presAssocID="{1FCEF624-ECEA-BA4F-8177-BEAE020E598D}" presName="parentNode" presStyleLbl="node1" presStyleIdx="0" presStyleCnt="5">
        <dgm:presLayoutVars>
          <dgm:chMax val="0"/>
          <dgm:bulletEnabled val="1"/>
        </dgm:presLayoutVars>
      </dgm:prSet>
      <dgm:spPr/>
    </dgm:pt>
    <dgm:pt modelId="{971673C2-F47C-2B46-A180-42AE3DADCE7D}" type="pres">
      <dgm:prSet presAssocID="{1FCEF624-ECEA-BA4F-8177-BEAE020E598D}" presName="childNode" presStyleLbl="node1" presStyleIdx="0" presStyleCnt="5">
        <dgm:presLayoutVars>
          <dgm:bulletEnabled val="1"/>
        </dgm:presLayoutVars>
      </dgm:prSet>
      <dgm:spPr/>
    </dgm:pt>
    <dgm:pt modelId="{F5FA7BB7-15ED-2948-93DA-F1871C9189E3}" type="pres">
      <dgm:prSet presAssocID="{28835215-52CD-1442-AAD5-98CD7DC772B0}" presName="hSp" presStyleCnt="0"/>
      <dgm:spPr/>
    </dgm:pt>
    <dgm:pt modelId="{5934D96E-2C5B-AC47-A8EE-EF7774DDF158}" type="pres">
      <dgm:prSet presAssocID="{28835215-52CD-1442-AAD5-98CD7DC772B0}" presName="vProcSp" presStyleCnt="0"/>
      <dgm:spPr/>
    </dgm:pt>
    <dgm:pt modelId="{3E4C296C-74C3-F04D-BE1D-37A5662C8169}" type="pres">
      <dgm:prSet presAssocID="{28835215-52CD-1442-AAD5-98CD7DC772B0}" presName="vSp1" presStyleCnt="0"/>
      <dgm:spPr/>
    </dgm:pt>
    <dgm:pt modelId="{926E4446-4CD7-D94B-8D3A-223F9E75C6A3}" type="pres">
      <dgm:prSet presAssocID="{28835215-52CD-1442-AAD5-98CD7DC772B0}" presName="simulatedConn" presStyleLbl="solidFgAcc1" presStyleIdx="0" presStyleCnt="4"/>
      <dgm:spPr>
        <a:xfrm rot="5400000">
          <a:off x="1373037"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ln>
        <a:effectLst/>
      </dgm:spPr>
    </dgm:pt>
    <dgm:pt modelId="{33136572-866A-DD41-9E5A-92C6C585C9F5}" type="pres">
      <dgm:prSet presAssocID="{28835215-52CD-1442-AAD5-98CD7DC772B0}" presName="vSp2" presStyleCnt="0"/>
      <dgm:spPr/>
    </dgm:pt>
    <dgm:pt modelId="{2989CCDB-4248-0549-A8C8-A2AEC7C7052A}" type="pres">
      <dgm:prSet presAssocID="{28835215-52CD-1442-AAD5-98CD7DC772B0}" presName="sibTrans" presStyleCnt="0"/>
      <dgm:spPr/>
    </dgm:pt>
    <dgm:pt modelId="{7C47D2C3-BB2E-404E-8417-02BBE5F1B2C0}" type="pres">
      <dgm:prSet presAssocID="{2651876E-082C-F043-B305-E19C2F6575A5}" presName="compositeNode" presStyleCnt="0">
        <dgm:presLayoutVars>
          <dgm:bulletEnabled val="1"/>
        </dgm:presLayoutVars>
      </dgm:prSet>
      <dgm:spPr/>
    </dgm:pt>
    <dgm:pt modelId="{4E92D05A-7E69-B94B-938F-8CB8794072A0}" type="pres">
      <dgm:prSet presAssocID="{2651876E-082C-F043-B305-E19C2F6575A5}" presName="bgRect" presStyleLbl="node1" presStyleIdx="1" presStyleCnt="5"/>
      <dgm:spPr/>
    </dgm:pt>
    <dgm:pt modelId="{F0878577-1D48-5242-AB01-AFA1E654B5C2}" type="pres">
      <dgm:prSet presAssocID="{2651876E-082C-F043-B305-E19C2F6575A5}" presName="parentNode" presStyleLbl="node1" presStyleIdx="1" presStyleCnt="5">
        <dgm:presLayoutVars>
          <dgm:chMax val="0"/>
          <dgm:bulletEnabled val="1"/>
        </dgm:presLayoutVars>
      </dgm:prSet>
      <dgm:spPr/>
    </dgm:pt>
    <dgm:pt modelId="{E2514576-F97D-7E46-B8AC-CB40BA3575E4}" type="pres">
      <dgm:prSet presAssocID="{2651876E-082C-F043-B305-E19C2F6575A5}" presName="childNode" presStyleLbl="node1" presStyleIdx="1" presStyleCnt="5">
        <dgm:presLayoutVars>
          <dgm:bulletEnabled val="1"/>
        </dgm:presLayoutVars>
      </dgm:prSet>
      <dgm:spPr/>
    </dgm:pt>
    <dgm:pt modelId="{602293B6-A008-C14F-B185-47DC394E7541}" type="pres">
      <dgm:prSet presAssocID="{029BAC59-E577-B545-932D-464DA519B745}" presName="hSp" presStyleCnt="0"/>
      <dgm:spPr/>
    </dgm:pt>
    <dgm:pt modelId="{E1B70292-BE04-734D-BF9D-9F2444F092EE}" type="pres">
      <dgm:prSet presAssocID="{029BAC59-E577-B545-932D-464DA519B745}" presName="vProcSp" presStyleCnt="0"/>
      <dgm:spPr/>
    </dgm:pt>
    <dgm:pt modelId="{2BFE6363-AD80-CC4C-B4FC-63E4ED3F4F6D}" type="pres">
      <dgm:prSet presAssocID="{029BAC59-E577-B545-932D-464DA519B745}" presName="vSp1" presStyleCnt="0"/>
      <dgm:spPr/>
    </dgm:pt>
    <dgm:pt modelId="{F8F04E18-85D5-ED4B-85C6-2149A776013F}" type="pres">
      <dgm:prSet presAssocID="{029BAC59-E577-B545-932D-464DA519B745}" presName="simulatedConn" presStyleLbl="solidFgAcc1" presStyleIdx="1" presStyleCnt="4"/>
      <dgm:spPr>
        <a:xfrm rot="5400000">
          <a:off x="2861642"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ln>
        <a:effectLst/>
      </dgm:spPr>
    </dgm:pt>
    <dgm:pt modelId="{37ED9F8A-BD4D-864F-AFBB-BF1588C6EC05}" type="pres">
      <dgm:prSet presAssocID="{029BAC59-E577-B545-932D-464DA519B745}" presName="vSp2" presStyleCnt="0"/>
      <dgm:spPr/>
    </dgm:pt>
    <dgm:pt modelId="{52CB4DE4-54A3-4542-8A0C-8833BBFBC207}" type="pres">
      <dgm:prSet presAssocID="{029BAC59-E577-B545-932D-464DA519B745}" presName="sibTrans" presStyleCnt="0"/>
      <dgm:spPr/>
    </dgm:pt>
    <dgm:pt modelId="{E4DAE931-C8B6-B745-ACD5-984A2B3DDAC4}" type="pres">
      <dgm:prSet presAssocID="{82CF15C8-1F13-4248-B09D-A5D1942BB934}" presName="compositeNode" presStyleCnt="0">
        <dgm:presLayoutVars>
          <dgm:bulletEnabled val="1"/>
        </dgm:presLayoutVars>
      </dgm:prSet>
      <dgm:spPr/>
    </dgm:pt>
    <dgm:pt modelId="{C6321622-D5D4-704D-9D2D-3AC563738361}" type="pres">
      <dgm:prSet presAssocID="{82CF15C8-1F13-4248-B09D-A5D1942BB934}" presName="bgRect" presStyleLbl="node1" presStyleIdx="2" presStyleCnt="5"/>
      <dgm:spPr/>
    </dgm:pt>
    <dgm:pt modelId="{660CC7A8-21A8-DF42-B8A5-79C1B4098D37}" type="pres">
      <dgm:prSet presAssocID="{82CF15C8-1F13-4248-B09D-A5D1942BB934}" presName="parentNode" presStyleLbl="node1" presStyleIdx="2" presStyleCnt="5">
        <dgm:presLayoutVars>
          <dgm:chMax val="0"/>
          <dgm:bulletEnabled val="1"/>
        </dgm:presLayoutVars>
      </dgm:prSet>
      <dgm:spPr/>
    </dgm:pt>
    <dgm:pt modelId="{C61469CC-CAB0-ED4F-B401-77F6D7D542D3}" type="pres">
      <dgm:prSet presAssocID="{82CF15C8-1F13-4248-B09D-A5D1942BB934}" presName="childNode" presStyleLbl="node1" presStyleIdx="2" presStyleCnt="5">
        <dgm:presLayoutVars>
          <dgm:bulletEnabled val="1"/>
        </dgm:presLayoutVars>
      </dgm:prSet>
      <dgm:spPr/>
    </dgm:pt>
    <dgm:pt modelId="{B4C479AE-7D42-504E-8ADC-C20A4A0E1C5F}" type="pres">
      <dgm:prSet presAssocID="{244DE922-8EFE-BD41-A86D-CE08C66FB383}" presName="hSp" presStyleCnt="0"/>
      <dgm:spPr/>
    </dgm:pt>
    <dgm:pt modelId="{F082A3E8-C62D-2247-AC6E-2FFE51B26AFC}" type="pres">
      <dgm:prSet presAssocID="{244DE922-8EFE-BD41-A86D-CE08C66FB383}" presName="vProcSp" presStyleCnt="0"/>
      <dgm:spPr/>
    </dgm:pt>
    <dgm:pt modelId="{803FE186-5595-744B-9F73-014473032E6C}" type="pres">
      <dgm:prSet presAssocID="{244DE922-8EFE-BD41-A86D-CE08C66FB383}" presName="vSp1" presStyleCnt="0"/>
      <dgm:spPr/>
    </dgm:pt>
    <dgm:pt modelId="{2FB0FBF8-92A5-ED4B-AE33-17FB27DF68E8}" type="pres">
      <dgm:prSet presAssocID="{244DE922-8EFE-BD41-A86D-CE08C66FB383}" presName="simulatedConn" presStyleLbl="solidFgAcc1" presStyleIdx="2" presStyleCnt="4"/>
      <dgm:spPr>
        <a:xfrm rot="5400000">
          <a:off x="4350247"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ln>
        <a:effectLst/>
      </dgm:spPr>
    </dgm:pt>
    <dgm:pt modelId="{58A7A786-70A3-1746-985E-E3786AA3804B}" type="pres">
      <dgm:prSet presAssocID="{244DE922-8EFE-BD41-A86D-CE08C66FB383}" presName="vSp2" presStyleCnt="0"/>
      <dgm:spPr/>
    </dgm:pt>
    <dgm:pt modelId="{3A6E6A5C-3770-5C4E-B31C-DE3D2A394950}" type="pres">
      <dgm:prSet presAssocID="{244DE922-8EFE-BD41-A86D-CE08C66FB383}" presName="sibTrans" presStyleCnt="0"/>
      <dgm:spPr/>
    </dgm:pt>
    <dgm:pt modelId="{D42A2B4C-539D-8047-AA5E-CBBFCF10E7AC}" type="pres">
      <dgm:prSet presAssocID="{FD09AFD2-3DC0-D04C-BD73-46AAC344FAB8}" presName="compositeNode" presStyleCnt="0">
        <dgm:presLayoutVars>
          <dgm:bulletEnabled val="1"/>
        </dgm:presLayoutVars>
      </dgm:prSet>
      <dgm:spPr/>
    </dgm:pt>
    <dgm:pt modelId="{83AC6EE8-2A6A-C44F-A36F-2D642544406E}" type="pres">
      <dgm:prSet presAssocID="{FD09AFD2-3DC0-D04C-BD73-46AAC344FAB8}" presName="bgRect" presStyleLbl="node1" presStyleIdx="3" presStyleCnt="5"/>
      <dgm:spPr/>
    </dgm:pt>
    <dgm:pt modelId="{D602AE19-97A5-B845-80B9-3F4C0D39087B}" type="pres">
      <dgm:prSet presAssocID="{FD09AFD2-3DC0-D04C-BD73-46AAC344FAB8}" presName="parentNode" presStyleLbl="node1" presStyleIdx="3" presStyleCnt="5">
        <dgm:presLayoutVars>
          <dgm:chMax val="0"/>
          <dgm:bulletEnabled val="1"/>
        </dgm:presLayoutVars>
      </dgm:prSet>
      <dgm:spPr/>
    </dgm:pt>
    <dgm:pt modelId="{D0F39E11-AB5B-1549-BA3D-ED6BD5BF53EE}" type="pres">
      <dgm:prSet presAssocID="{FD09AFD2-3DC0-D04C-BD73-46AAC344FAB8}" presName="childNode" presStyleLbl="node1" presStyleIdx="3" presStyleCnt="5">
        <dgm:presLayoutVars>
          <dgm:bulletEnabled val="1"/>
        </dgm:presLayoutVars>
      </dgm:prSet>
      <dgm:spPr/>
    </dgm:pt>
    <dgm:pt modelId="{FC2B5D3C-9AC2-2644-BF4B-A3F09DEEEA5E}" type="pres">
      <dgm:prSet presAssocID="{A6502A1C-390A-2B47-8EBD-B0DCFEF1ECBF}" presName="hSp" presStyleCnt="0"/>
      <dgm:spPr/>
    </dgm:pt>
    <dgm:pt modelId="{CA351197-84C1-FB4E-9F7C-2C8B2945AA78}" type="pres">
      <dgm:prSet presAssocID="{A6502A1C-390A-2B47-8EBD-B0DCFEF1ECBF}" presName="vProcSp" presStyleCnt="0"/>
      <dgm:spPr/>
    </dgm:pt>
    <dgm:pt modelId="{6796B8B3-6EA1-C94E-99AB-58E0EB8D5F97}" type="pres">
      <dgm:prSet presAssocID="{A6502A1C-390A-2B47-8EBD-B0DCFEF1ECBF}" presName="vSp1" presStyleCnt="0"/>
      <dgm:spPr/>
    </dgm:pt>
    <dgm:pt modelId="{B2E45524-4475-B74F-801B-B278A247738B}" type="pres">
      <dgm:prSet presAssocID="{A6502A1C-390A-2B47-8EBD-B0DCFEF1ECBF}" presName="simulatedConn" presStyleLbl="solidFgAcc1" presStyleIdx="3" presStyleCnt="4"/>
      <dgm:spPr>
        <a:xfrm rot="5400000">
          <a:off x="5838852"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ln>
        <a:effectLst/>
      </dgm:spPr>
    </dgm:pt>
    <dgm:pt modelId="{08AAC71D-041E-0247-A84C-CEDEC07416A6}" type="pres">
      <dgm:prSet presAssocID="{A6502A1C-390A-2B47-8EBD-B0DCFEF1ECBF}" presName="vSp2" presStyleCnt="0"/>
      <dgm:spPr/>
    </dgm:pt>
    <dgm:pt modelId="{8518D427-F4E3-784D-9493-7C4B6F085F49}" type="pres">
      <dgm:prSet presAssocID="{A6502A1C-390A-2B47-8EBD-B0DCFEF1ECBF}" presName="sibTrans" presStyleCnt="0"/>
      <dgm:spPr/>
    </dgm:pt>
    <dgm:pt modelId="{A517B307-8D02-0948-84F5-581A7EE22862}" type="pres">
      <dgm:prSet presAssocID="{6994FBDB-C954-C042-A548-42251D69188B}" presName="compositeNode" presStyleCnt="0">
        <dgm:presLayoutVars>
          <dgm:bulletEnabled val="1"/>
        </dgm:presLayoutVars>
      </dgm:prSet>
      <dgm:spPr/>
    </dgm:pt>
    <dgm:pt modelId="{EC5ED897-6DF7-4D46-A862-C4F539649D5E}" type="pres">
      <dgm:prSet presAssocID="{6994FBDB-C954-C042-A548-42251D69188B}" presName="bgRect" presStyleLbl="node1" presStyleIdx="4" presStyleCnt="5"/>
      <dgm:spPr/>
    </dgm:pt>
    <dgm:pt modelId="{5DCDA0CA-B8D9-C343-8288-40B5DB67A9AC}" type="pres">
      <dgm:prSet presAssocID="{6994FBDB-C954-C042-A548-42251D69188B}" presName="parentNode" presStyleLbl="node1" presStyleIdx="4" presStyleCnt="5">
        <dgm:presLayoutVars>
          <dgm:chMax val="0"/>
          <dgm:bulletEnabled val="1"/>
        </dgm:presLayoutVars>
      </dgm:prSet>
      <dgm:spPr/>
    </dgm:pt>
    <dgm:pt modelId="{90A3C866-AB9C-F64F-8587-DBAFAD305CB9}" type="pres">
      <dgm:prSet presAssocID="{6994FBDB-C954-C042-A548-42251D69188B}" presName="childNode" presStyleLbl="node1" presStyleIdx="4" presStyleCnt="5">
        <dgm:presLayoutVars>
          <dgm:bulletEnabled val="1"/>
        </dgm:presLayoutVars>
      </dgm:prSet>
      <dgm:spPr/>
    </dgm:pt>
  </dgm:ptLst>
  <dgm:cxnLst>
    <dgm:cxn modelId="{1BD8C20F-C1AF-5742-9FA8-8D573FA37E14}" type="presOf" srcId="{6D0FE90A-9531-9644-89C8-1701AEAFCA4A}" destId="{C61469CC-CAB0-ED4F-B401-77F6D7D542D3}" srcOrd="0" destOrd="0" presId="urn:microsoft.com/office/officeart/2005/8/layout/hProcess7"/>
    <dgm:cxn modelId="{3B3A9218-B2A8-4C4B-B8ED-906A131DA133}" type="presOf" srcId="{82CF15C8-1F13-4248-B09D-A5D1942BB934}" destId="{C6321622-D5D4-704D-9D2D-3AC563738361}" srcOrd="0" destOrd="0" presId="urn:microsoft.com/office/officeart/2005/8/layout/hProcess7"/>
    <dgm:cxn modelId="{752E6D1A-BA5F-5446-9C3F-96CE417856EC}" type="presOf" srcId="{5FF0458D-A7DE-A14C-8012-919D8492B6FA}" destId="{90A3C866-AB9C-F64F-8587-DBAFAD305CB9}" srcOrd="0" destOrd="0" presId="urn:microsoft.com/office/officeart/2005/8/layout/hProcess7"/>
    <dgm:cxn modelId="{812FE41E-109F-C243-8E7B-359D7AA23A9A}" srcId="{D33D995F-DBE8-3C4B-A35A-252121C39764}" destId="{2651876E-082C-F043-B305-E19C2F6575A5}" srcOrd="1" destOrd="0" parTransId="{030B171A-1EE1-5A40-A524-A76001AF6D82}" sibTransId="{029BAC59-E577-B545-932D-464DA519B745}"/>
    <dgm:cxn modelId="{C78C211F-75B4-BF43-BE5B-3C0994DDF500}" type="presOf" srcId="{6994FBDB-C954-C042-A548-42251D69188B}" destId="{5DCDA0CA-B8D9-C343-8288-40B5DB67A9AC}" srcOrd="1" destOrd="0" presId="urn:microsoft.com/office/officeart/2005/8/layout/hProcess7"/>
    <dgm:cxn modelId="{E895DE3A-6E00-6741-A7FD-1CDAF7D09A80}" type="presOf" srcId="{2651876E-082C-F043-B305-E19C2F6575A5}" destId="{F0878577-1D48-5242-AB01-AFA1E654B5C2}" srcOrd="1" destOrd="0" presId="urn:microsoft.com/office/officeart/2005/8/layout/hProcess7"/>
    <dgm:cxn modelId="{AB94883D-D265-A044-AC71-1C7DE6E776E7}" srcId="{D33D995F-DBE8-3C4B-A35A-252121C39764}" destId="{1FCEF624-ECEA-BA4F-8177-BEAE020E598D}" srcOrd="0" destOrd="0" parTransId="{68A87354-4E15-4A4A-A10C-C354D4FFCC50}" sibTransId="{28835215-52CD-1442-AAD5-98CD7DC772B0}"/>
    <dgm:cxn modelId="{4EA8B45D-9931-4242-92BD-9F4BFFECCA71}" type="presOf" srcId="{2651876E-082C-F043-B305-E19C2F6575A5}" destId="{4E92D05A-7E69-B94B-938F-8CB8794072A0}" srcOrd="0" destOrd="0" presId="urn:microsoft.com/office/officeart/2005/8/layout/hProcess7"/>
    <dgm:cxn modelId="{5EF5CE41-F2DB-664F-B7AC-91A74015A950}" type="presOf" srcId="{FFA21F49-57C9-4E4B-968F-1154585DA40A}" destId="{971673C2-F47C-2B46-A180-42AE3DADCE7D}" srcOrd="0" destOrd="0" presId="urn:microsoft.com/office/officeart/2005/8/layout/hProcess7"/>
    <dgm:cxn modelId="{BE718D68-1234-714A-AA26-87F0C0A1A1B7}" type="presOf" srcId="{6994FBDB-C954-C042-A548-42251D69188B}" destId="{EC5ED897-6DF7-4D46-A862-C4F539649D5E}" srcOrd="0" destOrd="0" presId="urn:microsoft.com/office/officeart/2005/8/layout/hProcess7"/>
    <dgm:cxn modelId="{26E2806E-25E4-7F4F-A006-FFE8FA54C473}" type="presOf" srcId="{82CF15C8-1F13-4248-B09D-A5D1942BB934}" destId="{660CC7A8-21A8-DF42-B8A5-79C1B4098D37}" srcOrd="1" destOrd="0" presId="urn:microsoft.com/office/officeart/2005/8/layout/hProcess7"/>
    <dgm:cxn modelId="{DB721151-6AEE-5645-92C2-E35220D96B69}" type="presOf" srcId="{BE212C3B-20EC-9442-80C0-4233E624D91F}" destId="{D0F39E11-AB5B-1549-BA3D-ED6BD5BF53EE}" srcOrd="0" destOrd="0" presId="urn:microsoft.com/office/officeart/2005/8/layout/hProcess7"/>
    <dgm:cxn modelId="{5B88FC54-1398-DD4F-B671-7775EC46FB03}" srcId="{6994FBDB-C954-C042-A548-42251D69188B}" destId="{5FF0458D-A7DE-A14C-8012-919D8492B6FA}" srcOrd="0" destOrd="0" parTransId="{633DE8A8-A083-5248-8FF0-538020995AB6}" sibTransId="{DFD9D5EE-F93D-9940-B451-05EA72EAB14A}"/>
    <dgm:cxn modelId="{94E29990-DE78-4048-88EE-D72AAD76DD53}" srcId="{82CF15C8-1F13-4248-B09D-A5D1942BB934}" destId="{6D0FE90A-9531-9644-89C8-1701AEAFCA4A}" srcOrd="0" destOrd="0" parTransId="{0A2CB6C8-6378-DB4B-BB6B-B5F179E140C8}" sibTransId="{E00768F7-E3C5-0B48-A9FA-AB6579492E4C}"/>
    <dgm:cxn modelId="{D5308D93-3774-4F4A-8CD4-15203618CF74}" type="presOf" srcId="{FD09AFD2-3DC0-D04C-BD73-46AAC344FAB8}" destId="{83AC6EE8-2A6A-C44F-A36F-2D642544406E}" srcOrd="0" destOrd="0" presId="urn:microsoft.com/office/officeart/2005/8/layout/hProcess7"/>
    <dgm:cxn modelId="{D9434694-DE58-4F46-8451-56230A86CAFF}" type="presOf" srcId="{1FCEF624-ECEA-BA4F-8177-BEAE020E598D}" destId="{FBE84A21-20EA-014D-A097-E1B58FE98081}" srcOrd="1" destOrd="0" presId="urn:microsoft.com/office/officeart/2005/8/layout/hProcess7"/>
    <dgm:cxn modelId="{D638FF98-D1E9-9B4D-A4FE-E9D7C58E9928}" srcId="{D33D995F-DBE8-3C4B-A35A-252121C39764}" destId="{82CF15C8-1F13-4248-B09D-A5D1942BB934}" srcOrd="2" destOrd="0" parTransId="{1141B81D-1891-B14F-AE91-7A9A3B2674FF}" sibTransId="{244DE922-8EFE-BD41-A86D-CE08C66FB383}"/>
    <dgm:cxn modelId="{8BF306A7-EE24-A240-9BC2-736BF4E9CEEE}" srcId="{FD09AFD2-3DC0-D04C-BD73-46AAC344FAB8}" destId="{BE212C3B-20EC-9442-80C0-4233E624D91F}" srcOrd="0" destOrd="0" parTransId="{FE10F86D-697C-B84E-B869-DEDB8FBE8C02}" sibTransId="{F0A08EA7-BE68-8746-9C00-18B158754C6D}"/>
    <dgm:cxn modelId="{4083EEAF-88E5-5A4D-BA51-B27A54820268}" srcId="{D33D995F-DBE8-3C4B-A35A-252121C39764}" destId="{FD09AFD2-3DC0-D04C-BD73-46AAC344FAB8}" srcOrd="3" destOrd="0" parTransId="{E3A348C5-AE99-A440-BB9A-B611C8B4A3F5}" sibTransId="{A6502A1C-390A-2B47-8EBD-B0DCFEF1ECBF}"/>
    <dgm:cxn modelId="{E12414C1-FDC5-234D-B422-BAD730EBD31A}" type="presOf" srcId="{D33D995F-DBE8-3C4B-A35A-252121C39764}" destId="{04D8227A-59B3-AA46-946F-27BF0CF90D1B}" srcOrd="0" destOrd="0" presId="urn:microsoft.com/office/officeart/2005/8/layout/hProcess7"/>
    <dgm:cxn modelId="{B4DE64C9-F958-884D-BD98-A5A302F33EB0}" type="presOf" srcId="{1FCEF624-ECEA-BA4F-8177-BEAE020E598D}" destId="{FB3BF803-45EF-AA42-BDD2-E75CD6532912}" srcOrd="0" destOrd="0" presId="urn:microsoft.com/office/officeart/2005/8/layout/hProcess7"/>
    <dgm:cxn modelId="{73E58AD5-965F-8F4B-8778-FDD473A96689}" srcId="{1FCEF624-ECEA-BA4F-8177-BEAE020E598D}" destId="{FFA21F49-57C9-4E4B-968F-1154585DA40A}" srcOrd="0" destOrd="0" parTransId="{D0FB94BF-C99E-8C40-A9C2-B18B4339FE1C}" sibTransId="{E0E0F92E-B97A-C945-BE59-6ECAFCF88DE6}"/>
    <dgm:cxn modelId="{BF63E9D8-53BF-9041-A0B0-DF305FA6846C}" srcId="{D33D995F-DBE8-3C4B-A35A-252121C39764}" destId="{6994FBDB-C954-C042-A548-42251D69188B}" srcOrd="4" destOrd="0" parTransId="{42877146-CF37-E44D-BB3B-5391797FC3A8}" sibTransId="{7816673D-AC3D-5644-ADBF-D80B2FE9D5F6}"/>
    <dgm:cxn modelId="{BBE04BE8-25CD-6B40-8B23-3802764AD2B1}" type="presOf" srcId="{4275CB51-229E-024E-86CC-290E709AC992}" destId="{E2514576-F97D-7E46-B8AC-CB40BA3575E4}" srcOrd="0" destOrd="0" presId="urn:microsoft.com/office/officeart/2005/8/layout/hProcess7"/>
    <dgm:cxn modelId="{254AB2EF-45C3-CF4D-9F30-5F435B5D2A7E}" srcId="{2651876E-082C-F043-B305-E19C2F6575A5}" destId="{4275CB51-229E-024E-86CC-290E709AC992}" srcOrd="0" destOrd="0" parTransId="{831D9CB6-8A9C-4344-ABC7-EE8165132F7A}" sibTransId="{9749FF14-2A9A-7C4A-9B9E-55FEA5834A3F}"/>
    <dgm:cxn modelId="{C985ABF0-2F33-0243-AA39-BDDE7BFEFA91}" type="presOf" srcId="{FD09AFD2-3DC0-D04C-BD73-46AAC344FAB8}" destId="{D602AE19-97A5-B845-80B9-3F4C0D39087B}" srcOrd="1" destOrd="0" presId="urn:microsoft.com/office/officeart/2005/8/layout/hProcess7"/>
    <dgm:cxn modelId="{F06AD304-B426-DA4A-BAAA-7605A193A4C7}" type="presParOf" srcId="{04D8227A-59B3-AA46-946F-27BF0CF90D1B}" destId="{D0117222-BF8F-DF49-87E8-4DE8ADFF9D15}" srcOrd="0" destOrd="0" presId="urn:microsoft.com/office/officeart/2005/8/layout/hProcess7"/>
    <dgm:cxn modelId="{D4A5B4BB-E2D5-E043-BBFF-4350CC853E2F}" type="presParOf" srcId="{D0117222-BF8F-DF49-87E8-4DE8ADFF9D15}" destId="{FB3BF803-45EF-AA42-BDD2-E75CD6532912}" srcOrd="0" destOrd="0" presId="urn:microsoft.com/office/officeart/2005/8/layout/hProcess7"/>
    <dgm:cxn modelId="{3390E578-E297-0442-873E-7AB522243D52}" type="presParOf" srcId="{D0117222-BF8F-DF49-87E8-4DE8ADFF9D15}" destId="{FBE84A21-20EA-014D-A097-E1B58FE98081}" srcOrd="1" destOrd="0" presId="urn:microsoft.com/office/officeart/2005/8/layout/hProcess7"/>
    <dgm:cxn modelId="{93DD4602-6490-5F4C-980D-E9A81BDF9251}" type="presParOf" srcId="{D0117222-BF8F-DF49-87E8-4DE8ADFF9D15}" destId="{971673C2-F47C-2B46-A180-42AE3DADCE7D}" srcOrd="2" destOrd="0" presId="urn:microsoft.com/office/officeart/2005/8/layout/hProcess7"/>
    <dgm:cxn modelId="{5B8451D2-D650-624F-87DB-0EA63253913A}" type="presParOf" srcId="{04D8227A-59B3-AA46-946F-27BF0CF90D1B}" destId="{F5FA7BB7-15ED-2948-93DA-F1871C9189E3}" srcOrd="1" destOrd="0" presId="urn:microsoft.com/office/officeart/2005/8/layout/hProcess7"/>
    <dgm:cxn modelId="{A9A73198-3BDD-844B-852D-B3D1A8A8BA81}" type="presParOf" srcId="{04D8227A-59B3-AA46-946F-27BF0CF90D1B}" destId="{5934D96E-2C5B-AC47-A8EE-EF7774DDF158}" srcOrd="2" destOrd="0" presId="urn:microsoft.com/office/officeart/2005/8/layout/hProcess7"/>
    <dgm:cxn modelId="{A1A4A715-A199-5945-BE6F-4A4F8165EBE1}" type="presParOf" srcId="{5934D96E-2C5B-AC47-A8EE-EF7774DDF158}" destId="{3E4C296C-74C3-F04D-BE1D-37A5662C8169}" srcOrd="0" destOrd="0" presId="urn:microsoft.com/office/officeart/2005/8/layout/hProcess7"/>
    <dgm:cxn modelId="{BD14239E-45D4-3644-9ED7-F69EF967B0CF}" type="presParOf" srcId="{5934D96E-2C5B-AC47-A8EE-EF7774DDF158}" destId="{926E4446-4CD7-D94B-8D3A-223F9E75C6A3}" srcOrd="1" destOrd="0" presId="urn:microsoft.com/office/officeart/2005/8/layout/hProcess7"/>
    <dgm:cxn modelId="{EDB7FA29-D4C4-5D41-9272-FFAC638FAFD0}" type="presParOf" srcId="{5934D96E-2C5B-AC47-A8EE-EF7774DDF158}" destId="{33136572-866A-DD41-9E5A-92C6C585C9F5}" srcOrd="2" destOrd="0" presId="urn:microsoft.com/office/officeart/2005/8/layout/hProcess7"/>
    <dgm:cxn modelId="{88C79231-2DD5-EF44-BF97-C15DF35B30D1}" type="presParOf" srcId="{04D8227A-59B3-AA46-946F-27BF0CF90D1B}" destId="{2989CCDB-4248-0549-A8C8-A2AEC7C7052A}" srcOrd="3" destOrd="0" presId="urn:microsoft.com/office/officeart/2005/8/layout/hProcess7"/>
    <dgm:cxn modelId="{0BE4F055-2D10-7142-A97F-47E5CB81185C}" type="presParOf" srcId="{04D8227A-59B3-AA46-946F-27BF0CF90D1B}" destId="{7C47D2C3-BB2E-404E-8417-02BBE5F1B2C0}" srcOrd="4" destOrd="0" presId="urn:microsoft.com/office/officeart/2005/8/layout/hProcess7"/>
    <dgm:cxn modelId="{034EAD75-753A-4F47-AE30-809E11CF0E6D}" type="presParOf" srcId="{7C47D2C3-BB2E-404E-8417-02BBE5F1B2C0}" destId="{4E92D05A-7E69-B94B-938F-8CB8794072A0}" srcOrd="0" destOrd="0" presId="urn:microsoft.com/office/officeart/2005/8/layout/hProcess7"/>
    <dgm:cxn modelId="{63DA8C9C-244A-0F4E-9940-80E980478BCB}" type="presParOf" srcId="{7C47D2C3-BB2E-404E-8417-02BBE5F1B2C0}" destId="{F0878577-1D48-5242-AB01-AFA1E654B5C2}" srcOrd="1" destOrd="0" presId="urn:microsoft.com/office/officeart/2005/8/layout/hProcess7"/>
    <dgm:cxn modelId="{B8E699BA-EA48-8440-9833-4BB8BBA44124}" type="presParOf" srcId="{7C47D2C3-BB2E-404E-8417-02BBE5F1B2C0}" destId="{E2514576-F97D-7E46-B8AC-CB40BA3575E4}" srcOrd="2" destOrd="0" presId="urn:microsoft.com/office/officeart/2005/8/layout/hProcess7"/>
    <dgm:cxn modelId="{4B2DEEB1-D204-F24A-B99A-0A4B63E19527}" type="presParOf" srcId="{04D8227A-59B3-AA46-946F-27BF0CF90D1B}" destId="{602293B6-A008-C14F-B185-47DC394E7541}" srcOrd="5" destOrd="0" presId="urn:microsoft.com/office/officeart/2005/8/layout/hProcess7"/>
    <dgm:cxn modelId="{A0D0D923-463E-0F4A-B82C-70EF869CE2A4}" type="presParOf" srcId="{04D8227A-59B3-AA46-946F-27BF0CF90D1B}" destId="{E1B70292-BE04-734D-BF9D-9F2444F092EE}" srcOrd="6" destOrd="0" presId="urn:microsoft.com/office/officeart/2005/8/layout/hProcess7"/>
    <dgm:cxn modelId="{BDAE1FAC-3C1A-0A42-BC4E-B22D3C52F999}" type="presParOf" srcId="{E1B70292-BE04-734D-BF9D-9F2444F092EE}" destId="{2BFE6363-AD80-CC4C-B4FC-63E4ED3F4F6D}" srcOrd="0" destOrd="0" presId="urn:microsoft.com/office/officeart/2005/8/layout/hProcess7"/>
    <dgm:cxn modelId="{6DCA59EA-CD50-8A46-8568-DB29E8F0468C}" type="presParOf" srcId="{E1B70292-BE04-734D-BF9D-9F2444F092EE}" destId="{F8F04E18-85D5-ED4B-85C6-2149A776013F}" srcOrd="1" destOrd="0" presId="urn:microsoft.com/office/officeart/2005/8/layout/hProcess7"/>
    <dgm:cxn modelId="{9F7DF13F-7DFF-4245-BA7B-794F0BE05D62}" type="presParOf" srcId="{E1B70292-BE04-734D-BF9D-9F2444F092EE}" destId="{37ED9F8A-BD4D-864F-AFBB-BF1588C6EC05}" srcOrd="2" destOrd="0" presId="urn:microsoft.com/office/officeart/2005/8/layout/hProcess7"/>
    <dgm:cxn modelId="{3B499C84-0449-2544-91A7-1EFC3E603698}" type="presParOf" srcId="{04D8227A-59B3-AA46-946F-27BF0CF90D1B}" destId="{52CB4DE4-54A3-4542-8A0C-8833BBFBC207}" srcOrd="7" destOrd="0" presId="urn:microsoft.com/office/officeart/2005/8/layout/hProcess7"/>
    <dgm:cxn modelId="{2FA46135-0314-EA48-8051-C0F800E5AAC0}" type="presParOf" srcId="{04D8227A-59B3-AA46-946F-27BF0CF90D1B}" destId="{E4DAE931-C8B6-B745-ACD5-984A2B3DDAC4}" srcOrd="8" destOrd="0" presId="urn:microsoft.com/office/officeart/2005/8/layout/hProcess7"/>
    <dgm:cxn modelId="{86F0DCB5-26AF-5F48-8963-A703321B86A4}" type="presParOf" srcId="{E4DAE931-C8B6-B745-ACD5-984A2B3DDAC4}" destId="{C6321622-D5D4-704D-9D2D-3AC563738361}" srcOrd="0" destOrd="0" presId="urn:microsoft.com/office/officeart/2005/8/layout/hProcess7"/>
    <dgm:cxn modelId="{BF182B2E-E734-0C45-ACB5-74FDD12E8F8A}" type="presParOf" srcId="{E4DAE931-C8B6-B745-ACD5-984A2B3DDAC4}" destId="{660CC7A8-21A8-DF42-B8A5-79C1B4098D37}" srcOrd="1" destOrd="0" presId="urn:microsoft.com/office/officeart/2005/8/layout/hProcess7"/>
    <dgm:cxn modelId="{3345018A-82E6-A24A-BBD6-DF98BABD15EC}" type="presParOf" srcId="{E4DAE931-C8B6-B745-ACD5-984A2B3DDAC4}" destId="{C61469CC-CAB0-ED4F-B401-77F6D7D542D3}" srcOrd="2" destOrd="0" presId="urn:microsoft.com/office/officeart/2005/8/layout/hProcess7"/>
    <dgm:cxn modelId="{C7CFC819-5719-FB46-82C2-EB1B1D03FCCD}" type="presParOf" srcId="{04D8227A-59B3-AA46-946F-27BF0CF90D1B}" destId="{B4C479AE-7D42-504E-8ADC-C20A4A0E1C5F}" srcOrd="9" destOrd="0" presId="urn:microsoft.com/office/officeart/2005/8/layout/hProcess7"/>
    <dgm:cxn modelId="{A23E1E04-24B0-034C-A20A-81145B1D2E37}" type="presParOf" srcId="{04D8227A-59B3-AA46-946F-27BF0CF90D1B}" destId="{F082A3E8-C62D-2247-AC6E-2FFE51B26AFC}" srcOrd="10" destOrd="0" presId="urn:microsoft.com/office/officeart/2005/8/layout/hProcess7"/>
    <dgm:cxn modelId="{B68BAD60-CD9B-CF44-A830-D49D150409A0}" type="presParOf" srcId="{F082A3E8-C62D-2247-AC6E-2FFE51B26AFC}" destId="{803FE186-5595-744B-9F73-014473032E6C}" srcOrd="0" destOrd="0" presId="urn:microsoft.com/office/officeart/2005/8/layout/hProcess7"/>
    <dgm:cxn modelId="{1600DCB7-CCB5-DA43-9FC6-9F434D3BE6F7}" type="presParOf" srcId="{F082A3E8-C62D-2247-AC6E-2FFE51B26AFC}" destId="{2FB0FBF8-92A5-ED4B-AE33-17FB27DF68E8}" srcOrd="1" destOrd="0" presId="urn:microsoft.com/office/officeart/2005/8/layout/hProcess7"/>
    <dgm:cxn modelId="{416F39E1-0470-7A4B-AF9A-A986F65D42B3}" type="presParOf" srcId="{F082A3E8-C62D-2247-AC6E-2FFE51B26AFC}" destId="{58A7A786-70A3-1746-985E-E3786AA3804B}" srcOrd="2" destOrd="0" presId="urn:microsoft.com/office/officeart/2005/8/layout/hProcess7"/>
    <dgm:cxn modelId="{646E6A45-B045-0A45-8C30-90BCA5514529}" type="presParOf" srcId="{04D8227A-59B3-AA46-946F-27BF0CF90D1B}" destId="{3A6E6A5C-3770-5C4E-B31C-DE3D2A394950}" srcOrd="11" destOrd="0" presId="urn:microsoft.com/office/officeart/2005/8/layout/hProcess7"/>
    <dgm:cxn modelId="{E718C989-8914-1945-B5B7-8AEBC1326FB4}" type="presParOf" srcId="{04D8227A-59B3-AA46-946F-27BF0CF90D1B}" destId="{D42A2B4C-539D-8047-AA5E-CBBFCF10E7AC}" srcOrd="12" destOrd="0" presId="urn:microsoft.com/office/officeart/2005/8/layout/hProcess7"/>
    <dgm:cxn modelId="{B46A4315-EE28-6749-AE35-833044804A5A}" type="presParOf" srcId="{D42A2B4C-539D-8047-AA5E-CBBFCF10E7AC}" destId="{83AC6EE8-2A6A-C44F-A36F-2D642544406E}" srcOrd="0" destOrd="0" presId="urn:microsoft.com/office/officeart/2005/8/layout/hProcess7"/>
    <dgm:cxn modelId="{F4C215F0-F0A6-8540-965F-4B246CE7FB6B}" type="presParOf" srcId="{D42A2B4C-539D-8047-AA5E-CBBFCF10E7AC}" destId="{D602AE19-97A5-B845-80B9-3F4C0D39087B}" srcOrd="1" destOrd="0" presId="urn:microsoft.com/office/officeart/2005/8/layout/hProcess7"/>
    <dgm:cxn modelId="{633FADBD-7427-7640-BEA1-76130FFE9FAB}" type="presParOf" srcId="{D42A2B4C-539D-8047-AA5E-CBBFCF10E7AC}" destId="{D0F39E11-AB5B-1549-BA3D-ED6BD5BF53EE}" srcOrd="2" destOrd="0" presId="urn:microsoft.com/office/officeart/2005/8/layout/hProcess7"/>
    <dgm:cxn modelId="{B871F0EB-9DB3-D640-AE6B-06D34E2DA871}" type="presParOf" srcId="{04D8227A-59B3-AA46-946F-27BF0CF90D1B}" destId="{FC2B5D3C-9AC2-2644-BF4B-A3F09DEEEA5E}" srcOrd="13" destOrd="0" presId="urn:microsoft.com/office/officeart/2005/8/layout/hProcess7"/>
    <dgm:cxn modelId="{5D41077F-91F7-E14C-BF97-0F57D589C86B}" type="presParOf" srcId="{04D8227A-59B3-AA46-946F-27BF0CF90D1B}" destId="{CA351197-84C1-FB4E-9F7C-2C8B2945AA78}" srcOrd="14" destOrd="0" presId="urn:microsoft.com/office/officeart/2005/8/layout/hProcess7"/>
    <dgm:cxn modelId="{352E0605-608C-344A-8F22-39C093A2E3F2}" type="presParOf" srcId="{CA351197-84C1-FB4E-9F7C-2C8B2945AA78}" destId="{6796B8B3-6EA1-C94E-99AB-58E0EB8D5F97}" srcOrd="0" destOrd="0" presId="urn:microsoft.com/office/officeart/2005/8/layout/hProcess7"/>
    <dgm:cxn modelId="{66F29115-B253-CF4C-8772-3D737EE7D953}" type="presParOf" srcId="{CA351197-84C1-FB4E-9F7C-2C8B2945AA78}" destId="{B2E45524-4475-B74F-801B-B278A247738B}" srcOrd="1" destOrd="0" presId="urn:microsoft.com/office/officeart/2005/8/layout/hProcess7"/>
    <dgm:cxn modelId="{7B078514-10FC-7A4A-9F8B-25CADE04ED19}" type="presParOf" srcId="{CA351197-84C1-FB4E-9F7C-2C8B2945AA78}" destId="{08AAC71D-041E-0247-A84C-CEDEC07416A6}" srcOrd="2" destOrd="0" presId="urn:microsoft.com/office/officeart/2005/8/layout/hProcess7"/>
    <dgm:cxn modelId="{077DFB0D-284C-4F41-8264-CAAE3ED8E032}" type="presParOf" srcId="{04D8227A-59B3-AA46-946F-27BF0CF90D1B}" destId="{8518D427-F4E3-784D-9493-7C4B6F085F49}" srcOrd="15" destOrd="0" presId="urn:microsoft.com/office/officeart/2005/8/layout/hProcess7"/>
    <dgm:cxn modelId="{ADC86A19-70C5-4548-A11A-C7C9305519D4}" type="presParOf" srcId="{04D8227A-59B3-AA46-946F-27BF0CF90D1B}" destId="{A517B307-8D02-0948-84F5-581A7EE22862}" srcOrd="16" destOrd="0" presId="urn:microsoft.com/office/officeart/2005/8/layout/hProcess7"/>
    <dgm:cxn modelId="{E3612F1A-09A1-2640-99E3-9A0099BD928C}" type="presParOf" srcId="{A517B307-8D02-0948-84F5-581A7EE22862}" destId="{EC5ED897-6DF7-4D46-A862-C4F539649D5E}" srcOrd="0" destOrd="0" presId="urn:microsoft.com/office/officeart/2005/8/layout/hProcess7"/>
    <dgm:cxn modelId="{E60BE895-4991-9341-8108-1248B7DF3E92}" type="presParOf" srcId="{A517B307-8D02-0948-84F5-581A7EE22862}" destId="{5DCDA0CA-B8D9-C343-8288-40B5DB67A9AC}" srcOrd="1" destOrd="0" presId="urn:microsoft.com/office/officeart/2005/8/layout/hProcess7"/>
    <dgm:cxn modelId="{BA98AA01-4F22-3E41-9784-332C01D4AB25}" type="presParOf" srcId="{A517B307-8D02-0948-84F5-581A7EE22862}" destId="{90A3C866-AB9C-F64F-8587-DBAFAD305CB9}"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CDA518-BC6C-454C-8425-289DBEFA6303}" type="doc">
      <dgm:prSet loTypeId="urn:microsoft.com/office/officeart/2005/8/layout/hList7" loCatId="process" qsTypeId="urn:microsoft.com/office/officeart/2005/8/quickstyle/simple1" qsCatId="simple" csTypeId="urn:microsoft.com/office/officeart/2005/8/colors/accent1_2" csCatId="accent1" phldr="1"/>
      <dgm:spPr/>
    </dgm:pt>
    <dgm:pt modelId="{82ED9815-0689-437F-AB55-8011A9589219}">
      <dgm:prSet phldrT="[Text]" custT="1"/>
      <dgm:spPr>
        <a:xfrm>
          <a:off x="3744" y="0"/>
          <a:ext cx="876537" cy="3384549"/>
        </a:xfrm>
        <a:prstGeom prst="roundRect">
          <a:avLst>
            <a:gd name="adj" fmla="val 10000"/>
          </a:avLst>
        </a:prstGeom>
        <a:solidFill>
          <a:srgbClr val="4472C4">
            <a:lumMod val="75000"/>
          </a:srgbClr>
        </a:solidFill>
        <a:ln w="12700" cap="flat" cmpd="sng" algn="ctr">
          <a:solidFill>
            <a:sysClr val="window" lastClr="FFFFFF">
              <a:hueOff val="0"/>
              <a:satOff val="0"/>
              <a:lumOff val="0"/>
              <a:alphaOff val="0"/>
            </a:sysClr>
          </a:solidFill>
          <a:prstDash val="solid"/>
          <a:miter lim="800000"/>
        </a:ln>
        <a:effectLst/>
      </dgm:spPr>
      <dgm:t>
        <a:bodyPr anchor="t"/>
        <a:lstStyle/>
        <a:p>
          <a:pPr>
            <a:buNone/>
          </a:pPr>
          <a:r>
            <a:rPr lang="en-US" sz="1800">
              <a:solidFill>
                <a:sysClr val="window" lastClr="FFFFFF"/>
              </a:solidFill>
              <a:latin typeface="Calibri" panose="020F0502020204030204"/>
              <a:ea typeface="+mn-ea"/>
              <a:cs typeface="+mn-cs"/>
            </a:rPr>
            <a:t>SESSION 1</a:t>
          </a:r>
        </a:p>
      </dgm:t>
    </dgm:pt>
    <dgm:pt modelId="{CA69EC14-8F26-4324-9465-B228833C3D9E}" type="parTrans" cxnId="{8DB8FAB8-F8BE-4232-8E1A-61CBAFE1B3A6}">
      <dgm:prSet/>
      <dgm:spPr/>
      <dgm:t>
        <a:bodyPr/>
        <a:lstStyle/>
        <a:p>
          <a:endParaRPr lang="en-US" sz="1800"/>
        </a:p>
      </dgm:t>
    </dgm:pt>
    <dgm:pt modelId="{095AE3E2-7CB6-43CA-A532-FBE35E2C2239}" type="sibTrans" cxnId="{8DB8FAB8-F8BE-4232-8E1A-61CBAFE1B3A6}">
      <dgm:prSet/>
      <dgm:spPr/>
      <dgm:t>
        <a:bodyPr/>
        <a:lstStyle/>
        <a:p>
          <a:endParaRPr lang="en-US" sz="1800"/>
        </a:p>
      </dgm:t>
    </dgm:pt>
    <dgm:pt modelId="{4F7AD0EE-0E26-4017-9F94-86272D93EFC3}">
      <dgm:prSet phldrT="[Text]" custT="1"/>
      <dgm:spPr>
        <a:xfrm>
          <a:off x="3615079" y="0"/>
          <a:ext cx="876537" cy="3384549"/>
        </a:xfrm>
        <a:prstGeom prst="roundRect">
          <a:avLst>
            <a:gd name="adj" fmla="val 10000"/>
          </a:avLst>
        </a:prstGeom>
        <a:solidFill>
          <a:srgbClr val="EAB200"/>
        </a:solidFill>
        <a:ln w="12700" cap="flat" cmpd="sng" algn="ctr">
          <a:solidFill>
            <a:sysClr val="window" lastClr="FFFFFF">
              <a:hueOff val="0"/>
              <a:satOff val="0"/>
              <a:lumOff val="0"/>
              <a:alphaOff val="0"/>
            </a:sysClr>
          </a:solidFill>
          <a:prstDash val="solid"/>
          <a:miter lim="800000"/>
        </a:ln>
        <a:effectLst/>
      </dgm:spPr>
      <dgm:t>
        <a:bodyPr anchor="t"/>
        <a:lstStyle/>
        <a:p>
          <a:pPr>
            <a:buNone/>
          </a:pPr>
          <a:r>
            <a:rPr lang="en-US" sz="1800">
              <a:solidFill>
                <a:sysClr val="window" lastClr="FFFFFF"/>
              </a:solidFill>
              <a:latin typeface="Calibri" panose="020F0502020204030204"/>
              <a:ea typeface="+mn-ea"/>
              <a:cs typeface="+mn-cs"/>
            </a:rPr>
            <a:t>SESSION</a:t>
          </a:r>
          <a:br>
            <a:rPr lang="en-US" sz="1800">
              <a:solidFill>
                <a:sysClr val="window" lastClr="FFFFFF"/>
              </a:solidFill>
              <a:latin typeface="Calibri" panose="020F0502020204030204"/>
              <a:ea typeface="+mn-ea"/>
              <a:cs typeface="+mn-cs"/>
            </a:rPr>
          </a:br>
          <a:r>
            <a:rPr lang="en-US" sz="1800">
              <a:solidFill>
                <a:sysClr val="window" lastClr="FFFFFF"/>
              </a:solidFill>
              <a:latin typeface="Calibri" panose="020F0502020204030204"/>
              <a:ea typeface="+mn-ea"/>
              <a:cs typeface="+mn-cs"/>
            </a:rPr>
            <a:t>4</a:t>
          </a:r>
        </a:p>
      </dgm:t>
    </dgm:pt>
    <dgm:pt modelId="{1B378C42-C627-4201-AE52-4BA974618512}" type="parTrans" cxnId="{EE6BF61A-B19F-4C39-8C06-B8706D9BA7BA}">
      <dgm:prSet/>
      <dgm:spPr/>
      <dgm:t>
        <a:bodyPr/>
        <a:lstStyle/>
        <a:p>
          <a:endParaRPr lang="en-US" sz="1800"/>
        </a:p>
      </dgm:t>
    </dgm:pt>
    <dgm:pt modelId="{51654D6A-95A4-4E7F-B6C4-FF063E7F512E}" type="sibTrans" cxnId="{EE6BF61A-B19F-4C39-8C06-B8706D9BA7BA}">
      <dgm:prSet/>
      <dgm:spPr/>
      <dgm:t>
        <a:bodyPr/>
        <a:lstStyle/>
        <a:p>
          <a:endParaRPr lang="en-US" sz="1800"/>
        </a:p>
      </dgm:t>
    </dgm:pt>
    <dgm:pt modelId="{DA761F70-B11F-4EA6-915D-15ADF7DDBA23}">
      <dgm:prSet phldrT="[Text]" custT="1"/>
      <dgm:spPr>
        <a:xfrm>
          <a:off x="4517912" y="0"/>
          <a:ext cx="876537" cy="3384549"/>
        </a:xfrm>
        <a:prstGeom prst="roundRect">
          <a:avLst>
            <a:gd name="adj" fmla="val 10000"/>
          </a:avLst>
        </a:prstGeom>
        <a:solidFill>
          <a:srgbClr val="EAB200"/>
        </a:solidFill>
        <a:ln w="12700" cap="flat" cmpd="sng" algn="ctr">
          <a:solidFill>
            <a:prstClr val="white">
              <a:hueOff val="0"/>
              <a:satOff val="0"/>
              <a:lumOff val="0"/>
              <a:alphaOff val="0"/>
            </a:prstClr>
          </a:solidFill>
          <a:prstDash val="solid"/>
          <a:miter lim="800000"/>
        </a:ln>
        <a:effectLst/>
      </dgm:spPr>
      <dgm:t>
        <a:bodyPr spcFirstLastPara="0" vert="horz" wrap="square" lIns="99568" tIns="99568" rIns="99568" bIns="99568" numCol="1" spcCol="1270" anchor="t" anchorCtr="0"/>
        <a:lstStyle/>
        <a:p>
          <a:pPr marL="0" lvl="0" indent="0" algn="ctr" defTabSz="622300">
            <a:lnSpc>
              <a:spcPct val="90000"/>
            </a:lnSpc>
            <a:spcBef>
              <a:spcPct val="0"/>
            </a:spcBef>
            <a:spcAft>
              <a:spcPct val="35000"/>
            </a:spcAft>
            <a:buNone/>
          </a:pPr>
          <a:endParaRPr lang="en-US" sz="1800" kern="1200">
            <a:solidFill>
              <a:prstClr val="white"/>
            </a:solidFill>
            <a:latin typeface="Calibri" panose="020F0502020204030204"/>
            <a:ea typeface="+mn-ea"/>
            <a:cs typeface="+mn-cs"/>
          </a:endParaRPr>
        </a:p>
      </dgm:t>
    </dgm:pt>
    <dgm:pt modelId="{205211D0-56BC-42B4-8B39-5E0986F07326}" type="parTrans" cxnId="{5EE004A5-3774-4BB1-B9EC-EDCC333FB895}">
      <dgm:prSet/>
      <dgm:spPr/>
      <dgm:t>
        <a:bodyPr/>
        <a:lstStyle/>
        <a:p>
          <a:endParaRPr lang="en-US" sz="1800"/>
        </a:p>
      </dgm:t>
    </dgm:pt>
    <dgm:pt modelId="{8B7B9245-1212-4EA2-8DBA-AB21D24D994E}" type="sibTrans" cxnId="{5EE004A5-3774-4BB1-B9EC-EDCC333FB895}">
      <dgm:prSet/>
      <dgm:spPr/>
      <dgm:t>
        <a:bodyPr/>
        <a:lstStyle/>
        <a:p>
          <a:endParaRPr lang="en-US" sz="1800"/>
        </a:p>
      </dgm:t>
    </dgm:pt>
    <dgm:pt modelId="{0C927F58-D0E1-4B01-A6B6-C603E890F398}">
      <dgm:prSet phldrT="[Text]" custT="1"/>
      <dgm:spPr>
        <a:xfrm>
          <a:off x="1809411" y="0"/>
          <a:ext cx="876537" cy="3384549"/>
        </a:xfrm>
        <a:prstGeom prst="roundRect">
          <a:avLst>
            <a:gd name="adj" fmla="val 10000"/>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dgm:spPr>
      <dgm:t>
        <a:bodyPr anchor="t"/>
        <a:lstStyle/>
        <a:p>
          <a:pPr>
            <a:buNone/>
          </a:pPr>
          <a:endParaRPr lang="en-US" sz="1800">
            <a:solidFill>
              <a:sysClr val="window" lastClr="FFFFFF"/>
            </a:solidFill>
            <a:latin typeface="Calibri" panose="020F0502020204030204"/>
            <a:ea typeface="+mn-ea"/>
            <a:cs typeface="+mn-cs"/>
          </a:endParaRPr>
        </a:p>
      </dgm:t>
    </dgm:pt>
    <dgm:pt modelId="{79673275-EAE9-4B21-BD17-BA2A2DC472F8}" type="parTrans" cxnId="{CB5E5B09-20CD-4245-A349-FF2971C82599}">
      <dgm:prSet/>
      <dgm:spPr/>
      <dgm:t>
        <a:bodyPr/>
        <a:lstStyle/>
        <a:p>
          <a:endParaRPr lang="en-US" sz="1800"/>
        </a:p>
      </dgm:t>
    </dgm:pt>
    <dgm:pt modelId="{91B44C06-EF03-4B80-B764-56D43105AB17}" type="sibTrans" cxnId="{CB5E5B09-20CD-4245-A349-FF2971C82599}">
      <dgm:prSet/>
      <dgm:spPr/>
      <dgm:t>
        <a:bodyPr/>
        <a:lstStyle/>
        <a:p>
          <a:endParaRPr lang="en-US" sz="1800"/>
        </a:p>
      </dgm:t>
    </dgm:pt>
    <dgm:pt modelId="{87EBC7B2-62CC-4F4D-B8F1-6913234E01AB}">
      <dgm:prSet phldrT="[Text]" custT="1"/>
      <dgm:spPr>
        <a:xfrm>
          <a:off x="5420746" y="0"/>
          <a:ext cx="876537" cy="3384549"/>
        </a:xfrm>
        <a:prstGeom prst="roundRect">
          <a:avLst>
            <a:gd name="adj" fmla="val 10000"/>
          </a:avLst>
        </a:prstGeom>
        <a:solidFill>
          <a:srgbClr val="ED7D31">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99568" tIns="99568" rIns="99568" bIns="99568" numCol="1" spcCol="1270" anchor="t" anchorCtr="0"/>
        <a:lstStyle/>
        <a:p>
          <a:pPr marL="0" lvl="0" indent="0" algn="ctr" defTabSz="622300">
            <a:lnSpc>
              <a:spcPct val="90000"/>
            </a:lnSpc>
            <a:spcBef>
              <a:spcPct val="0"/>
            </a:spcBef>
            <a:spcAft>
              <a:spcPct val="35000"/>
            </a:spcAft>
            <a:buNone/>
          </a:pPr>
          <a:endParaRPr lang="en-US" sz="1800" kern="1200">
            <a:solidFill>
              <a:prstClr val="white"/>
            </a:solidFill>
            <a:latin typeface="Calibri" panose="020F0502020204030204"/>
            <a:ea typeface="+mn-ea"/>
            <a:cs typeface="+mn-cs"/>
          </a:endParaRPr>
        </a:p>
      </dgm:t>
    </dgm:pt>
    <dgm:pt modelId="{792074DA-5FA9-4FC5-82A0-319076547753}" type="parTrans" cxnId="{2E1A1579-A6BA-476F-822B-86009E26C1D5}">
      <dgm:prSet/>
      <dgm:spPr/>
      <dgm:t>
        <a:bodyPr/>
        <a:lstStyle/>
        <a:p>
          <a:endParaRPr lang="en-US" sz="1800"/>
        </a:p>
      </dgm:t>
    </dgm:pt>
    <dgm:pt modelId="{B3C296FB-3485-4B9E-A81F-C9229475D8E6}" type="sibTrans" cxnId="{2E1A1579-A6BA-476F-822B-86009E26C1D5}">
      <dgm:prSet/>
      <dgm:spPr/>
      <dgm:t>
        <a:bodyPr/>
        <a:lstStyle/>
        <a:p>
          <a:endParaRPr lang="en-US" sz="1800"/>
        </a:p>
      </dgm:t>
    </dgm:pt>
    <dgm:pt modelId="{EDE82B6F-CA32-4C6B-8BFB-B30D12284093}">
      <dgm:prSet phldrT="[Text]" custT="1"/>
      <dgm:spPr>
        <a:xfrm>
          <a:off x="906578" y="0"/>
          <a:ext cx="876537" cy="3384549"/>
        </a:xfrm>
        <a:prstGeom prst="roundRect">
          <a:avLst>
            <a:gd name="adj" fmla="val 10000"/>
          </a:avLst>
        </a:prstGeom>
        <a:solidFill>
          <a:srgbClr val="4472C4">
            <a:lumMod val="75000"/>
          </a:srgbClr>
        </a:solidFill>
        <a:ln w="12700" cap="flat" cmpd="sng" algn="ctr">
          <a:solidFill>
            <a:sysClr val="window" lastClr="FFFFFF">
              <a:hueOff val="0"/>
              <a:satOff val="0"/>
              <a:lumOff val="0"/>
              <a:alphaOff val="0"/>
            </a:sysClr>
          </a:solidFill>
          <a:prstDash val="solid"/>
          <a:miter lim="800000"/>
        </a:ln>
        <a:effectLst/>
      </dgm:spPr>
      <dgm:t>
        <a:bodyPr lIns="0" rIns="0" anchor="t"/>
        <a:lstStyle/>
        <a:p>
          <a:pPr>
            <a:buNone/>
          </a:pPr>
          <a:r>
            <a:rPr lang="en-US" sz="1800">
              <a:solidFill>
                <a:sysClr val="window" lastClr="FFFFFF"/>
              </a:solidFill>
              <a:latin typeface="Calibri" panose="020F0502020204030204"/>
              <a:ea typeface="+mn-ea"/>
              <a:cs typeface="+mn-cs"/>
            </a:rPr>
            <a:t>SESSION</a:t>
          </a:r>
          <a:br>
            <a:rPr lang="en-US" sz="1800">
              <a:solidFill>
                <a:sysClr val="window" lastClr="FFFFFF"/>
              </a:solidFill>
              <a:latin typeface="Calibri" panose="020F0502020204030204"/>
              <a:ea typeface="+mn-ea"/>
              <a:cs typeface="+mn-cs"/>
            </a:rPr>
          </a:br>
          <a:r>
            <a:rPr lang="en-US" sz="1800">
              <a:solidFill>
                <a:sysClr val="window" lastClr="FFFFFF"/>
              </a:solidFill>
              <a:latin typeface="Calibri" panose="020F0502020204030204"/>
              <a:ea typeface="+mn-ea"/>
              <a:cs typeface="+mn-cs"/>
            </a:rPr>
            <a:t>2</a:t>
          </a:r>
          <a:endParaRPr lang="en-US" sz="1800">
            <a:solidFill>
              <a:srgbClr val="FFC000"/>
            </a:solidFill>
            <a:latin typeface="Calibri" panose="020F0502020204030204"/>
            <a:ea typeface="+mn-ea"/>
            <a:cs typeface="+mn-cs"/>
          </a:endParaRPr>
        </a:p>
      </dgm:t>
    </dgm:pt>
    <dgm:pt modelId="{9B21EF5D-1347-4E9C-B71F-5BDA8B9DA602}" type="parTrans" cxnId="{9E31DBA0-E939-49A6-A6BC-57FBA271E74D}">
      <dgm:prSet/>
      <dgm:spPr/>
      <dgm:t>
        <a:bodyPr/>
        <a:lstStyle/>
        <a:p>
          <a:endParaRPr lang="en-US" sz="1800"/>
        </a:p>
      </dgm:t>
    </dgm:pt>
    <dgm:pt modelId="{4B7087D8-60F7-45B3-90E8-83EEE7316E5B}" type="sibTrans" cxnId="{9E31DBA0-E939-49A6-A6BC-57FBA271E74D}">
      <dgm:prSet/>
      <dgm:spPr/>
      <dgm:t>
        <a:bodyPr/>
        <a:lstStyle/>
        <a:p>
          <a:endParaRPr lang="en-US" sz="1800"/>
        </a:p>
      </dgm:t>
    </dgm:pt>
    <dgm:pt modelId="{167BF358-8434-4987-B85A-37964861114E}">
      <dgm:prSet phldrT="[Text]" custT="1"/>
      <dgm:spPr>
        <a:xfrm>
          <a:off x="2712245" y="0"/>
          <a:ext cx="876537" cy="3384549"/>
        </a:xfrm>
        <a:prstGeom prst="roundRect">
          <a:avLst>
            <a:gd name="adj" fmla="val 10000"/>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dgm:spPr>
      <dgm:t>
        <a:bodyPr lIns="0" rIns="0" anchor="t"/>
        <a:lstStyle/>
        <a:p>
          <a:pPr>
            <a:buNone/>
          </a:pPr>
          <a:r>
            <a:rPr lang="en-US" sz="1800">
              <a:solidFill>
                <a:sysClr val="window" lastClr="FFFFFF"/>
              </a:solidFill>
              <a:latin typeface="Calibri" panose="020F0502020204030204"/>
              <a:ea typeface="+mn-ea"/>
              <a:cs typeface="+mn-cs"/>
            </a:rPr>
            <a:t>SESSION</a:t>
          </a:r>
          <a:br>
            <a:rPr lang="en-US" sz="1800">
              <a:solidFill>
                <a:sysClr val="window" lastClr="FFFFFF"/>
              </a:solidFill>
              <a:latin typeface="Calibri" panose="020F0502020204030204"/>
              <a:ea typeface="+mn-ea"/>
              <a:cs typeface="+mn-cs"/>
            </a:rPr>
          </a:br>
          <a:r>
            <a:rPr lang="en-US" sz="1800">
              <a:solidFill>
                <a:sysClr val="window" lastClr="FFFFFF"/>
              </a:solidFill>
              <a:latin typeface="Calibri" panose="020F0502020204030204"/>
              <a:ea typeface="+mn-ea"/>
              <a:cs typeface="+mn-cs"/>
            </a:rPr>
            <a:t>3</a:t>
          </a:r>
          <a:endParaRPr lang="en-US" sz="1800" i="1">
            <a:solidFill>
              <a:srgbClr val="FFC000"/>
            </a:solidFill>
            <a:latin typeface="Calibri" panose="020F0502020204030204"/>
            <a:ea typeface="+mn-ea"/>
            <a:cs typeface="+mn-cs"/>
          </a:endParaRPr>
        </a:p>
      </dgm:t>
    </dgm:pt>
    <dgm:pt modelId="{CAB79F3C-EB84-4F7C-A9F7-2D2507D5DBE7}" type="parTrans" cxnId="{9697DD3F-1923-415C-B9D3-CEE56720C4CC}">
      <dgm:prSet/>
      <dgm:spPr/>
      <dgm:t>
        <a:bodyPr/>
        <a:lstStyle/>
        <a:p>
          <a:endParaRPr lang="en-US" sz="1800"/>
        </a:p>
      </dgm:t>
    </dgm:pt>
    <dgm:pt modelId="{23117442-D303-468D-9B1A-74E04914477C}" type="sibTrans" cxnId="{9697DD3F-1923-415C-B9D3-CEE56720C4CC}">
      <dgm:prSet/>
      <dgm:spPr/>
      <dgm:t>
        <a:bodyPr/>
        <a:lstStyle/>
        <a:p>
          <a:endParaRPr lang="en-US" sz="1800"/>
        </a:p>
      </dgm:t>
    </dgm:pt>
    <dgm:pt modelId="{5DE23A1F-B828-4AED-93AF-CB385BE40F90}">
      <dgm:prSet phldrT="[Text]" custT="1"/>
      <dgm:spPr>
        <a:xfrm>
          <a:off x="6323579" y="0"/>
          <a:ext cx="876537" cy="3384549"/>
        </a:xfrm>
        <a:prstGeom prst="roundRect">
          <a:avLst>
            <a:gd name="adj" fmla="val 10000"/>
          </a:avLst>
        </a:prstGeom>
        <a:solidFill>
          <a:srgbClr val="ED7D31">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99568" tIns="99568" rIns="99568" bIns="99568" numCol="1" spcCol="1270" anchor="t" anchorCtr="0"/>
        <a:lstStyle/>
        <a:p>
          <a:pPr marL="0" lvl="0" indent="0" algn="ctr" defTabSz="622300">
            <a:lnSpc>
              <a:spcPct val="90000"/>
            </a:lnSpc>
            <a:spcBef>
              <a:spcPct val="0"/>
            </a:spcBef>
            <a:spcAft>
              <a:spcPct val="35000"/>
            </a:spcAft>
            <a:buNone/>
          </a:pPr>
          <a:r>
            <a:rPr lang="en-US" sz="1800" kern="1200">
              <a:solidFill>
                <a:prstClr val="white"/>
              </a:solidFill>
              <a:latin typeface="Calibri" panose="020F0502020204030204"/>
              <a:ea typeface="+mn-ea"/>
              <a:cs typeface="+mn-cs"/>
            </a:rPr>
            <a:t>SESSION</a:t>
          </a:r>
          <a:br>
            <a:rPr lang="en-US" sz="1800" kern="1200">
              <a:solidFill>
                <a:prstClr val="white"/>
              </a:solidFill>
              <a:latin typeface="Calibri" panose="020F0502020204030204"/>
              <a:ea typeface="+mn-ea"/>
              <a:cs typeface="+mn-cs"/>
            </a:rPr>
          </a:br>
          <a:r>
            <a:rPr lang="en-US" sz="1800" kern="1200">
              <a:solidFill>
                <a:prstClr val="white"/>
              </a:solidFill>
              <a:latin typeface="Calibri" panose="020F0502020204030204"/>
              <a:ea typeface="+mn-ea"/>
              <a:cs typeface="+mn-cs"/>
            </a:rPr>
            <a:t>5</a:t>
          </a:r>
        </a:p>
      </dgm:t>
    </dgm:pt>
    <dgm:pt modelId="{AC415565-C001-469D-988D-42CCD55DFDCC}" type="parTrans" cxnId="{57F181F1-6B71-4EAF-824A-3C3569D63AC5}">
      <dgm:prSet/>
      <dgm:spPr/>
      <dgm:t>
        <a:bodyPr/>
        <a:lstStyle/>
        <a:p>
          <a:endParaRPr lang="en-US" sz="1800"/>
        </a:p>
      </dgm:t>
    </dgm:pt>
    <dgm:pt modelId="{4F72BF1C-5C6D-4106-A1C4-ECB77BA1216C}" type="sibTrans" cxnId="{57F181F1-6B71-4EAF-824A-3C3569D63AC5}">
      <dgm:prSet/>
      <dgm:spPr/>
      <dgm:t>
        <a:bodyPr/>
        <a:lstStyle/>
        <a:p>
          <a:endParaRPr lang="en-US" sz="1800"/>
        </a:p>
      </dgm:t>
    </dgm:pt>
    <dgm:pt modelId="{15FAF609-EF06-4219-A9A5-579532B2B0F5}">
      <dgm:prSet phldrT="[Text]" custT="1"/>
      <dgm:spPr>
        <a:xfrm>
          <a:off x="7226413" y="0"/>
          <a:ext cx="876537" cy="3384549"/>
        </a:xfrm>
        <a:prstGeom prst="roundRect">
          <a:avLst>
            <a:gd name="adj" fmla="val 10000"/>
          </a:avLst>
        </a:prstGeom>
        <a:solidFill>
          <a:srgbClr val="44546A">
            <a:lumMod val="75000"/>
          </a:srgbClr>
        </a:solidFill>
        <a:ln w="12700" cap="flat" cmpd="sng" algn="ctr">
          <a:solidFill>
            <a:sysClr val="window" lastClr="FFFFFF">
              <a:hueOff val="0"/>
              <a:satOff val="0"/>
              <a:lumOff val="0"/>
              <a:alphaOff val="0"/>
            </a:sysClr>
          </a:solidFill>
          <a:prstDash val="solid"/>
          <a:miter lim="800000"/>
        </a:ln>
        <a:effectLst/>
      </dgm:spPr>
      <dgm:t>
        <a:bodyPr anchor="t"/>
        <a:lstStyle/>
        <a:p>
          <a:pPr>
            <a:buNone/>
          </a:pPr>
          <a:endParaRPr lang="en-US" sz="1800" i="1">
            <a:solidFill>
              <a:srgbClr val="FFC000"/>
            </a:solidFill>
            <a:latin typeface="Calibri" panose="020F0502020204030204"/>
            <a:ea typeface="+mn-ea"/>
            <a:cs typeface="+mn-cs"/>
          </a:endParaRPr>
        </a:p>
      </dgm:t>
    </dgm:pt>
    <dgm:pt modelId="{D2885B8D-6C0A-4181-92C1-3B3291BDFB29}" type="parTrans" cxnId="{49844915-79B7-4760-B8A6-6358800639E0}">
      <dgm:prSet/>
      <dgm:spPr/>
      <dgm:t>
        <a:bodyPr/>
        <a:lstStyle/>
        <a:p>
          <a:endParaRPr lang="en-US" sz="1800"/>
        </a:p>
      </dgm:t>
    </dgm:pt>
    <dgm:pt modelId="{6DF72718-445E-4FDC-B1E6-DF26AB44A9AF}" type="sibTrans" cxnId="{49844915-79B7-4760-B8A6-6358800639E0}">
      <dgm:prSet/>
      <dgm:spPr/>
      <dgm:t>
        <a:bodyPr/>
        <a:lstStyle/>
        <a:p>
          <a:endParaRPr lang="en-US" sz="1800"/>
        </a:p>
      </dgm:t>
    </dgm:pt>
    <dgm:pt modelId="{312AC8EC-3989-4E6B-A34C-4A44971F8422}">
      <dgm:prSet phldrT="[Text]" custT="1"/>
      <dgm:spPr>
        <a:xfrm>
          <a:off x="8129246" y="0"/>
          <a:ext cx="876537" cy="3384549"/>
        </a:xfrm>
        <a:prstGeom prst="roundRect">
          <a:avLst>
            <a:gd name="adj" fmla="val 10000"/>
          </a:avLst>
        </a:prstGeom>
        <a:solidFill>
          <a:srgbClr val="44546A">
            <a:lumMod val="75000"/>
          </a:srgbClr>
        </a:solidFill>
        <a:ln w="12700" cap="flat" cmpd="sng" algn="ctr">
          <a:solidFill>
            <a:sysClr val="window" lastClr="FFFFFF">
              <a:hueOff val="0"/>
              <a:satOff val="0"/>
              <a:lumOff val="0"/>
              <a:alphaOff val="0"/>
            </a:sysClr>
          </a:solidFill>
          <a:prstDash val="solid"/>
          <a:miter lim="800000"/>
        </a:ln>
        <a:effectLst/>
      </dgm:spPr>
      <dgm:t>
        <a:bodyPr anchor="t"/>
        <a:lstStyle/>
        <a:p>
          <a:pPr>
            <a:buNone/>
          </a:pPr>
          <a:r>
            <a:rPr lang="en-US" sz="1800" i="1">
              <a:solidFill>
                <a:srgbClr val="FFC000"/>
              </a:solidFill>
              <a:latin typeface="Calibri" panose="020F0502020204030204"/>
              <a:ea typeface="+mn-ea"/>
              <a:cs typeface="+mn-cs"/>
            </a:rPr>
            <a:t>Revising for the year ahead</a:t>
          </a:r>
        </a:p>
      </dgm:t>
    </dgm:pt>
    <dgm:pt modelId="{4C6EC9C3-231F-4CE7-B7C6-B9BD23DC1532}" type="parTrans" cxnId="{4A8A7912-19DD-4170-BE92-5B4CEA10F0F4}">
      <dgm:prSet/>
      <dgm:spPr/>
      <dgm:t>
        <a:bodyPr/>
        <a:lstStyle/>
        <a:p>
          <a:endParaRPr lang="en-US" sz="1800"/>
        </a:p>
      </dgm:t>
    </dgm:pt>
    <dgm:pt modelId="{9CD2B463-8A90-4055-A6A7-74FFBC8F1CA8}" type="sibTrans" cxnId="{4A8A7912-19DD-4170-BE92-5B4CEA10F0F4}">
      <dgm:prSet/>
      <dgm:spPr/>
      <dgm:t>
        <a:bodyPr/>
        <a:lstStyle/>
        <a:p>
          <a:endParaRPr lang="en-US" sz="1800"/>
        </a:p>
      </dgm:t>
    </dgm:pt>
    <dgm:pt modelId="{700DEE2E-009E-4920-8919-3EBA1BD25605}" type="pres">
      <dgm:prSet presAssocID="{76CDA518-BC6C-454C-8425-289DBEFA6303}" presName="Name0" presStyleCnt="0">
        <dgm:presLayoutVars>
          <dgm:dir/>
          <dgm:resizeHandles val="exact"/>
        </dgm:presLayoutVars>
      </dgm:prSet>
      <dgm:spPr/>
    </dgm:pt>
    <dgm:pt modelId="{6CA53C31-027B-47B6-99A7-1B4548807CCF}" type="pres">
      <dgm:prSet presAssocID="{76CDA518-BC6C-454C-8425-289DBEFA6303}" presName="fgShape" presStyleLbl="fgShp" presStyleIdx="0" presStyleCnt="1" custScaleY="72067" custLinFactNeighborX="-58" custLinFactNeighborY="5601"/>
      <dgm:spPr>
        <a:xfrm>
          <a:off x="355573" y="2806979"/>
          <a:ext cx="8288766" cy="365871"/>
        </a:xfrm>
        <a:prstGeom prst="rightArrow">
          <a:avLst/>
        </a:prstGeom>
        <a:solidFill>
          <a:srgbClr val="8679EF"/>
        </a:solidFill>
        <a:ln w="12700" cap="flat" cmpd="sng" algn="ctr">
          <a:solidFill>
            <a:sysClr val="window" lastClr="FFFFFF">
              <a:hueOff val="0"/>
              <a:satOff val="0"/>
              <a:lumOff val="0"/>
              <a:alphaOff val="0"/>
            </a:sysClr>
          </a:solidFill>
          <a:prstDash val="solid"/>
          <a:miter lim="800000"/>
        </a:ln>
        <a:effectLst/>
      </dgm:spPr>
    </dgm:pt>
    <dgm:pt modelId="{474004DD-83D6-490F-8C13-1D7113C388B6}" type="pres">
      <dgm:prSet presAssocID="{76CDA518-BC6C-454C-8425-289DBEFA6303}" presName="linComp" presStyleCnt="0"/>
      <dgm:spPr/>
    </dgm:pt>
    <dgm:pt modelId="{1596B23E-FF3A-4F13-8B81-DB82401CB8A2}" type="pres">
      <dgm:prSet presAssocID="{82ED9815-0689-437F-AB55-8011A9589219}" presName="compNode" presStyleCnt="0"/>
      <dgm:spPr/>
    </dgm:pt>
    <dgm:pt modelId="{33027701-4552-4E82-B8B5-201818F384E1}" type="pres">
      <dgm:prSet presAssocID="{82ED9815-0689-437F-AB55-8011A9589219}" presName="bkgdShape" presStyleLbl="node1" presStyleIdx="0" presStyleCnt="10"/>
      <dgm:spPr/>
    </dgm:pt>
    <dgm:pt modelId="{80C6CD21-4D30-4F02-A5E3-108A4E386C2A}" type="pres">
      <dgm:prSet presAssocID="{82ED9815-0689-437F-AB55-8011A9589219}" presName="nodeTx" presStyleLbl="node1" presStyleIdx="0" presStyleCnt="10">
        <dgm:presLayoutVars>
          <dgm:bulletEnabled val="1"/>
        </dgm:presLayoutVars>
      </dgm:prSet>
      <dgm:spPr/>
    </dgm:pt>
    <dgm:pt modelId="{76216FFC-B42E-47B5-BEF6-E584E61758BE}" type="pres">
      <dgm:prSet presAssocID="{82ED9815-0689-437F-AB55-8011A9589219}" presName="invisiNode" presStyleLbl="node1" presStyleIdx="0" presStyleCnt="10"/>
      <dgm:spPr/>
    </dgm:pt>
    <dgm:pt modelId="{0304F202-A9F3-479D-BEB1-3ABB9CCAFAF9}" type="pres">
      <dgm:prSet presAssocID="{82ED9815-0689-437F-AB55-8011A9589219}" presName="imagNode" presStyleLbl="fgImgPlace1" presStyleIdx="0" presStyleCnt="10"/>
      <dgm:spPr>
        <a:xfrm>
          <a:off x="30040" y="203072"/>
          <a:ext cx="823945" cy="1127054"/>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B403F713-81E6-4AE7-B3A1-1A307AF769A8}" type="pres">
      <dgm:prSet presAssocID="{095AE3E2-7CB6-43CA-A532-FBE35E2C2239}" presName="sibTrans" presStyleLbl="sibTrans2D1" presStyleIdx="0" presStyleCnt="0"/>
      <dgm:spPr/>
    </dgm:pt>
    <dgm:pt modelId="{B9908DC9-75CD-470F-86E2-F7B565FA29D9}" type="pres">
      <dgm:prSet presAssocID="{EDE82B6F-CA32-4C6B-8BFB-B30D12284093}" presName="compNode" presStyleCnt="0"/>
      <dgm:spPr/>
    </dgm:pt>
    <dgm:pt modelId="{FA06BBCE-464F-4266-B09B-D42E3ACE62C5}" type="pres">
      <dgm:prSet presAssocID="{EDE82B6F-CA32-4C6B-8BFB-B30D12284093}" presName="bkgdShape" presStyleLbl="node1" presStyleIdx="1" presStyleCnt="10"/>
      <dgm:spPr/>
    </dgm:pt>
    <dgm:pt modelId="{4010F67F-62A0-45F8-9086-6325303267DE}" type="pres">
      <dgm:prSet presAssocID="{EDE82B6F-CA32-4C6B-8BFB-B30D12284093}" presName="nodeTx" presStyleLbl="node1" presStyleIdx="1" presStyleCnt="10">
        <dgm:presLayoutVars>
          <dgm:bulletEnabled val="1"/>
        </dgm:presLayoutVars>
      </dgm:prSet>
      <dgm:spPr/>
    </dgm:pt>
    <dgm:pt modelId="{BA70FC0A-0E40-43D4-9CED-0E9CD2687E95}" type="pres">
      <dgm:prSet presAssocID="{EDE82B6F-CA32-4C6B-8BFB-B30D12284093}" presName="invisiNode" presStyleLbl="node1" presStyleIdx="1" presStyleCnt="10"/>
      <dgm:spPr/>
    </dgm:pt>
    <dgm:pt modelId="{AF799562-D0FE-4304-8CBE-F6EBFAE4013A}" type="pres">
      <dgm:prSet presAssocID="{EDE82B6F-CA32-4C6B-8BFB-B30D12284093}" presName="imagNode" presStyleLbl="fgImgPlace1" presStyleIdx="1" presStyleCnt="10"/>
      <dgm:spPr>
        <a:xfrm>
          <a:off x="932874" y="203072"/>
          <a:ext cx="823945" cy="1127054"/>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620E0897-60F4-4FE7-BB5B-EC1118AD18C4}" type="pres">
      <dgm:prSet presAssocID="{4B7087D8-60F7-45B3-90E8-83EEE7316E5B}" presName="sibTrans" presStyleLbl="sibTrans2D1" presStyleIdx="0" presStyleCnt="0"/>
      <dgm:spPr/>
    </dgm:pt>
    <dgm:pt modelId="{D8032356-C94D-4EB5-BD43-52AF1F0DC0DA}" type="pres">
      <dgm:prSet presAssocID="{0C927F58-D0E1-4B01-A6B6-C603E890F398}" presName="compNode" presStyleCnt="0"/>
      <dgm:spPr/>
    </dgm:pt>
    <dgm:pt modelId="{991FE780-09B4-437E-87F1-633B9F17E51A}" type="pres">
      <dgm:prSet presAssocID="{0C927F58-D0E1-4B01-A6B6-C603E890F398}" presName="bkgdShape" presStyleLbl="node1" presStyleIdx="2" presStyleCnt="10"/>
      <dgm:spPr/>
    </dgm:pt>
    <dgm:pt modelId="{9214762E-771B-4644-B4EF-48158964CAF7}" type="pres">
      <dgm:prSet presAssocID="{0C927F58-D0E1-4B01-A6B6-C603E890F398}" presName="nodeTx" presStyleLbl="node1" presStyleIdx="2" presStyleCnt="10">
        <dgm:presLayoutVars>
          <dgm:bulletEnabled val="1"/>
        </dgm:presLayoutVars>
      </dgm:prSet>
      <dgm:spPr/>
    </dgm:pt>
    <dgm:pt modelId="{FB25865C-F5C6-44CB-B4D2-3814AA594E66}" type="pres">
      <dgm:prSet presAssocID="{0C927F58-D0E1-4B01-A6B6-C603E890F398}" presName="invisiNode" presStyleLbl="node1" presStyleIdx="2" presStyleCnt="10"/>
      <dgm:spPr/>
    </dgm:pt>
    <dgm:pt modelId="{069CDC01-BE12-484D-9486-671E87A5E1A9}" type="pres">
      <dgm:prSet presAssocID="{0C927F58-D0E1-4B01-A6B6-C603E890F398}" presName="imagNode" presStyleLbl="fgImgPlace1" presStyleIdx="2" presStyleCnt="10"/>
      <dgm:spPr>
        <a:xfrm>
          <a:off x="1835708" y="203072"/>
          <a:ext cx="823945" cy="1127054"/>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1F0423FB-D68E-4585-AD64-427F976129F3}" type="pres">
      <dgm:prSet presAssocID="{91B44C06-EF03-4B80-B764-56D43105AB17}" presName="sibTrans" presStyleLbl="sibTrans2D1" presStyleIdx="0" presStyleCnt="0"/>
      <dgm:spPr/>
    </dgm:pt>
    <dgm:pt modelId="{67FA1698-9E24-4229-A2FA-F4674B67919C}" type="pres">
      <dgm:prSet presAssocID="{167BF358-8434-4987-B85A-37964861114E}" presName="compNode" presStyleCnt="0"/>
      <dgm:spPr/>
    </dgm:pt>
    <dgm:pt modelId="{2E70E187-B08A-486D-8A45-C8A232CC337A}" type="pres">
      <dgm:prSet presAssocID="{167BF358-8434-4987-B85A-37964861114E}" presName="bkgdShape" presStyleLbl="node1" presStyleIdx="3" presStyleCnt="10"/>
      <dgm:spPr/>
    </dgm:pt>
    <dgm:pt modelId="{0B0F9D5E-01B5-4D70-8912-3735DC726156}" type="pres">
      <dgm:prSet presAssocID="{167BF358-8434-4987-B85A-37964861114E}" presName="nodeTx" presStyleLbl="node1" presStyleIdx="3" presStyleCnt="10">
        <dgm:presLayoutVars>
          <dgm:bulletEnabled val="1"/>
        </dgm:presLayoutVars>
      </dgm:prSet>
      <dgm:spPr/>
    </dgm:pt>
    <dgm:pt modelId="{FC7B3C5D-EC91-4467-AF60-0E5515B36ED2}" type="pres">
      <dgm:prSet presAssocID="{167BF358-8434-4987-B85A-37964861114E}" presName="invisiNode" presStyleLbl="node1" presStyleIdx="3" presStyleCnt="10"/>
      <dgm:spPr/>
    </dgm:pt>
    <dgm:pt modelId="{640B4EA2-5D13-4CA1-86A9-3221B0994580}" type="pres">
      <dgm:prSet presAssocID="{167BF358-8434-4987-B85A-37964861114E}" presName="imagNode" presStyleLbl="fgImgPlace1" presStyleIdx="3" presStyleCnt="10"/>
      <dgm:spPr>
        <a:xfrm>
          <a:off x="2738541" y="203072"/>
          <a:ext cx="823945" cy="1127054"/>
        </a:xfrm>
        <a:prstGeom prst="ellipse">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92BB5058-E676-44FD-8396-B1C6E9350E2F}" type="pres">
      <dgm:prSet presAssocID="{23117442-D303-468D-9B1A-74E04914477C}" presName="sibTrans" presStyleLbl="sibTrans2D1" presStyleIdx="0" presStyleCnt="0"/>
      <dgm:spPr/>
    </dgm:pt>
    <dgm:pt modelId="{44F6A7E9-A24E-43F1-8876-7D150D31E9D4}" type="pres">
      <dgm:prSet presAssocID="{4F7AD0EE-0E26-4017-9F94-86272D93EFC3}" presName="compNode" presStyleCnt="0"/>
      <dgm:spPr/>
    </dgm:pt>
    <dgm:pt modelId="{0F17CE07-4E74-4F15-86EB-6C6567CBA919}" type="pres">
      <dgm:prSet presAssocID="{4F7AD0EE-0E26-4017-9F94-86272D93EFC3}" presName="bkgdShape" presStyleLbl="node1" presStyleIdx="4" presStyleCnt="10"/>
      <dgm:spPr/>
    </dgm:pt>
    <dgm:pt modelId="{8D07021B-273A-4B9A-9F4E-3DC526DA65BD}" type="pres">
      <dgm:prSet presAssocID="{4F7AD0EE-0E26-4017-9F94-86272D93EFC3}" presName="nodeTx" presStyleLbl="node1" presStyleIdx="4" presStyleCnt="10">
        <dgm:presLayoutVars>
          <dgm:bulletEnabled val="1"/>
        </dgm:presLayoutVars>
      </dgm:prSet>
      <dgm:spPr/>
    </dgm:pt>
    <dgm:pt modelId="{D5E502C2-DE8D-4346-877A-9C40A3864E73}" type="pres">
      <dgm:prSet presAssocID="{4F7AD0EE-0E26-4017-9F94-86272D93EFC3}" presName="invisiNode" presStyleLbl="node1" presStyleIdx="4" presStyleCnt="10"/>
      <dgm:spPr/>
    </dgm:pt>
    <dgm:pt modelId="{1722C8D5-9191-4617-9A5C-B2D813A9D915}" type="pres">
      <dgm:prSet presAssocID="{4F7AD0EE-0E26-4017-9F94-86272D93EFC3}" presName="imagNode" presStyleLbl="fgImgPlace1" presStyleIdx="4" presStyleCnt="10"/>
      <dgm:spPr>
        <a:xfrm>
          <a:off x="3641375" y="203072"/>
          <a:ext cx="823945" cy="1127054"/>
        </a:xfrm>
        <a:prstGeom prst="ellipse">
          <a:avLst/>
        </a:prstGeom>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EBD88C52-2018-48D1-9314-C17CB78960E1}" type="pres">
      <dgm:prSet presAssocID="{51654D6A-95A4-4E7F-B6C4-FF063E7F512E}" presName="sibTrans" presStyleLbl="sibTrans2D1" presStyleIdx="0" presStyleCnt="0"/>
      <dgm:spPr/>
    </dgm:pt>
    <dgm:pt modelId="{0F54D2C3-2473-46B1-B62D-6D975835F768}" type="pres">
      <dgm:prSet presAssocID="{DA761F70-B11F-4EA6-915D-15ADF7DDBA23}" presName="compNode" presStyleCnt="0"/>
      <dgm:spPr/>
    </dgm:pt>
    <dgm:pt modelId="{7DF9CCCA-3B9D-4598-9B0D-5726972F0780}" type="pres">
      <dgm:prSet presAssocID="{DA761F70-B11F-4EA6-915D-15ADF7DDBA23}" presName="bkgdShape" presStyleLbl="node1" presStyleIdx="5" presStyleCnt="10"/>
      <dgm:spPr>
        <a:xfrm>
          <a:off x="4517912" y="0"/>
          <a:ext cx="876537" cy="3384549"/>
        </a:xfrm>
        <a:prstGeom prst="roundRect">
          <a:avLst>
            <a:gd name="adj" fmla="val 10000"/>
          </a:avLst>
        </a:prstGeom>
      </dgm:spPr>
    </dgm:pt>
    <dgm:pt modelId="{3A3CCAAA-9391-4727-92C0-D8017A0163A3}" type="pres">
      <dgm:prSet presAssocID="{DA761F70-B11F-4EA6-915D-15ADF7DDBA23}" presName="nodeTx" presStyleLbl="node1" presStyleIdx="5" presStyleCnt="10">
        <dgm:presLayoutVars>
          <dgm:bulletEnabled val="1"/>
        </dgm:presLayoutVars>
      </dgm:prSet>
      <dgm:spPr/>
    </dgm:pt>
    <dgm:pt modelId="{57AF0E7A-6E2A-4DFD-8782-FF6ACFBFE49A}" type="pres">
      <dgm:prSet presAssocID="{DA761F70-B11F-4EA6-915D-15ADF7DDBA23}" presName="invisiNode" presStyleLbl="node1" presStyleIdx="5" presStyleCnt="10"/>
      <dgm:spPr/>
    </dgm:pt>
    <dgm:pt modelId="{0ED1F304-354B-4320-B27C-70A3951670CA}" type="pres">
      <dgm:prSet presAssocID="{DA761F70-B11F-4EA6-915D-15ADF7DDBA23}" presName="imagNode" presStyleLbl="fgImgPlace1" presStyleIdx="5" presStyleCnt="10"/>
      <dgm:spPr>
        <a:xfrm>
          <a:off x="4544208" y="203072"/>
          <a:ext cx="823945" cy="1127054"/>
        </a:xfrm>
        <a:prstGeom prst="ellipse">
          <a:avLst/>
        </a:prstGeom>
        <a:blipFill dpi="0" rotWithShape="1">
          <a:blip xmlns:r="http://schemas.openxmlformats.org/officeDocument/2006/relationships" r:embed="rId6" cstate="print">
            <a:extLst>
              <a:ext uri="{28A0092B-C50C-407E-A947-70E740481C1C}">
                <a14:useLocalDpi xmlns:a14="http://schemas.microsoft.com/office/drawing/2010/main" val="0"/>
              </a:ext>
            </a:extLst>
          </a:blip>
          <a:srcRect/>
          <a:stretch>
            <a:fillRect l="-4327" r="-3073"/>
          </a:stretch>
        </a:blipFill>
        <a:ln w="12700" cap="flat" cmpd="sng" algn="ctr">
          <a:solidFill>
            <a:sysClr val="window" lastClr="FFFFFF">
              <a:hueOff val="0"/>
              <a:satOff val="0"/>
              <a:lumOff val="0"/>
              <a:alphaOff val="0"/>
            </a:sysClr>
          </a:solidFill>
          <a:prstDash val="solid"/>
          <a:miter lim="800000"/>
        </a:ln>
        <a:effectLst/>
      </dgm:spPr>
    </dgm:pt>
    <dgm:pt modelId="{1BFDB655-8D21-4995-B102-9474CBAFCA39}" type="pres">
      <dgm:prSet presAssocID="{8B7B9245-1212-4EA2-8DBA-AB21D24D994E}" presName="sibTrans" presStyleLbl="sibTrans2D1" presStyleIdx="0" presStyleCnt="0"/>
      <dgm:spPr/>
    </dgm:pt>
    <dgm:pt modelId="{E3D4926D-D56C-4D55-82B1-FA30BBB9C0E6}" type="pres">
      <dgm:prSet presAssocID="{87EBC7B2-62CC-4F4D-B8F1-6913234E01AB}" presName="compNode" presStyleCnt="0"/>
      <dgm:spPr/>
    </dgm:pt>
    <dgm:pt modelId="{1E2AF601-0E14-41E6-A130-E7A0A9003234}" type="pres">
      <dgm:prSet presAssocID="{87EBC7B2-62CC-4F4D-B8F1-6913234E01AB}" presName="bkgdShape" presStyleLbl="node1" presStyleIdx="6" presStyleCnt="10"/>
      <dgm:spPr>
        <a:xfrm>
          <a:off x="5420746" y="0"/>
          <a:ext cx="876537" cy="3384549"/>
        </a:xfrm>
        <a:prstGeom prst="roundRect">
          <a:avLst>
            <a:gd name="adj" fmla="val 10000"/>
          </a:avLst>
        </a:prstGeom>
      </dgm:spPr>
    </dgm:pt>
    <dgm:pt modelId="{EFEA8269-3FA8-4E67-A41C-D7364A1F0F81}" type="pres">
      <dgm:prSet presAssocID="{87EBC7B2-62CC-4F4D-B8F1-6913234E01AB}" presName="nodeTx" presStyleLbl="node1" presStyleIdx="6" presStyleCnt="10">
        <dgm:presLayoutVars>
          <dgm:bulletEnabled val="1"/>
        </dgm:presLayoutVars>
      </dgm:prSet>
      <dgm:spPr/>
    </dgm:pt>
    <dgm:pt modelId="{0EA924EF-8D1F-47B0-BF16-25A8EDEA9546}" type="pres">
      <dgm:prSet presAssocID="{87EBC7B2-62CC-4F4D-B8F1-6913234E01AB}" presName="invisiNode" presStyleLbl="node1" presStyleIdx="6" presStyleCnt="10"/>
      <dgm:spPr/>
    </dgm:pt>
    <dgm:pt modelId="{92DE6F99-74F9-48AD-8F0A-3356A4758B7E}" type="pres">
      <dgm:prSet presAssocID="{87EBC7B2-62CC-4F4D-B8F1-6913234E01AB}" presName="imagNode" presStyleLbl="fgImgPlace1" presStyleIdx="6" presStyleCnt="10"/>
      <dgm:spPr>
        <a:xfrm>
          <a:off x="5447042" y="203072"/>
          <a:ext cx="823945" cy="1127054"/>
        </a:xfrm>
        <a:prstGeom prst="ellipse">
          <a:avLst/>
        </a:prstGeom>
        <a:blipFill dpi="0" rotWithShape="1">
          <a:blip xmlns:r="http://schemas.openxmlformats.org/officeDocument/2006/relationships" r:embed="rId7" cstate="print">
            <a:extLst>
              <a:ext uri="{28A0092B-C50C-407E-A947-70E740481C1C}">
                <a14:useLocalDpi xmlns:a14="http://schemas.microsoft.com/office/drawing/2010/main" val="0"/>
              </a:ext>
            </a:extLst>
          </a:blip>
          <a:srcRect/>
          <a:stretch>
            <a:fillRect l="-4117" r="-895"/>
          </a:stretch>
        </a:blipFill>
        <a:ln w="12700" cap="flat" cmpd="sng" algn="ctr">
          <a:solidFill>
            <a:sysClr val="window" lastClr="FFFFFF">
              <a:hueOff val="0"/>
              <a:satOff val="0"/>
              <a:lumOff val="0"/>
              <a:alphaOff val="0"/>
            </a:sysClr>
          </a:solidFill>
          <a:prstDash val="solid"/>
          <a:miter lim="800000"/>
        </a:ln>
        <a:effectLst/>
      </dgm:spPr>
    </dgm:pt>
    <dgm:pt modelId="{A1BE973D-2666-428F-968A-6FB64469B94A}" type="pres">
      <dgm:prSet presAssocID="{B3C296FB-3485-4B9E-A81F-C9229475D8E6}" presName="sibTrans" presStyleLbl="sibTrans2D1" presStyleIdx="0" presStyleCnt="0"/>
      <dgm:spPr/>
    </dgm:pt>
    <dgm:pt modelId="{FB0C6E0C-92BE-4A54-B44D-FD3B9DEFEEF5}" type="pres">
      <dgm:prSet presAssocID="{5DE23A1F-B828-4AED-93AF-CB385BE40F90}" presName="compNode" presStyleCnt="0"/>
      <dgm:spPr/>
    </dgm:pt>
    <dgm:pt modelId="{620747C8-B56B-4616-9A1D-BDC76FE2232C}" type="pres">
      <dgm:prSet presAssocID="{5DE23A1F-B828-4AED-93AF-CB385BE40F90}" presName="bkgdShape" presStyleLbl="node1" presStyleIdx="7" presStyleCnt="10"/>
      <dgm:spPr>
        <a:xfrm>
          <a:off x="6323579" y="0"/>
          <a:ext cx="876537" cy="3384549"/>
        </a:xfrm>
        <a:prstGeom prst="roundRect">
          <a:avLst>
            <a:gd name="adj" fmla="val 10000"/>
          </a:avLst>
        </a:prstGeom>
      </dgm:spPr>
    </dgm:pt>
    <dgm:pt modelId="{597A3276-0637-471F-8C39-62B3791F94E7}" type="pres">
      <dgm:prSet presAssocID="{5DE23A1F-B828-4AED-93AF-CB385BE40F90}" presName="nodeTx" presStyleLbl="node1" presStyleIdx="7" presStyleCnt="10">
        <dgm:presLayoutVars>
          <dgm:bulletEnabled val="1"/>
        </dgm:presLayoutVars>
      </dgm:prSet>
      <dgm:spPr/>
    </dgm:pt>
    <dgm:pt modelId="{0206AF53-D451-4267-AC81-68C6CC03F37B}" type="pres">
      <dgm:prSet presAssocID="{5DE23A1F-B828-4AED-93AF-CB385BE40F90}" presName="invisiNode" presStyleLbl="node1" presStyleIdx="7" presStyleCnt="10"/>
      <dgm:spPr/>
    </dgm:pt>
    <dgm:pt modelId="{55472D87-4270-4864-9513-C4EF84F48593}" type="pres">
      <dgm:prSet presAssocID="{5DE23A1F-B828-4AED-93AF-CB385BE40F90}" presName="imagNode" presStyleLbl="fgImgPlace1" presStyleIdx="7" presStyleCnt="10"/>
      <dgm:spPr>
        <a:xfrm>
          <a:off x="6349875" y="203072"/>
          <a:ext cx="823945" cy="1127054"/>
        </a:xfrm>
        <a:prstGeom prst="ellipse">
          <a:avLst/>
        </a:prstGeom>
        <a:blipFill dpi="0" rotWithShape="1">
          <a:blip xmlns:r="http://schemas.openxmlformats.org/officeDocument/2006/relationships" r:embed="rId8" cstate="print">
            <a:extLst>
              <a:ext uri="{28A0092B-C50C-407E-A947-70E740481C1C}">
                <a14:useLocalDpi xmlns:a14="http://schemas.microsoft.com/office/drawing/2010/main" val="0"/>
              </a:ext>
            </a:extLst>
          </a:blip>
          <a:srcRect/>
          <a:stretch>
            <a:fillRect l="-8680" r="88"/>
          </a:stretch>
        </a:blipFill>
        <a:ln w="12700" cap="flat" cmpd="sng" algn="ctr">
          <a:solidFill>
            <a:sysClr val="window" lastClr="FFFFFF">
              <a:hueOff val="0"/>
              <a:satOff val="0"/>
              <a:lumOff val="0"/>
              <a:alphaOff val="0"/>
            </a:sysClr>
          </a:solidFill>
          <a:prstDash val="solid"/>
          <a:miter lim="800000"/>
        </a:ln>
        <a:effectLst/>
      </dgm:spPr>
    </dgm:pt>
    <dgm:pt modelId="{180CC420-22A6-4967-BD0A-16B1BE5DD723}" type="pres">
      <dgm:prSet presAssocID="{4F72BF1C-5C6D-4106-A1C4-ECB77BA1216C}" presName="sibTrans" presStyleLbl="sibTrans2D1" presStyleIdx="0" presStyleCnt="0"/>
      <dgm:spPr/>
    </dgm:pt>
    <dgm:pt modelId="{3209A560-3317-4B8E-947C-607FD3DF3066}" type="pres">
      <dgm:prSet presAssocID="{15FAF609-EF06-4219-A9A5-579532B2B0F5}" presName="compNode" presStyleCnt="0"/>
      <dgm:spPr/>
    </dgm:pt>
    <dgm:pt modelId="{6C212EEF-C90E-4A39-8624-2778E48E4BE0}" type="pres">
      <dgm:prSet presAssocID="{15FAF609-EF06-4219-A9A5-579532B2B0F5}" presName="bkgdShape" presStyleLbl="node1" presStyleIdx="8" presStyleCnt="10"/>
      <dgm:spPr/>
    </dgm:pt>
    <dgm:pt modelId="{7A28B743-5308-49B7-A36D-077D307978EA}" type="pres">
      <dgm:prSet presAssocID="{15FAF609-EF06-4219-A9A5-579532B2B0F5}" presName="nodeTx" presStyleLbl="node1" presStyleIdx="8" presStyleCnt="10">
        <dgm:presLayoutVars>
          <dgm:bulletEnabled val="1"/>
        </dgm:presLayoutVars>
      </dgm:prSet>
      <dgm:spPr/>
    </dgm:pt>
    <dgm:pt modelId="{0401C330-83F7-4374-B0FE-4979745BF16D}" type="pres">
      <dgm:prSet presAssocID="{15FAF609-EF06-4219-A9A5-579532B2B0F5}" presName="invisiNode" presStyleLbl="node1" presStyleIdx="8" presStyleCnt="10"/>
      <dgm:spPr/>
    </dgm:pt>
    <dgm:pt modelId="{8B20BB08-94B1-48F9-9897-CB80CA7F6C0C}" type="pres">
      <dgm:prSet presAssocID="{15FAF609-EF06-4219-A9A5-579532B2B0F5}" presName="imagNode" presStyleLbl="fgImgPlace1" presStyleIdx="8" presStyleCnt="10"/>
      <dgm:spPr>
        <a:xfrm>
          <a:off x="7252709" y="203072"/>
          <a:ext cx="823945" cy="1127054"/>
        </a:xfrm>
        <a:prstGeom prst="ellipse">
          <a:avLst/>
        </a:prstGeom>
        <a:blipFill dpi="0" rotWithShape="1">
          <a:blip xmlns:r="http://schemas.openxmlformats.org/officeDocument/2006/relationships" r:embed="rId9"/>
          <a:srcRect/>
          <a:stretch>
            <a:fillRect l="-9662" r="-10862"/>
          </a:stretch>
        </a:blipFill>
        <a:ln w="12700" cap="flat" cmpd="sng" algn="ctr">
          <a:solidFill>
            <a:sysClr val="window" lastClr="FFFFFF">
              <a:hueOff val="0"/>
              <a:satOff val="0"/>
              <a:lumOff val="0"/>
              <a:alphaOff val="0"/>
            </a:sysClr>
          </a:solidFill>
          <a:prstDash val="solid"/>
          <a:miter lim="800000"/>
        </a:ln>
        <a:effectLst/>
      </dgm:spPr>
    </dgm:pt>
    <dgm:pt modelId="{F67F770D-9EE3-448C-A8A4-D441C2B590E5}" type="pres">
      <dgm:prSet presAssocID="{6DF72718-445E-4FDC-B1E6-DF26AB44A9AF}" presName="sibTrans" presStyleLbl="sibTrans2D1" presStyleIdx="0" presStyleCnt="0"/>
      <dgm:spPr/>
    </dgm:pt>
    <dgm:pt modelId="{DEE6476C-3C9B-4114-B5E6-B41D5B87BEDA}" type="pres">
      <dgm:prSet presAssocID="{312AC8EC-3989-4E6B-A34C-4A44971F8422}" presName="compNode" presStyleCnt="0"/>
      <dgm:spPr/>
    </dgm:pt>
    <dgm:pt modelId="{046C3189-9723-4D48-AB42-84F0840E98A7}" type="pres">
      <dgm:prSet presAssocID="{312AC8EC-3989-4E6B-A34C-4A44971F8422}" presName="bkgdShape" presStyleLbl="node1" presStyleIdx="9" presStyleCnt="10"/>
      <dgm:spPr/>
    </dgm:pt>
    <dgm:pt modelId="{D27D4B50-EAD1-4E28-BB95-5202D94609AD}" type="pres">
      <dgm:prSet presAssocID="{312AC8EC-3989-4E6B-A34C-4A44971F8422}" presName="nodeTx" presStyleLbl="node1" presStyleIdx="9" presStyleCnt="10">
        <dgm:presLayoutVars>
          <dgm:bulletEnabled val="1"/>
        </dgm:presLayoutVars>
      </dgm:prSet>
      <dgm:spPr/>
    </dgm:pt>
    <dgm:pt modelId="{7513BE1C-84BB-43A0-B14A-E852AFD3D884}" type="pres">
      <dgm:prSet presAssocID="{312AC8EC-3989-4E6B-A34C-4A44971F8422}" presName="invisiNode" presStyleLbl="node1" presStyleIdx="9" presStyleCnt="10"/>
      <dgm:spPr/>
    </dgm:pt>
    <dgm:pt modelId="{A5E4E931-3070-4D12-BE4A-A7CFF0542571}" type="pres">
      <dgm:prSet presAssocID="{312AC8EC-3989-4E6B-A34C-4A44971F8422}" presName="imagNode" presStyleLbl="fgImgPlace1" presStyleIdx="9" presStyleCnt="10"/>
      <dgm:spPr>
        <a:xfrm>
          <a:off x="8155542" y="203072"/>
          <a:ext cx="823945" cy="1127054"/>
        </a:xfrm>
        <a:prstGeom prst="ellipse">
          <a:avLst/>
        </a:prstGeom>
        <a:blipFill dpi="0" rotWithShape="1">
          <a:blip xmlns:r="http://schemas.openxmlformats.org/officeDocument/2006/relationships" r:embed="rId10" cstate="print">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Lst>
  <dgm:cxnLst>
    <dgm:cxn modelId="{CB5E5B09-20CD-4245-A349-FF2971C82599}" srcId="{76CDA518-BC6C-454C-8425-289DBEFA6303}" destId="{0C927F58-D0E1-4B01-A6B6-C603E890F398}" srcOrd="2" destOrd="0" parTransId="{79673275-EAE9-4B21-BD17-BA2A2DC472F8}" sibTransId="{91B44C06-EF03-4B80-B764-56D43105AB17}"/>
    <dgm:cxn modelId="{4A8A7912-19DD-4170-BE92-5B4CEA10F0F4}" srcId="{76CDA518-BC6C-454C-8425-289DBEFA6303}" destId="{312AC8EC-3989-4E6B-A34C-4A44971F8422}" srcOrd="9" destOrd="0" parTransId="{4C6EC9C3-231F-4CE7-B7C6-B9BD23DC1532}" sibTransId="{9CD2B463-8A90-4055-A6A7-74FFBC8F1CA8}"/>
    <dgm:cxn modelId="{1C523813-002F-4E06-BB09-C5D00C73709B}" type="presOf" srcId="{51654D6A-95A4-4E7F-B6C4-FF063E7F512E}" destId="{EBD88C52-2018-48D1-9314-C17CB78960E1}" srcOrd="0" destOrd="0" presId="urn:microsoft.com/office/officeart/2005/8/layout/hList7"/>
    <dgm:cxn modelId="{49844915-79B7-4760-B8A6-6358800639E0}" srcId="{76CDA518-BC6C-454C-8425-289DBEFA6303}" destId="{15FAF609-EF06-4219-A9A5-579532B2B0F5}" srcOrd="8" destOrd="0" parTransId="{D2885B8D-6C0A-4181-92C1-3B3291BDFB29}" sibTransId="{6DF72718-445E-4FDC-B1E6-DF26AB44A9AF}"/>
    <dgm:cxn modelId="{EE6BF61A-B19F-4C39-8C06-B8706D9BA7BA}" srcId="{76CDA518-BC6C-454C-8425-289DBEFA6303}" destId="{4F7AD0EE-0E26-4017-9F94-86272D93EFC3}" srcOrd="4" destOrd="0" parTransId="{1B378C42-C627-4201-AE52-4BA974618512}" sibTransId="{51654D6A-95A4-4E7F-B6C4-FF063E7F512E}"/>
    <dgm:cxn modelId="{12110A1E-07E5-4867-8924-79D6630C17C6}" type="presOf" srcId="{EDE82B6F-CA32-4C6B-8BFB-B30D12284093}" destId="{FA06BBCE-464F-4266-B09B-D42E3ACE62C5}" srcOrd="0" destOrd="0" presId="urn:microsoft.com/office/officeart/2005/8/layout/hList7"/>
    <dgm:cxn modelId="{83120230-15CF-4E4A-9B10-5AB8D831D9D7}" type="presOf" srcId="{EDE82B6F-CA32-4C6B-8BFB-B30D12284093}" destId="{4010F67F-62A0-45F8-9086-6325303267DE}" srcOrd="1" destOrd="0" presId="urn:microsoft.com/office/officeart/2005/8/layout/hList7"/>
    <dgm:cxn modelId="{EE1F8730-E41D-4888-8091-8ADFA9BE2D54}" type="presOf" srcId="{4F72BF1C-5C6D-4106-A1C4-ECB77BA1216C}" destId="{180CC420-22A6-4967-BD0A-16B1BE5DD723}" srcOrd="0" destOrd="0" presId="urn:microsoft.com/office/officeart/2005/8/layout/hList7"/>
    <dgm:cxn modelId="{DA375233-0C46-4FA9-B168-858D9E87495A}" type="presOf" srcId="{167BF358-8434-4987-B85A-37964861114E}" destId="{2E70E187-B08A-486D-8A45-C8A232CC337A}" srcOrd="0" destOrd="0" presId="urn:microsoft.com/office/officeart/2005/8/layout/hList7"/>
    <dgm:cxn modelId="{0F6EB633-F2B0-43E9-9D7D-147ED0CAF52B}" type="presOf" srcId="{312AC8EC-3989-4E6B-A34C-4A44971F8422}" destId="{046C3189-9723-4D48-AB42-84F0840E98A7}" srcOrd="0" destOrd="0" presId="urn:microsoft.com/office/officeart/2005/8/layout/hList7"/>
    <dgm:cxn modelId="{662FCF39-6008-4D96-84FA-337968BE560C}" type="presOf" srcId="{4B7087D8-60F7-45B3-90E8-83EEE7316E5B}" destId="{620E0897-60F4-4FE7-BB5B-EC1118AD18C4}" srcOrd="0" destOrd="0" presId="urn:microsoft.com/office/officeart/2005/8/layout/hList7"/>
    <dgm:cxn modelId="{A2D6653A-6BB0-4F5E-B478-B413DEF1F37D}" type="presOf" srcId="{4F7AD0EE-0E26-4017-9F94-86272D93EFC3}" destId="{0F17CE07-4E74-4F15-86EB-6C6567CBA919}" srcOrd="0" destOrd="0" presId="urn:microsoft.com/office/officeart/2005/8/layout/hList7"/>
    <dgm:cxn modelId="{9697DD3F-1923-415C-B9D3-CEE56720C4CC}" srcId="{76CDA518-BC6C-454C-8425-289DBEFA6303}" destId="{167BF358-8434-4987-B85A-37964861114E}" srcOrd="3" destOrd="0" parTransId="{CAB79F3C-EB84-4F7C-A9F7-2D2507D5DBE7}" sibTransId="{23117442-D303-468D-9B1A-74E04914477C}"/>
    <dgm:cxn modelId="{9289F541-01BB-4432-B9FC-11E020530607}" type="presOf" srcId="{87EBC7B2-62CC-4F4D-B8F1-6913234E01AB}" destId="{1E2AF601-0E14-41E6-A130-E7A0A9003234}" srcOrd="0" destOrd="0" presId="urn:microsoft.com/office/officeart/2005/8/layout/hList7"/>
    <dgm:cxn modelId="{1B55AB57-8769-4433-BC6D-3F99C7B9FAB0}" type="presOf" srcId="{0C927F58-D0E1-4B01-A6B6-C603E890F398}" destId="{991FE780-09B4-437E-87F1-633B9F17E51A}" srcOrd="0" destOrd="0" presId="urn:microsoft.com/office/officeart/2005/8/layout/hList7"/>
    <dgm:cxn modelId="{3010D677-843A-41AF-B19F-380B234A9644}" type="presOf" srcId="{82ED9815-0689-437F-AB55-8011A9589219}" destId="{80C6CD21-4D30-4F02-A5E3-108A4E386C2A}" srcOrd="1" destOrd="0" presId="urn:microsoft.com/office/officeart/2005/8/layout/hList7"/>
    <dgm:cxn modelId="{6EBF0958-14B8-46D6-946A-55D79E6E528B}" type="presOf" srcId="{095AE3E2-7CB6-43CA-A532-FBE35E2C2239}" destId="{B403F713-81E6-4AE7-B3A1-1A307AF769A8}" srcOrd="0" destOrd="0" presId="urn:microsoft.com/office/officeart/2005/8/layout/hList7"/>
    <dgm:cxn modelId="{2E1A1579-A6BA-476F-822B-86009E26C1D5}" srcId="{76CDA518-BC6C-454C-8425-289DBEFA6303}" destId="{87EBC7B2-62CC-4F4D-B8F1-6913234E01AB}" srcOrd="6" destOrd="0" parTransId="{792074DA-5FA9-4FC5-82A0-319076547753}" sibTransId="{B3C296FB-3485-4B9E-A81F-C9229475D8E6}"/>
    <dgm:cxn modelId="{3A168159-F514-4D05-9D15-75431E275694}" type="presOf" srcId="{DA761F70-B11F-4EA6-915D-15ADF7DDBA23}" destId="{7DF9CCCA-3B9D-4598-9B0D-5726972F0780}" srcOrd="0" destOrd="0" presId="urn:microsoft.com/office/officeart/2005/8/layout/hList7"/>
    <dgm:cxn modelId="{7AC4B77A-DAFF-4FBE-9270-9429405FB40E}" type="presOf" srcId="{91B44C06-EF03-4B80-B764-56D43105AB17}" destId="{1F0423FB-D68E-4585-AD64-427F976129F3}" srcOrd="0" destOrd="0" presId="urn:microsoft.com/office/officeart/2005/8/layout/hList7"/>
    <dgm:cxn modelId="{9E22D085-E0E9-4B1C-8A6A-C57206DF8895}" type="presOf" srcId="{5DE23A1F-B828-4AED-93AF-CB385BE40F90}" destId="{620747C8-B56B-4616-9A1D-BDC76FE2232C}" srcOrd="0" destOrd="0" presId="urn:microsoft.com/office/officeart/2005/8/layout/hList7"/>
    <dgm:cxn modelId="{9DE9A892-2074-4CBF-98B0-745517EADAE5}" type="presOf" srcId="{5DE23A1F-B828-4AED-93AF-CB385BE40F90}" destId="{597A3276-0637-471F-8C39-62B3791F94E7}" srcOrd="1" destOrd="0" presId="urn:microsoft.com/office/officeart/2005/8/layout/hList7"/>
    <dgm:cxn modelId="{36624C9E-C7BB-44F8-92F8-AF4B1AF6A923}" type="presOf" srcId="{312AC8EC-3989-4E6B-A34C-4A44971F8422}" destId="{D27D4B50-EAD1-4E28-BB95-5202D94609AD}" srcOrd="1" destOrd="0" presId="urn:microsoft.com/office/officeart/2005/8/layout/hList7"/>
    <dgm:cxn modelId="{9E31DBA0-E939-49A6-A6BC-57FBA271E74D}" srcId="{76CDA518-BC6C-454C-8425-289DBEFA6303}" destId="{EDE82B6F-CA32-4C6B-8BFB-B30D12284093}" srcOrd="1" destOrd="0" parTransId="{9B21EF5D-1347-4E9C-B71F-5BDA8B9DA602}" sibTransId="{4B7087D8-60F7-45B3-90E8-83EEE7316E5B}"/>
    <dgm:cxn modelId="{5EE004A5-3774-4BB1-B9EC-EDCC333FB895}" srcId="{76CDA518-BC6C-454C-8425-289DBEFA6303}" destId="{DA761F70-B11F-4EA6-915D-15ADF7DDBA23}" srcOrd="5" destOrd="0" parTransId="{205211D0-56BC-42B4-8B39-5E0986F07326}" sibTransId="{8B7B9245-1212-4EA2-8DBA-AB21D24D994E}"/>
    <dgm:cxn modelId="{9A3F4BAA-79D8-469B-B567-9488E3562F84}" type="presOf" srcId="{87EBC7B2-62CC-4F4D-B8F1-6913234E01AB}" destId="{EFEA8269-3FA8-4E67-A41C-D7364A1F0F81}" srcOrd="1" destOrd="0" presId="urn:microsoft.com/office/officeart/2005/8/layout/hList7"/>
    <dgm:cxn modelId="{8DB8FAB8-F8BE-4232-8E1A-61CBAFE1B3A6}" srcId="{76CDA518-BC6C-454C-8425-289DBEFA6303}" destId="{82ED9815-0689-437F-AB55-8011A9589219}" srcOrd="0" destOrd="0" parTransId="{CA69EC14-8F26-4324-9465-B228833C3D9E}" sibTransId="{095AE3E2-7CB6-43CA-A532-FBE35E2C2239}"/>
    <dgm:cxn modelId="{248B32C3-2711-45FB-A7E4-F6788733167D}" type="presOf" srcId="{DA761F70-B11F-4EA6-915D-15ADF7DDBA23}" destId="{3A3CCAAA-9391-4727-92C0-D8017A0163A3}" srcOrd="1" destOrd="0" presId="urn:microsoft.com/office/officeart/2005/8/layout/hList7"/>
    <dgm:cxn modelId="{A189E8C8-377C-4E7D-A34C-EF786E666C7D}" type="presOf" srcId="{15FAF609-EF06-4219-A9A5-579532B2B0F5}" destId="{7A28B743-5308-49B7-A36D-077D307978EA}" srcOrd="1" destOrd="0" presId="urn:microsoft.com/office/officeart/2005/8/layout/hList7"/>
    <dgm:cxn modelId="{B23DACD6-8113-4336-8719-9839AF4B1795}" type="presOf" srcId="{76CDA518-BC6C-454C-8425-289DBEFA6303}" destId="{700DEE2E-009E-4920-8919-3EBA1BD25605}" srcOrd="0" destOrd="0" presId="urn:microsoft.com/office/officeart/2005/8/layout/hList7"/>
    <dgm:cxn modelId="{FAA028D7-1DE7-4442-9490-EEB6E1171220}" type="presOf" srcId="{23117442-D303-468D-9B1A-74E04914477C}" destId="{92BB5058-E676-44FD-8396-B1C6E9350E2F}" srcOrd="0" destOrd="0" presId="urn:microsoft.com/office/officeart/2005/8/layout/hList7"/>
    <dgm:cxn modelId="{52FD1BD9-942B-42FC-89C4-CA1C6D6A324F}" type="presOf" srcId="{82ED9815-0689-437F-AB55-8011A9589219}" destId="{33027701-4552-4E82-B8B5-201818F384E1}" srcOrd="0" destOrd="0" presId="urn:microsoft.com/office/officeart/2005/8/layout/hList7"/>
    <dgm:cxn modelId="{EF3EC2E4-CF1B-43F2-BD80-5F80F6C32568}" type="presOf" srcId="{6DF72718-445E-4FDC-B1E6-DF26AB44A9AF}" destId="{F67F770D-9EE3-448C-A8A4-D441C2B590E5}" srcOrd="0" destOrd="0" presId="urn:microsoft.com/office/officeart/2005/8/layout/hList7"/>
    <dgm:cxn modelId="{CA9346E7-D6F8-4EA2-9D92-51AAA605F8DD}" type="presOf" srcId="{0C927F58-D0E1-4B01-A6B6-C603E890F398}" destId="{9214762E-771B-4644-B4EF-48158964CAF7}" srcOrd="1" destOrd="0" presId="urn:microsoft.com/office/officeart/2005/8/layout/hList7"/>
    <dgm:cxn modelId="{815729E8-E25D-4A72-BD47-FE40CD2B80FE}" type="presOf" srcId="{167BF358-8434-4987-B85A-37964861114E}" destId="{0B0F9D5E-01B5-4D70-8912-3735DC726156}" srcOrd="1" destOrd="0" presId="urn:microsoft.com/office/officeart/2005/8/layout/hList7"/>
    <dgm:cxn modelId="{4E5399E9-945F-4B4C-8FE5-B460E55BC7AD}" type="presOf" srcId="{B3C296FB-3485-4B9E-A81F-C9229475D8E6}" destId="{A1BE973D-2666-428F-968A-6FB64469B94A}" srcOrd="0" destOrd="0" presId="urn:microsoft.com/office/officeart/2005/8/layout/hList7"/>
    <dgm:cxn modelId="{703063F1-FCA8-493B-B8AE-11DB8560AFD4}" type="presOf" srcId="{15FAF609-EF06-4219-A9A5-579532B2B0F5}" destId="{6C212EEF-C90E-4A39-8624-2778E48E4BE0}" srcOrd="0" destOrd="0" presId="urn:microsoft.com/office/officeart/2005/8/layout/hList7"/>
    <dgm:cxn modelId="{57F181F1-6B71-4EAF-824A-3C3569D63AC5}" srcId="{76CDA518-BC6C-454C-8425-289DBEFA6303}" destId="{5DE23A1F-B828-4AED-93AF-CB385BE40F90}" srcOrd="7" destOrd="0" parTransId="{AC415565-C001-469D-988D-42CCD55DFDCC}" sibTransId="{4F72BF1C-5C6D-4106-A1C4-ECB77BA1216C}"/>
    <dgm:cxn modelId="{05E35DFB-AF70-4C1D-96C7-B8BC87201543}" type="presOf" srcId="{4F7AD0EE-0E26-4017-9F94-86272D93EFC3}" destId="{8D07021B-273A-4B9A-9F4E-3DC526DA65BD}" srcOrd="1" destOrd="0" presId="urn:microsoft.com/office/officeart/2005/8/layout/hList7"/>
    <dgm:cxn modelId="{C49DCCFE-1215-498E-A1C6-A1A823895249}" type="presOf" srcId="{8B7B9245-1212-4EA2-8DBA-AB21D24D994E}" destId="{1BFDB655-8D21-4995-B102-9474CBAFCA39}" srcOrd="0" destOrd="0" presId="urn:microsoft.com/office/officeart/2005/8/layout/hList7"/>
    <dgm:cxn modelId="{66403882-303E-4DBA-9699-723003DCA811}" type="presParOf" srcId="{700DEE2E-009E-4920-8919-3EBA1BD25605}" destId="{6CA53C31-027B-47B6-99A7-1B4548807CCF}" srcOrd="0" destOrd="0" presId="urn:microsoft.com/office/officeart/2005/8/layout/hList7"/>
    <dgm:cxn modelId="{B21CE3E0-C884-4071-8CF9-BB24C702A3A3}" type="presParOf" srcId="{700DEE2E-009E-4920-8919-3EBA1BD25605}" destId="{474004DD-83D6-490F-8C13-1D7113C388B6}" srcOrd="1" destOrd="0" presId="urn:microsoft.com/office/officeart/2005/8/layout/hList7"/>
    <dgm:cxn modelId="{576714EA-F462-4ED6-A2E0-876FC6A1C845}" type="presParOf" srcId="{474004DD-83D6-490F-8C13-1D7113C388B6}" destId="{1596B23E-FF3A-4F13-8B81-DB82401CB8A2}" srcOrd="0" destOrd="0" presId="urn:microsoft.com/office/officeart/2005/8/layout/hList7"/>
    <dgm:cxn modelId="{ADB3E9FF-1F6E-4560-97E7-BA3ED5CC3BF9}" type="presParOf" srcId="{1596B23E-FF3A-4F13-8B81-DB82401CB8A2}" destId="{33027701-4552-4E82-B8B5-201818F384E1}" srcOrd="0" destOrd="0" presId="urn:microsoft.com/office/officeart/2005/8/layout/hList7"/>
    <dgm:cxn modelId="{CD3ED116-738E-4F22-8EA0-8DB8380FF554}" type="presParOf" srcId="{1596B23E-FF3A-4F13-8B81-DB82401CB8A2}" destId="{80C6CD21-4D30-4F02-A5E3-108A4E386C2A}" srcOrd="1" destOrd="0" presId="urn:microsoft.com/office/officeart/2005/8/layout/hList7"/>
    <dgm:cxn modelId="{7BAE6B39-95C9-4FC9-857C-00F0D6EFBCF7}" type="presParOf" srcId="{1596B23E-FF3A-4F13-8B81-DB82401CB8A2}" destId="{76216FFC-B42E-47B5-BEF6-E584E61758BE}" srcOrd="2" destOrd="0" presId="urn:microsoft.com/office/officeart/2005/8/layout/hList7"/>
    <dgm:cxn modelId="{58F46BE4-B062-43B3-BDE6-367C05645391}" type="presParOf" srcId="{1596B23E-FF3A-4F13-8B81-DB82401CB8A2}" destId="{0304F202-A9F3-479D-BEB1-3ABB9CCAFAF9}" srcOrd="3" destOrd="0" presId="urn:microsoft.com/office/officeart/2005/8/layout/hList7"/>
    <dgm:cxn modelId="{4A140DCC-F06D-45F8-95F1-717FE5C1855A}" type="presParOf" srcId="{474004DD-83D6-490F-8C13-1D7113C388B6}" destId="{B403F713-81E6-4AE7-B3A1-1A307AF769A8}" srcOrd="1" destOrd="0" presId="urn:microsoft.com/office/officeart/2005/8/layout/hList7"/>
    <dgm:cxn modelId="{739EE2BA-509C-41D9-86BC-778E57F80E3B}" type="presParOf" srcId="{474004DD-83D6-490F-8C13-1D7113C388B6}" destId="{B9908DC9-75CD-470F-86E2-F7B565FA29D9}" srcOrd="2" destOrd="0" presId="urn:microsoft.com/office/officeart/2005/8/layout/hList7"/>
    <dgm:cxn modelId="{77B5E5A5-E487-46A5-B2F2-FA2FD213398D}" type="presParOf" srcId="{B9908DC9-75CD-470F-86E2-F7B565FA29D9}" destId="{FA06BBCE-464F-4266-B09B-D42E3ACE62C5}" srcOrd="0" destOrd="0" presId="urn:microsoft.com/office/officeart/2005/8/layout/hList7"/>
    <dgm:cxn modelId="{3669B955-F869-4689-9990-748586B2BF9D}" type="presParOf" srcId="{B9908DC9-75CD-470F-86E2-F7B565FA29D9}" destId="{4010F67F-62A0-45F8-9086-6325303267DE}" srcOrd="1" destOrd="0" presId="urn:microsoft.com/office/officeart/2005/8/layout/hList7"/>
    <dgm:cxn modelId="{6E801378-E0C0-4ADD-9F21-8E674A2EE1DB}" type="presParOf" srcId="{B9908DC9-75CD-470F-86E2-F7B565FA29D9}" destId="{BA70FC0A-0E40-43D4-9CED-0E9CD2687E95}" srcOrd="2" destOrd="0" presId="urn:microsoft.com/office/officeart/2005/8/layout/hList7"/>
    <dgm:cxn modelId="{01ABC13A-4364-45E2-858D-86FABCB82333}" type="presParOf" srcId="{B9908DC9-75CD-470F-86E2-F7B565FA29D9}" destId="{AF799562-D0FE-4304-8CBE-F6EBFAE4013A}" srcOrd="3" destOrd="0" presId="urn:microsoft.com/office/officeart/2005/8/layout/hList7"/>
    <dgm:cxn modelId="{1398982A-7E5E-4B53-B7F6-C7AE4EC43CDA}" type="presParOf" srcId="{474004DD-83D6-490F-8C13-1D7113C388B6}" destId="{620E0897-60F4-4FE7-BB5B-EC1118AD18C4}" srcOrd="3" destOrd="0" presId="urn:microsoft.com/office/officeart/2005/8/layout/hList7"/>
    <dgm:cxn modelId="{0C2C912C-2644-4E66-84B1-678A2933A000}" type="presParOf" srcId="{474004DD-83D6-490F-8C13-1D7113C388B6}" destId="{D8032356-C94D-4EB5-BD43-52AF1F0DC0DA}" srcOrd="4" destOrd="0" presId="urn:microsoft.com/office/officeart/2005/8/layout/hList7"/>
    <dgm:cxn modelId="{ACA8A327-9C8E-48CA-A1A4-47FCEA08AED4}" type="presParOf" srcId="{D8032356-C94D-4EB5-BD43-52AF1F0DC0DA}" destId="{991FE780-09B4-437E-87F1-633B9F17E51A}" srcOrd="0" destOrd="0" presId="urn:microsoft.com/office/officeart/2005/8/layout/hList7"/>
    <dgm:cxn modelId="{3E8D3153-4902-4375-B1B4-02C8FC7C3773}" type="presParOf" srcId="{D8032356-C94D-4EB5-BD43-52AF1F0DC0DA}" destId="{9214762E-771B-4644-B4EF-48158964CAF7}" srcOrd="1" destOrd="0" presId="urn:microsoft.com/office/officeart/2005/8/layout/hList7"/>
    <dgm:cxn modelId="{7A22D462-C0CB-492D-B8E6-D6C66F58E294}" type="presParOf" srcId="{D8032356-C94D-4EB5-BD43-52AF1F0DC0DA}" destId="{FB25865C-F5C6-44CB-B4D2-3814AA594E66}" srcOrd="2" destOrd="0" presId="urn:microsoft.com/office/officeart/2005/8/layout/hList7"/>
    <dgm:cxn modelId="{3F793554-E02B-4EED-9870-85B933AC3EC9}" type="presParOf" srcId="{D8032356-C94D-4EB5-BD43-52AF1F0DC0DA}" destId="{069CDC01-BE12-484D-9486-671E87A5E1A9}" srcOrd="3" destOrd="0" presId="urn:microsoft.com/office/officeart/2005/8/layout/hList7"/>
    <dgm:cxn modelId="{159B6F88-28B4-45BC-89E8-3CCC2E681A7B}" type="presParOf" srcId="{474004DD-83D6-490F-8C13-1D7113C388B6}" destId="{1F0423FB-D68E-4585-AD64-427F976129F3}" srcOrd="5" destOrd="0" presId="urn:microsoft.com/office/officeart/2005/8/layout/hList7"/>
    <dgm:cxn modelId="{0F1ACEAF-F5E4-4E22-A734-2CAFC017B0F5}" type="presParOf" srcId="{474004DD-83D6-490F-8C13-1D7113C388B6}" destId="{67FA1698-9E24-4229-A2FA-F4674B67919C}" srcOrd="6" destOrd="0" presId="urn:microsoft.com/office/officeart/2005/8/layout/hList7"/>
    <dgm:cxn modelId="{BFF05C29-CB5D-4D76-8A86-F26D6D98F497}" type="presParOf" srcId="{67FA1698-9E24-4229-A2FA-F4674B67919C}" destId="{2E70E187-B08A-486D-8A45-C8A232CC337A}" srcOrd="0" destOrd="0" presId="urn:microsoft.com/office/officeart/2005/8/layout/hList7"/>
    <dgm:cxn modelId="{57EA0B2B-A5B4-40B9-AAFA-69AAD083ECF7}" type="presParOf" srcId="{67FA1698-9E24-4229-A2FA-F4674B67919C}" destId="{0B0F9D5E-01B5-4D70-8912-3735DC726156}" srcOrd="1" destOrd="0" presId="urn:microsoft.com/office/officeart/2005/8/layout/hList7"/>
    <dgm:cxn modelId="{B2C9B959-64C7-4AD9-8B93-9A3DAB8F01EF}" type="presParOf" srcId="{67FA1698-9E24-4229-A2FA-F4674B67919C}" destId="{FC7B3C5D-EC91-4467-AF60-0E5515B36ED2}" srcOrd="2" destOrd="0" presId="urn:microsoft.com/office/officeart/2005/8/layout/hList7"/>
    <dgm:cxn modelId="{91981C83-5779-402E-911B-650A1A3F4753}" type="presParOf" srcId="{67FA1698-9E24-4229-A2FA-F4674B67919C}" destId="{640B4EA2-5D13-4CA1-86A9-3221B0994580}" srcOrd="3" destOrd="0" presId="urn:microsoft.com/office/officeart/2005/8/layout/hList7"/>
    <dgm:cxn modelId="{ECAA67DF-CA90-43D9-9DB1-6F1A74162E92}" type="presParOf" srcId="{474004DD-83D6-490F-8C13-1D7113C388B6}" destId="{92BB5058-E676-44FD-8396-B1C6E9350E2F}" srcOrd="7" destOrd="0" presId="urn:microsoft.com/office/officeart/2005/8/layout/hList7"/>
    <dgm:cxn modelId="{3C7FFDC0-80FD-4C41-861C-CA7010089CD8}" type="presParOf" srcId="{474004DD-83D6-490F-8C13-1D7113C388B6}" destId="{44F6A7E9-A24E-43F1-8876-7D150D31E9D4}" srcOrd="8" destOrd="0" presId="urn:microsoft.com/office/officeart/2005/8/layout/hList7"/>
    <dgm:cxn modelId="{D98C04F7-3BE5-4957-A160-ECFCEBAA1206}" type="presParOf" srcId="{44F6A7E9-A24E-43F1-8876-7D150D31E9D4}" destId="{0F17CE07-4E74-4F15-86EB-6C6567CBA919}" srcOrd="0" destOrd="0" presId="urn:microsoft.com/office/officeart/2005/8/layout/hList7"/>
    <dgm:cxn modelId="{7B5F780B-4FA8-448F-BF8F-32E316FC322A}" type="presParOf" srcId="{44F6A7E9-A24E-43F1-8876-7D150D31E9D4}" destId="{8D07021B-273A-4B9A-9F4E-3DC526DA65BD}" srcOrd="1" destOrd="0" presId="urn:microsoft.com/office/officeart/2005/8/layout/hList7"/>
    <dgm:cxn modelId="{52BB9FE3-6F98-4F15-8CF5-CF6B851B8768}" type="presParOf" srcId="{44F6A7E9-A24E-43F1-8876-7D150D31E9D4}" destId="{D5E502C2-DE8D-4346-877A-9C40A3864E73}" srcOrd="2" destOrd="0" presId="urn:microsoft.com/office/officeart/2005/8/layout/hList7"/>
    <dgm:cxn modelId="{3E1C65BF-65DF-485C-9773-79176B2FEA13}" type="presParOf" srcId="{44F6A7E9-A24E-43F1-8876-7D150D31E9D4}" destId="{1722C8D5-9191-4617-9A5C-B2D813A9D915}" srcOrd="3" destOrd="0" presId="urn:microsoft.com/office/officeart/2005/8/layout/hList7"/>
    <dgm:cxn modelId="{F6D15635-6391-4AD5-A336-4B0919D2BDE9}" type="presParOf" srcId="{474004DD-83D6-490F-8C13-1D7113C388B6}" destId="{EBD88C52-2018-48D1-9314-C17CB78960E1}" srcOrd="9" destOrd="0" presId="urn:microsoft.com/office/officeart/2005/8/layout/hList7"/>
    <dgm:cxn modelId="{86F11F4F-4986-44B2-886B-ED889141033C}" type="presParOf" srcId="{474004DD-83D6-490F-8C13-1D7113C388B6}" destId="{0F54D2C3-2473-46B1-B62D-6D975835F768}" srcOrd="10" destOrd="0" presId="urn:microsoft.com/office/officeart/2005/8/layout/hList7"/>
    <dgm:cxn modelId="{1B46EDC0-1EFA-4404-867C-2DE321C3941C}" type="presParOf" srcId="{0F54D2C3-2473-46B1-B62D-6D975835F768}" destId="{7DF9CCCA-3B9D-4598-9B0D-5726972F0780}" srcOrd="0" destOrd="0" presId="urn:microsoft.com/office/officeart/2005/8/layout/hList7"/>
    <dgm:cxn modelId="{932D6225-ECA7-48A1-8AC3-E8391D5A6D67}" type="presParOf" srcId="{0F54D2C3-2473-46B1-B62D-6D975835F768}" destId="{3A3CCAAA-9391-4727-92C0-D8017A0163A3}" srcOrd="1" destOrd="0" presId="urn:microsoft.com/office/officeart/2005/8/layout/hList7"/>
    <dgm:cxn modelId="{6D5BE0D7-3A8A-4615-8013-C7014C3BB980}" type="presParOf" srcId="{0F54D2C3-2473-46B1-B62D-6D975835F768}" destId="{57AF0E7A-6E2A-4DFD-8782-FF6ACFBFE49A}" srcOrd="2" destOrd="0" presId="urn:microsoft.com/office/officeart/2005/8/layout/hList7"/>
    <dgm:cxn modelId="{6983BF68-DA04-47C2-872B-ED9741F91E89}" type="presParOf" srcId="{0F54D2C3-2473-46B1-B62D-6D975835F768}" destId="{0ED1F304-354B-4320-B27C-70A3951670CA}" srcOrd="3" destOrd="0" presId="urn:microsoft.com/office/officeart/2005/8/layout/hList7"/>
    <dgm:cxn modelId="{3DC5EE6C-13AE-448D-BC35-F9077B5F0D9F}" type="presParOf" srcId="{474004DD-83D6-490F-8C13-1D7113C388B6}" destId="{1BFDB655-8D21-4995-B102-9474CBAFCA39}" srcOrd="11" destOrd="0" presId="urn:microsoft.com/office/officeart/2005/8/layout/hList7"/>
    <dgm:cxn modelId="{8F64572C-707B-4316-8346-9E46ED72F008}" type="presParOf" srcId="{474004DD-83D6-490F-8C13-1D7113C388B6}" destId="{E3D4926D-D56C-4D55-82B1-FA30BBB9C0E6}" srcOrd="12" destOrd="0" presId="urn:microsoft.com/office/officeart/2005/8/layout/hList7"/>
    <dgm:cxn modelId="{52002706-CA26-4E3D-988D-5EF5CAD3E5A9}" type="presParOf" srcId="{E3D4926D-D56C-4D55-82B1-FA30BBB9C0E6}" destId="{1E2AF601-0E14-41E6-A130-E7A0A9003234}" srcOrd="0" destOrd="0" presId="urn:microsoft.com/office/officeart/2005/8/layout/hList7"/>
    <dgm:cxn modelId="{AB0A17C8-F40C-4C66-B3B1-FE7946E18ADF}" type="presParOf" srcId="{E3D4926D-D56C-4D55-82B1-FA30BBB9C0E6}" destId="{EFEA8269-3FA8-4E67-A41C-D7364A1F0F81}" srcOrd="1" destOrd="0" presId="urn:microsoft.com/office/officeart/2005/8/layout/hList7"/>
    <dgm:cxn modelId="{BB5D29CE-4D9B-4FE8-B68C-95EDF68E8100}" type="presParOf" srcId="{E3D4926D-D56C-4D55-82B1-FA30BBB9C0E6}" destId="{0EA924EF-8D1F-47B0-BF16-25A8EDEA9546}" srcOrd="2" destOrd="0" presId="urn:microsoft.com/office/officeart/2005/8/layout/hList7"/>
    <dgm:cxn modelId="{5301C4CD-C833-4852-85DF-E4E7F351527B}" type="presParOf" srcId="{E3D4926D-D56C-4D55-82B1-FA30BBB9C0E6}" destId="{92DE6F99-74F9-48AD-8F0A-3356A4758B7E}" srcOrd="3" destOrd="0" presId="urn:microsoft.com/office/officeart/2005/8/layout/hList7"/>
    <dgm:cxn modelId="{32C9FEE3-FF3F-42FB-94AF-6AC4184FCA5F}" type="presParOf" srcId="{474004DD-83D6-490F-8C13-1D7113C388B6}" destId="{A1BE973D-2666-428F-968A-6FB64469B94A}" srcOrd="13" destOrd="0" presId="urn:microsoft.com/office/officeart/2005/8/layout/hList7"/>
    <dgm:cxn modelId="{72F058A5-26DF-48B8-AD0E-38C631F67876}" type="presParOf" srcId="{474004DD-83D6-490F-8C13-1D7113C388B6}" destId="{FB0C6E0C-92BE-4A54-B44D-FD3B9DEFEEF5}" srcOrd="14" destOrd="0" presId="urn:microsoft.com/office/officeart/2005/8/layout/hList7"/>
    <dgm:cxn modelId="{B0AC9F55-4FF6-4068-AE6D-C934ED6BBA53}" type="presParOf" srcId="{FB0C6E0C-92BE-4A54-B44D-FD3B9DEFEEF5}" destId="{620747C8-B56B-4616-9A1D-BDC76FE2232C}" srcOrd="0" destOrd="0" presId="urn:microsoft.com/office/officeart/2005/8/layout/hList7"/>
    <dgm:cxn modelId="{3C3F168E-D671-4E08-A2ED-B89654CD24F3}" type="presParOf" srcId="{FB0C6E0C-92BE-4A54-B44D-FD3B9DEFEEF5}" destId="{597A3276-0637-471F-8C39-62B3791F94E7}" srcOrd="1" destOrd="0" presId="urn:microsoft.com/office/officeart/2005/8/layout/hList7"/>
    <dgm:cxn modelId="{27EA8704-AFA0-4ADA-92E3-E83C6782268A}" type="presParOf" srcId="{FB0C6E0C-92BE-4A54-B44D-FD3B9DEFEEF5}" destId="{0206AF53-D451-4267-AC81-68C6CC03F37B}" srcOrd="2" destOrd="0" presId="urn:microsoft.com/office/officeart/2005/8/layout/hList7"/>
    <dgm:cxn modelId="{16AD9D15-9178-457B-AEDE-DD7191634009}" type="presParOf" srcId="{FB0C6E0C-92BE-4A54-B44D-FD3B9DEFEEF5}" destId="{55472D87-4270-4864-9513-C4EF84F48593}" srcOrd="3" destOrd="0" presId="urn:microsoft.com/office/officeart/2005/8/layout/hList7"/>
    <dgm:cxn modelId="{F32EAFD5-1F1B-4AAF-8F05-5C2E795012EF}" type="presParOf" srcId="{474004DD-83D6-490F-8C13-1D7113C388B6}" destId="{180CC420-22A6-4967-BD0A-16B1BE5DD723}" srcOrd="15" destOrd="0" presId="urn:microsoft.com/office/officeart/2005/8/layout/hList7"/>
    <dgm:cxn modelId="{4505E924-BFF2-48B1-BFC8-4A12C750276B}" type="presParOf" srcId="{474004DD-83D6-490F-8C13-1D7113C388B6}" destId="{3209A560-3317-4B8E-947C-607FD3DF3066}" srcOrd="16" destOrd="0" presId="urn:microsoft.com/office/officeart/2005/8/layout/hList7"/>
    <dgm:cxn modelId="{6C64D894-0B16-414C-A0AD-3DBBA4BBB9CC}" type="presParOf" srcId="{3209A560-3317-4B8E-947C-607FD3DF3066}" destId="{6C212EEF-C90E-4A39-8624-2778E48E4BE0}" srcOrd="0" destOrd="0" presId="urn:microsoft.com/office/officeart/2005/8/layout/hList7"/>
    <dgm:cxn modelId="{D18A45E4-F0A5-4611-82BB-87D15304EEDE}" type="presParOf" srcId="{3209A560-3317-4B8E-947C-607FD3DF3066}" destId="{7A28B743-5308-49B7-A36D-077D307978EA}" srcOrd="1" destOrd="0" presId="urn:microsoft.com/office/officeart/2005/8/layout/hList7"/>
    <dgm:cxn modelId="{2D616029-4C72-4BB1-B0B9-0FF20143F3DF}" type="presParOf" srcId="{3209A560-3317-4B8E-947C-607FD3DF3066}" destId="{0401C330-83F7-4374-B0FE-4979745BF16D}" srcOrd="2" destOrd="0" presId="urn:microsoft.com/office/officeart/2005/8/layout/hList7"/>
    <dgm:cxn modelId="{98DF5B9A-D061-4470-8381-7C31CD34D816}" type="presParOf" srcId="{3209A560-3317-4B8E-947C-607FD3DF3066}" destId="{8B20BB08-94B1-48F9-9897-CB80CA7F6C0C}" srcOrd="3" destOrd="0" presId="urn:microsoft.com/office/officeart/2005/8/layout/hList7"/>
    <dgm:cxn modelId="{E8B4E76D-C3F5-4757-AC62-C9BE7DFE6675}" type="presParOf" srcId="{474004DD-83D6-490F-8C13-1D7113C388B6}" destId="{F67F770D-9EE3-448C-A8A4-D441C2B590E5}" srcOrd="17" destOrd="0" presId="urn:microsoft.com/office/officeart/2005/8/layout/hList7"/>
    <dgm:cxn modelId="{49984D9D-FCF4-423B-A68F-D56B759D228D}" type="presParOf" srcId="{474004DD-83D6-490F-8C13-1D7113C388B6}" destId="{DEE6476C-3C9B-4114-B5E6-B41D5B87BEDA}" srcOrd="18" destOrd="0" presId="urn:microsoft.com/office/officeart/2005/8/layout/hList7"/>
    <dgm:cxn modelId="{A7C0BC45-94A0-4472-BE9A-146783C8ED9D}" type="presParOf" srcId="{DEE6476C-3C9B-4114-B5E6-B41D5B87BEDA}" destId="{046C3189-9723-4D48-AB42-84F0840E98A7}" srcOrd="0" destOrd="0" presId="urn:microsoft.com/office/officeart/2005/8/layout/hList7"/>
    <dgm:cxn modelId="{F0794833-436C-4318-A147-A3D52A7C0E9C}" type="presParOf" srcId="{DEE6476C-3C9B-4114-B5E6-B41D5B87BEDA}" destId="{D27D4B50-EAD1-4E28-BB95-5202D94609AD}" srcOrd="1" destOrd="0" presId="urn:microsoft.com/office/officeart/2005/8/layout/hList7"/>
    <dgm:cxn modelId="{BDB11796-FF95-44AF-B1F0-EA6360747B0E}" type="presParOf" srcId="{DEE6476C-3C9B-4114-B5E6-B41D5B87BEDA}" destId="{7513BE1C-84BB-43A0-B14A-E852AFD3D884}" srcOrd="2" destOrd="0" presId="urn:microsoft.com/office/officeart/2005/8/layout/hList7"/>
    <dgm:cxn modelId="{D1FB12FD-85BD-4996-91D5-57AB2DAB9996}" type="presParOf" srcId="{DEE6476C-3C9B-4114-B5E6-B41D5B87BEDA}" destId="{A5E4E931-3070-4D12-BE4A-A7CFF054257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BF803-45EF-AA42-BDD2-E75CD6532912}">
      <dsp:nvSpPr>
        <dsp:cNvPr id="0" name=""/>
        <dsp:cNvSpPr/>
      </dsp:nvSpPr>
      <dsp:spPr>
        <a:xfrm>
          <a:off x="4119"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kern="1200">
              <a:solidFill>
                <a:sysClr val="windowText" lastClr="000000">
                  <a:hueOff val="0"/>
                  <a:satOff val="0"/>
                  <a:lumOff val="0"/>
                  <a:alphaOff val="0"/>
                </a:sysClr>
              </a:solidFill>
              <a:latin typeface="Century Gothic" panose="020B0502020202020204"/>
              <a:ea typeface="+mn-ea"/>
              <a:cs typeface="+mn-cs"/>
            </a:rPr>
            <a:t>Homework</a:t>
          </a:r>
        </a:p>
      </dsp:txBody>
      <dsp:txXfrm rot="16200000">
        <a:off x="-555467" y="1737053"/>
        <a:ext cx="1406827" cy="279227"/>
      </dsp:txXfrm>
    </dsp:sp>
    <dsp:sp modelId="{971673C2-F47C-2B46-A180-42AE3DADCE7D}">
      <dsp:nvSpPr>
        <dsp:cNvPr id="0" name=""/>
        <dsp:cNvSpPr/>
      </dsp:nvSpPr>
      <dsp:spPr>
        <a:xfrm>
          <a:off x="291772" y="1169040"/>
          <a:ext cx="1071507" cy="1725918"/>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45720" tIns="44577" rIns="0" bIns="0" numCol="1" spcCol="1270" anchor="t" anchorCtr="0">
          <a:noAutofit/>
        </a:bodyPr>
        <a:lstStyle/>
        <a:p>
          <a:pPr marL="0" lvl="0" indent="0" algn="l" defTabSz="577850">
            <a:lnSpc>
              <a:spcPct val="90000"/>
            </a:lnSpc>
            <a:spcBef>
              <a:spcPct val="0"/>
            </a:spcBef>
            <a:spcAft>
              <a:spcPct val="35000"/>
            </a:spcAft>
            <a:buNone/>
          </a:pPr>
          <a:r>
            <a:rPr lang="en-US" sz="1300" kern="1200">
              <a:solidFill>
                <a:sysClr val="windowText" lastClr="000000">
                  <a:hueOff val="0"/>
                  <a:satOff val="0"/>
                  <a:lumOff val="0"/>
                  <a:alphaOff val="0"/>
                </a:sysClr>
              </a:solidFill>
              <a:latin typeface="Century Gothic" panose="020B0502020202020204"/>
              <a:ea typeface="+mn-ea"/>
              <a:cs typeface="+mn-cs"/>
            </a:rPr>
            <a:t>Share overview with faculty and staff; Build reactive plan</a:t>
          </a:r>
        </a:p>
      </dsp:txBody>
      <dsp:txXfrm>
        <a:off x="291772" y="1169040"/>
        <a:ext cx="1071507" cy="1725918"/>
      </dsp:txXfrm>
    </dsp:sp>
    <dsp:sp modelId="{4E92D05A-7E69-B94B-938F-8CB8794072A0}">
      <dsp:nvSpPr>
        <dsp:cNvPr id="0" name=""/>
        <dsp:cNvSpPr/>
      </dsp:nvSpPr>
      <dsp:spPr>
        <a:xfrm>
          <a:off x="1492724"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kern="1200">
              <a:solidFill>
                <a:sysClr val="windowText" lastClr="000000">
                  <a:hueOff val="0"/>
                  <a:satOff val="0"/>
                  <a:lumOff val="0"/>
                  <a:alphaOff val="0"/>
                </a:sysClr>
              </a:solidFill>
              <a:latin typeface="Century Gothic" panose="020B0502020202020204"/>
              <a:ea typeface="+mn-ea"/>
              <a:cs typeface="+mn-cs"/>
            </a:rPr>
            <a:t>Homework</a:t>
          </a:r>
        </a:p>
      </dsp:txBody>
      <dsp:txXfrm rot="16200000">
        <a:off x="933137" y="1737053"/>
        <a:ext cx="1406827" cy="279227"/>
      </dsp:txXfrm>
    </dsp:sp>
    <dsp:sp modelId="{926E4446-4CD7-D94B-8D3A-223F9E75C6A3}">
      <dsp:nvSpPr>
        <dsp:cNvPr id="0" name=""/>
        <dsp:cNvSpPr/>
      </dsp:nvSpPr>
      <dsp:spPr>
        <a:xfrm rot="5400000">
          <a:off x="1373037"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E2514576-F97D-7E46-B8AC-CB40BA3575E4}">
      <dsp:nvSpPr>
        <dsp:cNvPr id="0" name=""/>
        <dsp:cNvSpPr/>
      </dsp:nvSpPr>
      <dsp:spPr>
        <a:xfrm>
          <a:off x="1780377" y="1169040"/>
          <a:ext cx="1071507" cy="1725918"/>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45720" tIns="44577" rIns="0" bIns="0" numCol="1" spcCol="1270" anchor="t" anchorCtr="0">
          <a:noAutofit/>
        </a:bodyPr>
        <a:lstStyle/>
        <a:p>
          <a:pPr marL="0" lvl="0" indent="0" algn="l" defTabSz="577850">
            <a:lnSpc>
              <a:spcPct val="90000"/>
            </a:lnSpc>
            <a:spcBef>
              <a:spcPct val="0"/>
            </a:spcBef>
            <a:spcAft>
              <a:spcPct val="35000"/>
            </a:spcAft>
            <a:buNone/>
          </a:pPr>
          <a:r>
            <a:rPr lang="en-US" sz="1300" kern="1200">
              <a:solidFill>
                <a:sysClr val="windowText" lastClr="000000">
                  <a:hueOff val="0"/>
                  <a:satOff val="0"/>
                  <a:lumOff val="0"/>
                  <a:alphaOff val="0"/>
                </a:sysClr>
              </a:solidFill>
              <a:latin typeface="Century Gothic" panose="020B0502020202020204"/>
              <a:ea typeface="+mn-ea"/>
              <a:cs typeface="+mn-cs"/>
            </a:rPr>
            <a:t>Finalize and share expectation matrix and teaching &amp;</a:t>
          </a:r>
          <a:r>
            <a:rPr lang="en-US" sz="1300" kern="1200" baseline="0">
              <a:solidFill>
                <a:sysClr val="windowText" lastClr="000000">
                  <a:hueOff val="0"/>
                  <a:satOff val="0"/>
                  <a:lumOff val="0"/>
                  <a:alphaOff val="0"/>
                </a:sysClr>
              </a:solidFill>
              <a:latin typeface="Century Gothic" panose="020B0502020202020204"/>
              <a:ea typeface="+mn-ea"/>
              <a:cs typeface="+mn-cs"/>
            </a:rPr>
            <a:t> </a:t>
          </a:r>
          <a:r>
            <a:rPr lang="en-US" sz="1300" kern="1200">
              <a:solidFill>
                <a:sysClr val="windowText" lastClr="000000">
                  <a:hueOff val="0"/>
                  <a:satOff val="0"/>
                  <a:lumOff val="0"/>
                  <a:alphaOff val="0"/>
                </a:sysClr>
              </a:solidFill>
              <a:latin typeface="Century Gothic" panose="020B0502020202020204"/>
              <a:ea typeface="+mn-ea"/>
              <a:cs typeface="+mn-cs"/>
            </a:rPr>
            <a:t>reinforcing components</a:t>
          </a:r>
        </a:p>
      </dsp:txBody>
      <dsp:txXfrm>
        <a:off x="1780377" y="1169040"/>
        <a:ext cx="1071507" cy="1725918"/>
      </dsp:txXfrm>
    </dsp:sp>
    <dsp:sp modelId="{C6321622-D5D4-704D-9D2D-3AC563738361}">
      <dsp:nvSpPr>
        <dsp:cNvPr id="0" name=""/>
        <dsp:cNvSpPr/>
      </dsp:nvSpPr>
      <dsp:spPr>
        <a:xfrm>
          <a:off x="2981329"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kern="1200">
              <a:solidFill>
                <a:sysClr val="windowText" lastClr="000000">
                  <a:hueOff val="0"/>
                  <a:satOff val="0"/>
                  <a:lumOff val="0"/>
                  <a:alphaOff val="0"/>
                </a:sysClr>
              </a:solidFill>
              <a:latin typeface="Century Gothic" panose="020B0502020202020204"/>
              <a:ea typeface="+mn-ea"/>
              <a:cs typeface="+mn-cs"/>
            </a:rPr>
            <a:t>Homework</a:t>
          </a:r>
        </a:p>
      </dsp:txBody>
      <dsp:txXfrm rot="16200000">
        <a:off x="2421742" y="1737053"/>
        <a:ext cx="1406827" cy="279227"/>
      </dsp:txXfrm>
    </dsp:sp>
    <dsp:sp modelId="{F8F04E18-85D5-ED4B-85C6-2149A776013F}">
      <dsp:nvSpPr>
        <dsp:cNvPr id="0" name=""/>
        <dsp:cNvSpPr/>
      </dsp:nvSpPr>
      <dsp:spPr>
        <a:xfrm rot="5400000">
          <a:off x="2861642"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61469CC-CAB0-ED4F-B401-77F6D7D542D3}">
      <dsp:nvSpPr>
        <dsp:cNvPr id="0" name=""/>
        <dsp:cNvSpPr/>
      </dsp:nvSpPr>
      <dsp:spPr>
        <a:xfrm>
          <a:off x="3268982" y="1169040"/>
          <a:ext cx="1071507" cy="1725918"/>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45720" tIns="44577" rIns="0" bIns="0" numCol="1" spcCol="1270" anchor="t" anchorCtr="0">
          <a:noAutofit/>
        </a:bodyPr>
        <a:lstStyle/>
        <a:p>
          <a:pPr marL="0" lvl="0" indent="0" algn="l" defTabSz="577850">
            <a:lnSpc>
              <a:spcPct val="90000"/>
            </a:lnSpc>
            <a:spcBef>
              <a:spcPct val="0"/>
            </a:spcBef>
            <a:spcAft>
              <a:spcPct val="35000"/>
            </a:spcAft>
            <a:buNone/>
          </a:pPr>
          <a:r>
            <a:rPr lang="en-US" sz="1300" kern="1200">
              <a:solidFill>
                <a:sysClr val="windowText" lastClr="000000">
                  <a:hueOff val="0"/>
                  <a:satOff val="0"/>
                  <a:lumOff val="0"/>
                  <a:alphaOff val="0"/>
                </a:sysClr>
              </a:solidFill>
              <a:latin typeface="Century Gothic" panose="020B0502020202020204"/>
              <a:ea typeface="+mn-ea"/>
              <a:cs typeface="+mn-cs"/>
            </a:rPr>
            <a:t>Share screeners; Complete assessment schedule</a:t>
          </a:r>
        </a:p>
      </dsp:txBody>
      <dsp:txXfrm>
        <a:off x="3268982" y="1169040"/>
        <a:ext cx="1071507" cy="1725918"/>
      </dsp:txXfrm>
    </dsp:sp>
    <dsp:sp modelId="{83AC6EE8-2A6A-C44F-A36F-2D642544406E}">
      <dsp:nvSpPr>
        <dsp:cNvPr id="0" name=""/>
        <dsp:cNvSpPr/>
      </dsp:nvSpPr>
      <dsp:spPr>
        <a:xfrm>
          <a:off x="4469934"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kern="1200">
              <a:solidFill>
                <a:sysClr val="windowText" lastClr="000000">
                  <a:hueOff val="0"/>
                  <a:satOff val="0"/>
                  <a:lumOff val="0"/>
                  <a:alphaOff val="0"/>
                </a:sysClr>
              </a:solidFill>
              <a:latin typeface="Century Gothic" panose="020B0502020202020204"/>
              <a:ea typeface="+mn-ea"/>
              <a:cs typeface="+mn-cs"/>
            </a:rPr>
            <a:t>Homework</a:t>
          </a:r>
        </a:p>
      </dsp:txBody>
      <dsp:txXfrm rot="16200000">
        <a:off x="3910347" y="1737053"/>
        <a:ext cx="1406827" cy="279227"/>
      </dsp:txXfrm>
    </dsp:sp>
    <dsp:sp modelId="{2FB0FBF8-92A5-ED4B-AE33-17FB27DF68E8}">
      <dsp:nvSpPr>
        <dsp:cNvPr id="0" name=""/>
        <dsp:cNvSpPr/>
      </dsp:nvSpPr>
      <dsp:spPr>
        <a:xfrm rot="5400000">
          <a:off x="4350247"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0F39E11-AB5B-1549-BA3D-ED6BD5BF53EE}">
      <dsp:nvSpPr>
        <dsp:cNvPr id="0" name=""/>
        <dsp:cNvSpPr/>
      </dsp:nvSpPr>
      <dsp:spPr>
        <a:xfrm>
          <a:off x="4757587" y="1169040"/>
          <a:ext cx="1071507" cy="1725918"/>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45720" tIns="44577" rIns="0" bIns="0" numCol="1" spcCol="1270" anchor="t" anchorCtr="0">
          <a:noAutofit/>
        </a:bodyPr>
        <a:lstStyle/>
        <a:p>
          <a:pPr marL="0" lvl="0" indent="0" algn="l" defTabSz="577850">
            <a:lnSpc>
              <a:spcPct val="90000"/>
            </a:lnSpc>
            <a:spcBef>
              <a:spcPct val="0"/>
            </a:spcBef>
            <a:spcAft>
              <a:spcPct val="35000"/>
            </a:spcAft>
            <a:buNone/>
          </a:pPr>
          <a:r>
            <a:rPr lang="en-US" sz="1300" kern="1200">
              <a:solidFill>
                <a:sysClr val="windowText" lastClr="000000">
                  <a:hueOff val="0"/>
                  <a:satOff val="0"/>
                  <a:lumOff val="0"/>
                  <a:alphaOff val="0"/>
                </a:sysClr>
              </a:solidFill>
              <a:latin typeface="Century Gothic" panose="020B0502020202020204"/>
              <a:ea typeface="+mn-ea"/>
              <a:cs typeface="+mn-cs"/>
            </a:rPr>
            <a:t>Share Ci3T plan; Complete PIRS; Complete secondary grid</a:t>
          </a:r>
        </a:p>
      </dsp:txBody>
      <dsp:txXfrm>
        <a:off x="4757587" y="1169040"/>
        <a:ext cx="1071507" cy="1725918"/>
      </dsp:txXfrm>
    </dsp:sp>
    <dsp:sp modelId="{EC5ED897-6DF7-4D46-A862-C4F539649D5E}">
      <dsp:nvSpPr>
        <dsp:cNvPr id="0" name=""/>
        <dsp:cNvSpPr/>
      </dsp:nvSpPr>
      <dsp:spPr>
        <a:xfrm>
          <a:off x="5958539" y="1169040"/>
          <a:ext cx="1438265" cy="1725918"/>
        </a:xfrm>
        <a:prstGeom prst="roundRect">
          <a:avLst>
            <a:gd name="adj" fmla="val 5000"/>
          </a:avLst>
        </a:prstGeom>
        <a:solidFill>
          <a:sysClr val="window" lastClr="FFFFFF">
            <a:hueOff val="0"/>
            <a:satOff val="0"/>
            <a:lumOff val="0"/>
            <a:alphaOff val="0"/>
          </a:sysClr>
        </a:solidFill>
        <a:ln w="28575" cap="rnd" cmpd="sng" algn="ctr">
          <a:solidFill>
            <a:srgbClr val="0F6FC6">
              <a:shade val="80000"/>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US" sz="1600" kern="1200">
              <a:solidFill>
                <a:sysClr val="windowText" lastClr="000000">
                  <a:hueOff val="0"/>
                  <a:satOff val="0"/>
                  <a:lumOff val="0"/>
                  <a:alphaOff val="0"/>
                </a:sysClr>
              </a:solidFill>
              <a:latin typeface="Century Gothic" panose="020B0502020202020204"/>
              <a:ea typeface="+mn-ea"/>
              <a:cs typeface="+mn-cs"/>
            </a:rPr>
            <a:t>Homework</a:t>
          </a:r>
        </a:p>
      </dsp:txBody>
      <dsp:txXfrm rot="16200000">
        <a:off x="5398952" y="1737053"/>
        <a:ext cx="1406827" cy="279227"/>
      </dsp:txXfrm>
    </dsp:sp>
    <dsp:sp modelId="{B2E45524-4475-B74F-801B-B278A247738B}">
      <dsp:nvSpPr>
        <dsp:cNvPr id="0" name=""/>
        <dsp:cNvSpPr/>
      </dsp:nvSpPr>
      <dsp:spPr>
        <a:xfrm rot="5400000">
          <a:off x="5838852" y="2541420"/>
          <a:ext cx="253757" cy="215739"/>
        </a:xfrm>
        <a:prstGeom prst="flowChartExtract">
          <a:avLst/>
        </a:prstGeom>
        <a:solidFill>
          <a:sysClr val="window" lastClr="FFFFFF">
            <a:hueOff val="0"/>
            <a:satOff val="0"/>
            <a:lumOff val="0"/>
            <a:alphaOff val="0"/>
          </a:sysClr>
        </a:solidFill>
        <a:ln w="19050" cap="rnd" cmpd="sng" algn="ctr">
          <a:solidFill>
            <a:srgbClr val="0F6FC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0A3C866-AB9C-F64F-8587-DBAFAD305CB9}">
      <dsp:nvSpPr>
        <dsp:cNvPr id="0" name=""/>
        <dsp:cNvSpPr/>
      </dsp:nvSpPr>
      <dsp:spPr>
        <a:xfrm>
          <a:off x="6246192" y="1169040"/>
          <a:ext cx="1071507" cy="1725918"/>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45720" tIns="44577" rIns="0" bIns="0" numCol="1" spcCol="1270" anchor="t" anchorCtr="0">
          <a:noAutofit/>
        </a:bodyPr>
        <a:lstStyle/>
        <a:p>
          <a:pPr marL="0" lvl="0" indent="0" algn="l" defTabSz="577850">
            <a:lnSpc>
              <a:spcPct val="90000"/>
            </a:lnSpc>
            <a:spcBef>
              <a:spcPct val="0"/>
            </a:spcBef>
            <a:spcAft>
              <a:spcPct val="35000"/>
            </a:spcAft>
            <a:buNone/>
          </a:pPr>
          <a:r>
            <a:rPr lang="en-US" sz="1300" kern="1200">
              <a:solidFill>
                <a:sysClr val="windowText" lastClr="000000">
                  <a:hueOff val="0"/>
                  <a:satOff val="0"/>
                  <a:lumOff val="0"/>
                  <a:alphaOff val="0"/>
                </a:sysClr>
              </a:solidFill>
              <a:latin typeface="Century Gothic" panose="020B0502020202020204"/>
              <a:ea typeface="+mn-ea"/>
              <a:cs typeface="+mn-cs"/>
            </a:rPr>
            <a:t>Share revised Ci3T plan; Complete Ci3T Feedback Form</a:t>
          </a:r>
        </a:p>
      </dsp:txBody>
      <dsp:txXfrm>
        <a:off x="6246192" y="1169040"/>
        <a:ext cx="1071507" cy="17259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27701-4552-4E82-B8B5-201818F384E1}">
      <dsp:nvSpPr>
        <dsp:cNvPr id="0" name=""/>
        <dsp:cNvSpPr/>
      </dsp:nvSpPr>
      <dsp:spPr>
        <a:xfrm>
          <a:off x="4770" y="0"/>
          <a:ext cx="1116657" cy="3675440"/>
        </a:xfrm>
        <a:prstGeom prst="roundRect">
          <a:avLst>
            <a:gd name="adj" fmla="val 10000"/>
          </a:avLst>
        </a:prstGeom>
        <a:solidFill>
          <a:srgbClr val="4472C4">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a:solidFill>
                <a:sysClr val="window" lastClr="FFFFFF"/>
              </a:solidFill>
              <a:latin typeface="Calibri" panose="020F0502020204030204"/>
              <a:ea typeface="+mn-ea"/>
              <a:cs typeface="+mn-cs"/>
            </a:rPr>
            <a:t>SESSION 1</a:t>
          </a:r>
        </a:p>
      </dsp:txBody>
      <dsp:txXfrm>
        <a:off x="37476" y="1502882"/>
        <a:ext cx="1051245" cy="1404764"/>
      </dsp:txXfrm>
    </dsp:sp>
    <dsp:sp modelId="{0304F202-A9F3-479D-BEB1-3ABB9CCAFAF9}">
      <dsp:nvSpPr>
        <dsp:cNvPr id="0" name=""/>
        <dsp:cNvSpPr/>
      </dsp:nvSpPr>
      <dsp:spPr>
        <a:xfrm>
          <a:off x="38270" y="220526"/>
          <a:ext cx="1049658" cy="1223921"/>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FA06BBCE-464F-4266-B09B-D42E3ACE62C5}">
      <dsp:nvSpPr>
        <dsp:cNvPr id="0" name=""/>
        <dsp:cNvSpPr/>
      </dsp:nvSpPr>
      <dsp:spPr>
        <a:xfrm>
          <a:off x="1154928" y="0"/>
          <a:ext cx="1116657" cy="3675440"/>
        </a:xfrm>
        <a:prstGeom prst="roundRect">
          <a:avLst>
            <a:gd name="adj" fmla="val 10000"/>
          </a:avLst>
        </a:prstGeom>
        <a:solidFill>
          <a:srgbClr val="4472C4">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8016" rIns="0" bIns="128016" numCol="1" spcCol="1270" anchor="t" anchorCtr="0">
          <a:noAutofit/>
        </a:bodyPr>
        <a:lstStyle/>
        <a:p>
          <a:pPr marL="0" lvl="0" indent="0" algn="ctr" defTabSz="800100">
            <a:lnSpc>
              <a:spcPct val="90000"/>
            </a:lnSpc>
            <a:spcBef>
              <a:spcPct val="0"/>
            </a:spcBef>
            <a:spcAft>
              <a:spcPct val="35000"/>
            </a:spcAft>
            <a:buNone/>
          </a:pPr>
          <a:r>
            <a:rPr lang="en-US" sz="1800" kern="1200">
              <a:solidFill>
                <a:sysClr val="window" lastClr="FFFFFF"/>
              </a:solidFill>
              <a:latin typeface="Calibri" panose="020F0502020204030204"/>
              <a:ea typeface="+mn-ea"/>
              <a:cs typeface="+mn-cs"/>
            </a:rPr>
            <a:t>SESSION</a:t>
          </a:r>
          <a:br>
            <a:rPr lang="en-US" sz="1800" kern="1200">
              <a:solidFill>
                <a:sysClr val="window" lastClr="FFFFFF"/>
              </a:solidFill>
              <a:latin typeface="Calibri" panose="020F0502020204030204"/>
              <a:ea typeface="+mn-ea"/>
              <a:cs typeface="+mn-cs"/>
            </a:rPr>
          </a:br>
          <a:r>
            <a:rPr lang="en-US" sz="1800" kern="1200">
              <a:solidFill>
                <a:sysClr val="window" lastClr="FFFFFF"/>
              </a:solidFill>
              <a:latin typeface="Calibri" panose="020F0502020204030204"/>
              <a:ea typeface="+mn-ea"/>
              <a:cs typeface="+mn-cs"/>
            </a:rPr>
            <a:t>2</a:t>
          </a:r>
          <a:endParaRPr lang="en-US" sz="1800" kern="1200">
            <a:solidFill>
              <a:srgbClr val="FFC000"/>
            </a:solidFill>
            <a:latin typeface="Calibri" panose="020F0502020204030204"/>
            <a:ea typeface="+mn-ea"/>
            <a:cs typeface="+mn-cs"/>
          </a:endParaRPr>
        </a:p>
      </dsp:txBody>
      <dsp:txXfrm>
        <a:off x="1187634" y="1502882"/>
        <a:ext cx="1051245" cy="1404764"/>
      </dsp:txXfrm>
    </dsp:sp>
    <dsp:sp modelId="{AF799562-D0FE-4304-8CBE-F6EBFAE4013A}">
      <dsp:nvSpPr>
        <dsp:cNvPr id="0" name=""/>
        <dsp:cNvSpPr/>
      </dsp:nvSpPr>
      <dsp:spPr>
        <a:xfrm>
          <a:off x="1188427" y="220526"/>
          <a:ext cx="1049658" cy="1223921"/>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991FE780-09B4-437E-87F1-633B9F17E51A}">
      <dsp:nvSpPr>
        <dsp:cNvPr id="0" name=""/>
        <dsp:cNvSpPr/>
      </dsp:nvSpPr>
      <dsp:spPr>
        <a:xfrm>
          <a:off x="2305085" y="0"/>
          <a:ext cx="1116657" cy="3675440"/>
        </a:xfrm>
        <a:prstGeom prst="roundRect">
          <a:avLst>
            <a:gd name="adj" fmla="val 10000"/>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endParaRPr lang="en-US" sz="1800" kern="1200">
            <a:solidFill>
              <a:sysClr val="window" lastClr="FFFFFF"/>
            </a:solidFill>
            <a:latin typeface="Calibri" panose="020F0502020204030204"/>
            <a:ea typeface="+mn-ea"/>
            <a:cs typeface="+mn-cs"/>
          </a:endParaRPr>
        </a:p>
      </dsp:txBody>
      <dsp:txXfrm>
        <a:off x="2337791" y="1502882"/>
        <a:ext cx="1051245" cy="1404764"/>
      </dsp:txXfrm>
    </dsp:sp>
    <dsp:sp modelId="{069CDC01-BE12-484D-9486-671E87A5E1A9}">
      <dsp:nvSpPr>
        <dsp:cNvPr id="0" name=""/>
        <dsp:cNvSpPr/>
      </dsp:nvSpPr>
      <dsp:spPr>
        <a:xfrm>
          <a:off x="2338585" y="220526"/>
          <a:ext cx="1049658" cy="1223921"/>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2E70E187-B08A-486D-8A45-C8A232CC337A}">
      <dsp:nvSpPr>
        <dsp:cNvPr id="0" name=""/>
        <dsp:cNvSpPr/>
      </dsp:nvSpPr>
      <dsp:spPr>
        <a:xfrm>
          <a:off x="3455242" y="0"/>
          <a:ext cx="1116657" cy="3675440"/>
        </a:xfrm>
        <a:prstGeom prst="roundRect">
          <a:avLst>
            <a:gd name="adj" fmla="val 10000"/>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8016" rIns="0" bIns="128016" numCol="1" spcCol="1270" anchor="t" anchorCtr="0">
          <a:noAutofit/>
        </a:bodyPr>
        <a:lstStyle/>
        <a:p>
          <a:pPr marL="0" lvl="0" indent="0" algn="ctr" defTabSz="800100">
            <a:lnSpc>
              <a:spcPct val="90000"/>
            </a:lnSpc>
            <a:spcBef>
              <a:spcPct val="0"/>
            </a:spcBef>
            <a:spcAft>
              <a:spcPct val="35000"/>
            </a:spcAft>
            <a:buNone/>
          </a:pPr>
          <a:r>
            <a:rPr lang="en-US" sz="1800" kern="1200">
              <a:solidFill>
                <a:sysClr val="window" lastClr="FFFFFF"/>
              </a:solidFill>
              <a:latin typeface="Calibri" panose="020F0502020204030204"/>
              <a:ea typeface="+mn-ea"/>
              <a:cs typeface="+mn-cs"/>
            </a:rPr>
            <a:t>SESSION</a:t>
          </a:r>
          <a:br>
            <a:rPr lang="en-US" sz="1800" kern="1200">
              <a:solidFill>
                <a:sysClr val="window" lastClr="FFFFFF"/>
              </a:solidFill>
              <a:latin typeface="Calibri" panose="020F0502020204030204"/>
              <a:ea typeface="+mn-ea"/>
              <a:cs typeface="+mn-cs"/>
            </a:rPr>
          </a:br>
          <a:r>
            <a:rPr lang="en-US" sz="1800" kern="1200">
              <a:solidFill>
                <a:sysClr val="window" lastClr="FFFFFF"/>
              </a:solidFill>
              <a:latin typeface="Calibri" panose="020F0502020204030204"/>
              <a:ea typeface="+mn-ea"/>
              <a:cs typeface="+mn-cs"/>
            </a:rPr>
            <a:t>3</a:t>
          </a:r>
          <a:endParaRPr lang="en-US" sz="1800" i="1" kern="1200">
            <a:solidFill>
              <a:srgbClr val="FFC000"/>
            </a:solidFill>
            <a:latin typeface="Calibri" panose="020F0502020204030204"/>
            <a:ea typeface="+mn-ea"/>
            <a:cs typeface="+mn-cs"/>
          </a:endParaRPr>
        </a:p>
      </dsp:txBody>
      <dsp:txXfrm>
        <a:off x="3487948" y="1502882"/>
        <a:ext cx="1051245" cy="1404764"/>
      </dsp:txXfrm>
    </dsp:sp>
    <dsp:sp modelId="{640B4EA2-5D13-4CA1-86A9-3221B0994580}">
      <dsp:nvSpPr>
        <dsp:cNvPr id="0" name=""/>
        <dsp:cNvSpPr/>
      </dsp:nvSpPr>
      <dsp:spPr>
        <a:xfrm>
          <a:off x="3488742" y="220526"/>
          <a:ext cx="1049658" cy="1223921"/>
        </a:xfrm>
        <a:prstGeom prst="ellipse">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0F17CE07-4E74-4F15-86EB-6C6567CBA919}">
      <dsp:nvSpPr>
        <dsp:cNvPr id="0" name=""/>
        <dsp:cNvSpPr/>
      </dsp:nvSpPr>
      <dsp:spPr>
        <a:xfrm>
          <a:off x="4605400" y="0"/>
          <a:ext cx="1116657" cy="3675440"/>
        </a:xfrm>
        <a:prstGeom prst="roundRect">
          <a:avLst>
            <a:gd name="adj" fmla="val 10000"/>
          </a:avLst>
        </a:prstGeom>
        <a:solidFill>
          <a:srgbClr val="EAB2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a:solidFill>
                <a:sysClr val="window" lastClr="FFFFFF"/>
              </a:solidFill>
              <a:latin typeface="Calibri" panose="020F0502020204030204"/>
              <a:ea typeface="+mn-ea"/>
              <a:cs typeface="+mn-cs"/>
            </a:rPr>
            <a:t>SESSION</a:t>
          </a:r>
          <a:br>
            <a:rPr lang="en-US" sz="1800" kern="1200">
              <a:solidFill>
                <a:sysClr val="window" lastClr="FFFFFF"/>
              </a:solidFill>
              <a:latin typeface="Calibri" panose="020F0502020204030204"/>
              <a:ea typeface="+mn-ea"/>
              <a:cs typeface="+mn-cs"/>
            </a:rPr>
          </a:br>
          <a:r>
            <a:rPr lang="en-US" sz="1800" kern="1200">
              <a:solidFill>
                <a:sysClr val="window" lastClr="FFFFFF"/>
              </a:solidFill>
              <a:latin typeface="Calibri" panose="020F0502020204030204"/>
              <a:ea typeface="+mn-ea"/>
              <a:cs typeface="+mn-cs"/>
            </a:rPr>
            <a:t>4</a:t>
          </a:r>
        </a:p>
      </dsp:txBody>
      <dsp:txXfrm>
        <a:off x="4638106" y="1502882"/>
        <a:ext cx="1051245" cy="1404764"/>
      </dsp:txXfrm>
    </dsp:sp>
    <dsp:sp modelId="{1722C8D5-9191-4617-9A5C-B2D813A9D915}">
      <dsp:nvSpPr>
        <dsp:cNvPr id="0" name=""/>
        <dsp:cNvSpPr/>
      </dsp:nvSpPr>
      <dsp:spPr>
        <a:xfrm>
          <a:off x="4638900" y="220526"/>
          <a:ext cx="1049658" cy="1223921"/>
        </a:xfrm>
        <a:prstGeom prst="ellipse">
          <a:avLst/>
        </a:prstGeom>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7DF9CCCA-3B9D-4598-9B0D-5726972F0780}">
      <dsp:nvSpPr>
        <dsp:cNvPr id="0" name=""/>
        <dsp:cNvSpPr/>
      </dsp:nvSpPr>
      <dsp:spPr>
        <a:xfrm>
          <a:off x="5755557" y="0"/>
          <a:ext cx="1116657" cy="3675440"/>
        </a:xfrm>
        <a:prstGeom prst="roundRect">
          <a:avLst>
            <a:gd name="adj" fmla="val 10000"/>
          </a:avLst>
        </a:prstGeom>
        <a:solidFill>
          <a:srgbClr val="EAB2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endParaRPr lang="en-US" sz="1800" kern="1200">
            <a:solidFill>
              <a:prstClr val="white"/>
            </a:solidFill>
            <a:latin typeface="Calibri" panose="020F0502020204030204"/>
            <a:ea typeface="+mn-ea"/>
            <a:cs typeface="+mn-cs"/>
          </a:endParaRPr>
        </a:p>
      </dsp:txBody>
      <dsp:txXfrm>
        <a:off x="5788263" y="1502882"/>
        <a:ext cx="1051245" cy="1404764"/>
      </dsp:txXfrm>
    </dsp:sp>
    <dsp:sp modelId="{0ED1F304-354B-4320-B27C-70A3951670CA}">
      <dsp:nvSpPr>
        <dsp:cNvPr id="0" name=""/>
        <dsp:cNvSpPr/>
      </dsp:nvSpPr>
      <dsp:spPr>
        <a:xfrm>
          <a:off x="5789057" y="220526"/>
          <a:ext cx="1049658" cy="1223921"/>
        </a:xfrm>
        <a:prstGeom prst="ellipse">
          <a:avLst/>
        </a:prstGeom>
        <a:blipFill dpi="0" rotWithShape="1">
          <a:blip xmlns:r="http://schemas.openxmlformats.org/officeDocument/2006/relationships" r:embed="rId6" cstate="print">
            <a:extLst>
              <a:ext uri="{28A0092B-C50C-407E-A947-70E740481C1C}">
                <a14:useLocalDpi xmlns:a14="http://schemas.microsoft.com/office/drawing/2010/main" val="0"/>
              </a:ext>
            </a:extLst>
          </a:blip>
          <a:srcRect/>
          <a:stretch>
            <a:fillRect l="-4327" r="-3073"/>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1E2AF601-0E14-41E6-A130-E7A0A9003234}">
      <dsp:nvSpPr>
        <dsp:cNvPr id="0" name=""/>
        <dsp:cNvSpPr/>
      </dsp:nvSpPr>
      <dsp:spPr>
        <a:xfrm>
          <a:off x="6905715" y="0"/>
          <a:ext cx="1116657" cy="3675440"/>
        </a:xfrm>
        <a:prstGeom prst="roundRect">
          <a:avLst>
            <a:gd name="adj" fmla="val 10000"/>
          </a:avLst>
        </a:prstGeom>
        <a:solidFill>
          <a:srgbClr val="ED7D31">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endParaRPr lang="en-US" sz="1800" kern="1200">
            <a:solidFill>
              <a:prstClr val="white"/>
            </a:solidFill>
            <a:latin typeface="Calibri" panose="020F0502020204030204"/>
            <a:ea typeface="+mn-ea"/>
            <a:cs typeface="+mn-cs"/>
          </a:endParaRPr>
        </a:p>
      </dsp:txBody>
      <dsp:txXfrm>
        <a:off x="6938421" y="1502882"/>
        <a:ext cx="1051245" cy="1404764"/>
      </dsp:txXfrm>
    </dsp:sp>
    <dsp:sp modelId="{92DE6F99-74F9-48AD-8F0A-3356A4758B7E}">
      <dsp:nvSpPr>
        <dsp:cNvPr id="0" name=""/>
        <dsp:cNvSpPr/>
      </dsp:nvSpPr>
      <dsp:spPr>
        <a:xfrm>
          <a:off x="6939215" y="220526"/>
          <a:ext cx="1049658" cy="1223921"/>
        </a:xfrm>
        <a:prstGeom prst="ellipse">
          <a:avLst/>
        </a:prstGeom>
        <a:blipFill dpi="0" rotWithShape="1">
          <a:blip xmlns:r="http://schemas.openxmlformats.org/officeDocument/2006/relationships" r:embed="rId7" cstate="print">
            <a:extLst>
              <a:ext uri="{28A0092B-C50C-407E-A947-70E740481C1C}">
                <a14:useLocalDpi xmlns:a14="http://schemas.microsoft.com/office/drawing/2010/main" val="0"/>
              </a:ext>
            </a:extLst>
          </a:blip>
          <a:srcRect/>
          <a:stretch>
            <a:fillRect l="-4117" r="-895"/>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20747C8-B56B-4616-9A1D-BDC76FE2232C}">
      <dsp:nvSpPr>
        <dsp:cNvPr id="0" name=""/>
        <dsp:cNvSpPr/>
      </dsp:nvSpPr>
      <dsp:spPr>
        <a:xfrm>
          <a:off x="8055872" y="0"/>
          <a:ext cx="1116657" cy="3675440"/>
        </a:xfrm>
        <a:prstGeom prst="roundRect">
          <a:avLst>
            <a:gd name="adj" fmla="val 10000"/>
          </a:avLst>
        </a:prstGeom>
        <a:solidFill>
          <a:srgbClr val="ED7D31">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800" kern="1200">
              <a:solidFill>
                <a:prstClr val="white"/>
              </a:solidFill>
              <a:latin typeface="Calibri" panose="020F0502020204030204"/>
              <a:ea typeface="+mn-ea"/>
              <a:cs typeface="+mn-cs"/>
            </a:rPr>
            <a:t>SESSION</a:t>
          </a:r>
          <a:br>
            <a:rPr lang="en-US" sz="1800" kern="1200">
              <a:solidFill>
                <a:prstClr val="white"/>
              </a:solidFill>
              <a:latin typeface="Calibri" panose="020F0502020204030204"/>
              <a:ea typeface="+mn-ea"/>
              <a:cs typeface="+mn-cs"/>
            </a:rPr>
          </a:br>
          <a:r>
            <a:rPr lang="en-US" sz="1800" kern="1200">
              <a:solidFill>
                <a:prstClr val="white"/>
              </a:solidFill>
              <a:latin typeface="Calibri" panose="020F0502020204030204"/>
              <a:ea typeface="+mn-ea"/>
              <a:cs typeface="+mn-cs"/>
            </a:rPr>
            <a:t>5</a:t>
          </a:r>
        </a:p>
      </dsp:txBody>
      <dsp:txXfrm>
        <a:off x="8088578" y="1502882"/>
        <a:ext cx="1051245" cy="1404764"/>
      </dsp:txXfrm>
    </dsp:sp>
    <dsp:sp modelId="{55472D87-4270-4864-9513-C4EF84F48593}">
      <dsp:nvSpPr>
        <dsp:cNvPr id="0" name=""/>
        <dsp:cNvSpPr/>
      </dsp:nvSpPr>
      <dsp:spPr>
        <a:xfrm>
          <a:off x="8089372" y="220526"/>
          <a:ext cx="1049658" cy="1223921"/>
        </a:xfrm>
        <a:prstGeom prst="ellipse">
          <a:avLst/>
        </a:prstGeom>
        <a:blipFill dpi="0" rotWithShape="1">
          <a:blip xmlns:r="http://schemas.openxmlformats.org/officeDocument/2006/relationships" r:embed="rId8" cstate="print">
            <a:extLst>
              <a:ext uri="{28A0092B-C50C-407E-A947-70E740481C1C}">
                <a14:useLocalDpi xmlns:a14="http://schemas.microsoft.com/office/drawing/2010/main" val="0"/>
              </a:ext>
            </a:extLst>
          </a:blip>
          <a:srcRect/>
          <a:stretch>
            <a:fillRect l="-8680" r="88"/>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C212EEF-C90E-4A39-8624-2778E48E4BE0}">
      <dsp:nvSpPr>
        <dsp:cNvPr id="0" name=""/>
        <dsp:cNvSpPr/>
      </dsp:nvSpPr>
      <dsp:spPr>
        <a:xfrm>
          <a:off x="9206030" y="0"/>
          <a:ext cx="1116657" cy="3675440"/>
        </a:xfrm>
        <a:prstGeom prst="roundRect">
          <a:avLst>
            <a:gd name="adj" fmla="val 10000"/>
          </a:avLst>
        </a:prstGeom>
        <a:solidFill>
          <a:srgbClr val="44546A">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endParaRPr lang="en-US" sz="1800" i="1" kern="1200">
            <a:solidFill>
              <a:srgbClr val="FFC000"/>
            </a:solidFill>
            <a:latin typeface="Calibri" panose="020F0502020204030204"/>
            <a:ea typeface="+mn-ea"/>
            <a:cs typeface="+mn-cs"/>
          </a:endParaRPr>
        </a:p>
      </dsp:txBody>
      <dsp:txXfrm>
        <a:off x="9238736" y="1502882"/>
        <a:ext cx="1051245" cy="1404764"/>
      </dsp:txXfrm>
    </dsp:sp>
    <dsp:sp modelId="{8B20BB08-94B1-48F9-9897-CB80CA7F6C0C}">
      <dsp:nvSpPr>
        <dsp:cNvPr id="0" name=""/>
        <dsp:cNvSpPr/>
      </dsp:nvSpPr>
      <dsp:spPr>
        <a:xfrm>
          <a:off x="9239529" y="220526"/>
          <a:ext cx="1049658" cy="1223921"/>
        </a:xfrm>
        <a:prstGeom prst="ellipse">
          <a:avLst/>
        </a:prstGeom>
        <a:blipFill dpi="0" rotWithShape="1">
          <a:blip xmlns:r="http://schemas.openxmlformats.org/officeDocument/2006/relationships" r:embed="rId9"/>
          <a:srcRect/>
          <a:stretch>
            <a:fillRect l="-9662" r="-10862"/>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046C3189-9723-4D48-AB42-84F0840E98A7}">
      <dsp:nvSpPr>
        <dsp:cNvPr id="0" name=""/>
        <dsp:cNvSpPr/>
      </dsp:nvSpPr>
      <dsp:spPr>
        <a:xfrm>
          <a:off x="10356187" y="0"/>
          <a:ext cx="1116657" cy="3675440"/>
        </a:xfrm>
        <a:prstGeom prst="roundRect">
          <a:avLst>
            <a:gd name="adj" fmla="val 10000"/>
          </a:avLst>
        </a:prstGeom>
        <a:solidFill>
          <a:srgbClr val="44546A">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i="1" kern="1200">
              <a:solidFill>
                <a:srgbClr val="FFC000"/>
              </a:solidFill>
              <a:latin typeface="Calibri" panose="020F0502020204030204"/>
              <a:ea typeface="+mn-ea"/>
              <a:cs typeface="+mn-cs"/>
            </a:rPr>
            <a:t>Revising for the year ahead</a:t>
          </a:r>
        </a:p>
      </dsp:txBody>
      <dsp:txXfrm>
        <a:off x="10388893" y="1502882"/>
        <a:ext cx="1051245" cy="1404764"/>
      </dsp:txXfrm>
    </dsp:sp>
    <dsp:sp modelId="{A5E4E931-3070-4D12-BE4A-A7CFF0542571}">
      <dsp:nvSpPr>
        <dsp:cNvPr id="0" name=""/>
        <dsp:cNvSpPr/>
      </dsp:nvSpPr>
      <dsp:spPr>
        <a:xfrm>
          <a:off x="10389687" y="220526"/>
          <a:ext cx="1049658" cy="1223921"/>
        </a:xfrm>
        <a:prstGeom prst="ellipse">
          <a:avLst/>
        </a:prstGeom>
        <a:blipFill dpi="0" rotWithShape="1">
          <a:blip xmlns:r="http://schemas.openxmlformats.org/officeDocument/2006/relationships" r:embed="rId10" cstate="print">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CA53C31-027B-47B6-99A7-1B4548807CCF}">
      <dsp:nvSpPr>
        <dsp:cNvPr id="0" name=""/>
        <dsp:cNvSpPr/>
      </dsp:nvSpPr>
      <dsp:spPr>
        <a:xfrm>
          <a:off x="452980" y="3048230"/>
          <a:ext cx="10559406" cy="397316"/>
        </a:xfrm>
        <a:prstGeom prst="rightArrow">
          <a:avLst/>
        </a:prstGeom>
        <a:solidFill>
          <a:srgbClr val="8679E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F6B44D-42BB-F849-A9E0-2553546435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9C25D48-9968-694B-8B18-EF6CBB2688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987C75-5A4D-0F4C-98F9-12B3A7808E58}" type="datetimeFigureOut">
              <a:rPr lang="en-US" smtClean="0"/>
              <a:t>11/17/2025</a:t>
            </a:fld>
            <a:endParaRPr lang="en-US"/>
          </a:p>
        </p:txBody>
      </p:sp>
      <p:sp>
        <p:nvSpPr>
          <p:cNvPr id="4" name="Footer Placeholder 3">
            <a:extLst>
              <a:ext uri="{FF2B5EF4-FFF2-40B4-BE49-F238E27FC236}">
                <a16:creationId xmlns:a16="http://schemas.microsoft.com/office/drawing/2014/main" id="{C36B3588-481A-1946-93AC-0F7052634B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294096D-8EB7-D248-91EB-DD3604D059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330417-F1C9-8B48-B37E-051459DA4198}" type="slidenum">
              <a:rPr lang="en-US" smtClean="0"/>
              <a:t>‹#›</a:t>
            </a:fld>
            <a:endParaRPr lang="en-US"/>
          </a:p>
        </p:txBody>
      </p:sp>
    </p:spTree>
    <p:extLst>
      <p:ext uri="{BB962C8B-B14F-4D97-AF65-F5344CB8AC3E}">
        <p14:creationId xmlns:p14="http://schemas.microsoft.com/office/powerpoint/2010/main" val="2720356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A8AE9-FAAB-4EE6-BC0A-C9F0BFE8DCB9}" type="datetimeFigureOut">
              <a:rPr lang="en-US" smtClean="0"/>
              <a:t>11/17/2025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88DB9-C99E-460D-9D5D-C2829A2B6097}" type="slidenum">
              <a:rPr lang="en-US" smtClean="0"/>
              <a:t>‹#›</a:t>
            </a:fld>
            <a:endParaRPr lang="en-US"/>
          </a:p>
        </p:txBody>
      </p:sp>
    </p:spTree>
    <p:extLst>
      <p:ext uri="{BB962C8B-B14F-4D97-AF65-F5344CB8AC3E}">
        <p14:creationId xmlns:p14="http://schemas.microsoft.com/office/powerpoint/2010/main" val="4275450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We provide an overview of the Functional Assessment-based Intervention (FABI; Umbreit et al., 2004) model. We describe preliminary outcomes of a study examining adult learning outcomes as they learn this FABI process.   </a:t>
            </a:r>
          </a:p>
        </p:txBody>
      </p:sp>
      <p:sp>
        <p:nvSpPr>
          <p:cNvPr id="4" name="Slide Number Placeholder 3"/>
          <p:cNvSpPr>
            <a:spLocks noGrp="1"/>
          </p:cNvSpPr>
          <p:nvPr>
            <p:ph type="sldNum" sz="quarter" idx="5"/>
          </p:nvPr>
        </p:nvSpPr>
        <p:spPr/>
        <p:txBody>
          <a:bodyPr/>
          <a:lstStyle/>
          <a:p>
            <a:fld id="{A7C88DB9-C99E-460D-9D5D-C2829A2B6097}" type="slidenum">
              <a:rPr lang="en-US" smtClean="0"/>
              <a:t>1</a:t>
            </a:fld>
            <a:endParaRPr lang="en-US"/>
          </a:p>
        </p:txBody>
      </p:sp>
    </p:spTree>
    <p:extLst>
      <p:ext uri="{BB962C8B-B14F-4D97-AF65-F5344CB8AC3E}">
        <p14:creationId xmlns:p14="http://schemas.microsoft.com/office/powerpoint/2010/main" val="576887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Developed the measure by adapting the Function-Based Support (FBS) Training and Implementation Social Validity Questionnaire (Renshaw et al., 2008) and Ci3T Professional Learning Series Session Evaluation (Lane, 2001).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7 items are presented on a six-point Likert-type scale (</a:t>
            </a:r>
            <a:r>
              <a:rPr lang="en-US" sz="1200" i="1" kern="1200">
                <a:solidFill>
                  <a:schemeClr val="tx1"/>
                </a:solidFill>
                <a:effectLst/>
                <a:latin typeface="+mn-lt"/>
                <a:ea typeface="+mn-ea"/>
                <a:cs typeface="+mn-cs"/>
              </a:rPr>
              <a:t>strongly agree</a:t>
            </a:r>
            <a:r>
              <a:rPr lang="en-US" sz="1200" kern="1200">
                <a:solidFill>
                  <a:schemeClr val="tx1"/>
                </a:solidFill>
                <a:effectLst/>
                <a:latin typeface="+mn-lt"/>
                <a:ea typeface="+mn-ea"/>
                <a:cs typeface="+mn-cs"/>
              </a:rPr>
              <a:t> to </a:t>
            </a:r>
            <a:r>
              <a:rPr lang="en-US" sz="1200" i="1" kern="1200">
                <a:solidFill>
                  <a:schemeClr val="tx1"/>
                </a:solidFill>
                <a:effectLst/>
                <a:latin typeface="+mn-lt"/>
                <a:ea typeface="+mn-ea"/>
                <a:cs typeface="+mn-cs"/>
              </a:rPr>
              <a:t>strongly disagree</a:t>
            </a:r>
            <a:r>
              <a:rPr lang="en-US" sz="1200" kern="1200">
                <a:solidFill>
                  <a:schemeClr val="tx1"/>
                </a:solidFill>
                <a:effectLst/>
                <a:latin typeface="+mn-lt"/>
                <a:ea typeface="+mn-ea"/>
                <a:cs typeface="+mn-cs"/>
              </a:rPr>
              <a:t>) followed by two open-response questions (a) what do you anticipate / was the most beneficial part of the course with respect to learning the FABI process? and (b) please use this space to elaborate on any ratings or to provide additional comments or recommendations.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Total scores range from 7-42, with higher scores indicating higher rates of social validity. </a:t>
            </a:r>
          </a:p>
          <a:p>
            <a:endParaRPr lang="en-US"/>
          </a:p>
        </p:txBody>
      </p:sp>
      <p:sp>
        <p:nvSpPr>
          <p:cNvPr id="4" name="Slide Number Placeholder 3"/>
          <p:cNvSpPr>
            <a:spLocks noGrp="1"/>
          </p:cNvSpPr>
          <p:nvPr>
            <p:ph type="sldNum" sz="quarter" idx="5"/>
          </p:nvPr>
        </p:nvSpPr>
        <p:spPr/>
        <p:txBody>
          <a:bodyPr/>
          <a:lstStyle/>
          <a:p>
            <a:fld id="{A7C88DB9-C99E-460D-9D5D-C2829A2B6097}" type="slidenum">
              <a:rPr lang="en-US" smtClean="0"/>
              <a:t>18</a:t>
            </a:fld>
            <a:endParaRPr lang="en-US"/>
          </a:p>
        </p:txBody>
      </p:sp>
    </p:spTree>
    <p:extLst>
      <p:ext uri="{BB962C8B-B14F-4D97-AF65-F5344CB8AC3E}">
        <p14:creationId xmlns:p14="http://schemas.microsoft.com/office/powerpoint/2010/main" val="1340536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Conduct additional analyses (e.g., regression models) with larger sample (i.e., additional cohorts)</a:t>
            </a:r>
          </a:p>
          <a:p>
            <a:pPr marL="171450" indent="-171450">
              <a:buFont typeface="Arial" panose="020B0604020202020204" pitchFamily="34" charset="0"/>
              <a:buChar char="•"/>
            </a:pPr>
            <a:r>
              <a:rPr lang="en-US"/>
              <a:t>Continue progression from descriptive to experimental designs</a:t>
            </a:r>
          </a:p>
          <a:p>
            <a:pPr marL="171450" indent="-171450">
              <a:buFont typeface="Arial" panose="020B0604020202020204" pitchFamily="34" charset="0"/>
              <a:buChar char="•"/>
            </a:pPr>
            <a:r>
              <a:rPr lang="en-US"/>
              <a:t>Mixed-Methods</a:t>
            </a:r>
          </a:p>
          <a:p>
            <a:pPr marL="628650" lvl="1" indent="-171450">
              <a:buFont typeface="Arial" panose="020B0604020202020204" pitchFamily="34" charset="0"/>
              <a:buChar char="•"/>
            </a:pPr>
            <a:r>
              <a:rPr lang="en-US"/>
              <a:t>Expectations for asynchronous courses </a:t>
            </a:r>
          </a:p>
          <a:p>
            <a:pPr marL="628650" lvl="1" indent="-171450">
              <a:buFont typeface="Arial" panose="020B0604020202020204" pitchFamily="34" charset="0"/>
              <a:buChar char="•"/>
            </a:pPr>
            <a:r>
              <a:rPr lang="en-US"/>
              <a:t>Perceived barriers and facilitators re: course requirements (e.g., group work, volume of assigned reading)</a:t>
            </a:r>
          </a:p>
          <a:p>
            <a:pPr marL="171450" indent="-171450">
              <a:buFont typeface="Arial" panose="020B0604020202020204" pitchFamily="34" charset="0"/>
              <a:buChar char="•"/>
            </a:pPr>
            <a:r>
              <a:rPr lang="en-US"/>
              <a:t>Protections against AI</a:t>
            </a:r>
          </a:p>
          <a:p>
            <a:endParaRPr lang="en-US"/>
          </a:p>
        </p:txBody>
      </p:sp>
      <p:sp>
        <p:nvSpPr>
          <p:cNvPr id="4" name="Slide Number Placeholder 3"/>
          <p:cNvSpPr>
            <a:spLocks noGrp="1"/>
          </p:cNvSpPr>
          <p:nvPr>
            <p:ph type="sldNum" sz="quarter" idx="5"/>
          </p:nvPr>
        </p:nvSpPr>
        <p:spPr/>
        <p:txBody>
          <a:bodyPr/>
          <a:lstStyle/>
          <a:p>
            <a:fld id="{A7C88DB9-C99E-460D-9D5D-C2829A2B6097}" type="slidenum">
              <a:rPr lang="en-US" smtClean="0"/>
              <a:t>23</a:t>
            </a:fld>
            <a:endParaRPr lang="en-US"/>
          </a:p>
        </p:txBody>
      </p:sp>
    </p:spTree>
    <p:extLst>
      <p:ext uri="{BB962C8B-B14F-4D97-AF65-F5344CB8AC3E}">
        <p14:creationId xmlns:p14="http://schemas.microsoft.com/office/powerpoint/2010/main" val="2364391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7C88DB9-C99E-460D-9D5D-C2829A2B6097}" type="slidenum">
              <a:rPr lang="en-US" smtClean="0"/>
              <a:t>2</a:t>
            </a:fld>
            <a:endParaRPr lang="en-US"/>
          </a:p>
        </p:txBody>
      </p:sp>
    </p:spTree>
    <p:extLst>
      <p:ext uri="{BB962C8B-B14F-4D97-AF65-F5344CB8AC3E}">
        <p14:creationId xmlns:p14="http://schemas.microsoft.com/office/powerpoint/2010/main" val="4016227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D11C9F-81FA-4052-9B37-1EF4A4EF7E85}" type="slidenum">
              <a:rPr lang="en-US" smtClean="0"/>
              <a:t>4</a:t>
            </a:fld>
            <a:endParaRPr lang="en-US"/>
          </a:p>
        </p:txBody>
      </p:sp>
    </p:spTree>
    <p:extLst>
      <p:ext uri="{BB962C8B-B14F-4D97-AF65-F5344CB8AC3E}">
        <p14:creationId xmlns:p14="http://schemas.microsoft.com/office/powerpoint/2010/main" val="3436054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a:t>Potentially evidence-based practice </a:t>
            </a:r>
            <a:r>
              <a:rPr lang="en-US"/>
              <a:t>(Sarasin et al., 2025) with 20+ years of research for range of students (pre-K – 12), behaviors, and settings (Common et al., 2017)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Fully manualized process with templates and checklists to support design and implementation</a:t>
            </a:r>
          </a:p>
          <a:p>
            <a:pPr marL="171450" indent="-171450">
              <a:buFont typeface="Arial" panose="020B0604020202020204" pitchFamily="34" charset="0"/>
              <a:buChar char="•"/>
            </a:pPr>
            <a:r>
              <a:rPr lang="en-US"/>
              <a:t>Collaborative, team-based process integrating student, educator, and caregiver voice and perspective</a:t>
            </a:r>
          </a:p>
          <a:p>
            <a:pPr marL="171450" indent="-171450">
              <a:buFont typeface="Arial" panose="020B0604020202020204" pitchFamily="34" charset="0"/>
              <a:buChar char="•"/>
            </a:pPr>
            <a:r>
              <a:rPr lang="en-US"/>
              <a:t>Aligned with call to action to expand function-based supports for students without disabilities whose intensive behavioral or social-emotional well-being needs interfere with learning (OSERS &amp; OESE,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A7C88DB9-C99E-460D-9D5D-C2829A2B6097}" type="slidenum">
              <a:rPr lang="en-US" smtClean="0"/>
              <a:t>7</a:t>
            </a:fld>
            <a:endParaRPr lang="en-US"/>
          </a:p>
        </p:txBody>
      </p:sp>
    </p:spTree>
    <p:extLst>
      <p:ext uri="{BB962C8B-B14F-4D97-AF65-F5344CB8AC3E}">
        <p14:creationId xmlns:p14="http://schemas.microsoft.com/office/powerpoint/2010/main" val="3932612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C88DB9-C99E-460D-9D5D-C2829A2B6097}" type="slidenum">
              <a:rPr lang="en-US" smtClean="0"/>
              <a:t>10</a:t>
            </a:fld>
            <a:endParaRPr lang="en-US"/>
          </a:p>
        </p:txBody>
      </p:sp>
    </p:spTree>
    <p:extLst>
      <p:ext uri="{BB962C8B-B14F-4D97-AF65-F5344CB8AC3E}">
        <p14:creationId xmlns:p14="http://schemas.microsoft.com/office/powerpoint/2010/main" val="2655825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Gap in literature – can educators increase their knowledge, confidence, and perceived usefulness of FABI via an asynchronous format?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First study in a planned line of inquiry replicating the progression from descriptive to experimental for </a:t>
            </a:r>
            <a:r>
              <a:rPr lang="en-US" b="1"/>
              <a:t>asynchronous</a:t>
            </a:r>
            <a:r>
              <a:rPr lang="en-US"/>
              <a:t> FABI PBPL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Replicate and extend Lane et al. (2015) and Oakes et al. (2018)</a:t>
            </a:r>
          </a:p>
          <a:p>
            <a:pPr lvl="1"/>
            <a:r>
              <a:rPr lang="en-US"/>
              <a:t>Systematic replication</a:t>
            </a:r>
          </a:p>
          <a:p>
            <a:pPr lvl="1"/>
            <a:r>
              <a:rPr lang="en-US"/>
              <a:t>Extend – examine social validity of FABI </a:t>
            </a:r>
            <a:r>
              <a:rPr lang="en-US" i="1"/>
              <a:t>and</a:t>
            </a:r>
            <a:r>
              <a:rPr lang="en-US"/>
              <a:t> asynchronous PBPL</a:t>
            </a:r>
          </a:p>
        </p:txBody>
      </p:sp>
      <p:sp>
        <p:nvSpPr>
          <p:cNvPr id="4" name="Slide Number Placeholder 3"/>
          <p:cNvSpPr>
            <a:spLocks noGrp="1"/>
          </p:cNvSpPr>
          <p:nvPr>
            <p:ph type="sldNum" sz="quarter" idx="5"/>
          </p:nvPr>
        </p:nvSpPr>
        <p:spPr/>
        <p:txBody>
          <a:bodyPr/>
          <a:lstStyle/>
          <a:p>
            <a:fld id="{A7C88DB9-C99E-460D-9D5D-C2829A2B6097}" type="slidenum">
              <a:rPr lang="en-US" smtClean="0"/>
              <a:t>11</a:t>
            </a:fld>
            <a:endParaRPr lang="en-US"/>
          </a:p>
        </p:txBody>
      </p:sp>
    </p:spTree>
    <p:extLst>
      <p:ext uri="{BB962C8B-B14F-4D97-AF65-F5344CB8AC3E}">
        <p14:creationId xmlns:p14="http://schemas.microsoft.com/office/powerpoint/2010/main" val="1112455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a:t>To what extent do participants demonstrate increased </a:t>
            </a:r>
            <a:r>
              <a:rPr lang="en-US" b="1"/>
              <a:t>perceived and actual knowledge </a:t>
            </a:r>
            <a:r>
              <a:rPr lang="en-US"/>
              <a:t>of core features of FABI following completion of an eight-week asynchronous graduate level course?</a:t>
            </a:r>
          </a:p>
          <a:p>
            <a:pPr marL="514350" indent="-514350">
              <a:buFont typeface="+mj-lt"/>
              <a:buAutoNum type="arabicPeriod"/>
            </a:pPr>
            <a:r>
              <a:rPr lang="en-US"/>
              <a:t>To what extent do participants report increased </a:t>
            </a:r>
            <a:r>
              <a:rPr lang="en-US" b="1"/>
              <a:t>perceived confidence </a:t>
            </a:r>
            <a:r>
              <a:rPr lang="en-US"/>
              <a:t>in their ability to use the FABI techniques taught as part of an eight-week asynchronous graduate level course?</a:t>
            </a:r>
          </a:p>
          <a:p>
            <a:pPr marL="514350" indent="-514350">
              <a:buFont typeface="+mj-lt"/>
              <a:buAutoNum type="arabicPeriod"/>
            </a:pPr>
            <a:r>
              <a:rPr lang="en-US"/>
              <a:t>To what extent do participants report increased </a:t>
            </a:r>
            <a:r>
              <a:rPr lang="en-US" b="1"/>
              <a:t>perceived usefulness </a:t>
            </a:r>
            <a:r>
              <a:rPr lang="en-US"/>
              <a:t>of the FABI techniques taught as part of an eight-week asynchronous graduate level course? </a:t>
            </a:r>
          </a:p>
          <a:p>
            <a:pPr marL="514350" indent="-514350">
              <a:buFont typeface="+mj-lt"/>
              <a:buAutoNum type="arabicPeriod"/>
            </a:pPr>
            <a:r>
              <a:rPr lang="en-US"/>
              <a:t>To what extent do participants perceive FABI as a </a:t>
            </a:r>
            <a:r>
              <a:rPr lang="en-US" b="1"/>
              <a:t>socially valid method to support students with intensive behavioral needs</a:t>
            </a:r>
            <a:r>
              <a:rPr lang="en-US"/>
              <a:t>?</a:t>
            </a:r>
          </a:p>
          <a:p>
            <a:pPr marL="514350" indent="-514350">
              <a:buFont typeface="+mj-lt"/>
              <a:buAutoNum type="arabicPeriod"/>
            </a:pPr>
            <a:r>
              <a:rPr lang="en-US"/>
              <a:t>To what extent do participants perceive an eight-week asynchronous graduate level course as a </a:t>
            </a:r>
            <a:r>
              <a:rPr lang="en-US" b="1"/>
              <a:t>socially valid method to teach FABI</a:t>
            </a:r>
            <a:r>
              <a:rPr lang="en-US"/>
              <a:t>?</a:t>
            </a:r>
          </a:p>
          <a:p>
            <a:endParaRPr lang="en-US"/>
          </a:p>
        </p:txBody>
      </p:sp>
      <p:sp>
        <p:nvSpPr>
          <p:cNvPr id="4" name="Slide Number Placeholder 3"/>
          <p:cNvSpPr>
            <a:spLocks noGrp="1"/>
          </p:cNvSpPr>
          <p:nvPr>
            <p:ph type="sldNum" sz="quarter" idx="5"/>
          </p:nvPr>
        </p:nvSpPr>
        <p:spPr/>
        <p:txBody>
          <a:bodyPr/>
          <a:lstStyle/>
          <a:p>
            <a:fld id="{A7C88DB9-C99E-460D-9D5D-C2829A2B6097}" type="slidenum">
              <a:rPr lang="en-US" smtClean="0"/>
              <a:t>12</a:t>
            </a:fld>
            <a:endParaRPr lang="en-US"/>
          </a:p>
        </p:txBody>
      </p:sp>
    </p:spTree>
    <p:extLst>
      <p:ext uri="{BB962C8B-B14F-4D97-AF65-F5344CB8AC3E}">
        <p14:creationId xmlns:p14="http://schemas.microsoft.com/office/powerpoint/2010/main" val="1890723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Section 1 – </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Rate their perceived knowledge, confidence, and usefulness for </a:t>
            </a:r>
            <a:r>
              <a:rPr lang="en-US"/>
              <a:t>17 items using </a:t>
            </a:r>
            <a:r>
              <a:rPr lang="en-US" sz="1200" kern="1200">
                <a:solidFill>
                  <a:schemeClr val="tx1"/>
                </a:solidFill>
                <a:effectLst/>
                <a:latin typeface="+mn-lt"/>
                <a:ea typeface="+mn-ea"/>
                <a:cs typeface="+mn-cs"/>
              </a:rPr>
              <a:t>4-point Likert-type scale with </a:t>
            </a:r>
            <a:r>
              <a:rPr lang="en-US" sz="1200" i="1" kern="1200">
                <a:solidFill>
                  <a:schemeClr val="tx1"/>
                </a:solidFill>
                <a:effectLst/>
                <a:latin typeface="+mn-lt"/>
                <a:ea typeface="+mn-ea"/>
                <a:cs typeface="+mn-cs"/>
              </a:rPr>
              <a:t>zero</a:t>
            </a:r>
            <a:r>
              <a:rPr lang="en-US" sz="1200" kern="1200">
                <a:solidFill>
                  <a:schemeClr val="tx1"/>
                </a:solidFill>
                <a:effectLst/>
                <a:latin typeface="+mn-lt"/>
                <a:ea typeface="+mn-ea"/>
                <a:cs typeface="+mn-cs"/>
              </a:rPr>
              <a:t> representing no knowledge, no confidence, and no perceived use for the concept or strategy and </a:t>
            </a:r>
            <a:r>
              <a:rPr lang="en-US" sz="1200" i="1" kern="1200">
                <a:solidFill>
                  <a:schemeClr val="tx1"/>
                </a:solidFill>
                <a:effectLst/>
                <a:latin typeface="+mn-lt"/>
                <a:ea typeface="+mn-ea"/>
                <a:cs typeface="+mn-cs"/>
              </a:rPr>
              <a:t>three</a:t>
            </a:r>
            <a:r>
              <a:rPr lang="en-US" sz="1200" kern="1200">
                <a:solidFill>
                  <a:schemeClr val="tx1"/>
                </a:solidFill>
                <a:effectLst/>
                <a:latin typeface="+mn-lt"/>
                <a:ea typeface="+mn-ea"/>
                <a:cs typeface="+mn-cs"/>
              </a:rPr>
              <a:t> representing a substantial amount of knowledge, confidence, and perceived use of the concept or strategy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For each construct (i.e., perceived knowledge, perceived confidence, perceived usefulness), we sum all items to create a total score. Total scores for each construct ranged from 0-51 with higher scores reflecting greater levels of perceived knowledge, confidence, and usefulness of FABI concepts.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Section 2</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Same 17 items are presented as open-ended questions and students are invited to define each term in their own words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To determine actual knowledge scores, open-ended responses are scored using a four-point scale (i.e., 0 = </a:t>
            </a:r>
            <a:r>
              <a:rPr lang="en-US" sz="1200" i="1" kern="1200">
                <a:solidFill>
                  <a:schemeClr val="tx1"/>
                </a:solidFill>
                <a:effectLst/>
                <a:latin typeface="+mn-lt"/>
                <a:ea typeface="+mn-ea"/>
                <a:cs typeface="+mn-cs"/>
              </a:rPr>
              <a:t>no knowledge</a:t>
            </a:r>
            <a:r>
              <a:rPr lang="en-US" sz="1200" kern="1200">
                <a:solidFill>
                  <a:schemeClr val="tx1"/>
                </a:solidFill>
                <a:effectLst/>
                <a:latin typeface="+mn-lt"/>
                <a:ea typeface="+mn-ea"/>
                <a:cs typeface="+mn-cs"/>
              </a:rPr>
              <a:t>, 1 = </a:t>
            </a:r>
            <a:r>
              <a:rPr lang="en-US" sz="1200" i="1" kern="1200">
                <a:solidFill>
                  <a:schemeClr val="tx1"/>
                </a:solidFill>
                <a:effectLst/>
                <a:latin typeface="+mn-lt"/>
                <a:ea typeface="+mn-ea"/>
                <a:cs typeface="+mn-cs"/>
              </a:rPr>
              <a:t>partially accurate knowledge, incorrect information included</a:t>
            </a:r>
            <a:r>
              <a:rPr lang="en-US" sz="1200" kern="1200">
                <a:solidFill>
                  <a:schemeClr val="tx1"/>
                </a:solidFill>
                <a:effectLst/>
                <a:latin typeface="+mn-lt"/>
                <a:ea typeface="+mn-ea"/>
                <a:cs typeface="+mn-cs"/>
              </a:rPr>
              <a:t>, 2 = </a:t>
            </a:r>
            <a:r>
              <a:rPr lang="en-US" sz="1200" i="1" kern="1200">
                <a:solidFill>
                  <a:schemeClr val="tx1"/>
                </a:solidFill>
                <a:effectLst/>
                <a:latin typeface="+mn-lt"/>
                <a:ea typeface="+mn-ea"/>
                <a:cs typeface="+mn-cs"/>
              </a:rPr>
              <a:t>partially accurate knowledge with no incorrect information</a:t>
            </a:r>
            <a:r>
              <a:rPr lang="en-US" sz="1200" kern="1200">
                <a:solidFill>
                  <a:schemeClr val="tx1"/>
                </a:solidFill>
                <a:effectLst/>
                <a:latin typeface="+mn-lt"/>
                <a:ea typeface="+mn-ea"/>
                <a:cs typeface="+mn-cs"/>
              </a:rPr>
              <a:t>, 3 = </a:t>
            </a:r>
            <a:r>
              <a:rPr lang="en-US" sz="1200" i="1" kern="1200">
                <a:solidFill>
                  <a:schemeClr val="tx1"/>
                </a:solidFill>
                <a:effectLst/>
                <a:latin typeface="+mn-lt"/>
                <a:ea typeface="+mn-ea"/>
                <a:cs typeface="+mn-cs"/>
              </a:rPr>
              <a:t>fully accurate knowledge</a:t>
            </a:r>
            <a:r>
              <a:rPr lang="en-US" sz="1200" kern="1200">
                <a:solidFill>
                  <a:schemeClr val="tx1"/>
                </a:solidFill>
                <a:effectLst/>
                <a:latin typeface="+mn-lt"/>
                <a:ea typeface="+mn-ea"/>
                <a:cs typeface="+mn-cs"/>
              </a:rPr>
              <a:t>). Total scores for actual knowledge range from 0-51 with higher scores indicating higher actual knowledge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A7C88DB9-C99E-460D-9D5D-C2829A2B6097}" type="slidenum">
              <a:rPr lang="en-US" smtClean="0"/>
              <a:t>16</a:t>
            </a:fld>
            <a:endParaRPr lang="en-US"/>
          </a:p>
        </p:txBody>
      </p:sp>
    </p:spTree>
    <p:extLst>
      <p:ext uri="{BB962C8B-B14F-4D97-AF65-F5344CB8AC3E}">
        <p14:creationId xmlns:p14="http://schemas.microsoft.com/office/powerpoint/2010/main" val="718136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15 statements related to the effectiveness, feasibility, and acceptability of an intervention, each of which is rated using a six-point Likert-type scale (</a:t>
            </a:r>
            <a:r>
              <a:rPr lang="en-US" sz="1200" i="1" kern="1200">
                <a:solidFill>
                  <a:schemeClr val="tx1"/>
                </a:solidFill>
                <a:effectLst/>
                <a:latin typeface="+mn-lt"/>
                <a:ea typeface="+mn-ea"/>
                <a:cs typeface="+mn-cs"/>
              </a:rPr>
              <a:t>strongly agree</a:t>
            </a:r>
            <a:r>
              <a:rPr lang="en-US" sz="1200" kern="1200">
                <a:solidFill>
                  <a:schemeClr val="tx1"/>
                </a:solidFill>
                <a:effectLst/>
                <a:latin typeface="+mn-lt"/>
                <a:ea typeface="+mn-ea"/>
                <a:cs typeface="+mn-cs"/>
              </a:rPr>
              <a:t> to </a:t>
            </a:r>
            <a:r>
              <a:rPr lang="en-US" sz="1200" i="1" kern="1200">
                <a:solidFill>
                  <a:schemeClr val="tx1"/>
                </a:solidFill>
                <a:effectLst/>
                <a:latin typeface="+mn-lt"/>
                <a:ea typeface="+mn-ea"/>
                <a:cs typeface="+mn-cs"/>
              </a:rPr>
              <a:t>strongly disagree</a:t>
            </a:r>
            <a:r>
              <a:rPr lang="en-US" sz="1200" kern="1200">
                <a:solidFill>
                  <a:schemeClr val="tx1"/>
                </a:solidFill>
                <a:effectLst/>
                <a:latin typeface="+mn-lt"/>
                <a:ea typeface="+mn-ea"/>
                <a:cs typeface="+mn-cs"/>
              </a:rPr>
              <a:t>). Total scores range from 15-90, with higher scores indicating higher rates of social validity.</a:t>
            </a:r>
          </a:p>
        </p:txBody>
      </p:sp>
      <p:sp>
        <p:nvSpPr>
          <p:cNvPr id="4" name="Slide Number Placeholder 3"/>
          <p:cNvSpPr>
            <a:spLocks noGrp="1"/>
          </p:cNvSpPr>
          <p:nvPr>
            <p:ph type="sldNum" sz="quarter" idx="5"/>
          </p:nvPr>
        </p:nvSpPr>
        <p:spPr/>
        <p:txBody>
          <a:bodyPr/>
          <a:lstStyle/>
          <a:p>
            <a:fld id="{A7C88DB9-C99E-460D-9D5D-C2829A2B6097}" type="slidenum">
              <a:rPr lang="en-US" smtClean="0"/>
              <a:t>17</a:t>
            </a:fld>
            <a:endParaRPr lang="en-US"/>
          </a:p>
        </p:txBody>
      </p:sp>
    </p:spTree>
    <p:extLst>
      <p:ext uri="{BB962C8B-B14F-4D97-AF65-F5344CB8AC3E}">
        <p14:creationId xmlns:p14="http://schemas.microsoft.com/office/powerpoint/2010/main" val="668426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3.png"/><Relationship Id="rId3" Type="http://schemas.openxmlformats.org/officeDocument/2006/relationships/image" Target="../media/image16.sv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emf"/><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hyperlink" Target="https://opendoodles.com/" TargetMode="External"/><Relationship Id="rId13" Type="http://schemas.openxmlformats.org/officeDocument/2006/relationships/hyperlink" Target="https://www.iconfinder.com/free_icons" TargetMode="External"/><Relationship Id="rId18" Type="http://schemas.openxmlformats.org/officeDocument/2006/relationships/hyperlink" Target="https://24slides.com/presentation-examples" TargetMode="External"/><Relationship Id="rId3" Type="http://schemas.openxmlformats.org/officeDocument/2006/relationships/hyperlink" Target="https://unsplash.com/" TargetMode="External"/><Relationship Id="rId7" Type="http://schemas.openxmlformats.org/officeDocument/2006/relationships/hyperlink" Target="https://www.drawkit.io/" TargetMode="External"/><Relationship Id="rId12" Type="http://schemas.openxmlformats.org/officeDocument/2006/relationships/hyperlink" Target="https://thenounproject.com/" TargetMode="External"/><Relationship Id="rId17" Type="http://schemas.openxmlformats.org/officeDocument/2006/relationships/hyperlink" Target="https://creativecommons.org/licenses/" TargetMode="External"/><Relationship Id="rId2" Type="http://schemas.openxmlformats.org/officeDocument/2006/relationships/hyperlink" Target="https://pixabay.com/" TargetMode="External"/><Relationship Id="rId16" Type="http://schemas.openxmlformats.org/officeDocument/2006/relationships/hyperlink" Target="https://www.canva.com/" TargetMode="External"/><Relationship Id="rId1" Type="http://schemas.openxmlformats.org/officeDocument/2006/relationships/slideMaster" Target="../slideMasters/slideMaster1.xml"/><Relationship Id="rId6" Type="http://schemas.openxmlformats.org/officeDocument/2006/relationships/hyperlink" Target="https://www.humaaans.com/" TargetMode="External"/><Relationship Id="rId11" Type="http://schemas.openxmlformats.org/officeDocument/2006/relationships/hyperlink" Target="https://www.flaticon.com/" TargetMode="External"/><Relationship Id="rId5" Type="http://schemas.openxmlformats.org/officeDocument/2006/relationships/hyperlink" Target="https://www.blackillustrations.com/" TargetMode="External"/><Relationship Id="rId15" Type="http://schemas.openxmlformats.org/officeDocument/2006/relationships/hyperlink" Target="https://blog.snappa.com/free-stock-photos/" TargetMode="External"/><Relationship Id="rId10" Type="http://schemas.openxmlformats.org/officeDocument/2006/relationships/hyperlink" Target="https://freepik.com/" TargetMode="External"/><Relationship Id="rId4" Type="http://schemas.openxmlformats.org/officeDocument/2006/relationships/hyperlink" Target="https://lukaszadam.com/illustrations" TargetMode="External"/><Relationship Id="rId9" Type="http://schemas.openxmlformats.org/officeDocument/2006/relationships/hyperlink" Target="https://absurd.design/" TargetMode="External"/><Relationship Id="rId14" Type="http://schemas.openxmlformats.org/officeDocument/2006/relationships/hyperlink" Target="https://www.pexels.com/" TargetMode="Externa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11FBD-495F-BE41-8148-85102874645F}"/>
              </a:ext>
            </a:extLst>
          </p:cNvPr>
          <p:cNvSpPr>
            <a:spLocks noGrp="1"/>
          </p:cNvSpPr>
          <p:nvPr>
            <p:ph type="ctrTitle"/>
          </p:nvPr>
        </p:nvSpPr>
        <p:spPr>
          <a:xfrm>
            <a:off x="838200" y="1122363"/>
            <a:ext cx="105156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1F6DA2-5E5E-8240-89B8-56DAAFED9C67}"/>
              </a:ext>
            </a:extLst>
          </p:cNvPr>
          <p:cNvSpPr>
            <a:spLocks noGrp="1"/>
          </p:cNvSpPr>
          <p:nvPr>
            <p:ph type="subTitle" idx="1"/>
          </p:nvPr>
        </p:nvSpPr>
        <p:spPr>
          <a:xfrm>
            <a:off x="838200" y="3602038"/>
            <a:ext cx="105156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E43D232E-8082-3540-9359-00E264FDD8D5}"/>
              </a:ext>
            </a:extLst>
          </p:cNvPr>
          <p:cNvPicPr>
            <a:picLocks noChangeAspect="1"/>
          </p:cNvPicPr>
          <p:nvPr userDrawn="1"/>
        </p:nvPicPr>
        <p:blipFill>
          <a:blip r:embed="rId2"/>
          <a:stretch>
            <a:fillRect/>
          </a:stretch>
        </p:blipFill>
        <p:spPr>
          <a:xfrm>
            <a:off x="97039" y="6173954"/>
            <a:ext cx="3624061" cy="593150"/>
          </a:xfrm>
          <a:prstGeom prst="rect">
            <a:avLst/>
          </a:prstGeom>
        </p:spPr>
      </p:pic>
    </p:spTree>
    <p:extLst>
      <p:ext uri="{BB962C8B-B14F-4D97-AF65-F5344CB8AC3E}">
        <p14:creationId xmlns:p14="http://schemas.microsoft.com/office/powerpoint/2010/main" val="1732743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_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2DC11-DD4D-3344-9EAB-425775B559C7}" type="datetimeFigureOut">
              <a:rPr lang="en-US" smtClean="0"/>
              <a:t>11/17/2025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260636" cy="365125"/>
          </a:xfrm>
        </p:spPr>
        <p:txBody>
          <a:bodyPr/>
          <a:lstStyle/>
          <a:p>
            <a:fld id="{3A0A29FA-1078-6A4A-8847-68C718895826}" type="slidenum">
              <a:rPr lang="en-US" smtClean="0"/>
              <a:t>‹#›</a:t>
            </a:fld>
            <a:endParaRPr lang="en-US"/>
          </a:p>
        </p:txBody>
      </p:sp>
      <p:pic>
        <p:nvPicPr>
          <p:cNvPr id="5" name="Picture 4" descr="A close up of a sign&#10;&#10;Description automatically generated">
            <a:extLst>
              <a:ext uri="{FF2B5EF4-FFF2-40B4-BE49-F238E27FC236}">
                <a16:creationId xmlns:a16="http://schemas.microsoft.com/office/drawing/2014/main" id="{CF600849-390B-784E-9278-0BA760801D90}"/>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10871236" y="5609558"/>
            <a:ext cx="1134809" cy="1134809"/>
          </a:xfrm>
          <a:prstGeom prst="rect">
            <a:avLst/>
          </a:prstGeom>
          <a:effectLst>
            <a:outerShdw blurRad="50800" dist="76200" dir="5400000" sx="1000" sy="1000" algn="ctr" rotWithShape="0">
              <a:srgbClr val="000000"/>
            </a:outerShdw>
          </a:effectLst>
        </p:spPr>
      </p:pic>
    </p:spTree>
    <p:extLst>
      <p:ext uri="{BB962C8B-B14F-4D97-AF65-F5344CB8AC3E}">
        <p14:creationId xmlns:p14="http://schemas.microsoft.com/office/powerpoint/2010/main" val="800903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i3T Model">
    <p:spTree>
      <p:nvGrpSpPr>
        <p:cNvPr id="1" name=""/>
        <p:cNvGrpSpPr/>
        <p:nvPr/>
      </p:nvGrpSpPr>
      <p:grpSpPr>
        <a:xfrm>
          <a:off x="0" y="0"/>
          <a:ext cx="0" cy="0"/>
          <a:chOff x="0" y="0"/>
          <a:chExt cx="0" cy="0"/>
        </a:xfrm>
      </p:grpSpPr>
      <p:sp>
        <p:nvSpPr>
          <p:cNvPr id="36" name="Green Triangle">
            <a:extLst>
              <a:ext uri="{FF2B5EF4-FFF2-40B4-BE49-F238E27FC236}">
                <a16:creationId xmlns:a16="http://schemas.microsoft.com/office/drawing/2014/main" id="{F7568AB8-0F23-3146-9F9D-66896C0CBB0E}"/>
              </a:ext>
            </a:extLst>
          </p:cNvPr>
          <p:cNvSpPr/>
          <p:nvPr userDrawn="1"/>
        </p:nvSpPr>
        <p:spPr>
          <a:xfrm>
            <a:off x="1947333" y="3132668"/>
            <a:ext cx="8297334" cy="3640666"/>
          </a:xfrm>
          <a:prstGeom prst="trapezoid">
            <a:avLst>
              <a:gd name="adj" fmla="val 72862"/>
            </a:avLst>
          </a:prstGeom>
          <a:solidFill>
            <a:srgbClr val="009900"/>
          </a:solid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a:ea typeface="+mn-ea"/>
              <a:cs typeface="+mn-cs"/>
            </a:endParaRPr>
          </a:p>
        </p:txBody>
      </p:sp>
      <p:sp>
        <p:nvSpPr>
          <p:cNvPr id="37" name="Yellow Triangle">
            <a:extLst>
              <a:ext uri="{FF2B5EF4-FFF2-40B4-BE49-F238E27FC236}">
                <a16:creationId xmlns:a16="http://schemas.microsoft.com/office/drawing/2014/main" id="{5B63712D-B1E2-5C4C-A2A9-C4A76DDA5AB6}"/>
              </a:ext>
            </a:extLst>
          </p:cNvPr>
          <p:cNvSpPr/>
          <p:nvPr userDrawn="1"/>
        </p:nvSpPr>
        <p:spPr>
          <a:xfrm>
            <a:off x="4590106" y="1846280"/>
            <a:ext cx="3008769" cy="1286934"/>
          </a:xfrm>
          <a:prstGeom prst="trapezoid">
            <a:avLst>
              <a:gd name="adj" fmla="val 72862"/>
            </a:avLst>
          </a:prstGeom>
          <a:solidFill>
            <a:srgbClr val="FFFF00"/>
          </a:solid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Red Triangle">
            <a:extLst>
              <a:ext uri="{FF2B5EF4-FFF2-40B4-BE49-F238E27FC236}">
                <a16:creationId xmlns:a16="http://schemas.microsoft.com/office/drawing/2014/main" id="{748F2DCB-B3EE-CC42-A5BB-F0E32D7A6058}"/>
              </a:ext>
            </a:extLst>
          </p:cNvPr>
          <p:cNvSpPr/>
          <p:nvPr userDrawn="1"/>
        </p:nvSpPr>
        <p:spPr>
          <a:xfrm>
            <a:off x="5519596" y="1059255"/>
            <a:ext cx="1134701" cy="787564"/>
          </a:xfrm>
          <a:prstGeom prst="triangle">
            <a:avLst/>
          </a:prstGeom>
          <a:solidFill>
            <a:srgbClr val="FE0002"/>
          </a:solid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39" name="Straight Connector 38">
            <a:extLst>
              <a:ext uri="{FF2B5EF4-FFF2-40B4-BE49-F238E27FC236}">
                <a16:creationId xmlns:a16="http://schemas.microsoft.com/office/drawing/2014/main" id="{91090D35-6573-FC49-B7A6-CAEBC909BB69}"/>
              </a:ext>
            </a:extLst>
          </p:cNvPr>
          <p:cNvCxnSpPr/>
          <p:nvPr userDrawn="1"/>
        </p:nvCxnSpPr>
        <p:spPr>
          <a:xfrm>
            <a:off x="2607406" y="5947646"/>
            <a:ext cx="6995160" cy="0"/>
          </a:xfrm>
          <a:prstGeom prst="line">
            <a:avLst/>
          </a:prstGeom>
          <a:noFill/>
          <a:ln w="38100" cap="flat" cmpd="sng" algn="ctr">
            <a:solidFill>
              <a:srgbClr val="008C00"/>
            </a:solidFill>
            <a:prstDash val="sysDot"/>
          </a:ln>
          <a:effectLst/>
        </p:spPr>
      </p:cxnSp>
      <p:cxnSp>
        <p:nvCxnSpPr>
          <p:cNvPr id="40" name="Straight Connector 39">
            <a:extLst>
              <a:ext uri="{FF2B5EF4-FFF2-40B4-BE49-F238E27FC236}">
                <a16:creationId xmlns:a16="http://schemas.microsoft.com/office/drawing/2014/main" id="{E237C45E-D61F-C04E-8D39-6896E17FD022}"/>
              </a:ext>
            </a:extLst>
          </p:cNvPr>
          <p:cNvCxnSpPr/>
          <p:nvPr userDrawn="1"/>
        </p:nvCxnSpPr>
        <p:spPr>
          <a:xfrm flipH="1">
            <a:off x="4889942" y="6008511"/>
            <a:ext cx="2444" cy="731520"/>
          </a:xfrm>
          <a:prstGeom prst="line">
            <a:avLst/>
          </a:prstGeom>
          <a:noFill/>
          <a:ln w="38100" cap="flat" cmpd="sng" algn="ctr">
            <a:solidFill>
              <a:srgbClr val="008C00"/>
            </a:solidFill>
            <a:prstDash val="sysDot"/>
          </a:ln>
          <a:effectLst/>
        </p:spPr>
      </p:cxnSp>
      <p:cxnSp>
        <p:nvCxnSpPr>
          <p:cNvPr id="41" name="Straight Connector 40">
            <a:extLst>
              <a:ext uri="{FF2B5EF4-FFF2-40B4-BE49-F238E27FC236}">
                <a16:creationId xmlns:a16="http://schemas.microsoft.com/office/drawing/2014/main" id="{DA8F9F2A-2758-A147-88D3-B61F693DAE1B}"/>
              </a:ext>
            </a:extLst>
          </p:cNvPr>
          <p:cNvCxnSpPr/>
          <p:nvPr userDrawn="1"/>
        </p:nvCxnSpPr>
        <p:spPr>
          <a:xfrm flipH="1">
            <a:off x="7286778" y="6008511"/>
            <a:ext cx="2444" cy="731520"/>
          </a:xfrm>
          <a:prstGeom prst="line">
            <a:avLst/>
          </a:prstGeom>
          <a:noFill/>
          <a:ln w="38100" cap="flat" cmpd="sng" algn="ctr">
            <a:solidFill>
              <a:srgbClr val="008C00"/>
            </a:solidFill>
            <a:prstDash val="sysDot"/>
          </a:ln>
          <a:effectLst/>
        </p:spPr>
      </p:cxnSp>
      <p:sp>
        <p:nvSpPr>
          <p:cNvPr id="42" name="Domains">
            <a:extLst>
              <a:ext uri="{FF2B5EF4-FFF2-40B4-BE49-F238E27FC236}">
                <a16:creationId xmlns:a16="http://schemas.microsoft.com/office/drawing/2014/main" id="{AC2C215A-B488-2F45-A740-8DDEDA9048E7}"/>
              </a:ext>
            </a:extLst>
          </p:cNvPr>
          <p:cNvSpPr txBox="1"/>
          <p:nvPr userDrawn="1"/>
        </p:nvSpPr>
        <p:spPr>
          <a:xfrm>
            <a:off x="1947333" y="6096000"/>
            <a:ext cx="8297334" cy="669414"/>
          </a:xfrm>
          <a:prstGeom prst="rect">
            <a:avLst/>
          </a:prstGeom>
          <a:noFill/>
          <a:ln>
            <a:noFill/>
          </a:ln>
        </p:spPr>
        <p:txBody>
          <a:bodyPr wrap="square">
            <a:spAutoFit/>
          </a:bodyPr>
          <a:lstStyle/>
          <a:p>
            <a:pPr>
              <a:tabLst>
                <a:tab pos="1541463" algn="ctr"/>
                <a:tab pos="2851150" algn="ctr"/>
                <a:tab pos="4056063" algn="ctr"/>
                <a:tab pos="5253038" algn="ctr"/>
                <a:tab pos="6570663" algn="ctr"/>
              </a:tabLst>
              <a:defRPr/>
            </a:pPr>
            <a:r>
              <a:rPr lang="en-US" sz="2400" b="1">
                <a:solidFill>
                  <a:prstClr val="white"/>
                </a:solidFill>
                <a:effectLst>
                  <a:outerShdw blurRad="38100" dist="38100" dir="2700000" algn="tl">
                    <a:srgbClr val="000000">
                      <a:alpha val="43137"/>
                    </a:srgbClr>
                  </a:outerShdw>
                </a:effectLst>
                <a:latin typeface="Calibri"/>
                <a:cs typeface="Arial" charset="0"/>
              </a:rPr>
              <a:t>	Academic	</a:t>
            </a:r>
            <a:r>
              <a:rPr lang="en-US" sz="1200" b="1">
                <a:solidFill>
                  <a:prstClr val="white"/>
                </a:solidFill>
                <a:effectLst>
                  <a:outerShdw blurRad="38100" dist="38100" dir="2700000" algn="tl">
                    <a:srgbClr val="000000">
                      <a:alpha val="43137"/>
                    </a:srgbClr>
                  </a:outerShdw>
                </a:effectLst>
                <a:latin typeface="Calibri"/>
                <a:cs typeface="Arial" charset="0"/>
              </a:rPr>
              <a:t>◇</a:t>
            </a:r>
            <a:r>
              <a:rPr lang="en-US" sz="2400" b="1">
                <a:solidFill>
                  <a:prstClr val="white"/>
                </a:solidFill>
                <a:effectLst>
                  <a:outerShdw blurRad="38100" dist="38100" dir="2700000" algn="tl">
                    <a:srgbClr val="000000">
                      <a:alpha val="43137"/>
                    </a:srgbClr>
                  </a:outerShdw>
                </a:effectLst>
                <a:latin typeface="Calibri"/>
                <a:cs typeface="Arial" charset="0"/>
              </a:rPr>
              <a:t>	Behavioral	</a:t>
            </a:r>
            <a:r>
              <a:rPr lang="en-US" sz="1200" b="1">
                <a:solidFill>
                  <a:prstClr val="white"/>
                </a:solidFill>
                <a:effectLst>
                  <a:outerShdw blurRad="38100" dist="38100" dir="2700000" algn="tl">
                    <a:srgbClr val="000000">
                      <a:alpha val="43137"/>
                    </a:srgbClr>
                  </a:outerShdw>
                </a:effectLst>
                <a:latin typeface="Calibri"/>
                <a:cs typeface="Arial" charset="0"/>
              </a:rPr>
              <a:t>◇</a:t>
            </a:r>
            <a:r>
              <a:rPr lang="en-US" sz="2400" b="1">
                <a:solidFill>
                  <a:prstClr val="white"/>
                </a:solidFill>
                <a:effectLst>
                  <a:outerShdw blurRad="38100" dist="38100" dir="2700000" algn="tl">
                    <a:srgbClr val="000000">
                      <a:alpha val="43137"/>
                    </a:srgbClr>
                  </a:outerShdw>
                </a:effectLst>
                <a:latin typeface="Calibri"/>
                <a:cs typeface="Arial" charset="0"/>
              </a:rPr>
              <a:t>	Social</a:t>
            </a:r>
          </a:p>
          <a:p>
            <a:pPr>
              <a:lnSpc>
                <a:spcPct val="75000"/>
              </a:lnSpc>
              <a:tabLst>
                <a:tab pos="1541463" algn="ctr"/>
                <a:tab pos="4056063" algn="ctr"/>
                <a:tab pos="6570663" algn="ctr"/>
              </a:tabLst>
              <a:defRPr/>
            </a:pPr>
            <a:r>
              <a:rPr lang="en-US">
                <a:solidFill>
                  <a:prstClr val="black">
                    <a:lumMod val="85000"/>
                    <a:lumOff val="15000"/>
                  </a:prstClr>
                </a:solidFill>
                <a:latin typeface="Calibri"/>
                <a:cs typeface="Arial" charset="0"/>
              </a:rPr>
              <a:t>	Validated Curricula	PBIS Framework	Validated Curricula</a:t>
            </a:r>
          </a:p>
        </p:txBody>
      </p:sp>
      <p:sp>
        <p:nvSpPr>
          <p:cNvPr id="43" name="Goal 3">
            <a:extLst>
              <a:ext uri="{FF2B5EF4-FFF2-40B4-BE49-F238E27FC236}">
                <a16:creationId xmlns:a16="http://schemas.microsoft.com/office/drawing/2014/main" id="{4F0367BA-DE0F-DE46-80B6-55D46F5130F6}"/>
              </a:ext>
            </a:extLst>
          </p:cNvPr>
          <p:cNvSpPr/>
          <p:nvPr userDrawn="1"/>
        </p:nvSpPr>
        <p:spPr>
          <a:xfrm flipH="1">
            <a:off x="7164572" y="805649"/>
            <a:ext cx="3485321" cy="914400"/>
          </a:xfrm>
          <a:prstGeom prst="homePlate">
            <a:avLst/>
          </a:prstGeom>
          <a:solidFill>
            <a:srgbClr val="1F497D"/>
          </a:solidFill>
          <a:ln w="25400" cap="flat" cmpd="sng" algn="ctr">
            <a:solidFill>
              <a:srgbClr val="4F81BD">
                <a:shade val="50000"/>
              </a:srgbClr>
            </a:solidFill>
            <a:prstDash val="solid"/>
          </a:ln>
          <a:effectLst/>
        </p:spPr>
        <p:txBody>
          <a:bodyPr lIns="228600"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sng" strike="noStrike" kern="0" cap="none" spc="0" normalizeH="0" baseline="0" noProof="0">
                <a:ln>
                  <a:noFill/>
                </a:ln>
                <a:solidFill>
                  <a:srgbClr val="EEECE1"/>
                </a:solidFill>
                <a:effectLst/>
                <a:uLnTx/>
                <a:uFillTx/>
                <a:latin typeface="Calibri"/>
                <a:ea typeface="+mn-ea"/>
                <a:cs typeface="+mn-cs"/>
              </a:rPr>
              <a:t>Goal: Reduce Harm</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a:ea typeface="+mn-ea"/>
                <a:cs typeface="+mn-cs"/>
              </a:rPr>
              <a:t>Specialized individual systems</a:t>
            </a:r>
            <a:br>
              <a:rPr kumimoji="0" lang="en-US" sz="1800" b="1" i="0" u="none" strike="noStrike" kern="0" cap="none" spc="0" normalizeH="0" baseline="0" noProof="0">
                <a:ln>
                  <a:noFill/>
                </a:ln>
                <a:solidFill>
                  <a:prstClr val="white"/>
                </a:solidFill>
                <a:effectLst/>
                <a:uLnTx/>
                <a:uFillTx/>
                <a:latin typeface="Calibri"/>
                <a:ea typeface="+mn-ea"/>
                <a:cs typeface="+mn-cs"/>
              </a:rPr>
            </a:br>
            <a:r>
              <a:rPr kumimoji="0" lang="en-US" sz="1800" b="1" i="0" u="none" strike="noStrike" kern="0" cap="none" spc="0" normalizeH="0" baseline="0" noProof="0">
                <a:ln>
                  <a:noFill/>
                </a:ln>
                <a:solidFill>
                  <a:prstClr val="white"/>
                </a:solidFill>
                <a:effectLst/>
                <a:uLnTx/>
                <a:uFillTx/>
                <a:latin typeface="Calibri"/>
                <a:ea typeface="+mn-ea"/>
                <a:cs typeface="+mn-cs"/>
              </a:rPr>
              <a:t>       for students with high risk</a:t>
            </a:r>
          </a:p>
        </p:txBody>
      </p:sp>
      <p:sp>
        <p:nvSpPr>
          <p:cNvPr id="44" name="Goal 2">
            <a:extLst>
              <a:ext uri="{FF2B5EF4-FFF2-40B4-BE49-F238E27FC236}">
                <a16:creationId xmlns:a16="http://schemas.microsoft.com/office/drawing/2014/main" id="{CE3623A0-87FA-B144-8700-BFAB962D159F}"/>
              </a:ext>
            </a:extLst>
          </p:cNvPr>
          <p:cNvSpPr/>
          <p:nvPr userDrawn="1"/>
        </p:nvSpPr>
        <p:spPr>
          <a:xfrm rot="10800000" flipH="1" flipV="1">
            <a:off x="1537625" y="1858317"/>
            <a:ext cx="3072384" cy="914400"/>
          </a:xfrm>
          <a:prstGeom prst="homePlate">
            <a:avLst/>
          </a:prstGeom>
          <a:solidFill>
            <a:srgbClr val="1F497D"/>
          </a:solidFill>
          <a:ln w="25400" cap="flat" cmpd="sng" algn="ctr">
            <a:solidFill>
              <a:srgbClr val="4F81BD">
                <a:shade val="50000"/>
              </a:srgbClr>
            </a:solidFill>
            <a:prstDash val="solid"/>
          </a:ln>
          <a:effectLst/>
        </p:spPr>
        <p:txBody>
          <a:bodyPr vert="horz" wrap="square" lIns="91440"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sng" strike="noStrike" kern="0" cap="none" spc="0" normalizeH="0" baseline="0" noProof="0">
                <a:ln>
                  <a:noFill/>
                </a:ln>
                <a:solidFill>
                  <a:srgbClr val="EEECE1"/>
                </a:solidFill>
                <a:effectLst/>
                <a:uLnTx/>
                <a:uFillTx/>
                <a:latin typeface="Calibri"/>
                <a:ea typeface="+mn-ea"/>
                <a:cs typeface="Arial" charset="0"/>
              </a:rPr>
              <a:t>Goal: Reverse Harm</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a:ea typeface="+mn-ea"/>
                <a:cs typeface="Arial" charset="0"/>
              </a:rPr>
              <a:t>Specialized group systems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a:ea typeface="+mn-ea"/>
                <a:cs typeface="Arial" charset="0"/>
              </a:rPr>
              <a:t>for students at risk</a:t>
            </a: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5" name="Goal 1">
            <a:extLst>
              <a:ext uri="{FF2B5EF4-FFF2-40B4-BE49-F238E27FC236}">
                <a16:creationId xmlns:a16="http://schemas.microsoft.com/office/drawing/2014/main" id="{21CDEB5D-36CB-7441-82AE-59E7BEBA4BF2}"/>
              </a:ext>
            </a:extLst>
          </p:cNvPr>
          <p:cNvSpPr/>
          <p:nvPr userDrawn="1"/>
        </p:nvSpPr>
        <p:spPr>
          <a:xfrm flipH="1">
            <a:off x="6838152" y="3740744"/>
            <a:ext cx="3813048" cy="914400"/>
          </a:xfrm>
          <a:prstGeom prst="homePlate">
            <a:avLst/>
          </a:prstGeom>
          <a:solidFill>
            <a:srgbClr val="1F497D"/>
          </a:solidFill>
          <a:ln w="25400" cap="flat" cmpd="sng" algn="ctr">
            <a:solidFill>
              <a:srgbClr val="4F81BD">
                <a:shade val="50000"/>
              </a:srgbClr>
            </a:solidFill>
            <a:prstDash val="solid"/>
          </a:ln>
          <a:effectLst/>
        </p:spPr>
        <p:txBody>
          <a:bodyPr lIns="228600"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sng" strike="noStrike" kern="0" cap="none" spc="0" normalizeH="0" baseline="0" noProof="0">
                <a:ln>
                  <a:noFill/>
                </a:ln>
                <a:solidFill>
                  <a:srgbClr val="EEECE1"/>
                </a:solidFill>
                <a:effectLst/>
                <a:uLnTx/>
                <a:uFillTx/>
                <a:latin typeface="Calibri"/>
                <a:ea typeface="+mn-ea"/>
                <a:cs typeface="+mn-cs"/>
              </a:rPr>
              <a:t>Goal: Prevent Harm</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a:ea typeface="+mn-ea"/>
                <a:cs typeface="+mn-cs"/>
              </a:rPr>
              <a:t>School/classroom-wide systems for all students, staff, &amp; settings</a:t>
            </a:r>
          </a:p>
        </p:txBody>
      </p:sp>
      <p:sp>
        <p:nvSpPr>
          <p:cNvPr id="46" name="Tier 3">
            <a:extLst>
              <a:ext uri="{FF2B5EF4-FFF2-40B4-BE49-F238E27FC236}">
                <a16:creationId xmlns:a16="http://schemas.microsoft.com/office/drawing/2014/main" id="{35E31CA1-B710-6E49-A60F-3E7FC73C9F07}"/>
              </a:ext>
            </a:extLst>
          </p:cNvPr>
          <p:cNvSpPr txBox="1">
            <a:spLocks noChangeArrowheads="1"/>
          </p:cNvSpPr>
          <p:nvPr userDrawn="1"/>
        </p:nvSpPr>
        <p:spPr bwMode="auto">
          <a:xfrm>
            <a:off x="4159045" y="1126204"/>
            <a:ext cx="3810000"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Tier 3</a:t>
            </a:r>
          </a:p>
          <a:p>
            <a:pPr marL="0" marR="0" lvl="0" indent="0" algn="ctr" defTabSz="914400" eaLnBrk="1" fontAlgn="base" latinLnBrk="0" hangingPunct="1">
              <a:lnSpc>
                <a:spcPct val="75000"/>
              </a:lnSpc>
              <a:spcBef>
                <a:spcPct val="0"/>
              </a:spcBef>
              <a:spcAft>
                <a:spcPct val="0"/>
              </a:spcAft>
              <a:buClrTx/>
              <a:buSzTx/>
              <a:buFontTx/>
              <a:buNone/>
              <a:tabLst/>
              <a:defRPr/>
            </a:pP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Tertiary Prevention  (</a:t>
            </a: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panose="020B0604020202020204" pitchFamily="34" charset="0"/>
              </a:rPr>
              <a:t>≈5%</a:t>
            </a: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a:t>
            </a:r>
          </a:p>
        </p:txBody>
      </p:sp>
      <p:sp>
        <p:nvSpPr>
          <p:cNvPr id="47" name="Tier 2">
            <a:extLst>
              <a:ext uri="{FF2B5EF4-FFF2-40B4-BE49-F238E27FC236}">
                <a16:creationId xmlns:a16="http://schemas.microsoft.com/office/drawing/2014/main" id="{D6F2DF6B-139A-D446-9AB9-1D6EF011D157}"/>
              </a:ext>
            </a:extLst>
          </p:cNvPr>
          <p:cNvSpPr txBox="1">
            <a:spLocks noChangeArrowheads="1"/>
          </p:cNvSpPr>
          <p:nvPr userDrawn="1"/>
        </p:nvSpPr>
        <p:spPr bwMode="auto">
          <a:xfrm>
            <a:off x="4000500" y="2301968"/>
            <a:ext cx="4191000" cy="8371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w="3175">
                  <a:solidFill>
                    <a:prstClr val="white"/>
                  </a:solidFill>
                </a:ln>
                <a:solidFill>
                  <a:prstClr val="black"/>
                </a:solidFill>
                <a:effectLst/>
                <a:uLnTx/>
                <a:uFillTx/>
                <a:latin typeface="Calibri" pitchFamily="-109" charset="0"/>
                <a:cs typeface="Arial" charset="0"/>
              </a:rPr>
              <a:t>Tier 2</a:t>
            </a:r>
          </a:p>
          <a:p>
            <a:pPr marL="0" marR="0" lvl="0" indent="0" algn="ctr" defTabSz="914400" eaLnBrk="1" fontAlgn="base" latinLnBrk="0" hangingPunct="1">
              <a:lnSpc>
                <a:spcPct val="85000"/>
              </a:lnSpc>
              <a:spcBef>
                <a:spcPct val="0"/>
              </a:spcBef>
              <a:spcAft>
                <a:spcPct val="0"/>
              </a:spcAft>
              <a:buClrTx/>
              <a:buSzTx/>
              <a:buFontTx/>
              <a:buNone/>
              <a:tabLst/>
              <a:defRPr/>
            </a:pPr>
            <a:r>
              <a:rPr kumimoji="0" lang="en-US" sz="2400" b="1" i="0" u="none" strike="noStrike" kern="0" cap="none" spc="0" normalizeH="0" baseline="0" noProof="0">
                <a:ln w="3175">
                  <a:solidFill>
                    <a:prstClr val="white"/>
                  </a:solidFill>
                </a:ln>
                <a:solidFill>
                  <a:prstClr val="black"/>
                </a:solidFill>
                <a:effectLst/>
                <a:uLnTx/>
                <a:uFillTx/>
                <a:latin typeface="Calibri" pitchFamily="-109" charset="0"/>
                <a:cs typeface="Arial" charset="0"/>
              </a:rPr>
              <a:t>Secondary Prevention (</a:t>
            </a:r>
            <a:r>
              <a:rPr kumimoji="0" lang="en-US" sz="2400" b="1" i="0" u="none" strike="noStrike" kern="0" cap="none" spc="0" normalizeH="0" baseline="0" noProof="0">
                <a:ln w="3175">
                  <a:solidFill>
                    <a:prstClr val="white"/>
                  </a:solidFill>
                </a:ln>
                <a:solidFill>
                  <a:prstClr val="black"/>
                </a:solidFill>
                <a:effectLst/>
                <a:uLnTx/>
                <a:uFillTx/>
                <a:latin typeface="Calibri" pitchFamily="-109" charset="0"/>
                <a:cs typeface="Arial" panose="020B0604020202020204" pitchFamily="34" charset="0"/>
              </a:rPr>
              <a:t>≈15%</a:t>
            </a:r>
            <a:r>
              <a:rPr kumimoji="0" lang="en-US" sz="2400" b="1" i="0" u="none" strike="noStrike" kern="0" cap="none" spc="0" normalizeH="0" baseline="0" noProof="0">
                <a:ln w="3175">
                  <a:solidFill>
                    <a:prstClr val="white"/>
                  </a:solidFill>
                </a:ln>
                <a:solidFill>
                  <a:prstClr val="black"/>
                </a:solidFill>
                <a:effectLst/>
                <a:uLnTx/>
                <a:uFillTx/>
                <a:latin typeface="Calibri" pitchFamily="-109" charset="0"/>
                <a:cs typeface="Arial" charset="0"/>
              </a:rPr>
              <a:t>) </a:t>
            </a:r>
          </a:p>
        </p:txBody>
      </p:sp>
      <p:sp>
        <p:nvSpPr>
          <p:cNvPr id="48" name="Tier 1">
            <a:extLst>
              <a:ext uri="{FF2B5EF4-FFF2-40B4-BE49-F238E27FC236}">
                <a16:creationId xmlns:a16="http://schemas.microsoft.com/office/drawing/2014/main" id="{93576CA4-B1CA-2A46-A9C2-69BA5AA79A65}"/>
              </a:ext>
            </a:extLst>
          </p:cNvPr>
          <p:cNvSpPr txBox="1">
            <a:spLocks noChangeArrowheads="1"/>
          </p:cNvSpPr>
          <p:nvPr userDrawn="1"/>
        </p:nvSpPr>
        <p:spPr bwMode="auto">
          <a:xfrm>
            <a:off x="4000500" y="4600925"/>
            <a:ext cx="41910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Tier 1</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Primary Prevention (</a:t>
            </a: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panose="020B0604020202020204" pitchFamily="34" charset="0"/>
              </a:rPr>
              <a:t>≈80%</a:t>
            </a: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 </a:t>
            </a:r>
          </a:p>
        </p:txBody>
      </p:sp>
      <p:sp>
        <p:nvSpPr>
          <p:cNvPr id="49" name="Reference">
            <a:extLst>
              <a:ext uri="{FF2B5EF4-FFF2-40B4-BE49-F238E27FC236}">
                <a16:creationId xmlns:a16="http://schemas.microsoft.com/office/drawing/2014/main" id="{5DE09BF2-66B8-DF4E-8B80-9230EF68AE1B}"/>
              </a:ext>
            </a:extLst>
          </p:cNvPr>
          <p:cNvSpPr txBox="1"/>
          <p:nvPr userDrawn="1"/>
        </p:nvSpPr>
        <p:spPr>
          <a:xfrm>
            <a:off x="4222955" y="395891"/>
            <a:ext cx="3746090" cy="400110"/>
          </a:xfrm>
          <a:prstGeom prst="rect">
            <a:avLst/>
          </a:prstGeom>
          <a:noFill/>
        </p:spPr>
        <p:txBody>
          <a:bodyPr wrap="none" rtlCol="0">
            <a:spAutoFit/>
          </a:bodyPr>
          <a:lstStyle/>
          <a:p>
            <a:r>
              <a:rPr lang="en-US" sz="2000">
                <a:solidFill>
                  <a:prstClr val="black"/>
                </a:solidFill>
                <a:latin typeface="Calibri"/>
              </a:rPr>
              <a:t>(Lane, </a:t>
            </a:r>
            <a:r>
              <a:rPr lang="en-US" sz="2000" err="1">
                <a:solidFill>
                  <a:prstClr val="black"/>
                </a:solidFill>
                <a:latin typeface="Calibri"/>
              </a:rPr>
              <a:t>Kalberg</a:t>
            </a:r>
            <a:r>
              <a:rPr lang="en-US" sz="2000">
                <a:solidFill>
                  <a:prstClr val="black"/>
                </a:solidFill>
                <a:latin typeface="Calibri"/>
              </a:rPr>
              <a:t>, &amp; </a:t>
            </a:r>
            <a:r>
              <a:rPr lang="en-US" sz="2000" err="1">
                <a:solidFill>
                  <a:prstClr val="black"/>
                </a:solidFill>
                <a:latin typeface="Calibri"/>
              </a:rPr>
              <a:t>Menzies</a:t>
            </a:r>
            <a:r>
              <a:rPr lang="en-US" sz="2000">
                <a:solidFill>
                  <a:prstClr val="black"/>
                </a:solidFill>
                <a:latin typeface="Calibri"/>
              </a:rPr>
              <a:t>, 2009)</a:t>
            </a:r>
          </a:p>
        </p:txBody>
      </p:sp>
      <p:sp>
        <p:nvSpPr>
          <p:cNvPr id="50" name="Title">
            <a:extLst>
              <a:ext uri="{FF2B5EF4-FFF2-40B4-BE49-F238E27FC236}">
                <a16:creationId xmlns:a16="http://schemas.microsoft.com/office/drawing/2014/main" id="{0F6EC5B7-73E7-634F-9BC6-89486E7D089F}"/>
              </a:ext>
            </a:extLst>
          </p:cNvPr>
          <p:cNvSpPr txBox="1">
            <a:spLocks noChangeArrowheads="1"/>
          </p:cNvSpPr>
          <p:nvPr userDrawn="1"/>
        </p:nvSpPr>
        <p:spPr bwMode="auto">
          <a:xfrm>
            <a:off x="1524000" y="0"/>
            <a:ext cx="9144000" cy="800219"/>
          </a:xfrm>
          <a:prstGeom prst="rect">
            <a:avLst/>
          </a:prstGeom>
          <a:noFill/>
          <a:ln>
            <a:noFill/>
          </a:ln>
        </p:spPr>
        <p:txBody>
          <a:bodyPr wrap="square">
            <a:no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a:ln>
                  <a:noFill/>
                </a:ln>
                <a:solidFill>
                  <a:prstClr val="black"/>
                </a:solidFill>
                <a:effectLst/>
                <a:uLnTx/>
                <a:uFillTx/>
                <a:latin typeface="Calibri" pitchFamily="-109" charset="0"/>
                <a:cs typeface="Arial" charset="0"/>
              </a:rPr>
              <a:t>Comprehensive, Integrated, Three-Tiered Model of Prevention</a:t>
            </a:r>
            <a:endParaRPr kumimoji="0" lang="en-US" sz="2800" b="1" i="0" u="none" strike="noStrike" kern="0" cap="none" spc="0" normalizeH="0" baseline="0" noProof="0">
              <a:ln>
                <a:noFill/>
              </a:ln>
              <a:solidFill>
                <a:prstClr val="black"/>
              </a:solidFill>
              <a:effectLst/>
              <a:uLnTx/>
              <a:uFillTx/>
              <a:latin typeface="Calibri" pitchFamily="-109" charset="0"/>
              <a:cs typeface="Arial" charset="0"/>
            </a:endParaRPr>
          </a:p>
        </p:txBody>
      </p:sp>
    </p:spTree>
    <p:extLst>
      <p:ext uri="{BB962C8B-B14F-4D97-AF65-F5344CB8AC3E}">
        <p14:creationId xmlns:p14="http://schemas.microsoft.com/office/powerpoint/2010/main" val="3874337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Ci3T Model Watermark">
    <p:spTree>
      <p:nvGrpSpPr>
        <p:cNvPr id="1" name=""/>
        <p:cNvGrpSpPr/>
        <p:nvPr/>
      </p:nvGrpSpPr>
      <p:grpSpPr>
        <a:xfrm>
          <a:off x="0" y="0"/>
          <a:ext cx="0" cy="0"/>
          <a:chOff x="0" y="0"/>
          <a:chExt cx="0" cy="0"/>
        </a:xfrm>
      </p:grpSpPr>
      <p:sp>
        <p:nvSpPr>
          <p:cNvPr id="36" name="Green Triangle">
            <a:extLst>
              <a:ext uri="{FF2B5EF4-FFF2-40B4-BE49-F238E27FC236}">
                <a16:creationId xmlns:a16="http://schemas.microsoft.com/office/drawing/2014/main" id="{F7568AB8-0F23-3146-9F9D-66896C0CBB0E}"/>
              </a:ext>
            </a:extLst>
          </p:cNvPr>
          <p:cNvSpPr/>
          <p:nvPr userDrawn="1"/>
        </p:nvSpPr>
        <p:spPr>
          <a:xfrm>
            <a:off x="1947333" y="3132668"/>
            <a:ext cx="8297334" cy="3640666"/>
          </a:xfrm>
          <a:prstGeom prst="trapezoid">
            <a:avLst>
              <a:gd name="adj" fmla="val 72862"/>
            </a:avLst>
          </a:prstGeom>
          <a:solidFill>
            <a:srgbClr val="009900"/>
          </a:solid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a:ea typeface="+mn-ea"/>
              <a:cs typeface="+mn-cs"/>
            </a:endParaRPr>
          </a:p>
        </p:txBody>
      </p:sp>
      <p:sp>
        <p:nvSpPr>
          <p:cNvPr id="37" name="Yellow Triangle">
            <a:extLst>
              <a:ext uri="{FF2B5EF4-FFF2-40B4-BE49-F238E27FC236}">
                <a16:creationId xmlns:a16="http://schemas.microsoft.com/office/drawing/2014/main" id="{5B63712D-B1E2-5C4C-A2A9-C4A76DDA5AB6}"/>
              </a:ext>
            </a:extLst>
          </p:cNvPr>
          <p:cNvSpPr/>
          <p:nvPr userDrawn="1"/>
        </p:nvSpPr>
        <p:spPr>
          <a:xfrm>
            <a:off x="4590106" y="1846280"/>
            <a:ext cx="3008769" cy="1286934"/>
          </a:xfrm>
          <a:prstGeom prst="trapezoid">
            <a:avLst>
              <a:gd name="adj" fmla="val 72862"/>
            </a:avLst>
          </a:prstGeom>
          <a:solidFill>
            <a:srgbClr val="FFFF00"/>
          </a:solid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Red Triangle">
            <a:extLst>
              <a:ext uri="{FF2B5EF4-FFF2-40B4-BE49-F238E27FC236}">
                <a16:creationId xmlns:a16="http://schemas.microsoft.com/office/drawing/2014/main" id="{748F2DCB-B3EE-CC42-A5BB-F0E32D7A6058}"/>
              </a:ext>
            </a:extLst>
          </p:cNvPr>
          <p:cNvSpPr/>
          <p:nvPr userDrawn="1"/>
        </p:nvSpPr>
        <p:spPr>
          <a:xfrm>
            <a:off x="5519596" y="1059255"/>
            <a:ext cx="1134701" cy="787564"/>
          </a:xfrm>
          <a:prstGeom prst="triangle">
            <a:avLst/>
          </a:prstGeom>
          <a:solidFill>
            <a:srgbClr val="FE0002"/>
          </a:solid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39" name="Straight Connector 38">
            <a:extLst>
              <a:ext uri="{FF2B5EF4-FFF2-40B4-BE49-F238E27FC236}">
                <a16:creationId xmlns:a16="http://schemas.microsoft.com/office/drawing/2014/main" id="{91090D35-6573-FC49-B7A6-CAEBC909BB69}"/>
              </a:ext>
            </a:extLst>
          </p:cNvPr>
          <p:cNvCxnSpPr/>
          <p:nvPr userDrawn="1"/>
        </p:nvCxnSpPr>
        <p:spPr>
          <a:xfrm>
            <a:off x="2607406" y="5947646"/>
            <a:ext cx="6995160" cy="0"/>
          </a:xfrm>
          <a:prstGeom prst="line">
            <a:avLst/>
          </a:prstGeom>
          <a:noFill/>
          <a:ln w="38100" cap="flat" cmpd="sng" algn="ctr">
            <a:solidFill>
              <a:srgbClr val="008C00"/>
            </a:solidFill>
            <a:prstDash val="sysDot"/>
          </a:ln>
          <a:effectLst/>
        </p:spPr>
      </p:cxnSp>
      <p:cxnSp>
        <p:nvCxnSpPr>
          <p:cNvPr id="40" name="Straight Connector 39">
            <a:extLst>
              <a:ext uri="{FF2B5EF4-FFF2-40B4-BE49-F238E27FC236}">
                <a16:creationId xmlns:a16="http://schemas.microsoft.com/office/drawing/2014/main" id="{E237C45E-D61F-C04E-8D39-6896E17FD022}"/>
              </a:ext>
            </a:extLst>
          </p:cNvPr>
          <p:cNvCxnSpPr/>
          <p:nvPr userDrawn="1"/>
        </p:nvCxnSpPr>
        <p:spPr>
          <a:xfrm flipH="1">
            <a:off x="4889942" y="6008511"/>
            <a:ext cx="2444" cy="731520"/>
          </a:xfrm>
          <a:prstGeom prst="line">
            <a:avLst/>
          </a:prstGeom>
          <a:noFill/>
          <a:ln w="38100" cap="flat" cmpd="sng" algn="ctr">
            <a:solidFill>
              <a:srgbClr val="008C00"/>
            </a:solidFill>
            <a:prstDash val="sysDot"/>
          </a:ln>
          <a:effectLst/>
        </p:spPr>
      </p:cxnSp>
      <p:cxnSp>
        <p:nvCxnSpPr>
          <p:cNvPr id="41" name="Straight Connector 40">
            <a:extLst>
              <a:ext uri="{FF2B5EF4-FFF2-40B4-BE49-F238E27FC236}">
                <a16:creationId xmlns:a16="http://schemas.microsoft.com/office/drawing/2014/main" id="{DA8F9F2A-2758-A147-88D3-B61F693DAE1B}"/>
              </a:ext>
            </a:extLst>
          </p:cNvPr>
          <p:cNvCxnSpPr/>
          <p:nvPr userDrawn="1"/>
        </p:nvCxnSpPr>
        <p:spPr>
          <a:xfrm flipH="1">
            <a:off x="7286778" y="6008511"/>
            <a:ext cx="2444" cy="731520"/>
          </a:xfrm>
          <a:prstGeom prst="line">
            <a:avLst/>
          </a:prstGeom>
          <a:noFill/>
          <a:ln w="38100" cap="flat" cmpd="sng" algn="ctr">
            <a:solidFill>
              <a:srgbClr val="008C00"/>
            </a:solidFill>
            <a:prstDash val="sysDot"/>
          </a:ln>
          <a:effectLst/>
        </p:spPr>
      </p:cxnSp>
      <p:sp>
        <p:nvSpPr>
          <p:cNvPr id="42" name="Domains">
            <a:extLst>
              <a:ext uri="{FF2B5EF4-FFF2-40B4-BE49-F238E27FC236}">
                <a16:creationId xmlns:a16="http://schemas.microsoft.com/office/drawing/2014/main" id="{AC2C215A-B488-2F45-A740-8DDEDA9048E7}"/>
              </a:ext>
            </a:extLst>
          </p:cNvPr>
          <p:cNvSpPr txBox="1"/>
          <p:nvPr userDrawn="1"/>
        </p:nvSpPr>
        <p:spPr>
          <a:xfrm>
            <a:off x="1947333" y="6096000"/>
            <a:ext cx="8297334" cy="669414"/>
          </a:xfrm>
          <a:prstGeom prst="rect">
            <a:avLst/>
          </a:prstGeom>
          <a:noFill/>
          <a:ln>
            <a:noFill/>
          </a:ln>
        </p:spPr>
        <p:txBody>
          <a:bodyPr wrap="square">
            <a:spAutoFit/>
          </a:bodyPr>
          <a:lstStyle/>
          <a:p>
            <a:pPr>
              <a:tabLst>
                <a:tab pos="1541463" algn="ctr"/>
                <a:tab pos="2851150" algn="ctr"/>
                <a:tab pos="4056063" algn="ctr"/>
                <a:tab pos="5253038" algn="ctr"/>
                <a:tab pos="6570663" algn="ctr"/>
              </a:tabLst>
              <a:defRPr/>
            </a:pPr>
            <a:r>
              <a:rPr lang="en-US" sz="2400" b="1">
                <a:solidFill>
                  <a:prstClr val="white"/>
                </a:solidFill>
                <a:effectLst>
                  <a:outerShdw blurRad="38100" dist="38100" dir="2700000" algn="tl">
                    <a:srgbClr val="000000">
                      <a:alpha val="43137"/>
                    </a:srgbClr>
                  </a:outerShdw>
                </a:effectLst>
                <a:latin typeface="Calibri"/>
                <a:cs typeface="Arial" charset="0"/>
              </a:rPr>
              <a:t>	Academic	</a:t>
            </a:r>
            <a:r>
              <a:rPr lang="en-US" sz="1200" b="1">
                <a:solidFill>
                  <a:prstClr val="white"/>
                </a:solidFill>
                <a:effectLst>
                  <a:outerShdw blurRad="38100" dist="38100" dir="2700000" algn="tl">
                    <a:srgbClr val="000000">
                      <a:alpha val="43137"/>
                    </a:srgbClr>
                  </a:outerShdw>
                </a:effectLst>
                <a:latin typeface="Calibri"/>
                <a:cs typeface="Arial" charset="0"/>
              </a:rPr>
              <a:t>◇</a:t>
            </a:r>
            <a:r>
              <a:rPr lang="en-US" sz="2400" b="1">
                <a:solidFill>
                  <a:prstClr val="white"/>
                </a:solidFill>
                <a:effectLst>
                  <a:outerShdw blurRad="38100" dist="38100" dir="2700000" algn="tl">
                    <a:srgbClr val="000000">
                      <a:alpha val="43137"/>
                    </a:srgbClr>
                  </a:outerShdw>
                </a:effectLst>
                <a:latin typeface="Calibri"/>
                <a:cs typeface="Arial" charset="0"/>
              </a:rPr>
              <a:t>	Behavioral	</a:t>
            </a:r>
            <a:r>
              <a:rPr lang="en-US" sz="1200" b="1">
                <a:solidFill>
                  <a:prstClr val="white"/>
                </a:solidFill>
                <a:effectLst>
                  <a:outerShdw blurRad="38100" dist="38100" dir="2700000" algn="tl">
                    <a:srgbClr val="000000">
                      <a:alpha val="43137"/>
                    </a:srgbClr>
                  </a:outerShdw>
                </a:effectLst>
                <a:latin typeface="Calibri"/>
                <a:cs typeface="Arial" charset="0"/>
              </a:rPr>
              <a:t>◇</a:t>
            </a:r>
            <a:r>
              <a:rPr lang="en-US" sz="2400" b="1">
                <a:solidFill>
                  <a:prstClr val="white"/>
                </a:solidFill>
                <a:effectLst>
                  <a:outerShdw blurRad="38100" dist="38100" dir="2700000" algn="tl">
                    <a:srgbClr val="000000">
                      <a:alpha val="43137"/>
                    </a:srgbClr>
                  </a:outerShdw>
                </a:effectLst>
                <a:latin typeface="Calibri"/>
                <a:cs typeface="Arial" charset="0"/>
              </a:rPr>
              <a:t>	Social</a:t>
            </a:r>
          </a:p>
          <a:p>
            <a:pPr>
              <a:lnSpc>
                <a:spcPct val="75000"/>
              </a:lnSpc>
              <a:tabLst>
                <a:tab pos="1541463" algn="ctr"/>
                <a:tab pos="4056063" algn="ctr"/>
                <a:tab pos="6570663" algn="ctr"/>
              </a:tabLst>
              <a:defRPr/>
            </a:pPr>
            <a:r>
              <a:rPr lang="en-US">
                <a:solidFill>
                  <a:prstClr val="black">
                    <a:lumMod val="85000"/>
                    <a:lumOff val="15000"/>
                  </a:prstClr>
                </a:solidFill>
                <a:latin typeface="Calibri"/>
                <a:cs typeface="Arial" charset="0"/>
              </a:rPr>
              <a:t>	Validated Curricula	PBIS Framework	Validated Curricula</a:t>
            </a:r>
          </a:p>
        </p:txBody>
      </p:sp>
      <p:sp>
        <p:nvSpPr>
          <p:cNvPr id="46" name="Tier 3">
            <a:extLst>
              <a:ext uri="{FF2B5EF4-FFF2-40B4-BE49-F238E27FC236}">
                <a16:creationId xmlns:a16="http://schemas.microsoft.com/office/drawing/2014/main" id="{35E31CA1-B710-6E49-A60F-3E7FC73C9F07}"/>
              </a:ext>
            </a:extLst>
          </p:cNvPr>
          <p:cNvSpPr txBox="1">
            <a:spLocks noChangeArrowheads="1"/>
          </p:cNvSpPr>
          <p:nvPr userDrawn="1"/>
        </p:nvSpPr>
        <p:spPr bwMode="auto">
          <a:xfrm>
            <a:off x="4159045" y="1126204"/>
            <a:ext cx="3810000"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Tier 3</a:t>
            </a:r>
          </a:p>
          <a:p>
            <a:pPr marL="0" marR="0" lvl="0" indent="0" algn="ctr" defTabSz="914400" eaLnBrk="1" fontAlgn="base" latinLnBrk="0" hangingPunct="1">
              <a:lnSpc>
                <a:spcPct val="75000"/>
              </a:lnSpc>
              <a:spcBef>
                <a:spcPct val="0"/>
              </a:spcBef>
              <a:spcAft>
                <a:spcPct val="0"/>
              </a:spcAft>
              <a:buClrTx/>
              <a:buSzTx/>
              <a:buFontTx/>
              <a:buNone/>
              <a:tabLst/>
              <a:defRPr/>
            </a:pP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Tertiary Prevention  (</a:t>
            </a: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panose="020B0604020202020204" pitchFamily="34" charset="0"/>
              </a:rPr>
              <a:t>≈5%</a:t>
            </a: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a:t>
            </a:r>
          </a:p>
        </p:txBody>
      </p:sp>
      <p:sp>
        <p:nvSpPr>
          <p:cNvPr id="47" name="Tier 2">
            <a:extLst>
              <a:ext uri="{FF2B5EF4-FFF2-40B4-BE49-F238E27FC236}">
                <a16:creationId xmlns:a16="http://schemas.microsoft.com/office/drawing/2014/main" id="{D6F2DF6B-139A-D446-9AB9-1D6EF011D157}"/>
              </a:ext>
            </a:extLst>
          </p:cNvPr>
          <p:cNvSpPr txBox="1">
            <a:spLocks noChangeArrowheads="1"/>
          </p:cNvSpPr>
          <p:nvPr userDrawn="1"/>
        </p:nvSpPr>
        <p:spPr bwMode="auto">
          <a:xfrm>
            <a:off x="4000500" y="2301968"/>
            <a:ext cx="4191000" cy="8371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w="3175">
                  <a:solidFill>
                    <a:prstClr val="white"/>
                  </a:solidFill>
                </a:ln>
                <a:solidFill>
                  <a:prstClr val="black"/>
                </a:solidFill>
                <a:effectLst/>
                <a:uLnTx/>
                <a:uFillTx/>
                <a:latin typeface="Calibri" pitchFamily="-109" charset="0"/>
                <a:cs typeface="Arial" charset="0"/>
              </a:rPr>
              <a:t>Tier 2</a:t>
            </a:r>
          </a:p>
          <a:p>
            <a:pPr marL="0" marR="0" lvl="0" indent="0" algn="ctr" defTabSz="914400" eaLnBrk="1" fontAlgn="base" latinLnBrk="0" hangingPunct="1">
              <a:lnSpc>
                <a:spcPct val="85000"/>
              </a:lnSpc>
              <a:spcBef>
                <a:spcPct val="0"/>
              </a:spcBef>
              <a:spcAft>
                <a:spcPct val="0"/>
              </a:spcAft>
              <a:buClrTx/>
              <a:buSzTx/>
              <a:buFontTx/>
              <a:buNone/>
              <a:tabLst/>
              <a:defRPr/>
            </a:pPr>
            <a:r>
              <a:rPr kumimoji="0" lang="en-US" sz="2400" b="1" i="0" u="none" strike="noStrike" kern="0" cap="none" spc="0" normalizeH="0" baseline="0" noProof="0">
                <a:ln w="3175">
                  <a:solidFill>
                    <a:prstClr val="white"/>
                  </a:solidFill>
                </a:ln>
                <a:solidFill>
                  <a:prstClr val="black"/>
                </a:solidFill>
                <a:effectLst/>
                <a:uLnTx/>
                <a:uFillTx/>
                <a:latin typeface="Calibri" pitchFamily="-109" charset="0"/>
                <a:cs typeface="Arial" charset="0"/>
              </a:rPr>
              <a:t>Secondary Prevention (</a:t>
            </a:r>
            <a:r>
              <a:rPr kumimoji="0" lang="en-US" sz="2400" b="1" i="0" u="none" strike="noStrike" kern="0" cap="none" spc="0" normalizeH="0" baseline="0" noProof="0">
                <a:ln w="3175">
                  <a:solidFill>
                    <a:prstClr val="white"/>
                  </a:solidFill>
                </a:ln>
                <a:solidFill>
                  <a:prstClr val="black"/>
                </a:solidFill>
                <a:effectLst/>
                <a:uLnTx/>
                <a:uFillTx/>
                <a:latin typeface="Calibri" pitchFamily="-109" charset="0"/>
                <a:cs typeface="Arial" panose="020B0604020202020204" pitchFamily="34" charset="0"/>
              </a:rPr>
              <a:t>≈15%</a:t>
            </a:r>
            <a:r>
              <a:rPr kumimoji="0" lang="en-US" sz="2400" b="1" i="0" u="none" strike="noStrike" kern="0" cap="none" spc="0" normalizeH="0" baseline="0" noProof="0">
                <a:ln w="3175">
                  <a:solidFill>
                    <a:prstClr val="white"/>
                  </a:solidFill>
                </a:ln>
                <a:solidFill>
                  <a:prstClr val="black"/>
                </a:solidFill>
                <a:effectLst/>
                <a:uLnTx/>
                <a:uFillTx/>
                <a:latin typeface="Calibri" pitchFamily="-109" charset="0"/>
                <a:cs typeface="Arial" charset="0"/>
              </a:rPr>
              <a:t>) </a:t>
            </a:r>
          </a:p>
        </p:txBody>
      </p:sp>
      <p:sp>
        <p:nvSpPr>
          <p:cNvPr id="48" name="Tier 1">
            <a:extLst>
              <a:ext uri="{FF2B5EF4-FFF2-40B4-BE49-F238E27FC236}">
                <a16:creationId xmlns:a16="http://schemas.microsoft.com/office/drawing/2014/main" id="{93576CA4-B1CA-2A46-A9C2-69BA5AA79A65}"/>
              </a:ext>
            </a:extLst>
          </p:cNvPr>
          <p:cNvSpPr txBox="1">
            <a:spLocks noChangeArrowheads="1"/>
          </p:cNvSpPr>
          <p:nvPr userDrawn="1"/>
        </p:nvSpPr>
        <p:spPr bwMode="auto">
          <a:xfrm>
            <a:off x="4000500" y="4600925"/>
            <a:ext cx="41910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Tier 1</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Primary Prevention (</a:t>
            </a: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panose="020B0604020202020204" pitchFamily="34" charset="0"/>
              </a:rPr>
              <a:t>≈80%</a:t>
            </a:r>
            <a:r>
              <a:rPr kumimoji="0" lang="en-US" sz="2400" b="1" i="0" u="none" strike="noStrike" kern="0" cap="none" spc="0" normalizeH="0" baseline="0" noProof="0">
                <a:ln w="3175">
                  <a:solidFill>
                    <a:prstClr val="white">
                      <a:alpha val="70000"/>
                    </a:prstClr>
                  </a:solidFill>
                </a:ln>
                <a:solidFill>
                  <a:prstClr val="black"/>
                </a:solidFill>
                <a:effectLst/>
                <a:uLnTx/>
                <a:uFillTx/>
                <a:latin typeface="Calibri" pitchFamily="-109" charset="0"/>
                <a:cs typeface="Arial" charset="0"/>
              </a:rPr>
              <a:t>) </a:t>
            </a:r>
          </a:p>
        </p:txBody>
      </p:sp>
      <p:sp>
        <p:nvSpPr>
          <p:cNvPr id="49" name="Reference">
            <a:extLst>
              <a:ext uri="{FF2B5EF4-FFF2-40B4-BE49-F238E27FC236}">
                <a16:creationId xmlns:a16="http://schemas.microsoft.com/office/drawing/2014/main" id="{5DE09BF2-66B8-DF4E-8B80-9230EF68AE1B}"/>
              </a:ext>
            </a:extLst>
          </p:cNvPr>
          <p:cNvSpPr txBox="1"/>
          <p:nvPr userDrawn="1"/>
        </p:nvSpPr>
        <p:spPr>
          <a:xfrm>
            <a:off x="4222955" y="395891"/>
            <a:ext cx="3746090" cy="400110"/>
          </a:xfrm>
          <a:prstGeom prst="rect">
            <a:avLst/>
          </a:prstGeom>
          <a:noFill/>
        </p:spPr>
        <p:txBody>
          <a:bodyPr wrap="none" rtlCol="0">
            <a:spAutoFit/>
          </a:bodyPr>
          <a:lstStyle/>
          <a:p>
            <a:r>
              <a:rPr lang="en-US" sz="2000">
                <a:solidFill>
                  <a:prstClr val="black"/>
                </a:solidFill>
                <a:latin typeface="Calibri"/>
              </a:rPr>
              <a:t>(Lane, </a:t>
            </a:r>
            <a:r>
              <a:rPr lang="en-US" sz="2000" err="1">
                <a:solidFill>
                  <a:prstClr val="black"/>
                </a:solidFill>
                <a:latin typeface="Calibri"/>
              </a:rPr>
              <a:t>Kalberg</a:t>
            </a:r>
            <a:r>
              <a:rPr lang="en-US" sz="2000">
                <a:solidFill>
                  <a:prstClr val="black"/>
                </a:solidFill>
                <a:latin typeface="Calibri"/>
              </a:rPr>
              <a:t>, &amp; </a:t>
            </a:r>
            <a:r>
              <a:rPr lang="en-US" sz="2000" err="1">
                <a:solidFill>
                  <a:prstClr val="black"/>
                </a:solidFill>
                <a:latin typeface="Calibri"/>
              </a:rPr>
              <a:t>Menzies</a:t>
            </a:r>
            <a:r>
              <a:rPr lang="en-US" sz="2000">
                <a:solidFill>
                  <a:prstClr val="black"/>
                </a:solidFill>
                <a:latin typeface="Calibri"/>
              </a:rPr>
              <a:t>, 2009)</a:t>
            </a:r>
          </a:p>
        </p:txBody>
      </p:sp>
      <p:sp>
        <p:nvSpPr>
          <p:cNvPr id="50" name="Title">
            <a:extLst>
              <a:ext uri="{FF2B5EF4-FFF2-40B4-BE49-F238E27FC236}">
                <a16:creationId xmlns:a16="http://schemas.microsoft.com/office/drawing/2014/main" id="{0F6EC5B7-73E7-634F-9BC6-89486E7D089F}"/>
              </a:ext>
            </a:extLst>
          </p:cNvPr>
          <p:cNvSpPr txBox="1">
            <a:spLocks noChangeArrowheads="1"/>
          </p:cNvSpPr>
          <p:nvPr userDrawn="1"/>
        </p:nvSpPr>
        <p:spPr bwMode="auto">
          <a:xfrm>
            <a:off x="1524000" y="0"/>
            <a:ext cx="9144000" cy="800219"/>
          </a:xfrm>
          <a:prstGeom prst="rect">
            <a:avLst/>
          </a:prstGeom>
          <a:noFill/>
          <a:ln>
            <a:noFill/>
          </a:ln>
        </p:spPr>
        <p:txBody>
          <a:bodyPr wrap="square">
            <a:no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a:ln>
                  <a:noFill/>
                </a:ln>
                <a:solidFill>
                  <a:prstClr val="black"/>
                </a:solidFill>
                <a:effectLst/>
                <a:uLnTx/>
                <a:uFillTx/>
                <a:latin typeface="Calibri" pitchFamily="-109" charset="0"/>
                <a:cs typeface="Arial" charset="0"/>
              </a:rPr>
              <a:t>Comprehensive, Integrated, Three-Tiered Model of Prevention</a:t>
            </a:r>
            <a:endParaRPr kumimoji="0" lang="en-US" sz="2800" b="1" i="0" u="none" strike="noStrike" kern="0" cap="none" spc="0" normalizeH="0" baseline="0" noProof="0">
              <a:ln>
                <a:noFill/>
              </a:ln>
              <a:solidFill>
                <a:prstClr val="black"/>
              </a:solidFill>
              <a:effectLst/>
              <a:uLnTx/>
              <a:uFillTx/>
              <a:latin typeface="Calibri" pitchFamily="-109" charset="0"/>
              <a:cs typeface="Arial" charset="0"/>
            </a:endParaRPr>
          </a:p>
        </p:txBody>
      </p:sp>
      <p:sp>
        <p:nvSpPr>
          <p:cNvPr id="17" name="Watermark Covering">
            <a:extLst>
              <a:ext uri="{FF2B5EF4-FFF2-40B4-BE49-F238E27FC236}">
                <a16:creationId xmlns:a16="http://schemas.microsoft.com/office/drawing/2014/main" id="{67D09180-788D-E344-8F4B-7E44FC1CF388}"/>
              </a:ext>
            </a:extLst>
          </p:cNvPr>
          <p:cNvSpPr/>
          <p:nvPr userDrawn="1"/>
        </p:nvSpPr>
        <p:spPr>
          <a:xfrm>
            <a:off x="1524" y="0"/>
            <a:ext cx="12188952" cy="6858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2873436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i3T Training Series">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B334141-A06E-1E45-AA81-D2B0530A4CD5}"/>
              </a:ext>
            </a:extLst>
          </p:cNvPr>
          <p:cNvGrpSpPr/>
          <p:nvPr userDrawn="1"/>
        </p:nvGrpSpPr>
        <p:grpSpPr>
          <a:xfrm>
            <a:off x="2175020" y="980151"/>
            <a:ext cx="8870360" cy="4064000"/>
            <a:chOff x="112165" y="751543"/>
            <a:chExt cx="8870360" cy="4064000"/>
          </a:xfrm>
        </p:grpSpPr>
        <p:sp>
          <p:nvSpPr>
            <p:cNvPr id="18" name="Freeform 17">
              <a:extLst>
                <a:ext uri="{FF2B5EF4-FFF2-40B4-BE49-F238E27FC236}">
                  <a16:creationId xmlns:a16="http://schemas.microsoft.com/office/drawing/2014/main" id="{2562E0D1-9494-8C4A-8020-23CB861B02F1}"/>
                </a:ext>
              </a:extLst>
            </p:cNvPr>
            <p:cNvSpPr/>
            <p:nvPr/>
          </p:nvSpPr>
          <p:spPr>
            <a:xfrm>
              <a:off x="112165" y="751543"/>
              <a:ext cx="1442335" cy="4064000"/>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lumOff val="0"/>
                    <a:alphaOff val="0"/>
                    <a:tint val="98000"/>
                    <a:lumMod val="114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horz" wrap="square" lIns="99568" tIns="228600" rIns="99568" bIns="914400" numCol="1" spcCol="1270" anchor="t" anchorCtr="0">
              <a:noAutofit/>
            </a:bodyPr>
            <a:lstStyle/>
            <a:p>
              <a:pPr marL="0" marR="0" lvl="0" indent="0" defTabSz="62230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Session 1:</a:t>
              </a:r>
              <a:b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b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2 hours</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Ci3T model overview</a:t>
              </a:r>
            </a:p>
          </p:txBody>
        </p:sp>
        <p:sp>
          <p:nvSpPr>
            <p:cNvPr id="19" name="Freeform 18">
              <a:extLst>
                <a:ext uri="{FF2B5EF4-FFF2-40B4-BE49-F238E27FC236}">
                  <a16:creationId xmlns:a16="http://schemas.microsoft.com/office/drawing/2014/main" id="{3853A3C8-8CC4-FB48-9CA8-11EE3F95102D}"/>
                </a:ext>
              </a:extLst>
            </p:cNvPr>
            <p:cNvSpPr/>
            <p:nvPr/>
          </p:nvSpPr>
          <p:spPr>
            <a:xfrm>
              <a:off x="1597770" y="751543"/>
              <a:ext cx="1442335" cy="4064000"/>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lumOff val="0"/>
                    <a:alphaOff val="0"/>
                    <a:tint val="98000"/>
                    <a:lumMod val="114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horz" wrap="square" lIns="99568" tIns="228600" rIns="99568" bIns="914400" numCol="1" spcCol="1270" anchor="t" anchorCtr="0">
              <a:noAutofit/>
            </a:bodyPr>
            <a:lstStyle/>
            <a:p>
              <a:pPr marL="0" marR="0" lvl="0" indent="0" defTabSz="62230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Session 2:</a:t>
              </a:r>
              <a:b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b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Full day</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Building the primary prevention plan</a:t>
              </a:r>
            </a:p>
          </p:txBody>
        </p:sp>
        <p:sp>
          <p:nvSpPr>
            <p:cNvPr id="20" name="Freeform 19">
              <a:extLst>
                <a:ext uri="{FF2B5EF4-FFF2-40B4-BE49-F238E27FC236}">
                  <a16:creationId xmlns:a16="http://schemas.microsoft.com/office/drawing/2014/main" id="{A976C4A6-EF26-6F48-84FE-26DBBAE88F55}"/>
                </a:ext>
              </a:extLst>
            </p:cNvPr>
            <p:cNvSpPr/>
            <p:nvPr/>
          </p:nvSpPr>
          <p:spPr>
            <a:xfrm>
              <a:off x="3083375" y="751543"/>
              <a:ext cx="1442335" cy="4064000"/>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lumOff val="0"/>
                    <a:alphaOff val="0"/>
                    <a:tint val="98000"/>
                    <a:lumMod val="114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horz" wrap="square" lIns="99568" tIns="228600" rIns="99568" bIns="914400" numCol="1" spcCol="1270" anchor="t" anchorCtr="0">
              <a:noAutofit/>
            </a:bodyPr>
            <a:lstStyle/>
            <a:p>
              <a:pPr marL="0" marR="0" lvl="0" indent="0" defTabSz="62230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Session 3:</a:t>
              </a:r>
              <a:b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b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2 hours</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How to monitor the plan</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Student team members attend</a:t>
              </a:r>
            </a:p>
          </p:txBody>
        </p:sp>
        <p:sp>
          <p:nvSpPr>
            <p:cNvPr id="21" name="Freeform 20">
              <a:extLst>
                <a:ext uri="{FF2B5EF4-FFF2-40B4-BE49-F238E27FC236}">
                  <a16:creationId xmlns:a16="http://schemas.microsoft.com/office/drawing/2014/main" id="{AD789F3A-520C-974B-8221-612D55FB6851}"/>
                </a:ext>
              </a:extLst>
            </p:cNvPr>
            <p:cNvSpPr/>
            <p:nvPr/>
          </p:nvSpPr>
          <p:spPr>
            <a:xfrm>
              <a:off x="4568980" y="751543"/>
              <a:ext cx="1442335" cy="4064000"/>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lumOff val="0"/>
                    <a:alphaOff val="0"/>
                    <a:tint val="98000"/>
                    <a:lumMod val="114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horz" wrap="square" lIns="99568" tIns="228600" rIns="99568" bIns="914400" numCol="1" spcCol="1270" anchor="t" anchorCtr="0">
              <a:noAutofit/>
            </a:bodyPr>
            <a:lstStyle/>
            <a:p>
              <a:pPr marL="0" marR="0" lvl="0" indent="0" defTabSz="57785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Session 4:</a:t>
              </a:r>
              <a:b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b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Full day</a:t>
              </a:r>
            </a:p>
            <a:p>
              <a:pPr marL="127000" marR="0" lvl="1" indent="-127000" defTabSz="44450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Building Tier 2 supports</a:t>
              </a:r>
            </a:p>
          </p:txBody>
        </p:sp>
        <p:sp>
          <p:nvSpPr>
            <p:cNvPr id="22" name="Freeform 21">
              <a:extLst>
                <a:ext uri="{FF2B5EF4-FFF2-40B4-BE49-F238E27FC236}">
                  <a16:creationId xmlns:a16="http://schemas.microsoft.com/office/drawing/2014/main" id="{32392249-C53C-C74E-99A3-9C61977E1126}"/>
                </a:ext>
              </a:extLst>
            </p:cNvPr>
            <p:cNvSpPr/>
            <p:nvPr/>
          </p:nvSpPr>
          <p:spPr>
            <a:xfrm>
              <a:off x="6054585" y="751543"/>
              <a:ext cx="1442335" cy="4064000"/>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lumOff val="0"/>
                    <a:alphaOff val="0"/>
                    <a:tint val="98000"/>
                    <a:lumMod val="114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horz" wrap="square" lIns="99568" tIns="228600" rIns="99568" bIns="914400" numCol="1" spcCol="1270" anchor="t" anchorCtr="0">
              <a:noAutofit/>
            </a:bodyPr>
            <a:lstStyle/>
            <a:p>
              <a:pPr marL="0" marR="0" lvl="0" indent="0" defTabSz="62230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Session 5:</a:t>
              </a:r>
              <a:b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b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2 hours</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Building Tier 3 supports</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Student team members attend</a:t>
              </a:r>
            </a:p>
          </p:txBody>
        </p:sp>
        <p:sp>
          <p:nvSpPr>
            <p:cNvPr id="23" name="Freeform 22">
              <a:extLst>
                <a:ext uri="{FF2B5EF4-FFF2-40B4-BE49-F238E27FC236}">
                  <a16:creationId xmlns:a16="http://schemas.microsoft.com/office/drawing/2014/main" id="{827B41B5-A935-2D40-B796-7AA7416675B5}"/>
                </a:ext>
              </a:extLst>
            </p:cNvPr>
            <p:cNvSpPr/>
            <p:nvPr/>
          </p:nvSpPr>
          <p:spPr>
            <a:xfrm>
              <a:off x="7540190" y="751543"/>
              <a:ext cx="1442335" cy="4064000"/>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lumOff val="0"/>
                    <a:alphaOff val="0"/>
                    <a:tint val="98000"/>
                    <a:lumMod val="114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horz" wrap="square" lIns="99568" tIns="228600" rIns="99568" bIns="914400" numCol="1" spcCol="1270" anchor="t" anchorCtr="0">
              <a:noAutofit/>
            </a:bodyPr>
            <a:lstStyle/>
            <a:p>
              <a:pPr marL="0" marR="0" lvl="0" indent="0" defTabSz="62230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Session 6:</a:t>
              </a:r>
              <a:b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b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Full day</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Preparing to implement</a:t>
              </a:r>
            </a:p>
          </p:txBody>
        </p:sp>
        <p:sp>
          <p:nvSpPr>
            <p:cNvPr id="24" name="Right Arrow 23">
              <a:extLst>
                <a:ext uri="{FF2B5EF4-FFF2-40B4-BE49-F238E27FC236}">
                  <a16:creationId xmlns:a16="http://schemas.microsoft.com/office/drawing/2014/main" id="{398F122F-8F14-D140-8BE2-313DAFDD70A9}"/>
                </a:ext>
              </a:extLst>
            </p:cNvPr>
            <p:cNvSpPr/>
            <p:nvPr/>
          </p:nvSpPr>
          <p:spPr>
            <a:xfrm>
              <a:off x="466880" y="3743324"/>
              <a:ext cx="8160930" cy="614363"/>
            </a:xfrm>
            <a:prstGeom prst="rightArrow">
              <a:avLst/>
            </a:prstGeom>
            <a:gradFill rotWithShape="1">
              <a:gsLst>
                <a:gs pos="0">
                  <a:srgbClr val="0F6FC6">
                    <a:tint val="60000"/>
                    <a:hueOff val="0"/>
                    <a:satOff val="0"/>
                    <a:lumOff val="0"/>
                    <a:alphaOff val="0"/>
                    <a:tint val="98000"/>
                    <a:lumMod val="114000"/>
                  </a:srgbClr>
                </a:gs>
                <a:gs pos="100000">
                  <a:srgbClr val="0F6FC6">
                    <a:tint val="60000"/>
                    <a:hueOff val="0"/>
                    <a:satOff val="0"/>
                    <a:lumOff val="0"/>
                    <a:alphaOff val="0"/>
                    <a:shade val="90000"/>
                    <a:lumMod val="84000"/>
                  </a:srgbClr>
                </a:gs>
              </a:gsLst>
              <a:lin ang="5400000" scaled="0"/>
            </a:gradFill>
            <a:ln>
              <a:noFill/>
            </a:ln>
            <a:effectLst>
              <a:outerShdw blurRad="38100" dist="25400" dir="5400000" rotWithShape="0">
                <a:srgbClr val="000000">
                  <a:alpha val="45000"/>
                </a:srgbClr>
              </a:outerShdw>
            </a:effectLst>
          </p:spPr>
        </p:sp>
      </p:grpSp>
      <p:sp>
        <p:nvSpPr>
          <p:cNvPr id="25" name="Title 1">
            <a:extLst>
              <a:ext uri="{FF2B5EF4-FFF2-40B4-BE49-F238E27FC236}">
                <a16:creationId xmlns:a16="http://schemas.microsoft.com/office/drawing/2014/main" id="{7A516B1B-1E52-CF43-8D80-44DCFF114B25}"/>
              </a:ext>
            </a:extLst>
          </p:cNvPr>
          <p:cNvSpPr txBox="1">
            <a:spLocks/>
          </p:cNvSpPr>
          <p:nvPr userDrawn="1"/>
        </p:nvSpPr>
        <p:spPr>
          <a:xfrm>
            <a:off x="1524000" y="100013"/>
            <a:ext cx="9144000" cy="79693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a:ln>
                  <a:noFill/>
                </a:ln>
                <a:solidFill>
                  <a:sysClr val="windowText" lastClr="000000"/>
                </a:solidFill>
                <a:effectLst/>
                <a:uLnTx/>
                <a:uFillTx/>
                <a:latin typeface="Calibri" charset="0"/>
                <a:ea typeface="Calibri" charset="0"/>
                <a:cs typeface="Calibri" charset="0"/>
              </a:rPr>
              <a:t>Ci3T Professional Learning Series</a:t>
            </a:r>
          </a:p>
        </p:txBody>
      </p:sp>
      <p:graphicFrame>
        <p:nvGraphicFramePr>
          <p:cNvPr id="26" name="Diagram 25">
            <a:extLst>
              <a:ext uri="{FF2B5EF4-FFF2-40B4-BE49-F238E27FC236}">
                <a16:creationId xmlns:a16="http://schemas.microsoft.com/office/drawing/2014/main" id="{83BA793E-BFFA-2642-A6A3-E68E4EC23829}"/>
              </a:ext>
            </a:extLst>
          </p:cNvPr>
          <p:cNvGraphicFramePr/>
          <p:nvPr userDrawn="1"/>
        </p:nvGraphicFramePr>
        <p:xfrm>
          <a:off x="2777230" y="3597282"/>
          <a:ext cx="74009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Freeform 26">
            <a:extLst>
              <a:ext uri="{FF2B5EF4-FFF2-40B4-BE49-F238E27FC236}">
                <a16:creationId xmlns:a16="http://schemas.microsoft.com/office/drawing/2014/main" id="{0DA30D2D-A1E2-154C-BEC6-DBB838EB43D1}"/>
              </a:ext>
            </a:extLst>
          </p:cNvPr>
          <p:cNvSpPr/>
          <p:nvPr userDrawn="1"/>
        </p:nvSpPr>
        <p:spPr>
          <a:xfrm>
            <a:off x="11088650" y="980151"/>
            <a:ext cx="573602" cy="3606144"/>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alphaOff val="0"/>
                  <a:tint val="98000"/>
                  <a:lumMod val="50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vert270" wrap="none" lIns="91440" tIns="91440" rIns="91440" bIns="91440" numCol="1" spcCol="1270" anchor="ctr" anchorCtr="0">
            <a:noAutofit/>
          </a:bodyPr>
          <a:lstStyle/>
          <a:p>
            <a:pPr marL="0" marR="0" lvl="0" indent="0" algn="ctr" defTabSz="62230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Implementation</a:t>
            </a:r>
          </a:p>
        </p:txBody>
      </p:sp>
      <p:sp>
        <p:nvSpPr>
          <p:cNvPr id="28" name="Freeform 27">
            <a:extLst>
              <a:ext uri="{FF2B5EF4-FFF2-40B4-BE49-F238E27FC236}">
                <a16:creationId xmlns:a16="http://schemas.microsoft.com/office/drawing/2014/main" id="{1EDBD56A-2A7B-3844-8A65-BF7393F6562D}"/>
              </a:ext>
            </a:extLst>
          </p:cNvPr>
          <p:cNvSpPr/>
          <p:nvPr userDrawn="1"/>
        </p:nvSpPr>
        <p:spPr>
          <a:xfrm>
            <a:off x="538855" y="980151"/>
            <a:ext cx="1592895" cy="3606144"/>
          </a:xfrm>
          <a:custGeom>
            <a:avLst/>
            <a:gdLst>
              <a:gd name="connsiteX0" fmla="*/ 0 w 1442335"/>
              <a:gd name="connsiteY0" fmla="*/ 144234 h 4064000"/>
              <a:gd name="connsiteX1" fmla="*/ 144234 w 1442335"/>
              <a:gd name="connsiteY1" fmla="*/ 0 h 4064000"/>
              <a:gd name="connsiteX2" fmla="*/ 1298102 w 1442335"/>
              <a:gd name="connsiteY2" fmla="*/ 0 h 4064000"/>
              <a:gd name="connsiteX3" fmla="*/ 1442336 w 1442335"/>
              <a:gd name="connsiteY3" fmla="*/ 144234 h 4064000"/>
              <a:gd name="connsiteX4" fmla="*/ 1442335 w 1442335"/>
              <a:gd name="connsiteY4" fmla="*/ 3919767 h 4064000"/>
              <a:gd name="connsiteX5" fmla="*/ 1298101 w 1442335"/>
              <a:gd name="connsiteY5" fmla="*/ 4064001 h 4064000"/>
              <a:gd name="connsiteX6" fmla="*/ 144234 w 1442335"/>
              <a:gd name="connsiteY6" fmla="*/ 4064000 h 4064000"/>
              <a:gd name="connsiteX7" fmla="*/ 0 w 1442335"/>
              <a:gd name="connsiteY7" fmla="*/ 3919766 h 4064000"/>
              <a:gd name="connsiteX8" fmla="*/ 0 w 1442335"/>
              <a:gd name="connsiteY8" fmla="*/ 14423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35" h="4064000">
                <a:moveTo>
                  <a:pt x="0" y="144234"/>
                </a:moveTo>
                <a:cubicBezTo>
                  <a:pt x="0" y="64576"/>
                  <a:pt x="64576" y="0"/>
                  <a:pt x="144234" y="0"/>
                </a:cubicBezTo>
                <a:lnTo>
                  <a:pt x="1298102" y="0"/>
                </a:lnTo>
                <a:cubicBezTo>
                  <a:pt x="1377760" y="0"/>
                  <a:pt x="1442336" y="64576"/>
                  <a:pt x="1442336" y="144234"/>
                </a:cubicBezTo>
                <a:cubicBezTo>
                  <a:pt x="1442336" y="1402745"/>
                  <a:pt x="1442335" y="2661256"/>
                  <a:pt x="1442335" y="3919767"/>
                </a:cubicBezTo>
                <a:cubicBezTo>
                  <a:pt x="1442335" y="3999425"/>
                  <a:pt x="1377759" y="4064001"/>
                  <a:pt x="1298101" y="4064001"/>
                </a:cubicBezTo>
                <a:lnTo>
                  <a:pt x="144234" y="4064000"/>
                </a:lnTo>
                <a:cubicBezTo>
                  <a:pt x="64576" y="4064000"/>
                  <a:pt x="0" y="3999424"/>
                  <a:pt x="0" y="3919766"/>
                </a:cubicBezTo>
                <a:lnTo>
                  <a:pt x="0" y="144234"/>
                </a:lnTo>
                <a:close/>
              </a:path>
            </a:pathLst>
          </a:custGeom>
          <a:gradFill rotWithShape="1">
            <a:gsLst>
              <a:gs pos="0">
                <a:srgbClr val="0F6FC6">
                  <a:hueOff val="0"/>
                  <a:satOff val="0"/>
                  <a:alphaOff val="0"/>
                  <a:tint val="98000"/>
                  <a:lumMod val="50000"/>
                </a:srgbClr>
              </a:gs>
              <a:gs pos="100000">
                <a:srgbClr val="2E4188"/>
              </a:gs>
            </a:gsLst>
            <a:lin ang="5400000" scaled="0"/>
          </a:gradFill>
          <a:ln>
            <a:noFill/>
          </a:ln>
          <a:effectLst>
            <a:outerShdw blurRad="38100" dist="25400" dir="5400000" rotWithShape="0">
              <a:srgbClr val="000000">
                <a:alpha val="45000"/>
              </a:srgbClr>
            </a:outerShdw>
          </a:effectLst>
        </p:spPr>
        <p:txBody>
          <a:bodyPr spcFirstLastPara="0" vert="horz" wrap="square" lIns="99568" tIns="228600" rIns="0" bIns="914400" numCol="1" spcCol="1270" anchor="t" anchorCtr="0">
            <a:noAutofit/>
          </a:bodyPr>
          <a:lstStyle/>
          <a:p>
            <a:pPr marL="0" marR="0" lvl="0" indent="0" defTabSz="622300" eaLnBrk="1" fontAlgn="auto" latinLnBrk="0" hangingPunct="1">
              <a:lnSpc>
                <a:spcPct val="100000"/>
              </a:lnSpc>
              <a:spcBef>
                <a:spcPct val="0"/>
              </a:spcBef>
              <a:spcAft>
                <a:spcPts val="900"/>
              </a:spcAft>
              <a:buClrTx/>
              <a:buSzTx/>
              <a:buFontTx/>
              <a:buNone/>
              <a:tabLst/>
              <a:defRPr/>
            </a:pPr>
            <a:r>
              <a:rPr kumimoji="0" lang="en-US" sz="2000" b="0" i="0" u="none" strike="noStrike" kern="0" cap="none" spc="0" normalizeH="0" baseline="0" noProof="0">
                <a:ln>
                  <a:noFill/>
                </a:ln>
                <a:solidFill>
                  <a:prstClr val="white"/>
                </a:solidFill>
                <a:effectLst/>
                <a:uLnTx/>
                <a:uFillTx/>
                <a:latin typeface="Century Gothic" panose="020B0502020202020204"/>
                <a:ea typeface="+mn-ea"/>
                <a:cs typeface="+mn-cs"/>
              </a:rPr>
              <a:t>Pre-Training Activities</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Team member selection</a:t>
            </a:r>
          </a:p>
          <a:p>
            <a:pPr marL="127000" marR="0" lvl="1" indent="-127000" defTabSz="488950" eaLnBrk="1" fontAlgn="auto" latinLnBrk="0" hangingPunct="1">
              <a:lnSpc>
                <a:spcPct val="100000"/>
              </a:lnSpc>
              <a:spcBef>
                <a:spcPct val="0"/>
              </a:spcBef>
              <a:spcAft>
                <a:spcPts val="900"/>
              </a:spcAft>
              <a:buClrTx/>
              <a:buSzTx/>
              <a:buFont typeface="Arial" charset="0"/>
              <a:buChar char="•"/>
              <a:tabLst/>
              <a:defRPr/>
            </a:pPr>
            <a:r>
              <a:rPr kumimoji="0" lang="en-US" sz="1600" b="0" i="0" u="none" strike="noStrike" kern="0" cap="none" spc="0" normalizeH="0" baseline="0" noProof="0">
                <a:ln>
                  <a:noFill/>
                </a:ln>
                <a:solidFill>
                  <a:prstClr val="white"/>
                </a:solidFill>
                <a:effectLst/>
                <a:uLnTx/>
                <a:uFillTx/>
                <a:latin typeface="Century Gothic" panose="020B0502020202020204"/>
                <a:ea typeface="+mn-ea"/>
                <a:cs typeface="+mn-cs"/>
              </a:rPr>
              <a:t>Schoolwide Expectations Survey for Specific Settings (SESSS)</a:t>
            </a:r>
          </a:p>
        </p:txBody>
      </p:sp>
    </p:spTree>
    <p:extLst>
      <p:ext uri="{BB962C8B-B14F-4D97-AF65-F5344CB8AC3E}">
        <p14:creationId xmlns:p14="http://schemas.microsoft.com/office/powerpoint/2010/main" val="3231358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i3T Imp Series">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61974619-D344-094C-8112-721DAE16AB40}"/>
              </a:ext>
            </a:extLst>
          </p:cNvPr>
          <p:cNvGraphicFramePr/>
          <p:nvPr userDrawn="1"/>
        </p:nvGraphicFramePr>
        <p:xfrm>
          <a:off x="351711" y="1697430"/>
          <a:ext cx="11477616" cy="3675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B0A84E59-D065-8B41-ADE7-CF3647177614}"/>
              </a:ext>
            </a:extLst>
          </p:cNvPr>
          <p:cNvSpPr txBox="1"/>
          <p:nvPr userDrawn="1"/>
        </p:nvSpPr>
        <p:spPr>
          <a:xfrm>
            <a:off x="1569129" y="5305873"/>
            <a:ext cx="1700784" cy="574863"/>
          </a:xfrm>
          <a:prstGeom prst="roundRect">
            <a:avLst/>
          </a:prstGeom>
          <a:solidFill>
            <a:srgbClr val="FFC000">
              <a:lumMod val="60000"/>
              <a:lumOff val="40000"/>
            </a:srgbClr>
          </a:solidFill>
          <a:ln>
            <a:solidFill>
              <a:srgbClr val="FFC000">
                <a:lumMod val="50000"/>
              </a:srgbClr>
            </a:solidFill>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a:ln>
                  <a:noFill/>
                </a:ln>
                <a:solidFill>
                  <a:prstClr val="black"/>
                </a:solidFill>
                <a:effectLst/>
                <a:uLnTx/>
                <a:uFillTx/>
                <a:latin typeface="Calibri" panose="020F0502020204030204"/>
              </a:rPr>
              <a:t>Fall T.I. Window (4 wks)</a:t>
            </a:r>
          </a:p>
          <a:p>
            <a:pPr marL="0" marR="0" lvl="0" indent="0" defTabSz="457200" eaLnBrk="1" fontAlgn="auto" latinLnBrk="0" hangingPunct="1">
              <a:lnSpc>
                <a:spcPct val="80000"/>
              </a:lnSpc>
              <a:spcBef>
                <a:spcPts val="0"/>
              </a:spcBef>
              <a:spcAft>
                <a:spcPts val="0"/>
              </a:spcAft>
              <a:buClrTx/>
              <a:buSzTx/>
              <a:buFontTx/>
              <a:buNone/>
              <a:tabLst>
                <a:tab pos="458788" algn="ctr"/>
                <a:tab pos="1257300" algn="ctr"/>
              </a:tabLst>
              <a:defRPr/>
            </a:pPr>
            <a:r>
              <a:rPr kumimoji="0" lang="en-US" sz="1200" b="0" i="0" u="none" strike="noStrike" kern="0" cap="none" spc="0" normalizeH="0" baseline="0" noProof="0">
                <a:ln>
                  <a:noFill/>
                </a:ln>
                <a:solidFill>
                  <a:prstClr val="black"/>
                </a:solidFill>
                <a:effectLst/>
                <a:uLnTx/>
                <a:uFillTx/>
                <a:latin typeface="Calibri" panose="020F0502020204030204"/>
              </a:rPr>
              <a:t>	October	November</a:t>
            </a:r>
          </a:p>
          <a:p>
            <a:pPr marL="0" marR="0" lvl="0" indent="0" algn="ctr" defTabSz="4572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rPr>
              <a:t>4</a:t>
            </a:r>
            <a:r>
              <a:rPr kumimoji="0" lang="en-US" sz="1200" b="0" i="0" u="none" strike="noStrike" kern="0" cap="none" spc="0" normalizeH="0" baseline="30000" noProof="0">
                <a:ln>
                  <a:noFill/>
                </a:ln>
                <a:solidFill>
                  <a:prstClr val="black"/>
                </a:solidFill>
                <a:effectLst/>
                <a:uLnTx/>
                <a:uFillTx/>
                <a:latin typeface="Calibri" panose="020F0502020204030204"/>
              </a:rPr>
              <a:t>th</a:t>
            </a:r>
            <a:r>
              <a:rPr kumimoji="0" lang="en-US" sz="1200" b="0" i="0" u="none" strike="noStrike" kern="0" cap="none" spc="0" normalizeH="0" baseline="0" noProof="0">
                <a:ln>
                  <a:noFill/>
                </a:ln>
                <a:solidFill>
                  <a:prstClr val="black"/>
                </a:solidFill>
                <a:effectLst/>
                <a:uLnTx/>
                <a:uFillTx/>
                <a:latin typeface="Calibri" panose="020F0502020204030204"/>
              </a:rPr>
              <a:t> Monday – 3</a:t>
            </a:r>
            <a:r>
              <a:rPr kumimoji="0" lang="en-US" sz="1200" b="0" i="0" u="none" strike="noStrike" kern="0" cap="none" spc="0" normalizeH="0" baseline="30000" noProof="0">
                <a:ln>
                  <a:noFill/>
                </a:ln>
                <a:solidFill>
                  <a:prstClr val="black"/>
                </a:solidFill>
                <a:effectLst/>
                <a:uLnTx/>
                <a:uFillTx/>
                <a:latin typeface="Calibri" panose="020F0502020204030204"/>
              </a:rPr>
              <a:t>rd</a:t>
            </a:r>
            <a:r>
              <a:rPr kumimoji="0" lang="en-US" sz="1200" b="0" i="0" u="none" strike="noStrike" kern="0" cap="none" spc="0" normalizeH="0" baseline="0" noProof="0">
                <a:ln>
                  <a:noFill/>
                </a:ln>
                <a:solidFill>
                  <a:prstClr val="black"/>
                </a:solidFill>
                <a:effectLst/>
                <a:uLnTx/>
                <a:uFillTx/>
                <a:latin typeface="Calibri" panose="020F0502020204030204"/>
              </a:rPr>
              <a:t> Friday</a:t>
            </a:r>
          </a:p>
        </p:txBody>
      </p:sp>
      <p:sp>
        <p:nvSpPr>
          <p:cNvPr id="14" name="TextBox 13">
            <a:extLst>
              <a:ext uri="{FF2B5EF4-FFF2-40B4-BE49-F238E27FC236}">
                <a16:creationId xmlns:a16="http://schemas.microsoft.com/office/drawing/2014/main" id="{7501B37E-28A3-5342-8C43-3FD08364B315}"/>
              </a:ext>
            </a:extLst>
          </p:cNvPr>
          <p:cNvSpPr txBox="1"/>
          <p:nvPr userDrawn="1"/>
        </p:nvSpPr>
        <p:spPr>
          <a:xfrm>
            <a:off x="6188114" y="5305873"/>
            <a:ext cx="1700784" cy="574863"/>
          </a:xfrm>
          <a:prstGeom prst="roundRect">
            <a:avLst/>
          </a:prstGeom>
          <a:solidFill>
            <a:srgbClr val="70AD47">
              <a:lumMod val="60000"/>
              <a:lumOff val="40000"/>
            </a:srgbClr>
          </a:solidFill>
          <a:ln>
            <a:solidFill>
              <a:srgbClr val="70AD47">
                <a:lumMod val="50000"/>
              </a:srgbClr>
            </a:solidFill>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a:ln>
                  <a:noFill/>
                </a:ln>
                <a:solidFill>
                  <a:prstClr val="black"/>
                </a:solidFill>
                <a:effectLst/>
                <a:uLnTx/>
                <a:uFillTx/>
                <a:latin typeface="Calibri" panose="020F0502020204030204"/>
              </a:rPr>
              <a:t>Spring T.I. Window (4 wks)</a:t>
            </a:r>
          </a:p>
          <a:p>
            <a:pPr marL="0" marR="0" lvl="0" indent="0" defTabSz="457200" eaLnBrk="1" fontAlgn="auto" latinLnBrk="0" hangingPunct="1">
              <a:lnSpc>
                <a:spcPct val="80000"/>
              </a:lnSpc>
              <a:spcBef>
                <a:spcPts val="0"/>
              </a:spcBef>
              <a:spcAft>
                <a:spcPts val="0"/>
              </a:spcAft>
              <a:buClrTx/>
              <a:buSzTx/>
              <a:buFontTx/>
              <a:buNone/>
              <a:tabLst>
                <a:tab pos="458788" algn="ctr"/>
                <a:tab pos="1257300" algn="ctr"/>
              </a:tabLst>
              <a:defRPr/>
            </a:pPr>
            <a:r>
              <a:rPr kumimoji="0" lang="en-US" sz="1200" b="0" i="0" u="none" strike="noStrike" kern="0" cap="none" spc="0" normalizeH="0" baseline="0" noProof="0">
                <a:ln>
                  <a:noFill/>
                </a:ln>
                <a:solidFill>
                  <a:prstClr val="black"/>
                </a:solidFill>
                <a:effectLst/>
                <a:uLnTx/>
                <a:uFillTx/>
                <a:latin typeface="Calibri" panose="020F0502020204030204"/>
              </a:rPr>
              <a:t>	February	March</a:t>
            </a:r>
          </a:p>
          <a:p>
            <a:pPr marL="0" marR="0" lvl="0" indent="0" algn="ctr" defTabSz="4572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rPr>
              <a:t>2</a:t>
            </a:r>
            <a:r>
              <a:rPr kumimoji="0" lang="en-US" sz="1200" b="0" i="0" u="none" strike="noStrike" kern="0" cap="none" spc="0" normalizeH="0" baseline="30000" noProof="0">
                <a:ln>
                  <a:noFill/>
                </a:ln>
                <a:solidFill>
                  <a:prstClr val="black"/>
                </a:solidFill>
                <a:effectLst/>
                <a:uLnTx/>
                <a:uFillTx/>
                <a:latin typeface="Calibri" panose="020F0502020204030204"/>
              </a:rPr>
              <a:t>nd</a:t>
            </a:r>
            <a:r>
              <a:rPr kumimoji="0" lang="en-US" sz="1200" b="0" i="0" u="none" strike="noStrike" kern="0" cap="none" spc="0" normalizeH="0" baseline="0" noProof="0">
                <a:ln>
                  <a:noFill/>
                </a:ln>
                <a:solidFill>
                  <a:prstClr val="black"/>
                </a:solidFill>
                <a:effectLst/>
                <a:uLnTx/>
                <a:uFillTx/>
                <a:latin typeface="Calibri" panose="020F0502020204030204"/>
              </a:rPr>
              <a:t> Monday – 2</a:t>
            </a:r>
            <a:r>
              <a:rPr kumimoji="0" lang="en-US" sz="1200" b="0" i="0" u="none" strike="noStrike" kern="0" cap="none" spc="0" normalizeH="0" baseline="30000" noProof="0">
                <a:ln>
                  <a:noFill/>
                </a:ln>
                <a:solidFill>
                  <a:prstClr val="black"/>
                </a:solidFill>
                <a:effectLst/>
                <a:uLnTx/>
                <a:uFillTx/>
                <a:latin typeface="Calibri" panose="020F0502020204030204"/>
              </a:rPr>
              <a:t>nd</a:t>
            </a:r>
            <a:r>
              <a:rPr kumimoji="0" lang="en-US" sz="1200" b="0" i="0" u="none" strike="noStrike" kern="0" cap="none" spc="0" normalizeH="0" baseline="0" noProof="0">
                <a:ln>
                  <a:noFill/>
                </a:ln>
                <a:solidFill>
                  <a:prstClr val="black"/>
                </a:solidFill>
                <a:effectLst/>
                <a:uLnTx/>
                <a:uFillTx/>
                <a:latin typeface="Calibri" panose="020F0502020204030204"/>
              </a:rPr>
              <a:t> Friday</a:t>
            </a:r>
          </a:p>
        </p:txBody>
      </p:sp>
      <p:sp>
        <p:nvSpPr>
          <p:cNvPr id="15" name="TextBox 14">
            <a:extLst>
              <a:ext uri="{FF2B5EF4-FFF2-40B4-BE49-F238E27FC236}">
                <a16:creationId xmlns:a16="http://schemas.microsoft.com/office/drawing/2014/main" id="{18AC8789-1BD6-8548-A0C0-DEB353F04016}"/>
              </a:ext>
            </a:extLst>
          </p:cNvPr>
          <p:cNvSpPr txBox="1"/>
          <p:nvPr userDrawn="1"/>
        </p:nvSpPr>
        <p:spPr>
          <a:xfrm>
            <a:off x="351710" y="127770"/>
            <a:ext cx="8829675" cy="1569660"/>
          </a:xfrm>
          <a:prstGeom prst="rect">
            <a:avLst/>
          </a:prstGeom>
          <a:noFill/>
        </p:spPr>
        <p:txBody>
          <a:bodyPr wrap="square" rtlCol="0">
            <a:spAutoFit/>
          </a:bodyPr>
          <a:lstStyle/>
          <a:p>
            <a:pPr defTabSz="457200"/>
            <a:r>
              <a:rPr lang="en-US" sz="4800">
                <a:solidFill>
                  <a:prstClr val="black"/>
                </a:solidFill>
                <a:latin typeface="Calibri" panose="020F0502020204030204"/>
              </a:rPr>
              <a:t>Ci3T </a:t>
            </a:r>
            <a:r>
              <a:rPr lang="en-US" sz="4800" b="1" cap="small">
                <a:ln w="3175">
                  <a:solidFill>
                    <a:prstClr val="black"/>
                  </a:solidFill>
                </a:ln>
                <a:solidFill>
                  <a:srgbClr val="4472C4"/>
                </a:solidFill>
                <a:latin typeface="Calibri" panose="020F0502020204030204"/>
              </a:rPr>
              <a:t>IMPLEMENTATION</a:t>
            </a:r>
            <a:br>
              <a:rPr lang="en-US" sz="4800">
                <a:solidFill>
                  <a:prstClr val="black"/>
                </a:solidFill>
                <a:latin typeface="Calibri" panose="020F0502020204030204"/>
              </a:rPr>
            </a:br>
            <a:r>
              <a:rPr lang="en-US" sz="4800">
                <a:solidFill>
                  <a:prstClr val="black"/>
                </a:solidFill>
                <a:latin typeface="Calibri" panose="020F0502020204030204"/>
              </a:rPr>
              <a:t>Professional Learning Series</a:t>
            </a:r>
          </a:p>
        </p:txBody>
      </p:sp>
      <p:sp>
        <p:nvSpPr>
          <p:cNvPr id="16" name="TextBox 15">
            <a:extLst>
              <a:ext uri="{FF2B5EF4-FFF2-40B4-BE49-F238E27FC236}">
                <a16:creationId xmlns:a16="http://schemas.microsoft.com/office/drawing/2014/main" id="{7F51A2F2-7364-8F42-9858-DAC1CC4DFA02}"/>
              </a:ext>
            </a:extLst>
          </p:cNvPr>
          <p:cNvSpPr txBox="1"/>
          <p:nvPr userDrawn="1"/>
        </p:nvSpPr>
        <p:spPr>
          <a:xfrm>
            <a:off x="1056341" y="3914317"/>
            <a:ext cx="865238" cy="1312899"/>
          </a:xfrm>
          <a:prstGeom prst="roundRect">
            <a:avLst/>
          </a:prstGeom>
          <a:solidFill>
            <a:srgbClr val="FFC000"/>
          </a:solidFill>
          <a:ln>
            <a:solidFill>
              <a:sysClr val="window" lastClr="FFFFFF"/>
            </a:solidFill>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rPr>
              <a:t>Fall Screening Window</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a:ln>
                  <a:noFill/>
                </a:ln>
                <a:solidFill>
                  <a:prstClr val="black"/>
                </a:solidFill>
                <a:effectLst/>
                <a:uLnTx/>
                <a:uFillTx/>
                <a:latin typeface="Calibri" panose="020F0502020204030204"/>
              </a:rPr>
              <a:t>__(2 </a:t>
            </a:r>
            <a:r>
              <a:rPr kumimoji="0" lang="en-US" sz="1200" b="0" i="0" u="sng" strike="noStrike" kern="0" cap="none" spc="0" normalizeH="0" baseline="0" noProof="0" err="1">
                <a:ln>
                  <a:noFill/>
                </a:ln>
                <a:solidFill>
                  <a:prstClr val="black"/>
                </a:solidFill>
                <a:effectLst/>
                <a:uLnTx/>
                <a:uFillTx/>
                <a:latin typeface="Calibri" panose="020F0502020204030204"/>
              </a:rPr>
              <a:t>wks</a:t>
            </a:r>
            <a:r>
              <a:rPr kumimoji="0" lang="en-US" sz="1200" b="0" i="0" u="sng" strike="noStrike" kern="0" cap="none" spc="0" normalizeH="0" baseline="0" noProof="0">
                <a:ln>
                  <a:noFill/>
                </a:ln>
                <a:solidFill>
                  <a:prstClr val="black"/>
                </a:solidFill>
                <a:effectLst/>
                <a:uLnTx/>
                <a:uFillTx/>
                <a:latin typeface="Calibri" panose="020F0502020204030204"/>
              </a:rPr>
              <a:t>)__</a:t>
            </a:r>
          </a:p>
          <a:p>
            <a:pPr marL="0" marR="0" lvl="0" indent="0" algn="ctr" defTabSz="4572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rPr>
              <a:t>Opens 4-6 weeks after school begins</a:t>
            </a:r>
          </a:p>
        </p:txBody>
      </p:sp>
      <p:sp>
        <p:nvSpPr>
          <p:cNvPr id="17" name="TextBox 16">
            <a:extLst>
              <a:ext uri="{FF2B5EF4-FFF2-40B4-BE49-F238E27FC236}">
                <a16:creationId xmlns:a16="http://schemas.microsoft.com/office/drawing/2014/main" id="{2414E135-197D-D04E-9226-B7344814D73F}"/>
              </a:ext>
            </a:extLst>
          </p:cNvPr>
          <p:cNvSpPr txBox="1"/>
          <p:nvPr userDrawn="1"/>
        </p:nvSpPr>
        <p:spPr>
          <a:xfrm>
            <a:off x="3932592" y="3914317"/>
            <a:ext cx="868680" cy="1312899"/>
          </a:xfrm>
          <a:prstGeom prst="roundRect">
            <a:avLst/>
          </a:prstGeom>
          <a:solidFill>
            <a:srgbClr val="5B9BD5"/>
          </a:solidFill>
          <a:ln>
            <a:solidFill>
              <a:sysClr val="window" lastClr="FFFFFF"/>
            </a:solidFill>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rPr>
              <a:t>Winter Screening Window</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a:ln>
                  <a:noFill/>
                </a:ln>
                <a:solidFill>
                  <a:prstClr val="black"/>
                </a:solidFill>
                <a:effectLst/>
                <a:uLnTx/>
                <a:uFillTx/>
                <a:latin typeface="Calibri" panose="020F0502020204030204"/>
              </a:rPr>
              <a:t>__(2 </a:t>
            </a:r>
            <a:r>
              <a:rPr kumimoji="0" lang="en-US" sz="1200" b="0" i="0" u="sng" strike="noStrike" kern="0" cap="none" spc="0" normalizeH="0" baseline="0" noProof="0" err="1">
                <a:ln>
                  <a:noFill/>
                </a:ln>
                <a:solidFill>
                  <a:prstClr val="black"/>
                </a:solidFill>
                <a:effectLst/>
                <a:uLnTx/>
                <a:uFillTx/>
                <a:latin typeface="Calibri" panose="020F0502020204030204"/>
              </a:rPr>
              <a:t>wks</a:t>
            </a:r>
            <a:r>
              <a:rPr kumimoji="0" lang="en-US" sz="1200" b="0" i="0" u="sng" strike="noStrike" kern="0" cap="none" spc="0" normalizeH="0" baseline="0" noProof="0">
                <a:ln>
                  <a:noFill/>
                </a:ln>
                <a:solidFill>
                  <a:prstClr val="black"/>
                </a:solidFill>
                <a:effectLst/>
                <a:uLnTx/>
                <a:uFillTx/>
                <a:latin typeface="Calibri" panose="020F0502020204030204"/>
              </a:rPr>
              <a:t>)__</a:t>
            </a:r>
          </a:p>
          <a:p>
            <a:pPr marL="0" marR="0" lvl="0" indent="0" algn="ctr" defTabSz="4572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rPr>
              <a:t>First 2 weeks of December</a:t>
            </a:r>
          </a:p>
        </p:txBody>
      </p:sp>
      <p:sp>
        <p:nvSpPr>
          <p:cNvPr id="18" name="TextBox 17">
            <a:extLst>
              <a:ext uri="{FF2B5EF4-FFF2-40B4-BE49-F238E27FC236}">
                <a16:creationId xmlns:a16="http://schemas.microsoft.com/office/drawing/2014/main" id="{C942C00F-C118-6E4A-B513-0A13238C5802}"/>
              </a:ext>
            </a:extLst>
          </p:cNvPr>
          <p:cNvSpPr txBox="1"/>
          <p:nvPr userDrawn="1"/>
        </p:nvSpPr>
        <p:spPr>
          <a:xfrm>
            <a:off x="9135144" y="3914317"/>
            <a:ext cx="868680" cy="1312899"/>
          </a:xfrm>
          <a:prstGeom prst="roundRect">
            <a:avLst/>
          </a:prstGeom>
          <a:solidFill>
            <a:srgbClr val="70AD47"/>
          </a:solidFill>
          <a:ln>
            <a:solidFill>
              <a:sysClr val="window" lastClr="FFFFFF"/>
            </a:solidFill>
          </a:ln>
          <a:effectLst>
            <a:outerShdw blurRad="63500" sx="102000" sy="102000" algn="ctr" rotWithShape="0">
              <a:prstClr val="black">
                <a:alpha val="40000"/>
              </a:prstClr>
            </a:outerShdw>
          </a:effectLst>
        </p:spPr>
        <p:txBody>
          <a:bodyPr wrap="square" lIns="0" tIns="0" rIns="0" bIns="0"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rPr>
              <a:t>Spring Screening Window</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a:ln>
                  <a:noFill/>
                </a:ln>
                <a:solidFill>
                  <a:prstClr val="black"/>
                </a:solidFill>
                <a:effectLst/>
                <a:uLnTx/>
                <a:uFillTx/>
                <a:latin typeface="Calibri" panose="020F0502020204030204"/>
              </a:rPr>
              <a:t>__(2 </a:t>
            </a:r>
            <a:r>
              <a:rPr kumimoji="0" lang="en-US" sz="1200" b="0" i="0" u="sng" strike="noStrike" kern="0" cap="none" spc="0" normalizeH="0" baseline="0" noProof="0" err="1">
                <a:ln>
                  <a:noFill/>
                </a:ln>
                <a:solidFill>
                  <a:prstClr val="black"/>
                </a:solidFill>
                <a:effectLst/>
                <a:uLnTx/>
                <a:uFillTx/>
                <a:latin typeface="Calibri" panose="020F0502020204030204"/>
              </a:rPr>
              <a:t>wks</a:t>
            </a:r>
            <a:r>
              <a:rPr kumimoji="0" lang="en-US" sz="1200" b="0" i="0" u="sng" strike="noStrike" kern="0" cap="none" spc="0" normalizeH="0" baseline="0" noProof="0">
                <a:ln>
                  <a:noFill/>
                </a:ln>
                <a:solidFill>
                  <a:prstClr val="black"/>
                </a:solidFill>
                <a:effectLst/>
                <a:uLnTx/>
                <a:uFillTx/>
                <a:latin typeface="Calibri" panose="020F0502020204030204"/>
              </a:rPr>
              <a:t>)__</a:t>
            </a:r>
          </a:p>
          <a:p>
            <a:pPr marL="0" marR="0" lvl="0" indent="0" algn="ctr" defTabSz="4572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rPr>
              <a:t>Opens 4-6 weeks before school ends</a:t>
            </a:r>
          </a:p>
        </p:txBody>
      </p:sp>
    </p:spTree>
    <p:extLst>
      <p:ext uri="{BB962C8B-B14F-4D97-AF65-F5344CB8AC3E}">
        <p14:creationId xmlns:p14="http://schemas.microsoft.com/office/powerpoint/2010/main" val="420159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HANCE C2">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A0029E8-A6F5-944F-AC41-594C4B2AFEC7}"/>
              </a:ext>
            </a:extLst>
          </p:cNvPr>
          <p:cNvGraphicFramePr>
            <a:graphicFrameLocks noGrp="1"/>
          </p:cNvGraphicFramePr>
          <p:nvPr userDrawn="1"/>
        </p:nvGraphicFramePr>
        <p:xfrm>
          <a:off x="0" y="0"/>
          <a:ext cx="12192000" cy="6867144"/>
        </p:xfrm>
        <a:graphic>
          <a:graphicData uri="http://schemas.openxmlformats.org/drawingml/2006/table">
            <a:tbl>
              <a:tblPr>
                <a:tableStyleId>{2D5ABB26-0587-4C30-8999-92F81FD0307C}</a:tableStyleId>
              </a:tblPr>
              <a:tblGrid>
                <a:gridCol w="644062">
                  <a:extLst>
                    <a:ext uri="{9D8B030D-6E8A-4147-A177-3AD203B41FA5}">
                      <a16:colId xmlns:a16="http://schemas.microsoft.com/office/drawing/2014/main" val="2750378661"/>
                    </a:ext>
                  </a:extLst>
                </a:gridCol>
                <a:gridCol w="531464">
                  <a:extLst>
                    <a:ext uri="{9D8B030D-6E8A-4147-A177-3AD203B41FA5}">
                      <a16:colId xmlns:a16="http://schemas.microsoft.com/office/drawing/2014/main" val="1720634993"/>
                    </a:ext>
                  </a:extLst>
                </a:gridCol>
                <a:gridCol w="230164">
                  <a:extLst>
                    <a:ext uri="{9D8B030D-6E8A-4147-A177-3AD203B41FA5}">
                      <a16:colId xmlns:a16="http://schemas.microsoft.com/office/drawing/2014/main" val="1363387475"/>
                    </a:ext>
                  </a:extLst>
                </a:gridCol>
                <a:gridCol w="598048">
                  <a:extLst>
                    <a:ext uri="{9D8B030D-6E8A-4147-A177-3AD203B41FA5}">
                      <a16:colId xmlns:a16="http://schemas.microsoft.com/office/drawing/2014/main" val="1222386896"/>
                    </a:ext>
                  </a:extLst>
                </a:gridCol>
                <a:gridCol w="3076478">
                  <a:extLst>
                    <a:ext uri="{9D8B030D-6E8A-4147-A177-3AD203B41FA5}">
                      <a16:colId xmlns:a16="http://schemas.microsoft.com/office/drawing/2014/main" val="3006897056"/>
                    </a:ext>
                  </a:extLst>
                </a:gridCol>
                <a:gridCol w="4377424">
                  <a:extLst>
                    <a:ext uri="{9D8B030D-6E8A-4147-A177-3AD203B41FA5}">
                      <a16:colId xmlns:a16="http://schemas.microsoft.com/office/drawing/2014/main" val="1639233194"/>
                    </a:ext>
                  </a:extLst>
                </a:gridCol>
                <a:gridCol w="1375900">
                  <a:extLst>
                    <a:ext uri="{9D8B030D-6E8A-4147-A177-3AD203B41FA5}">
                      <a16:colId xmlns:a16="http://schemas.microsoft.com/office/drawing/2014/main" val="897606555"/>
                    </a:ext>
                  </a:extLst>
                </a:gridCol>
                <a:gridCol w="1358460">
                  <a:extLst>
                    <a:ext uri="{9D8B030D-6E8A-4147-A177-3AD203B41FA5}">
                      <a16:colId xmlns:a16="http://schemas.microsoft.com/office/drawing/2014/main" val="1714857302"/>
                    </a:ext>
                  </a:extLst>
                </a:gridCol>
              </a:tblGrid>
              <a:tr h="795528">
                <a:tc rowSpan="2">
                  <a:txBody>
                    <a:bodyPr/>
                    <a:lstStyle/>
                    <a:p>
                      <a:pPr algn="ctr"/>
                      <a:endParaRPr lang="en-US" sz="1400" spc="-100" baseline="0">
                        <a:solidFill>
                          <a:schemeClr val="tx2"/>
                        </a:solidFill>
                      </a:endParaRPr>
                    </a:p>
                  </a:txBody>
                  <a:tcPr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noFill/>
                  </a:tcPr>
                </a:tc>
                <a:tc rowSpan="2" gridSpan="2">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noFill/>
                  </a:tcPr>
                </a:tc>
                <a:tc rowSpan="2"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098830"/>
                  </a:ext>
                </a:extLst>
              </a:tr>
              <a:tr h="795528">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noFill/>
                  </a:tcPr>
                </a:tc>
                <a:tc>
                  <a:txBody>
                    <a:bodyPr/>
                    <a:lstStyle/>
                    <a:p>
                      <a:pPr algn="ctr"/>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noFill/>
                  </a:tcPr>
                </a:tc>
                <a:tc>
                  <a:txBody>
                    <a:bodyPr/>
                    <a:lstStyle/>
                    <a:p>
                      <a:pPr algn="ctr"/>
                      <a:endParaRPr lang="en-US">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758986038"/>
                  </a:ext>
                </a:extLst>
              </a:tr>
              <a:tr h="1591056">
                <a:tc rowSpan="3">
                  <a:txBody>
                    <a:bodyPr/>
                    <a:lstStyle/>
                    <a:p>
                      <a:pPr algn="ctr"/>
                      <a:r>
                        <a:rPr lang="en-US"/>
                        <a:t>Design Component</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Leadership</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grid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E3EA"/>
                    </a:solidFill>
                  </a:tcPr>
                </a:tc>
                <a:tc rowSpan="3" hMerge="1">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accent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3255310"/>
                  </a:ext>
                </a:extLst>
              </a:tr>
              <a:tr h="1591056">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pPr>
                      <a:r>
                        <a:rPr lang="en-US"/>
                        <a:t>Building Capacity</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vMerge="1">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5117458"/>
                  </a:ext>
                </a:extLst>
              </a:tr>
              <a:tr h="1591056">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Screening</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0275024"/>
                  </a:ext>
                </a:extLst>
              </a:tr>
              <a:tr h="502920">
                <a:tc>
                  <a:txBody>
                    <a:bodyPr/>
                    <a:lstStyle/>
                    <a:p>
                      <a:pPr algn="ctr"/>
                      <a:r>
                        <a:rPr lang="en-US"/>
                        <a:t>Year</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E2D3"/>
                    </a:solidFill>
                  </a:tcPr>
                </a:tc>
                <a:tc gridSpan="3">
                  <a:txBody>
                    <a:bodyPr/>
                    <a:lstStyle/>
                    <a:p>
                      <a:pPr algn="ctr"/>
                      <a:r>
                        <a:rPr lang="en-US"/>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E2D3"/>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a:t>2 and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E2D3"/>
                    </a:solidFill>
                  </a:tcPr>
                </a:tc>
                <a:tc hMerge="1">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E2D3"/>
                    </a:solidFill>
                  </a:tcPr>
                </a:tc>
                <a:tc>
                  <a:txBody>
                    <a:bodyPr/>
                    <a:lstStyle/>
                    <a:p>
                      <a:pPr algn="ctr"/>
                      <a:r>
                        <a:rPr lang="en-US"/>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E2D3"/>
                    </a:solidFill>
                  </a:tcPr>
                </a:tc>
                <a:extLst>
                  <a:ext uri="{0D108BD9-81ED-4DB2-BD59-A6C34878D82A}">
                    <a16:rowId xmlns:a16="http://schemas.microsoft.com/office/drawing/2014/main" val="2930578132"/>
                  </a:ext>
                </a:extLst>
              </a:tr>
            </a:tbl>
          </a:graphicData>
        </a:graphic>
      </p:graphicFrame>
      <p:sp>
        <p:nvSpPr>
          <p:cNvPr id="6" name="Right Arrow 5">
            <a:extLst>
              <a:ext uri="{FF2B5EF4-FFF2-40B4-BE49-F238E27FC236}">
                <a16:creationId xmlns:a16="http://schemas.microsoft.com/office/drawing/2014/main" id="{E0DA4909-3E97-B045-98ED-7B45B348C773}"/>
              </a:ext>
            </a:extLst>
          </p:cNvPr>
          <p:cNvSpPr/>
          <p:nvPr userDrawn="1"/>
        </p:nvSpPr>
        <p:spPr>
          <a:xfrm>
            <a:off x="0" y="6181948"/>
            <a:ext cx="12161520" cy="358588"/>
          </a:xfrm>
          <a:prstGeom prst="rightArrow">
            <a:avLst>
              <a:gd name="adj1" fmla="val 40000"/>
              <a:gd name="adj2" fmla="val 50000"/>
            </a:avLst>
          </a:prstGeom>
          <a:solidFill>
            <a:srgbClr val="356D3C"/>
          </a:solidFill>
          <a:ln w="28575">
            <a:solidFill>
              <a:srgbClr val="80B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F4746BA5-7066-B44E-9780-A29906ADCF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97881" y="3668242"/>
            <a:ext cx="562478" cy="562478"/>
          </a:xfrm>
          <a:prstGeom prst="rect">
            <a:avLst/>
          </a:prstGeom>
        </p:spPr>
      </p:pic>
      <p:pic>
        <p:nvPicPr>
          <p:cNvPr id="7" name="Picture 6">
            <a:extLst>
              <a:ext uri="{FF2B5EF4-FFF2-40B4-BE49-F238E27FC236}">
                <a16:creationId xmlns:a16="http://schemas.microsoft.com/office/drawing/2014/main" id="{95C1CF6E-ED48-F047-BE2E-5A6E16931F28}"/>
              </a:ext>
            </a:extLst>
          </p:cNvPr>
          <p:cNvPicPr>
            <a:picLocks noChangeAspect="1"/>
          </p:cNvPicPr>
          <p:nvPr userDrawn="1"/>
        </p:nvPicPr>
        <p:blipFill>
          <a:blip r:embed="rId4"/>
          <a:stretch>
            <a:fillRect/>
          </a:stretch>
        </p:blipFill>
        <p:spPr>
          <a:xfrm>
            <a:off x="1282393" y="2545372"/>
            <a:ext cx="593454" cy="487257"/>
          </a:xfrm>
          <a:prstGeom prst="rect">
            <a:avLst/>
          </a:prstGeom>
        </p:spPr>
      </p:pic>
      <p:pic>
        <p:nvPicPr>
          <p:cNvPr id="8" name="Picture 7">
            <a:extLst>
              <a:ext uri="{FF2B5EF4-FFF2-40B4-BE49-F238E27FC236}">
                <a16:creationId xmlns:a16="http://schemas.microsoft.com/office/drawing/2014/main" id="{9A45A2BA-FAC4-DF41-A406-16E52AC04E37}"/>
              </a:ext>
            </a:extLst>
          </p:cNvPr>
          <p:cNvPicPr>
            <a:picLocks noChangeAspect="1"/>
          </p:cNvPicPr>
          <p:nvPr userDrawn="1"/>
        </p:nvPicPr>
        <p:blipFill rotWithShape="1">
          <a:blip r:embed="rId5">
            <a:alphaModFix amt="50000"/>
          </a:blip>
          <a:srcRect r="27907"/>
          <a:stretch/>
        </p:blipFill>
        <p:spPr>
          <a:xfrm>
            <a:off x="10807119" y="5197604"/>
            <a:ext cx="1374607" cy="849091"/>
          </a:xfrm>
          <a:prstGeom prst="rect">
            <a:avLst/>
          </a:prstGeom>
        </p:spPr>
      </p:pic>
      <p:pic>
        <p:nvPicPr>
          <p:cNvPr id="9" name="Picture 8">
            <a:extLst>
              <a:ext uri="{FF2B5EF4-FFF2-40B4-BE49-F238E27FC236}">
                <a16:creationId xmlns:a16="http://schemas.microsoft.com/office/drawing/2014/main" id="{F8D07F82-2361-5A45-8598-829FF0CE958D}"/>
              </a:ext>
            </a:extLst>
          </p:cNvPr>
          <p:cNvPicPr>
            <a:picLocks noChangeAspect="1"/>
          </p:cNvPicPr>
          <p:nvPr userDrawn="1"/>
        </p:nvPicPr>
        <p:blipFill>
          <a:blip r:embed="rId6">
            <a:alphaModFix amt="85000"/>
          </a:blip>
          <a:stretch>
            <a:fillRect/>
          </a:stretch>
        </p:blipFill>
        <p:spPr>
          <a:xfrm>
            <a:off x="11062526" y="1805769"/>
            <a:ext cx="884341" cy="1144598"/>
          </a:xfrm>
          <a:prstGeom prst="rect">
            <a:avLst/>
          </a:prstGeom>
        </p:spPr>
      </p:pic>
      <p:sp>
        <p:nvSpPr>
          <p:cNvPr id="10" name="TextBox 9">
            <a:extLst>
              <a:ext uri="{FF2B5EF4-FFF2-40B4-BE49-F238E27FC236}">
                <a16:creationId xmlns:a16="http://schemas.microsoft.com/office/drawing/2014/main" id="{EBF771A2-3CAB-7549-B6FD-1E3AB324CD27}"/>
              </a:ext>
            </a:extLst>
          </p:cNvPr>
          <p:cNvSpPr txBox="1"/>
          <p:nvPr userDrawn="1"/>
        </p:nvSpPr>
        <p:spPr>
          <a:xfrm>
            <a:off x="10927455" y="2793974"/>
            <a:ext cx="1154483" cy="400110"/>
          </a:xfrm>
          <a:prstGeom prst="rect">
            <a:avLst/>
          </a:prstGeom>
          <a:noFill/>
        </p:spPr>
        <p:txBody>
          <a:bodyPr wrap="none" rtlCol="0">
            <a:spAutoFit/>
          </a:bodyPr>
          <a:lstStyle/>
          <a:p>
            <a:r>
              <a:rPr lang="en-US" sz="2000" b="1">
                <a:ln w="12700">
                  <a:solidFill>
                    <a:schemeClr val="bg1"/>
                  </a:solidFill>
                </a:ln>
                <a:effectLst>
                  <a:outerShdw blurRad="50800" dist="38100" dir="2700000" algn="tl" rotWithShape="0">
                    <a:prstClr val="black">
                      <a:alpha val="40000"/>
                    </a:prstClr>
                  </a:outerShdw>
                </a:effectLst>
              </a:rPr>
              <a:t>Analyze</a:t>
            </a:r>
          </a:p>
        </p:txBody>
      </p:sp>
      <p:pic>
        <p:nvPicPr>
          <p:cNvPr id="11" name="Graphic 10">
            <a:extLst>
              <a:ext uri="{FF2B5EF4-FFF2-40B4-BE49-F238E27FC236}">
                <a16:creationId xmlns:a16="http://schemas.microsoft.com/office/drawing/2014/main" id="{5963DC16-C711-744A-864D-06FA7372F727}"/>
              </a:ext>
            </a:extLst>
          </p:cNvPr>
          <p:cNvPicPr>
            <a:picLocks noChangeAspect="1"/>
          </p:cNvPicPr>
          <p:nvPr userDrawn="1"/>
        </p:nvPicPr>
        <p:blipFill>
          <a:blip r:embed="rId7">
            <a:alphaModFix amt="20000"/>
            <a:extLst>
              <a:ext uri="{96DAC541-7B7A-43D3-8B79-37D633B846F1}">
                <asvg:svgBlip xmlns:asvg="http://schemas.microsoft.com/office/drawing/2016/SVG/main" r:embed="rId8"/>
              </a:ext>
            </a:extLst>
          </a:blip>
          <a:stretch>
            <a:fillRect/>
          </a:stretch>
        </p:blipFill>
        <p:spPr>
          <a:xfrm>
            <a:off x="10861020" y="3500236"/>
            <a:ext cx="1287353" cy="846622"/>
          </a:xfrm>
          <a:prstGeom prst="rect">
            <a:avLst/>
          </a:prstGeom>
        </p:spPr>
      </p:pic>
      <p:sp>
        <p:nvSpPr>
          <p:cNvPr id="12" name="TextBox 11">
            <a:extLst>
              <a:ext uri="{FF2B5EF4-FFF2-40B4-BE49-F238E27FC236}">
                <a16:creationId xmlns:a16="http://schemas.microsoft.com/office/drawing/2014/main" id="{FD4A1261-931D-F346-8364-3D30AAE1CA41}"/>
              </a:ext>
            </a:extLst>
          </p:cNvPr>
          <p:cNvSpPr txBox="1"/>
          <p:nvPr userDrawn="1"/>
        </p:nvSpPr>
        <p:spPr>
          <a:xfrm>
            <a:off x="10942683" y="4230720"/>
            <a:ext cx="1124026" cy="400110"/>
          </a:xfrm>
          <a:prstGeom prst="rect">
            <a:avLst/>
          </a:prstGeom>
          <a:noFill/>
        </p:spPr>
        <p:txBody>
          <a:bodyPr wrap="none" rtlCol="0">
            <a:spAutoFit/>
          </a:bodyPr>
          <a:lstStyle/>
          <a:p>
            <a:r>
              <a:rPr lang="en-US" sz="2000" b="1">
                <a:ln w="12700">
                  <a:solidFill>
                    <a:schemeClr val="bg1"/>
                  </a:solidFill>
                </a:ln>
                <a:effectLst>
                  <a:outerShdw blurRad="50800" dist="38100" dir="2700000" algn="tl" rotWithShape="0">
                    <a:prstClr val="black">
                      <a:alpha val="40000"/>
                    </a:prstClr>
                  </a:outerShdw>
                </a:effectLst>
              </a:rPr>
              <a:t>Finalize</a:t>
            </a:r>
          </a:p>
        </p:txBody>
      </p:sp>
      <p:sp>
        <p:nvSpPr>
          <p:cNvPr id="13" name="TextBox 12">
            <a:extLst>
              <a:ext uri="{FF2B5EF4-FFF2-40B4-BE49-F238E27FC236}">
                <a16:creationId xmlns:a16="http://schemas.microsoft.com/office/drawing/2014/main" id="{97D96D7B-6390-9D4F-9160-F9F3FBF4A8BF}"/>
              </a:ext>
            </a:extLst>
          </p:cNvPr>
          <p:cNvSpPr txBox="1"/>
          <p:nvPr userDrawn="1"/>
        </p:nvSpPr>
        <p:spPr>
          <a:xfrm rot="18953579">
            <a:off x="10593092" y="5407869"/>
            <a:ext cx="1694695" cy="400110"/>
          </a:xfrm>
          <a:prstGeom prst="rect">
            <a:avLst/>
          </a:prstGeom>
          <a:noFill/>
        </p:spPr>
        <p:txBody>
          <a:bodyPr wrap="none" rtlCol="0">
            <a:spAutoFit/>
          </a:bodyPr>
          <a:lstStyle/>
          <a:p>
            <a:r>
              <a:rPr lang="en-US" sz="2000" b="1">
                <a:ln w="12700">
                  <a:solidFill>
                    <a:schemeClr val="bg1"/>
                  </a:solidFill>
                </a:ln>
                <a:effectLst>
                  <a:outerShdw blurRad="50800" dist="38100" dir="2700000" algn="tl" rotWithShape="0">
                    <a:prstClr val="black">
                      <a:alpha val="40000"/>
                    </a:prstClr>
                  </a:outerShdw>
                </a:effectLst>
              </a:rPr>
              <a:t>Disseminate</a:t>
            </a:r>
          </a:p>
        </p:txBody>
      </p:sp>
      <p:pic>
        <p:nvPicPr>
          <p:cNvPr id="14" name="Picture 13">
            <a:extLst>
              <a:ext uri="{FF2B5EF4-FFF2-40B4-BE49-F238E27FC236}">
                <a16:creationId xmlns:a16="http://schemas.microsoft.com/office/drawing/2014/main" id="{65EB7AFA-6BC6-EA47-A3C1-58DFA4B6CA1A}"/>
              </a:ext>
            </a:extLst>
          </p:cNvPr>
          <p:cNvPicPr>
            <a:picLocks noChangeAspect="1"/>
          </p:cNvPicPr>
          <p:nvPr userDrawn="1"/>
        </p:nvPicPr>
        <p:blipFill>
          <a:blip r:embed="rId9"/>
          <a:stretch>
            <a:fillRect/>
          </a:stretch>
        </p:blipFill>
        <p:spPr>
          <a:xfrm>
            <a:off x="1401149" y="1823944"/>
            <a:ext cx="355942" cy="517734"/>
          </a:xfrm>
          <a:prstGeom prst="rect">
            <a:avLst/>
          </a:prstGeom>
        </p:spPr>
      </p:pic>
      <p:sp>
        <p:nvSpPr>
          <p:cNvPr id="15" name="TextBox 14">
            <a:extLst>
              <a:ext uri="{FF2B5EF4-FFF2-40B4-BE49-F238E27FC236}">
                <a16:creationId xmlns:a16="http://schemas.microsoft.com/office/drawing/2014/main" id="{2E189B67-CE6A-8345-810C-5A04DB9CB97B}"/>
              </a:ext>
            </a:extLst>
          </p:cNvPr>
          <p:cNvSpPr txBox="1"/>
          <p:nvPr userDrawn="1"/>
        </p:nvSpPr>
        <p:spPr>
          <a:xfrm>
            <a:off x="9468836" y="1617852"/>
            <a:ext cx="1371600" cy="205890"/>
          </a:xfrm>
          <a:prstGeom prst="rect">
            <a:avLst/>
          </a:prstGeom>
          <a:noFill/>
        </p:spPr>
        <p:txBody>
          <a:bodyPr wrap="square" lIns="0" rIns="0" rtlCol="0">
            <a:spAutoFit/>
          </a:bodyPr>
          <a:lstStyle/>
          <a:p>
            <a:pPr algn="ctr">
              <a:lnSpc>
                <a:spcPct val="80000"/>
              </a:lnSpc>
            </a:pPr>
            <a:r>
              <a:rPr lang="en-US" sz="900">
                <a:solidFill>
                  <a:srgbClr val="041A3A"/>
                </a:solidFill>
              </a:rPr>
              <a:t>Quasi-experimental Study</a:t>
            </a:r>
          </a:p>
        </p:txBody>
      </p:sp>
      <p:pic>
        <p:nvPicPr>
          <p:cNvPr id="16" name="Graphic 15">
            <a:extLst>
              <a:ext uri="{FF2B5EF4-FFF2-40B4-BE49-F238E27FC236}">
                <a16:creationId xmlns:a16="http://schemas.microsoft.com/office/drawing/2014/main" id="{17072A44-16D1-DE44-91AE-4F3E08C441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96892" y="4937827"/>
            <a:ext cx="364457" cy="364457"/>
          </a:xfrm>
          <a:prstGeom prst="rect">
            <a:avLst/>
          </a:prstGeom>
        </p:spPr>
      </p:pic>
      <p:pic>
        <p:nvPicPr>
          <p:cNvPr id="17" name="Picture 16">
            <a:extLst>
              <a:ext uri="{FF2B5EF4-FFF2-40B4-BE49-F238E27FC236}">
                <a16:creationId xmlns:a16="http://schemas.microsoft.com/office/drawing/2014/main" id="{E2EEB15E-169B-B547-BB3F-B637B8D7F5E7}"/>
              </a:ext>
            </a:extLst>
          </p:cNvPr>
          <p:cNvPicPr>
            <a:picLocks noChangeAspect="1"/>
          </p:cNvPicPr>
          <p:nvPr userDrawn="1"/>
        </p:nvPicPr>
        <p:blipFill>
          <a:blip r:embed="rId10"/>
          <a:stretch>
            <a:fillRect/>
          </a:stretch>
        </p:blipFill>
        <p:spPr>
          <a:xfrm>
            <a:off x="9661576" y="2831665"/>
            <a:ext cx="914400" cy="914400"/>
          </a:xfrm>
          <a:prstGeom prst="rect">
            <a:avLst/>
          </a:prstGeom>
        </p:spPr>
      </p:pic>
      <p:pic>
        <p:nvPicPr>
          <p:cNvPr id="18" name="Picture 17" descr="A close up of a sign&#10;&#10;Description automatically generated">
            <a:extLst>
              <a:ext uri="{FF2B5EF4-FFF2-40B4-BE49-F238E27FC236}">
                <a16:creationId xmlns:a16="http://schemas.microsoft.com/office/drawing/2014/main" id="{AC904ED4-1446-344C-8E21-08DA1C378606}"/>
              </a:ext>
            </a:extLst>
          </p:cNvPr>
          <p:cNvPicPr>
            <a:picLocks noChangeAspect="1"/>
          </p:cNvPicPr>
          <p:nvPr userDrawn="1"/>
        </p:nvPicPr>
        <p:blipFill>
          <a:blip r:embed="rId11"/>
          <a:stretch>
            <a:fillRect/>
          </a:stretch>
        </p:blipFill>
        <p:spPr>
          <a:xfrm>
            <a:off x="9547276" y="4510056"/>
            <a:ext cx="1143000" cy="1143000"/>
          </a:xfrm>
          <a:prstGeom prst="rect">
            <a:avLst/>
          </a:prstGeom>
        </p:spPr>
      </p:pic>
      <p:pic>
        <p:nvPicPr>
          <p:cNvPr id="19" name="Picture 18">
            <a:extLst>
              <a:ext uri="{FF2B5EF4-FFF2-40B4-BE49-F238E27FC236}">
                <a16:creationId xmlns:a16="http://schemas.microsoft.com/office/drawing/2014/main" id="{F49BB598-15D5-4D45-BF76-488DE45A79CB}"/>
              </a:ext>
            </a:extLst>
          </p:cNvPr>
          <p:cNvPicPr>
            <a:picLocks noChangeAspect="1"/>
          </p:cNvPicPr>
          <p:nvPr userDrawn="1"/>
        </p:nvPicPr>
        <p:blipFill>
          <a:blip r:embed="rId4"/>
          <a:stretch>
            <a:fillRect/>
          </a:stretch>
        </p:blipFill>
        <p:spPr>
          <a:xfrm>
            <a:off x="1356382" y="5848197"/>
            <a:ext cx="445477" cy="365760"/>
          </a:xfrm>
          <a:prstGeom prst="rect">
            <a:avLst/>
          </a:prstGeom>
        </p:spPr>
      </p:pic>
      <p:pic>
        <p:nvPicPr>
          <p:cNvPr id="20" name="Picture 19">
            <a:extLst>
              <a:ext uri="{FF2B5EF4-FFF2-40B4-BE49-F238E27FC236}">
                <a16:creationId xmlns:a16="http://schemas.microsoft.com/office/drawing/2014/main" id="{A4282118-8608-1147-8897-FDAB3F72E147}"/>
              </a:ext>
            </a:extLst>
          </p:cNvPr>
          <p:cNvPicPr>
            <a:picLocks noChangeAspect="1"/>
          </p:cNvPicPr>
          <p:nvPr userDrawn="1"/>
        </p:nvPicPr>
        <p:blipFill>
          <a:blip r:embed="rId9"/>
          <a:stretch>
            <a:fillRect/>
          </a:stretch>
        </p:blipFill>
        <p:spPr>
          <a:xfrm>
            <a:off x="1453390" y="5392360"/>
            <a:ext cx="251460" cy="365760"/>
          </a:xfrm>
          <a:prstGeom prst="rect">
            <a:avLst/>
          </a:prstGeom>
        </p:spPr>
      </p:pic>
      <p:sp>
        <p:nvSpPr>
          <p:cNvPr id="21" name="Sun half left">
            <a:extLst>
              <a:ext uri="{FF2B5EF4-FFF2-40B4-BE49-F238E27FC236}">
                <a16:creationId xmlns:a16="http://schemas.microsoft.com/office/drawing/2014/main" id="{587FA922-9613-AB4F-BF33-8656569B5989}"/>
              </a:ext>
            </a:extLst>
          </p:cNvPr>
          <p:cNvSpPr>
            <a:spLocks noChangeAspect="1"/>
          </p:cNvSpPr>
          <p:nvPr userDrawn="1"/>
        </p:nvSpPr>
        <p:spPr>
          <a:xfrm rot="5400000">
            <a:off x="8612048" y="1682450"/>
            <a:ext cx="548640" cy="1084897"/>
          </a:xfrm>
          <a:custGeom>
            <a:avLst/>
            <a:gdLst>
              <a:gd name="connsiteX0" fmla="*/ 560483 w 661864"/>
              <a:gd name="connsiteY0" fmla="*/ 1044714 h 1308789"/>
              <a:gd name="connsiteX1" fmla="*/ 661864 w 661864"/>
              <a:gd name="connsiteY1" fmla="*/ 1044714 h 1308789"/>
              <a:gd name="connsiteX2" fmla="*/ 661864 w 661864"/>
              <a:gd name="connsiteY2" fmla="*/ 1287787 h 1308789"/>
              <a:gd name="connsiteX3" fmla="*/ 654395 w 661864"/>
              <a:gd name="connsiteY3" fmla="*/ 1308789 h 1308789"/>
              <a:gd name="connsiteX4" fmla="*/ 312003 w 661864"/>
              <a:gd name="connsiteY4" fmla="*/ 863977 h 1308789"/>
              <a:gd name="connsiteX5" fmla="*/ 444812 w 661864"/>
              <a:gd name="connsiteY5" fmla="*/ 996786 h 1308789"/>
              <a:gd name="connsiteX6" fmla="*/ 191653 w 661864"/>
              <a:gd name="connsiteY6" fmla="*/ 1117076 h 1308789"/>
              <a:gd name="connsiteX7" fmla="*/ 264075 w 661864"/>
              <a:gd name="connsiteY7" fmla="*/ 560483 h 1308789"/>
              <a:gd name="connsiteX8" fmla="*/ 264075 w 661864"/>
              <a:gd name="connsiteY8" fmla="*/ 748306 h 1308789"/>
              <a:gd name="connsiteX9" fmla="*/ 0 w 661864"/>
              <a:gd name="connsiteY9" fmla="*/ 654395 h 1308789"/>
              <a:gd name="connsiteX10" fmla="*/ 654394 w 661864"/>
              <a:gd name="connsiteY10" fmla="*/ 327198 h 1308789"/>
              <a:gd name="connsiteX11" fmla="*/ 661864 w 661864"/>
              <a:gd name="connsiteY11" fmla="*/ 327951 h 1308789"/>
              <a:gd name="connsiteX12" fmla="*/ 661864 w 661864"/>
              <a:gd name="connsiteY12" fmla="*/ 980839 h 1308789"/>
              <a:gd name="connsiteX13" fmla="*/ 654394 w 661864"/>
              <a:gd name="connsiteY13" fmla="*/ 981592 h 1308789"/>
              <a:gd name="connsiteX14" fmla="*/ 327197 w 661864"/>
              <a:gd name="connsiteY14" fmla="*/ 654395 h 1308789"/>
              <a:gd name="connsiteX15" fmla="*/ 654394 w 661864"/>
              <a:gd name="connsiteY15" fmla="*/ 327198 h 1308789"/>
              <a:gd name="connsiteX16" fmla="*/ 191653 w 661864"/>
              <a:gd name="connsiteY16" fmla="*/ 191653 h 1308789"/>
              <a:gd name="connsiteX17" fmla="*/ 444812 w 661864"/>
              <a:gd name="connsiteY17" fmla="*/ 312003 h 1308789"/>
              <a:gd name="connsiteX18" fmla="*/ 312003 w 661864"/>
              <a:gd name="connsiteY18" fmla="*/ 444812 h 1308789"/>
              <a:gd name="connsiteX19" fmla="*/ 654395 w 661864"/>
              <a:gd name="connsiteY19" fmla="*/ 0 h 1308789"/>
              <a:gd name="connsiteX20" fmla="*/ 661864 w 661864"/>
              <a:gd name="connsiteY20" fmla="*/ 21003 h 1308789"/>
              <a:gd name="connsiteX21" fmla="*/ 661864 w 661864"/>
              <a:gd name="connsiteY21" fmla="*/ 264075 h 1308789"/>
              <a:gd name="connsiteX22" fmla="*/ 560483 w 661864"/>
              <a:gd name="connsiteY22" fmla="*/ 264075 h 130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1864" h="1308789">
                <a:moveTo>
                  <a:pt x="560483" y="1044714"/>
                </a:moveTo>
                <a:lnTo>
                  <a:pt x="661864" y="1044714"/>
                </a:lnTo>
                <a:lnTo>
                  <a:pt x="661864" y="1287787"/>
                </a:lnTo>
                <a:lnTo>
                  <a:pt x="654395" y="1308789"/>
                </a:lnTo>
                <a:close/>
                <a:moveTo>
                  <a:pt x="312003" y="863977"/>
                </a:moveTo>
                <a:lnTo>
                  <a:pt x="444812" y="996786"/>
                </a:lnTo>
                <a:lnTo>
                  <a:pt x="191653" y="1117076"/>
                </a:lnTo>
                <a:close/>
                <a:moveTo>
                  <a:pt x="264075" y="560483"/>
                </a:moveTo>
                <a:lnTo>
                  <a:pt x="264075" y="748306"/>
                </a:lnTo>
                <a:lnTo>
                  <a:pt x="0" y="654395"/>
                </a:lnTo>
                <a:close/>
                <a:moveTo>
                  <a:pt x="654394" y="327198"/>
                </a:moveTo>
                <a:lnTo>
                  <a:pt x="661864" y="327951"/>
                </a:lnTo>
                <a:lnTo>
                  <a:pt x="661864" y="980839"/>
                </a:lnTo>
                <a:lnTo>
                  <a:pt x="654394" y="981592"/>
                </a:lnTo>
                <a:cubicBezTo>
                  <a:pt x="473688" y="981592"/>
                  <a:pt x="327197" y="835101"/>
                  <a:pt x="327197" y="654395"/>
                </a:cubicBezTo>
                <a:cubicBezTo>
                  <a:pt x="327197" y="473689"/>
                  <a:pt x="473688" y="327198"/>
                  <a:pt x="654394" y="327198"/>
                </a:cubicBezTo>
                <a:close/>
                <a:moveTo>
                  <a:pt x="191653" y="191653"/>
                </a:moveTo>
                <a:lnTo>
                  <a:pt x="444812" y="312003"/>
                </a:lnTo>
                <a:lnTo>
                  <a:pt x="312003" y="444812"/>
                </a:lnTo>
                <a:close/>
                <a:moveTo>
                  <a:pt x="654395" y="0"/>
                </a:moveTo>
                <a:lnTo>
                  <a:pt x="661864" y="21003"/>
                </a:lnTo>
                <a:lnTo>
                  <a:pt x="661864" y="264075"/>
                </a:lnTo>
                <a:lnTo>
                  <a:pt x="560483" y="264075"/>
                </a:lnTo>
                <a:close/>
              </a:path>
            </a:pathLst>
          </a:custGeom>
          <a:solidFill>
            <a:srgbClr val="FFC000">
              <a:alpha val="70000"/>
            </a:srgbClr>
          </a:solidFill>
          <a:ln w="3175">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600"/>
          </a:p>
        </p:txBody>
      </p:sp>
      <p:sp>
        <p:nvSpPr>
          <p:cNvPr id="22" name="Rectangle: Rounded Corners 109">
            <a:extLst>
              <a:ext uri="{FF2B5EF4-FFF2-40B4-BE49-F238E27FC236}">
                <a16:creationId xmlns:a16="http://schemas.microsoft.com/office/drawing/2014/main" id="{D23630C4-6A95-B543-83CF-081423A0670E}"/>
              </a:ext>
            </a:extLst>
          </p:cNvPr>
          <p:cNvSpPr/>
          <p:nvPr userDrawn="1"/>
        </p:nvSpPr>
        <p:spPr>
          <a:xfrm>
            <a:off x="2081352" y="2138133"/>
            <a:ext cx="4628859" cy="301752"/>
          </a:xfrm>
          <a:prstGeom prst="roundRect">
            <a:avLst/>
          </a:prstGeom>
          <a:solidFill>
            <a:srgbClr val="D3E2D3"/>
          </a:solidFill>
          <a:ln>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785" tIns="72785" rIns="72785" bIns="72785" numCol="1" spcCol="1270" anchor="ctr" anchorCtr="0">
            <a:noAutofit/>
          </a:bodyPr>
          <a:lstStyle/>
          <a:p>
            <a:pPr algn="ctr" defTabSz="528955">
              <a:lnSpc>
                <a:spcPct val="90000"/>
              </a:lnSpc>
              <a:spcBef>
                <a:spcPct val="0"/>
              </a:spcBef>
              <a:spcAft>
                <a:spcPct val="35000"/>
              </a:spcAft>
            </a:pPr>
            <a:r>
              <a:rPr lang="en-US" sz="1600">
                <a:solidFill>
                  <a:schemeClr val="tx1"/>
                </a:solidFill>
                <a:cs typeface="Calibri"/>
              </a:rPr>
              <a:t>Advisory Board &amp; Expert Panel Feedback</a:t>
            </a:r>
          </a:p>
        </p:txBody>
      </p:sp>
      <p:sp>
        <p:nvSpPr>
          <p:cNvPr id="23" name="Freeform: Shape 132">
            <a:extLst>
              <a:ext uri="{FF2B5EF4-FFF2-40B4-BE49-F238E27FC236}">
                <a16:creationId xmlns:a16="http://schemas.microsoft.com/office/drawing/2014/main" id="{005A7CC2-F47F-3C44-B440-0699BC207555}"/>
              </a:ext>
            </a:extLst>
          </p:cNvPr>
          <p:cNvSpPr/>
          <p:nvPr userDrawn="1"/>
        </p:nvSpPr>
        <p:spPr>
          <a:xfrm>
            <a:off x="7138780" y="2853434"/>
            <a:ext cx="1234440" cy="2286000"/>
          </a:xfrm>
          <a:custGeom>
            <a:avLst/>
            <a:gdLst>
              <a:gd name="connsiteX0" fmla="*/ 0 w 1102439"/>
              <a:gd name="connsiteY0" fmla="*/ 110244 h 2721823"/>
              <a:gd name="connsiteX1" fmla="*/ 110244 w 1102439"/>
              <a:gd name="connsiteY1" fmla="*/ 0 h 2721823"/>
              <a:gd name="connsiteX2" fmla="*/ 992195 w 1102439"/>
              <a:gd name="connsiteY2" fmla="*/ 0 h 2721823"/>
              <a:gd name="connsiteX3" fmla="*/ 1102439 w 1102439"/>
              <a:gd name="connsiteY3" fmla="*/ 110244 h 2721823"/>
              <a:gd name="connsiteX4" fmla="*/ 1102439 w 1102439"/>
              <a:gd name="connsiteY4" fmla="*/ 2611579 h 2721823"/>
              <a:gd name="connsiteX5" fmla="*/ 992195 w 1102439"/>
              <a:gd name="connsiteY5" fmla="*/ 2721823 h 2721823"/>
              <a:gd name="connsiteX6" fmla="*/ 110244 w 1102439"/>
              <a:gd name="connsiteY6" fmla="*/ 2721823 h 2721823"/>
              <a:gd name="connsiteX7" fmla="*/ 0 w 1102439"/>
              <a:gd name="connsiteY7" fmla="*/ 2611579 h 2721823"/>
              <a:gd name="connsiteX8" fmla="*/ 0 w 1102439"/>
              <a:gd name="connsiteY8" fmla="*/ 110244 h 27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439" h="2721823">
                <a:moveTo>
                  <a:pt x="0" y="110244"/>
                </a:moveTo>
                <a:cubicBezTo>
                  <a:pt x="0" y="49358"/>
                  <a:pt x="49358" y="0"/>
                  <a:pt x="110244" y="0"/>
                </a:cubicBezTo>
                <a:lnTo>
                  <a:pt x="992195" y="0"/>
                </a:lnTo>
                <a:cubicBezTo>
                  <a:pt x="1053081" y="0"/>
                  <a:pt x="1102439" y="49358"/>
                  <a:pt x="1102439" y="110244"/>
                </a:cubicBezTo>
                <a:lnTo>
                  <a:pt x="1102439" y="2611579"/>
                </a:lnTo>
                <a:cubicBezTo>
                  <a:pt x="1102439" y="2672465"/>
                  <a:pt x="1053081" y="2721823"/>
                  <a:pt x="992195" y="2721823"/>
                </a:cubicBezTo>
                <a:lnTo>
                  <a:pt x="110244" y="2721823"/>
                </a:lnTo>
                <a:cubicBezTo>
                  <a:pt x="49358" y="2721823"/>
                  <a:pt x="0" y="2672465"/>
                  <a:pt x="0" y="2611579"/>
                </a:cubicBezTo>
                <a:lnTo>
                  <a:pt x="0" y="110244"/>
                </a:lnTo>
                <a:close/>
              </a:path>
            </a:pathLst>
          </a:custGeom>
          <a:solidFill>
            <a:srgbClr val="80B284"/>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6308" tIns="66308" rIns="66308" bIns="66308" numCol="1" spcCol="1270" anchor="t" anchorCtr="0">
            <a:noAutofit/>
          </a:bodyPr>
          <a:lstStyle/>
          <a:p>
            <a:pPr defTabSz="453390">
              <a:lnSpc>
                <a:spcPct val="90000"/>
              </a:lnSpc>
              <a:spcBef>
                <a:spcPct val="0"/>
              </a:spcBef>
              <a:spcAft>
                <a:spcPct val="35000"/>
              </a:spcAft>
            </a:pPr>
            <a:r>
              <a:rPr lang="en-US" sz="1400" u="sng">
                <a:solidFill>
                  <a:schemeClr val="tx1"/>
                </a:solidFill>
              </a:rPr>
              <a:t>Session 5</a:t>
            </a:r>
            <a:endParaRPr lang="en-US" sz="1400" u="sng">
              <a:solidFill>
                <a:schemeClr val="tx1"/>
              </a:solidFill>
              <a:cs typeface="Calibri"/>
            </a:endParaRPr>
          </a:p>
        </p:txBody>
      </p:sp>
      <p:sp>
        <p:nvSpPr>
          <p:cNvPr id="24" name="Freeform: Shape 21">
            <a:extLst>
              <a:ext uri="{FF2B5EF4-FFF2-40B4-BE49-F238E27FC236}">
                <a16:creationId xmlns:a16="http://schemas.microsoft.com/office/drawing/2014/main" id="{B4454ACE-9C39-2C48-9531-9B5CC8910279}"/>
              </a:ext>
            </a:extLst>
          </p:cNvPr>
          <p:cNvSpPr/>
          <p:nvPr userDrawn="1"/>
        </p:nvSpPr>
        <p:spPr>
          <a:xfrm>
            <a:off x="2081352" y="2853434"/>
            <a:ext cx="1234440" cy="2286000"/>
          </a:xfrm>
          <a:custGeom>
            <a:avLst/>
            <a:gdLst>
              <a:gd name="connsiteX0" fmla="*/ 0 w 1102439"/>
              <a:gd name="connsiteY0" fmla="*/ 110244 h 2721823"/>
              <a:gd name="connsiteX1" fmla="*/ 110244 w 1102439"/>
              <a:gd name="connsiteY1" fmla="*/ 0 h 2721823"/>
              <a:gd name="connsiteX2" fmla="*/ 992195 w 1102439"/>
              <a:gd name="connsiteY2" fmla="*/ 0 h 2721823"/>
              <a:gd name="connsiteX3" fmla="*/ 1102439 w 1102439"/>
              <a:gd name="connsiteY3" fmla="*/ 110244 h 2721823"/>
              <a:gd name="connsiteX4" fmla="*/ 1102439 w 1102439"/>
              <a:gd name="connsiteY4" fmla="*/ 2611579 h 2721823"/>
              <a:gd name="connsiteX5" fmla="*/ 992195 w 1102439"/>
              <a:gd name="connsiteY5" fmla="*/ 2721823 h 2721823"/>
              <a:gd name="connsiteX6" fmla="*/ 110244 w 1102439"/>
              <a:gd name="connsiteY6" fmla="*/ 2721823 h 2721823"/>
              <a:gd name="connsiteX7" fmla="*/ 0 w 1102439"/>
              <a:gd name="connsiteY7" fmla="*/ 2611579 h 2721823"/>
              <a:gd name="connsiteX8" fmla="*/ 0 w 1102439"/>
              <a:gd name="connsiteY8" fmla="*/ 110244 h 27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439" h="2721823">
                <a:moveTo>
                  <a:pt x="0" y="110244"/>
                </a:moveTo>
                <a:cubicBezTo>
                  <a:pt x="0" y="49358"/>
                  <a:pt x="49358" y="0"/>
                  <a:pt x="110244" y="0"/>
                </a:cubicBezTo>
                <a:lnTo>
                  <a:pt x="992195" y="0"/>
                </a:lnTo>
                <a:cubicBezTo>
                  <a:pt x="1053081" y="0"/>
                  <a:pt x="1102439" y="49358"/>
                  <a:pt x="1102439" y="110244"/>
                </a:cubicBezTo>
                <a:lnTo>
                  <a:pt x="1102439" y="2611579"/>
                </a:lnTo>
                <a:cubicBezTo>
                  <a:pt x="1102439" y="2672465"/>
                  <a:pt x="1053081" y="2721823"/>
                  <a:pt x="992195" y="2721823"/>
                </a:cubicBezTo>
                <a:lnTo>
                  <a:pt x="110244" y="2721823"/>
                </a:lnTo>
                <a:cubicBezTo>
                  <a:pt x="49358" y="2721823"/>
                  <a:pt x="0" y="2672465"/>
                  <a:pt x="0" y="2611579"/>
                </a:cubicBezTo>
                <a:lnTo>
                  <a:pt x="0" y="110244"/>
                </a:lnTo>
                <a:close/>
              </a:path>
            </a:pathLst>
          </a:custGeom>
          <a:solidFill>
            <a:srgbClr val="80B284"/>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785" tIns="72785" rIns="72785" bIns="72785" numCol="1" spcCol="1270" anchor="t" anchorCtr="0">
            <a:noAutofit/>
          </a:bodyPr>
          <a:lstStyle/>
          <a:p>
            <a:pPr defTabSz="528955">
              <a:lnSpc>
                <a:spcPct val="90000"/>
              </a:lnSpc>
              <a:spcBef>
                <a:spcPct val="0"/>
              </a:spcBef>
              <a:spcAft>
                <a:spcPct val="35000"/>
              </a:spcAft>
            </a:pPr>
            <a:r>
              <a:rPr lang="en-US" sz="1400" u="sng">
                <a:solidFill>
                  <a:schemeClr val="tx1"/>
                </a:solidFill>
              </a:rPr>
              <a:t>Session 1</a:t>
            </a:r>
            <a:endParaRPr lang="en-US" sz="1400" u="sng">
              <a:solidFill>
                <a:schemeClr val="tx1"/>
              </a:solidFill>
              <a:cs typeface="Calibri"/>
            </a:endParaRPr>
          </a:p>
          <a:p>
            <a:pPr marL="0" lvl="1" defTabSz="415608">
              <a:lnSpc>
                <a:spcPct val="90000"/>
              </a:lnSpc>
              <a:spcBef>
                <a:spcPct val="0"/>
              </a:spcBef>
              <a:spcAft>
                <a:spcPct val="15000"/>
              </a:spcAft>
            </a:pPr>
            <a:r>
              <a:rPr lang="en-US" sz="1400">
                <a:solidFill>
                  <a:schemeClr val="tx1"/>
                </a:solidFill>
              </a:rPr>
              <a:t>Welcome to Project ENHANCE!</a:t>
            </a:r>
            <a:endParaRPr lang="en-US" sz="1400">
              <a:solidFill>
                <a:schemeClr val="tx1"/>
              </a:solidFill>
              <a:cs typeface="Calibri"/>
            </a:endParaRPr>
          </a:p>
          <a:p>
            <a:pPr marL="48578" lvl="1" indent="-48578" defTabSz="415608">
              <a:lnSpc>
                <a:spcPct val="90000"/>
              </a:lnSpc>
              <a:spcBef>
                <a:spcPct val="0"/>
              </a:spcBef>
              <a:spcAft>
                <a:spcPct val="15000"/>
              </a:spcAft>
              <a:buChar char="•"/>
            </a:pPr>
            <a:endParaRPr lang="en-US" sz="1400">
              <a:solidFill>
                <a:schemeClr val="tx1"/>
              </a:solidFill>
            </a:endParaRPr>
          </a:p>
        </p:txBody>
      </p:sp>
      <p:sp>
        <p:nvSpPr>
          <p:cNvPr id="25" name="Freeform: Shape 22">
            <a:extLst>
              <a:ext uri="{FF2B5EF4-FFF2-40B4-BE49-F238E27FC236}">
                <a16:creationId xmlns:a16="http://schemas.microsoft.com/office/drawing/2014/main" id="{36C69CD0-B30C-B941-A16E-C9177D6B258E}"/>
              </a:ext>
            </a:extLst>
          </p:cNvPr>
          <p:cNvSpPr/>
          <p:nvPr userDrawn="1"/>
        </p:nvSpPr>
        <p:spPr>
          <a:xfrm>
            <a:off x="3345709" y="2853434"/>
            <a:ext cx="1234440" cy="2286000"/>
          </a:xfrm>
          <a:custGeom>
            <a:avLst/>
            <a:gdLst>
              <a:gd name="connsiteX0" fmla="*/ 0 w 1102439"/>
              <a:gd name="connsiteY0" fmla="*/ 110244 h 2721823"/>
              <a:gd name="connsiteX1" fmla="*/ 110244 w 1102439"/>
              <a:gd name="connsiteY1" fmla="*/ 0 h 2721823"/>
              <a:gd name="connsiteX2" fmla="*/ 992195 w 1102439"/>
              <a:gd name="connsiteY2" fmla="*/ 0 h 2721823"/>
              <a:gd name="connsiteX3" fmla="*/ 1102439 w 1102439"/>
              <a:gd name="connsiteY3" fmla="*/ 110244 h 2721823"/>
              <a:gd name="connsiteX4" fmla="*/ 1102439 w 1102439"/>
              <a:gd name="connsiteY4" fmla="*/ 2611579 h 2721823"/>
              <a:gd name="connsiteX5" fmla="*/ 992195 w 1102439"/>
              <a:gd name="connsiteY5" fmla="*/ 2721823 h 2721823"/>
              <a:gd name="connsiteX6" fmla="*/ 110244 w 1102439"/>
              <a:gd name="connsiteY6" fmla="*/ 2721823 h 2721823"/>
              <a:gd name="connsiteX7" fmla="*/ 0 w 1102439"/>
              <a:gd name="connsiteY7" fmla="*/ 2611579 h 2721823"/>
              <a:gd name="connsiteX8" fmla="*/ 0 w 1102439"/>
              <a:gd name="connsiteY8" fmla="*/ 110244 h 27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439" h="2721823">
                <a:moveTo>
                  <a:pt x="0" y="110244"/>
                </a:moveTo>
                <a:cubicBezTo>
                  <a:pt x="0" y="49358"/>
                  <a:pt x="49358" y="0"/>
                  <a:pt x="110244" y="0"/>
                </a:cubicBezTo>
                <a:lnTo>
                  <a:pt x="992195" y="0"/>
                </a:lnTo>
                <a:cubicBezTo>
                  <a:pt x="1053081" y="0"/>
                  <a:pt x="1102439" y="49358"/>
                  <a:pt x="1102439" y="110244"/>
                </a:cubicBezTo>
                <a:lnTo>
                  <a:pt x="1102439" y="2611579"/>
                </a:lnTo>
                <a:cubicBezTo>
                  <a:pt x="1102439" y="2672465"/>
                  <a:pt x="1053081" y="2721823"/>
                  <a:pt x="992195" y="2721823"/>
                </a:cubicBezTo>
                <a:lnTo>
                  <a:pt x="110244" y="2721823"/>
                </a:lnTo>
                <a:cubicBezTo>
                  <a:pt x="49358" y="2721823"/>
                  <a:pt x="0" y="2672465"/>
                  <a:pt x="0" y="2611579"/>
                </a:cubicBezTo>
                <a:lnTo>
                  <a:pt x="0" y="110244"/>
                </a:lnTo>
                <a:close/>
              </a:path>
            </a:pathLst>
          </a:custGeom>
          <a:solidFill>
            <a:srgbClr val="80B284"/>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546" tIns="69546" rIns="69546" bIns="69546" numCol="1" spcCol="1270" anchor="t" anchorCtr="0">
            <a:noAutofit/>
          </a:bodyPr>
          <a:lstStyle/>
          <a:p>
            <a:pPr defTabSz="491173">
              <a:lnSpc>
                <a:spcPct val="90000"/>
              </a:lnSpc>
              <a:spcBef>
                <a:spcPct val="0"/>
              </a:spcBef>
              <a:spcAft>
                <a:spcPct val="35000"/>
              </a:spcAft>
            </a:pPr>
            <a:r>
              <a:rPr lang="en-US" sz="1400" u="sng">
                <a:solidFill>
                  <a:schemeClr val="tx1"/>
                </a:solidFill>
              </a:rPr>
              <a:t>Session 2</a:t>
            </a:r>
            <a:endParaRPr lang="en-US" sz="1400" u="sng">
              <a:solidFill>
                <a:schemeClr val="tx1"/>
              </a:solidFill>
              <a:cs typeface="Calibri"/>
            </a:endParaRPr>
          </a:p>
        </p:txBody>
      </p:sp>
      <p:sp>
        <p:nvSpPr>
          <p:cNvPr id="26" name="Freeform: Shape 23">
            <a:extLst>
              <a:ext uri="{FF2B5EF4-FFF2-40B4-BE49-F238E27FC236}">
                <a16:creationId xmlns:a16="http://schemas.microsoft.com/office/drawing/2014/main" id="{316AA3EB-D64A-4242-B719-7A10F06E5F9B}"/>
              </a:ext>
            </a:extLst>
          </p:cNvPr>
          <p:cNvSpPr/>
          <p:nvPr userDrawn="1"/>
        </p:nvSpPr>
        <p:spPr>
          <a:xfrm>
            <a:off x="4610066" y="2853434"/>
            <a:ext cx="1234440" cy="2286000"/>
          </a:xfrm>
          <a:custGeom>
            <a:avLst/>
            <a:gdLst>
              <a:gd name="connsiteX0" fmla="*/ 0 w 1102439"/>
              <a:gd name="connsiteY0" fmla="*/ 110244 h 2721823"/>
              <a:gd name="connsiteX1" fmla="*/ 110244 w 1102439"/>
              <a:gd name="connsiteY1" fmla="*/ 0 h 2721823"/>
              <a:gd name="connsiteX2" fmla="*/ 992195 w 1102439"/>
              <a:gd name="connsiteY2" fmla="*/ 0 h 2721823"/>
              <a:gd name="connsiteX3" fmla="*/ 1102439 w 1102439"/>
              <a:gd name="connsiteY3" fmla="*/ 110244 h 2721823"/>
              <a:gd name="connsiteX4" fmla="*/ 1102439 w 1102439"/>
              <a:gd name="connsiteY4" fmla="*/ 2611579 h 2721823"/>
              <a:gd name="connsiteX5" fmla="*/ 992195 w 1102439"/>
              <a:gd name="connsiteY5" fmla="*/ 2721823 h 2721823"/>
              <a:gd name="connsiteX6" fmla="*/ 110244 w 1102439"/>
              <a:gd name="connsiteY6" fmla="*/ 2721823 h 2721823"/>
              <a:gd name="connsiteX7" fmla="*/ 0 w 1102439"/>
              <a:gd name="connsiteY7" fmla="*/ 2611579 h 2721823"/>
              <a:gd name="connsiteX8" fmla="*/ 0 w 1102439"/>
              <a:gd name="connsiteY8" fmla="*/ 110244 h 27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439" h="2721823">
                <a:moveTo>
                  <a:pt x="0" y="110244"/>
                </a:moveTo>
                <a:cubicBezTo>
                  <a:pt x="0" y="49358"/>
                  <a:pt x="49358" y="0"/>
                  <a:pt x="110244" y="0"/>
                </a:cubicBezTo>
                <a:lnTo>
                  <a:pt x="992195" y="0"/>
                </a:lnTo>
                <a:cubicBezTo>
                  <a:pt x="1053081" y="0"/>
                  <a:pt x="1102439" y="49358"/>
                  <a:pt x="1102439" y="110244"/>
                </a:cubicBezTo>
                <a:lnTo>
                  <a:pt x="1102439" y="2611579"/>
                </a:lnTo>
                <a:cubicBezTo>
                  <a:pt x="1102439" y="2672465"/>
                  <a:pt x="1053081" y="2721823"/>
                  <a:pt x="992195" y="2721823"/>
                </a:cubicBezTo>
                <a:lnTo>
                  <a:pt x="110244" y="2721823"/>
                </a:lnTo>
                <a:cubicBezTo>
                  <a:pt x="49358" y="2721823"/>
                  <a:pt x="0" y="2672465"/>
                  <a:pt x="0" y="2611579"/>
                </a:cubicBezTo>
                <a:lnTo>
                  <a:pt x="0" y="110244"/>
                </a:lnTo>
                <a:close/>
              </a:path>
            </a:pathLst>
          </a:custGeom>
          <a:solidFill>
            <a:srgbClr val="80B284"/>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546" tIns="69546" rIns="69546" bIns="69546" numCol="1" spcCol="1270" anchor="t" anchorCtr="0">
            <a:noAutofit/>
          </a:bodyPr>
          <a:lstStyle/>
          <a:p>
            <a:pPr defTabSz="491173">
              <a:lnSpc>
                <a:spcPct val="90000"/>
              </a:lnSpc>
              <a:spcBef>
                <a:spcPct val="0"/>
              </a:spcBef>
              <a:spcAft>
                <a:spcPct val="35000"/>
              </a:spcAft>
            </a:pPr>
            <a:r>
              <a:rPr lang="en-US" sz="1400" u="sng">
                <a:solidFill>
                  <a:schemeClr val="tx1"/>
                </a:solidFill>
              </a:rPr>
              <a:t>Session 3</a:t>
            </a:r>
            <a:endParaRPr lang="en-US" sz="1400" u="sng">
              <a:solidFill>
                <a:schemeClr val="tx1"/>
              </a:solidFill>
              <a:cs typeface="Calibri"/>
            </a:endParaRPr>
          </a:p>
        </p:txBody>
      </p:sp>
      <p:sp>
        <p:nvSpPr>
          <p:cNvPr id="27" name="Freeform: Shape 24">
            <a:extLst>
              <a:ext uri="{FF2B5EF4-FFF2-40B4-BE49-F238E27FC236}">
                <a16:creationId xmlns:a16="http://schemas.microsoft.com/office/drawing/2014/main" id="{F1B1904F-1993-6E4A-A3F3-9FB9A39B4BB2}"/>
              </a:ext>
            </a:extLst>
          </p:cNvPr>
          <p:cNvSpPr/>
          <p:nvPr userDrawn="1"/>
        </p:nvSpPr>
        <p:spPr>
          <a:xfrm>
            <a:off x="5874423" y="2853434"/>
            <a:ext cx="1234440" cy="2286000"/>
          </a:xfrm>
          <a:custGeom>
            <a:avLst/>
            <a:gdLst>
              <a:gd name="connsiteX0" fmla="*/ 0 w 1102439"/>
              <a:gd name="connsiteY0" fmla="*/ 110244 h 2721823"/>
              <a:gd name="connsiteX1" fmla="*/ 110244 w 1102439"/>
              <a:gd name="connsiteY1" fmla="*/ 0 h 2721823"/>
              <a:gd name="connsiteX2" fmla="*/ 992195 w 1102439"/>
              <a:gd name="connsiteY2" fmla="*/ 0 h 2721823"/>
              <a:gd name="connsiteX3" fmla="*/ 1102439 w 1102439"/>
              <a:gd name="connsiteY3" fmla="*/ 110244 h 2721823"/>
              <a:gd name="connsiteX4" fmla="*/ 1102439 w 1102439"/>
              <a:gd name="connsiteY4" fmla="*/ 2611579 h 2721823"/>
              <a:gd name="connsiteX5" fmla="*/ 992195 w 1102439"/>
              <a:gd name="connsiteY5" fmla="*/ 2721823 h 2721823"/>
              <a:gd name="connsiteX6" fmla="*/ 110244 w 1102439"/>
              <a:gd name="connsiteY6" fmla="*/ 2721823 h 2721823"/>
              <a:gd name="connsiteX7" fmla="*/ 0 w 1102439"/>
              <a:gd name="connsiteY7" fmla="*/ 2611579 h 2721823"/>
              <a:gd name="connsiteX8" fmla="*/ 0 w 1102439"/>
              <a:gd name="connsiteY8" fmla="*/ 110244 h 27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439" h="2721823">
                <a:moveTo>
                  <a:pt x="0" y="110244"/>
                </a:moveTo>
                <a:cubicBezTo>
                  <a:pt x="0" y="49358"/>
                  <a:pt x="49358" y="0"/>
                  <a:pt x="110244" y="0"/>
                </a:cubicBezTo>
                <a:lnTo>
                  <a:pt x="992195" y="0"/>
                </a:lnTo>
                <a:cubicBezTo>
                  <a:pt x="1053081" y="0"/>
                  <a:pt x="1102439" y="49358"/>
                  <a:pt x="1102439" y="110244"/>
                </a:cubicBezTo>
                <a:lnTo>
                  <a:pt x="1102439" y="2611579"/>
                </a:lnTo>
                <a:cubicBezTo>
                  <a:pt x="1102439" y="2672465"/>
                  <a:pt x="1053081" y="2721823"/>
                  <a:pt x="992195" y="2721823"/>
                </a:cubicBezTo>
                <a:lnTo>
                  <a:pt x="110244" y="2721823"/>
                </a:lnTo>
                <a:cubicBezTo>
                  <a:pt x="49358" y="2721823"/>
                  <a:pt x="0" y="2672465"/>
                  <a:pt x="0" y="2611579"/>
                </a:cubicBezTo>
                <a:lnTo>
                  <a:pt x="0" y="110244"/>
                </a:lnTo>
                <a:close/>
              </a:path>
            </a:pathLst>
          </a:custGeom>
          <a:solidFill>
            <a:srgbClr val="80B284"/>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546" tIns="69546" rIns="69546" bIns="69546" numCol="1" spcCol="1270" anchor="t" anchorCtr="0">
            <a:noAutofit/>
          </a:bodyPr>
          <a:lstStyle/>
          <a:p>
            <a:pPr defTabSz="491173">
              <a:lnSpc>
                <a:spcPct val="90000"/>
              </a:lnSpc>
              <a:spcBef>
                <a:spcPct val="0"/>
              </a:spcBef>
              <a:spcAft>
                <a:spcPct val="35000"/>
              </a:spcAft>
            </a:pPr>
            <a:r>
              <a:rPr lang="en-US" sz="1400" u="sng">
                <a:solidFill>
                  <a:schemeClr val="tx1"/>
                </a:solidFill>
              </a:rPr>
              <a:t>Session 4</a:t>
            </a:r>
            <a:endParaRPr lang="en-US" sz="1400" u="sng">
              <a:solidFill>
                <a:schemeClr val="tx1"/>
              </a:solidFill>
              <a:cs typeface="Calibri"/>
            </a:endParaRPr>
          </a:p>
        </p:txBody>
      </p:sp>
      <p:sp>
        <p:nvSpPr>
          <p:cNvPr id="28" name="Rectangle: Rounded Corners 121">
            <a:extLst>
              <a:ext uri="{FF2B5EF4-FFF2-40B4-BE49-F238E27FC236}">
                <a16:creationId xmlns:a16="http://schemas.microsoft.com/office/drawing/2014/main" id="{D1EA6C49-6B4B-144A-A641-36458845EE9C}"/>
              </a:ext>
            </a:extLst>
          </p:cNvPr>
          <p:cNvSpPr/>
          <p:nvPr userDrawn="1"/>
        </p:nvSpPr>
        <p:spPr>
          <a:xfrm>
            <a:off x="2081352" y="2499218"/>
            <a:ext cx="6291868" cy="301751"/>
          </a:xfrm>
          <a:prstGeom prst="roundRect">
            <a:avLst/>
          </a:prstGeom>
          <a:solidFill>
            <a:srgbClr val="80B284"/>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528955">
              <a:lnSpc>
                <a:spcPct val="90000"/>
              </a:lnSpc>
              <a:spcBef>
                <a:spcPct val="0"/>
              </a:spcBef>
              <a:spcAft>
                <a:spcPct val="35000"/>
              </a:spcAft>
            </a:pPr>
            <a:r>
              <a:rPr lang="en-US" sz="1600">
                <a:solidFill>
                  <a:schemeClr val="tx1"/>
                </a:solidFill>
              </a:rPr>
              <a:t>Phase 1: Ci3T Leadership Teams</a:t>
            </a:r>
          </a:p>
        </p:txBody>
      </p:sp>
      <p:sp>
        <p:nvSpPr>
          <p:cNvPr id="29" name="Freeform: Shape 134">
            <a:extLst>
              <a:ext uri="{FF2B5EF4-FFF2-40B4-BE49-F238E27FC236}">
                <a16:creationId xmlns:a16="http://schemas.microsoft.com/office/drawing/2014/main" id="{B2B366D0-D4BD-6B41-A53E-D2180910D487}"/>
              </a:ext>
            </a:extLst>
          </p:cNvPr>
          <p:cNvSpPr/>
          <p:nvPr userDrawn="1"/>
        </p:nvSpPr>
        <p:spPr>
          <a:xfrm>
            <a:off x="8411433" y="2853433"/>
            <a:ext cx="949871" cy="2286000"/>
          </a:xfrm>
          <a:custGeom>
            <a:avLst/>
            <a:gdLst>
              <a:gd name="connsiteX0" fmla="*/ 0 w 1102439"/>
              <a:gd name="connsiteY0" fmla="*/ 110244 h 2721823"/>
              <a:gd name="connsiteX1" fmla="*/ 110244 w 1102439"/>
              <a:gd name="connsiteY1" fmla="*/ 0 h 2721823"/>
              <a:gd name="connsiteX2" fmla="*/ 992195 w 1102439"/>
              <a:gd name="connsiteY2" fmla="*/ 0 h 2721823"/>
              <a:gd name="connsiteX3" fmla="*/ 1102439 w 1102439"/>
              <a:gd name="connsiteY3" fmla="*/ 110244 h 2721823"/>
              <a:gd name="connsiteX4" fmla="*/ 1102439 w 1102439"/>
              <a:gd name="connsiteY4" fmla="*/ 2611579 h 2721823"/>
              <a:gd name="connsiteX5" fmla="*/ 992195 w 1102439"/>
              <a:gd name="connsiteY5" fmla="*/ 2721823 h 2721823"/>
              <a:gd name="connsiteX6" fmla="*/ 110244 w 1102439"/>
              <a:gd name="connsiteY6" fmla="*/ 2721823 h 2721823"/>
              <a:gd name="connsiteX7" fmla="*/ 0 w 1102439"/>
              <a:gd name="connsiteY7" fmla="*/ 2611579 h 2721823"/>
              <a:gd name="connsiteX8" fmla="*/ 0 w 1102439"/>
              <a:gd name="connsiteY8" fmla="*/ 110244 h 27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439" h="2721823">
                <a:moveTo>
                  <a:pt x="0" y="110244"/>
                </a:moveTo>
                <a:cubicBezTo>
                  <a:pt x="0" y="49358"/>
                  <a:pt x="49358" y="0"/>
                  <a:pt x="110244" y="0"/>
                </a:cubicBezTo>
                <a:lnTo>
                  <a:pt x="992195" y="0"/>
                </a:lnTo>
                <a:cubicBezTo>
                  <a:pt x="1053081" y="0"/>
                  <a:pt x="1102439" y="49358"/>
                  <a:pt x="1102439" y="110244"/>
                </a:cubicBezTo>
                <a:lnTo>
                  <a:pt x="1102439" y="2611579"/>
                </a:lnTo>
                <a:cubicBezTo>
                  <a:pt x="1102439" y="2672465"/>
                  <a:pt x="1053081" y="2721823"/>
                  <a:pt x="992195" y="2721823"/>
                </a:cubicBezTo>
                <a:lnTo>
                  <a:pt x="110244" y="2721823"/>
                </a:lnTo>
                <a:cubicBezTo>
                  <a:pt x="49358" y="2721823"/>
                  <a:pt x="0" y="2672465"/>
                  <a:pt x="0" y="2611579"/>
                </a:cubicBezTo>
                <a:lnTo>
                  <a:pt x="0" y="110244"/>
                </a:lnTo>
                <a:close/>
              </a:path>
            </a:pathLst>
          </a:custGeom>
          <a:solidFill>
            <a:srgbClr val="80B284"/>
          </a:solidFill>
          <a:ln w="19050">
            <a:solidFill>
              <a:srgbClr val="FFC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785" tIns="72785" rIns="72785" bIns="72785" numCol="1" spcCol="1270" anchor="t" anchorCtr="0">
            <a:noAutofit/>
          </a:bodyPr>
          <a:lstStyle/>
          <a:p>
            <a:pPr algn="ctr" defTabSz="528955">
              <a:lnSpc>
                <a:spcPct val="90000"/>
              </a:lnSpc>
              <a:spcBef>
                <a:spcPct val="0"/>
              </a:spcBef>
              <a:spcAft>
                <a:spcPct val="35000"/>
              </a:spcAft>
            </a:pPr>
            <a:r>
              <a:rPr lang="en-US" sz="1400">
                <a:solidFill>
                  <a:schemeClr val="tx1"/>
                </a:solidFill>
              </a:rPr>
              <a:t>Module v2 Review</a:t>
            </a:r>
          </a:p>
          <a:p>
            <a:pPr marL="48578" lvl="1" indent="-48578" defTabSz="415608">
              <a:lnSpc>
                <a:spcPct val="90000"/>
              </a:lnSpc>
              <a:spcBef>
                <a:spcPct val="0"/>
              </a:spcBef>
              <a:spcAft>
                <a:spcPct val="15000"/>
              </a:spcAft>
              <a:buChar char="•"/>
            </a:pPr>
            <a:endParaRPr lang="en-US" sz="1400">
              <a:solidFill>
                <a:schemeClr val="tx1"/>
              </a:solidFill>
            </a:endParaRPr>
          </a:p>
        </p:txBody>
      </p:sp>
      <p:pic>
        <p:nvPicPr>
          <p:cNvPr id="30" name="Focus Group">
            <a:extLst>
              <a:ext uri="{FF2B5EF4-FFF2-40B4-BE49-F238E27FC236}">
                <a16:creationId xmlns:a16="http://schemas.microsoft.com/office/drawing/2014/main" id="{6705AD34-0846-E644-8C40-5F5D2C8D70EE}"/>
              </a:ext>
            </a:extLst>
          </p:cNvPr>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p:blipFill>
        <p:spPr bwMode="auto">
          <a:xfrm>
            <a:off x="8651992" y="3839135"/>
            <a:ext cx="468752" cy="391585"/>
          </a:xfrm>
          <a:prstGeom prst="rect">
            <a:avLst/>
          </a:prstGeom>
          <a:solidFill>
            <a:srgbClr val="80B284"/>
          </a:solidFill>
          <a:ln w="9525">
            <a:noFill/>
            <a:miter lim="800000"/>
            <a:headEnd/>
            <a:tailEnd/>
          </a:ln>
          <a:effectLst/>
        </p:spPr>
      </p:pic>
      <p:sp>
        <p:nvSpPr>
          <p:cNvPr id="31" name="Rectangle: Rounded Corners 122">
            <a:extLst>
              <a:ext uri="{FF2B5EF4-FFF2-40B4-BE49-F238E27FC236}">
                <a16:creationId xmlns:a16="http://schemas.microsoft.com/office/drawing/2014/main" id="{34EDA6D7-2D92-664E-A2A5-893DCAFEC1D2}"/>
              </a:ext>
            </a:extLst>
          </p:cNvPr>
          <p:cNvSpPr/>
          <p:nvPr userDrawn="1"/>
        </p:nvSpPr>
        <p:spPr>
          <a:xfrm>
            <a:off x="8410880" y="2499218"/>
            <a:ext cx="950976" cy="301751"/>
          </a:xfrm>
          <a:prstGeom prst="roundRect">
            <a:avLst/>
          </a:prstGeom>
          <a:solidFill>
            <a:srgbClr val="80B284"/>
          </a:solidFill>
          <a:ln w="19050">
            <a:solidFill>
              <a:srgbClr val="FFC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528955">
              <a:lnSpc>
                <a:spcPct val="90000"/>
              </a:lnSpc>
              <a:spcBef>
                <a:spcPct val="0"/>
              </a:spcBef>
              <a:spcAft>
                <a:spcPct val="35000"/>
              </a:spcAft>
            </a:pPr>
            <a:r>
              <a:rPr lang="en-US" sz="1600">
                <a:solidFill>
                  <a:schemeClr val="tx1"/>
                </a:solidFill>
              </a:rPr>
              <a:t>Phase 3</a:t>
            </a:r>
          </a:p>
        </p:txBody>
      </p:sp>
      <p:sp>
        <p:nvSpPr>
          <p:cNvPr id="32" name="TextBox 31">
            <a:extLst>
              <a:ext uri="{FF2B5EF4-FFF2-40B4-BE49-F238E27FC236}">
                <a16:creationId xmlns:a16="http://schemas.microsoft.com/office/drawing/2014/main" id="{AB1EA08D-FF5F-EE45-B59B-DFF66803F8C3}"/>
              </a:ext>
            </a:extLst>
          </p:cNvPr>
          <p:cNvSpPr txBox="1"/>
          <p:nvPr userDrawn="1"/>
        </p:nvSpPr>
        <p:spPr>
          <a:xfrm>
            <a:off x="2836406" y="5307553"/>
            <a:ext cx="4216074" cy="929485"/>
          </a:xfrm>
          <a:prstGeom prst="rect">
            <a:avLst/>
          </a:prstGeom>
          <a:noFill/>
        </p:spPr>
        <p:txBody>
          <a:bodyPr wrap="square" rtlCol="0">
            <a:spAutoFit/>
          </a:bodyPr>
          <a:lstStyle/>
          <a:p>
            <a:pPr>
              <a:lnSpc>
                <a:spcPct val="85000"/>
              </a:lnSpc>
            </a:pPr>
            <a:r>
              <a:rPr lang="en-US" sz="1600"/>
              <a:t>Stakeholder Field Testing</a:t>
            </a:r>
          </a:p>
          <a:p>
            <a:pPr marL="173038" indent="-112713">
              <a:lnSpc>
                <a:spcPct val="85000"/>
              </a:lnSpc>
              <a:buFont typeface="Arial" panose="020B0604020202020204" pitchFamily="34" charset="0"/>
              <a:buChar char="•"/>
              <a:tabLst>
                <a:tab pos="1597025" algn="l"/>
              </a:tabLst>
            </a:pPr>
            <a:r>
              <a:rPr lang="en-US" sz="1600"/>
              <a:t>Students	• Ci3T Leadership Teams</a:t>
            </a:r>
          </a:p>
          <a:p>
            <a:pPr marL="173038" indent="-112713">
              <a:lnSpc>
                <a:spcPct val="85000"/>
              </a:lnSpc>
              <a:buFont typeface="Arial" panose="020B0604020202020204" pitchFamily="34" charset="0"/>
              <a:buChar char="•"/>
              <a:tabLst>
                <a:tab pos="1597025" algn="l"/>
              </a:tabLst>
            </a:pPr>
            <a:r>
              <a:rPr lang="en-US" sz="1600"/>
              <a:t>Families	• Principal Leaders</a:t>
            </a:r>
          </a:p>
          <a:p>
            <a:pPr marL="173038" indent="-112713">
              <a:lnSpc>
                <a:spcPct val="85000"/>
              </a:lnSpc>
              <a:buFont typeface="Arial" panose="020B0604020202020204" pitchFamily="34" charset="0"/>
              <a:buChar char="•"/>
              <a:tabLst>
                <a:tab pos="1597025" algn="l"/>
              </a:tabLst>
            </a:pPr>
            <a:r>
              <a:rPr lang="en-US" sz="1600"/>
              <a:t>Faculty &amp; Staff	• District Administrators</a:t>
            </a:r>
          </a:p>
        </p:txBody>
      </p:sp>
      <p:sp>
        <p:nvSpPr>
          <p:cNvPr id="33" name="TextBox 32">
            <a:extLst>
              <a:ext uri="{FF2B5EF4-FFF2-40B4-BE49-F238E27FC236}">
                <a16:creationId xmlns:a16="http://schemas.microsoft.com/office/drawing/2014/main" id="{69135271-DEB4-EE4E-9E9C-320D82299298}"/>
              </a:ext>
            </a:extLst>
          </p:cNvPr>
          <p:cNvSpPr txBox="1"/>
          <p:nvPr userDrawn="1"/>
        </p:nvSpPr>
        <p:spPr>
          <a:xfrm>
            <a:off x="9432976" y="2882747"/>
            <a:ext cx="1371600" cy="1477328"/>
          </a:xfrm>
          <a:prstGeom prst="rect">
            <a:avLst/>
          </a:prstGeom>
          <a:noFill/>
          <a:effectLst/>
        </p:spPr>
        <p:txBody>
          <a:bodyPr wrap="square" lIns="0" rIns="0" rtlCol="0">
            <a:spAutoFit/>
          </a:bodyPr>
          <a:lstStyle/>
          <a:p>
            <a:pPr algn="ctr"/>
            <a:r>
              <a:rPr lang="en-US" sz="2000" b="1">
                <a:ln w="6350">
                  <a:solidFill>
                    <a:schemeClr val="bg1"/>
                  </a:solidFill>
                </a:ln>
                <a:latin typeface="Calibri" panose="020F0502020204030204" pitchFamily="34" charset="0"/>
                <a:cs typeface="Calibri" panose="020F0502020204030204" pitchFamily="34" charset="0"/>
              </a:rPr>
              <a:t>Traditional</a:t>
            </a:r>
          </a:p>
          <a:p>
            <a:pPr algn="ctr"/>
            <a:endParaRPr lang="en-US" b="1">
              <a:ln w="6350">
                <a:solidFill>
                  <a:schemeClr val="bg1"/>
                </a:solidFill>
              </a:ln>
            </a:endParaRPr>
          </a:p>
          <a:p>
            <a:pPr algn="ctr"/>
            <a:endParaRPr lang="en-US" sz="2000" b="1">
              <a:ln w="6350">
                <a:solidFill>
                  <a:schemeClr val="bg1"/>
                </a:solidFill>
              </a:ln>
            </a:endParaRPr>
          </a:p>
          <a:p>
            <a:pPr algn="ctr"/>
            <a:endParaRPr lang="en-US" sz="1400" b="1">
              <a:ln w="6350">
                <a:solidFill>
                  <a:schemeClr val="bg1"/>
                </a:solidFill>
              </a:ln>
            </a:endParaRPr>
          </a:p>
          <a:p>
            <a:pPr algn="ctr"/>
            <a:r>
              <a:rPr lang="en-US" b="1">
                <a:ln w="6350">
                  <a:solidFill>
                    <a:schemeClr val="bg1"/>
                  </a:solidFill>
                </a:ln>
              </a:rPr>
              <a:t>vs.</a:t>
            </a:r>
          </a:p>
        </p:txBody>
      </p:sp>
      <p:sp>
        <p:nvSpPr>
          <p:cNvPr id="34" name="Freeform: Shape 126">
            <a:extLst>
              <a:ext uri="{FF2B5EF4-FFF2-40B4-BE49-F238E27FC236}">
                <a16:creationId xmlns:a16="http://schemas.microsoft.com/office/drawing/2014/main" id="{BC8A2ECC-D591-8D4F-946D-AE9B0B3153F4}"/>
              </a:ext>
            </a:extLst>
          </p:cNvPr>
          <p:cNvSpPr/>
          <p:nvPr userDrawn="1"/>
        </p:nvSpPr>
        <p:spPr>
          <a:xfrm>
            <a:off x="2836406" y="4970507"/>
            <a:ext cx="6291868" cy="299230"/>
          </a:xfrm>
          <a:custGeom>
            <a:avLst/>
            <a:gdLst>
              <a:gd name="connsiteX0" fmla="*/ 0 w 1102439"/>
              <a:gd name="connsiteY0" fmla="*/ 110244 h 2721823"/>
              <a:gd name="connsiteX1" fmla="*/ 110244 w 1102439"/>
              <a:gd name="connsiteY1" fmla="*/ 0 h 2721823"/>
              <a:gd name="connsiteX2" fmla="*/ 992195 w 1102439"/>
              <a:gd name="connsiteY2" fmla="*/ 0 h 2721823"/>
              <a:gd name="connsiteX3" fmla="*/ 1102439 w 1102439"/>
              <a:gd name="connsiteY3" fmla="*/ 110244 h 2721823"/>
              <a:gd name="connsiteX4" fmla="*/ 1102439 w 1102439"/>
              <a:gd name="connsiteY4" fmla="*/ 2611579 h 2721823"/>
              <a:gd name="connsiteX5" fmla="*/ 992195 w 1102439"/>
              <a:gd name="connsiteY5" fmla="*/ 2721823 h 2721823"/>
              <a:gd name="connsiteX6" fmla="*/ 110244 w 1102439"/>
              <a:gd name="connsiteY6" fmla="*/ 2721823 h 2721823"/>
              <a:gd name="connsiteX7" fmla="*/ 0 w 1102439"/>
              <a:gd name="connsiteY7" fmla="*/ 2611579 h 2721823"/>
              <a:gd name="connsiteX8" fmla="*/ 0 w 1102439"/>
              <a:gd name="connsiteY8" fmla="*/ 110244 h 27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439" h="2721823">
                <a:moveTo>
                  <a:pt x="0" y="110244"/>
                </a:moveTo>
                <a:cubicBezTo>
                  <a:pt x="0" y="49358"/>
                  <a:pt x="49358" y="0"/>
                  <a:pt x="110244" y="0"/>
                </a:cubicBezTo>
                <a:lnTo>
                  <a:pt x="992195" y="0"/>
                </a:lnTo>
                <a:cubicBezTo>
                  <a:pt x="1053081" y="0"/>
                  <a:pt x="1102439" y="49358"/>
                  <a:pt x="1102439" y="110244"/>
                </a:cubicBezTo>
                <a:lnTo>
                  <a:pt x="1102439" y="2611579"/>
                </a:lnTo>
                <a:cubicBezTo>
                  <a:pt x="1102439" y="2672465"/>
                  <a:pt x="1053081" y="2721823"/>
                  <a:pt x="992195" y="2721823"/>
                </a:cubicBezTo>
                <a:lnTo>
                  <a:pt x="110244" y="2721823"/>
                </a:lnTo>
                <a:cubicBezTo>
                  <a:pt x="49358" y="2721823"/>
                  <a:pt x="0" y="2672465"/>
                  <a:pt x="0" y="2611579"/>
                </a:cubicBezTo>
                <a:lnTo>
                  <a:pt x="0" y="110244"/>
                </a:lnTo>
                <a:close/>
              </a:path>
            </a:pathLst>
          </a:custGeom>
          <a:solidFill>
            <a:schemeClr val="accent1">
              <a:lumMod val="50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785" tIns="73152" rIns="72785" bIns="72785" numCol="1" spcCol="1270" anchor="ctr" anchorCtr="0">
            <a:noAutofit/>
          </a:bodyPr>
          <a:lstStyle/>
          <a:p>
            <a:pPr algn="ctr" defTabSz="528955">
              <a:lnSpc>
                <a:spcPct val="90000"/>
              </a:lnSpc>
              <a:spcBef>
                <a:spcPct val="0"/>
              </a:spcBef>
              <a:spcAft>
                <a:spcPct val="35000"/>
              </a:spcAft>
            </a:pPr>
            <a:r>
              <a:rPr lang="en-US" sz="1600">
                <a:solidFill>
                  <a:schemeClr val="bg1"/>
                </a:solidFill>
              </a:rPr>
              <a:t>Phase 2: Module Testing with Stakeholders</a:t>
            </a:r>
          </a:p>
        </p:txBody>
      </p:sp>
      <p:pic>
        <p:nvPicPr>
          <p:cNvPr id="35" name="Picture 34" descr="A close up of a sign&#10;&#10;Description automatically generated">
            <a:extLst>
              <a:ext uri="{FF2B5EF4-FFF2-40B4-BE49-F238E27FC236}">
                <a16:creationId xmlns:a16="http://schemas.microsoft.com/office/drawing/2014/main" id="{8D667F29-D52F-5F4D-8172-944ED27B157E}"/>
              </a:ext>
            </a:extLst>
          </p:cNvPr>
          <p:cNvPicPr>
            <a:picLocks noChangeAspect="1"/>
          </p:cNvPicPr>
          <p:nvPr userDrawn="1"/>
        </p:nvPicPr>
        <p:blipFill>
          <a:blip r:embed="rId13"/>
          <a:stretch>
            <a:fillRect/>
          </a:stretch>
        </p:blipFill>
        <p:spPr>
          <a:xfrm>
            <a:off x="261007" y="108426"/>
            <a:ext cx="2190750" cy="1285240"/>
          </a:xfrm>
          <a:prstGeom prst="rect">
            <a:avLst/>
          </a:prstGeom>
        </p:spPr>
      </p:pic>
    </p:spTree>
    <p:extLst>
      <p:ext uri="{BB962C8B-B14F-4D97-AF65-F5344CB8AC3E}">
        <p14:creationId xmlns:p14="http://schemas.microsoft.com/office/powerpoint/2010/main" val="1145542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Whiteboar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4C06DF-5FE6-5F41-9985-6F788AEFFB36}"/>
              </a:ext>
            </a:extLst>
          </p:cNvPr>
          <p:cNvPicPr>
            <a:picLocks/>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33950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Whiteboard Sass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49F326-64E6-7743-A147-00E6237E46D2}"/>
              </a:ext>
            </a:extLst>
          </p:cNvPr>
          <p:cNvPicPr>
            <a:picLocks/>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50852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aper: Davi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22BABB-0BFE-D44C-9C7C-98BB463FE037}"/>
              </a:ext>
            </a:extLst>
          </p:cNvPr>
          <p:cNvPicPr>
            <a:picLocks/>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82781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aper: Emi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0331FC-660F-594A-9DFB-530BE5375998}"/>
              </a:ext>
            </a:extLst>
          </p:cNvPr>
          <p:cNvPicPr>
            <a:picLocks/>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16413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Low-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B2DC11-DD4D-3344-9EAB-425775B559C7}"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260636" cy="365125"/>
          </a:xfrm>
        </p:spPr>
        <p:txBody>
          <a:bodyPr/>
          <a:lstStyle/>
          <a:p>
            <a:fld id="{3A0A29FA-1078-6A4A-8847-68C718895826}" type="slidenum">
              <a:rPr lang="en-US" smtClean="0"/>
              <a:t>‹#›</a:t>
            </a:fld>
            <a:endParaRPr lang="en-US"/>
          </a:p>
        </p:txBody>
      </p:sp>
      <p:pic>
        <p:nvPicPr>
          <p:cNvPr id="7" name="Picture 6" descr="A close up of a sign&#10;&#10;Description automatically generated">
            <a:extLst>
              <a:ext uri="{FF2B5EF4-FFF2-40B4-BE49-F238E27FC236}">
                <a16:creationId xmlns:a16="http://schemas.microsoft.com/office/drawing/2014/main" id="{A213AC10-A39E-D04F-B9C8-0350CDA52BD9}"/>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10871236" y="5609558"/>
            <a:ext cx="1134809" cy="1134809"/>
          </a:xfrm>
          <a:prstGeom prst="rect">
            <a:avLst/>
          </a:prstGeom>
          <a:effectLst>
            <a:outerShdw blurRad="50800" dist="76200" dir="5400000" sx="1000" sy="1000" algn="ctr" rotWithShape="0">
              <a:srgbClr val="000000"/>
            </a:outerShdw>
          </a:effectLst>
        </p:spPr>
      </p:pic>
    </p:spTree>
    <p:extLst>
      <p:ext uri="{BB962C8B-B14F-4D97-AF65-F5344CB8AC3E}">
        <p14:creationId xmlns:p14="http://schemas.microsoft.com/office/powerpoint/2010/main" val="3636721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Notepa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15828486-9D7A-1649-BE91-4E2ACF6A61B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auto">
          <a:xfrm>
            <a:off x="3324225" y="115263"/>
            <a:ext cx="5543551" cy="665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232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Quotation">
    <p:bg>
      <p:bgPr>
        <a:gradFill flip="none" rotWithShape="1">
          <a:gsLst>
            <a:gs pos="0">
              <a:schemeClr val="accent1">
                <a:lumMod val="40000"/>
                <a:lumOff val="60000"/>
              </a:schemeClr>
            </a:gs>
            <a:gs pos="38000">
              <a:schemeClr val="accent1">
                <a:lumMod val="95000"/>
                <a:lumOff val="5000"/>
              </a:schemeClr>
            </a:gs>
            <a:gs pos="88000">
              <a:srgbClr val="00594E"/>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6FF510-08C2-2149-9896-B6FFD67CBA11}"/>
              </a:ext>
            </a:extLst>
          </p:cNvPr>
          <p:cNvSpPr/>
          <p:nvPr userDrawn="1"/>
        </p:nvSpPr>
        <p:spPr>
          <a:xfrm>
            <a:off x="6392" y="-1522471"/>
            <a:ext cx="4679486" cy="10864513"/>
          </a:xfrm>
          <a:prstGeom prst="rect">
            <a:avLst/>
          </a:prstGeom>
          <a:noFill/>
        </p:spPr>
        <p:txBody>
          <a:bodyPr wrap="none" lIns="91440" tIns="45720" rIns="91440" bIns="45720">
            <a:spAutoFit/>
          </a:bodyPr>
          <a:lstStyle/>
          <a:p>
            <a:pPr algn="ctr"/>
            <a:r>
              <a:rPr lang="en-US" sz="70000" b="1" cap="none" spc="50">
                <a:ln w="0"/>
                <a:solidFill>
                  <a:srgbClr val="00594E"/>
                </a:solidFill>
                <a:effectLst>
                  <a:glow rad="63500">
                    <a:srgbClr val="00594E">
                      <a:alpha val="40000"/>
                    </a:srgbClr>
                  </a:glow>
                </a:effectLst>
                <a:latin typeface="Times New Roman" panose="02020603050405020304" pitchFamily="18" charset="0"/>
                <a:cs typeface="Times New Roman" panose="02020603050405020304" pitchFamily="18" charset="0"/>
              </a:rPr>
              <a:t>“</a:t>
            </a:r>
          </a:p>
        </p:txBody>
      </p:sp>
      <p:sp>
        <p:nvSpPr>
          <p:cNvPr id="2" name="Title 1"/>
          <p:cNvSpPr>
            <a:spLocks noGrp="1"/>
          </p:cNvSpPr>
          <p:nvPr>
            <p:ph type="title"/>
          </p:nvPr>
        </p:nvSpPr>
        <p:spPr/>
        <p:txBody>
          <a:bodyPr lIns="0"/>
          <a:lstStyle>
            <a:lvl1pPr>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0" y="1825625"/>
            <a:ext cx="10515600" cy="5032375"/>
          </a:xfrm>
        </p:spPr>
        <p:txBody>
          <a:bodyPr lIns="0" tIns="0" rIns="0" bIns="0">
            <a:noAutofit/>
          </a:bodyPr>
          <a:lstStyle>
            <a:lvl1pPr marL="228600" indent="-228600">
              <a:buFont typeface="System Font Regular"/>
              <a:buChar char="❝"/>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8414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B2DC11-DD4D-3344-9EAB-425775B559C7}"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3576459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B2DC11-DD4D-3344-9EAB-425775B559C7}"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2141529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B2DC11-DD4D-3344-9EAB-425775B559C7}"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14436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B2DC11-DD4D-3344-9EAB-425775B559C7}"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1993354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esources">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FF95C6A-2CE7-D54B-95E3-529CC7140770}"/>
              </a:ext>
            </a:extLst>
          </p:cNvPr>
          <p:cNvSpPr txBox="1"/>
          <p:nvPr userDrawn="1"/>
        </p:nvSpPr>
        <p:spPr>
          <a:xfrm>
            <a:off x="838200" y="1902691"/>
            <a:ext cx="7022617" cy="4031873"/>
          </a:xfrm>
          <a:prstGeom prst="rect">
            <a:avLst/>
          </a:prstGeom>
          <a:noFill/>
        </p:spPr>
        <p:txBody>
          <a:bodyPr wrap="square" rtlCol="0">
            <a:spAutoFit/>
          </a:bodyPr>
          <a:lstStyle/>
          <a:p>
            <a:pPr marL="285750" lvl="0" indent="-285750">
              <a:buFont typeface="Arial" panose="020B0604020202020204" pitchFamily="34" charset="0"/>
              <a:buChar char="•"/>
            </a:pPr>
            <a:r>
              <a:rPr lang="en-US" sz="1600"/>
              <a:t>Photos, illustrations, videos, music, and more </a:t>
            </a:r>
            <a:r>
              <a:rPr lang="en-US" sz="1600">
                <a:hlinkClick r:id="rId2"/>
              </a:rPr>
              <a:t>https://pixabay.com</a:t>
            </a:r>
            <a:r>
              <a:rPr lang="en-US" sz="1600"/>
              <a:t> </a:t>
            </a:r>
          </a:p>
          <a:p>
            <a:pPr marL="285750" lvl="0" indent="-285750">
              <a:buFont typeface="Arial" panose="020B0604020202020204" pitchFamily="34" charset="0"/>
              <a:buChar char="•"/>
            </a:pPr>
            <a:r>
              <a:rPr lang="en-US" sz="1600"/>
              <a:t>Photos </a:t>
            </a:r>
            <a:r>
              <a:rPr lang="en-US" sz="1600">
                <a:hlinkClick r:id="rId3"/>
              </a:rPr>
              <a:t>https://unsplash.com</a:t>
            </a:r>
            <a:r>
              <a:rPr lang="en-US" sz="1600"/>
              <a:t> </a:t>
            </a:r>
          </a:p>
          <a:p>
            <a:pPr marL="285750" lvl="0" indent="-285750">
              <a:buFont typeface="Arial" panose="020B0604020202020204" pitchFamily="34" charset="0"/>
              <a:buChar char="•"/>
            </a:pPr>
            <a:r>
              <a:rPr lang="en-US" sz="1600"/>
              <a:t>Illustrations </a:t>
            </a:r>
            <a:r>
              <a:rPr lang="en-US" sz="1600">
                <a:hlinkClick r:id="rId4"/>
              </a:rPr>
              <a:t>https://lukaszadam.com/illustrations</a:t>
            </a:r>
            <a:r>
              <a:rPr lang="en-US" sz="1600"/>
              <a:t> </a:t>
            </a:r>
          </a:p>
          <a:p>
            <a:pPr marL="285750" lvl="0" indent="-285750">
              <a:buFont typeface="Arial" panose="020B0604020202020204" pitchFamily="34" charset="0"/>
              <a:buChar char="•"/>
            </a:pPr>
            <a:r>
              <a:rPr lang="en-US" sz="1600"/>
              <a:t>Black Illustrations </a:t>
            </a:r>
            <a:r>
              <a:rPr lang="en-US" sz="1600">
                <a:hlinkClick r:id="rId5"/>
              </a:rPr>
              <a:t>https://www.blackillustrations.com</a:t>
            </a:r>
            <a:r>
              <a:rPr lang="en-US" sz="1600"/>
              <a:t> </a:t>
            </a:r>
          </a:p>
          <a:p>
            <a:pPr marL="285750" lvl="0" indent="-285750">
              <a:buFont typeface="Arial" panose="020B0604020202020204" pitchFamily="34" charset="0"/>
              <a:buChar char="•"/>
            </a:pPr>
            <a:r>
              <a:rPr lang="en-US" sz="1600" err="1"/>
              <a:t>Humaaans</a:t>
            </a:r>
            <a:r>
              <a:rPr lang="en-US" sz="1600"/>
              <a:t> </a:t>
            </a:r>
            <a:r>
              <a:rPr lang="en-US" sz="1600">
                <a:hlinkClick r:id="rId6"/>
              </a:rPr>
              <a:t>https://www.humaaans.com/</a:t>
            </a:r>
            <a:r>
              <a:rPr lang="en-US" sz="1600"/>
              <a:t> </a:t>
            </a:r>
          </a:p>
          <a:p>
            <a:pPr marL="285750" lvl="0" indent="-285750">
              <a:buFont typeface="Arial" panose="020B0604020202020204" pitchFamily="34" charset="0"/>
              <a:buChar char="•"/>
            </a:pPr>
            <a:r>
              <a:rPr lang="en-US" sz="1600" err="1"/>
              <a:t>Drawkit</a:t>
            </a:r>
            <a:r>
              <a:rPr lang="en-US" sz="1600"/>
              <a:t> illustrations and icons </a:t>
            </a:r>
            <a:r>
              <a:rPr lang="en-US" sz="1600">
                <a:hlinkClick r:id="rId7"/>
              </a:rPr>
              <a:t>https://www.drawkit.io/</a:t>
            </a:r>
            <a:r>
              <a:rPr lang="en-US" sz="1600"/>
              <a:t> </a:t>
            </a:r>
          </a:p>
          <a:p>
            <a:pPr marL="285750" lvl="0" indent="-285750">
              <a:buFont typeface="Arial" panose="020B0604020202020204" pitchFamily="34" charset="0"/>
              <a:buChar char="•"/>
            </a:pPr>
            <a:r>
              <a:rPr lang="en-US" sz="1600"/>
              <a:t>Open Doodles sketched illustrations </a:t>
            </a:r>
            <a:r>
              <a:rPr lang="en-US" sz="1600">
                <a:hlinkClick r:id="rId8"/>
              </a:rPr>
              <a:t>https://opendoodles.com</a:t>
            </a:r>
            <a:r>
              <a:rPr lang="en-US" sz="1600"/>
              <a:t> </a:t>
            </a:r>
          </a:p>
          <a:p>
            <a:pPr marL="285750" lvl="0" indent="-285750">
              <a:buFont typeface="Arial" panose="020B0604020202020204" pitchFamily="34" charset="0"/>
              <a:buChar char="•"/>
            </a:pPr>
            <a:r>
              <a:rPr lang="en-US" sz="1600"/>
              <a:t>Absurd Design (attribution link required) </a:t>
            </a:r>
            <a:r>
              <a:rPr lang="en-US" sz="1600">
                <a:hlinkClick r:id="rId9"/>
              </a:rPr>
              <a:t>https://absurd.design</a:t>
            </a:r>
            <a:r>
              <a:rPr lang="en-US" sz="1600"/>
              <a:t> </a:t>
            </a:r>
          </a:p>
          <a:p>
            <a:pPr marL="285750" lvl="0" indent="-285750">
              <a:buFont typeface="Arial" panose="020B0604020202020204" pitchFamily="34" charset="0"/>
              <a:buChar char="•"/>
            </a:pPr>
            <a:r>
              <a:rPr lang="en-US" sz="1600" err="1"/>
              <a:t>freepik</a:t>
            </a:r>
            <a:r>
              <a:rPr lang="en-US" sz="1600"/>
              <a:t> and icons (attribution link required) </a:t>
            </a:r>
            <a:r>
              <a:rPr lang="en-US" sz="1600">
                <a:hlinkClick r:id="rId10"/>
              </a:rPr>
              <a:t>https://freepik.com</a:t>
            </a:r>
            <a:r>
              <a:rPr lang="en-US" sz="1600"/>
              <a:t> </a:t>
            </a:r>
          </a:p>
          <a:p>
            <a:pPr marL="285750" lvl="0" indent="-285750">
              <a:buFont typeface="Arial" panose="020B0604020202020204" pitchFamily="34" charset="0"/>
              <a:buChar char="•"/>
            </a:pPr>
            <a:r>
              <a:rPr lang="en-US" sz="1600"/>
              <a:t>Icons (free account and attribution link required) </a:t>
            </a:r>
            <a:r>
              <a:rPr lang="en-US" sz="1600">
                <a:hlinkClick r:id="rId11"/>
              </a:rPr>
              <a:t>https://www.flaticon.com</a:t>
            </a:r>
            <a:r>
              <a:rPr lang="en-US" sz="1600"/>
              <a:t> </a:t>
            </a:r>
          </a:p>
          <a:p>
            <a:pPr marL="285750" lvl="0" indent="-285750">
              <a:buFont typeface="Arial" panose="020B0604020202020204" pitchFamily="34" charset="0"/>
              <a:buChar char="•"/>
            </a:pPr>
            <a:r>
              <a:rPr lang="en-US" sz="1600"/>
              <a:t>Icons (free account and attribution link required) </a:t>
            </a:r>
            <a:r>
              <a:rPr lang="en-US" sz="1600">
                <a:hlinkClick r:id="rId12"/>
              </a:rPr>
              <a:t>https://thenounproject.com</a:t>
            </a:r>
            <a:r>
              <a:rPr lang="en-US" sz="1600"/>
              <a:t> </a:t>
            </a:r>
          </a:p>
          <a:p>
            <a:pPr marL="742950" lvl="1" indent="-285750">
              <a:buFont typeface="Courier New" panose="02070309020205020404" pitchFamily="49" charset="0"/>
              <a:buChar char="o"/>
            </a:pPr>
            <a:r>
              <a:rPr lang="en-US" sz="1600" i="1"/>
              <a:t>…or use Mark Buckman’s paid account with no attribution required</a:t>
            </a:r>
          </a:p>
          <a:p>
            <a:pPr marL="285750" lvl="0" indent="-285750">
              <a:buFont typeface="Arial" panose="020B0604020202020204" pitchFamily="34" charset="0"/>
              <a:buChar char="•"/>
            </a:pPr>
            <a:r>
              <a:rPr lang="en-US" sz="1600"/>
              <a:t>Icons (attribution link required) </a:t>
            </a:r>
            <a:r>
              <a:rPr lang="en-US" sz="1600">
                <a:hlinkClick r:id="rId13"/>
              </a:rPr>
              <a:t>https://www.iconfinder.com/free_icons</a:t>
            </a:r>
            <a:endParaRPr lang="en-US" sz="160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Stock photos </a:t>
            </a:r>
            <a:r>
              <a:rPr lang="en-US" sz="1600">
                <a:hlinkClick r:id="rId14"/>
              </a:rPr>
              <a:t>https://www.pexels.com/</a:t>
            </a:r>
            <a:endParaRPr lang="en-US" sz="1600"/>
          </a:p>
          <a:p>
            <a:pPr marL="285750" lvl="0" indent="-285750">
              <a:buFont typeface="Arial" panose="020B0604020202020204" pitchFamily="34" charset="0"/>
              <a:buChar char="•"/>
            </a:pPr>
            <a:r>
              <a:rPr lang="en-US" sz="1600"/>
              <a:t>21 free stock photo sites </a:t>
            </a:r>
            <a:r>
              <a:rPr lang="en-US" sz="1600">
                <a:hlinkClick r:id="rId15"/>
              </a:rPr>
              <a:t>https://blog.snappa.com/free-stock-photos/</a:t>
            </a:r>
            <a:r>
              <a:rPr lang="en-US" sz="1600"/>
              <a:t> </a:t>
            </a:r>
          </a:p>
        </p:txBody>
      </p:sp>
      <p:sp>
        <p:nvSpPr>
          <p:cNvPr id="8" name="TextBox 7">
            <a:extLst>
              <a:ext uri="{FF2B5EF4-FFF2-40B4-BE49-F238E27FC236}">
                <a16:creationId xmlns:a16="http://schemas.microsoft.com/office/drawing/2014/main" id="{9DD62A4A-5AA7-DF40-9D97-CA75D2131A59}"/>
              </a:ext>
            </a:extLst>
          </p:cNvPr>
          <p:cNvSpPr txBox="1"/>
          <p:nvPr userDrawn="1"/>
        </p:nvSpPr>
        <p:spPr>
          <a:xfrm>
            <a:off x="7860817" y="1902691"/>
            <a:ext cx="4321952" cy="2062103"/>
          </a:xfrm>
          <a:prstGeom prst="rect">
            <a:avLst/>
          </a:prstGeom>
          <a:noFill/>
        </p:spPr>
        <p:txBody>
          <a:bodyPr wrap="none" rtlCol="0">
            <a:spAutoFit/>
          </a:bodyPr>
          <a:lstStyle/>
          <a:p>
            <a:pPr marL="0" indent="0">
              <a:buFont typeface="Arial" panose="020B0604020202020204" pitchFamily="34" charset="0"/>
              <a:buNone/>
            </a:pPr>
            <a:r>
              <a:rPr lang="en-US" sz="1600"/>
              <a:t>Infographic maker:</a:t>
            </a:r>
          </a:p>
          <a:p>
            <a:pPr marL="285750" indent="-285750">
              <a:buFont typeface="Arial" panose="020B0604020202020204" pitchFamily="34" charset="0"/>
              <a:buChar char="•"/>
            </a:pPr>
            <a:r>
              <a:rPr lang="en-US" sz="1600">
                <a:hlinkClick r:id="rId16"/>
              </a:rPr>
              <a:t>https://www.canva.com</a:t>
            </a:r>
            <a:r>
              <a:rPr lang="en-US" sz="1600"/>
              <a:t> </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Creative Commons Licenses</a:t>
            </a:r>
          </a:p>
          <a:p>
            <a:pPr marL="285750" indent="-285750">
              <a:buFont typeface="Arial" panose="020B0604020202020204" pitchFamily="34" charset="0"/>
              <a:buChar char="•"/>
            </a:pPr>
            <a:r>
              <a:rPr lang="en-US" sz="1600">
                <a:hlinkClick r:id="rId17"/>
              </a:rPr>
              <a:t>https://creativecommons.org/licenses/</a:t>
            </a:r>
            <a:r>
              <a:rPr lang="en-US" sz="1600"/>
              <a:t> </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Impressive/inspirational PowerPoint Examples</a:t>
            </a:r>
          </a:p>
          <a:p>
            <a:pPr marL="285750" indent="-285750">
              <a:buFont typeface="Arial" panose="020B0604020202020204" pitchFamily="34" charset="0"/>
              <a:buChar char="•"/>
            </a:pPr>
            <a:r>
              <a:rPr lang="en-US" sz="1600">
                <a:hlinkClick r:id="rId18"/>
              </a:rPr>
              <a:t>https://24slides.com/presentation-examples</a:t>
            </a:r>
            <a:r>
              <a:rPr lang="en-US" sz="1600"/>
              <a:t> </a:t>
            </a:r>
          </a:p>
        </p:txBody>
      </p:sp>
      <p:sp>
        <p:nvSpPr>
          <p:cNvPr id="3" name="TextBox 2">
            <a:extLst>
              <a:ext uri="{FF2B5EF4-FFF2-40B4-BE49-F238E27FC236}">
                <a16:creationId xmlns:a16="http://schemas.microsoft.com/office/drawing/2014/main" id="{D9F2D00A-44B5-CF41-8CF0-1AD5895A79E8}"/>
              </a:ext>
            </a:extLst>
          </p:cNvPr>
          <p:cNvSpPr txBox="1"/>
          <p:nvPr userDrawn="1"/>
        </p:nvSpPr>
        <p:spPr>
          <a:xfrm>
            <a:off x="838200" y="603504"/>
            <a:ext cx="10425033" cy="830997"/>
          </a:xfrm>
          <a:prstGeom prst="rect">
            <a:avLst/>
          </a:prstGeom>
          <a:noFill/>
        </p:spPr>
        <p:txBody>
          <a:bodyPr wrap="none" rtlCol="0">
            <a:spAutoFit/>
          </a:bodyPr>
          <a:lstStyle/>
          <a:p>
            <a:r>
              <a:rPr lang="en-US" sz="4800">
                <a:solidFill>
                  <a:schemeClr val="tx2"/>
                </a:solidFill>
                <a:latin typeface="+mj-lt"/>
              </a:rPr>
              <a:t>Resources (free for commercial use)</a:t>
            </a:r>
          </a:p>
        </p:txBody>
      </p:sp>
    </p:spTree>
    <p:extLst>
      <p:ext uri="{BB962C8B-B14F-4D97-AF65-F5344CB8AC3E}">
        <p14:creationId xmlns:p14="http://schemas.microsoft.com/office/powerpoint/2010/main" val="2778139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i3T_Style_Gu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67E7E9-A100-AE49-AEC9-65BE3D9E7337}"/>
              </a:ext>
            </a:extLst>
          </p:cNvPr>
          <p:cNvPicPr>
            <a:picLocks noChangeAspect="1"/>
          </p:cNvPicPr>
          <p:nvPr userDrawn="1"/>
        </p:nvPicPr>
        <p:blipFill rotWithShape="1">
          <a:blip r:embed="rId2"/>
          <a:srcRect l="5202" t="5361" r="4075" b="4329"/>
          <a:stretch/>
        </p:blipFill>
        <p:spPr>
          <a:xfrm>
            <a:off x="772440" y="0"/>
            <a:ext cx="10647120" cy="6858000"/>
          </a:xfrm>
          <a:prstGeom prst="rect">
            <a:avLst/>
          </a:prstGeom>
        </p:spPr>
      </p:pic>
    </p:spTree>
    <p:extLst>
      <p:ext uri="{BB962C8B-B14F-4D97-AF65-F5344CB8AC3E}">
        <p14:creationId xmlns:p14="http://schemas.microsoft.com/office/powerpoint/2010/main" val="186470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2DC11-DD4D-3344-9EAB-425775B559C7}"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A29FA-1078-6A4A-8847-68C718895826}" type="slidenum">
              <a:rPr lang="en-US" smtClean="0"/>
              <a:t>‹#›</a:t>
            </a:fld>
            <a:endParaRPr lang="en-US"/>
          </a:p>
        </p:txBody>
      </p:sp>
      <p:pic>
        <p:nvPicPr>
          <p:cNvPr id="8" name="Picture 7">
            <a:extLst>
              <a:ext uri="{FF2B5EF4-FFF2-40B4-BE49-F238E27FC236}">
                <a16:creationId xmlns:a16="http://schemas.microsoft.com/office/drawing/2014/main" id="{E99EF1DD-1C58-F442-9D60-B70273AF2B84}"/>
              </a:ext>
            </a:extLst>
          </p:cNvPr>
          <p:cNvPicPr>
            <a:picLocks noChangeAspect="1"/>
          </p:cNvPicPr>
          <p:nvPr userDrawn="1"/>
        </p:nvPicPr>
        <p:blipFill>
          <a:blip r:embed="rId2"/>
          <a:stretch>
            <a:fillRect/>
          </a:stretch>
        </p:blipFill>
        <p:spPr>
          <a:xfrm>
            <a:off x="5279576" y="72582"/>
            <a:ext cx="1632848" cy="957938"/>
          </a:xfrm>
          <a:prstGeom prst="rect">
            <a:avLst/>
          </a:prstGeom>
        </p:spPr>
      </p:pic>
    </p:spTree>
    <p:extLst>
      <p:ext uri="{BB962C8B-B14F-4D97-AF65-F5344CB8AC3E}">
        <p14:creationId xmlns:p14="http://schemas.microsoft.com/office/powerpoint/2010/main" val="1366159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Giant Triang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F9F635-ED95-194A-9C23-2978794ACB6B}"/>
              </a:ext>
            </a:extLst>
          </p:cNvPr>
          <p:cNvPicPr/>
          <p:nvPr userDrawn="1"/>
        </p:nvPicPr>
        <p:blipFill rotWithShape="1">
          <a:blip r:embed="rId2" cstate="screen">
            <a:alphaModFix amt="15000"/>
            <a:extLst>
              <a:ext uri="{28A0092B-C50C-407E-A947-70E740481C1C}">
                <a14:useLocalDpi xmlns:a14="http://schemas.microsoft.com/office/drawing/2010/main" val="0"/>
              </a:ext>
            </a:extLst>
          </a:blip>
          <a:srcRect/>
          <a:stretch/>
        </p:blipFill>
        <p:spPr>
          <a:xfrm>
            <a:off x="-43544" y="-21772"/>
            <a:ext cx="6743281" cy="6897357"/>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2DC11-DD4D-3344-9EAB-425775B559C7}"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3896878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Giant Triangle &amp; Ba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F9F635-ED95-194A-9C23-2978794ACB6B}"/>
              </a:ext>
            </a:extLst>
          </p:cNvPr>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6743281" cy="6897357"/>
          </a:xfrm>
          <a:prstGeom prst="rect">
            <a:avLst/>
          </a:prstGeom>
        </p:spPr>
      </p:pic>
      <p:sp>
        <p:nvSpPr>
          <p:cNvPr id="2" name="Title 1"/>
          <p:cNvSpPr>
            <a:spLocks noGrp="1"/>
          </p:cNvSpPr>
          <p:nvPr>
            <p:ph type="title"/>
          </p:nvPr>
        </p:nvSpPr>
        <p:spPr>
          <a:xfrm>
            <a:off x="3581400" y="1709738"/>
            <a:ext cx="8610600" cy="2852737"/>
          </a:xfrm>
          <a:custGeom>
            <a:avLst/>
            <a:gdLst>
              <a:gd name="connsiteX0" fmla="*/ 0 w 8610600"/>
              <a:gd name="connsiteY0" fmla="*/ 0 h 2852737"/>
              <a:gd name="connsiteX1" fmla="*/ 8610600 w 8610600"/>
              <a:gd name="connsiteY1" fmla="*/ 0 h 2852737"/>
              <a:gd name="connsiteX2" fmla="*/ 8610600 w 8610600"/>
              <a:gd name="connsiteY2" fmla="*/ 2852737 h 2852737"/>
              <a:gd name="connsiteX3" fmla="*/ 0 w 8610600"/>
              <a:gd name="connsiteY3" fmla="*/ 2852737 h 2852737"/>
              <a:gd name="connsiteX4" fmla="*/ 0 w 8610600"/>
              <a:gd name="connsiteY4" fmla="*/ 0 h 2852737"/>
              <a:gd name="connsiteX0" fmla="*/ 0 w 8610600"/>
              <a:gd name="connsiteY0" fmla="*/ 0 h 2852737"/>
              <a:gd name="connsiteX1" fmla="*/ 8610600 w 8610600"/>
              <a:gd name="connsiteY1" fmla="*/ 0 h 2852737"/>
              <a:gd name="connsiteX2" fmla="*/ 8610600 w 8610600"/>
              <a:gd name="connsiteY2" fmla="*/ 2852737 h 2852737"/>
              <a:gd name="connsiteX3" fmla="*/ 1643605 w 8610600"/>
              <a:gd name="connsiteY3" fmla="*/ 2841162 h 2852737"/>
              <a:gd name="connsiteX4" fmla="*/ 0 w 8610600"/>
              <a:gd name="connsiteY4" fmla="*/ 0 h 2852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0600" h="2852737">
                <a:moveTo>
                  <a:pt x="0" y="0"/>
                </a:moveTo>
                <a:lnTo>
                  <a:pt x="8610600" y="0"/>
                </a:lnTo>
                <a:lnTo>
                  <a:pt x="8610600" y="2852737"/>
                </a:lnTo>
                <a:lnTo>
                  <a:pt x="1643605" y="2841162"/>
                </a:lnTo>
                <a:lnTo>
                  <a:pt x="0" y="0"/>
                </a:lnTo>
                <a:close/>
              </a:path>
            </a:pathLst>
          </a:custGeom>
          <a:solidFill>
            <a:srgbClr val="FFC000"/>
          </a:solidFill>
        </p:spPr>
        <p:txBody>
          <a:bodyPr lIns="1371600" anchor="ctr" anchorCtr="0"/>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5578996" y="4589463"/>
            <a:ext cx="6613004"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2DC11-DD4D-3344-9EAB-425775B559C7}"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3713117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Bottom-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B2DC11-DD4D-3344-9EAB-425775B559C7}"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260636" cy="365125"/>
          </a:xfrm>
        </p:spPr>
        <p:txBody>
          <a:bodyPr/>
          <a:lstStyle/>
          <a:p>
            <a:fld id="{3A0A29FA-1078-6A4A-8847-68C718895826}" type="slidenum">
              <a:rPr lang="en-US" smtClean="0"/>
              <a:t>‹#›</a:t>
            </a:fld>
            <a:endParaRPr lang="en-US"/>
          </a:p>
        </p:txBody>
      </p:sp>
      <p:pic>
        <p:nvPicPr>
          <p:cNvPr id="9" name="Picture 8" descr="A close up of a sign&#10;&#10;Description automatically generated">
            <a:extLst>
              <a:ext uri="{FF2B5EF4-FFF2-40B4-BE49-F238E27FC236}">
                <a16:creationId xmlns:a16="http://schemas.microsoft.com/office/drawing/2014/main" id="{FFC1C379-1FB3-A54B-A801-896B503F6498}"/>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10871236" y="5609558"/>
            <a:ext cx="1134809" cy="1134809"/>
          </a:xfrm>
          <a:prstGeom prst="rect">
            <a:avLst/>
          </a:prstGeom>
          <a:effectLst>
            <a:outerShdw blurRad="50800" dist="76200" dir="5400000" sx="1000" sy="1000" algn="ctr" rotWithShape="0">
              <a:srgbClr val="000000"/>
            </a:outerShdw>
          </a:effectLst>
        </p:spPr>
      </p:pic>
    </p:spTree>
    <p:extLst>
      <p:ext uri="{BB962C8B-B14F-4D97-AF65-F5344CB8AC3E}">
        <p14:creationId xmlns:p14="http://schemas.microsoft.com/office/powerpoint/2010/main" val="776070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Bottom-R">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B2DC11-DD4D-3344-9EAB-425775B559C7}" type="datetimeFigureOut">
              <a:rPr lang="en-US" smtClean="0"/>
              <a:t>11/17/2025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0"/>
            <a:ext cx="2260636" cy="365125"/>
          </a:xfrm>
        </p:spPr>
        <p:txBody>
          <a:bodyPr/>
          <a:lstStyle/>
          <a:p>
            <a:fld id="{3A0A29FA-1078-6A4A-8847-68C718895826}" type="slidenum">
              <a:rPr lang="en-US" smtClean="0"/>
              <a:t>‹#›</a:t>
            </a:fld>
            <a:endParaRPr lang="en-US"/>
          </a:p>
        </p:txBody>
      </p:sp>
      <p:pic>
        <p:nvPicPr>
          <p:cNvPr id="11" name="Picture 10" descr="A close up of a sign&#10;&#10;Description automatically generated">
            <a:extLst>
              <a:ext uri="{FF2B5EF4-FFF2-40B4-BE49-F238E27FC236}">
                <a16:creationId xmlns:a16="http://schemas.microsoft.com/office/drawing/2014/main" id="{6AB7A92D-26CA-8E4A-91B3-DAA129A804E4}"/>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10871236" y="5609558"/>
            <a:ext cx="1134809" cy="1134809"/>
          </a:xfrm>
          <a:prstGeom prst="rect">
            <a:avLst/>
          </a:prstGeom>
          <a:effectLst>
            <a:outerShdw blurRad="50800" dist="76200" dir="5400000" sx="1000" sy="1000" algn="ctr" rotWithShape="0">
              <a:srgbClr val="000000"/>
            </a:outerShdw>
          </a:effectLst>
        </p:spPr>
      </p:pic>
    </p:spTree>
    <p:extLst>
      <p:ext uri="{BB962C8B-B14F-4D97-AF65-F5344CB8AC3E}">
        <p14:creationId xmlns:p14="http://schemas.microsoft.com/office/powerpoint/2010/main" val="310041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B2DC11-DD4D-3344-9EAB-425775B559C7}" type="datetimeFigureOut">
              <a:rPr lang="en-US" smtClean="0"/>
              <a:t>11/17/2025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2552282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2DC11-DD4D-3344-9EAB-425775B559C7}" type="datetimeFigureOut">
              <a:rPr lang="en-US" smtClean="0"/>
              <a:t>11/17/2025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0A29FA-1078-6A4A-8847-68C718895826}" type="slidenum">
              <a:rPr lang="en-US" smtClean="0"/>
              <a:t>‹#›</a:t>
            </a:fld>
            <a:endParaRPr lang="en-US"/>
          </a:p>
        </p:txBody>
      </p:sp>
    </p:spTree>
    <p:extLst>
      <p:ext uri="{BB962C8B-B14F-4D97-AF65-F5344CB8AC3E}">
        <p14:creationId xmlns:p14="http://schemas.microsoft.com/office/powerpoint/2010/main" val="355867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2DC11-DD4D-3344-9EAB-425775B559C7}" type="datetimeFigureOut">
              <a:rPr lang="en-US" smtClean="0"/>
              <a:t>11/17/2025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A29FA-1078-6A4A-8847-68C718895826}" type="slidenum">
              <a:rPr lang="en-US" smtClean="0"/>
              <a:t>‹#›</a:t>
            </a:fld>
            <a:endParaRPr lang="en-US"/>
          </a:p>
        </p:txBody>
      </p:sp>
    </p:spTree>
    <p:extLst>
      <p:ext uri="{BB962C8B-B14F-4D97-AF65-F5344CB8AC3E}">
        <p14:creationId xmlns:p14="http://schemas.microsoft.com/office/powerpoint/2010/main" val="33001536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63" r:id="rId3"/>
    <p:sldLayoutId id="2147483681" r:id="rId4"/>
    <p:sldLayoutId id="2147483682" r:id="rId5"/>
    <p:sldLayoutId id="2147483678" r:id="rId6"/>
    <p:sldLayoutId id="2147483679" r:id="rId7"/>
    <p:sldLayoutId id="2147483666" r:id="rId8"/>
    <p:sldLayoutId id="2147483667" r:id="rId9"/>
    <p:sldLayoutId id="2147483680" r:id="rId10"/>
    <p:sldLayoutId id="2147483683" r:id="rId11"/>
    <p:sldLayoutId id="2147483684" r:id="rId12"/>
    <p:sldLayoutId id="2147483685" r:id="rId13"/>
    <p:sldLayoutId id="2147483686" r:id="rId14"/>
    <p:sldLayoutId id="2147483693" r:id="rId15"/>
    <p:sldLayoutId id="2147483687" r:id="rId16"/>
    <p:sldLayoutId id="2147483688" r:id="rId17"/>
    <p:sldLayoutId id="2147483689" r:id="rId18"/>
    <p:sldLayoutId id="2147483690" r:id="rId19"/>
    <p:sldLayoutId id="2147483691" r:id="rId20"/>
    <p:sldLayoutId id="2147483692" r:id="rId21"/>
    <p:sldLayoutId id="2147483668" r:id="rId22"/>
    <p:sldLayoutId id="2147483669" r:id="rId23"/>
    <p:sldLayoutId id="2147483670" r:id="rId24"/>
    <p:sldLayoutId id="2147483671" r:id="rId25"/>
    <p:sldLayoutId id="2147483672" r:id="rId26"/>
    <p:sldLayoutId id="2147483673" r:id="rId27"/>
  </p:sldLayoutIdLst>
  <p:txStyles>
    <p:titleStyle>
      <a:lvl1pPr algn="l" defTabSz="914400" rtl="0" eaLnBrk="1" latinLnBrk="0" hangingPunct="1">
        <a:lnSpc>
          <a:spcPct val="90000"/>
        </a:lnSpc>
        <a:spcBef>
          <a:spcPct val="0"/>
        </a:spcBef>
        <a:buNone/>
        <a:defRPr sz="4400" b="1" kern="1200" spc="-15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75000"/>
        <a:buFont typeface="Courier New" panose="02070309020205020404" pitchFamily="49" charset="0"/>
        <a:buChar char="o"/>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3.png"/><Relationship Id="rId3" Type="http://schemas.openxmlformats.org/officeDocument/2006/relationships/image" Target="../media/image45.png"/><Relationship Id="rId7" Type="http://schemas.openxmlformats.org/officeDocument/2006/relationships/image" Target="../media/image42.png"/><Relationship Id="rId12" Type="http://schemas.openxmlformats.org/officeDocument/2006/relationships/image" Target="../media/image50.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9.png"/><Relationship Id="rId5" Type="http://schemas.openxmlformats.org/officeDocument/2006/relationships/image" Target="../media/image40.png"/><Relationship Id="rId10" Type="http://schemas.openxmlformats.org/officeDocument/2006/relationships/image" Target="../media/image48.svg"/><Relationship Id="rId4" Type="http://schemas.openxmlformats.org/officeDocument/2006/relationships/image" Target="../media/image46.sv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74C436-694B-AD4B-AFE2-7598E61AD5C6}"/>
              </a:ext>
            </a:extLst>
          </p:cNvPr>
          <p:cNvSpPr>
            <a:spLocks noGrp="1"/>
          </p:cNvSpPr>
          <p:nvPr>
            <p:ph type="ctrTitle"/>
          </p:nvPr>
        </p:nvSpPr>
        <p:spPr/>
        <p:txBody>
          <a:bodyPr anchor="b">
            <a:noAutofit/>
          </a:bodyPr>
          <a:lstStyle/>
          <a:p>
            <a:r>
              <a:rPr lang="en-US" sz="4800"/>
              <a:t>Functional Assessment-Based Interventions in School Settings: Preliminary Findings of a Study Examining Adult Learning Outcomes </a:t>
            </a:r>
          </a:p>
        </p:txBody>
      </p:sp>
      <p:sp>
        <p:nvSpPr>
          <p:cNvPr id="5" name="Subtitle 4">
            <a:extLst>
              <a:ext uri="{FF2B5EF4-FFF2-40B4-BE49-F238E27FC236}">
                <a16:creationId xmlns:a16="http://schemas.microsoft.com/office/drawing/2014/main" id="{6F14E7DB-DE9B-8E48-A42B-E922B410B0C7}"/>
              </a:ext>
            </a:extLst>
          </p:cNvPr>
          <p:cNvSpPr>
            <a:spLocks noGrp="1"/>
          </p:cNvSpPr>
          <p:nvPr>
            <p:ph type="subTitle" idx="1"/>
          </p:nvPr>
        </p:nvSpPr>
        <p:spPr/>
        <p:txBody>
          <a:bodyPr anchor="ctr">
            <a:normAutofit/>
          </a:bodyPr>
          <a:lstStyle/>
          <a:p>
            <a:pPr>
              <a:spcBef>
                <a:spcPts val="0"/>
              </a:spcBef>
            </a:pPr>
            <a:r>
              <a:rPr lang="en-US"/>
              <a:t>Elise Sarasin, M. S. E., University of Kansas</a:t>
            </a:r>
          </a:p>
          <a:p>
            <a:pPr>
              <a:spcBef>
                <a:spcPts val="0"/>
              </a:spcBef>
            </a:pPr>
            <a:r>
              <a:rPr lang="en-US"/>
              <a:t>Allison Bernard, M. Ed., University of Kansas</a:t>
            </a:r>
          </a:p>
          <a:p>
            <a:pPr>
              <a:spcBef>
                <a:spcPts val="0"/>
              </a:spcBef>
            </a:pPr>
            <a:r>
              <a:rPr lang="en-US"/>
              <a:t>Mark M. Buckman, Ph.D., University of Kansas</a:t>
            </a:r>
          </a:p>
          <a:p>
            <a:pPr>
              <a:spcBef>
                <a:spcPts val="0"/>
              </a:spcBef>
            </a:pPr>
            <a:r>
              <a:rPr lang="en-US"/>
              <a:t>Kathleen Lane, Ph.D., BCBA-D, CF-L2, University of Kansas</a:t>
            </a:r>
          </a:p>
        </p:txBody>
      </p:sp>
      <p:sp>
        <p:nvSpPr>
          <p:cNvPr id="2" name="TextBox">
            <a:extLst>
              <a:ext uri="{FF2B5EF4-FFF2-40B4-BE49-F238E27FC236}">
                <a16:creationId xmlns:a16="http://schemas.microsoft.com/office/drawing/2014/main" id="{FA96FE3D-E7A0-C1DA-08E4-40E5AA556961}"/>
              </a:ext>
            </a:extLst>
          </p:cNvPr>
          <p:cNvSpPr txBox="1"/>
          <p:nvPr/>
        </p:nvSpPr>
        <p:spPr>
          <a:xfrm>
            <a:off x="4595150" y="6334780"/>
            <a:ext cx="7793621" cy="523220"/>
          </a:xfrm>
          <a:prstGeom prst="rect">
            <a:avLst/>
          </a:prstGeom>
          <a:noFill/>
        </p:spPr>
        <p:txBody>
          <a:bodyPr wrap="square">
            <a:spAutoFit/>
          </a:bodyPr>
          <a:lstStyle/>
          <a:p>
            <a:pPr marR="0"/>
            <a:r>
              <a:rPr lang="en-US" sz="1400">
                <a:ea typeface="Calibri" panose="020F0502020204030204" pitchFamily="34" charset="0"/>
                <a:cs typeface="Arial" panose="020B0604020202020204" pitchFamily="34" charset="0"/>
              </a:rPr>
              <a:t>This project was funded in part by Project EPIC (USDE, OSEP Award Number: H325D220011) and </a:t>
            </a:r>
            <a:r>
              <a:rPr lang="pt-BR" sz="1400">
                <a:ea typeface="Calibri" panose="020F0502020204030204" pitchFamily="34" charset="0"/>
                <a:cs typeface="Arial" panose="020B0604020202020204" pitchFamily="34" charset="0"/>
              </a:rPr>
              <a:t>Project ENHANCE (IES Project Number R324N190002)</a:t>
            </a:r>
          </a:p>
        </p:txBody>
      </p:sp>
    </p:spTree>
    <p:extLst>
      <p:ext uri="{BB962C8B-B14F-4D97-AF65-F5344CB8AC3E}">
        <p14:creationId xmlns:p14="http://schemas.microsoft.com/office/powerpoint/2010/main" val="25972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63045-35E3-AA3C-5B37-531ABF362F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FF1A8-C22D-3655-2D8C-1ADA8329AD7C}"/>
              </a:ext>
            </a:extLst>
          </p:cNvPr>
          <p:cNvSpPr>
            <a:spLocks noGrp="1"/>
          </p:cNvSpPr>
          <p:nvPr>
            <p:ph type="title"/>
          </p:nvPr>
        </p:nvSpPr>
        <p:spPr/>
        <p:txBody>
          <a:bodyPr/>
          <a:lstStyle/>
          <a:p>
            <a:r>
              <a:rPr lang="en-US"/>
              <a:t>In-Person FABI PBPL Key Findings</a:t>
            </a:r>
          </a:p>
        </p:txBody>
      </p:sp>
      <p:sp>
        <p:nvSpPr>
          <p:cNvPr id="4" name="Rectangle: Rounded Corners 3">
            <a:extLst>
              <a:ext uri="{FF2B5EF4-FFF2-40B4-BE49-F238E27FC236}">
                <a16:creationId xmlns:a16="http://schemas.microsoft.com/office/drawing/2014/main" id="{70C8C18A-4D5B-F048-888D-76BFF582B6BA}"/>
              </a:ext>
            </a:extLst>
          </p:cNvPr>
          <p:cNvSpPr/>
          <p:nvPr/>
        </p:nvSpPr>
        <p:spPr>
          <a:xfrm>
            <a:off x="958846" y="1834985"/>
            <a:ext cx="3492838" cy="3085931"/>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a:p>
            <a:pPr algn="ctr"/>
            <a:endParaRPr lang="en-US"/>
          </a:p>
          <a:p>
            <a:pPr algn="ctr"/>
            <a:endParaRPr lang="en-US"/>
          </a:p>
          <a:p>
            <a:pPr algn="ctr"/>
            <a:r>
              <a:rPr lang="en-US"/>
              <a:t>Statically significant improvement in-service educators’ actual knowledge, perceived knowledge, confidence, usefulness of FABI concepts</a:t>
            </a:r>
          </a:p>
        </p:txBody>
      </p:sp>
      <p:pic>
        <p:nvPicPr>
          <p:cNvPr id="5" name="Graphic 4">
            <a:extLst>
              <a:ext uri="{FF2B5EF4-FFF2-40B4-BE49-F238E27FC236}">
                <a16:creationId xmlns:a16="http://schemas.microsoft.com/office/drawing/2014/main" id="{8469F31C-7C48-3132-21BF-717D407D9EF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8065" y="1985211"/>
            <a:ext cx="914400" cy="914400"/>
          </a:xfrm>
          <a:prstGeom prst="rect">
            <a:avLst/>
          </a:prstGeom>
        </p:spPr>
      </p:pic>
      <p:pic>
        <p:nvPicPr>
          <p:cNvPr id="16" name="Picture 15" descr="Lane et al. (2015)">
            <a:extLst>
              <a:ext uri="{FF2B5EF4-FFF2-40B4-BE49-F238E27FC236}">
                <a16:creationId xmlns:a16="http://schemas.microsoft.com/office/drawing/2014/main" id="{63338833-0EF4-B80F-540D-5956D9977EB7}"/>
              </a:ext>
            </a:extLst>
          </p:cNvPr>
          <p:cNvPicPr>
            <a:picLocks noChangeAspect="1"/>
          </p:cNvPicPr>
          <p:nvPr/>
        </p:nvPicPr>
        <p:blipFill>
          <a:blip r:embed="rId5"/>
          <a:stretch>
            <a:fillRect/>
          </a:stretch>
        </p:blipFill>
        <p:spPr>
          <a:xfrm>
            <a:off x="647611" y="4756199"/>
            <a:ext cx="890746" cy="1479755"/>
          </a:xfrm>
          <a:prstGeom prst="rect">
            <a:avLst/>
          </a:prstGeom>
          <a:ln>
            <a:solidFill>
              <a:schemeClr val="tx1"/>
            </a:solidFill>
          </a:ln>
        </p:spPr>
      </p:pic>
      <p:pic>
        <p:nvPicPr>
          <p:cNvPr id="17" name="Picture 16" descr="Oakes et al. (2018)">
            <a:extLst>
              <a:ext uri="{FF2B5EF4-FFF2-40B4-BE49-F238E27FC236}">
                <a16:creationId xmlns:a16="http://schemas.microsoft.com/office/drawing/2014/main" id="{6C5F1A8D-E336-A252-85D8-0536A95BBD8A}"/>
              </a:ext>
            </a:extLst>
          </p:cNvPr>
          <p:cNvPicPr>
            <a:picLocks noChangeAspect="1"/>
          </p:cNvPicPr>
          <p:nvPr/>
        </p:nvPicPr>
        <p:blipFill>
          <a:blip r:embed="rId6"/>
          <a:stretch>
            <a:fillRect/>
          </a:stretch>
        </p:blipFill>
        <p:spPr>
          <a:xfrm>
            <a:off x="1664079" y="4756199"/>
            <a:ext cx="890746" cy="1481172"/>
          </a:xfrm>
          <a:prstGeom prst="rect">
            <a:avLst/>
          </a:prstGeom>
          <a:ln>
            <a:solidFill>
              <a:schemeClr val="tx1"/>
            </a:solidFill>
          </a:ln>
        </p:spPr>
      </p:pic>
      <p:pic>
        <p:nvPicPr>
          <p:cNvPr id="18" name="Picture 17" descr="Hirsch et al. (2020)">
            <a:extLst>
              <a:ext uri="{FF2B5EF4-FFF2-40B4-BE49-F238E27FC236}">
                <a16:creationId xmlns:a16="http://schemas.microsoft.com/office/drawing/2014/main" id="{E39897BE-CD1E-4E6A-A5AC-ACE36E278ABA}"/>
              </a:ext>
            </a:extLst>
          </p:cNvPr>
          <p:cNvPicPr>
            <a:picLocks noChangeAspect="1"/>
          </p:cNvPicPr>
          <p:nvPr/>
        </p:nvPicPr>
        <p:blipFill>
          <a:blip r:embed="rId7"/>
          <a:stretch>
            <a:fillRect/>
          </a:stretch>
        </p:blipFill>
        <p:spPr>
          <a:xfrm>
            <a:off x="2658710" y="4756199"/>
            <a:ext cx="975395" cy="1479755"/>
          </a:xfrm>
          <a:prstGeom prst="rect">
            <a:avLst/>
          </a:prstGeom>
          <a:ln>
            <a:solidFill>
              <a:schemeClr val="tx1"/>
            </a:solidFill>
          </a:ln>
        </p:spPr>
      </p:pic>
      <p:pic>
        <p:nvPicPr>
          <p:cNvPr id="19" name="Picture 18" descr="Common et al. (2022)">
            <a:extLst>
              <a:ext uri="{FF2B5EF4-FFF2-40B4-BE49-F238E27FC236}">
                <a16:creationId xmlns:a16="http://schemas.microsoft.com/office/drawing/2014/main" id="{385CE342-5428-03BB-B147-85DF621B24CD}"/>
              </a:ext>
            </a:extLst>
          </p:cNvPr>
          <p:cNvPicPr>
            <a:picLocks noChangeAspect="1"/>
          </p:cNvPicPr>
          <p:nvPr/>
        </p:nvPicPr>
        <p:blipFill>
          <a:blip r:embed="rId8"/>
          <a:stretch>
            <a:fillRect/>
          </a:stretch>
        </p:blipFill>
        <p:spPr>
          <a:xfrm>
            <a:off x="3698295" y="4756199"/>
            <a:ext cx="1030120" cy="1434291"/>
          </a:xfrm>
          <a:prstGeom prst="rect">
            <a:avLst/>
          </a:prstGeom>
          <a:ln>
            <a:solidFill>
              <a:schemeClr val="tx1"/>
            </a:solidFill>
          </a:ln>
        </p:spPr>
      </p:pic>
      <p:sp>
        <p:nvSpPr>
          <p:cNvPr id="10" name="Rectangle: Rounded Corners 9">
            <a:extLst>
              <a:ext uri="{FF2B5EF4-FFF2-40B4-BE49-F238E27FC236}">
                <a16:creationId xmlns:a16="http://schemas.microsoft.com/office/drawing/2014/main" id="{520584CC-8BED-2B0C-64A6-72E3C251F400}"/>
              </a:ext>
            </a:extLst>
          </p:cNvPr>
          <p:cNvSpPr/>
          <p:nvPr/>
        </p:nvSpPr>
        <p:spPr>
          <a:xfrm>
            <a:off x="4756447" y="1834985"/>
            <a:ext cx="3184395" cy="3085931"/>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t>High stable perceptions of social validity of PL series</a:t>
            </a:r>
          </a:p>
        </p:txBody>
      </p:sp>
      <p:pic>
        <p:nvPicPr>
          <p:cNvPr id="6" name="Graphic 5">
            <a:extLst>
              <a:ext uri="{FF2B5EF4-FFF2-40B4-BE49-F238E27FC236}">
                <a16:creationId xmlns:a16="http://schemas.microsoft.com/office/drawing/2014/main" id="{607C59B0-CCDC-4906-BC41-3D8A888DD79D}"/>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69302" y="1985211"/>
            <a:ext cx="670492" cy="670492"/>
          </a:xfrm>
          <a:prstGeom prst="rect">
            <a:avLst/>
          </a:prstGeom>
        </p:spPr>
      </p:pic>
      <p:pic>
        <p:nvPicPr>
          <p:cNvPr id="21" name="Picture 20" descr="Hirsch et al. (2020)">
            <a:extLst>
              <a:ext uri="{FF2B5EF4-FFF2-40B4-BE49-F238E27FC236}">
                <a16:creationId xmlns:a16="http://schemas.microsoft.com/office/drawing/2014/main" id="{4AE45754-508C-1352-ED06-287D829425AD}"/>
              </a:ext>
            </a:extLst>
          </p:cNvPr>
          <p:cNvPicPr>
            <a:picLocks noChangeAspect="1"/>
          </p:cNvPicPr>
          <p:nvPr/>
        </p:nvPicPr>
        <p:blipFill>
          <a:blip r:embed="rId7"/>
          <a:stretch>
            <a:fillRect/>
          </a:stretch>
        </p:blipFill>
        <p:spPr>
          <a:xfrm>
            <a:off x="5921106" y="4756199"/>
            <a:ext cx="975395" cy="1479755"/>
          </a:xfrm>
          <a:prstGeom prst="rect">
            <a:avLst/>
          </a:prstGeom>
          <a:ln>
            <a:solidFill>
              <a:schemeClr val="tx1"/>
            </a:solidFill>
          </a:ln>
        </p:spPr>
      </p:pic>
      <p:sp>
        <p:nvSpPr>
          <p:cNvPr id="9" name="Rectangle: Rounded Corners 8">
            <a:extLst>
              <a:ext uri="{FF2B5EF4-FFF2-40B4-BE49-F238E27FC236}">
                <a16:creationId xmlns:a16="http://schemas.microsoft.com/office/drawing/2014/main" id="{07F04F26-8268-BC1F-37CF-DCEA983725A1}"/>
              </a:ext>
            </a:extLst>
          </p:cNvPr>
          <p:cNvSpPr/>
          <p:nvPr/>
        </p:nvSpPr>
        <p:spPr>
          <a:xfrm>
            <a:off x="8157413" y="1834985"/>
            <a:ext cx="3549313" cy="3085931"/>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a:p>
            <a:pPr algn="ctr"/>
            <a:endParaRPr lang="en-US"/>
          </a:p>
          <a:p>
            <a:pPr algn="ctr"/>
            <a:endParaRPr lang="en-US"/>
          </a:p>
          <a:p>
            <a:pPr algn="ctr"/>
            <a:r>
              <a:rPr lang="en-US"/>
              <a:t>Statically significant improvement </a:t>
            </a:r>
            <a:r>
              <a:rPr lang="en-US" b="1"/>
              <a:t>pre-service educators</a:t>
            </a:r>
            <a:r>
              <a:rPr lang="en-US"/>
              <a:t>’ actual knowledge, perceived knowledge, perceived confidence of FABI concepts</a:t>
            </a:r>
          </a:p>
        </p:txBody>
      </p:sp>
      <p:pic>
        <p:nvPicPr>
          <p:cNvPr id="13" name="Graphic 12">
            <a:extLst>
              <a:ext uri="{FF2B5EF4-FFF2-40B4-BE49-F238E27FC236}">
                <a16:creationId xmlns:a16="http://schemas.microsoft.com/office/drawing/2014/main" id="{BCDD6918-AF36-B7D7-C79F-EFEE0630EEA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41375" y="1985211"/>
            <a:ext cx="914400" cy="914400"/>
          </a:xfrm>
          <a:prstGeom prst="rect">
            <a:avLst/>
          </a:prstGeom>
        </p:spPr>
      </p:pic>
      <p:pic>
        <p:nvPicPr>
          <p:cNvPr id="15" name="Graphic 14">
            <a:extLst>
              <a:ext uri="{FF2B5EF4-FFF2-40B4-BE49-F238E27FC236}">
                <a16:creationId xmlns:a16="http://schemas.microsoft.com/office/drawing/2014/main" id="{662A9599-F81B-CFFA-7742-1F13EA7DDEA3}"/>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45057" y="1741303"/>
            <a:ext cx="715711" cy="715711"/>
          </a:xfrm>
          <a:prstGeom prst="rect">
            <a:avLst/>
          </a:prstGeom>
        </p:spPr>
      </p:pic>
      <p:pic>
        <p:nvPicPr>
          <p:cNvPr id="20" name="Picture 19" descr="Oakes (2022)">
            <a:extLst>
              <a:ext uri="{FF2B5EF4-FFF2-40B4-BE49-F238E27FC236}">
                <a16:creationId xmlns:a16="http://schemas.microsoft.com/office/drawing/2014/main" id="{F2AEE6BD-4BBB-8679-EEF7-D48FF250EDEB}"/>
              </a:ext>
            </a:extLst>
          </p:cNvPr>
          <p:cNvPicPr>
            <a:picLocks noChangeAspect="1"/>
          </p:cNvPicPr>
          <p:nvPr/>
        </p:nvPicPr>
        <p:blipFill>
          <a:blip r:embed="rId13"/>
          <a:stretch>
            <a:fillRect/>
          </a:stretch>
        </p:blipFill>
        <p:spPr>
          <a:xfrm>
            <a:off x="9601535" y="4756199"/>
            <a:ext cx="1075087" cy="1479755"/>
          </a:xfrm>
          <a:prstGeom prst="rect">
            <a:avLst/>
          </a:prstGeom>
          <a:ln>
            <a:solidFill>
              <a:schemeClr val="tx1"/>
            </a:solidFill>
          </a:ln>
        </p:spPr>
      </p:pic>
    </p:spTree>
    <p:extLst>
      <p:ext uri="{BB962C8B-B14F-4D97-AF65-F5344CB8AC3E}">
        <p14:creationId xmlns:p14="http://schemas.microsoft.com/office/powerpoint/2010/main" val="1224390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255AAD-8D83-D393-F84C-54FBBBD8E1A9}"/>
              </a:ext>
            </a:extLst>
          </p:cNvPr>
          <p:cNvSpPr>
            <a:spLocks noGrp="1"/>
          </p:cNvSpPr>
          <p:nvPr>
            <p:ph type="title"/>
          </p:nvPr>
        </p:nvSpPr>
        <p:spPr/>
        <p:txBody>
          <a:bodyPr/>
          <a:lstStyle/>
          <a:p>
            <a:r>
              <a:rPr lang="en-US"/>
              <a:t>Purpose</a:t>
            </a:r>
          </a:p>
        </p:txBody>
      </p:sp>
      <p:sp>
        <p:nvSpPr>
          <p:cNvPr id="7" name="TextBox 6">
            <a:extLst>
              <a:ext uri="{FF2B5EF4-FFF2-40B4-BE49-F238E27FC236}">
                <a16:creationId xmlns:a16="http://schemas.microsoft.com/office/drawing/2014/main" id="{B3D4E1EC-D3BB-9ADA-2FF9-69B9DC16BBCD}"/>
              </a:ext>
            </a:extLst>
          </p:cNvPr>
          <p:cNvSpPr txBox="1"/>
          <p:nvPr/>
        </p:nvSpPr>
        <p:spPr>
          <a:xfrm>
            <a:off x="1283369" y="1873034"/>
            <a:ext cx="9472864" cy="2800767"/>
          </a:xfrm>
          <a:prstGeom prst="rect">
            <a:avLst/>
          </a:prstGeom>
          <a:noFill/>
        </p:spPr>
        <p:txBody>
          <a:bodyPr wrap="square">
            <a:spAutoFit/>
          </a:bodyPr>
          <a:lstStyle/>
          <a:p>
            <a:pPr algn="ctr"/>
            <a:r>
              <a:rPr lang="en-US" sz="4400"/>
              <a:t>Can educators increase their knowledge, confidence, and perceived usefulness of FABI via an asynchronous format?</a:t>
            </a:r>
          </a:p>
        </p:txBody>
      </p:sp>
      <p:sp>
        <p:nvSpPr>
          <p:cNvPr id="2" name="Arrow: Right 1" descr="A red arrow pointing to the right with the word descriptive on the left side and word experimental on the right side">
            <a:extLst>
              <a:ext uri="{FF2B5EF4-FFF2-40B4-BE49-F238E27FC236}">
                <a16:creationId xmlns:a16="http://schemas.microsoft.com/office/drawing/2014/main" id="{292621AF-F907-2AB3-E7E7-C04144944373}"/>
              </a:ext>
            </a:extLst>
          </p:cNvPr>
          <p:cNvSpPr/>
          <p:nvPr/>
        </p:nvSpPr>
        <p:spPr>
          <a:xfrm>
            <a:off x="1851025" y="4856147"/>
            <a:ext cx="8489950" cy="903287"/>
          </a:xfrm>
          <a:prstGeom prst="rightArrow">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a:t>descriptive                                              experimental</a:t>
            </a:r>
          </a:p>
        </p:txBody>
      </p:sp>
    </p:spTree>
    <p:extLst>
      <p:ext uri="{BB962C8B-B14F-4D97-AF65-F5344CB8AC3E}">
        <p14:creationId xmlns:p14="http://schemas.microsoft.com/office/powerpoint/2010/main" val="3206377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BD0DE-238B-6DEE-3860-824487EE3B0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D7A2EF7-5014-8761-1EBA-8E6B4BD3D6AD}"/>
              </a:ext>
            </a:extLst>
          </p:cNvPr>
          <p:cNvSpPr>
            <a:spLocks noGrp="1"/>
          </p:cNvSpPr>
          <p:nvPr>
            <p:ph type="title"/>
          </p:nvPr>
        </p:nvSpPr>
        <p:spPr/>
        <p:txBody>
          <a:bodyPr/>
          <a:lstStyle/>
          <a:p>
            <a:r>
              <a:rPr lang="en-US"/>
              <a:t>Research Questions</a:t>
            </a:r>
          </a:p>
        </p:txBody>
      </p:sp>
      <p:sp>
        <p:nvSpPr>
          <p:cNvPr id="3" name="Rectangle: Rounded Corners 2">
            <a:extLst>
              <a:ext uri="{FF2B5EF4-FFF2-40B4-BE49-F238E27FC236}">
                <a16:creationId xmlns:a16="http://schemas.microsoft.com/office/drawing/2014/main" id="{83284631-7E09-3AA4-F54B-29879A62343B}"/>
              </a:ext>
            </a:extLst>
          </p:cNvPr>
          <p:cNvSpPr/>
          <p:nvPr/>
        </p:nvSpPr>
        <p:spPr>
          <a:xfrm>
            <a:off x="935118" y="1807870"/>
            <a:ext cx="4937760" cy="3506953"/>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endParaRPr lang="en-US"/>
          </a:p>
          <a:p>
            <a:endParaRPr lang="en-US"/>
          </a:p>
          <a:p>
            <a:endParaRPr lang="en-US"/>
          </a:p>
          <a:p>
            <a:endParaRPr lang="en-US" sz="800"/>
          </a:p>
          <a:p>
            <a:endParaRPr lang="en-US" sz="800"/>
          </a:p>
          <a:p>
            <a:endParaRPr lang="en-US" sz="800"/>
          </a:p>
          <a:p>
            <a:r>
              <a:rPr lang="en-US" sz="2400"/>
              <a:t>Changes in:</a:t>
            </a:r>
          </a:p>
          <a:p>
            <a:pPr marL="285750" indent="-285750">
              <a:buFont typeface="Arial" panose="020B0604020202020204" pitchFamily="34" charset="0"/>
              <a:buChar char="•"/>
            </a:pPr>
            <a:r>
              <a:rPr lang="en-US" sz="2400"/>
              <a:t>Perceived Knowledge</a:t>
            </a:r>
          </a:p>
          <a:p>
            <a:pPr marL="285750" indent="-285750">
              <a:buFont typeface="Arial" panose="020B0604020202020204" pitchFamily="34" charset="0"/>
              <a:buChar char="•"/>
            </a:pPr>
            <a:r>
              <a:rPr lang="en-US" sz="2400"/>
              <a:t>Actual Knowledge</a:t>
            </a:r>
          </a:p>
          <a:p>
            <a:pPr marL="285750" indent="-285750">
              <a:buFont typeface="Arial" panose="020B0604020202020204" pitchFamily="34" charset="0"/>
              <a:buChar char="•"/>
            </a:pPr>
            <a:r>
              <a:rPr lang="en-US" sz="2400"/>
              <a:t>Perceived Confidence</a:t>
            </a:r>
          </a:p>
          <a:p>
            <a:pPr marL="285750" indent="-285750">
              <a:buFont typeface="Arial" panose="020B0604020202020204" pitchFamily="34" charset="0"/>
              <a:buChar char="•"/>
            </a:pPr>
            <a:r>
              <a:rPr lang="en-US" sz="2400"/>
              <a:t>Perceived Usefulness </a:t>
            </a:r>
          </a:p>
          <a:p>
            <a:pPr algn="ctr"/>
            <a:endParaRPr lang="en-US"/>
          </a:p>
        </p:txBody>
      </p:sp>
      <p:pic>
        <p:nvPicPr>
          <p:cNvPr id="6" name="Graphic 5">
            <a:extLst>
              <a:ext uri="{FF2B5EF4-FFF2-40B4-BE49-F238E27FC236}">
                <a16:creationId xmlns:a16="http://schemas.microsoft.com/office/drawing/2014/main" id="{3F5C612B-7B47-60B7-B3F2-FE629F06E95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9158" y="1873507"/>
            <a:ext cx="1163890" cy="1163890"/>
          </a:xfrm>
          <a:prstGeom prst="rect">
            <a:avLst/>
          </a:prstGeom>
        </p:spPr>
      </p:pic>
      <p:sp>
        <p:nvSpPr>
          <p:cNvPr id="8" name="Rectangle: Rounded Corners 7">
            <a:extLst>
              <a:ext uri="{FF2B5EF4-FFF2-40B4-BE49-F238E27FC236}">
                <a16:creationId xmlns:a16="http://schemas.microsoft.com/office/drawing/2014/main" id="{C46D6DEC-E051-D464-FAAC-DA0F0B3ABE9B}"/>
              </a:ext>
            </a:extLst>
          </p:cNvPr>
          <p:cNvSpPr/>
          <p:nvPr/>
        </p:nvSpPr>
        <p:spPr>
          <a:xfrm>
            <a:off x="6225001" y="1807869"/>
            <a:ext cx="4936293" cy="3506953"/>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endParaRPr lang="en-US"/>
          </a:p>
          <a:p>
            <a:endParaRPr lang="en-US"/>
          </a:p>
          <a:p>
            <a:r>
              <a:rPr lang="en-US" sz="2400"/>
              <a:t>Changes in Social Validity of:</a:t>
            </a:r>
          </a:p>
          <a:p>
            <a:pPr marL="285750" indent="-285750">
              <a:buFont typeface="Arial" panose="020B0604020202020204" pitchFamily="34" charset="0"/>
              <a:buChar char="•"/>
            </a:pPr>
            <a:r>
              <a:rPr lang="en-US" sz="2400"/>
              <a:t>FABI</a:t>
            </a:r>
          </a:p>
          <a:p>
            <a:pPr marL="285750" indent="-285750">
              <a:buFont typeface="Arial" panose="020B0604020202020204" pitchFamily="34" charset="0"/>
              <a:buChar char="•"/>
            </a:pPr>
            <a:r>
              <a:rPr lang="en-US" sz="2400"/>
              <a:t>8-Week Asynchronous Course</a:t>
            </a:r>
          </a:p>
          <a:p>
            <a:pPr algn="ctr"/>
            <a:endParaRPr lang="en-US"/>
          </a:p>
        </p:txBody>
      </p:sp>
      <p:pic>
        <p:nvPicPr>
          <p:cNvPr id="7" name="Graphic 6">
            <a:extLst>
              <a:ext uri="{FF2B5EF4-FFF2-40B4-BE49-F238E27FC236}">
                <a16:creationId xmlns:a16="http://schemas.microsoft.com/office/drawing/2014/main" id="{B8DD99AB-7296-979D-D97A-84100ADEC636}"/>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23451" y="1873507"/>
            <a:ext cx="1139391" cy="1139391"/>
          </a:xfrm>
          <a:prstGeom prst="rect">
            <a:avLst/>
          </a:prstGeom>
        </p:spPr>
      </p:pic>
    </p:spTree>
    <p:extLst>
      <p:ext uri="{BB962C8B-B14F-4D97-AF65-F5344CB8AC3E}">
        <p14:creationId xmlns:p14="http://schemas.microsoft.com/office/powerpoint/2010/main" val="1270935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AB73C-1049-AC99-08F3-63D2404B1B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4501B0-0368-3490-A471-06E7482959EC}"/>
              </a:ext>
            </a:extLst>
          </p:cNvPr>
          <p:cNvSpPr>
            <a:spLocks noGrp="1"/>
          </p:cNvSpPr>
          <p:nvPr>
            <p:ph type="title"/>
          </p:nvPr>
        </p:nvSpPr>
        <p:spPr/>
        <p:txBody>
          <a:bodyPr/>
          <a:lstStyle/>
          <a:p>
            <a:r>
              <a:rPr lang="en-US"/>
              <a:t>Method</a:t>
            </a:r>
          </a:p>
        </p:txBody>
      </p:sp>
    </p:spTree>
    <p:extLst>
      <p:ext uri="{BB962C8B-B14F-4D97-AF65-F5344CB8AC3E}">
        <p14:creationId xmlns:p14="http://schemas.microsoft.com/office/powerpoint/2010/main" val="1090759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BFC73-1951-7447-FB6D-9E05EC4FF3BD}"/>
              </a:ext>
            </a:extLst>
          </p:cNvPr>
          <p:cNvSpPr>
            <a:spLocks noGrp="1"/>
          </p:cNvSpPr>
          <p:nvPr>
            <p:ph type="title"/>
          </p:nvPr>
        </p:nvSpPr>
        <p:spPr/>
        <p:txBody>
          <a:bodyPr/>
          <a:lstStyle/>
          <a:p>
            <a:r>
              <a:rPr lang="en-US"/>
              <a:t>Procedures</a:t>
            </a:r>
          </a:p>
        </p:txBody>
      </p:sp>
      <p:sp>
        <p:nvSpPr>
          <p:cNvPr id="3" name="Content Placeholder 2">
            <a:extLst>
              <a:ext uri="{FF2B5EF4-FFF2-40B4-BE49-F238E27FC236}">
                <a16:creationId xmlns:a16="http://schemas.microsoft.com/office/drawing/2014/main" id="{CE8AEF7E-8EFF-A46D-DC3F-860721F369A6}"/>
              </a:ext>
            </a:extLst>
          </p:cNvPr>
          <p:cNvSpPr>
            <a:spLocks noGrp="1"/>
          </p:cNvSpPr>
          <p:nvPr>
            <p:ph idx="1"/>
          </p:nvPr>
        </p:nvSpPr>
        <p:spPr/>
        <p:txBody>
          <a:bodyPr>
            <a:normAutofit/>
          </a:bodyPr>
          <a:lstStyle/>
          <a:p>
            <a:r>
              <a:rPr lang="en-US"/>
              <a:t>Institutional Review Board approval – research procedures embedded into normal teaching practices</a:t>
            </a:r>
          </a:p>
          <a:p>
            <a:r>
              <a:rPr lang="en-US"/>
              <a:t>Eight-week asynchronous graduate level course</a:t>
            </a:r>
          </a:p>
          <a:p>
            <a:pPr lvl="1"/>
            <a:r>
              <a:rPr lang="en-US"/>
              <a:t>1 module per week (~16 hours of work)</a:t>
            </a:r>
          </a:p>
          <a:p>
            <a:r>
              <a:rPr lang="en-US"/>
              <a:t>Practice-Based Professional Learning</a:t>
            </a:r>
          </a:p>
          <a:p>
            <a:pPr lvl="1"/>
            <a:r>
              <a:rPr lang="en-US"/>
              <a:t>Direction Instruction: readings (Umbreit et al., 2024; FABI articles)</a:t>
            </a:r>
          </a:p>
          <a:p>
            <a:pPr lvl="1"/>
            <a:r>
              <a:rPr lang="en-US"/>
              <a:t>Authentic Practice Opportunities</a:t>
            </a:r>
          </a:p>
          <a:p>
            <a:pPr lvl="2"/>
            <a:r>
              <a:rPr lang="en-US"/>
              <a:t>Independent Assignments (e.g., measurement activity)</a:t>
            </a:r>
          </a:p>
          <a:p>
            <a:pPr lvl="2"/>
            <a:r>
              <a:rPr lang="en-US"/>
              <a:t>FABI Signature Assignment</a:t>
            </a:r>
          </a:p>
          <a:p>
            <a:pPr lvl="1"/>
            <a:r>
              <a:rPr lang="en-US"/>
              <a:t>Opportunities for Feedback</a:t>
            </a:r>
          </a:p>
          <a:p>
            <a:pPr lvl="1"/>
            <a:endParaRPr lang="en-US"/>
          </a:p>
          <a:p>
            <a:endParaRPr lang="en-US"/>
          </a:p>
        </p:txBody>
      </p:sp>
    </p:spTree>
    <p:extLst>
      <p:ext uri="{BB962C8B-B14F-4D97-AF65-F5344CB8AC3E}">
        <p14:creationId xmlns:p14="http://schemas.microsoft.com/office/powerpoint/2010/main" val="3465793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0C4A3-156D-F8B5-3A2C-B0A1AC08539C}"/>
              </a:ext>
            </a:extLst>
          </p:cNvPr>
          <p:cNvSpPr>
            <a:spLocks noGrp="1"/>
          </p:cNvSpPr>
          <p:nvPr>
            <p:ph type="title"/>
          </p:nvPr>
        </p:nvSpPr>
        <p:spPr/>
        <p:txBody>
          <a:bodyPr/>
          <a:lstStyle/>
          <a:p>
            <a:r>
              <a:rPr lang="en-US"/>
              <a:t>Measures</a:t>
            </a:r>
          </a:p>
        </p:txBody>
      </p:sp>
      <p:graphicFrame>
        <p:nvGraphicFramePr>
          <p:cNvPr id="4" name="Table 3">
            <a:extLst>
              <a:ext uri="{FF2B5EF4-FFF2-40B4-BE49-F238E27FC236}">
                <a16:creationId xmlns:a16="http://schemas.microsoft.com/office/drawing/2014/main" id="{92C0D8AA-9EF4-9C0D-DBBC-9C08F55C07E0}"/>
              </a:ext>
            </a:extLst>
          </p:cNvPr>
          <p:cNvGraphicFramePr>
            <a:graphicFrameLocks noGrp="1"/>
          </p:cNvGraphicFramePr>
          <p:nvPr>
            <p:extLst>
              <p:ext uri="{D42A27DB-BD31-4B8C-83A1-F6EECF244321}">
                <p14:modId xmlns:p14="http://schemas.microsoft.com/office/powerpoint/2010/main" val="2435634672"/>
              </p:ext>
            </p:extLst>
          </p:nvPr>
        </p:nvGraphicFramePr>
        <p:xfrm>
          <a:off x="1295399" y="1871704"/>
          <a:ext cx="9833812" cy="3657600"/>
        </p:xfrm>
        <a:graphic>
          <a:graphicData uri="http://schemas.openxmlformats.org/drawingml/2006/table">
            <a:tbl>
              <a:tblPr firstRow="1" bandRow="1">
                <a:tableStyleId>{7DF18680-E054-41AD-8BC1-D1AEF772440D}</a:tableStyleId>
              </a:tblPr>
              <a:tblGrid>
                <a:gridCol w="2119032">
                  <a:extLst>
                    <a:ext uri="{9D8B030D-6E8A-4147-A177-3AD203B41FA5}">
                      <a16:colId xmlns:a16="http://schemas.microsoft.com/office/drawing/2014/main" val="146195322"/>
                    </a:ext>
                  </a:extLst>
                </a:gridCol>
                <a:gridCol w="7714780">
                  <a:extLst>
                    <a:ext uri="{9D8B030D-6E8A-4147-A177-3AD203B41FA5}">
                      <a16:colId xmlns:a16="http://schemas.microsoft.com/office/drawing/2014/main" val="2698926084"/>
                    </a:ext>
                  </a:extLst>
                </a:gridCol>
              </a:tblGrid>
              <a:tr h="816160">
                <a:tc>
                  <a:txBody>
                    <a:bodyPr/>
                    <a:lstStyle/>
                    <a:p>
                      <a:pPr algn="ctr"/>
                      <a:r>
                        <a:rPr lang="en-US" sz="2400"/>
                        <a:t>Research Question</a:t>
                      </a:r>
                    </a:p>
                  </a:txBody>
                  <a:tcPr anchor="ctr"/>
                </a:tc>
                <a:tc>
                  <a:txBody>
                    <a:bodyPr/>
                    <a:lstStyle/>
                    <a:p>
                      <a:pPr algn="ctr"/>
                      <a:r>
                        <a:rPr lang="en-US" sz="2400"/>
                        <a:t>Measure</a:t>
                      </a:r>
                    </a:p>
                  </a:txBody>
                  <a:tcPr anchor="ctr"/>
                </a:tc>
                <a:extLst>
                  <a:ext uri="{0D108BD9-81ED-4DB2-BD59-A6C34878D82A}">
                    <a16:rowId xmlns:a16="http://schemas.microsoft.com/office/drawing/2014/main" val="3815110645"/>
                  </a:ext>
                </a:extLst>
              </a:tr>
              <a:tr h="816160">
                <a:tc>
                  <a:txBody>
                    <a:bodyPr/>
                    <a:lstStyle/>
                    <a:p>
                      <a:pPr algn="ctr"/>
                      <a:r>
                        <a:rPr lang="en-US" sz="2800"/>
                        <a:t>RQ 1-3</a:t>
                      </a:r>
                    </a:p>
                  </a:txBody>
                  <a:tcPr anchor="ctr"/>
                </a:tc>
                <a:tc>
                  <a:txBody>
                    <a:bodyPr/>
                    <a:lstStyle/>
                    <a:p>
                      <a:r>
                        <a:rPr lang="en-US" sz="2800"/>
                        <a:t>FABI Knowledge, Confidence, and Use Survey</a:t>
                      </a:r>
                    </a:p>
                    <a:p>
                      <a:r>
                        <a:rPr lang="en-US" sz="2800"/>
                        <a:t>(FABI KCU; Lane et al., 2025)</a:t>
                      </a:r>
                    </a:p>
                  </a:txBody>
                  <a:tcPr anchor="ctr"/>
                </a:tc>
                <a:extLst>
                  <a:ext uri="{0D108BD9-81ED-4DB2-BD59-A6C34878D82A}">
                    <a16:rowId xmlns:a16="http://schemas.microsoft.com/office/drawing/2014/main" val="2648002067"/>
                  </a:ext>
                </a:extLst>
              </a:tr>
              <a:tr h="816160">
                <a:tc>
                  <a:txBody>
                    <a:bodyPr/>
                    <a:lstStyle/>
                    <a:p>
                      <a:pPr algn="ctr"/>
                      <a:r>
                        <a:rPr lang="en-US" sz="2800"/>
                        <a:t>RQ 4</a:t>
                      </a:r>
                    </a:p>
                  </a:txBody>
                  <a:tcPr anchor="ctr"/>
                </a:tc>
                <a:tc>
                  <a:txBody>
                    <a:bodyPr/>
                    <a:lstStyle/>
                    <a:p>
                      <a:r>
                        <a:rPr lang="en-US" sz="2800"/>
                        <a:t>Intervention Rating Profile</a:t>
                      </a:r>
                    </a:p>
                    <a:p>
                      <a:r>
                        <a:rPr lang="en-US" sz="2800"/>
                        <a:t>(IRP-15; Witt &amp; Elliott, 1985)</a:t>
                      </a:r>
                    </a:p>
                  </a:txBody>
                  <a:tcPr anchor="ctr"/>
                </a:tc>
                <a:extLst>
                  <a:ext uri="{0D108BD9-81ED-4DB2-BD59-A6C34878D82A}">
                    <a16:rowId xmlns:a16="http://schemas.microsoft.com/office/drawing/2014/main" val="1189239692"/>
                  </a:ext>
                </a:extLst>
              </a:tr>
              <a:tr h="855211">
                <a:tc>
                  <a:txBody>
                    <a:bodyPr/>
                    <a:lstStyle/>
                    <a:p>
                      <a:pPr algn="ctr"/>
                      <a:r>
                        <a:rPr lang="en-US" sz="2800"/>
                        <a:t>RQ 5</a:t>
                      </a:r>
                    </a:p>
                  </a:txBody>
                  <a:tcPr anchor="ctr"/>
                </a:tc>
                <a:tc>
                  <a:txBody>
                    <a:bodyPr/>
                    <a:lstStyle/>
                    <a:p>
                      <a:r>
                        <a:rPr lang="en-US" sz="2800"/>
                        <a:t>FABI Professional Learning Questionnaire </a:t>
                      </a:r>
                    </a:p>
                    <a:p>
                      <a:r>
                        <a:rPr lang="en-US" sz="2800"/>
                        <a:t>(Sarasin &amp; Lane, 2024) </a:t>
                      </a:r>
                    </a:p>
                  </a:txBody>
                  <a:tcPr anchor="ctr"/>
                </a:tc>
                <a:extLst>
                  <a:ext uri="{0D108BD9-81ED-4DB2-BD59-A6C34878D82A}">
                    <a16:rowId xmlns:a16="http://schemas.microsoft.com/office/drawing/2014/main" val="2738272414"/>
                  </a:ext>
                </a:extLst>
              </a:tr>
            </a:tbl>
          </a:graphicData>
        </a:graphic>
      </p:graphicFrame>
    </p:spTree>
    <p:extLst>
      <p:ext uri="{BB962C8B-B14F-4D97-AF65-F5344CB8AC3E}">
        <p14:creationId xmlns:p14="http://schemas.microsoft.com/office/powerpoint/2010/main" val="2847564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6E44B-27E2-365F-1B47-912D964ED180}"/>
              </a:ext>
            </a:extLst>
          </p:cNvPr>
          <p:cNvSpPr>
            <a:spLocks noGrp="1"/>
          </p:cNvSpPr>
          <p:nvPr>
            <p:ph type="title"/>
          </p:nvPr>
        </p:nvSpPr>
        <p:spPr/>
        <p:txBody>
          <a:bodyPr/>
          <a:lstStyle/>
          <a:p>
            <a:r>
              <a:rPr lang="en-US"/>
              <a:t>FABI Knowledge, Confidence, and Use Survey (FABI KCU; Lane et al., 2025)</a:t>
            </a:r>
          </a:p>
        </p:txBody>
      </p:sp>
      <p:pic>
        <p:nvPicPr>
          <p:cNvPr id="5" name="Picture 4" descr="A screenshot of FABI KCU showing seventeen items presented in a matrix with one row per item and three columns to mark knowledge, confidence, and usefulness on a scale of 0-3.">
            <a:extLst>
              <a:ext uri="{FF2B5EF4-FFF2-40B4-BE49-F238E27FC236}">
                <a16:creationId xmlns:a16="http://schemas.microsoft.com/office/drawing/2014/main" id="{EBDC0295-D4A6-261A-AB0F-3CA219B0A283}"/>
              </a:ext>
            </a:extLst>
          </p:cNvPr>
          <p:cNvPicPr>
            <a:picLocks noChangeAspect="1"/>
          </p:cNvPicPr>
          <p:nvPr/>
        </p:nvPicPr>
        <p:blipFill>
          <a:blip r:embed="rId3"/>
          <a:stretch>
            <a:fillRect/>
          </a:stretch>
        </p:blipFill>
        <p:spPr>
          <a:xfrm>
            <a:off x="1379746" y="1994653"/>
            <a:ext cx="4254715" cy="4354594"/>
          </a:xfrm>
          <a:prstGeom prst="rect">
            <a:avLst/>
          </a:prstGeom>
          <a:ln>
            <a:solidFill>
              <a:schemeClr val="tx1"/>
            </a:solidFill>
          </a:ln>
        </p:spPr>
      </p:pic>
      <p:pic>
        <p:nvPicPr>
          <p:cNvPr id="8" name="Picture 7" descr="A screenshot of FABI KCU showing the same items  presented one at a time with a box underneath for participants to write-in the definition in their own words. This screen shot is zoomed in to show 3 items (performance deficit, function matrix, and functional assessment-based intervention)">
            <a:extLst>
              <a:ext uri="{FF2B5EF4-FFF2-40B4-BE49-F238E27FC236}">
                <a16:creationId xmlns:a16="http://schemas.microsoft.com/office/drawing/2014/main" id="{70D564BE-60A7-9323-CAF8-8CB3B2030CD4}"/>
              </a:ext>
            </a:extLst>
          </p:cNvPr>
          <p:cNvPicPr>
            <a:picLocks noChangeAspect="1"/>
          </p:cNvPicPr>
          <p:nvPr/>
        </p:nvPicPr>
        <p:blipFill>
          <a:blip r:embed="rId4"/>
          <a:stretch>
            <a:fillRect/>
          </a:stretch>
        </p:blipFill>
        <p:spPr>
          <a:xfrm>
            <a:off x="6245088" y="1994653"/>
            <a:ext cx="4396220" cy="4389467"/>
          </a:xfrm>
          <a:prstGeom prst="rect">
            <a:avLst/>
          </a:prstGeom>
          <a:ln>
            <a:solidFill>
              <a:schemeClr val="tx1"/>
            </a:solidFill>
          </a:ln>
        </p:spPr>
      </p:pic>
    </p:spTree>
    <p:extLst>
      <p:ext uri="{BB962C8B-B14F-4D97-AF65-F5344CB8AC3E}">
        <p14:creationId xmlns:p14="http://schemas.microsoft.com/office/powerpoint/2010/main" val="1049808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F63EF-B86E-70EE-E075-25D1468388DF}"/>
              </a:ext>
            </a:extLst>
          </p:cNvPr>
          <p:cNvSpPr>
            <a:spLocks noGrp="1"/>
          </p:cNvSpPr>
          <p:nvPr>
            <p:ph type="title"/>
          </p:nvPr>
        </p:nvSpPr>
        <p:spPr/>
        <p:txBody>
          <a:bodyPr>
            <a:normAutofit/>
          </a:bodyPr>
          <a:lstStyle/>
          <a:p>
            <a:r>
              <a:rPr lang="en-US"/>
              <a:t>Intervention Rating Profile (IRP-15; Witt &amp; Elliott, 1985)</a:t>
            </a:r>
          </a:p>
        </p:txBody>
      </p:sp>
      <p:pic>
        <p:nvPicPr>
          <p:cNvPr id="5" name="Picture 4" descr="A screenshot of the Intervention Rating Profile (IRP-15) zoomed in to show five items presented in a matrix (one item per row) with columns to rate the item on a scale of 1 (strongly disagree) to 6 (strongly agree)">
            <a:extLst>
              <a:ext uri="{FF2B5EF4-FFF2-40B4-BE49-F238E27FC236}">
                <a16:creationId xmlns:a16="http://schemas.microsoft.com/office/drawing/2014/main" id="{972BBF8F-B8ED-8FF5-DB3C-95528CC25B69}"/>
              </a:ext>
            </a:extLst>
          </p:cNvPr>
          <p:cNvPicPr>
            <a:picLocks noChangeAspect="1"/>
          </p:cNvPicPr>
          <p:nvPr/>
        </p:nvPicPr>
        <p:blipFill>
          <a:blip r:embed="rId3"/>
          <a:stretch>
            <a:fillRect/>
          </a:stretch>
        </p:blipFill>
        <p:spPr>
          <a:xfrm>
            <a:off x="3750154" y="1787076"/>
            <a:ext cx="4691692" cy="4769299"/>
          </a:xfrm>
          <a:prstGeom prst="rect">
            <a:avLst/>
          </a:prstGeom>
          <a:ln>
            <a:solidFill>
              <a:schemeClr val="tx1"/>
            </a:solidFill>
          </a:ln>
        </p:spPr>
      </p:pic>
    </p:spTree>
    <p:extLst>
      <p:ext uri="{BB962C8B-B14F-4D97-AF65-F5344CB8AC3E}">
        <p14:creationId xmlns:p14="http://schemas.microsoft.com/office/powerpoint/2010/main" val="2867170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8082-9C76-9158-11BF-DAC042A199EA}"/>
              </a:ext>
            </a:extLst>
          </p:cNvPr>
          <p:cNvSpPr>
            <a:spLocks noGrp="1"/>
          </p:cNvSpPr>
          <p:nvPr>
            <p:ph type="title"/>
          </p:nvPr>
        </p:nvSpPr>
        <p:spPr/>
        <p:txBody>
          <a:bodyPr>
            <a:normAutofit/>
          </a:bodyPr>
          <a:lstStyle/>
          <a:p>
            <a:r>
              <a:rPr lang="en-US"/>
              <a:t>FABI Professional Learning Questionnaire (Sarasin &amp; Lane, 2024) </a:t>
            </a:r>
          </a:p>
        </p:txBody>
      </p:sp>
      <p:pic>
        <p:nvPicPr>
          <p:cNvPr id="5" name="Picture 4" descr="FABI Professional Learning Questionnaire showing 7 items presented in a matrix (one row per item) with columns to rate the item on a scale of 1 (Strongly disagree) to 6 (Strongly agree)">
            <a:extLst>
              <a:ext uri="{FF2B5EF4-FFF2-40B4-BE49-F238E27FC236}">
                <a16:creationId xmlns:a16="http://schemas.microsoft.com/office/drawing/2014/main" id="{5FD2BAB2-5D16-6DCE-8042-068C29370039}"/>
              </a:ext>
            </a:extLst>
          </p:cNvPr>
          <p:cNvPicPr>
            <a:picLocks noChangeAspect="1"/>
          </p:cNvPicPr>
          <p:nvPr/>
        </p:nvPicPr>
        <p:blipFill>
          <a:blip r:embed="rId3"/>
          <a:stretch>
            <a:fillRect/>
          </a:stretch>
        </p:blipFill>
        <p:spPr>
          <a:xfrm>
            <a:off x="2300763" y="1943100"/>
            <a:ext cx="3166553" cy="4395788"/>
          </a:xfrm>
          <a:prstGeom prst="rect">
            <a:avLst/>
          </a:prstGeom>
          <a:ln>
            <a:solidFill>
              <a:schemeClr val="tx1"/>
            </a:solidFill>
          </a:ln>
        </p:spPr>
      </p:pic>
      <p:pic>
        <p:nvPicPr>
          <p:cNvPr id="7" name="Picture 6" descr="Open ended response questions from FABI Professional Learning Questionnaire. The questions are: 1) what do you anticipate will be the most beneficial part of the course with respect to learning the FABI process and 2) please use this space to elaborate on any ratings or to provide additional comments or recommendations ">
            <a:extLst>
              <a:ext uri="{FF2B5EF4-FFF2-40B4-BE49-F238E27FC236}">
                <a16:creationId xmlns:a16="http://schemas.microsoft.com/office/drawing/2014/main" id="{710F13CA-9E5A-8835-4D94-8CCE59D05DC3}"/>
              </a:ext>
            </a:extLst>
          </p:cNvPr>
          <p:cNvPicPr>
            <a:picLocks noChangeAspect="1"/>
          </p:cNvPicPr>
          <p:nvPr/>
        </p:nvPicPr>
        <p:blipFill>
          <a:blip r:embed="rId4"/>
          <a:stretch>
            <a:fillRect/>
          </a:stretch>
        </p:blipFill>
        <p:spPr>
          <a:xfrm>
            <a:off x="5882906" y="2442945"/>
            <a:ext cx="5277587" cy="3115110"/>
          </a:xfrm>
          <a:prstGeom prst="rect">
            <a:avLst/>
          </a:prstGeom>
          <a:ln>
            <a:solidFill>
              <a:schemeClr val="tx1"/>
            </a:solidFill>
          </a:ln>
        </p:spPr>
      </p:pic>
    </p:spTree>
    <p:extLst>
      <p:ext uri="{BB962C8B-B14F-4D97-AF65-F5344CB8AC3E}">
        <p14:creationId xmlns:p14="http://schemas.microsoft.com/office/powerpoint/2010/main" val="1570432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402DB-13F5-0FB1-E671-B9F4B0F887EA}"/>
              </a:ext>
            </a:extLst>
          </p:cNvPr>
          <p:cNvSpPr>
            <a:spLocks noGrp="1"/>
          </p:cNvSpPr>
          <p:nvPr>
            <p:ph type="title"/>
          </p:nvPr>
        </p:nvSpPr>
        <p:spPr/>
        <p:txBody>
          <a:bodyPr/>
          <a:lstStyle/>
          <a:p>
            <a:r>
              <a:rPr lang="en-US"/>
              <a:t>Data Analysis</a:t>
            </a:r>
          </a:p>
        </p:txBody>
      </p:sp>
      <p:sp>
        <p:nvSpPr>
          <p:cNvPr id="3" name="Content Placeholder 2">
            <a:extLst>
              <a:ext uri="{FF2B5EF4-FFF2-40B4-BE49-F238E27FC236}">
                <a16:creationId xmlns:a16="http://schemas.microsoft.com/office/drawing/2014/main" id="{46F928C8-D3E4-EF12-CB82-EAAE762471CE}"/>
              </a:ext>
            </a:extLst>
          </p:cNvPr>
          <p:cNvSpPr>
            <a:spLocks noGrp="1"/>
          </p:cNvSpPr>
          <p:nvPr>
            <p:ph idx="1"/>
          </p:nvPr>
        </p:nvSpPr>
        <p:spPr/>
        <p:txBody>
          <a:bodyPr/>
          <a:lstStyle/>
          <a:p>
            <a:r>
              <a:rPr lang="en-US"/>
              <a:t>Pre-Post Comparison Design</a:t>
            </a:r>
          </a:p>
          <a:p>
            <a:r>
              <a:rPr lang="en-US"/>
              <a:t>Replicated data analysis plans of Lane et al. (2015) and Oakes et al. (2018)</a:t>
            </a:r>
          </a:p>
          <a:p>
            <a:pPr lvl="1"/>
            <a:r>
              <a:rPr lang="en-US"/>
              <a:t>Paired t-tests (α = .05)</a:t>
            </a:r>
          </a:p>
          <a:p>
            <a:pPr lvl="1"/>
            <a:r>
              <a:rPr lang="en-US"/>
              <a:t>Effect size - Hedge’s </a:t>
            </a:r>
            <a:r>
              <a:rPr lang="en-US" i="1"/>
              <a:t>g</a:t>
            </a:r>
            <a:r>
              <a:rPr lang="en-US"/>
              <a:t> </a:t>
            </a:r>
          </a:p>
          <a:p>
            <a:pPr lvl="1"/>
            <a:r>
              <a:rPr lang="en-US"/>
              <a:t>Pearson Correlation Coefficient </a:t>
            </a:r>
            <a:r>
              <a:rPr lang="en-US" sz="2000"/>
              <a:t>(actual knowledge and perceived knowledge)</a:t>
            </a:r>
          </a:p>
          <a:p>
            <a:pPr lvl="1"/>
            <a:endParaRPr lang="en-US"/>
          </a:p>
        </p:txBody>
      </p:sp>
    </p:spTree>
    <p:extLst>
      <p:ext uri="{BB962C8B-B14F-4D97-AF65-F5344CB8AC3E}">
        <p14:creationId xmlns:p14="http://schemas.microsoft.com/office/powerpoint/2010/main" val="3443589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D0E2C1-09A8-1E08-D163-99003D1CE2D7}"/>
              </a:ext>
            </a:extLst>
          </p:cNvPr>
          <p:cNvSpPr>
            <a:spLocks noGrp="1"/>
          </p:cNvSpPr>
          <p:nvPr>
            <p:ph type="title"/>
          </p:nvPr>
        </p:nvSpPr>
        <p:spPr/>
        <p:txBody>
          <a:bodyPr/>
          <a:lstStyle/>
          <a:p>
            <a:r>
              <a:rPr lang="en-US"/>
              <a:t>Agenda</a:t>
            </a:r>
          </a:p>
        </p:txBody>
      </p:sp>
      <p:sp>
        <p:nvSpPr>
          <p:cNvPr id="5" name="Content Placeholder 4">
            <a:extLst>
              <a:ext uri="{FF2B5EF4-FFF2-40B4-BE49-F238E27FC236}">
                <a16:creationId xmlns:a16="http://schemas.microsoft.com/office/drawing/2014/main" id="{1954B79F-0D7A-CE7E-D271-DD7E5708C6FE}"/>
              </a:ext>
            </a:extLst>
          </p:cNvPr>
          <p:cNvSpPr>
            <a:spLocks noGrp="1"/>
          </p:cNvSpPr>
          <p:nvPr>
            <p:ph idx="1"/>
          </p:nvPr>
        </p:nvSpPr>
        <p:spPr/>
        <p:txBody>
          <a:bodyPr/>
          <a:lstStyle/>
          <a:p>
            <a:pPr marL="514350" indent="-514350">
              <a:buFont typeface="+mj-lt"/>
              <a:buAutoNum type="arabicPeriod"/>
            </a:pPr>
            <a:r>
              <a:rPr lang="en-US"/>
              <a:t>Overview of Functional Assessment-Based Intervention</a:t>
            </a:r>
          </a:p>
          <a:p>
            <a:pPr marL="514350" indent="-514350">
              <a:buFont typeface="+mj-lt"/>
              <a:buAutoNum type="arabicPeriod"/>
            </a:pPr>
            <a:r>
              <a:rPr lang="en-US"/>
              <a:t>Preliminary Findings of Adult Learning Outcomes</a:t>
            </a:r>
          </a:p>
          <a:p>
            <a:pPr marL="971550" lvl="1" indent="-514350">
              <a:buFont typeface="+mj-lt"/>
              <a:buAutoNum type="arabicPeriod"/>
            </a:pPr>
            <a:r>
              <a:rPr lang="en-US"/>
              <a:t>Purpose &amp; Research Questions</a:t>
            </a:r>
          </a:p>
          <a:p>
            <a:pPr marL="971550" lvl="1" indent="-514350">
              <a:buFont typeface="+mj-lt"/>
              <a:buAutoNum type="arabicPeriod"/>
            </a:pPr>
            <a:r>
              <a:rPr lang="en-US"/>
              <a:t>Method</a:t>
            </a:r>
          </a:p>
          <a:p>
            <a:pPr marL="971550" lvl="1" indent="-514350">
              <a:buFont typeface="+mj-lt"/>
              <a:buAutoNum type="arabicPeriod"/>
            </a:pPr>
            <a:r>
              <a:rPr lang="en-US"/>
              <a:t>Results </a:t>
            </a:r>
          </a:p>
          <a:p>
            <a:pPr marL="971550" lvl="1" indent="-514350">
              <a:buFont typeface="+mj-lt"/>
              <a:buAutoNum type="arabicPeriod"/>
            </a:pPr>
            <a:r>
              <a:rPr lang="en-US"/>
              <a:t>Discussion</a:t>
            </a:r>
          </a:p>
          <a:p>
            <a:pPr marL="514350" indent="-514350">
              <a:buFont typeface="+mj-lt"/>
              <a:buAutoNum type="arabicPeriod"/>
            </a:pPr>
            <a:r>
              <a:rPr lang="en-US"/>
              <a:t>Future Inquiry and Next Steps</a:t>
            </a:r>
          </a:p>
          <a:p>
            <a:pPr marL="514350" indent="-514350">
              <a:buFont typeface="+mj-lt"/>
              <a:buAutoNum type="arabicPeriod"/>
            </a:pPr>
            <a:r>
              <a:rPr lang="en-US"/>
              <a:t>Question &amp; Answer</a:t>
            </a:r>
          </a:p>
        </p:txBody>
      </p:sp>
    </p:spTree>
    <p:extLst>
      <p:ext uri="{BB962C8B-B14F-4D97-AF65-F5344CB8AC3E}">
        <p14:creationId xmlns:p14="http://schemas.microsoft.com/office/powerpoint/2010/main" val="4172046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4D1A9-D1B0-669C-0D72-08D8AAF8CF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BEFBA3-B860-E0FB-B8A9-227FC8E05A53}"/>
              </a:ext>
            </a:extLst>
          </p:cNvPr>
          <p:cNvSpPr>
            <a:spLocks noGrp="1"/>
          </p:cNvSpPr>
          <p:nvPr>
            <p:ph type="title"/>
          </p:nvPr>
        </p:nvSpPr>
        <p:spPr/>
        <p:txBody>
          <a:bodyPr/>
          <a:lstStyle/>
          <a:p>
            <a:r>
              <a:rPr lang="en-US"/>
              <a:t>Results</a:t>
            </a:r>
          </a:p>
        </p:txBody>
      </p:sp>
    </p:spTree>
    <p:extLst>
      <p:ext uri="{BB962C8B-B14F-4D97-AF65-F5344CB8AC3E}">
        <p14:creationId xmlns:p14="http://schemas.microsoft.com/office/powerpoint/2010/main" val="3870505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51C0C-F12A-0718-EFAD-D48330CEAF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CF9AF7-39A9-1BAF-EADB-9BCA133A40C3}"/>
              </a:ext>
            </a:extLst>
          </p:cNvPr>
          <p:cNvSpPr>
            <a:spLocks noGrp="1"/>
          </p:cNvSpPr>
          <p:nvPr>
            <p:ph type="title"/>
          </p:nvPr>
        </p:nvSpPr>
        <p:spPr/>
        <p:txBody>
          <a:bodyPr/>
          <a:lstStyle/>
          <a:p>
            <a:r>
              <a:rPr lang="en-US"/>
              <a:t>Discussion</a:t>
            </a:r>
          </a:p>
        </p:txBody>
      </p:sp>
    </p:spTree>
    <p:extLst>
      <p:ext uri="{BB962C8B-B14F-4D97-AF65-F5344CB8AC3E}">
        <p14:creationId xmlns:p14="http://schemas.microsoft.com/office/powerpoint/2010/main" val="2249332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00BC2-ED6C-CC3B-A060-1915500D606D}"/>
              </a:ext>
            </a:extLst>
          </p:cNvPr>
          <p:cNvSpPr>
            <a:spLocks noGrp="1"/>
          </p:cNvSpPr>
          <p:nvPr>
            <p:ph type="title"/>
          </p:nvPr>
        </p:nvSpPr>
        <p:spPr/>
        <p:txBody>
          <a:bodyPr/>
          <a:lstStyle/>
          <a:p>
            <a:r>
              <a:rPr lang="en-US"/>
              <a:t>Future Inquiry and Next Steps</a:t>
            </a:r>
          </a:p>
        </p:txBody>
      </p:sp>
    </p:spTree>
    <p:extLst>
      <p:ext uri="{BB962C8B-B14F-4D97-AF65-F5344CB8AC3E}">
        <p14:creationId xmlns:p14="http://schemas.microsoft.com/office/powerpoint/2010/main" val="2162385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8E96D2-66AE-3105-DBD2-1BB421F6A5B7}"/>
              </a:ext>
            </a:extLst>
          </p:cNvPr>
          <p:cNvSpPr>
            <a:spLocks noGrp="1"/>
          </p:cNvSpPr>
          <p:nvPr>
            <p:ph type="title"/>
          </p:nvPr>
        </p:nvSpPr>
        <p:spPr/>
        <p:txBody>
          <a:bodyPr/>
          <a:lstStyle/>
          <a:p>
            <a:r>
              <a:rPr lang="en-US"/>
              <a:t>Asynchronous FABI Practice-Based Professional Learning (PBPL) Inquiry</a:t>
            </a:r>
          </a:p>
        </p:txBody>
      </p:sp>
      <p:grpSp>
        <p:nvGrpSpPr>
          <p:cNvPr id="42" name="Group 41" descr="Icon of people">
            <a:extLst>
              <a:ext uri="{FF2B5EF4-FFF2-40B4-BE49-F238E27FC236}">
                <a16:creationId xmlns:a16="http://schemas.microsoft.com/office/drawing/2014/main" id="{1DB7CD0B-0CD5-BF3C-85B6-D9F2C2F73243}"/>
              </a:ext>
            </a:extLst>
          </p:cNvPr>
          <p:cNvGrpSpPr/>
          <p:nvPr/>
        </p:nvGrpSpPr>
        <p:grpSpPr>
          <a:xfrm>
            <a:off x="1283132" y="1895821"/>
            <a:ext cx="3539593" cy="2717254"/>
            <a:chOff x="1283132" y="1895821"/>
            <a:chExt cx="3539593" cy="2717254"/>
          </a:xfrm>
        </p:grpSpPr>
        <p:pic>
          <p:nvPicPr>
            <p:cNvPr id="31" name="Graphic 30" descr="Children outline">
              <a:extLst>
                <a:ext uri="{FF2B5EF4-FFF2-40B4-BE49-F238E27FC236}">
                  <a16:creationId xmlns:a16="http://schemas.microsoft.com/office/drawing/2014/main" id="{8F2F3725-3A81-4B17-F253-46F4861B9F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9912" y="1895821"/>
              <a:ext cx="1232390" cy="1232390"/>
            </a:xfrm>
            <a:prstGeom prst="rect">
              <a:avLst/>
            </a:prstGeom>
          </p:spPr>
        </p:pic>
        <p:pic>
          <p:nvPicPr>
            <p:cNvPr id="33" name="Graphic 32" descr="Children outline">
              <a:extLst>
                <a:ext uri="{FF2B5EF4-FFF2-40B4-BE49-F238E27FC236}">
                  <a16:creationId xmlns:a16="http://schemas.microsoft.com/office/drawing/2014/main" id="{16CE4957-BF10-A089-E560-FF06DEB9B3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96759" y="1917617"/>
              <a:ext cx="1232390" cy="1232390"/>
            </a:xfrm>
            <a:prstGeom prst="rect">
              <a:avLst/>
            </a:prstGeom>
          </p:spPr>
        </p:pic>
        <p:pic>
          <p:nvPicPr>
            <p:cNvPr id="34" name="Graphic 33" descr="Children outline">
              <a:extLst>
                <a:ext uri="{FF2B5EF4-FFF2-40B4-BE49-F238E27FC236}">
                  <a16:creationId xmlns:a16="http://schemas.microsoft.com/office/drawing/2014/main" id="{A59A5655-79BC-3AE0-807D-DAE44CCE6C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83132" y="2664416"/>
              <a:ext cx="1232390" cy="1232390"/>
            </a:xfrm>
            <a:prstGeom prst="rect">
              <a:avLst/>
            </a:prstGeom>
          </p:spPr>
        </p:pic>
        <p:pic>
          <p:nvPicPr>
            <p:cNvPr id="35" name="Graphic 34" descr="Children outline">
              <a:extLst>
                <a:ext uri="{FF2B5EF4-FFF2-40B4-BE49-F238E27FC236}">
                  <a16:creationId xmlns:a16="http://schemas.microsoft.com/office/drawing/2014/main" id="{17027B31-6B37-19B4-37F7-21E86ACFEF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36734" y="2664416"/>
              <a:ext cx="1232390" cy="1232390"/>
            </a:xfrm>
            <a:prstGeom prst="rect">
              <a:avLst/>
            </a:prstGeom>
          </p:spPr>
        </p:pic>
        <p:pic>
          <p:nvPicPr>
            <p:cNvPr id="36" name="Graphic 35" descr="Children outline">
              <a:extLst>
                <a:ext uri="{FF2B5EF4-FFF2-40B4-BE49-F238E27FC236}">
                  <a16:creationId xmlns:a16="http://schemas.microsoft.com/office/drawing/2014/main" id="{B1EE8B6A-7967-8BEC-B740-E66BFAD026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0335" y="2633886"/>
              <a:ext cx="1232390" cy="1232390"/>
            </a:xfrm>
            <a:prstGeom prst="rect">
              <a:avLst/>
            </a:prstGeom>
          </p:spPr>
        </p:pic>
        <p:pic>
          <p:nvPicPr>
            <p:cNvPr id="37" name="Graphic 36" descr="Children outline">
              <a:extLst>
                <a:ext uri="{FF2B5EF4-FFF2-40B4-BE49-F238E27FC236}">
                  <a16:creationId xmlns:a16="http://schemas.microsoft.com/office/drawing/2014/main" id="{60DD9F56-C9A6-B165-9690-663979CD0E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16656" y="3358889"/>
              <a:ext cx="1232390" cy="1232390"/>
            </a:xfrm>
            <a:prstGeom prst="rect">
              <a:avLst/>
            </a:prstGeom>
          </p:spPr>
        </p:pic>
        <p:pic>
          <p:nvPicPr>
            <p:cNvPr id="38" name="Graphic 37" descr="Children outline">
              <a:extLst>
                <a:ext uri="{FF2B5EF4-FFF2-40B4-BE49-F238E27FC236}">
                  <a16:creationId xmlns:a16="http://schemas.microsoft.com/office/drawing/2014/main" id="{5FAFBE82-5113-AA63-6F0A-474D3924DB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33503" y="3380685"/>
              <a:ext cx="1232390" cy="1232390"/>
            </a:xfrm>
            <a:prstGeom prst="rect">
              <a:avLst/>
            </a:prstGeom>
          </p:spPr>
        </p:pic>
      </p:grpSp>
      <p:sp>
        <p:nvSpPr>
          <p:cNvPr id="2" name="Arrow: Right 1" descr="A red arrow pointing to the right with the word descriptive on the left side and word experimental on the right side">
            <a:extLst>
              <a:ext uri="{FF2B5EF4-FFF2-40B4-BE49-F238E27FC236}">
                <a16:creationId xmlns:a16="http://schemas.microsoft.com/office/drawing/2014/main" id="{5387035D-4019-D5AE-FC11-4399B504557C}"/>
              </a:ext>
            </a:extLst>
          </p:cNvPr>
          <p:cNvSpPr/>
          <p:nvPr/>
        </p:nvSpPr>
        <p:spPr>
          <a:xfrm>
            <a:off x="6412832" y="2664416"/>
            <a:ext cx="4765401" cy="1082842"/>
          </a:xfrm>
          <a:prstGeom prst="rightArrow">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a:t>descriptive                                              experimental</a:t>
            </a:r>
          </a:p>
        </p:txBody>
      </p:sp>
      <p:pic>
        <p:nvPicPr>
          <p:cNvPr id="13" name="Graphic 12" descr="Comment Heart outline">
            <a:extLst>
              <a:ext uri="{FF2B5EF4-FFF2-40B4-BE49-F238E27FC236}">
                <a16:creationId xmlns:a16="http://schemas.microsoft.com/office/drawing/2014/main" id="{C632B2C2-CCFC-01E0-811D-A8C4D27412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7235" y="4843753"/>
            <a:ext cx="1685067" cy="1685067"/>
          </a:xfrm>
          <a:prstGeom prst="rect">
            <a:avLst/>
          </a:prstGeom>
        </p:spPr>
      </p:pic>
      <p:pic>
        <p:nvPicPr>
          <p:cNvPr id="9" name="Graphic 8" descr="Comment Dislike outline">
            <a:extLst>
              <a:ext uri="{FF2B5EF4-FFF2-40B4-BE49-F238E27FC236}">
                <a16:creationId xmlns:a16="http://schemas.microsoft.com/office/drawing/2014/main" id="{F44145E0-8145-D27C-0DA9-8B2AF9E356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44640" y="5063557"/>
            <a:ext cx="1769796" cy="1769796"/>
          </a:xfrm>
          <a:prstGeom prst="rect">
            <a:avLst/>
          </a:prstGeom>
        </p:spPr>
      </p:pic>
      <p:grpSp>
        <p:nvGrpSpPr>
          <p:cNvPr id="41" name="Group 40" descr="A computer with the words &quot;AI&quot; crossed out">
            <a:extLst>
              <a:ext uri="{FF2B5EF4-FFF2-40B4-BE49-F238E27FC236}">
                <a16:creationId xmlns:a16="http://schemas.microsoft.com/office/drawing/2014/main" id="{E3F0D36F-D6AB-4A21-33D8-701F43AADCA5}"/>
              </a:ext>
            </a:extLst>
          </p:cNvPr>
          <p:cNvGrpSpPr/>
          <p:nvPr/>
        </p:nvGrpSpPr>
        <p:grpSpPr>
          <a:xfrm>
            <a:off x="7418685" y="4215848"/>
            <a:ext cx="2603620" cy="2603620"/>
            <a:chOff x="7418685" y="4215848"/>
            <a:chExt cx="2603620" cy="2603620"/>
          </a:xfrm>
        </p:grpSpPr>
        <p:pic>
          <p:nvPicPr>
            <p:cNvPr id="17" name="Graphic 16" descr="Monitor outline">
              <a:extLst>
                <a:ext uri="{FF2B5EF4-FFF2-40B4-BE49-F238E27FC236}">
                  <a16:creationId xmlns:a16="http://schemas.microsoft.com/office/drawing/2014/main" id="{0AAFC77D-F2AC-8BAD-8BF5-AD98A5E73F8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18685" y="4215848"/>
              <a:ext cx="2603620" cy="2603620"/>
            </a:xfrm>
            <a:prstGeom prst="rect">
              <a:avLst/>
            </a:prstGeom>
          </p:spPr>
        </p:pic>
        <p:sp>
          <p:nvSpPr>
            <p:cNvPr id="39" name="TextBox 38">
              <a:extLst>
                <a:ext uri="{FF2B5EF4-FFF2-40B4-BE49-F238E27FC236}">
                  <a16:creationId xmlns:a16="http://schemas.microsoft.com/office/drawing/2014/main" id="{5B96CE1E-B8AE-EE23-3977-147504914542}"/>
                </a:ext>
              </a:extLst>
            </p:cNvPr>
            <p:cNvSpPr txBox="1"/>
            <p:nvPr/>
          </p:nvSpPr>
          <p:spPr>
            <a:xfrm>
              <a:off x="8241632" y="5063557"/>
              <a:ext cx="1022684" cy="646331"/>
            </a:xfrm>
            <a:prstGeom prst="rect">
              <a:avLst/>
            </a:prstGeom>
            <a:noFill/>
          </p:spPr>
          <p:txBody>
            <a:bodyPr wrap="square" rtlCol="0">
              <a:spAutoFit/>
            </a:bodyPr>
            <a:lstStyle/>
            <a:p>
              <a:pPr algn="ctr"/>
              <a:r>
                <a:rPr lang="en-US" sz="3600" b="1"/>
                <a:t>AI</a:t>
              </a:r>
            </a:p>
          </p:txBody>
        </p:sp>
        <p:sp>
          <p:nvSpPr>
            <p:cNvPr id="40" name="&quot;Not Allowed&quot; Symbol 39">
              <a:extLst>
                <a:ext uri="{FF2B5EF4-FFF2-40B4-BE49-F238E27FC236}">
                  <a16:creationId xmlns:a16="http://schemas.microsoft.com/office/drawing/2014/main" id="{F834996F-CA10-AB2D-B36E-5EAFF469725E}"/>
                </a:ext>
              </a:extLst>
            </p:cNvPr>
            <p:cNvSpPr/>
            <p:nvPr/>
          </p:nvSpPr>
          <p:spPr>
            <a:xfrm>
              <a:off x="8349916" y="4932947"/>
              <a:ext cx="816628" cy="861162"/>
            </a:xfrm>
            <a:prstGeom prst="noSmoking">
              <a:avLst>
                <a:gd name="adj" fmla="val 6863"/>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98268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6B4FE-B29E-8F5F-DFEB-B8ACB6AB26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A9815B-2E39-859A-8B6B-92C41FB570D7}"/>
              </a:ext>
            </a:extLst>
          </p:cNvPr>
          <p:cNvSpPr>
            <a:spLocks noGrp="1"/>
          </p:cNvSpPr>
          <p:nvPr>
            <p:ph type="title"/>
          </p:nvPr>
        </p:nvSpPr>
        <p:spPr/>
        <p:txBody>
          <a:bodyPr>
            <a:normAutofit/>
          </a:bodyPr>
          <a:lstStyle/>
          <a:p>
            <a:r>
              <a:rPr lang="en-US"/>
              <a:t>Thank You!</a:t>
            </a:r>
          </a:p>
        </p:txBody>
      </p:sp>
      <p:pic>
        <p:nvPicPr>
          <p:cNvPr id="7" name="Picture 3" descr="Images of FABI STEP 1, FABI Step 2, FABI Step 3, FABI Step 4, and FABI Step 5 module covers.">
            <a:extLst>
              <a:ext uri="{FF2B5EF4-FFF2-40B4-BE49-F238E27FC236}">
                <a16:creationId xmlns:a16="http://schemas.microsoft.com/office/drawing/2014/main" id="{9B92F7F2-3C80-C42E-7EB6-DC9130B10BBB}"/>
              </a:ext>
            </a:extLst>
          </p:cNvPr>
          <p:cNvPicPr>
            <a:picLocks noChangeAspect="1"/>
          </p:cNvPicPr>
          <p:nvPr/>
        </p:nvPicPr>
        <p:blipFill>
          <a:blip r:embed="rId2"/>
          <a:stretch>
            <a:fillRect/>
          </a:stretch>
        </p:blipFill>
        <p:spPr>
          <a:xfrm>
            <a:off x="3178715" y="1463336"/>
            <a:ext cx="5834569" cy="1855408"/>
          </a:xfrm>
          <a:prstGeom prst="rect">
            <a:avLst/>
          </a:prstGeom>
        </p:spPr>
      </p:pic>
      <p:pic>
        <p:nvPicPr>
          <p:cNvPr id="8" name="Picture 1" descr="Screenshot of the Ci3T website on the Functional Assessment-Based Interventions tab">
            <a:extLst>
              <a:ext uri="{FF2B5EF4-FFF2-40B4-BE49-F238E27FC236}">
                <a16:creationId xmlns:a16="http://schemas.microsoft.com/office/drawing/2014/main" id="{25B76BC8-17A0-89DA-63CF-696C855B2F3D}"/>
              </a:ext>
            </a:extLst>
          </p:cNvPr>
          <p:cNvPicPr>
            <a:picLocks noChangeAspect="1"/>
          </p:cNvPicPr>
          <p:nvPr/>
        </p:nvPicPr>
        <p:blipFill>
          <a:blip r:embed="rId3"/>
          <a:stretch>
            <a:fillRect/>
          </a:stretch>
        </p:blipFill>
        <p:spPr>
          <a:xfrm>
            <a:off x="1681461" y="3539256"/>
            <a:ext cx="4858234" cy="2953619"/>
          </a:xfrm>
          <a:prstGeom prst="rect">
            <a:avLst/>
          </a:prstGeom>
          <a:ln>
            <a:solidFill>
              <a:schemeClr val="tx1"/>
            </a:solidFill>
          </a:ln>
        </p:spPr>
      </p:pic>
      <p:pic>
        <p:nvPicPr>
          <p:cNvPr id="9" name="Picture 2" descr="Functional Assessment-Based Intervention: Effective Individualized Support for Students textbook cover">
            <a:extLst>
              <a:ext uri="{FF2B5EF4-FFF2-40B4-BE49-F238E27FC236}">
                <a16:creationId xmlns:a16="http://schemas.microsoft.com/office/drawing/2014/main" id="{0980F684-7F5B-855B-FA2D-FA350AEA04F7}"/>
              </a:ext>
            </a:extLst>
          </p:cNvPr>
          <p:cNvPicPr>
            <a:picLocks noChangeAspect="1"/>
          </p:cNvPicPr>
          <p:nvPr/>
        </p:nvPicPr>
        <p:blipFill>
          <a:blip r:embed="rId4"/>
          <a:stretch>
            <a:fillRect/>
          </a:stretch>
        </p:blipFill>
        <p:spPr>
          <a:xfrm>
            <a:off x="7480919" y="3539256"/>
            <a:ext cx="2250376" cy="2953619"/>
          </a:xfrm>
          <a:prstGeom prst="rect">
            <a:avLst/>
          </a:prstGeom>
          <a:ln>
            <a:solidFill>
              <a:schemeClr val="tx1"/>
            </a:solidFill>
          </a:ln>
        </p:spPr>
      </p:pic>
    </p:spTree>
    <p:extLst>
      <p:ext uri="{BB962C8B-B14F-4D97-AF65-F5344CB8AC3E}">
        <p14:creationId xmlns:p14="http://schemas.microsoft.com/office/powerpoint/2010/main" val="2465910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A89E-0351-C708-0B6A-A0C33F254A4B}"/>
              </a:ext>
            </a:extLst>
          </p:cNvPr>
          <p:cNvSpPr>
            <a:spLocks noGrp="1"/>
          </p:cNvSpPr>
          <p:nvPr>
            <p:ph type="title"/>
          </p:nvPr>
        </p:nvSpPr>
        <p:spPr/>
        <p:txBody>
          <a:bodyPr>
            <a:normAutofit/>
          </a:bodyPr>
          <a:lstStyle/>
          <a:p>
            <a:r>
              <a:rPr lang="en-US"/>
              <a:t>Overview of Functional Assessment-Based Intervention</a:t>
            </a:r>
          </a:p>
        </p:txBody>
      </p:sp>
    </p:spTree>
    <p:extLst>
      <p:ext uri="{BB962C8B-B14F-4D97-AF65-F5344CB8AC3E}">
        <p14:creationId xmlns:p14="http://schemas.microsoft.com/office/powerpoint/2010/main" val="111580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B508C06-71DE-9051-3BC9-C58895032E19}"/>
              </a:ext>
            </a:extLst>
          </p:cNvPr>
          <p:cNvSpPr>
            <a:spLocks noGrp="1"/>
          </p:cNvSpPr>
          <p:nvPr>
            <p:ph type="title"/>
          </p:nvPr>
        </p:nvSpPr>
        <p:spPr/>
        <p:txBody>
          <a:bodyPr/>
          <a:lstStyle/>
          <a:p>
            <a:r>
              <a:rPr lang="en-US"/>
              <a:t>What is Functional Assessment-Based Intervention (FABI)?</a:t>
            </a:r>
          </a:p>
        </p:txBody>
      </p:sp>
      <p:sp>
        <p:nvSpPr>
          <p:cNvPr id="6" name="Content Placeholder 1">
            <a:extLst>
              <a:ext uri="{FF2B5EF4-FFF2-40B4-BE49-F238E27FC236}">
                <a16:creationId xmlns:a16="http://schemas.microsoft.com/office/drawing/2014/main" id="{720AF2FD-B585-1276-2B81-5D8CFB741388}"/>
              </a:ext>
            </a:extLst>
          </p:cNvPr>
          <p:cNvSpPr>
            <a:spLocks noGrp="1"/>
          </p:cNvSpPr>
          <p:nvPr>
            <p:ph idx="1"/>
          </p:nvPr>
        </p:nvSpPr>
        <p:spPr>
          <a:xfrm>
            <a:off x="838200" y="1825625"/>
            <a:ext cx="6412832" cy="4351338"/>
          </a:xfrm>
        </p:spPr>
        <p:txBody>
          <a:bodyPr>
            <a:normAutofit/>
          </a:bodyPr>
          <a:lstStyle/>
          <a:p>
            <a:r>
              <a:rPr lang="en-US">
                <a:solidFill>
                  <a:srgbClr val="333333"/>
                </a:solidFill>
              </a:rPr>
              <a:t>Five-step, team-based, manualized process d</a:t>
            </a:r>
            <a:r>
              <a:rPr lang="en-US" b="0" i="0" u="none" strike="noStrike">
                <a:solidFill>
                  <a:srgbClr val="333333"/>
                </a:solidFill>
                <a:effectLst/>
              </a:rPr>
              <a:t>eveloped by Umbreit and colleagues (2004, 2007, 2024)</a:t>
            </a:r>
          </a:p>
          <a:p>
            <a:r>
              <a:rPr lang="en-US" b="0" i="0" u="none" strike="noStrike">
                <a:solidFill>
                  <a:srgbClr val="333333"/>
                </a:solidFill>
                <a:effectLst/>
              </a:rPr>
              <a:t>Customized intervention designed for each student based on the reasons </a:t>
            </a:r>
            <a:r>
              <a:rPr lang="en-US" b="0" i="1" u="none" strike="noStrike">
                <a:solidFill>
                  <a:srgbClr val="333333"/>
                </a:solidFill>
                <a:effectLst/>
              </a:rPr>
              <a:t>why</a:t>
            </a:r>
            <a:r>
              <a:rPr lang="en-US" b="0" i="0" u="none" strike="noStrike">
                <a:solidFill>
                  <a:srgbClr val="333333"/>
                </a:solidFill>
                <a:effectLst/>
              </a:rPr>
              <a:t> a particular concerning behavior is occurring</a:t>
            </a:r>
          </a:p>
          <a:p>
            <a:r>
              <a:rPr lang="en-US" b="0" i="0" u="none" strike="noStrike">
                <a:solidFill>
                  <a:srgbClr val="333333"/>
                </a:solidFill>
                <a:effectLst/>
              </a:rPr>
              <a:t>Grounded in applied behavior analytic (ABA) principles (e.g., reinforcement, antecedent, consequenc</a:t>
            </a:r>
            <a:r>
              <a:rPr lang="en-US">
                <a:solidFill>
                  <a:srgbClr val="333333"/>
                </a:solidFill>
              </a:rPr>
              <a:t>e)</a:t>
            </a:r>
            <a:endParaRPr lang="en-US" b="0" i="0" u="none" strike="noStrike">
              <a:solidFill>
                <a:srgbClr val="333333"/>
              </a:solidFill>
              <a:effectLst/>
            </a:endParaRPr>
          </a:p>
        </p:txBody>
      </p:sp>
      <p:pic>
        <p:nvPicPr>
          <p:cNvPr id="3074" name="Picture 2" descr="Infographic: 5 Steps to Design, Implement, and Evaluate FABI">
            <a:extLst>
              <a:ext uri="{FF2B5EF4-FFF2-40B4-BE49-F238E27FC236}">
                <a16:creationId xmlns:a16="http://schemas.microsoft.com/office/drawing/2014/main" id="{236B5301-F6C4-81F9-08AF-8CA952630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328" y="1825625"/>
            <a:ext cx="3349109" cy="43343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6CE45302-A92A-4571-9091-E0C98864E17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21568" y="0"/>
            <a:ext cx="1170432" cy="1828800"/>
          </a:xfrm>
          <a:prstGeom prst="rect">
            <a:avLst/>
          </a:prstGeom>
        </p:spPr>
      </p:pic>
    </p:spTree>
    <p:extLst>
      <p:ext uri="{BB962C8B-B14F-4D97-AF65-F5344CB8AC3E}">
        <p14:creationId xmlns:p14="http://schemas.microsoft.com/office/powerpoint/2010/main" val="1235318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8B8C3-95F8-992B-C63D-CED156A0F33D}"/>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79C0A115-8AF2-8406-0CF8-2805C015E09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5 Steps to Design, Implement, and Evaluate FABI 1</a:t>
            </a:r>
          </a:p>
        </p:txBody>
      </p:sp>
      <p:pic>
        <p:nvPicPr>
          <p:cNvPr id="3074" name="Picture 1" descr="Infographic: 5 Steps to Design, Implement, and Evaluate FABI. Step 1. Identify students who may need a functional assessment-based intervention. Teams use schoolwide data (e.g., behavior and academic screening, office discipline referrals, academic data) to determine which students may benefit from this intensive Tier 3 intervention. Step 2. Conduction the Functional Assessment. Data are collected through informal classroom observations, teacher interviews, rating scales, and direct observation (A-B-C data collection). Target and replacement behaviors are operationally defined. Data from the functional assessment are organized using the Function Matrix and a hypothesis statement is written to clarify the function of the student's behavior (e.g., access or avoid attention, tangibles, activities, or sensory)">
            <a:extLst>
              <a:ext uri="{FF2B5EF4-FFF2-40B4-BE49-F238E27FC236}">
                <a16:creationId xmlns:a16="http://schemas.microsoft.com/office/drawing/2014/main" id="{C4C67164-7551-1A18-4AB6-3E6799760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383" y="454023"/>
            <a:ext cx="9559635" cy="123719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5F14E175-09F4-71CB-A665-4B79104F926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21568" y="0"/>
            <a:ext cx="1170432" cy="1828800"/>
          </a:xfrm>
          <a:prstGeom prst="rect">
            <a:avLst/>
          </a:prstGeom>
        </p:spPr>
      </p:pic>
    </p:spTree>
    <p:extLst>
      <p:ext uri="{BB962C8B-B14F-4D97-AF65-F5344CB8AC3E}">
        <p14:creationId xmlns:p14="http://schemas.microsoft.com/office/powerpoint/2010/main" val="3319912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07065-AC4F-0CDB-AD1C-25F50BF68257}"/>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D12EEA48-E559-32E8-3B2F-AE1192AA5DF1}"/>
              </a:ext>
            </a:extLst>
          </p:cNvPr>
          <p:cNvSpPr txBox="1">
            <a:spLocks noGrp="1"/>
          </p:cNvSpPr>
          <p:nvPr>
            <p:ph type="title" idx="4294967295"/>
          </p:nvPr>
        </p:nvSpPr>
        <p:spPr>
          <a:xfrm>
            <a:off x="838200" y="-1325563"/>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b="1" kern="1200" spc="-15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150" normalizeH="0" baseline="0" noProof="0">
                <a:ln>
                  <a:noFill/>
                </a:ln>
                <a:solidFill>
                  <a:schemeClr val="tx1"/>
                </a:solidFill>
                <a:effectLst/>
                <a:uLnTx/>
                <a:uFillTx/>
                <a:latin typeface="+mj-lt"/>
                <a:ea typeface="+mj-ea"/>
                <a:cs typeface="+mj-cs"/>
              </a:rPr>
              <a:t>5 Steps to Design, Implement, and Evaluate FABI 2</a:t>
            </a:r>
          </a:p>
        </p:txBody>
      </p:sp>
      <p:pic>
        <p:nvPicPr>
          <p:cNvPr id="3074" name="Picture 1" descr="Infographic: FABI steps. Step 3. Collecting Baseline Data. Teams select a behavior measurement system (e.g., momentary time sampling). Baseline data (about 5 observations) are graphed and monitored to inform phase change decisions. Step 4. Designing the Functional Assessment-Based Intervention. Use the Function-Based Intervention Decision Model to select an intervention method: Method 1: Teach the replacement behavior. Method 2: Adjust the Environment. Method 3: Shift the contingencies. Method 1 and 2: Teach the  replacement behavior and adjust the environment. Step 5. Testing the intervention. Implement and evaluate the intervention with an emphasis on: Student outcome, treatment integrity and social validity.">
            <a:extLst>
              <a:ext uri="{FF2B5EF4-FFF2-40B4-BE49-F238E27FC236}">
                <a16:creationId xmlns:a16="http://schemas.microsoft.com/office/drawing/2014/main" id="{3888A37B-441E-25E8-1FF1-08DE07B13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383" y="-5725102"/>
            <a:ext cx="9559635" cy="123719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38A3534A-AD0A-4FE0-3208-C65B68E11D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21568" y="0"/>
            <a:ext cx="1170432" cy="1828800"/>
          </a:xfrm>
          <a:prstGeom prst="rect">
            <a:avLst/>
          </a:prstGeom>
        </p:spPr>
      </p:pic>
    </p:spTree>
    <p:extLst>
      <p:ext uri="{BB962C8B-B14F-4D97-AF65-F5344CB8AC3E}">
        <p14:creationId xmlns:p14="http://schemas.microsoft.com/office/powerpoint/2010/main" val="3433740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FF500-DFF9-E859-5FCB-B57A157EAA57}"/>
              </a:ext>
            </a:extLst>
          </p:cNvPr>
          <p:cNvSpPr>
            <a:spLocks noGrp="1"/>
          </p:cNvSpPr>
          <p:nvPr>
            <p:ph type="title"/>
          </p:nvPr>
        </p:nvSpPr>
        <p:spPr/>
        <p:txBody>
          <a:bodyPr>
            <a:normAutofit/>
          </a:bodyPr>
          <a:lstStyle/>
          <a:p>
            <a:r>
              <a:rPr lang="en-US"/>
              <a:t>What are Potential Benefits of FABI?</a:t>
            </a:r>
          </a:p>
        </p:txBody>
      </p:sp>
      <p:pic>
        <p:nvPicPr>
          <p:cNvPr id="9" name="Picture 8" descr="FABI Step 1 Implementation Checklist">
            <a:extLst>
              <a:ext uri="{FF2B5EF4-FFF2-40B4-BE49-F238E27FC236}">
                <a16:creationId xmlns:a16="http://schemas.microsoft.com/office/drawing/2014/main" id="{420EF601-0900-74BA-ABA0-55A8CF94B28A}"/>
              </a:ext>
            </a:extLst>
          </p:cNvPr>
          <p:cNvPicPr>
            <a:picLocks noChangeAspect="1"/>
          </p:cNvPicPr>
          <p:nvPr/>
        </p:nvPicPr>
        <p:blipFill>
          <a:blip r:embed="rId3"/>
          <a:stretch>
            <a:fillRect/>
          </a:stretch>
        </p:blipFill>
        <p:spPr>
          <a:xfrm>
            <a:off x="1050791" y="1715096"/>
            <a:ext cx="2232250" cy="2887579"/>
          </a:xfrm>
          <a:prstGeom prst="rect">
            <a:avLst/>
          </a:prstGeom>
          <a:ln>
            <a:solidFill>
              <a:schemeClr val="tx1"/>
            </a:solidFill>
          </a:ln>
        </p:spPr>
      </p:pic>
      <p:pic>
        <p:nvPicPr>
          <p:cNvPr id="11" name="Picture 10" descr="FABI Step 2 Implementation Checklist">
            <a:extLst>
              <a:ext uri="{FF2B5EF4-FFF2-40B4-BE49-F238E27FC236}">
                <a16:creationId xmlns:a16="http://schemas.microsoft.com/office/drawing/2014/main" id="{870886FD-025D-B3A2-DC77-68C54C2B1620}"/>
              </a:ext>
            </a:extLst>
          </p:cNvPr>
          <p:cNvPicPr>
            <a:picLocks noChangeAspect="1"/>
          </p:cNvPicPr>
          <p:nvPr/>
        </p:nvPicPr>
        <p:blipFill>
          <a:blip r:embed="rId4"/>
          <a:stretch>
            <a:fillRect/>
          </a:stretch>
        </p:blipFill>
        <p:spPr>
          <a:xfrm>
            <a:off x="1513597" y="2358784"/>
            <a:ext cx="2232250" cy="2887579"/>
          </a:xfrm>
          <a:prstGeom prst="rect">
            <a:avLst/>
          </a:prstGeom>
          <a:ln>
            <a:solidFill>
              <a:schemeClr val="tx1"/>
            </a:solidFill>
          </a:ln>
        </p:spPr>
      </p:pic>
      <p:pic>
        <p:nvPicPr>
          <p:cNvPr id="13" name="Picture 12" descr="FABI Step 3 Implementation Checklist">
            <a:extLst>
              <a:ext uri="{FF2B5EF4-FFF2-40B4-BE49-F238E27FC236}">
                <a16:creationId xmlns:a16="http://schemas.microsoft.com/office/drawing/2014/main" id="{EA1AA622-DDEA-D3D9-91C9-1AB50BEC5B87}"/>
              </a:ext>
            </a:extLst>
          </p:cNvPr>
          <p:cNvPicPr>
            <a:picLocks noChangeAspect="1"/>
          </p:cNvPicPr>
          <p:nvPr/>
        </p:nvPicPr>
        <p:blipFill>
          <a:blip r:embed="rId5"/>
          <a:stretch>
            <a:fillRect/>
          </a:stretch>
        </p:blipFill>
        <p:spPr>
          <a:xfrm>
            <a:off x="2129461" y="2930285"/>
            <a:ext cx="2138973" cy="2766919"/>
          </a:xfrm>
          <a:prstGeom prst="rect">
            <a:avLst/>
          </a:prstGeom>
          <a:ln>
            <a:solidFill>
              <a:schemeClr val="tx1"/>
            </a:solidFill>
          </a:ln>
        </p:spPr>
      </p:pic>
      <p:pic>
        <p:nvPicPr>
          <p:cNvPr id="7" name="Graphic 6" descr="Meeting outline">
            <a:extLst>
              <a:ext uri="{FF2B5EF4-FFF2-40B4-BE49-F238E27FC236}">
                <a16:creationId xmlns:a16="http://schemas.microsoft.com/office/drawing/2014/main" id="{689E2B67-669B-44F1-8C3F-8D85D0D082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00205" y="2279501"/>
            <a:ext cx="2826940" cy="2826940"/>
          </a:xfrm>
          <a:prstGeom prst="rect">
            <a:avLst/>
          </a:prstGeom>
        </p:spPr>
      </p:pic>
      <p:pic>
        <p:nvPicPr>
          <p:cNvPr id="5" name="Picture 4" descr="Screenshot of document titled Using Functional Behavioral Assessments to Create Supportive Learning Environments released by the Office of Special Education and Rehabilitative Services (OSERS) and Office of Elementary and Secondary Education (OESE) ">
            <a:extLst>
              <a:ext uri="{FF2B5EF4-FFF2-40B4-BE49-F238E27FC236}">
                <a16:creationId xmlns:a16="http://schemas.microsoft.com/office/drawing/2014/main" id="{3129C5F7-90FD-11B1-BF3E-9012FA90727B}"/>
              </a:ext>
            </a:extLst>
          </p:cNvPr>
          <p:cNvPicPr>
            <a:picLocks noChangeAspect="1"/>
          </p:cNvPicPr>
          <p:nvPr/>
        </p:nvPicPr>
        <p:blipFill>
          <a:blip r:embed="rId8"/>
          <a:srcRect l="4182" t="2294" r="3116" b="3869"/>
          <a:stretch>
            <a:fillRect/>
          </a:stretch>
        </p:blipFill>
        <p:spPr>
          <a:xfrm>
            <a:off x="8683736" y="1992416"/>
            <a:ext cx="2457473" cy="3212433"/>
          </a:xfrm>
          <a:prstGeom prst="rect">
            <a:avLst/>
          </a:prstGeom>
          <a:ln>
            <a:noFill/>
          </a:ln>
        </p:spPr>
      </p:pic>
      <p:sp>
        <p:nvSpPr>
          <p:cNvPr id="14" name="Rectangle: Rounded Corners 13" descr="Blue text box with content: Potentially evidence-based practice (Sarasin et al., 2025) &#10;">
            <a:extLst>
              <a:ext uri="{FF2B5EF4-FFF2-40B4-BE49-F238E27FC236}">
                <a16:creationId xmlns:a16="http://schemas.microsoft.com/office/drawing/2014/main" id="{19FDFA4F-810A-F55F-9F0E-A2151C07F712}"/>
              </a:ext>
            </a:extLst>
          </p:cNvPr>
          <p:cNvSpPr/>
          <p:nvPr/>
        </p:nvSpPr>
        <p:spPr>
          <a:xfrm>
            <a:off x="1918320" y="5917864"/>
            <a:ext cx="8590710" cy="701682"/>
          </a:xfrm>
          <a:prstGeom prst="roundRect">
            <a:avLst/>
          </a:prstGeom>
          <a:ln>
            <a:solidFill>
              <a:schemeClr val="bg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2400" i="1"/>
              <a:t>Potentially evidence-based practice </a:t>
            </a:r>
            <a:r>
              <a:rPr lang="en-US" sz="2400"/>
              <a:t>(Sarasin et al., 2025) </a:t>
            </a:r>
          </a:p>
        </p:txBody>
      </p:sp>
    </p:spTree>
    <p:extLst>
      <p:ext uri="{BB962C8B-B14F-4D97-AF65-F5344CB8AC3E}">
        <p14:creationId xmlns:p14="http://schemas.microsoft.com/office/powerpoint/2010/main" val="3573893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305CC-0BA4-E0EE-FE3F-22926F86A8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51868A-5E99-C839-A6BC-85C12DFD49A6}"/>
              </a:ext>
            </a:extLst>
          </p:cNvPr>
          <p:cNvSpPr>
            <a:spLocks noGrp="1"/>
          </p:cNvSpPr>
          <p:nvPr>
            <p:ph type="title"/>
          </p:nvPr>
        </p:nvSpPr>
        <p:spPr/>
        <p:txBody>
          <a:bodyPr/>
          <a:lstStyle/>
          <a:p>
            <a:r>
              <a:rPr lang="en-US"/>
              <a:t>Preliminary Findings of Adult Learning Outcomes</a:t>
            </a:r>
          </a:p>
        </p:txBody>
      </p:sp>
      <p:sp>
        <p:nvSpPr>
          <p:cNvPr id="3" name="Text Placeholder 2">
            <a:extLst>
              <a:ext uri="{FF2B5EF4-FFF2-40B4-BE49-F238E27FC236}">
                <a16:creationId xmlns:a16="http://schemas.microsoft.com/office/drawing/2014/main" id="{387B600F-288D-2855-BAC7-2673927EA0FE}"/>
              </a:ext>
            </a:extLst>
          </p:cNvPr>
          <p:cNvSpPr>
            <a:spLocks noGrp="1"/>
          </p:cNvSpPr>
          <p:nvPr>
            <p:ph type="body" idx="1"/>
          </p:nvPr>
        </p:nvSpPr>
        <p:spPr/>
        <p:txBody>
          <a:bodyPr/>
          <a:lstStyle/>
          <a:p>
            <a:r>
              <a:rPr lang="en-US"/>
              <a:t>Purpose and Research Questions</a:t>
            </a:r>
          </a:p>
        </p:txBody>
      </p:sp>
    </p:spTree>
    <p:extLst>
      <p:ext uri="{BB962C8B-B14F-4D97-AF65-F5344CB8AC3E}">
        <p14:creationId xmlns:p14="http://schemas.microsoft.com/office/powerpoint/2010/main" val="473529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B4F77-1BDC-00F2-12BA-4BF070892A02}"/>
              </a:ext>
            </a:extLst>
          </p:cNvPr>
          <p:cNvSpPr>
            <a:spLocks noGrp="1"/>
          </p:cNvSpPr>
          <p:nvPr>
            <p:ph type="title"/>
          </p:nvPr>
        </p:nvSpPr>
        <p:spPr/>
        <p:txBody>
          <a:bodyPr>
            <a:normAutofit/>
          </a:bodyPr>
          <a:lstStyle/>
          <a:p>
            <a:r>
              <a:rPr lang="en-US"/>
              <a:t>In-Person FABI Practice-Based Professional Learning (PBPL) Inquiry</a:t>
            </a:r>
          </a:p>
        </p:txBody>
      </p:sp>
      <p:pic>
        <p:nvPicPr>
          <p:cNvPr id="5" name="Picture 4" descr="Lane et al. (2015)">
            <a:extLst>
              <a:ext uri="{FF2B5EF4-FFF2-40B4-BE49-F238E27FC236}">
                <a16:creationId xmlns:a16="http://schemas.microsoft.com/office/drawing/2014/main" id="{1456650D-91A3-1F8F-2460-7C4F7F6C56C9}"/>
              </a:ext>
            </a:extLst>
          </p:cNvPr>
          <p:cNvPicPr>
            <a:picLocks noChangeAspect="1"/>
          </p:cNvPicPr>
          <p:nvPr/>
        </p:nvPicPr>
        <p:blipFill>
          <a:blip r:embed="rId2"/>
          <a:stretch>
            <a:fillRect/>
          </a:stretch>
        </p:blipFill>
        <p:spPr>
          <a:xfrm>
            <a:off x="838200" y="2267992"/>
            <a:ext cx="1719201" cy="2856028"/>
          </a:xfrm>
          <a:prstGeom prst="rect">
            <a:avLst/>
          </a:prstGeom>
          <a:ln>
            <a:solidFill>
              <a:schemeClr val="tx1"/>
            </a:solidFill>
          </a:ln>
        </p:spPr>
      </p:pic>
      <p:pic>
        <p:nvPicPr>
          <p:cNvPr id="7" name="Picture 6" descr="Oakes et al. (2018)">
            <a:extLst>
              <a:ext uri="{FF2B5EF4-FFF2-40B4-BE49-F238E27FC236}">
                <a16:creationId xmlns:a16="http://schemas.microsoft.com/office/drawing/2014/main" id="{B9D04917-8DCE-8A06-51DB-56A7CC05B152}"/>
              </a:ext>
            </a:extLst>
          </p:cNvPr>
          <p:cNvPicPr>
            <a:picLocks noChangeAspect="1"/>
          </p:cNvPicPr>
          <p:nvPr/>
        </p:nvPicPr>
        <p:blipFill>
          <a:blip r:embed="rId3"/>
          <a:stretch>
            <a:fillRect/>
          </a:stretch>
        </p:blipFill>
        <p:spPr>
          <a:xfrm>
            <a:off x="2837166" y="2267992"/>
            <a:ext cx="1719201" cy="2858763"/>
          </a:xfrm>
          <a:prstGeom prst="rect">
            <a:avLst/>
          </a:prstGeom>
          <a:ln>
            <a:solidFill>
              <a:schemeClr val="tx1"/>
            </a:solidFill>
          </a:ln>
        </p:spPr>
      </p:pic>
      <p:pic>
        <p:nvPicPr>
          <p:cNvPr id="11" name="Picture 10" descr="Hirsch et al. (2020)">
            <a:extLst>
              <a:ext uri="{FF2B5EF4-FFF2-40B4-BE49-F238E27FC236}">
                <a16:creationId xmlns:a16="http://schemas.microsoft.com/office/drawing/2014/main" id="{CDD680CE-59ED-3C8A-F6FF-F355B8E963E7}"/>
              </a:ext>
            </a:extLst>
          </p:cNvPr>
          <p:cNvPicPr>
            <a:picLocks noChangeAspect="1"/>
          </p:cNvPicPr>
          <p:nvPr/>
        </p:nvPicPr>
        <p:blipFill>
          <a:blip r:embed="rId4"/>
          <a:stretch>
            <a:fillRect/>
          </a:stretch>
        </p:blipFill>
        <p:spPr>
          <a:xfrm>
            <a:off x="4836132" y="2267993"/>
            <a:ext cx="1882578" cy="2856028"/>
          </a:xfrm>
          <a:prstGeom prst="rect">
            <a:avLst/>
          </a:prstGeom>
          <a:ln>
            <a:solidFill>
              <a:schemeClr val="tx1"/>
            </a:solidFill>
          </a:ln>
        </p:spPr>
      </p:pic>
      <p:pic>
        <p:nvPicPr>
          <p:cNvPr id="14" name="Picture 13" descr="Oakes (2022)">
            <a:extLst>
              <a:ext uri="{FF2B5EF4-FFF2-40B4-BE49-F238E27FC236}">
                <a16:creationId xmlns:a16="http://schemas.microsoft.com/office/drawing/2014/main" id="{224FCC88-F86F-E556-C0AA-55FD2A6CFEA3}"/>
              </a:ext>
            </a:extLst>
          </p:cNvPr>
          <p:cNvPicPr>
            <a:picLocks noChangeAspect="1"/>
          </p:cNvPicPr>
          <p:nvPr/>
        </p:nvPicPr>
        <p:blipFill>
          <a:blip r:embed="rId5"/>
          <a:stretch>
            <a:fillRect/>
          </a:stretch>
        </p:blipFill>
        <p:spPr>
          <a:xfrm>
            <a:off x="6998475" y="2267992"/>
            <a:ext cx="2074992" cy="2856028"/>
          </a:xfrm>
          <a:prstGeom prst="rect">
            <a:avLst/>
          </a:prstGeom>
          <a:ln>
            <a:solidFill>
              <a:schemeClr val="tx1"/>
            </a:solidFill>
          </a:ln>
        </p:spPr>
      </p:pic>
      <p:pic>
        <p:nvPicPr>
          <p:cNvPr id="12" name="Picture 11" descr="Common et al. (2022)">
            <a:extLst>
              <a:ext uri="{FF2B5EF4-FFF2-40B4-BE49-F238E27FC236}">
                <a16:creationId xmlns:a16="http://schemas.microsoft.com/office/drawing/2014/main" id="{E409FA71-B988-6E5C-766E-CD800B30AA32}"/>
              </a:ext>
            </a:extLst>
          </p:cNvPr>
          <p:cNvPicPr>
            <a:picLocks noChangeAspect="1"/>
          </p:cNvPicPr>
          <p:nvPr/>
        </p:nvPicPr>
        <p:blipFill>
          <a:blip r:embed="rId6"/>
          <a:stretch>
            <a:fillRect/>
          </a:stretch>
        </p:blipFill>
        <p:spPr>
          <a:xfrm>
            <a:off x="9354834" y="2267992"/>
            <a:ext cx="2120536" cy="2856028"/>
          </a:xfrm>
          <a:prstGeom prst="rect">
            <a:avLst/>
          </a:prstGeom>
          <a:ln>
            <a:solidFill>
              <a:schemeClr val="tx1"/>
            </a:solidFill>
          </a:ln>
        </p:spPr>
      </p:pic>
      <p:sp>
        <p:nvSpPr>
          <p:cNvPr id="15" name="Arrow: Right 14" descr="A red arrow pointing to the right with the word descriptive on the left side and word experimental on the right side">
            <a:extLst>
              <a:ext uri="{FF2B5EF4-FFF2-40B4-BE49-F238E27FC236}">
                <a16:creationId xmlns:a16="http://schemas.microsoft.com/office/drawing/2014/main" id="{A7037A39-E468-5854-745C-DA52F18AF8BC}"/>
              </a:ext>
            </a:extLst>
          </p:cNvPr>
          <p:cNvSpPr/>
          <p:nvPr/>
        </p:nvSpPr>
        <p:spPr>
          <a:xfrm>
            <a:off x="2000250" y="5218724"/>
            <a:ext cx="8489950" cy="903287"/>
          </a:xfrm>
          <a:prstGeom prst="rightArrow">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a:t>descriptive                                              experimental</a:t>
            </a:r>
          </a:p>
        </p:txBody>
      </p:sp>
    </p:spTree>
    <p:extLst>
      <p:ext uri="{BB962C8B-B14F-4D97-AF65-F5344CB8AC3E}">
        <p14:creationId xmlns:p14="http://schemas.microsoft.com/office/powerpoint/2010/main" val="2466873226"/>
      </p:ext>
    </p:extLst>
  </p:cSld>
  <p:clrMapOvr>
    <a:masterClrMapping/>
  </p:clrMapOvr>
</p:sld>
</file>

<file path=ppt/theme/theme1.xml><?xml version="1.0" encoding="utf-8"?>
<a:theme xmlns:a="http://schemas.openxmlformats.org/drawingml/2006/main" name="Ci3T">
  <a:themeElements>
    <a:clrScheme name="Ci3T">
      <a:dk1>
        <a:sysClr val="windowText" lastClr="000000"/>
      </a:dk1>
      <a:lt1>
        <a:sysClr val="window" lastClr="FFFFFF"/>
      </a:lt1>
      <a:dk2>
        <a:srgbClr val="283375"/>
      </a:dk2>
      <a:lt2>
        <a:srgbClr val="B3B3B3"/>
      </a:lt2>
      <a:accent1>
        <a:srgbClr val="37B34A"/>
      </a:accent1>
      <a:accent2>
        <a:srgbClr val="FFF100"/>
      </a:accent2>
      <a:accent3>
        <a:srgbClr val="EC1C24"/>
      </a:accent3>
      <a:accent4>
        <a:srgbClr val="4D4D4D"/>
      </a:accent4>
      <a:accent5>
        <a:srgbClr val="2F4E6D"/>
      </a:accent5>
      <a:accent6>
        <a:srgbClr val="356D3C"/>
      </a:accent6>
      <a:hlink>
        <a:srgbClr val="283375"/>
      </a:hlink>
      <a:folHlink>
        <a:srgbClr val="4D4D4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318368a-e051-4120-b782-b8f83150f24c">
      <Terms xmlns="http://schemas.microsoft.com/office/infopath/2007/PartnerControls"/>
    </lcf76f155ced4ddcb4097134ff3c332f>
    <TaxCatchAll xmlns="f9e924d8-64f0-44e1-941a-d1c0bfcaccf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43E7070AE64E43BAE61DF1DE8B0501" ma:contentTypeVersion="17" ma:contentTypeDescription="Create a new document." ma:contentTypeScope="" ma:versionID="a2c715ee8c95f1ef97ddb7f87969dcea">
  <xsd:schema xmlns:xsd="http://www.w3.org/2001/XMLSchema" xmlns:xs="http://www.w3.org/2001/XMLSchema" xmlns:p="http://schemas.microsoft.com/office/2006/metadata/properties" xmlns:ns2="4318368a-e051-4120-b782-b8f83150f24c" xmlns:ns3="f9e924d8-64f0-44e1-941a-d1c0bfcaccf4" targetNamespace="http://schemas.microsoft.com/office/2006/metadata/properties" ma:root="true" ma:fieldsID="9eac74c94ea1c247ac9521ee581bf4ea" ns2:_="" ns3:_="">
    <xsd:import namespace="4318368a-e051-4120-b782-b8f83150f24c"/>
    <xsd:import namespace="f9e924d8-64f0-44e1-941a-d1c0bfcaccf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8368a-e051-4120-b782-b8f83150f2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c2c5899-478d-4689-af14-80570c5f1cc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e924d8-64f0-44e1-941a-d1c0bfcaccf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de3c441-0ace-4f90-ba1a-4990169dc477}" ma:internalName="TaxCatchAll" ma:showField="CatchAllData" ma:web="f9e924d8-64f0-44e1-941a-d1c0bfcacc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26BB86-3058-4B62-9359-AB4569624D22}">
  <ds:schemaRefs>
    <ds:schemaRef ds:uri="http://purl.org/dc/terms/"/>
    <ds:schemaRef ds:uri="http://purl.org/dc/elements/1.1/"/>
    <ds:schemaRef ds:uri="4318368a-e051-4120-b782-b8f83150f24c"/>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f9e924d8-64f0-44e1-941a-d1c0bfcaccf4"/>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7474D2C8-E307-4709-A85A-8308F1CF43A8}">
  <ds:schemaRefs>
    <ds:schemaRef ds:uri="http://schemas.microsoft.com/sharepoint/v3/contenttype/forms"/>
  </ds:schemaRefs>
</ds:datastoreItem>
</file>

<file path=customXml/itemProps3.xml><?xml version="1.0" encoding="utf-8"?>
<ds:datastoreItem xmlns:ds="http://schemas.openxmlformats.org/officeDocument/2006/customXml" ds:itemID="{E58B0095-BB0B-40E1-AFDF-D748D1F81FD3}">
  <ds:schemaRefs>
    <ds:schemaRef ds:uri="4318368a-e051-4120-b782-b8f83150f24c"/>
    <ds:schemaRef ds:uri="f9e924d8-64f0-44e1-941a-d1c0bfcacc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c176536-afe6-43f5-b966-36feabbe3c1a}" enabled="0" method="" siteId="{3c176536-afe6-43f5-b966-36feabbe3c1a}" removed="1"/>
</clbl:labelList>
</file>

<file path=docProps/app.xml><?xml version="1.0" encoding="utf-8"?>
<Properties xmlns="http://schemas.openxmlformats.org/officeDocument/2006/extended-properties" xmlns:vt="http://schemas.openxmlformats.org/officeDocument/2006/docPropsVTypes">
  <Template>Ci3T</Template>
  <TotalTime>0</TotalTime>
  <Words>1317</Words>
  <Application>Microsoft Office PowerPoint</Application>
  <PresentationFormat>Widescreen</PresentationFormat>
  <Paragraphs>139</Paragraphs>
  <Slides>24</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System Font Regular</vt:lpstr>
      <vt:lpstr>Aptos</vt:lpstr>
      <vt:lpstr>Arial</vt:lpstr>
      <vt:lpstr>Calibri</vt:lpstr>
      <vt:lpstr>Century Gothic</vt:lpstr>
      <vt:lpstr>Courier New</vt:lpstr>
      <vt:lpstr>Times New Roman</vt:lpstr>
      <vt:lpstr>Wingdings</vt:lpstr>
      <vt:lpstr>Ci3T</vt:lpstr>
      <vt:lpstr>Functional Assessment-Based Interventions in School Settings: Preliminary Findings of a Study Examining Adult Learning Outcomes </vt:lpstr>
      <vt:lpstr>Agenda</vt:lpstr>
      <vt:lpstr>Overview of Functional Assessment-Based Intervention</vt:lpstr>
      <vt:lpstr>What is Functional Assessment-Based Intervention (FABI)?</vt:lpstr>
      <vt:lpstr>5 Steps to Design, Implement, and Evaluate FABI 1</vt:lpstr>
      <vt:lpstr>5 Steps to Design, Implement, and Evaluate FABI 2</vt:lpstr>
      <vt:lpstr>What are Potential Benefits of FABI?</vt:lpstr>
      <vt:lpstr>Preliminary Findings of Adult Learning Outcomes</vt:lpstr>
      <vt:lpstr>In-Person FABI Practice-Based Professional Learning (PBPL) Inquiry</vt:lpstr>
      <vt:lpstr>In-Person FABI PBPL Key Findings</vt:lpstr>
      <vt:lpstr>Purpose</vt:lpstr>
      <vt:lpstr>Research Questions</vt:lpstr>
      <vt:lpstr>Method</vt:lpstr>
      <vt:lpstr>Procedures</vt:lpstr>
      <vt:lpstr>Measures</vt:lpstr>
      <vt:lpstr>FABI Knowledge, Confidence, and Use Survey (FABI KCU; Lane et al., 2025)</vt:lpstr>
      <vt:lpstr>Intervention Rating Profile (IRP-15; Witt &amp; Elliott, 1985)</vt:lpstr>
      <vt:lpstr>FABI Professional Learning Questionnaire (Sarasin &amp; Lane, 2024) </vt:lpstr>
      <vt:lpstr>Data Analysis</vt:lpstr>
      <vt:lpstr>Results</vt:lpstr>
      <vt:lpstr>Discussion</vt:lpstr>
      <vt:lpstr>Future Inquiry and Next Steps</vt:lpstr>
      <vt:lpstr>Asynchronous FABI Practice-Based Professional Learning (PBPL) Inquiry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Royer, David J</dc:creator>
  <cp:lastModifiedBy>Bernard, Allison M</cp:lastModifiedBy>
  <cp:revision>1</cp:revision>
  <dcterms:created xsi:type="dcterms:W3CDTF">2020-08-09T02:04:37Z</dcterms:created>
  <dcterms:modified xsi:type="dcterms:W3CDTF">2025-11-17T20:37:06Z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0x010100A343E7070AE64E43BAE61DF1DE8B0501</vt:lpwstr>
  </property>
  <property fmtid="{D5CDD505-2E9C-101B-9397-08002B2CF9AE}" pid="3" name="MediaServiceImageTags">
    <vt:lpwstr/>
  </property>
</Properties>
</file>