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22"/>
  </p:notesMasterIdLst>
  <p:handoutMasterIdLst>
    <p:handoutMasterId r:id="rId123"/>
  </p:handoutMasterIdLst>
  <p:sldIdLst>
    <p:sldId id="257" r:id="rId6"/>
    <p:sldId id="2299" r:id="rId7"/>
    <p:sldId id="1962" r:id="rId8"/>
    <p:sldId id="2307" r:id="rId9"/>
    <p:sldId id="1969" r:id="rId10"/>
    <p:sldId id="1970" r:id="rId11"/>
    <p:sldId id="2360" r:id="rId12"/>
    <p:sldId id="1929" r:id="rId13"/>
    <p:sldId id="1946" r:id="rId14"/>
    <p:sldId id="1952" r:id="rId15"/>
    <p:sldId id="2359" r:id="rId16"/>
    <p:sldId id="2312" r:id="rId17"/>
    <p:sldId id="1951" r:id="rId18"/>
    <p:sldId id="2329" r:id="rId19"/>
    <p:sldId id="2314" r:id="rId20"/>
    <p:sldId id="2162" r:id="rId21"/>
    <p:sldId id="2163" r:id="rId22"/>
    <p:sldId id="2330" r:id="rId23"/>
    <p:sldId id="2331" r:id="rId24"/>
    <p:sldId id="2332" r:id="rId25"/>
    <p:sldId id="2354" r:id="rId26"/>
    <p:sldId id="2133" r:id="rId27"/>
    <p:sldId id="2164" r:id="rId28"/>
    <p:sldId id="2135" r:id="rId29"/>
    <p:sldId id="2134" r:id="rId30"/>
    <p:sldId id="2036" r:id="rId31"/>
    <p:sldId id="2356" r:id="rId32"/>
    <p:sldId id="2058" r:id="rId33"/>
    <p:sldId id="1051" r:id="rId34"/>
    <p:sldId id="1052" r:id="rId35"/>
    <p:sldId id="930" r:id="rId36"/>
    <p:sldId id="2166" r:id="rId37"/>
    <p:sldId id="2313" r:id="rId38"/>
    <p:sldId id="340" r:id="rId39"/>
    <p:sldId id="2167" r:id="rId40"/>
    <p:sldId id="2315" r:id="rId41"/>
    <p:sldId id="2353" r:id="rId42"/>
    <p:sldId id="260" r:id="rId43"/>
    <p:sldId id="318" r:id="rId44"/>
    <p:sldId id="317" r:id="rId45"/>
    <p:sldId id="264" r:id="rId46"/>
    <p:sldId id="1840" r:id="rId47"/>
    <p:sldId id="2320" r:id="rId48"/>
    <p:sldId id="1838" r:id="rId49"/>
    <p:sldId id="1896" r:id="rId50"/>
    <p:sldId id="1897" r:id="rId51"/>
    <p:sldId id="2022" r:id="rId52"/>
    <p:sldId id="2020" r:id="rId53"/>
    <p:sldId id="343" r:id="rId54"/>
    <p:sldId id="2318" r:id="rId55"/>
    <p:sldId id="2358" r:id="rId56"/>
    <p:sldId id="2341" r:id="rId57"/>
    <p:sldId id="2346" r:id="rId58"/>
    <p:sldId id="344" r:id="rId59"/>
    <p:sldId id="353" r:id="rId60"/>
    <p:sldId id="1836" r:id="rId61"/>
    <p:sldId id="2347" r:id="rId62"/>
    <p:sldId id="345" r:id="rId63"/>
    <p:sldId id="277" r:id="rId64"/>
    <p:sldId id="1915" r:id="rId65"/>
    <p:sldId id="1857" r:id="rId66"/>
    <p:sldId id="1839" r:id="rId67"/>
    <p:sldId id="1914" r:id="rId68"/>
    <p:sldId id="1939" r:id="rId69"/>
    <p:sldId id="1923" r:id="rId70"/>
    <p:sldId id="1858" r:id="rId71"/>
    <p:sldId id="1855" r:id="rId72"/>
    <p:sldId id="2342" r:id="rId73"/>
    <p:sldId id="2348" r:id="rId74"/>
    <p:sldId id="346" r:id="rId75"/>
    <p:sldId id="1956" r:id="rId76"/>
    <p:sldId id="1982" r:id="rId77"/>
    <p:sldId id="1983" r:id="rId78"/>
    <p:sldId id="2323" r:id="rId79"/>
    <p:sldId id="1891" r:id="rId80"/>
    <p:sldId id="1903" r:id="rId81"/>
    <p:sldId id="1913" r:id="rId82"/>
    <p:sldId id="1918" r:id="rId83"/>
    <p:sldId id="1943" r:id="rId84"/>
    <p:sldId id="1981" r:id="rId85"/>
    <p:sldId id="1992" r:id="rId86"/>
    <p:sldId id="2016" r:id="rId87"/>
    <p:sldId id="2340" r:id="rId88"/>
    <p:sldId id="2310" r:id="rId89"/>
    <p:sldId id="2349" r:id="rId90"/>
    <p:sldId id="2350" r:id="rId91"/>
    <p:sldId id="347" r:id="rId92"/>
    <p:sldId id="2018" r:id="rId93"/>
    <p:sldId id="1984" r:id="rId94"/>
    <p:sldId id="1998" r:id="rId95"/>
    <p:sldId id="352" r:id="rId96"/>
    <p:sldId id="2009" r:id="rId97"/>
    <p:sldId id="2000" r:id="rId98"/>
    <p:sldId id="2001" r:id="rId99"/>
    <p:sldId id="2325" r:id="rId100"/>
    <p:sldId id="2003" r:id="rId101"/>
    <p:sldId id="2004" r:id="rId102"/>
    <p:sldId id="2002" r:id="rId103"/>
    <p:sldId id="2006" r:id="rId104"/>
    <p:sldId id="2011" r:id="rId105"/>
    <p:sldId id="2010" r:id="rId106"/>
    <p:sldId id="2343" r:id="rId107"/>
    <p:sldId id="2351" r:id="rId108"/>
    <p:sldId id="348" r:id="rId109"/>
    <p:sldId id="2344" r:id="rId110"/>
    <p:sldId id="2352" r:id="rId111"/>
    <p:sldId id="349" r:id="rId112"/>
    <p:sldId id="2114" r:id="rId113"/>
    <p:sldId id="2113" r:id="rId114"/>
    <p:sldId id="2355" r:id="rId115"/>
    <p:sldId id="339" r:id="rId116"/>
    <p:sldId id="2357" r:id="rId117"/>
    <p:sldId id="2305" r:id="rId118"/>
    <p:sldId id="2301" r:id="rId119"/>
    <p:sldId id="2311" r:id="rId120"/>
    <p:sldId id="1995"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2360"/>
            <p14:sldId id="1929"/>
            <p14:sldId id="1946"/>
            <p14:sldId id="1952"/>
            <p14:sldId id="2359"/>
            <p14:sldId id="2312"/>
            <p14:sldId id="1951"/>
            <p14:sldId id="2329"/>
          </p14:sldIdLst>
        </p14:section>
        <p14:section name="Situating Tier 2 Interventions in Ci3T Models" id="{68320674-5F79-4DAC-A637-2055ACF33EF8}">
          <p14:sldIdLst>
            <p14:sldId id="2314"/>
            <p14:sldId id="2162"/>
            <p14:sldId id="2163"/>
            <p14:sldId id="2330"/>
            <p14:sldId id="2331"/>
            <p14:sldId id="2332"/>
            <p14:sldId id="2354"/>
            <p14:sldId id="2133"/>
            <p14:sldId id="2164"/>
            <p14:sldId id="2135"/>
            <p14:sldId id="2134"/>
            <p14:sldId id="2036"/>
            <p14:sldId id="2356"/>
            <p14:sldId id="2058"/>
            <p14:sldId id="1051"/>
            <p14:sldId id="1052"/>
            <p14:sldId id="930"/>
            <p14:sldId id="2166"/>
            <p14:sldId id="2313"/>
            <p14:sldId id="340"/>
            <p14:sldId id="2167"/>
          </p14:sldIdLst>
        </p14:section>
        <p14:section name="Recognize. Relax. Record. (RRR)" id="{3F1348E3-3C05-420A-8EAE-995CA087E377}">
          <p14:sldIdLst>
            <p14:sldId id="2315"/>
            <p14:sldId id="2353"/>
            <p14:sldId id="260"/>
            <p14:sldId id="318"/>
            <p14:sldId id="317"/>
            <p14:sldId id="264"/>
            <p14:sldId id="1840"/>
            <p14:sldId id="2320"/>
            <p14:sldId id="1838"/>
            <p14:sldId id="1896"/>
            <p14:sldId id="1897"/>
          </p14:sldIdLst>
        </p14:section>
        <p14:section name="Step 1" id="{DECBF169-7615-442E-9C16-8F12D78D6C40}">
          <p14:sldIdLst>
            <p14:sldId id="2022"/>
            <p14:sldId id="2020"/>
            <p14:sldId id="343"/>
            <p14:sldId id="2318"/>
            <p14:sldId id="2358"/>
          </p14:sldIdLst>
        </p14:section>
        <p14:section name="Step 2" id="{01FD25A7-14B2-4F12-B5A2-6D869C69B829}">
          <p14:sldIdLst>
            <p14:sldId id="2341"/>
            <p14:sldId id="2346"/>
            <p14:sldId id="344"/>
            <p14:sldId id="353"/>
          </p14:sldIdLst>
        </p14:section>
        <p14:section name="Step 3" id="{975F49AC-E4A0-416D-A71A-78E43062ACA2}">
          <p14:sldIdLst>
            <p14:sldId id="1836"/>
            <p14:sldId id="2347"/>
            <p14:sldId id="345"/>
            <p14:sldId id="277"/>
            <p14:sldId id="1915"/>
            <p14:sldId id="1857"/>
            <p14:sldId id="1839"/>
            <p14:sldId id="1914"/>
            <p14:sldId id="1939"/>
            <p14:sldId id="1923"/>
            <p14:sldId id="1858"/>
            <p14:sldId id="1855"/>
          </p14:sldIdLst>
        </p14:section>
        <p14:section name="Step 4" id="{5518EDC3-880E-43C0-B95A-D61AE3B1F830}">
          <p14:sldIdLst>
            <p14:sldId id="2342"/>
            <p14:sldId id="2348"/>
            <p14:sldId id="346"/>
            <p14:sldId id="1956"/>
            <p14:sldId id="1982"/>
            <p14:sldId id="1983"/>
            <p14:sldId id="2323"/>
            <p14:sldId id="1891"/>
            <p14:sldId id="1903"/>
            <p14:sldId id="1913"/>
            <p14:sldId id="1918"/>
            <p14:sldId id="1943"/>
            <p14:sldId id="1981"/>
            <p14:sldId id="1992"/>
            <p14:sldId id="2016"/>
            <p14:sldId id="2340"/>
            <p14:sldId id="2310"/>
          </p14:sldIdLst>
        </p14:section>
        <p14:section name="Step 5" id="{6DB6C8F1-5FD7-4211-9467-42FD0E532164}">
          <p14:sldIdLst>
            <p14:sldId id="2349"/>
            <p14:sldId id="2350"/>
            <p14:sldId id="347"/>
            <p14:sldId id="2018"/>
            <p14:sldId id="1984"/>
            <p14:sldId id="1998"/>
            <p14:sldId id="352"/>
            <p14:sldId id="2009"/>
            <p14:sldId id="2000"/>
            <p14:sldId id="2001"/>
            <p14:sldId id="2325"/>
            <p14:sldId id="2003"/>
            <p14:sldId id="2004"/>
            <p14:sldId id="2002"/>
            <p14:sldId id="2006"/>
            <p14:sldId id="2011"/>
            <p14:sldId id="2010"/>
          </p14:sldIdLst>
        </p14:section>
        <p14:section name="Step 6" id="{F5E6FF60-A1B2-4999-878F-25418D559567}">
          <p14:sldIdLst>
            <p14:sldId id="2343"/>
            <p14:sldId id="2351"/>
            <p14:sldId id="348"/>
          </p14:sldIdLst>
        </p14:section>
        <p14:section name="Step 7" id="{9D2A0D66-6578-4F62-AD96-12BEDFA60CB3}">
          <p14:sldIdLst>
            <p14:sldId id="2344"/>
            <p14:sldId id="2352"/>
            <p14:sldId id="349"/>
            <p14:sldId id="2114"/>
            <p14:sldId id="2113"/>
            <p14:sldId id="2355"/>
          </p14:sldIdLst>
        </p14:section>
        <p14:section name="Wrapping Up and Moving Forward" id="{7130FBA7-46AD-43F7-B9DF-4BEB30D31A85}">
          <p14:sldIdLst>
            <p14:sldId id="339"/>
            <p14:sldId id="2357"/>
            <p14:sldId id="2305"/>
            <p14:sldId id="2301"/>
            <p14:sldId id="231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9C4E6-CD75-4D82-95A9-61A035F0B3B2}" v="8" dt="2025-11-13T16:00:22.722"/>
    <p1510:client id="{FD520ED3-A0B5-4DDD-A849-7C333CF59A1B}" v="1" dt="2025-11-13T16:25:59.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cSldViewPr>
  </p:slideViewPr>
  <p:notesTextViewPr>
    <p:cViewPr>
      <p:scale>
        <a:sx n="1" d="1"/>
        <a:sy n="1" d="1"/>
      </p:scale>
      <p:origin x="0" y="0"/>
    </p:cViewPr>
  </p:notesTextViewPr>
  <p:sorterViewPr>
    <p:cViewPr>
      <p:scale>
        <a:sx n="80" d="100"/>
        <a:sy n="80" d="100"/>
      </p:scale>
      <p:origin x="0" y="-354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undo custSel modSld">
      <pc:chgData name="Sarasin, Elise" userId="051ede2b-3008-44c0-bb19-c9bb04b8c5c9" providerId="ADAL" clId="{89DB9C7E-797D-4B3E-8DDE-5DB3CEA92B3A}" dt="2025-11-13T16:25:06.027" v="124" actId="2165"/>
      <pc:docMkLst>
        <pc:docMk/>
      </pc:docMkLst>
      <pc:sldChg chg="delSp mod">
        <pc:chgData name="Sarasin, Elise" userId="051ede2b-3008-44c0-bb19-c9bb04b8c5c9" providerId="ADAL" clId="{89DB9C7E-797D-4B3E-8DDE-5DB3CEA92B3A}" dt="2025-11-13T15:45:12.472" v="0" actId="478"/>
        <pc:sldMkLst>
          <pc:docMk/>
          <pc:sldMk cId="25972479" sldId="257"/>
        </pc:sldMkLst>
        <pc:spChg chg="del">
          <ac:chgData name="Sarasin, Elise" userId="051ede2b-3008-44c0-bb19-c9bb04b8c5c9" providerId="ADAL" clId="{89DB9C7E-797D-4B3E-8DDE-5DB3CEA92B3A}" dt="2025-11-13T15:45:12.472" v="0" actId="478"/>
          <ac:spMkLst>
            <pc:docMk/>
            <pc:sldMk cId="25972479" sldId="257"/>
            <ac:spMk id="9" creationId="{AF57DE70-943E-2D11-F742-C16987B4BC05}"/>
          </ac:spMkLst>
        </pc:spChg>
      </pc:sldChg>
      <pc:sldChg chg="delSp mod">
        <pc:chgData name="Sarasin, Elise" userId="051ede2b-3008-44c0-bb19-c9bb04b8c5c9" providerId="ADAL" clId="{89DB9C7E-797D-4B3E-8DDE-5DB3CEA92B3A}" dt="2025-11-13T16:24:14.562" v="119" actId="478"/>
        <pc:sldMkLst>
          <pc:docMk/>
          <pc:sldMk cId="2817888206" sldId="339"/>
        </pc:sldMkLst>
        <pc:spChg chg="del">
          <ac:chgData name="Sarasin, Elise" userId="051ede2b-3008-44c0-bb19-c9bb04b8c5c9" providerId="ADAL" clId="{89DB9C7E-797D-4B3E-8DDE-5DB3CEA92B3A}" dt="2025-11-13T16:24:12.333" v="117" actId="478"/>
          <ac:spMkLst>
            <pc:docMk/>
            <pc:sldMk cId="2817888206" sldId="339"/>
            <ac:spMk id="3" creationId="{C7EB336D-8454-5BAB-86D8-6ABE501FDA16}"/>
          </ac:spMkLst>
        </pc:spChg>
        <pc:spChg chg="del">
          <ac:chgData name="Sarasin, Elise" userId="051ede2b-3008-44c0-bb19-c9bb04b8c5c9" providerId="ADAL" clId="{89DB9C7E-797D-4B3E-8DDE-5DB3CEA92B3A}" dt="2025-11-13T16:24:13.402" v="118" actId="478"/>
          <ac:spMkLst>
            <pc:docMk/>
            <pc:sldMk cId="2817888206" sldId="339"/>
            <ac:spMk id="5" creationId="{170F0664-D98F-D296-3AB5-35C80C0C7015}"/>
          </ac:spMkLst>
        </pc:spChg>
        <pc:picChg chg="del">
          <ac:chgData name="Sarasin, Elise" userId="051ede2b-3008-44c0-bb19-c9bb04b8c5c9" providerId="ADAL" clId="{89DB9C7E-797D-4B3E-8DDE-5DB3CEA92B3A}" dt="2025-11-13T16:24:11.385" v="116" actId="478"/>
          <ac:picMkLst>
            <pc:docMk/>
            <pc:sldMk cId="2817888206" sldId="339"/>
            <ac:picMk id="6" creationId="{10C88BF2-9E01-E521-05EE-A6DF424F3579}"/>
          </ac:picMkLst>
        </pc:picChg>
        <pc:picChg chg="del">
          <ac:chgData name="Sarasin, Elise" userId="051ede2b-3008-44c0-bb19-c9bb04b8c5c9" providerId="ADAL" clId="{89DB9C7E-797D-4B3E-8DDE-5DB3CEA92B3A}" dt="2025-11-13T16:24:14.562" v="119" actId="478"/>
          <ac:picMkLst>
            <pc:docMk/>
            <pc:sldMk cId="2817888206" sldId="339"/>
            <ac:picMk id="7" creationId="{41CD3F37-3A34-E529-EACE-7BC44821C92B}"/>
          </ac:picMkLst>
        </pc:picChg>
      </pc:sldChg>
      <pc:sldChg chg="addSp delSp modSp mod delAnim modAnim">
        <pc:chgData name="Sarasin, Elise" userId="051ede2b-3008-44c0-bb19-c9bb04b8c5c9" providerId="ADAL" clId="{89DB9C7E-797D-4B3E-8DDE-5DB3CEA92B3A}" dt="2025-11-13T16:00:53.609" v="97" actId="1076"/>
        <pc:sldMkLst>
          <pc:docMk/>
          <pc:sldMk cId="2714789271" sldId="1855"/>
        </pc:sldMkLst>
        <pc:spChg chg="mod">
          <ac:chgData name="Sarasin, Elise" userId="051ede2b-3008-44c0-bb19-c9bb04b8c5c9" providerId="ADAL" clId="{89DB9C7E-797D-4B3E-8DDE-5DB3CEA92B3A}" dt="2025-11-13T15:50:17.776" v="33" actId="207"/>
          <ac:spMkLst>
            <pc:docMk/>
            <pc:sldMk cId="2714789271" sldId="1855"/>
            <ac:spMk id="2" creationId="{48503F24-6A0B-5D8E-12DF-EAD61F8B60FA}"/>
          </ac:spMkLst>
        </pc:spChg>
        <pc:spChg chg="mod">
          <ac:chgData name="Sarasin, Elise" userId="051ede2b-3008-44c0-bb19-c9bb04b8c5c9" providerId="ADAL" clId="{89DB9C7E-797D-4B3E-8DDE-5DB3CEA92B3A}" dt="2025-11-13T16:00:42.305" v="96" actId="14100"/>
          <ac:spMkLst>
            <pc:docMk/>
            <pc:sldMk cId="2714789271" sldId="1855"/>
            <ac:spMk id="3" creationId="{D0AAB92C-519C-49CE-C7A4-647B6A9C0D4A}"/>
          </ac:spMkLst>
        </pc:spChg>
        <pc:picChg chg="mod">
          <ac:chgData name="Sarasin, Elise" userId="051ede2b-3008-44c0-bb19-c9bb04b8c5c9" providerId="ADAL" clId="{89DB9C7E-797D-4B3E-8DDE-5DB3CEA92B3A}" dt="2025-11-13T16:00:40.057" v="95" actId="1076"/>
          <ac:picMkLst>
            <pc:docMk/>
            <pc:sldMk cId="2714789271" sldId="1855"/>
            <ac:picMk id="5" creationId="{2A9F2993-B640-103D-1C26-E88DA4A66F6A}"/>
          </ac:picMkLst>
        </pc:picChg>
        <pc:picChg chg="add mod">
          <ac:chgData name="Sarasin, Elise" userId="051ede2b-3008-44c0-bb19-c9bb04b8c5c9" providerId="ADAL" clId="{89DB9C7E-797D-4B3E-8DDE-5DB3CEA92B3A}" dt="2025-11-13T16:00:53.609" v="97" actId="1076"/>
          <ac:picMkLst>
            <pc:docMk/>
            <pc:sldMk cId="2714789271" sldId="1855"/>
            <ac:picMk id="6" creationId="{680E0B72-ECF6-C415-F6CC-CB1A097F40B4}"/>
          </ac:picMkLst>
        </pc:picChg>
        <pc:picChg chg="add mod">
          <ac:chgData name="Sarasin, Elise" userId="051ede2b-3008-44c0-bb19-c9bb04b8c5c9" providerId="ADAL" clId="{89DB9C7E-797D-4B3E-8DDE-5DB3CEA92B3A}" dt="2025-11-13T16:00:53.609" v="97" actId="1076"/>
          <ac:picMkLst>
            <pc:docMk/>
            <pc:sldMk cId="2714789271" sldId="1855"/>
            <ac:picMk id="7" creationId="{C73B3C27-6291-1019-EBDD-A329DF2F0AEF}"/>
          </ac:picMkLst>
        </pc:picChg>
        <pc:picChg chg="add mod">
          <ac:chgData name="Sarasin, Elise" userId="051ede2b-3008-44c0-bb19-c9bb04b8c5c9" providerId="ADAL" clId="{89DB9C7E-797D-4B3E-8DDE-5DB3CEA92B3A}" dt="2025-11-13T16:00:53.609" v="97" actId="1076"/>
          <ac:picMkLst>
            <pc:docMk/>
            <pc:sldMk cId="2714789271" sldId="1855"/>
            <ac:picMk id="8" creationId="{C5328075-7318-72FB-8CE2-C480C3E2F3C9}"/>
          </ac:picMkLst>
        </pc:picChg>
        <pc:picChg chg="add mod">
          <ac:chgData name="Sarasin, Elise" userId="051ede2b-3008-44c0-bb19-c9bb04b8c5c9" providerId="ADAL" clId="{89DB9C7E-797D-4B3E-8DDE-5DB3CEA92B3A}" dt="2025-11-13T16:00:53.609" v="97" actId="1076"/>
          <ac:picMkLst>
            <pc:docMk/>
            <pc:sldMk cId="2714789271" sldId="1855"/>
            <ac:picMk id="9" creationId="{0A9ACAE5-D9EF-F779-9686-555DC342C494}"/>
          </ac:picMkLst>
        </pc:picChg>
        <pc:picChg chg="add mod">
          <ac:chgData name="Sarasin, Elise" userId="051ede2b-3008-44c0-bb19-c9bb04b8c5c9" providerId="ADAL" clId="{89DB9C7E-797D-4B3E-8DDE-5DB3CEA92B3A}" dt="2025-11-13T16:00:53.609" v="97" actId="1076"/>
          <ac:picMkLst>
            <pc:docMk/>
            <pc:sldMk cId="2714789271" sldId="1855"/>
            <ac:picMk id="10" creationId="{ABCCC4B9-3FF0-C99B-4587-BC90849F35DE}"/>
          </ac:picMkLst>
        </pc:picChg>
        <pc:picChg chg="add mod">
          <ac:chgData name="Sarasin, Elise" userId="051ede2b-3008-44c0-bb19-c9bb04b8c5c9" providerId="ADAL" clId="{89DB9C7E-797D-4B3E-8DDE-5DB3CEA92B3A}" dt="2025-11-13T16:00:53.609" v="97" actId="1076"/>
          <ac:picMkLst>
            <pc:docMk/>
            <pc:sldMk cId="2714789271" sldId="1855"/>
            <ac:picMk id="11" creationId="{8A070919-20D1-640B-EF1C-2C359714493E}"/>
          </ac:picMkLst>
        </pc:picChg>
        <pc:picChg chg="add mod">
          <ac:chgData name="Sarasin, Elise" userId="051ede2b-3008-44c0-bb19-c9bb04b8c5c9" providerId="ADAL" clId="{89DB9C7E-797D-4B3E-8DDE-5DB3CEA92B3A}" dt="2025-11-13T16:00:53.609" v="97" actId="1076"/>
          <ac:picMkLst>
            <pc:docMk/>
            <pc:sldMk cId="2714789271" sldId="1855"/>
            <ac:picMk id="15" creationId="{644F279B-7035-7D34-F1F5-6AFE810F6A38}"/>
          </ac:picMkLst>
        </pc:picChg>
        <pc:picChg chg="add mod">
          <ac:chgData name="Sarasin, Elise" userId="051ede2b-3008-44c0-bb19-c9bb04b8c5c9" providerId="ADAL" clId="{89DB9C7E-797D-4B3E-8DDE-5DB3CEA92B3A}" dt="2025-11-13T16:00:53.609" v="97" actId="1076"/>
          <ac:picMkLst>
            <pc:docMk/>
            <pc:sldMk cId="2714789271" sldId="1855"/>
            <ac:picMk id="16" creationId="{47C340A0-4520-7822-7981-7F3731C6D4EC}"/>
          </ac:picMkLst>
        </pc:picChg>
        <pc:picChg chg="add mod">
          <ac:chgData name="Sarasin, Elise" userId="051ede2b-3008-44c0-bb19-c9bb04b8c5c9" providerId="ADAL" clId="{89DB9C7E-797D-4B3E-8DDE-5DB3CEA92B3A}" dt="2025-11-13T16:00:53.609" v="97" actId="1076"/>
          <ac:picMkLst>
            <pc:docMk/>
            <pc:sldMk cId="2714789271" sldId="1855"/>
            <ac:picMk id="17" creationId="{9ADE5EC2-E8F7-CCF5-7465-576D60FDD22F}"/>
          </ac:picMkLst>
        </pc:picChg>
        <pc:picChg chg="add mod">
          <ac:chgData name="Sarasin, Elise" userId="051ede2b-3008-44c0-bb19-c9bb04b8c5c9" providerId="ADAL" clId="{89DB9C7E-797D-4B3E-8DDE-5DB3CEA92B3A}" dt="2025-11-13T16:00:53.609" v="97" actId="1076"/>
          <ac:picMkLst>
            <pc:docMk/>
            <pc:sldMk cId="2714789271" sldId="1855"/>
            <ac:picMk id="19" creationId="{A2A4D879-AC6A-FCF7-1CB5-AB64C6E89160}"/>
          </ac:picMkLst>
        </pc:picChg>
        <pc:picChg chg="del">
          <ac:chgData name="Sarasin, Elise" userId="051ede2b-3008-44c0-bb19-c9bb04b8c5c9" providerId="ADAL" clId="{89DB9C7E-797D-4B3E-8DDE-5DB3CEA92B3A}" dt="2025-11-13T15:50:36.279" v="34" actId="478"/>
          <ac:picMkLst>
            <pc:docMk/>
            <pc:sldMk cId="2714789271" sldId="1855"/>
            <ac:picMk id="22" creationId="{85A4B39C-27C4-6CAC-B5E4-6EE4A69B1FE5}"/>
          </ac:picMkLst>
        </pc:picChg>
        <pc:picChg chg="del">
          <ac:chgData name="Sarasin, Elise" userId="051ede2b-3008-44c0-bb19-c9bb04b8c5c9" providerId="ADAL" clId="{89DB9C7E-797D-4B3E-8DDE-5DB3CEA92B3A}" dt="2025-11-13T15:50:36.279" v="34" actId="478"/>
          <ac:picMkLst>
            <pc:docMk/>
            <pc:sldMk cId="2714789271" sldId="1855"/>
            <ac:picMk id="23" creationId="{E7D68FFD-8588-2375-437C-571BE49BAD68}"/>
          </ac:picMkLst>
        </pc:picChg>
        <pc:picChg chg="del">
          <ac:chgData name="Sarasin, Elise" userId="051ede2b-3008-44c0-bb19-c9bb04b8c5c9" providerId="ADAL" clId="{89DB9C7E-797D-4B3E-8DDE-5DB3CEA92B3A}" dt="2025-11-13T15:50:36.279" v="34" actId="478"/>
          <ac:picMkLst>
            <pc:docMk/>
            <pc:sldMk cId="2714789271" sldId="1855"/>
            <ac:picMk id="24" creationId="{58F658B1-6687-A826-0F99-D8F3130E6898}"/>
          </ac:picMkLst>
        </pc:picChg>
        <pc:picChg chg="del">
          <ac:chgData name="Sarasin, Elise" userId="051ede2b-3008-44c0-bb19-c9bb04b8c5c9" providerId="ADAL" clId="{89DB9C7E-797D-4B3E-8DDE-5DB3CEA92B3A}" dt="2025-11-13T15:50:36.279" v="34" actId="478"/>
          <ac:picMkLst>
            <pc:docMk/>
            <pc:sldMk cId="2714789271" sldId="1855"/>
            <ac:picMk id="25" creationId="{33B153CD-4A11-61CC-923A-97D239A2B6ED}"/>
          </ac:picMkLst>
        </pc:picChg>
      </pc:sldChg>
      <pc:sldChg chg="addSp delSp modSp mod">
        <pc:chgData name="Sarasin, Elise" userId="051ede2b-3008-44c0-bb19-c9bb04b8c5c9" providerId="ADAL" clId="{89DB9C7E-797D-4B3E-8DDE-5DB3CEA92B3A}" dt="2025-11-13T16:23:39.427" v="102" actId="478"/>
        <pc:sldMkLst>
          <pc:docMk/>
          <pc:sldMk cId="2653690524" sldId="1952"/>
        </pc:sldMkLst>
        <pc:spChg chg="add del">
          <ac:chgData name="Sarasin, Elise" userId="051ede2b-3008-44c0-bb19-c9bb04b8c5c9" providerId="ADAL" clId="{89DB9C7E-797D-4B3E-8DDE-5DB3CEA92B3A}" dt="2025-11-13T16:23:37.612" v="100" actId="478"/>
          <ac:spMkLst>
            <pc:docMk/>
            <pc:sldMk cId="2653690524" sldId="1952"/>
            <ac:spMk id="3" creationId="{8FDAB62B-84C1-BAAD-8CB7-5029508AE914}"/>
          </ac:spMkLst>
        </pc:spChg>
        <pc:spChg chg="add del mod">
          <ac:chgData name="Sarasin, Elise" userId="051ede2b-3008-44c0-bb19-c9bb04b8c5c9" providerId="ADAL" clId="{89DB9C7E-797D-4B3E-8DDE-5DB3CEA92B3A}" dt="2025-11-13T16:23:37.612" v="100" actId="478"/>
          <ac:spMkLst>
            <pc:docMk/>
            <pc:sldMk cId="2653690524" sldId="1952"/>
            <ac:spMk id="6" creationId="{F63ED151-61EB-553A-08B2-4CBAE00ECEF6}"/>
          </ac:spMkLst>
        </pc:spChg>
        <pc:spChg chg="del">
          <ac:chgData name="Sarasin, Elise" userId="051ede2b-3008-44c0-bb19-c9bb04b8c5c9" providerId="ADAL" clId="{89DB9C7E-797D-4B3E-8DDE-5DB3CEA92B3A}" dt="2025-11-13T16:23:35.276" v="98" actId="478"/>
          <ac:spMkLst>
            <pc:docMk/>
            <pc:sldMk cId="2653690524" sldId="1952"/>
            <ac:spMk id="9" creationId="{D16AF2BA-F605-1357-4080-D167782D934F}"/>
          </ac:spMkLst>
        </pc:spChg>
        <pc:spChg chg="del">
          <ac:chgData name="Sarasin, Elise" userId="051ede2b-3008-44c0-bb19-c9bb04b8c5c9" providerId="ADAL" clId="{89DB9C7E-797D-4B3E-8DDE-5DB3CEA92B3A}" dt="2025-11-13T16:23:39.427" v="102" actId="478"/>
          <ac:spMkLst>
            <pc:docMk/>
            <pc:sldMk cId="2653690524" sldId="1952"/>
            <ac:spMk id="10" creationId="{D738EE5C-7388-7520-5596-63F2AD12F8EC}"/>
          </ac:spMkLst>
        </pc:spChg>
        <pc:picChg chg="del">
          <ac:chgData name="Sarasin, Elise" userId="051ede2b-3008-44c0-bb19-c9bb04b8c5c9" providerId="ADAL" clId="{89DB9C7E-797D-4B3E-8DDE-5DB3CEA92B3A}" dt="2025-11-13T16:23:38.597" v="101" actId="478"/>
          <ac:picMkLst>
            <pc:docMk/>
            <pc:sldMk cId="2653690524" sldId="1952"/>
            <ac:picMk id="5" creationId="{3A0470E8-B917-9866-A43A-2A876591FDA0}"/>
          </ac:picMkLst>
        </pc:picChg>
      </pc:sldChg>
      <pc:sldChg chg="delSp mod">
        <pc:chgData name="Sarasin, Elise" userId="051ede2b-3008-44c0-bb19-c9bb04b8c5c9" providerId="ADAL" clId="{89DB9C7E-797D-4B3E-8DDE-5DB3CEA92B3A}" dt="2025-11-13T16:24:49.658" v="120" actId="478"/>
        <pc:sldMkLst>
          <pc:docMk/>
          <pc:sldMk cId="1034371162" sldId="2001"/>
        </pc:sldMkLst>
        <pc:spChg chg="del">
          <ac:chgData name="Sarasin, Elise" userId="051ede2b-3008-44c0-bb19-c9bb04b8c5c9" providerId="ADAL" clId="{89DB9C7E-797D-4B3E-8DDE-5DB3CEA92B3A}" dt="2025-11-13T16:24:49.658" v="120" actId="478"/>
          <ac:spMkLst>
            <pc:docMk/>
            <pc:sldMk cId="1034371162" sldId="2001"/>
            <ac:spMk id="2" creationId="{B35CF8CC-9A2B-D906-B563-5E984A37D0D4}"/>
          </ac:spMkLst>
        </pc:spChg>
      </pc:sldChg>
      <pc:sldChg chg="delSp mod">
        <pc:chgData name="Sarasin, Elise" userId="051ede2b-3008-44c0-bb19-c9bb04b8c5c9" providerId="ADAL" clId="{89DB9C7E-797D-4B3E-8DDE-5DB3CEA92B3A}" dt="2025-11-13T16:24:55.035" v="122" actId="478"/>
        <pc:sldMkLst>
          <pc:docMk/>
          <pc:sldMk cId="163341696" sldId="2002"/>
        </pc:sldMkLst>
        <pc:spChg chg="del">
          <ac:chgData name="Sarasin, Elise" userId="051ede2b-3008-44c0-bb19-c9bb04b8c5c9" providerId="ADAL" clId="{89DB9C7E-797D-4B3E-8DDE-5DB3CEA92B3A}" dt="2025-11-13T16:24:55.035" v="122" actId="478"/>
          <ac:spMkLst>
            <pc:docMk/>
            <pc:sldMk cId="163341696" sldId="2002"/>
            <ac:spMk id="4" creationId="{DC461FAC-F912-2414-AB54-56221D31781D}"/>
          </ac:spMkLst>
        </pc:spChg>
      </pc:sldChg>
      <pc:sldChg chg="delSp mod">
        <pc:chgData name="Sarasin, Elise" userId="051ede2b-3008-44c0-bb19-c9bb04b8c5c9" providerId="ADAL" clId="{89DB9C7E-797D-4B3E-8DDE-5DB3CEA92B3A}" dt="2025-11-13T16:24:51.476" v="121" actId="478"/>
        <pc:sldMkLst>
          <pc:docMk/>
          <pc:sldMk cId="2595815565" sldId="2003"/>
        </pc:sldMkLst>
        <pc:spChg chg="del">
          <ac:chgData name="Sarasin, Elise" userId="051ede2b-3008-44c0-bb19-c9bb04b8c5c9" providerId="ADAL" clId="{89DB9C7E-797D-4B3E-8DDE-5DB3CEA92B3A}" dt="2025-11-13T16:24:51.476" v="121" actId="478"/>
          <ac:spMkLst>
            <pc:docMk/>
            <pc:sldMk cId="2595815565" sldId="2003"/>
            <ac:spMk id="4" creationId="{4BF25318-876B-2FC2-4E16-D16B6F2C9308}"/>
          </ac:spMkLst>
        </pc:spChg>
      </pc:sldChg>
      <pc:sldChg chg="delSp modSp mod">
        <pc:chgData name="Sarasin, Elise" userId="051ede2b-3008-44c0-bb19-c9bb04b8c5c9" providerId="ADAL" clId="{89DB9C7E-797D-4B3E-8DDE-5DB3CEA92B3A}" dt="2025-11-13T16:25:06.027" v="124" actId="2165"/>
        <pc:sldMkLst>
          <pc:docMk/>
          <pc:sldMk cId="473130021" sldId="2305"/>
        </pc:sldMkLst>
        <pc:graphicFrameChg chg="modGraphic">
          <ac:chgData name="Sarasin, Elise" userId="051ede2b-3008-44c0-bb19-c9bb04b8c5c9" providerId="ADAL" clId="{89DB9C7E-797D-4B3E-8DDE-5DB3CEA92B3A}" dt="2025-11-13T16:25:06.027" v="124" actId="2165"/>
          <ac:graphicFrameMkLst>
            <pc:docMk/>
            <pc:sldMk cId="473130021" sldId="2305"/>
            <ac:graphicFrameMk id="3" creationId="{B2257AC1-3AC9-6BC2-4BF9-030AE14267CF}"/>
          </ac:graphicFrameMkLst>
        </pc:graphicFrameChg>
        <pc:picChg chg="del">
          <ac:chgData name="Sarasin, Elise" userId="051ede2b-3008-44c0-bb19-c9bb04b8c5c9" providerId="ADAL" clId="{89DB9C7E-797D-4B3E-8DDE-5DB3CEA92B3A}" dt="2025-11-13T16:25:02.283" v="123" actId="478"/>
          <ac:picMkLst>
            <pc:docMk/>
            <pc:sldMk cId="473130021" sldId="2305"/>
            <ac:picMk id="2" creationId="{5C1DBB18-2FFC-CDAD-A33E-29441C40C019}"/>
          </ac:picMkLst>
        </pc:picChg>
      </pc:sldChg>
      <pc:sldChg chg="delSp modSp mod">
        <pc:chgData name="Sarasin, Elise" userId="051ede2b-3008-44c0-bb19-c9bb04b8c5c9" providerId="ADAL" clId="{89DB9C7E-797D-4B3E-8DDE-5DB3CEA92B3A}" dt="2025-11-13T16:23:47.502" v="107" actId="478"/>
        <pc:sldMkLst>
          <pc:docMk/>
          <pc:sldMk cId="749403048" sldId="2314"/>
        </pc:sldMkLst>
        <pc:spChg chg="del">
          <ac:chgData name="Sarasin, Elise" userId="051ede2b-3008-44c0-bb19-c9bb04b8c5c9" providerId="ADAL" clId="{89DB9C7E-797D-4B3E-8DDE-5DB3CEA92B3A}" dt="2025-11-13T16:23:45.165" v="103" actId="478"/>
          <ac:spMkLst>
            <pc:docMk/>
            <pc:sldMk cId="749403048" sldId="2314"/>
            <ac:spMk id="3" creationId="{FB8BE3DC-64D5-17CA-DB8C-E2026E5708B1}"/>
          </ac:spMkLst>
        </pc:spChg>
        <pc:spChg chg="del mod">
          <ac:chgData name="Sarasin, Elise" userId="051ede2b-3008-44c0-bb19-c9bb04b8c5c9" providerId="ADAL" clId="{89DB9C7E-797D-4B3E-8DDE-5DB3CEA92B3A}" dt="2025-11-13T16:23:47.004" v="106" actId="478"/>
          <ac:spMkLst>
            <pc:docMk/>
            <pc:sldMk cId="749403048" sldId="2314"/>
            <ac:spMk id="4" creationId="{6696A98F-746D-5543-63EB-DF548A4322D7}"/>
          </ac:spMkLst>
        </pc:spChg>
        <pc:picChg chg="del">
          <ac:chgData name="Sarasin, Elise" userId="051ede2b-3008-44c0-bb19-c9bb04b8c5c9" providerId="ADAL" clId="{89DB9C7E-797D-4B3E-8DDE-5DB3CEA92B3A}" dt="2025-11-13T16:23:47.502" v="107" actId="478"/>
          <ac:picMkLst>
            <pc:docMk/>
            <pc:sldMk cId="749403048" sldId="2314"/>
            <ac:picMk id="5" creationId="{FEC3BEDA-74DE-5544-5279-F5AD668E20C8}"/>
          </ac:picMkLst>
        </pc:picChg>
        <pc:picChg chg="del">
          <ac:chgData name="Sarasin, Elise" userId="051ede2b-3008-44c0-bb19-c9bb04b8c5c9" providerId="ADAL" clId="{89DB9C7E-797D-4B3E-8DDE-5DB3CEA92B3A}" dt="2025-11-13T16:23:45.819" v="104" actId="478"/>
          <ac:picMkLst>
            <pc:docMk/>
            <pc:sldMk cId="749403048" sldId="2314"/>
            <ac:picMk id="6" creationId="{7DC76237-2AA5-D61D-150A-76FE9799D35A}"/>
          </ac:picMkLst>
        </pc:picChg>
      </pc:sldChg>
      <pc:sldChg chg="delSp mod">
        <pc:chgData name="Sarasin, Elise" userId="051ede2b-3008-44c0-bb19-c9bb04b8c5c9" providerId="ADAL" clId="{89DB9C7E-797D-4B3E-8DDE-5DB3CEA92B3A}" dt="2025-11-13T16:23:55.418" v="111" actId="478"/>
        <pc:sldMkLst>
          <pc:docMk/>
          <pc:sldMk cId="3976178982" sldId="2315"/>
        </pc:sldMkLst>
        <pc:spChg chg="del">
          <ac:chgData name="Sarasin, Elise" userId="051ede2b-3008-44c0-bb19-c9bb04b8c5c9" providerId="ADAL" clId="{89DB9C7E-797D-4B3E-8DDE-5DB3CEA92B3A}" dt="2025-11-13T16:23:55.418" v="111" actId="478"/>
          <ac:spMkLst>
            <pc:docMk/>
            <pc:sldMk cId="3976178982" sldId="2315"/>
            <ac:spMk id="6" creationId="{079B5250-E826-0884-59AB-98B8FD07768D}"/>
          </ac:spMkLst>
        </pc:spChg>
        <pc:spChg chg="del">
          <ac:chgData name="Sarasin, Elise" userId="051ede2b-3008-44c0-bb19-c9bb04b8c5c9" providerId="ADAL" clId="{89DB9C7E-797D-4B3E-8DDE-5DB3CEA92B3A}" dt="2025-11-13T16:23:53.730" v="108" actId="478"/>
          <ac:spMkLst>
            <pc:docMk/>
            <pc:sldMk cId="3976178982" sldId="2315"/>
            <ac:spMk id="7" creationId="{1C621AB5-752B-00F3-D5E8-03E73D59C2D2}"/>
          </ac:spMkLst>
        </pc:spChg>
        <pc:picChg chg="del">
          <ac:chgData name="Sarasin, Elise" userId="051ede2b-3008-44c0-bb19-c9bb04b8c5c9" providerId="ADAL" clId="{89DB9C7E-797D-4B3E-8DDE-5DB3CEA92B3A}" dt="2025-11-13T16:23:54.247" v="109" actId="478"/>
          <ac:picMkLst>
            <pc:docMk/>
            <pc:sldMk cId="3976178982" sldId="2315"/>
            <ac:picMk id="8" creationId="{F1954C39-9E9F-2ED7-31F0-B0635DB3537C}"/>
          </ac:picMkLst>
        </pc:picChg>
        <pc:picChg chg="del">
          <ac:chgData name="Sarasin, Elise" userId="051ede2b-3008-44c0-bb19-c9bb04b8c5c9" providerId="ADAL" clId="{89DB9C7E-797D-4B3E-8DDE-5DB3CEA92B3A}" dt="2025-11-13T16:23:54.912" v="110" actId="478"/>
          <ac:picMkLst>
            <pc:docMk/>
            <pc:sldMk cId="3976178982" sldId="2315"/>
            <ac:picMk id="9" creationId="{8ABE4D33-9E09-E986-27E4-6CD1425EA97B}"/>
          </ac:picMkLst>
        </pc:picChg>
      </pc:sldChg>
      <pc:sldChg chg="delSp mod">
        <pc:chgData name="Sarasin, Elise" userId="051ede2b-3008-44c0-bb19-c9bb04b8c5c9" providerId="ADAL" clId="{89DB9C7E-797D-4B3E-8DDE-5DB3CEA92B3A}" dt="2025-11-13T16:24:07.080" v="115" actId="478"/>
        <pc:sldMkLst>
          <pc:docMk/>
          <pc:sldMk cId="3326071721" sldId="2344"/>
        </pc:sldMkLst>
        <pc:spChg chg="del">
          <ac:chgData name="Sarasin, Elise" userId="051ede2b-3008-44c0-bb19-c9bb04b8c5c9" providerId="ADAL" clId="{89DB9C7E-797D-4B3E-8DDE-5DB3CEA92B3A}" dt="2025-11-13T16:24:06.057" v="113" actId="478"/>
          <ac:spMkLst>
            <pc:docMk/>
            <pc:sldMk cId="3326071721" sldId="2344"/>
            <ac:spMk id="3" creationId="{A22C484C-021D-E113-2707-9B86744771B5}"/>
          </ac:spMkLst>
        </pc:spChg>
        <pc:spChg chg="del">
          <ac:chgData name="Sarasin, Elise" userId="051ede2b-3008-44c0-bb19-c9bb04b8c5c9" providerId="ADAL" clId="{89DB9C7E-797D-4B3E-8DDE-5DB3CEA92B3A}" dt="2025-11-13T16:24:05.203" v="112" actId="478"/>
          <ac:spMkLst>
            <pc:docMk/>
            <pc:sldMk cId="3326071721" sldId="2344"/>
            <ac:spMk id="5" creationId="{05813E2C-69E9-0555-237C-078B62A1E445}"/>
          </ac:spMkLst>
        </pc:spChg>
        <pc:picChg chg="del">
          <ac:chgData name="Sarasin, Elise" userId="051ede2b-3008-44c0-bb19-c9bb04b8c5c9" providerId="ADAL" clId="{89DB9C7E-797D-4B3E-8DDE-5DB3CEA92B3A}" dt="2025-11-13T16:24:07.080" v="115" actId="478"/>
          <ac:picMkLst>
            <pc:docMk/>
            <pc:sldMk cId="3326071721" sldId="2344"/>
            <ac:picMk id="6" creationId="{B362E731-D833-B1A0-36EB-E04C4E84F381}"/>
          </ac:picMkLst>
        </pc:picChg>
        <pc:picChg chg="del">
          <ac:chgData name="Sarasin, Elise" userId="051ede2b-3008-44c0-bb19-c9bb04b8c5c9" providerId="ADAL" clId="{89DB9C7E-797D-4B3E-8DDE-5DB3CEA92B3A}" dt="2025-11-13T16:24:06.575" v="114" actId="478"/>
          <ac:picMkLst>
            <pc:docMk/>
            <pc:sldMk cId="3326071721" sldId="2344"/>
            <ac:picMk id="7" creationId="{43274426-4FB8-F66E-54E8-283B3D00122F}"/>
          </ac:picMkLst>
        </pc:picChg>
      </pc:sldChg>
      <pc:sldChg chg="addSp delSp modSp mod">
        <pc:chgData name="Sarasin, Elise" userId="051ede2b-3008-44c0-bb19-c9bb04b8c5c9" providerId="ADAL" clId="{89DB9C7E-797D-4B3E-8DDE-5DB3CEA92B3A}" dt="2025-11-13T15:47:05.516" v="31" actId="255"/>
        <pc:sldMkLst>
          <pc:docMk/>
          <pc:sldMk cId="3386476841" sldId="2359"/>
        </pc:sldMkLst>
        <pc:spChg chg="add del mod">
          <ac:chgData name="Sarasin, Elise" userId="051ede2b-3008-44c0-bb19-c9bb04b8c5c9" providerId="ADAL" clId="{89DB9C7E-797D-4B3E-8DDE-5DB3CEA92B3A}" dt="2025-11-13T15:46:57.310" v="30" actId="478"/>
          <ac:spMkLst>
            <pc:docMk/>
            <pc:sldMk cId="3386476841" sldId="2359"/>
            <ac:spMk id="5" creationId="{7B271894-487B-5367-1CCA-70B4D91DFA2B}"/>
          </ac:spMkLst>
        </pc:spChg>
        <pc:spChg chg="del mod">
          <ac:chgData name="Sarasin, Elise" userId="051ede2b-3008-44c0-bb19-c9bb04b8c5c9" providerId="ADAL" clId="{89DB9C7E-797D-4B3E-8DDE-5DB3CEA92B3A}" dt="2025-11-13T15:46:55.065" v="29" actId="478"/>
          <ac:spMkLst>
            <pc:docMk/>
            <pc:sldMk cId="3386476841" sldId="2359"/>
            <ac:spMk id="11" creationId="{2314435C-D75D-0A33-BC14-58EC5B3C3E62}"/>
          </ac:spMkLst>
        </pc:spChg>
        <pc:graphicFrameChg chg="add mod modGraphic">
          <ac:chgData name="Sarasin, Elise" userId="051ede2b-3008-44c0-bb19-c9bb04b8c5c9" providerId="ADAL" clId="{89DB9C7E-797D-4B3E-8DDE-5DB3CEA92B3A}" dt="2025-11-13T15:47:05.516" v="31" actId="255"/>
          <ac:graphicFrameMkLst>
            <pc:docMk/>
            <pc:sldMk cId="3386476841" sldId="2359"/>
            <ac:graphicFrameMk id="3" creationId="{7DD3EA1F-93B8-8A38-59E6-84A4C36A0A46}"/>
          </ac:graphicFrameMkLst>
        </pc:graphicFrameChg>
        <pc:picChg chg="mod">
          <ac:chgData name="Sarasin, Elise" userId="051ede2b-3008-44c0-bb19-c9bb04b8c5c9" providerId="ADAL" clId="{89DB9C7E-797D-4B3E-8DDE-5DB3CEA92B3A}" dt="2025-11-13T15:45:29.948" v="2" actId="1076"/>
          <ac:picMkLst>
            <pc:docMk/>
            <pc:sldMk cId="3386476841" sldId="2359"/>
            <ac:picMk id="12" creationId="{B314C75F-97E3-6755-2FBC-780FC26274B9}"/>
          </ac:picMkLst>
        </pc:picChg>
      </pc:sldChg>
    </pc:docChg>
  </pc:docChgLst>
  <pc:docChgLst>
    <pc:chgData name="Common, Eric Alan" userId="0f45fb79-a3c1-469c-9686-1fe2a5c7d05b" providerId="ADAL" clId="{7E543FFC-D4F8-4227-AA35-643A84128B3A}"/>
    <pc:docChg chg="modSld">
      <pc:chgData name="Common, Eric Alan" userId="0f45fb79-a3c1-469c-9686-1fe2a5c7d05b" providerId="ADAL" clId="{7E543FFC-D4F8-4227-AA35-643A84128B3A}" dt="2025-11-06T18:08:51.313" v="8" actId="1076"/>
      <pc:docMkLst>
        <pc:docMk/>
      </pc:docMkLst>
      <pc:sldChg chg="modSp mod">
        <pc:chgData name="Common, Eric Alan" userId="0f45fb79-a3c1-469c-9686-1fe2a5c7d05b" providerId="ADAL" clId="{7E543FFC-D4F8-4227-AA35-643A84128B3A}" dt="2025-11-06T18:07:34.525" v="0" actId="20577"/>
        <pc:sldMkLst>
          <pc:docMk/>
          <pc:sldMk cId="25972479" sldId="257"/>
        </pc:sldMkLst>
      </pc:sldChg>
      <pc:sldChg chg="addSp modSp mod">
        <pc:chgData name="Common, Eric Alan" userId="0f45fb79-a3c1-469c-9686-1fe2a5c7d05b" providerId="ADAL" clId="{7E543FFC-D4F8-4227-AA35-643A84128B3A}" dt="2025-11-06T18:08:51.313" v="8" actId="1076"/>
        <pc:sldMkLst>
          <pc:docMk/>
          <pc:sldMk cId="2817888206" sldId="339"/>
        </pc:sldMkLst>
        <pc:spChg chg="add mod">
          <ac:chgData name="Common, Eric Alan" userId="0f45fb79-a3c1-469c-9686-1fe2a5c7d05b" providerId="ADAL" clId="{7E543FFC-D4F8-4227-AA35-643A84128B3A}" dt="2025-11-06T18:08:51.313" v="8" actId="1076"/>
          <ac:spMkLst>
            <pc:docMk/>
            <pc:sldMk cId="2817888206" sldId="339"/>
            <ac:spMk id="3" creationId="{C7EB336D-8454-5BAB-86D8-6ABE501FDA16}"/>
          </ac:spMkLst>
        </pc:spChg>
        <pc:spChg chg="add mod">
          <ac:chgData name="Common, Eric Alan" userId="0f45fb79-a3c1-469c-9686-1fe2a5c7d05b" providerId="ADAL" clId="{7E543FFC-D4F8-4227-AA35-643A84128B3A}" dt="2025-11-06T18:08:51.313" v="8" actId="1076"/>
          <ac:spMkLst>
            <pc:docMk/>
            <pc:sldMk cId="2817888206" sldId="339"/>
            <ac:spMk id="5" creationId="{170F0664-D98F-D296-3AB5-35C80C0C7015}"/>
          </ac:spMkLst>
        </pc:spChg>
        <pc:picChg chg="add mod">
          <ac:chgData name="Common, Eric Alan" userId="0f45fb79-a3c1-469c-9686-1fe2a5c7d05b" providerId="ADAL" clId="{7E543FFC-D4F8-4227-AA35-643A84128B3A}" dt="2025-11-06T18:08:51.313" v="8" actId="1076"/>
          <ac:picMkLst>
            <pc:docMk/>
            <pc:sldMk cId="2817888206" sldId="339"/>
            <ac:picMk id="6" creationId="{10C88BF2-9E01-E521-05EE-A6DF424F3579}"/>
          </ac:picMkLst>
        </pc:picChg>
        <pc:picChg chg="add mod">
          <ac:chgData name="Common, Eric Alan" userId="0f45fb79-a3c1-469c-9686-1fe2a5c7d05b" providerId="ADAL" clId="{7E543FFC-D4F8-4227-AA35-643A84128B3A}" dt="2025-11-06T18:08:51.313" v="8" actId="1076"/>
          <ac:picMkLst>
            <pc:docMk/>
            <pc:sldMk cId="2817888206" sldId="339"/>
            <ac:picMk id="7" creationId="{41CD3F37-3A34-E529-EACE-7BC44821C92B}"/>
          </ac:picMkLst>
        </pc:picChg>
      </pc:sldChg>
      <pc:sldChg chg="addSp modSp mod">
        <pc:chgData name="Common, Eric Alan" userId="0f45fb79-a3c1-469c-9686-1fe2a5c7d05b" providerId="ADAL" clId="{7E543FFC-D4F8-4227-AA35-643A84128B3A}" dt="2025-11-06T18:07:58.615" v="2" actId="1076"/>
        <pc:sldMkLst>
          <pc:docMk/>
          <pc:sldMk cId="749403048" sldId="2314"/>
        </pc:sldMkLst>
        <pc:spChg chg="add mod">
          <ac:chgData name="Common, Eric Alan" userId="0f45fb79-a3c1-469c-9686-1fe2a5c7d05b" providerId="ADAL" clId="{7E543FFC-D4F8-4227-AA35-643A84128B3A}" dt="2025-11-06T18:07:58.615" v="2" actId="1076"/>
          <ac:spMkLst>
            <pc:docMk/>
            <pc:sldMk cId="749403048" sldId="2314"/>
            <ac:spMk id="3" creationId="{FB8BE3DC-64D5-17CA-DB8C-E2026E5708B1}"/>
          </ac:spMkLst>
        </pc:spChg>
        <pc:spChg chg="add mod">
          <ac:chgData name="Common, Eric Alan" userId="0f45fb79-a3c1-469c-9686-1fe2a5c7d05b" providerId="ADAL" clId="{7E543FFC-D4F8-4227-AA35-643A84128B3A}" dt="2025-11-06T18:07:58.615" v="2" actId="1076"/>
          <ac:spMkLst>
            <pc:docMk/>
            <pc:sldMk cId="749403048" sldId="2314"/>
            <ac:spMk id="4" creationId="{6696A98F-746D-5543-63EB-DF548A4322D7}"/>
          </ac:spMkLst>
        </pc:spChg>
        <pc:picChg chg="add mod">
          <ac:chgData name="Common, Eric Alan" userId="0f45fb79-a3c1-469c-9686-1fe2a5c7d05b" providerId="ADAL" clId="{7E543FFC-D4F8-4227-AA35-643A84128B3A}" dt="2025-11-06T18:07:58.615" v="2" actId="1076"/>
          <ac:picMkLst>
            <pc:docMk/>
            <pc:sldMk cId="749403048" sldId="2314"/>
            <ac:picMk id="5" creationId="{FEC3BEDA-74DE-5544-5279-F5AD668E20C8}"/>
          </ac:picMkLst>
        </pc:picChg>
        <pc:picChg chg="add mod">
          <ac:chgData name="Common, Eric Alan" userId="0f45fb79-a3c1-469c-9686-1fe2a5c7d05b" providerId="ADAL" clId="{7E543FFC-D4F8-4227-AA35-643A84128B3A}" dt="2025-11-06T18:07:58.615" v="2" actId="1076"/>
          <ac:picMkLst>
            <pc:docMk/>
            <pc:sldMk cId="749403048" sldId="2314"/>
            <ac:picMk id="6" creationId="{7DC76237-2AA5-D61D-150A-76FE9799D35A}"/>
          </ac:picMkLst>
        </pc:picChg>
      </pc:sldChg>
      <pc:sldChg chg="addSp modSp mod">
        <pc:chgData name="Common, Eric Alan" userId="0f45fb79-a3c1-469c-9686-1fe2a5c7d05b" providerId="ADAL" clId="{7E543FFC-D4F8-4227-AA35-643A84128B3A}" dt="2025-11-06T18:08:14.361" v="4" actId="1076"/>
        <pc:sldMkLst>
          <pc:docMk/>
          <pc:sldMk cId="3976178982" sldId="2315"/>
        </pc:sldMkLst>
        <pc:spChg chg="add mod">
          <ac:chgData name="Common, Eric Alan" userId="0f45fb79-a3c1-469c-9686-1fe2a5c7d05b" providerId="ADAL" clId="{7E543FFC-D4F8-4227-AA35-643A84128B3A}" dt="2025-11-06T18:08:14.361" v="4" actId="1076"/>
          <ac:spMkLst>
            <pc:docMk/>
            <pc:sldMk cId="3976178982" sldId="2315"/>
            <ac:spMk id="6" creationId="{079B5250-E826-0884-59AB-98B8FD07768D}"/>
          </ac:spMkLst>
        </pc:spChg>
        <pc:spChg chg="add mod">
          <ac:chgData name="Common, Eric Alan" userId="0f45fb79-a3c1-469c-9686-1fe2a5c7d05b" providerId="ADAL" clId="{7E543FFC-D4F8-4227-AA35-643A84128B3A}" dt="2025-11-06T18:08:14.361" v="4" actId="1076"/>
          <ac:spMkLst>
            <pc:docMk/>
            <pc:sldMk cId="3976178982" sldId="2315"/>
            <ac:spMk id="7" creationId="{1C621AB5-752B-00F3-D5E8-03E73D59C2D2}"/>
          </ac:spMkLst>
        </pc:spChg>
        <pc:picChg chg="add mod">
          <ac:chgData name="Common, Eric Alan" userId="0f45fb79-a3c1-469c-9686-1fe2a5c7d05b" providerId="ADAL" clId="{7E543FFC-D4F8-4227-AA35-643A84128B3A}" dt="2025-11-06T18:08:14.361" v="4" actId="1076"/>
          <ac:picMkLst>
            <pc:docMk/>
            <pc:sldMk cId="3976178982" sldId="2315"/>
            <ac:picMk id="8" creationId="{F1954C39-9E9F-2ED7-31F0-B0635DB3537C}"/>
          </ac:picMkLst>
        </pc:picChg>
        <pc:picChg chg="add mod">
          <ac:chgData name="Common, Eric Alan" userId="0f45fb79-a3c1-469c-9686-1fe2a5c7d05b" providerId="ADAL" clId="{7E543FFC-D4F8-4227-AA35-643A84128B3A}" dt="2025-11-06T18:08:14.361" v="4" actId="1076"/>
          <ac:picMkLst>
            <pc:docMk/>
            <pc:sldMk cId="3976178982" sldId="2315"/>
            <ac:picMk id="9" creationId="{8ABE4D33-9E09-E986-27E4-6CD1425EA97B}"/>
          </ac:picMkLst>
        </pc:picChg>
      </pc:sldChg>
      <pc:sldChg chg="addSp modSp mod">
        <pc:chgData name="Common, Eric Alan" userId="0f45fb79-a3c1-469c-9686-1fe2a5c7d05b" providerId="ADAL" clId="{7E543FFC-D4F8-4227-AA35-643A84128B3A}" dt="2025-11-06T18:08:39.597" v="6" actId="1076"/>
        <pc:sldMkLst>
          <pc:docMk/>
          <pc:sldMk cId="3326071721" sldId="2344"/>
        </pc:sldMkLst>
        <pc:spChg chg="add mod">
          <ac:chgData name="Common, Eric Alan" userId="0f45fb79-a3c1-469c-9686-1fe2a5c7d05b" providerId="ADAL" clId="{7E543FFC-D4F8-4227-AA35-643A84128B3A}" dt="2025-11-06T18:08:39.597" v="6" actId="1076"/>
          <ac:spMkLst>
            <pc:docMk/>
            <pc:sldMk cId="3326071721" sldId="2344"/>
            <ac:spMk id="3" creationId="{A22C484C-021D-E113-2707-9B86744771B5}"/>
          </ac:spMkLst>
        </pc:spChg>
        <pc:spChg chg="add mod">
          <ac:chgData name="Common, Eric Alan" userId="0f45fb79-a3c1-469c-9686-1fe2a5c7d05b" providerId="ADAL" clId="{7E543FFC-D4F8-4227-AA35-643A84128B3A}" dt="2025-11-06T18:08:39.597" v="6" actId="1076"/>
          <ac:spMkLst>
            <pc:docMk/>
            <pc:sldMk cId="3326071721" sldId="2344"/>
            <ac:spMk id="5" creationId="{05813E2C-69E9-0555-237C-078B62A1E445}"/>
          </ac:spMkLst>
        </pc:spChg>
        <pc:picChg chg="add mod">
          <ac:chgData name="Common, Eric Alan" userId="0f45fb79-a3c1-469c-9686-1fe2a5c7d05b" providerId="ADAL" clId="{7E543FFC-D4F8-4227-AA35-643A84128B3A}" dt="2025-11-06T18:08:39.597" v="6" actId="1076"/>
          <ac:picMkLst>
            <pc:docMk/>
            <pc:sldMk cId="3326071721" sldId="2344"/>
            <ac:picMk id="6" creationId="{B362E731-D833-B1A0-36EB-E04C4E84F381}"/>
          </ac:picMkLst>
        </pc:picChg>
        <pc:picChg chg="add mod">
          <ac:chgData name="Common, Eric Alan" userId="0f45fb79-a3c1-469c-9686-1fe2a5c7d05b" providerId="ADAL" clId="{7E543FFC-D4F8-4227-AA35-643A84128B3A}" dt="2025-11-06T18:08:39.597" v="6" actId="1076"/>
          <ac:picMkLst>
            <pc:docMk/>
            <pc:sldMk cId="3326071721" sldId="2344"/>
            <ac:picMk id="7" creationId="{43274426-4FB8-F66E-54E8-283B3D00122F}"/>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11/13/2025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rqdH_NKzIZ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DB86-1C0C-767C-FBC7-D412F8C2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FE44D-00AC-0976-0985-5BCB68FD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978C0-B7AF-D4B0-F0DA-BF198E3C7360}"/>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961808F4-364F-6BC2-761F-DB09AE94B602}"/>
              </a:ext>
            </a:extLst>
          </p:cNvPr>
          <p:cNvSpPr>
            <a:spLocks noGrp="1"/>
          </p:cNvSpPr>
          <p:nvPr>
            <p:ph type="sldNum" sz="quarter" idx="5"/>
          </p:nvPr>
        </p:nvSpPr>
        <p:spPr/>
        <p:txBody>
          <a:bodyPr/>
          <a:lstStyle/>
          <a:p>
            <a:fld id="{FCBDACA8-45AF-461A-9F93-73E959B08D0A}" type="slidenum">
              <a:rPr lang="en-US" smtClean="0"/>
              <a:t>25</a:t>
            </a:fld>
            <a:endParaRPr lang="en-US"/>
          </a:p>
        </p:txBody>
      </p:sp>
    </p:spTree>
    <p:extLst>
      <p:ext uri="{BB962C8B-B14F-4D97-AF65-F5344CB8AC3E}">
        <p14:creationId xmlns:p14="http://schemas.microsoft.com/office/powerpoint/2010/main" val="356848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38</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39</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40</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41</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42</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44</a:t>
            </a:fld>
            <a:endParaRPr lang="en-US"/>
          </a:p>
        </p:txBody>
      </p:sp>
    </p:spTree>
    <p:extLst>
      <p:ext uri="{BB962C8B-B14F-4D97-AF65-F5344CB8AC3E}">
        <p14:creationId xmlns:p14="http://schemas.microsoft.com/office/powerpoint/2010/main" val="2701819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45</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1769992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2697628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EB5-4662-6D6B-1693-E5015B0C8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6F1A-E23F-1485-B4BC-B495C749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2F337-1923-6175-12B6-459444AE4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CA805-6C6D-49EC-9BA1-FED7974ADA89}"/>
              </a:ext>
            </a:extLst>
          </p:cNvPr>
          <p:cNvSpPr>
            <a:spLocks noGrp="1"/>
          </p:cNvSpPr>
          <p:nvPr>
            <p:ph type="sldNum" sz="quarter" idx="5"/>
          </p:nvPr>
        </p:nvSpPr>
        <p:spPr/>
        <p:txBody>
          <a:bodyPr/>
          <a:lstStyle/>
          <a:p>
            <a:fld id="{5C8451FA-6A34-6746-9D58-EF03C996319E}" type="slidenum">
              <a:rPr lang="en-US" smtClean="0"/>
              <a:t>48</a:t>
            </a:fld>
            <a:endParaRPr lang="en-US"/>
          </a:p>
        </p:txBody>
      </p:sp>
    </p:spTree>
    <p:extLst>
      <p:ext uri="{BB962C8B-B14F-4D97-AF65-F5344CB8AC3E}">
        <p14:creationId xmlns:p14="http://schemas.microsoft.com/office/powerpoint/2010/main" val="211381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733E-DB24-6000-F16E-EBB99A7F2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6497A-6FD3-23EF-EC89-0C23EBFD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81E7-6609-2D71-8C8D-E45DAA2AE8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5D742D-0C2B-3740-0281-59184F6BDCB2}"/>
              </a:ext>
            </a:extLst>
          </p:cNvPr>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109380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2182636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4075003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timer</a:t>
            </a:r>
          </a:p>
        </p:txBody>
      </p:sp>
      <p:sp>
        <p:nvSpPr>
          <p:cNvPr id="4" name="Slide Number Placeholder 3"/>
          <p:cNvSpPr>
            <a:spLocks noGrp="1"/>
          </p:cNvSpPr>
          <p:nvPr>
            <p:ph type="sldNum" sz="quarter" idx="5"/>
          </p:nvPr>
        </p:nvSpPr>
        <p:spPr/>
        <p:txBody>
          <a:bodyPr/>
          <a:lstStyle/>
          <a:p>
            <a:fld id="{5C8451FA-6A34-6746-9D58-EF03C996319E}" type="slidenum">
              <a:rPr lang="en-US" smtClean="0"/>
              <a:t>67</a:t>
            </a:fld>
            <a:endParaRPr lang="en-US"/>
          </a:p>
        </p:txBody>
      </p:sp>
    </p:spTree>
    <p:extLst>
      <p:ext uri="{BB962C8B-B14F-4D97-AF65-F5344CB8AC3E}">
        <p14:creationId xmlns:p14="http://schemas.microsoft.com/office/powerpoint/2010/main" val="1867188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D30D-F333-F7C7-F1D4-FB5FB3BD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8F988-42A3-BE8A-7EB2-CB46B853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C44D-3E30-131F-3382-64D4E9538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06FAC-FACB-406C-E425-BCA0DEF9F3C5}"/>
              </a:ext>
            </a:extLst>
          </p:cNvPr>
          <p:cNvSpPr>
            <a:spLocks noGrp="1"/>
          </p:cNvSpPr>
          <p:nvPr>
            <p:ph type="sldNum" sz="quarter" idx="5"/>
          </p:nvPr>
        </p:nvSpPr>
        <p:spPr/>
        <p:txBody>
          <a:bodyPr/>
          <a:lstStyle/>
          <a:p>
            <a:fld id="{5C8451FA-6A34-6746-9D58-EF03C996319E}" type="slidenum">
              <a:rPr lang="en-US" smtClean="0"/>
              <a:t>69</a:t>
            </a:fld>
            <a:endParaRPr lang="en-US"/>
          </a:p>
        </p:txBody>
      </p:sp>
    </p:spTree>
    <p:extLst>
      <p:ext uri="{BB962C8B-B14F-4D97-AF65-F5344CB8AC3E}">
        <p14:creationId xmlns:p14="http://schemas.microsoft.com/office/powerpoint/2010/main" val="877186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71</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72</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73</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74</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75</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76</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77</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79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https://www.youtube.com/watch?v=vW0D1KVtcf4&amp;t=1s (not watching video)</a:t>
            </a:r>
          </a:p>
        </p:txBody>
      </p:sp>
      <p:sp>
        <p:nvSpPr>
          <p:cNvPr id="4" name="Slide Number Placeholder 3"/>
          <p:cNvSpPr>
            <a:spLocks noGrp="1"/>
          </p:cNvSpPr>
          <p:nvPr>
            <p:ph type="sldNum" sz="quarter" idx="5"/>
          </p:nvPr>
        </p:nvSpPr>
        <p:spPr/>
        <p:txBody>
          <a:bodyPr/>
          <a:lstStyle/>
          <a:p>
            <a:fld id="{5C8451FA-6A34-6746-9D58-EF03C996319E}" type="slidenum">
              <a:rPr lang="en-US" smtClean="0"/>
              <a:t>80</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81</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82</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565F-E198-050C-0ED3-B783141E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3B33-BFD4-9034-C510-807EA73B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6BCF9-0779-3545-137F-C81D5DAB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F97D2-D06C-A14E-617A-B5E7D97B7F32}"/>
              </a:ext>
            </a:extLst>
          </p:cNvPr>
          <p:cNvSpPr>
            <a:spLocks noGrp="1"/>
          </p:cNvSpPr>
          <p:nvPr>
            <p:ph type="sldNum" sz="quarter" idx="5"/>
          </p:nvPr>
        </p:nvSpPr>
        <p:spPr/>
        <p:txBody>
          <a:bodyPr/>
          <a:lstStyle/>
          <a:p>
            <a:fld id="{5C8451FA-6A34-6746-9D58-EF03C996319E}" type="slidenum">
              <a:rPr lang="en-US" smtClean="0"/>
              <a:t>86</a:t>
            </a:fld>
            <a:endParaRPr lang="en-US"/>
          </a:p>
        </p:txBody>
      </p:sp>
    </p:spTree>
    <p:extLst>
      <p:ext uri="{BB962C8B-B14F-4D97-AF65-F5344CB8AC3E}">
        <p14:creationId xmlns:p14="http://schemas.microsoft.com/office/powerpoint/2010/main" val="4113547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88</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89</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100</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101</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fld id="{5C8451FA-6A34-6746-9D58-EF03C996319E}" type="slidenum">
              <a:rPr lang="en-US" smtClean="0"/>
              <a:t>103</a:t>
            </a:fld>
            <a:endParaRPr lang="en-US"/>
          </a:p>
        </p:txBody>
      </p:sp>
    </p:spTree>
    <p:extLst>
      <p:ext uri="{BB962C8B-B14F-4D97-AF65-F5344CB8AC3E}">
        <p14:creationId xmlns:p14="http://schemas.microsoft.com/office/powerpoint/2010/main" val="1966508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16CF-3599-E79B-E23E-BF8D1F77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E6930-E4BA-3F3B-FE51-056BFDE6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9AE3-7CDA-F402-43FB-975EFAF1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C687D-B703-2D58-56E9-A0A7E937EB6D}"/>
              </a:ext>
            </a:extLst>
          </p:cNvPr>
          <p:cNvSpPr>
            <a:spLocks noGrp="1"/>
          </p:cNvSpPr>
          <p:nvPr>
            <p:ph type="sldNum" sz="quarter" idx="5"/>
          </p:nvPr>
        </p:nvSpPr>
        <p:spPr/>
        <p:txBody>
          <a:bodyPr/>
          <a:lstStyle/>
          <a:p>
            <a:fld id="{5C8451FA-6A34-6746-9D58-EF03C996319E}" type="slidenum">
              <a:rPr lang="en-US" smtClean="0"/>
              <a:t>106</a:t>
            </a:fld>
            <a:endParaRPr lang="en-US"/>
          </a:p>
        </p:txBody>
      </p:sp>
    </p:spTree>
    <p:extLst>
      <p:ext uri="{BB962C8B-B14F-4D97-AF65-F5344CB8AC3E}">
        <p14:creationId xmlns:p14="http://schemas.microsoft.com/office/powerpoint/2010/main" val="21279900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108</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F5352-6AF5-8935-3F4F-7360BB82A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72F7C-5F73-2439-F69A-D738E3CE5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8F4C0-3715-94B9-453E-FFFD367EE051}"/>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9BC54C1F-D8AB-5743-C7DD-F1EFC69C86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71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115</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116</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9D6EB-0DDF-CF25-7116-88AC7DF7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AB514-DEBA-46DB-CA65-D21D527D5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B0FE3-1C88-68E2-05D2-DBED2F417196}"/>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DB919529-D129-F952-C258-8B61A8D78276}"/>
              </a:ext>
            </a:extLst>
          </p:cNvPr>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410007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effectLst/>
                <a:latin typeface="YouTube Noto"/>
                <a:hlinkClick r:id="rId3" tooltip="Share link"/>
              </a:rPr>
              <a:t>https://youtu.be/rqdH_NKzIZ0</a:t>
            </a:r>
            <a:endParaRPr lang="en-US" b="0" i="0" u="none" strike="noStrike">
              <a:effectLst/>
              <a:latin typeface="YouTube Noto"/>
            </a:endParaRPr>
          </a:p>
          <a:p>
            <a:r>
              <a:rPr lang="en-US" b="0" i="0" u="none" strike="noStrike">
                <a:effectLst/>
                <a:latin typeface="YouTube Noto"/>
              </a:rPr>
              <a:t>03:35</a:t>
            </a:r>
          </a:p>
          <a:p>
            <a:endParaRPr lang="en-US" b="0" i="0" u="none" strike="noStrike">
              <a:effectLst/>
              <a:latin typeface="YouTube Noto"/>
            </a:endParaRPr>
          </a:p>
          <a:p>
            <a:r>
              <a:rPr lang="en-US" b="0" i="0" u="none" strike="noStrike">
                <a:effectLst/>
                <a:latin typeface="YouTube Noto"/>
              </a:rPr>
              <a:t>*If KLL not at session, watch video</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2808467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91183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1246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4149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535982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5380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86589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7511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56749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93430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69335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7338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2238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055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195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1101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69562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30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0842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081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747590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926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3523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91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779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53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4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95516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57977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75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3401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003528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403839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5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11/13/2025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33035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2897522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81.png"/><Relationship Id="rId4" Type="http://schemas.openxmlformats.org/officeDocument/2006/relationships/image" Target="../media/image18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83.png"/><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86.png"/><Relationship Id="rId4" Type="http://schemas.openxmlformats.org/officeDocument/2006/relationships/image" Target="../media/image185.png"/></Relationships>
</file>

<file path=ppt/slides/_rels/slide1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hyperlink" Target="https://ci3t.org/tier_library/Social_Validity_Adapted-IRP15_Adult.pdf"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ideo" Target="https://www.youtube.com/embed/rqdH_NKzIZ0?feature=oembed" TargetMode="Externa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6.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83.png"/><Relationship Id="rId4" Type="http://schemas.openxmlformats.org/officeDocument/2006/relationships/diagramData" Target="../diagrams/data5.xml"/><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95.png"/><Relationship Id="rId4" Type="http://schemas.openxmlformats.org/officeDocument/2006/relationships/image" Target="../media/image94.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83.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3" Type="http://schemas.openxmlformats.org/officeDocument/2006/relationships/image" Target="../media/image115.pn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jpeg"/><Relationship Id="rId2" Type="http://schemas.openxmlformats.org/officeDocument/2006/relationships/notesSlide" Target="../notesSlides/notesSlide37.xml"/><Relationship Id="rId16"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image" Target="../media/image121.jpeg"/><Relationship Id="rId5" Type="http://schemas.openxmlformats.org/officeDocument/2006/relationships/image" Target="../media/image82.png"/><Relationship Id="rId15" Type="http://schemas.openxmlformats.org/officeDocument/2006/relationships/image" Target="../media/image125.jpeg"/><Relationship Id="rId10" Type="http://schemas.openxmlformats.org/officeDocument/2006/relationships/image" Target="../media/image120.jpeg"/><Relationship Id="rId4" Type="http://schemas.openxmlformats.org/officeDocument/2006/relationships/image" Target="../media/image116.svg"/><Relationship Id="rId9" Type="http://schemas.openxmlformats.org/officeDocument/2006/relationships/image" Target="../media/image119.jpeg"/><Relationship Id="rId1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30.pn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s://www.ci3t.org/measures" TargetMode="Externa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33.png"/><Relationship Id="rId7"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83.png"/><Relationship Id="rId4" Type="http://schemas.openxmlformats.org/officeDocument/2006/relationships/image" Target="../media/image138.png"/><Relationship Id="rId9" Type="http://schemas.openxmlformats.org/officeDocument/2006/relationships/image" Target="../media/image82.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2.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47.png"/></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55.png"/><Relationship Id="rId4" Type="http://schemas.openxmlformats.org/officeDocument/2006/relationships/image" Target="../media/image154.jpeg"/></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61.png"/><Relationship Id="rId7" Type="http://schemas.openxmlformats.org/officeDocument/2006/relationships/image" Target="../media/image82.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66.png"/><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BL2rsOvKj5A?feature=oembed" TargetMode="Externa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70.jpe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58154"/>
            <a:ext cx="10515600" cy="2387600"/>
          </a:xfrm>
        </p:spPr>
        <p:txBody>
          <a:bodyPr>
            <a:noAutofit/>
          </a:bodyPr>
          <a:lstStyle/>
          <a:p>
            <a:r>
              <a:rPr lang="en-US" sz="4800"/>
              <a:t>A Tier 2 Support for Students Experiencing Anxious Feelings: </a:t>
            </a:r>
            <a:br>
              <a:rPr lang="en-US" sz="4800"/>
            </a:br>
            <a:r>
              <a:rPr lang="en-US" sz="4800"/>
              <a:t>Recognize. Relax. Record.</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311619"/>
            <a:ext cx="10515600" cy="1655762"/>
          </a:xfrm>
        </p:spPr>
        <p:txBody>
          <a:bodyPr vert="horz" lIns="91440" tIns="45720" rIns="91440" bIns="45720" rtlCol="0" anchor="t">
            <a:normAutofit/>
          </a:bodyPr>
          <a:lstStyle/>
          <a:p>
            <a:r>
              <a:rPr lang="en-US" sz="3600"/>
              <a:t>EMPOWER+ Session 6</a:t>
            </a:r>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grpSp>
        <p:nvGrpSpPr>
          <p:cNvPr id="11" name="Group">
            <a:extLst>
              <a:ext uri="{FF2B5EF4-FFF2-40B4-BE49-F238E27FC236}">
                <a16:creationId xmlns:a16="http://schemas.microsoft.com/office/drawing/2014/main" id="{8F408C96-A2FF-369C-EEEE-7365AA9B8290}"/>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a:t>
            </a:r>
          </a:p>
        </p:txBody>
      </p:sp>
      <p:sp>
        <p:nvSpPr>
          <p:cNvPr id="3" name="Title 1">
            <a:extLst>
              <a:ext uri="{FF2B5EF4-FFF2-40B4-BE49-F238E27FC236}">
                <a16:creationId xmlns:a16="http://schemas.microsoft.com/office/drawing/2014/main" id="{7E81BE30-BB73-5AE1-F4FF-653F51E3ACA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Engagement Graphing 1</a:t>
            </a:r>
          </a:p>
        </p:txBody>
      </p:sp>
      <p:pic>
        <p:nvPicPr>
          <p:cNvPr id="2050" name="Picture" descr="Direct Behavior Rating (DBR) Engagement Graphing Handout">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RRR">
            <a:extLst>
              <a:ext uri="{FF2B5EF4-FFF2-40B4-BE49-F238E27FC236}">
                <a16:creationId xmlns:a16="http://schemas.microsoft.com/office/drawing/2014/main" id="{40EE621E-AECB-C426-81E2-6EA8B1BBF7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C6899743-BAE2-3A61-D1E0-C567411456B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DB45531-A225-F555-2D0E-6AA07F3CBEC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74213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a:t>
            </a:r>
          </a:p>
        </p:txBody>
      </p:sp>
      <p:sp>
        <p:nvSpPr>
          <p:cNvPr id="3" name="Title 1">
            <a:extLst>
              <a:ext uri="{FF2B5EF4-FFF2-40B4-BE49-F238E27FC236}">
                <a16:creationId xmlns:a16="http://schemas.microsoft.com/office/drawing/2014/main" id="{321E4E7D-9012-8A19-C4A1-5847C27E9B6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Engagement Graphing 2</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88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BC889-BDB4-AD15-B59B-FBD6B0CF9E74}"/>
              </a:ext>
            </a:extLst>
          </p:cNvPr>
          <p:cNvSpPr>
            <a:spLocks noGrp="1"/>
          </p:cNvSpPr>
          <p:nvPr>
            <p:ph type="title"/>
          </p:nvPr>
        </p:nvSpPr>
        <p:spPr/>
        <p:txBody>
          <a:bodyPr/>
          <a:lstStyle/>
          <a:p>
            <a:r>
              <a:rPr lang="en-US"/>
              <a:t>Step 6</a:t>
            </a:r>
          </a:p>
        </p:txBody>
      </p:sp>
      <p:sp>
        <p:nvSpPr>
          <p:cNvPr id="6" name="Text 1">
            <a:extLst>
              <a:ext uri="{FF2B5EF4-FFF2-40B4-BE49-F238E27FC236}">
                <a16:creationId xmlns:a16="http://schemas.microsoft.com/office/drawing/2014/main" id="{C54BF8AC-D5C5-754F-F321-800BE5A47779}"/>
              </a:ext>
            </a:extLst>
          </p:cNvPr>
          <p:cNvSpPr>
            <a:spLocks noGrp="1"/>
          </p:cNvSpPr>
          <p:nvPr>
            <p:ph type="body" idx="1"/>
          </p:nvPr>
        </p:nvSpPr>
        <p:spPr/>
        <p:txBody>
          <a:bodyPr/>
          <a:lstStyle/>
          <a:p>
            <a:r>
              <a:rPr lang="en-US" b="1"/>
              <a:t>Monitor maintenance and generalization</a:t>
            </a:r>
          </a:p>
          <a:p>
            <a:endParaRPr lang="en-US"/>
          </a:p>
        </p:txBody>
      </p:sp>
    </p:spTree>
    <p:extLst>
      <p:ext uri="{BB962C8B-B14F-4D97-AF65-F5344CB8AC3E}">
        <p14:creationId xmlns:p14="http://schemas.microsoft.com/office/powerpoint/2010/main" val="19591939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D6F54F2A-874D-FB6F-78B9-F447FA8EFCA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6</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3271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2"/>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64768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FC0E-483E-ACF2-2712-85C50678EF73}"/>
              </a:ext>
            </a:extLst>
          </p:cNvPr>
          <p:cNvSpPr>
            <a:spLocks noGrp="1"/>
          </p:cNvSpPr>
          <p:nvPr>
            <p:ph type="title"/>
          </p:nvPr>
        </p:nvSpPr>
        <p:spPr/>
        <p:txBody>
          <a:bodyPr/>
          <a:lstStyle/>
          <a:p>
            <a:r>
              <a:rPr lang="en-US"/>
              <a:t>Step 7</a:t>
            </a:r>
          </a:p>
        </p:txBody>
      </p:sp>
      <p:sp>
        <p:nvSpPr>
          <p:cNvPr id="4" name="Text 1">
            <a:extLst>
              <a:ext uri="{FF2B5EF4-FFF2-40B4-BE49-F238E27FC236}">
                <a16:creationId xmlns:a16="http://schemas.microsoft.com/office/drawing/2014/main" id="{E8E06B34-DCAE-B9D1-A649-6C2A00FCD9DE}"/>
              </a:ext>
            </a:extLst>
          </p:cNvPr>
          <p:cNvSpPr>
            <a:spLocks noGrp="1"/>
          </p:cNvSpPr>
          <p:nvPr>
            <p:ph type="body" idx="1"/>
          </p:nvPr>
        </p:nvSpPr>
        <p:spPr/>
        <p:txBody>
          <a:bodyPr/>
          <a:lstStyle/>
          <a:p>
            <a:r>
              <a:rPr lang="en-US" b="1"/>
              <a:t>Seek input from student, families, and teachers</a:t>
            </a:r>
          </a:p>
          <a:p>
            <a:endParaRPr lang="en-US"/>
          </a:p>
        </p:txBody>
      </p:sp>
    </p:spTree>
    <p:extLst>
      <p:ext uri="{BB962C8B-B14F-4D97-AF65-F5344CB8AC3E}">
        <p14:creationId xmlns:p14="http://schemas.microsoft.com/office/powerpoint/2010/main" val="33260717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6D75-B47B-9D65-6D86-1699779D9A8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D525635-35BA-BDF6-E5F9-583316597685}"/>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6979A442-8196-7691-B7BF-8D9D7E75BFD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7</a:t>
            </a:r>
          </a:p>
        </p:txBody>
      </p:sp>
      <p:pic>
        <p:nvPicPr>
          <p:cNvPr id="7" name="Picture 1" descr="Recognize. Relax. Record. module cover">
            <a:extLst>
              <a:ext uri="{FF2B5EF4-FFF2-40B4-BE49-F238E27FC236}">
                <a16:creationId xmlns:a16="http://schemas.microsoft.com/office/drawing/2014/main" id="{41ECB771-8892-4700-C521-5F32C106D401}"/>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pic>
        <p:nvPicPr>
          <p:cNvPr id="1026" name="Picture 3" descr="Recognize. Relax. Record. Social Validity Questionnaire (students) post-intervention">
            <a:extLst>
              <a:ext uri="{FF2B5EF4-FFF2-40B4-BE49-F238E27FC236}">
                <a16:creationId xmlns:a16="http://schemas.microsoft.com/office/drawing/2014/main" id="{0B203D0D-EF42-2B02-17B0-7F311AF6F46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7082530" y="1566181"/>
            <a:ext cx="3763356" cy="487022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 name="Group 1" descr="Screenshot of the RRR module table of contents with a blue rectangle outlining page 20 (Step 7)">
            <a:extLst>
              <a:ext uri="{FF2B5EF4-FFF2-40B4-BE49-F238E27FC236}">
                <a16:creationId xmlns:a16="http://schemas.microsoft.com/office/drawing/2014/main" id="{54019902-4FA4-571C-C0BB-CD3FE3F67582}"/>
              </a:ext>
            </a:extLst>
          </p:cNvPr>
          <p:cNvGrpSpPr/>
          <p:nvPr/>
        </p:nvGrpSpPr>
        <p:grpSpPr>
          <a:xfrm>
            <a:off x="3960365" y="2002331"/>
            <a:ext cx="2784855" cy="3768165"/>
            <a:chOff x="3960365" y="2002331"/>
            <a:chExt cx="2784855" cy="3768165"/>
          </a:xfrm>
        </p:grpSpPr>
        <p:pic>
          <p:nvPicPr>
            <p:cNvPr id="8" name="Picture 2">
              <a:extLst>
                <a:ext uri="{FF2B5EF4-FFF2-40B4-BE49-F238E27FC236}">
                  <a16:creationId xmlns:a16="http://schemas.microsoft.com/office/drawing/2014/main" id="{28944902-B1D1-CF30-A2CE-E40C4F04A1EC}"/>
                </a:ext>
              </a:extLst>
            </p:cNvPr>
            <p:cNvPicPr>
              <a:picLocks noChangeAspect="1"/>
            </p:cNvPicPr>
            <p:nvPr/>
          </p:nvPicPr>
          <p:blipFill>
            <a:blip r:embed="rId5"/>
            <a:srcRect/>
            <a:stretch/>
          </p:blipFill>
          <p:spPr>
            <a:xfrm>
              <a:off x="4055556" y="2002331"/>
              <a:ext cx="2594475" cy="3768165"/>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FB90CAAA-C203-DDE9-1FD8-183EF7C3528D}"/>
                </a:ext>
                <a:ext uri="{C183D7F6-B498-43B3-948B-1728B52AA6E4}">
                  <adec:decorative xmlns:adec="http://schemas.microsoft.com/office/drawing/2017/decorative" val="1"/>
                </a:ext>
              </a:extLst>
            </p:cNvPr>
            <p:cNvSpPr/>
            <p:nvPr/>
          </p:nvSpPr>
          <p:spPr>
            <a:xfrm>
              <a:off x="3960365" y="458166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RRR">
            <a:extLst>
              <a:ext uri="{FF2B5EF4-FFF2-40B4-BE49-F238E27FC236}">
                <a16:creationId xmlns:a16="http://schemas.microsoft.com/office/drawing/2014/main" id="{432945CB-3D5C-1F7B-04C4-8FC294E7CA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02FCA1ED-34E8-E9EF-790D-9533EF42ABD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1EC4B433-5D34-2165-92A4-3295B9882B6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16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26333502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0B8EA981-A929-BDE2-0F05-47A0E7CF537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1</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p:txBody>
          <a:bodyPr>
            <a:normAutofit lnSpcReduction="10000"/>
          </a:bodyPr>
          <a:lstStyle/>
          <a:p>
            <a:r>
              <a:rPr lang="en-US"/>
              <a:t>From Teachers … Group 1</a:t>
            </a:r>
          </a:p>
          <a:p>
            <a:r>
              <a:rPr lang="en-US" sz="1800"/>
              <a:t>“Literally saw a shift in body language after lessons.”</a:t>
            </a:r>
          </a:p>
          <a:p>
            <a:r>
              <a:rPr lang="en-US" sz="1800"/>
              <a:t>“I wish everyone put together lessons like you guys did. It was so well put together.”</a:t>
            </a:r>
          </a:p>
          <a:p>
            <a:r>
              <a:rPr lang="en-US" sz="1800"/>
              <a:t>“At first I thought it was going to be a lot of work, but it worked seamlessly into our routine.”</a:t>
            </a:r>
          </a:p>
          <a:p>
            <a:r>
              <a:rPr lang="en-US" sz="1800"/>
              <a:t>“Boys wanted to talk about their graphs and how they improved.”</a:t>
            </a:r>
          </a:p>
          <a:p>
            <a:r>
              <a:rPr lang="en-US" sz="1800"/>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p:txBody>
          <a:bodyPr>
            <a:normAutofit lnSpcReduction="10000"/>
          </a:bodyPr>
          <a:lstStyle/>
          <a:p>
            <a:r>
              <a:rPr lang="en-US"/>
              <a:t>From Teachers … Group 2</a:t>
            </a:r>
          </a:p>
          <a:p>
            <a:r>
              <a:rPr lang="en-US" sz="1800"/>
              <a:t>“Instead of internalizing she was able to verbalize her feelings more and talk about things that have happened at home. She has gained confidence in expressing her feelings.” </a:t>
            </a:r>
          </a:p>
          <a:p>
            <a:r>
              <a:rPr lang="en-US" sz="1800"/>
              <a:t>“In this school we have a lot of trauma and students struggling. I think kids with anxiety are often overlooked-they have a need and now we have something to do for them for the first time.”</a:t>
            </a:r>
          </a:p>
          <a:p>
            <a:r>
              <a:rPr lang="en-US" sz="1800"/>
              <a:t>“I don’t always feel like I know students well that don’t have big behaviors. It was good for me to get to know them a little better.”</a:t>
            </a:r>
          </a:p>
          <a:p>
            <a:r>
              <a:rPr lang="en-US" sz="18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57C30-0B5A-3D44-B215-ECFEF11F3F94}"/>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157215AE-8661-7D66-0AA4-DE9A365E96E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2</a:t>
            </a:r>
          </a:p>
        </p:txBody>
      </p:sp>
      <p:sp>
        <p:nvSpPr>
          <p:cNvPr id="5" name="Content">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a:bodyPr>
          <a:lstStyle/>
          <a:p>
            <a:r>
              <a:rPr lang="en-US"/>
              <a:t>From Students</a:t>
            </a:r>
          </a:p>
          <a:p>
            <a:r>
              <a:rPr lang="en-US" sz="1800"/>
              <a:t>“I got really mad at home and did some breathing.”</a:t>
            </a:r>
          </a:p>
          <a:p>
            <a:r>
              <a:rPr lang="en-US" sz="1800"/>
              <a:t>“It definitely made me improve on a bunch of stuff. Helped with my self-control.”</a:t>
            </a:r>
          </a:p>
          <a:p>
            <a:r>
              <a:rPr lang="en-US" sz="1800"/>
              <a:t>“Helped when I couldn’t sleep at night.”</a:t>
            </a:r>
          </a:p>
          <a:p>
            <a:r>
              <a:rPr lang="en-US" sz="1800"/>
              <a:t>“When I am frustrated, it helps me remember to take a breath.”</a:t>
            </a:r>
          </a:p>
          <a:p>
            <a:r>
              <a:rPr lang="en-US" sz="1800"/>
              <a:t>“This would help my friends in math say, “I can do this”.”</a:t>
            </a:r>
          </a:p>
          <a:p>
            <a:r>
              <a:rPr lang="en-US" sz="1800"/>
              <a:t>“When my brother makes me mad, I take deep breaths and visualize being somewhere calm.”</a:t>
            </a:r>
          </a:p>
        </p:txBody>
      </p:sp>
      <p:grpSp>
        <p:nvGrpSpPr>
          <p:cNvPr id="7" name="RRR">
            <a:extLst>
              <a:ext uri="{FF2B5EF4-FFF2-40B4-BE49-F238E27FC236}">
                <a16:creationId xmlns:a16="http://schemas.microsoft.com/office/drawing/2014/main" id="{3B03A513-47F4-F2BD-6F18-E9C7D47FBB9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ECE0FDF-664B-F4A2-CDEE-67E6D7CC67C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C7310434-5EAE-24FA-94FC-EDCCEFD4A77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1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dirty="0"/>
              <a:t>TFI Version 3 Connection</a:t>
            </a: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32127" y="0"/>
            <a:ext cx="1059873" cy="1371600"/>
          </a:xfrm>
          <a:prstGeom prst="rect">
            <a:avLst/>
          </a:prstGeom>
        </p:spPr>
      </p:pic>
      <p:graphicFrame>
        <p:nvGraphicFramePr>
          <p:cNvPr id="3" name="Content Placeholder 7">
            <a:extLst>
              <a:ext uri="{FF2B5EF4-FFF2-40B4-BE49-F238E27FC236}">
                <a16:creationId xmlns:a16="http://schemas.microsoft.com/office/drawing/2014/main" id="{7DD3EA1F-93B8-8A38-59E6-84A4C36A0A46}"/>
              </a:ext>
            </a:extLst>
          </p:cNvPr>
          <p:cNvGraphicFramePr>
            <a:graphicFrameLocks/>
          </p:cNvGraphicFramePr>
          <p:nvPr>
            <p:extLst>
              <p:ext uri="{D42A27DB-BD31-4B8C-83A1-F6EECF244321}">
                <p14:modId xmlns:p14="http://schemas.microsoft.com/office/powerpoint/2010/main" val="2955485082"/>
              </p:ext>
            </p:extLst>
          </p:nvPr>
        </p:nvGraphicFramePr>
        <p:xfrm>
          <a:off x="838200" y="1825625"/>
          <a:ext cx="10515600" cy="4439920"/>
        </p:xfrm>
        <a:graphic>
          <a:graphicData uri="http://schemas.openxmlformats.org/drawingml/2006/table">
            <a:tbl>
              <a:tblPr firstRow="1" bandRow="1">
                <a:tableStyleId>{7DF18680-E054-41AD-8BC1-D1AEF772440D}</a:tableStyleId>
              </a:tblPr>
              <a:tblGrid>
                <a:gridCol w="2298290">
                  <a:extLst>
                    <a:ext uri="{9D8B030D-6E8A-4147-A177-3AD203B41FA5}">
                      <a16:colId xmlns:a16="http://schemas.microsoft.com/office/drawing/2014/main" val="3555095780"/>
                    </a:ext>
                  </a:extLst>
                </a:gridCol>
                <a:gridCol w="8217310">
                  <a:extLst>
                    <a:ext uri="{9D8B030D-6E8A-4147-A177-3AD203B41FA5}">
                      <a16:colId xmlns:a16="http://schemas.microsoft.com/office/drawing/2014/main" val="503356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Description</a:t>
                      </a:r>
                    </a:p>
                  </a:txBody>
                  <a:tcPr/>
                </a:tc>
                <a:extLst>
                  <a:ext uri="{0D108BD9-81ED-4DB2-BD59-A6C34878D82A}">
                    <a16:rowId xmlns:a16="http://schemas.microsoft.com/office/drawing/2014/main" val="268342927"/>
                  </a:ext>
                </a:extLst>
              </a:tr>
              <a:tr h="370840">
                <a:tc>
                  <a:txBody>
                    <a:bodyPr/>
                    <a:lstStyle/>
                    <a:p>
                      <a:r>
                        <a:rPr lang="en-US" sz="1800" b="1" dirty="0"/>
                        <a:t>2.3 </a:t>
                      </a:r>
                      <a:r>
                        <a:rPr lang="en-US" sz="1800" b="1" dirty="0">
                          <a:ea typeface="+mn-lt"/>
                          <a:cs typeface="+mn-lt"/>
                        </a:rPr>
                        <a:t>SCREENING</a:t>
                      </a:r>
                      <a:r>
                        <a:rPr lang="en-US" sz="1800" dirty="0">
                          <a:ea typeface="+mn-lt"/>
                          <a:cs typeface="+mn-lt"/>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a typeface="+mn-lt"/>
                          <a:cs typeface="+mn-lt"/>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 </a:t>
                      </a:r>
                      <a:endParaRPr lang="en-US" sz="1700" dirty="0">
                        <a:cs typeface="Arial" panose="020B0604020202020204"/>
                      </a:endParaRPr>
                    </a:p>
                  </a:txBody>
                  <a:tcPr/>
                </a:tc>
                <a:extLst>
                  <a:ext uri="{0D108BD9-81ED-4DB2-BD59-A6C34878D82A}">
                    <a16:rowId xmlns:a16="http://schemas.microsoft.com/office/drawing/2014/main" val="22907741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cs typeface="Arial" panose="020B0604020202020204"/>
                        </a:rPr>
                        <a:t>2.5 </a:t>
                      </a:r>
                      <a:r>
                        <a:rPr lang="en-US" sz="1800" b="1" dirty="0">
                          <a:ea typeface="+mn-lt"/>
                          <a:cs typeface="+mn-lt"/>
                        </a:rPr>
                        <a:t>OPTIONS FOR TIER 2 INTERVENTIONS</a:t>
                      </a:r>
                      <a:r>
                        <a:rPr lang="en-US" sz="1800" dirty="0">
                          <a:ea typeface="+mn-lt"/>
                          <a:cs typeface="+mn-lt"/>
                        </a:rPr>
                        <a:t> </a:t>
                      </a:r>
                      <a:r>
                        <a:rPr lang="en-US" sz="1800" b="1" dirty="0">
                          <a:cs typeface="Arial" panose="020B0604020202020204"/>
                        </a:rPr>
                        <a:t>  </a:t>
                      </a:r>
                      <a:endParaRPr lang="en-US" dirty="0">
                        <a:ea typeface="+mn-lt"/>
                        <a:cs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a:t>
                      </a:r>
                      <a:endParaRPr lang="en-US" sz="1700" dirty="0">
                        <a:cs typeface="Arial" panose="020B0604020202020204"/>
                      </a:endParaRPr>
                    </a:p>
                  </a:txBody>
                  <a:tcPr/>
                </a:tc>
                <a:extLst>
                  <a:ext uri="{0D108BD9-81ED-4DB2-BD59-A6C34878D82A}">
                    <a16:rowId xmlns:a16="http://schemas.microsoft.com/office/drawing/2014/main" val="1211753281"/>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6965C-8435-C9AB-83DB-667E8228A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F82C0-A208-DD11-00F8-5DA460E7B78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5" name="Title 1">
            <a:extLst>
              <a:ext uri="{FF2B5EF4-FFF2-40B4-BE49-F238E27FC236}">
                <a16:creationId xmlns:a16="http://schemas.microsoft.com/office/drawing/2014/main" id="{12994A94-87A9-D8CD-B3A6-A3C34FC53E2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1">
            <a:extLst>
              <a:ext uri="{FF2B5EF4-FFF2-40B4-BE49-F238E27FC236}">
                <a16:creationId xmlns:a16="http://schemas.microsoft.com/office/drawing/2014/main" id="{97389E41-D013-CDCD-5DB8-04FEB635CEE2}"/>
              </a:ext>
            </a:extLst>
          </p:cNvPr>
          <p:cNvSpPr>
            <a:spLocks noGrp="1"/>
          </p:cNvSpPr>
          <p:nvPr>
            <p:ph sz="half" idx="1"/>
          </p:nvPr>
        </p:nvSpPr>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What are some potential benefits of implementing RRR in your setting</a:t>
            </a:r>
            <a:r>
              <a:rPr lang="en-US" sz="3600">
                <a:solidFill>
                  <a:prstClr val="black"/>
                </a:solidFill>
                <a:latin typeface="Arial" panose="020B0604020202020204"/>
              </a:rPr>
              <a:t>?</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3600">
                <a:solidFill>
                  <a:prstClr val="black"/>
                </a:solidFill>
                <a:latin typeface="Arial" panose="020B0604020202020204"/>
              </a:rPr>
              <a:t>What are some benefits of having the general education teacher be person teaching RRR lessons?</a:t>
            </a: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1" name="Zoom Chat" descr="A screenshot of a blank Zoom chat box">
            <a:extLst>
              <a:ext uri="{FF2B5EF4-FFF2-40B4-BE49-F238E27FC236}">
                <a16:creationId xmlns:a16="http://schemas.microsoft.com/office/drawing/2014/main" id="{DDE13E39-FA35-9FD4-3AAD-6C8243FDEE95}"/>
              </a:ext>
            </a:extLst>
          </p:cNvPr>
          <p:cNvPicPr>
            <a:picLocks noGrp="1" noChangeAspect="1"/>
          </p:cNvPicPr>
          <p:nvPr>
            <p:ph sz="half" idx="2"/>
          </p:nvPr>
        </p:nvPicPr>
        <p:blipFill>
          <a:blip r:embed="rId2"/>
          <a:stretch>
            <a:fillRect/>
          </a:stretch>
        </p:blipFill>
        <p:spPr>
          <a:xfrm>
            <a:off x="7289800" y="2413794"/>
            <a:ext cx="2946400" cy="3175000"/>
          </a:xfrm>
          <a:ln>
            <a:solidFill>
              <a:schemeClr val="tx1"/>
            </a:solidFill>
          </a:ln>
        </p:spPr>
      </p:pic>
      <p:pic>
        <p:nvPicPr>
          <p:cNvPr id="4" name="Picture">
            <a:extLst>
              <a:ext uri="{FF2B5EF4-FFF2-40B4-BE49-F238E27FC236}">
                <a16:creationId xmlns:a16="http://schemas.microsoft.com/office/drawing/2014/main" id="{DAD26D25-322D-9E4D-E19E-CCF0924EF9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03938" y="3851283"/>
            <a:ext cx="1390008" cy="1737511"/>
          </a:xfrm>
          <a:prstGeom prst="rect">
            <a:avLst/>
          </a:prstGeom>
        </p:spPr>
      </p:pic>
    </p:spTree>
    <p:extLst>
      <p:ext uri="{BB962C8B-B14F-4D97-AF65-F5344CB8AC3E}">
        <p14:creationId xmlns:p14="http://schemas.microsoft.com/office/powerpoint/2010/main" val="7336762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pic>
        <p:nvPicPr>
          <p:cNvPr id="4" name="Logo">
            <a:extLst>
              <a:ext uri="{FF2B5EF4-FFF2-40B4-BE49-F238E27FC236}">
                <a16:creationId xmlns:a16="http://schemas.microsoft.com/office/drawing/2014/main" id="{C63B0017-4D62-A733-2B7D-93FCBF944721}"/>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528509" y="69481"/>
            <a:ext cx="1397738" cy="1397738"/>
          </a:xfrm>
          <a:prstGeom prst="rect">
            <a:avLst/>
          </a:prstGeom>
        </p:spPr>
      </p:pic>
    </p:spTree>
    <p:extLst>
      <p:ext uri="{BB962C8B-B14F-4D97-AF65-F5344CB8AC3E}">
        <p14:creationId xmlns:p14="http://schemas.microsoft.com/office/powerpoint/2010/main" val="2817888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BA79-AA8A-1979-407B-FBE9F8532A35}"/>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C0D9BD8-365D-A6ED-3107-95617A82CF77}"/>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2" name="Title 1">
            <a:extLst>
              <a:ext uri="{FF2B5EF4-FFF2-40B4-BE49-F238E27FC236}">
                <a16:creationId xmlns:a16="http://schemas.microsoft.com/office/drawing/2014/main" id="{531CED00-212E-F0BD-9FBC-51B2D1222D8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CB0A93BF-8314-20B3-ED10-1069605DBC12}"/>
              </a:ext>
            </a:extLst>
          </p:cNvPr>
          <p:cNvPicPr>
            <a:picLocks noChangeAspect="1"/>
          </p:cNvPicPr>
          <p:nvPr/>
        </p:nvPicPr>
        <p:blipFill>
          <a:blip r:embed="rId3"/>
          <a:stretch>
            <a:fillRect/>
          </a:stretch>
        </p:blipFill>
        <p:spPr>
          <a:xfrm>
            <a:off x="781435" y="1442289"/>
            <a:ext cx="11046909" cy="1981372"/>
          </a:xfrm>
          <a:prstGeom prst="rect">
            <a:avLst/>
          </a:prstGeom>
        </p:spPr>
      </p:pic>
      <p:sp>
        <p:nvSpPr>
          <p:cNvPr id="3" name="Textbox">
            <a:extLst>
              <a:ext uri="{FF2B5EF4-FFF2-40B4-BE49-F238E27FC236}">
                <a16:creationId xmlns:a16="http://schemas.microsoft.com/office/drawing/2014/main" id="{55BD78CE-7133-B8F4-535F-BFD832E4603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If you are in Kansas, you can earn 2 x PD points for application and 3 x for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We are happy to review your materials before you upload!</a:t>
            </a:r>
          </a:p>
        </p:txBody>
      </p:sp>
      <p:pic>
        <p:nvPicPr>
          <p:cNvPr id="9" name="Powerpoint Image">
            <a:extLst>
              <a:ext uri="{FF2B5EF4-FFF2-40B4-BE49-F238E27FC236}">
                <a16:creationId xmlns:a16="http://schemas.microsoft.com/office/drawing/2014/main" id="{CA9372C4-E410-8886-EDDE-3A20F6140B3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AFCAA8B8-B665-3310-B3CA-78736EFDFB37}"/>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283322" y="3832476"/>
            <a:ext cx="1873778" cy="1047751"/>
          </a:xfrm>
          <a:prstGeom prst="rect">
            <a:avLst/>
          </a:prstGeom>
        </p:spPr>
      </p:pic>
      <p:pic>
        <p:nvPicPr>
          <p:cNvPr id="5" name="Checklist 1">
            <a:extLst>
              <a:ext uri="{FF2B5EF4-FFF2-40B4-BE49-F238E27FC236}">
                <a16:creationId xmlns:a16="http://schemas.microsoft.com/office/drawing/2014/main" id="{A90CB568-C72E-00F6-2B53-A5EEC0B4CAC6}"/>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93021" y="3487522"/>
            <a:ext cx="1586424" cy="2053019"/>
          </a:xfrm>
          <a:prstGeom prst="rect">
            <a:avLst/>
          </a:prstGeom>
          <a:ln>
            <a:solidFill>
              <a:schemeClr val="tx1"/>
            </a:solidFill>
          </a:ln>
        </p:spPr>
      </p:pic>
      <p:pic>
        <p:nvPicPr>
          <p:cNvPr id="6" name="Checklist 2">
            <a:extLst>
              <a:ext uri="{FF2B5EF4-FFF2-40B4-BE49-F238E27FC236}">
                <a16:creationId xmlns:a16="http://schemas.microsoft.com/office/drawing/2014/main" id="{1C8ECDB2-C84E-6340-A627-F32347507835}"/>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96000" y="3832476"/>
            <a:ext cx="2278463" cy="1361651"/>
          </a:xfrm>
          <a:prstGeom prst="rect">
            <a:avLst/>
          </a:prstGeom>
          <a:ln>
            <a:solidFill>
              <a:schemeClr val="tx1"/>
            </a:solidFill>
          </a:ln>
        </p:spPr>
      </p:pic>
      <p:pic>
        <p:nvPicPr>
          <p:cNvPr id="11" name="Graph Image">
            <a:extLst>
              <a:ext uri="{FF2B5EF4-FFF2-40B4-BE49-F238E27FC236}">
                <a16:creationId xmlns:a16="http://schemas.microsoft.com/office/drawing/2014/main" id="{D5A34475-5CA8-4B5D-F6A7-D960AA8AEB1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094557" y="3510636"/>
            <a:ext cx="2558612" cy="1980378"/>
          </a:xfrm>
          <a:prstGeom prst="rect">
            <a:avLst/>
          </a:prstGeom>
          <a:ln>
            <a:solidFill>
              <a:schemeClr val="tx1"/>
            </a:solidFill>
          </a:ln>
        </p:spPr>
      </p:pic>
    </p:spTree>
    <p:extLst>
      <p:ext uri="{BB962C8B-B14F-4D97-AF65-F5344CB8AC3E}">
        <p14:creationId xmlns:p14="http://schemas.microsoft.com/office/powerpoint/2010/main" val="37513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685668711"/>
              </p:ext>
            </p:extLst>
          </p:nvPr>
        </p:nvGraphicFramePr>
        <p:xfrm>
          <a:off x="838199" y="1734344"/>
          <a:ext cx="10789226" cy="243332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000" b="1" i="0" u="none" strike="noStrike">
                          <a:solidFill>
                            <a:srgbClr val="FFFFFF"/>
                          </a:solidFill>
                          <a:effectLst/>
                          <a:latin typeface="Arial" panose="020B0604020202020204" pitchFamily="34" charset="0"/>
                        </a:rPr>
                        <a:t>Action Item</a:t>
                      </a: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Person(s) Responsible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Planned</a:t>
                      </a:r>
                      <a:endParaRPr lang="en-US" sz="2000" b="1">
                        <a:effectLst/>
                      </a:endParaRPr>
                    </a:p>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Completion Date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Date Completed</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000" b="0" dirty="0">
                          <a:effectLst/>
                          <a:latin typeface="Bradley Hand ITC" panose="03070402050302030203" pitchFamily="66" charset="0"/>
                        </a:rPr>
                        <a:t>Review winter screening data to see if any students might benefit from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03/30/26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dirty="0">
                          <a:effectLst/>
                        </a:rPr>
                      </a:br>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a:effectLst/>
                          <a:latin typeface="Bradley Hand ITC" panose="03070402050302030203" pitchFamily="66" charset="0"/>
                        </a:rPr>
                        <a:t>Reach out to families to discuss the possibility of RRR for spring </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04/01/26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dirty="0">
                          <a:effectLst/>
                        </a:rPr>
                      </a:br>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307057718"/>
              </p:ext>
            </p:extLst>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971550" lvl="1" indent="-514350">
              <a:buFont typeface="+mj-lt"/>
              <a:buAutoNum type="arabicPeriod"/>
              <a:defRPr/>
            </a:pPr>
            <a:r>
              <a:rPr lang="en-US" sz="2000">
                <a:effectLst/>
                <a:latin typeface="Arial" panose="020B0604020202020204" pitchFamily="34" charset="0"/>
                <a:ea typeface="Yu Gothic" panose="020B0400000000000000" pitchFamily="34" charset="-128"/>
                <a:cs typeface="Arial" panose="020B0604020202020204" pitchFamily="34" charset="0"/>
              </a:rPr>
              <a:t>Introduction to Recognize. Relax. Record.</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A Step-by-Step Guide to Implementation</a:t>
            </a:r>
            <a:endParaRPr lang="en-US" sz="2000">
              <a:solidFill>
                <a:srgbClr val="2F4E6D"/>
              </a:solidFill>
              <a:ea typeface="MS PGothic" panose="020B0600070205080204" pitchFamily="34" charset="-128"/>
              <a:cs typeface="Arial" panose="020B0604020202020204" pitchFamily="34" charset="0"/>
            </a:endParaRPr>
          </a:p>
          <a:p>
            <a:pPr marL="514350" indent="-514350">
              <a:buFont typeface="+mj-lt"/>
              <a:buAutoNum type="arabicPeriod"/>
            </a:pPr>
            <a:r>
              <a:rPr lang="en-US" sz="2400"/>
              <a:t>Wrapping Up and Moving Forward</a:t>
            </a:r>
          </a:p>
        </p:txBody>
      </p:sp>
      <p:grpSp>
        <p:nvGrpSpPr>
          <p:cNvPr id="4" name="Group">
            <a:extLst>
              <a:ext uri="{FF2B5EF4-FFF2-40B4-BE49-F238E27FC236}">
                <a16:creationId xmlns:a16="http://schemas.microsoft.com/office/drawing/2014/main" id="{C96BD730-2F83-16B3-ED5B-1060FC11B9AC}"/>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titled A Tier 2 Support for Students Experiencing Anxious Feelings: Recognize. Relax. Record.">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5344213"/>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4BA7-7B2E-C16B-FD04-19380568F5DB}"/>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B16B1DBF-4025-412B-85EE-7089B17E246F}"/>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2" name="Title 1">
            <a:extLst>
              <a:ext uri="{FF2B5EF4-FFF2-40B4-BE49-F238E27FC236}">
                <a16:creationId xmlns:a16="http://schemas.microsoft.com/office/drawing/2014/main" id="{811474D1-2628-1CE3-4139-49A67288572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11582AF2-60A9-A611-B7FB-D6D5493F3E07}"/>
              </a:ext>
            </a:extLst>
          </p:cNvPr>
          <p:cNvPicPr>
            <a:picLocks noChangeAspect="1"/>
          </p:cNvPicPr>
          <p:nvPr/>
        </p:nvPicPr>
        <p:blipFill>
          <a:blip r:embed="rId3"/>
          <a:stretch>
            <a:fillRect/>
          </a:stretch>
        </p:blipFill>
        <p:spPr>
          <a:xfrm>
            <a:off x="781435" y="1442289"/>
            <a:ext cx="11046909" cy="1981372"/>
          </a:xfrm>
          <a:prstGeom prst="rect">
            <a:avLst/>
          </a:prstGeom>
        </p:spPr>
      </p:pic>
      <p:sp>
        <p:nvSpPr>
          <p:cNvPr id="3" name="Textbox">
            <a:extLst>
              <a:ext uri="{FF2B5EF4-FFF2-40B4-BE49-F238E27FC236}">
                <a16:creationId xmlns:a16="http://schemas.microsoft.com/office/drawing/2014/main" id="{C6F2CEC4-24FE-FDB1-27F3-8B81B0F6B5CD}"/>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pic>
        <p:nvPicPr>
          <p:cNvPr id="9" name="Powerpoint Image">
            <a:extLst>
              <a:ext uri="{FF2B5EF4-FFF2-40B4-BE49-F238E27FC236}">
                <a16:creationId xmlns:a16="http://schemas.microsoft.com/office/drawing/2014/main" id="{EE7D623A-6448-17AE-F7E5-3394345D919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2FC3BCF0-5D45-26D0-8CF0-4AEBCA10FE01}"/>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283322" y="3832476"/>
            <a:ext cx="1873778" cy="1047751"/>
          </a:xfrm>
          <a:prstGeom prst="rect">
            <a:avLst/>
          </a:prstGeom>
        </p:spPr>
      </p:pic>
      <p:pic>
        <p:nvPicPr>
          <p:cNvPr id="5" name="Checklist 1">
            <a:extLst>
              <a:ext uri="{FF2B5EF4-FFF2-40B4-BE49-F238E27FC236}">
                <a16:creationId xmlns:a16="http://schemas.microsoft.com/office/drawing/2014/main" id="{824ADCB9-4443-7482-E4BE-A33CD8549FF7}"/>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93021" y="3487522"/>
            <a:ext cx="1586424" cy="2053019"/>
          </a:xfrm>
          <a:prstGeom prst="rect">
            <a:avLst/>
          </a:prstGeom>
          <a:ln>
            <a:solidFill>
              <a:schemeClr val="tx1"/>
            </a:solidFill>
          </a:ln>
        </p:spPr>
      </p:pic>
      <p:pic>
        <p:nvPicPr>
          <p:cNvPr id="6" name="Checklist 2">
            <a:extLst>
              <a:ext uri="{FF2B5EF4-FFF2-40B4-BE49-F238E27FC236}">
                <a16:creationId xmlns:a16="http://schemas.microsoft.com/office/drawing/2014/main" id="{85BBC3DC-78CC-01AC-C862-7CF7D171B73A}"/>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96000" y="3832476"/>
            <a:ext cx="2278463" cy="1361651"/>
          </a:xfrm>
          <a:prstGeom prst="rect">
            <a:avLst/>
          </a:prstGeom>
          <a:ln>
            <a:solidFill>
              <a:schemeClr val="tx1"/>
            </a:solidFill>
          </a:ln>
        </p:spPr>
      </p:pic>
      <p:pic>
        <p:nvPicPr>
          <p:cNvPr id="11" name="Graph Image">
            <a:extLst>
              <a:ext uri="{FF2B5EF4-FFF2-40B4-BE49-F238E27FC236}">
                <a16:creationId xmlns:a16="http://schemas.microsoft.com/office/drawing/2014/main" id="{6616C198-7B0B-2FB4-12E2-77D4CE5EE5AA}"/>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094557" y="3510636"/>
            <a:ext cx="2558612" cy="1980378"/>
          </a:xfrm>
          <a:prstGeom prst="rect">
            <a:avLst/>
          </a:prstGeom>
          <a:ln>
            <a:solidFill>
              <a:schemeClr val="tx1"/>
            </a:solidFill>
          </a:ln>
        </p:spPr>
      </p:pic>
    </p:spTree>
    <p:extLst>
      <p:ext uri="{BB962C8B-B14F-4D97-AF65-F5344CB8AC3E}">
        <p14:creationId xmlns:p14="http://schemas.microsoft.com/office/powerpoint/2010/main" val="14075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p:txBody>
          <a:bodyPr/>
          <a:lstStyle/>
          <a:p>
            <a:r>
              <a:rPr lang="en-US"/>
              <a:t>Situating Secondary (Tier 2) Interventions in Ci3T Models</a:t>
            </a:r>
          </a:p>
        </p:txBody>
      </p:sp>
    </p:spTree>
    <p:extLst>
      <p:ext uri="{BB962C8B-B14F-4D97-AF65-F5344CB8AC3E}">
        <p14:creationId xmlns:p14="http://schemas.microsoft.com/office/powerpoint/2010/main" val="749403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963F-210B-517C-FBA0-88762769883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 CrossFit Analogy 1</a:t>
            </a:r>
          </a:p>
        </p:txBody>
      </p:sp>
      <p:pic>
        <p:nvPicPr>
          <p:cNvPr id="5" name="Image" descr="Image of a cross-fit gym">
            <a:extLst>
              <a:ext uri="{FF2B5EF4-FFF2-40B4-BE49-F238E27FC236}">
                <a16:creationId xmlns:a16="http://schemas.microsoft.com/office/drawing/2014/main" id="{5C0D8176-8A28-69A1-6A2E-334782C4C2D0}"/>
              </a:ext>
            </a:extLst>
          </p:cNvPr>
          <p:cNvPicPr>
            <a:picLocks noGrp="1" noChangeAspect="1"/>
          </p:cNvPicPr>
          <p:nvPr>
            <p:ph idx="1"/>
          </p:nvPr>
        </p:nvPicPr>
        <p:blipFill>
          <a:blip r:embed="rId2"/>
          <a:stretch>
            <a:fillRect/>
          </a:stretch>
        </p:blipFill>
        <p:spPr>
          <a:xfrm>
            <a:off x="1174955" y="60083"/>
            <a:ext cx="9842090" cy="6737834"/>
          </a:xfrm>
          <a:prstGeom prst="rect">
            <a:avLst/>
          </a:prstGeom>
        </p:spPr>
      </p:pic>
    </p:spTree>
    <p:extLst>
      <p:ext uri="{BB962C8B-B14F-4D97-AF65-F5344CB8AC3E}">
        <p14:creationId xmlns:p14="http://schemas.microsoft.com/office/powerpoint/2010/main" val="2375178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84B7-F919-0E98-384A-9B78053CB0F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 CrossFit Analogy 2</a:t>
            </a:r>
          </a:p>
        </p:txBody>
      </p:sp>
      <p:pic>
        <p:nvPicPr>
          <p:cNvPr id="4" name="Online Media" descr="A Crossfit Analogy video">
            <a:hlinkClick r:id="" action="ppaction://media"/>
            <a:extLst>
              <a:ext uri="{FF2B5EF4-FFF2-40B4-BE49-F238E27FC236}">
                <a16:creationId xmlns:a16="http://schemas.microsoft.com/office/drawing/2014/main" id="{B33B210C-BBC3-80C9-D46F-0A7777902744}"/>
              </a:ext>
            </a:extLst>
          </p:cNvPr>
          <p:cNvPicPr>
            <a:picLocks noGrp="1" noRot="1" noChangeAspect="1"/>
          </p:cNvPicPr>
          <p:nvPr>
            <p:ph idx="4294967295"/>
            <a:videoFile r:link="rId1"/>
          </p:nvPr>
        </p:nvPicPr>
        <p:blipFill>
          <a:blip r:embed="rId4"/>
          <a:stretch>
            <a:fillRect/>
          </a:stretch>
        </p:blipFill>
        <p:spPr>
          <a:xfrm>
            <a:off x="473242" y="252734"/>
            <a:ext cx="11245515" cy="6352532"/>
          </a:xfrm>
          <a:prstGeom prst="rect">
            <a:avLst/>
          </a:prstGeom>
        </p:spPr>
      </p:pic>
    </p:spTree>
    <p:extLst>
      <p:ext uri="{BB962C8B-B14F-4D97-AF65-F5344CB8AC3E}">
        <p14:creationId xmlns:p14="http://schemas.microsoft.com/office/powerpoint/2010/main" val="2649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81E7-E736-A768-C177-F3815F59AB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Clarifying Tier 2 Supports 1</a:t>
            </a:r>
          </a:p>
        </p:txBody>
      </p:sp>
      <p:pic>
        <p:nvPicPr>
          <p:cNvPr id="5"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1C6E9541-5608-95E0-FB2B-2162DFB303FF}"/>
              </a:ext>
            </a:extLst>
          </p:cNvPr>
          <p:cNvPicPr>
            <a:picLocks noChangeAspect="1"/>
          </p:cNvPicPr>
          <p:nvPr/>
        </p:nvPicPr>
        <p:blipFill>
          <a:blip r:embed="rId2"/>
          <a:stretch>
            <a:fillRect/>
          </a:stretch>
        </p:blipFill>
        <p:spPr>
          <a:xfrm>
            <a:off x="3718080" y="0"/>
            <a:ext cx="4755839" cy="6858000"/>
          </a:xfrm>
          <a:prstGeom prst="rect">
            <a:avLst/>
          </a:prstGeom>
        </p:spPr>
      </p:pic>
    </p:spTree>
    <p:extLst>
      <p:ext uri="{BB962C8B-B14F-4D97-AF65-F5344CB8AC3E}">
        <p14:creationId xmlns:p14="http://schemas.microsoft.com/office/powerpoint/2010/main" val="9106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9006-F113-3230-F32F-04FF6B22F0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Reflect on Implementation of Tier 1 Practices</a:t>
            </a:r>
          </a:p>
        </p:txBody>
      </p:sp>
      <p:pic>
        <p:nvPicPr>
          <p:cNvPr id="2050" name="Picture" descr="Infographic: RRR Reflection (includes reviewing tier 1 data, addressing tier 1 concerns, connecting students to supports and contacting families.)">
            <a:extLst>
              <a:ext uri="{FF2B5EF4-FFF2-40B4-BE49-F238E27FC236}">
                <a16:creationId xmlns:a16="http://schemas.microsoft.com/office/drawing/2014/main" id="{C29E1F11-0E19-789D-8EEF-B6B70162580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7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 uri="{C183D7F6-B498-43B3-948B-1728B52AA6E4}">
                <adec:decorative xmlns:adec="http://schemas.microsoft.com/office/drawing/2017/decorative" val="1"/>
              </a:ext>
            </a:extLst>
          </p:cNvPr>
          <p:cNvSpPr>
            <a:spLocks noGrp="1"/>
          </p:cNvSpPr>
          <p:nvPr>
            <p:ph type="title"/>
          </p:nvPr>
        </p:nvSpPr>
        <p:spPr/>
        <p:txBody>
          <a:bodyPr/>
          <a:lstStyle/>
          <a:p>
            <a:r>
              <a:rPr lang="en-US"/>
              <a:t>What are Tier 2 Interventions?</a:t>
            </a:r>
          </a:p>
        </p:txBody>
      </p:sp>
      <p:sp>
        <p:nvSpPr>
          <p:cNvPr id="16" name="Title 1">
            <a:extLst>
              <a:ext uri="{FF2B5EF4-FFF2-40B4-BE49-F238E27FC236}">
                <a16:creationId xmlns:a16="http://schemas.microsoft.com/office/drawing/2014/main" id="{5A28F893-78A3-7306-0036-BB020399393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are Tier 2 Interventions 1</a:t>
            </a:r>
          </a:p>
        </p:txBody>
      </p:sp>
      <p:pic>
        <p:nvPicPr>
          <p:cNvPr id="4" name="Picture" descr="Comprehensive, Integrated, Three-Tiered Model of Prevention pyramid with an arrow pointing to the middle yellow tier (Tier 2).">
            <a:extLst>
              <a:ext uri="{FF2B5EF4-FFF2-40B4-BE49-F238E27FC236}">
                <a16:creationId xmlns:a16="http://schemas.microsoft.com/office/drawing/2014/main" id="{21523419-111B-4E26-BB60-7C50C7637CBE}"/>
              </a:ext>
            </a:extLst>
          </p:cNvPr>
          <p:cNvPicPr>
            <a:picLocks noChangeAspect="1"/>
          </p:cNvPicPr>
          <p:nvPr/>
        </p:nvPicPr>
        <p:blipFill>
          <a:blip r:embed="rId2"/>
          <a:stretch>
            <a:fillRect/>
          </a:stretch>
        </p:blipFill>
        <p:spPr>
          <a:xfrm>
            <a:off x="2712426" y="1798548"/>
            <a:ext cx="6767147" cy="4694327"/>
          </a:xfrm>
          <a:prstGeom prst="rect">
            <a:avLst/>
          </a:prstGeom>
        </p:spPr>
      </p:pic>
      <p:pic>
        <p:nvPicPr>
          <p:cNvPr id="3" name="Module">
            <a:extLst>
              <a:ext uri="{FF2B5EF4-FFF2-40B4-BE49-F238E27FC236}">
                <a16:creationId xmlns:a16="http://schemas.microsoft.com/office/drawing/2014/main" id="{CE1A154E-D416-7414-AD3A-F8B60EB2D1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96637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1"/>
              </a:ext>
            </a:extLst>
          </p:cNvPr>
          <p:cNvSpPr>
            <a:spLocks noGrp="1"/>
          </p:cNvSpPr>
          <p:nvPr>
            <p:ph type="title"/>
          </p:nvPr>
        </p:nvSpPr>
        <p:spPr/>
        <p:txBody>
          <a:bodyPr/>
          <a:lstStyle/>
          <a:p>
            <a:r>
              <a:rPr lang="en-US"/>
              <a:t>What are Tier 2 Interventions?</a:t>
            </a:r>
          </a:p>
        </p:txBody>
      </p:sp>
      <p:sp>
        <p:nvSpPr>
          <p:cNvPr id="8" name="Title 1">
            <a:extLst>
              <a:ext uri="{FF2B5EF4-FFF2-40B4-BE49-F238E27FC236}">
                <a16:creationId xmlns:a16="http://schemas.microsoft.com/office/drawing/2014/main" id="{ED24950F-C0B3-3042-3FA6-2D9B498EE58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are Tier 2 Interventions 2</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64618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Secondary (Tier 2) Intervention Grid</a:t>
            </a:r>
          </a:p>
        </p:txBody>
      </p:sp>
      <p:sp>
        <p:nvSpPr>
          <p:cNvPr id="5" name="Title 1">
            <a:extLst>
              <a:ext uri="{FF2B5EF4-FFF2-40B4-BE49-F238E27FC236}">
                <a16:creationId xmlns:a16="http://schemas.microsoft.com/office/drawing/2014/main" id="{63ADD018-9AC2-B292-8F16-92CFB7F9736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1</a:t>
            </a:r>
          </a:p>
        </p:txBody>
      </p:sp>
      <p:pic>
        <p:nvPicPr>
          <p:cNvPr id="12" name="Picture" descr="Comprehensive, Integrated, Three-Tiered Model of Prevention pyramid with an arrow pointing to the middle yellow tier (Tier 2).">
            <a:extLst>
              <a:ext uri="{FF2B5EF4-FFF2-40B4-BE49-F238E27FC236}">
                <a16:creationId xmlns:a16="http://schemas.microsoft.com/office/drawing/2014/main" id="{274DCFC5-3A99-00DA-96E8-490E540ACBAF}"/>
              </a:ext>
            </a:extLst>
          </p:cNvPr>
          <p:cNvPicPr>
            <a:picLocks noChangeAspect="1"/>
          </p:cNvPicPr>
          <p:nvPr/>
        </p:nvPicPr>
        <p:blipFill>
          <a:blip r:embed="rId2"/>
          <a:stretch>
            <a:fillRect/>
          </a:stretch>
        </p:blipFill>
        <p:spPr>
          <a:xfrm>
            <a:off x="549796" y="2276738"/>
            <a:ext cx="5622403" cy="3900225"/>
          </a:xfrm>
          <a:prstGeom prst="rect">
            <a:avLst/>
          </a:prstGeom>
        </p:spPr>
      </p:pic>
      <p:pic>
        <p:nvPicPr>
          <p:cNvPr id="4" name="Picture 1" descr="Implementation Manual Cover">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7912" y="1734804"/>
            <a:ext cx="2138898" cy="2767986"/>
          </a:xfrm>
          <a:prstGeom prst="rect">
            <a:avLst/>
          </a:prstGeom>
          <a:ln>
            <a:solidFill>
              <a:schemeClr val="tx1"/>
            </a:solidFill>
          </a:ln>
        </p:spPr>
      </p:pic>
      <p:pic>
        <p:nvPicPr>
          <p:cNvPr id="3" name="Picture 2" descr="Secondary (Tier 2) Intervention Grid for Self-monitoring">
            <a:extLst>
              <a:ext uri="{FF2B5EF4-FFF2-40B4-BE49-F238E27FC236}">
                <a16:creationId xmlns:a16="http://schemas.microsoft.com/office/drawing/2014/main" id="{DB410FF8-9343-4B7C-975A-BFF9BF118444}"/>
              </a:ext>
            </a:extLst>
          </p:cNvPr>
          <p:cNvPicPr/>
          <p:nvPr/>
        </p:nvPicPr>
        <p:blipFill>
          <a:blip r:embed="rId4" cstate="screen">
            <a:extLst>
              <a:ext uri="{28A0092B-C50C-407E-A947-70E740481C1C}">
                <a14:useLocalDpi xmlns:a14="http://schemas.microsoft.com/office/drawing/2010/main"/>
              </a:ext>
            </a:extLst>
          </a:blip>
          <a:srcRect l="5425" t="5324" r="4925" b="4166"/>
          <a:stretch/>
        </p:blipFill>
        <p:spPr>
          <a:xfrm>
            <a:off x="7668597" y="2442976"/>
            <a:ext cx="3049471" cy="2344148"/>
          </a:xfrm>
          <a:prstGeom prst="rect">
            <a:avLst/>
          </a:prstGeom>
          <a:ln>
            <a:solidFill>
              <a:schemeClr val="tx1"/>
            </a:solidFill>
          </a:ln>
        </p:spPr>
      </p:pic>
      <p:pic>
        <p:nvPicPr>
          <p:cNvPr id="9" name="Picture 3" descr="Direct Behavior Rating Intervention Grid">
            <a:extLst>
              <a:ext uri="{FF2B5EF4-FFF2-40B4-BE49-F238E27FC236}">
                <a16:creationId xmlns:a16="http://schemas.microsoft.com/office/drawing/2014/main" id="{9B6A334A-86AD-67E9-F9C4-938312B9D6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4693" y="3472942"/>
            <a:ext cx="3246628" cy="2167274"/>
          </a:xfrm>
          <a:prstGeom prst="rect">
            <a:avLst/>
          </a:prstGeom>
          <a:ln>
            <a:solidFill>
              <a:schemeClr val="tx1"/>
            </a:solidFill>
          </a:ln>
        </p:spPr>
      </p:pic>
      <p:pic>
        <p:nvPicPr>
          <p:cNvPr id="10" name="Picture 4" descr="Self-Regulated Strategy Development (SRSD) for Writing Intervention Grid">
            <a:extLst>
              <a:ext uri="{FF2B5EF4-FFF2-40B4-BE49-F238E27FC236}">
                <a16:creationId xmlns:a16="http://schemas.microsoft.com/office/drawing/2014/main" id="{5C544D79-DC5F-3462-2563-CA348875DDE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091294" y="4388731"/>
            <a:ext cx="2832555" cy="2218035"/>
          </a:xfrm>
          <a:prstGeom prst="rect">
            <a:avLst/>
          </a:prstGeom>
          <a:ln>
            <a:solidFill>
              <a:schemeClr val="tx1"/>
            </a:solidFill>
          </a:ln>
        </p:spPr>
      </p:pic>
      <p:pic>
        <p:nvPicPr>
          <p:cNvPr id="7" name="Module">
            <a:extLst>
              <a:ext uri="{FF2B5EF4-FFF2-40B4-BE49-F238E27FC236}">
                <a16:creationId xmlns:a16="http://schemas.microsoft.com/office/drawing/2014/main" id="{9A34AD80-8DA1-1CC9-EC61-C22F504D3A6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CF6A-2B69-C913-D086-44ADFA344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3E180-33D2-DE1D-A14F-15049B27579E}"/>
              </a:ext>
              <a:ext uri="{C183D7F6-B498-43B3-948B-1728B52AA6E4}">
                <adec:decorative xmlns:adec="http://schemas.microsoft.com/office/drawing/2017/decorative" val="1"/>
              </a:ext>
            </a:extLst>
          </p:cNvPr>
          <p:cNvSpPr>
            <a:spLocks noGrp="1"/>
          </p:cNvSpPr>
          <p:nvPr>
            <p:ph type="title"/>
          </p:nvPr>
        </p:nvSpPr>
        <p:spPr/>
        <p:txBody>
          <a:bodyPr/>
          <a:lstStyle/>
          <a:p>
            <a:r>
              <a:rPr lang="en-US"/>
              <a:t>Components of Secondary (Tier 2) Intervention Grid</a:t>
            </a:r>
          </a:p>
        </p:txBody>
      </p:sp>
      <p:sp>
        <p:nvSpPr>
          <p:cNvPr id="3" name="Title 1">
            <a:extLst>
              <a:ext uri="{FF2B5EF4-FFF2-40B4-BE49-F238E27FC236}">
                <a16:creationId xmlns:a16="http://schemas.microsoft.com/office/drawing/2014/main" id="{056FF8FC-92CB-5076-7920-CF8D59C1ED6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1</a:t>
            </a:r>
          </a:p>
        </p:txBody>
      </p:sp>
      <p:pic>
        <p:nvPicPr>
          <p:cNvPr id="5" name="Picture" descr="Secondary (Tier 2) Intervention Grid for Self-monitoring. Includes columns for a description of the support (students learn to observe and record their own behavior), entry criteria, data to progress monitor, and exit criteria.">
            <a:extLst>
              <a:ext uri="{FF2B5EF4-FFF2-40B4-BE49-F238E27FC236}">
                <a16:creationId xmlns:a16="http://schemas.microsoft.com/office/drawing/2014/main" id="{E73498B2-D60C-0D7A-19B8-9A4E8AE6CC4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7" name="Highlight 1">
            <a:extLst>
              <a:ext uri="{FF2B5EF4-FFF2-40B4-BE49-F238E27FC236}">
                <a16:creationId xmlns:a16="http://schemas.microsoft.com/office/drawing/2014/main" id="{9C0EA5E2-6E82-B813-C6EF-EAA4501FBE98}"/>
              </a:ext>
              <a:ext uri="{C183D7F6-B498-43B3-948B-1728B52AA6E4}">
                <adec:decorative xmlns:adec="http://schemas.microsoft.com/office/drawing/2017/decorative" val="1"/>
              </a:ext>
            </a:extLst>
          </p:cNvPr>
          <p:cNvSpPr/>
          <p:nvPr/>
        </p:nvSpPr>
        <p:spPr>
          <a:xfrm>
            <a:off x="2998281" y="2905286"/>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2">
            <a:extLst>
              <a:ext uri="{FF2B5EF4-FFF2-40B4-BE49-F238E27FC236}">
                <a16:creationId xmlns:a16="http://schemas.microsoft.com/office/drawing/2014/main" id="{0265A942-8CF7-EDC9-AECF-15BC376A7724}"/>
              </a:ext>
              <a:ext uri="{C183D7F6-B498-43B3-948B-1728B52AA6E4}">
                <adec:decorative xmlns:adec="http://schemas.microsoft.com/office/drawing/2017/decorative" val="1"/>
              </a:ext>
            </a:extLst>
          </p:cNvPr>
          <p:cNvSpPr/>
          <p:nvPr/>
        </p:nvSpPr>
        <p:spPr>
          <a:xfrm>
            <a:off x="3890997" y="2754630"/>
            <a:ext cx="687353"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3">
            <a:extLst>
              <a:ext uri="{FF2B5EF4-FFF2-40B4-BE49-F238E27FC236}">
                <a16:creationId xmlns:a16="http://schemas.microsoft.com/office/drawing/2014/main" id="{AF9AB583-5004-E45B-490B-488638AF9C7F}"/>
              </a:ext>
              <a:ext uri="{C183D7F6-B498-43B3-948B-1728B52AA6E4}">
                <adec:decorative xmlns:adec="http://schemas.microsoft.com/office/drawing/2017/decorative" val="1"/>
              </a:ext>
            </a:extLst>
          </p:cNvPr>
          <p:cNvSpPr/>
          <p:nvPr/>
        </p:nvSpPr>
        <p:spPr>
          <a:xfrm>
            <a:off x="4833431" y="2655571"/>
            <a:ext cx="1338769" cy="33578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 5">
            <a:extLst>
              <a:ext uri="{FF2B5EF4-FFF2-40B4-BE49-F238E27FC236}">
                <a16:creationId xmlns:a16="http://schemas.microsoft.com/office/drawing/2014/main" id="{189F1C8E-8B34-BE7F-7B1E-42D143E6EFD9}"/>
              </a:ext>
              <a:ext uri="{C183D7F6-B498-43B3-948B-1728B52AA6E4}">
                <adec:decorative xmlns:adec="http://schemas.microsoft.com/office/drawing/2017/decorative" val="1"/>
              </a:ext>
            </a:extLst>
          </p:cNvPr>
          <p:cNvSpPr/>
          <p:nvPr/>
        </p:nvSpPr>
        <p:spPr>
          <a:xfrm>
            <a:off x="6237018" y="4010660"/>
            <a:ext cx="772066"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6">
            <a:extLst>
              <a:ext uri="{FF2B5EF4-FFF2-40B4-BE49-F238E27FC236}">
                <a16:creationId xmlns:a16="http://schemas.microsoft.com/office/drawing/2014/main" id="{99267116-24B6-F076-5D91-52C667144FA9}"/>
              </a:ext>
              <a:ext uri="{C183D7F6-B498-43B3-948B-1728B52AA6E4}">
                <adec:decorative xmlns:adec="http://schemas.microsoft.com/office/drawing/2017/decorative" val="1"/>
              </a:ext>
            </a:extLst>
          </p:cNvPr>
          <p:cNvSpPr/>
          <p:nvPr/>
        </p:nvSpPr>
        <p:spPr>
          <a:xfrm>
            <a:off x="6237018" y="4880610"/>
            <a:ext cx="952452"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 4">
            <a:extLst>
              <a:ext uri="{FF2B5EF4-FFF2-40B4-BE49-F238E27FC236}">
                <a16:creationId xmlns:a16="http://schemas.microsoft.com/office/drawing/2014/main" id="{6AEB2495-643B-CDAE-F608-C1BC4076096E}"/>
              </a:ext>
              <a:ext uri="{C183D7F6-B498-43B3-948B-1728B52AA6E4}">
                <adec:decorative xmlns:adec="http://schemas.microsoft.com/office/drawing/2017/decorative" val="1"/>
              </a:ext>
            </a:extLst>
          </p:cNvPr>
          <p:cNvSpPr/>
          <p:nvPr/>
        </p:nvSpPr>
        <p:spPr>
          <a:xfrm>
            <a:off x="6237018" y="2905286"/>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 7">
            <a:extLst>
              <a:ext uri="{FF2B5EF4-FFF2-40B4-BE49-F238E27FC236}">
                <a16:creationId xmlns:a16="http://schemas.microsoft.com/office/drawing/2014/main" id="{9F2C9185-DB83-BC00-1D50-A60004041FF5}"/>
              </a:ext>
              <a:ext uri="{C183D7F6-B498-43B3-948B-1728B52AA6E4}">
                <adec:decorative xmlns:adec="http://schemas.microsoft.com/office/drawing/2017/decorative" val="1"/>
              </a:ext>
            </a:extLst>
          </p:cNvPr>
          <p:cNvSpPr/>
          <p:nvPr/>
        </p:nvSpPr>
        <p:spPr>
          <a:xfrm>
            <a:off x="7748081" y="2754630"/>
            <a:ext cx="786319"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Module">
            <a:extLst>
              <a:ext uri="{FF2B5EF4-FFF2-40B4-BE49-F238E27FC236}">
                <a16:creationId xmlns:a16="http://schemas.microsoft.com/office/drawing/2014/main" id="{66B03495-A202-8929-A571-7510BCB93B9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60272" y="0"/>
            <a:ext cx="1131728" cy="1828800"/>
          </a:xfrm>
          <a:prstGeom prst="rect">
            <a:avLst/>
          </a:prstGeom>
        </p:spPr>
      </p:pic>
    </p:spTree>
    <p:extLst>
      <p:ext uri="{BB962C8B-B14F-4D97-AF65-F5344CB8AC3E}">
        <p14:creationId xmlns:p14="http://schemas.microsoft.com/office/powerpoint/2010/main" val="16157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Data to Suggest a Focus on Connecting Students with Tier 2 Supports</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 uri="{C183D7F6-B498-43B3-948B-1728B52AA6E4}">
                <adec:decorative xmlns:adec="http://schemas.microsoft.com/office/drawing/2017/decorative" val="1"/>
              </a:ext>
            </a:extLst>
          </p:cNvPr>
          <p:cNvSpPr>
            <a:spLocks noGrp="1"/>
          </p:cNvSpPr>
          <p:nvPr>
            <p:ph type="title"/>
          </p:nvPr>
        </p:nvSpPr>
        <p:spPr/>
        <p:txBody>
          <a:bodyPr/>
          <a:lstStyle/>
          <a:p>
            <a:r>
              <a:rPr lang="en-US"/>
              <a:t>Secondary (Tier 2) Intervention Grid</a:t>
            </a:r>
          </a:p>
        </p:txBody>
      </p:sp>
      <p:sp>
        <p:nvSpPr>
          <p:cNvPr id="4" name="Title 1">
            <a:extLst>
              <a:ext uri="{FF2B5EF4-FFF2-40B4-BE49-F238E27FC236}">
                <a16:creationId xmlns:a16="http://schemas.microsoft.com/office/drawing/2014/main" id="{F4A0A831-8D90-EF6B-D976-A5D5B9F43A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2</a:t>
            </a:r>
          </a:p>
        </p:txBody>
      </p:sp>
      <p:pic>
        <p:nvPicPr>
          <p:cNvPr id="5" name="Picture" descr="Secondary (Tier 2) Intervention Grid for Self-monitoring. Includes columns for a description of the support (students learn to observe and record their own behavior), entry criteria, data to progress monitor,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9" name="Highlight">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Cover">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30E9-2D1A-195F-C2C1-5EE542053345}"/>
              </a:ext>
              <a:ext uri="{C183D7F6-B498-43B3-948B-1728B52AA6E4}">
                <adec:decorative xmlns:adec="http://schemas.microsoft.com/office/drawing/2017/decorative" val="1"/>
              </a:ext>
            </a:extLst>
          </p:cNvPr>
          <p:cNvSpPr>
            <a:spLocks noGrp="1"/>
          </p:cNvSpPr>
          <p:nvPr>
            <p:ph type="title" idx="4294967295"/>
          </p:nvPr>
        </p:nvSpPr>
        <p:spPr/>
        <p:txBody>
          <a:bodyPr/>
          <a:lstStyle/>
          <a:p>
            <a:pPr algn="r"/>
            <a:r>
              <a:rPr lang="en-US"/>
              <a:t>Data in Action</a:t>
            </a:r>
          </a:p>
        </p:txBody>
      </p:sp>
      <p:sp>
        <p:nvSpPr>
          <p:cNvPr id="4" name="Title 1">
            <a:extLst>
              <a:ext uri="{FF2B5EF4-FFF2-40B4-BE49-F238E27FC236}">
                <a16:creationId xmlns:a16="http://schemas.microsoft.com/office/drawing/2014/main" id="{904AD18E-B2C6-8A54-1704-83E4986A372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1</a:t>
            </a:r>
          </a:p>
        </p:txBody>
      </p:sp>
      <p:pic>
        <p:nvPicPr>
          <p:cNvPr id="3" name="Picture 1" descr="Screenshot of data dashboard with arrows pointing to the columns for AIMSWeb Reading and SRSS-E7 columns">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34" name="Group" descr="Screenshot of behavior and academic sections of the schoolwide data entry criteria column on the intervention grid">
            <a:extLst>
              <a:ext uri="{FF2B5EF4-FFF2-40B4-BE49-F238E27FC236}">
                <a16:creationId xmlns:a16="http://schemas.microsoft.com/office/drawing/2014/main" id="{BF0F8BB2-7399-1F19-AE8C-FCA04A00B76A}"/>
              </a:ext>
            </a:extLst>
          </p:cNvPr>
          <p:cNvGrpSpPr/>
          <p:nvPr/>
        </p:nvGrpSpPr>
        <p:grpSpPr>
          <a:xfrm>
            <a:off x="1756641" y="257907"/>
            <a:ext cx="1840523" cy="3257005"/>
            <a:chOff x="1957754" y="171995"/>
            <a:chExt cx="1840523" cy="3257005"/>
          </a:xfrm>
        </p:grpSpPr>
        <p:pic>
          <p:nvPicPr>
            <p:cNvPr id="35" name="Picture">
              <a:extLst>
                <a:ext uri="{FF2B5EF4-FFF2-40B4-BE49-F238E27FC236}">
                  <a16:creationId xmlns:a16="http://schemas.microsoft.com/office/drawing/2014/main" id="{006E7973-BEEB-78B2-D759-7A2BE52DE3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6" name="Rectangle 1">
              <a:extLst>
                <a:ext uri="{FF2B5EF4-FFF2-40B4-BE49-F238E27FC236}">
                  <a16:creationId xmlns:a16="http://schemas.microsoft.com/office/drawing/2014/main" id="{A8E3A372-1539-5288-4326-6A11DE3B4167}"/>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D9A17EDC-53DE-D3B1-6370-2B0CCAE82D39}"/>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urved Connector 1">
            <a:extLst>
              <a:ext uri="{FF2B5EF4-FFF2-40B4-BE49-F238E27FC236}">
                <a16:creationId xmlns:a16="http://schemas.microsoft.com/office/drawing/2014/main" id="{C5D93ABB-05C8-E212-203F-53D5D6F852F8}"/>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urved Connector 2">
            <a:extLst>
              <a:ext uri="{FF2B5EF4-FFF2-40B4-BE49-F238E27FC236}">
                <a16:creationId xmlns:a16="http://schemas.microsoft.com/office/drawing/2014/main" id="{5B7FCE87-97AC-683F-3145-EE5A9A635350}"/>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D468DFC-C4D4-6CA0-12B8-DEF8EFABE9B0}"/>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451C-6E93-197E-5468-1C229378F67A}"/>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a:t>
            </a:r>
          </a:p>
        </p:txBody>
      </p:sp>
      <p:sp>
        <p:nvSpPr>
          <p:cNvPr id="3" name="Title 1">
            <a:extLst>
              <a:ext uri="{FF2B5EF4-FFF2-40B4-BE49-F238E27FC236}">
                <a16:creationId xmlns:a16="http://schemas.microsoft.com/office/drawing/2014/main" id="{B645D9D1-254F-D979-A417-9A9330C98F6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2</a:t>
            </a:r>
          </a:p>
        </p:txBody>
      </p:sp>
      <p:grpSp>
        <p:nvGrpSpPr>
          <p:cNvPr id="8" name="Group 2" descr="Screenshare demonstration">
            <a:extLst>
              <a:ext uri="{FF2B5EF4-FFF2-40B4-BE49-F238E27FC236}">
                <a16:creationId xmlns:a16="http://schemas.microsoft.com/office/drawing/2014/main" id="{5DF7A5A0-169B-2646-AFEA-DCE914F97395}"/>
              </a:ext>
            </a:extLst>
          </p:cNvPr>
          <p:cNvGrpSpPr/>
          <p:nvPr/>
        </p:nvGrpSpPr>
        <p:grpSpPr>
          <a:xfrm>
            <a:off x="2548162" y="2342221"/>
            <a:ext cx="7887197" cy="4515779"/>
            <a:chOff x="1024162" y="2269004"/>
            <a:chExt cx="7887197" cy="4515779"/>
          </a:xfrm>
        </p:grpSpPr>
        <p:pic>
          <p:nvPicPr>
            <p:cNvPr id="5" name="Picture 3"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2">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 descr="Screenshot of behavior and academic sections of the schoolwide data entry criteria column on the intervention grid">
            <a:extLst>
              <a:ext uri="{FF2B5EF4-FFF2-40B4-BE49-F238E27FC236}">
                <a16:creationId xmlns:a16="http://schemas.microsoft.com/office/drawing/2014/main" id="{1ECBE804-C59B-D971-21A5-6D35074781F9}"/>
              </a:ext>
            </a:extLst>
          </p:cNvPr>
          <p:cNvGrpSpPr/>
          <p:nvPr/>
        </p:nvGrpSpPr>
        <p:grpSpPr>
          <a:xfrm>
            <a:off x="1756641" y="257907"/>
            <a:ext cx="1840523" cy="3257005"/>
            <a:chOff x="1957754" y="171995"/>
            <a:chExt cx="1840523" cy="3257005"/>
          </a:xfrm>
        </p:grpSpPr>
        <p:pic>
          <p:nvPicPr>
            <p:cNvPr id="15" name="Picture">
              <a:extLst>
                <a:ext uri="{FF2B5EF4-FFF2-40B4-BE49-F238E27FC236}">
                  <a16:creationId xmlns:a16="http://schemas.microsoft.com/office/drawing/2014/main" id="{49A75728-2F03-410C-A9F8-6A2FEB1288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6" name="Rectangle 1">
              <a:extLst>
                <a:ext uri="{FF2B5EF4-FFF2-40B4-BE49-F238E27FC236}">
                  <a16:creationId xmlns:a16="http://schemas.microsoft.com/office/drawing/2014/main" id="{E7C5F8CF-5812-6FA3-22A0-EF6629EE106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89DD9625-E54A-6C34-CF35-FB45206A86D6}"/>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Curved Connector 1">
            <a:extLst>
              <a:ext uri="{FF2B5EF4-FFF2-40B4-BE49-F238E27FC236}">
                <a16:creationId xmlns:a16="http://schemas.microsoft.com/office/drawing/2014/main" id="{91CFD7DA-68D4-5F05-E384-89DAABD5A4D9}"/>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urved Connector 2">
            <a:extLst>
              <a:ext uri="{FF2B5EF4-FFF2-40B4-BE49-F238E27FC236}">
                <a16:creationId xmlns:a16="http://schemas.microsoft.com/office/drawing/2014/main" id="{5E29AA2B-3B7F-50FA-4009-43E2CEAAF477}"/>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703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399FD-007D-28B2-A216-338CD7938988}"/>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a:t>
            </a:r>
          </a:p>
        </p:txBody>
      </p:sp>
      <p:sp>
        <p:nvSpPr>
          <p:cNvPr id="29" name="Title 1">
            <a:extLst>
              <a:ext uri="{FF2B5EF4-FFF2-40B4-BE49-F238E27FC236}">
                <a16:creationId xmlns:a16="http://schemas.microsoft.com/office/drawing/2014/main" id="{1F169C9D-D58B-A2DC-9F62-8C48AE9584A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3</a:t>
            </a:r>
          </a:p>
        </p:txBody>
      </p:sp>
      <p:pic>
        <p:nvPicPr>
          <p:cNvPr id="2" name="Picture 1" descr="Screenshot of data dashboard with arrows pointing to the columns for AIMSWeb Reading, SRSS-E7, and Absences columns">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02984" y="2691452"/>
            <a:ext cx="8065017" cy="1417731"/>
          </a:xfrm>
          <a:prstGeom prst="rect">
            <a:avLst/>
          </a:prstGeom>
        </p:spPr>
      </p:pic>
      <p:grpSp>
        <p:nvGrpSpPr>
          <p:cNvPr id="3" name="Group" descr="Screenshot of behavior and academic sections of the schoolwide data entry criteria column on the intervention grid">
            <a:extLst>
              <a:ext uri="{FF2B5EF4-FFF2-40B4-BE49-F238E27FC236}">
                <a16:creationId xmlns:a16="http://schemas.microsoft.com/office/drawing/2014/main" id="{96D817EB-E049-160C-B949-8DA3D2333E91}"/>
              </a:ext>
            </a:extLst>
          </p:cNvPr>
          <p:cNvGrpSpPr/>
          <p:nvPr/>
        </p:nvGrpSpPr>
        <p:grpSpPr>
          <a:xfrm>
            <a:off x="1756641" y="257907"/>
            <a:ext cx="1840523" cy="3257005"/>
            <a:chOff x="1957754" y="171995"/>
            <a:chExt cx="1840523" cy="3257005"/>
          </a:xfrm>
        </p:grpSpPr>
        <p:pic>
          <p:nvPicPr>
            <p:cNvPr id="11" name="Picture">
              <a:extLst>
                <a:ext uri="{FF2B5EF4-FFF2-40B4-BE49-F238E27FC236}">
                  <a16:creationId xmlns:a16="http://schemas.microsoft.com/office/drawing/2014/main" id="{AF31F1A2-2CDD-92DC-4117-758DC1107D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2" name="Rectangle 1">
              <a:extLst>
                <a:ext uri="{FF2B5EF4-FFF2-40B4-BE49-F238E27FC236}">
                  <a16:creationId xmlns:a16="http://schemas.microsoft.com/office/drawing/2014/main" id="{A0D75B7B-7F48-A85A-5D4C-94C293BD6DEE}"/>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14460669-66BA-C06C-654B-221665BE4D64}"/>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a:extLst>
              <a:ext uri="{FF2B5EF4-FFF2-40B4-BE49-F238E27FC236}">
                <a16:creationId xmlns:a16="http://schemas.microsoft.com/office/drawing/2014/main" id="{A9CAA53C-49A8-C9BC-9283-18037AB58AB2}"/>
              </a:ext>
            </a:extLst>
          </p:cNvPr>
          <p:cNvSpPr txBox="1"/>
          <p:nvPr/>
        </p:nvSpPr>
        <p:spPr>
          <a:xfrm>
            <a:off x="838201" y="4246880"/>
            <a:ext cx="3906519" cy="584775"/>
          </a:xfrm>
          <a:prstGeom prst="rect">
            <a:avLst/>
          </a:prstGeom>
          <a:noFill/>
        </p:spPr>
        <p:txBody>
          <a:bodyPr wrap="square" rtlCol="0">
            <a:spAutoFit/>
          </a:bodyPr>
          <a:lstStyle/>
          <a:p>
            <a:r>
              <a:rPr lang="en-US" sz="3200"/>
              <a:t>Other Tier 2 Options</a:t>
            </a:r>
          </a:p>
        </p:txBody>
      </p:sp>
      <p:pic>
        <p:nvPicPr>
          <p:cNvPr id="25" name="Picture 1" descr="Behavior Contract">
            <a:extLst>
              <a:ext uri="{FF2B5EF4-FFF2-40B4-BE49-F238E27FC236}">
                <a16:creationId xmlns:a16="http://schemas.microsoft.com/office/drawing/2014/main" id="{322C3FAC-1382-1748-02A9-2C658E8DB6F5}"/>
              </a:ext>
            </a:extLst>
          </p:cNvPr>
          <p:cNvPicPr>
            <a:picLocks noChangeAspect="1"/>
          </p:cNvPicPr>
          <p:nvPr/>
        </p:nvPicPr>
        <p:blipFill>
          <a:blip r:embed="rId5"/>
          <a:stretch>
            <a:fillRect/>
          </a:stretch>
        </p:blipFill>
        <p:spPr>
          <a:xfrm>
            <a:off x="1800774" y="5031450"/>
            <a:ext cx="1981372" cy="890093"/>
          </a:xfrm>
          <a:prstGeom prst="rect">
            <a:avLst/>
          </a:prstGeom>
        </p:spPr>
      </p:pic>
      <p:pic>
        <p:nvPicPr>
          <p:cNvPr id="26" name="Picture 2" descr="Behavior-Specific Praise">
            <a:extLst>
              <a:ext uri="{FF2B5EF4-FFF2-40B4-BE49-F238E27FC236}">
                <a16:creationId xmlns:a16="http://schemas.microsoft.com/office/drawing/2014/main" id="{823BBBAA-80A4-2107-D8A0-C2DDFFF0DEBA}"/>
              </a:ext>
            </a:extLst>
          </p:cNvPr>
          <p:cNvPicPr>
            <a:picLocks noChangeAspect="1"/>
          </p:cNvPicPr>
          <p:nvPr/>
        </p:nvPicPr>
        <p:blipFill>
          <a:blip r:embed="rId6"/>
          <a:stretch>
            <a:fillRect/>
          </a:stretch>
        </p:blipFill>
        <p:spPr>
          <a:xfrm>
            <a:off x="3953224" y="5752787"/>
            <a:ext cx="1981372" cy="908383"/>
          </a:xfrm>
          <a:prstGeom prst="rect">
            <a:avLst/>
          </a:prstGeom>
        </p:spPr>
      </p:pic>
      <p:pic>
        <p:nvPicPr>
          <p:cNvPr id="27" name="Picture 3" descr="Precorrection">
            <a:extLst>
              <a:ext uri="{FF2B5EF4-FFF2-40B4-BE49-F238E27FC236}">
                <a16:creationId xmlns:a16="http://schemas.microsoft.com/office/drawing/2014/main" id="{0336B359-41B8-C4BF-A288-0D208C80AB81}"/>
              </a:ext>
            </a:extLst>
          </p:cNvPr>
          <p:cNvPicPr>
            <a:picLocks noChangeAspect="1"/>
          </p:cNvPicPr>
          <p:nvPr/>
        </p:nvPicPr>
        <p:blipFill>
          <a:blip r:embed="rId7"/>
          <a:stretch>
            <a:fillRect/>
          </a:stretch>
        </p:blipFill>
        <p:spPr>
          <a:xfrm>
            <a:off x="6105674" y="5052787"/>
            <a:ext cx="1975275" cy="847417"/>
          </a:xfrm>
          <a:prstGeom prst="rect">
            <a:avLst/>
          </a:prstGeom>
        </p:spPr>
      </p:pic>
      <p:pic>
        <p:nvPicPr>
          <p:cNvPr id="28" name="Picture 4" descr="Instructional Choice">
            <a:extLst>
              <a:ext uri="{FF2B5EF4-FFF2-40B4-BE49-F238E27FC236}">
                <a16:creationId xmlns:a16="http://schemas.microsoft.com/office/drawing/2014/main" id="{E1CF752A-0113-9F76-FFA9-77A16E693B47}"/>
              </a:ext>
            </a:extLst>
          </p:cNvPr>
          <p:cNvPicPr>
            <a:picLocks noChangeAspect="1"/>
          </p:cNvPicPr>
          <p:nvPr/>
        </p:nvPicPr>
        <p:blipFill>
          <a:blip r:embed="rId8"/>
          <a:stretch>
            <a:fillRect/>
          </a:stretch>
        </p:blipFill>
        <p:spPr>
          <a:xfrm>
            <a:off x="8252027" y="5789366"/>
            <a:ext cx="1975275" cy="871804"/>
          </a:xfrm>
          <a:prstGeom prst="rect">
            <a:avLst/>
          </a:prstGeom>
        </p:spPr>
      </p:pic>
      <p:cxnSp>
        <p:nvCxnSpPr>
          <p:cNvPr id="23" name="Curved Connector 1">
            <a:extLst>
              <a:ext uri="{FF2B5EF4-FFF2-40B4-BE49-F238E27FC236}">
                <a16:creationId xmlns:a16="http://schemas.microsoft.com/office/drawing/2014/main" id="{678A46ED-C97B-273C-496A-E1326CCA5BFE}"/>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urved Connector 2">
            <a:extLst>
              <a:ext uri="{FF2B5EF4-FFF2-40B4-BE49-F238E27FC236}">
                <a16:creationId xmlns:a16="http://schemas.microsoft.com/office/drawing/2014/main" id="{D8901866-BBB8-7B92-BF64-DEFE6447A454}"/>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4B3FD5D0-6E90-8449-A302-0CAEE047C7D0}"/>
              </a:ext>
              <a:ext uri="{C183D7F6-B498-43B3-948B-1728B52AA6E4}">
                <adec:decorative xmlns:adec="http://schemas.microsoft.com/office/drawing/2017/decorative" val="1"/>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405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141645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474-A594-264A-E6CF-DB08A4B667F9}"/>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3" name="Title">
            <a:extLst>
              <a:ext uri="{FF2B5EF4-FFF2-40B4-BE49-F238E27FC236}">
                <a16:creationId xmlns:a16="http://schemas.microsoft.com/office/drawing/2014/main" id="{6CEC82AF-49A2-0688-3A4E-3BA3E83B3CF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1</a:t>
            </a:r>
          </a:p>
        </p:txBody>
      </p:sp>
      <p:pic>
        <p:nvPicPr>
          <p:cNvPr id="6" name="Content 1" descr="Recognize. Relax. Record. &#10;Secondary (Tier 2) Intervention Grid">
            <a:extLst>
              <a:ext uri="{FF2B5EF4-FFF2-40B4-BE49-F238E27FC236}">
                <a16:creationId xmlns:a16="http://schemas.microsoft.com/office/drawing/2014/main" id="{3158F618-1619-B00D-FAB3-8E817731893B}"/>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3302758" y="1954902"/>
            <a:ext cx="5872670" cy="4537973"/>
          </a:xfrm>
          <a:ln>
            <a:solidFill>
              <a:schemeClr val="tx1"/>
            </a:solidFill>
          </a:ln>
        </p:spPr>
      </p:pic>
      <p:grpSp>
        <p:nvGrpSpPr>
          <p:cNvPr id="4" name="RRR">
            <a:extLst>
              <a:ext uri="{FF2B5EF4-FFF2-40B4-BE49-F238E27FC236}">
                <a16:creationId xmlns:a16="http://schemas.microsoft.com/office/drawing/2014/main" id="{7767E36D-64DB-3FAB-0882-C7406CE2D4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319B5441-CC78-7679-922B-991380EE0DF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731581C-B413-2094-D23F-F4CA7AB870B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8319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1">
            <a:extLst>
              <a:ext uri="{FF2B5EF4-FFF2-40B4-BE49-F238E27FC236}">
                <a16:creationId xmlns:a16="http://schemas.microsoft.com/office/drawing/2014/main" id="{B69A0935-711B-DC72-F009-768036402AC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818842CB-E253-7471-C772-AEC6DBBB0B9D}"/>
              </a:ext>
            </a:extLst>
          </p:cNvPr>
          <p:cNvSpPr>
            <a:spLocks noGrp="1"/>
          </p:cNvSpPr>
          <p:nvPr>
            <p:ph sz="half" idx="1"/>
          </p:nvPr>
        </p:nvSpPr>
        <p:spPr>
          <a:xfrm>
            <a:off x="838200" y="1825625"/>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2 interventions are offered in your setting?</a:t>
            </a:r>
          </a:p>
        </p:txBody>
      </p:sp>
      <p:pic>
        <p:nvPicPr>
          <p:cNvPr id="11" name="Chat" descr="A screenshot of a blank Zoom chat box">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a:stretch>
            <a:fillRect/>
          </a:stretch>
        </p:blipFill>
        <p:spPr>
          <a:xfrm>
            <a:off x="3212407" y="2924749"/>
            <a:ext cx="2946400" cy="3175000"/>
          </a:xfrm>
          <a:ln>
            <a:solidFill>
              <a:schemeClr val="tx1"/>
            </a:solidFill>
          </a:ln>
        </p:spPr>
      </p:pic>
      <p:pic>
        <p:nvPicPr>
          <p:cNvPr id="9" name="Picture">
            <a:extLst>
              <a:ext uri="{FF2B5EF4-FFF2-40B4-BE49-F238E27FC236}">
                <a16:creationId xmlns:a16="http://schemas.microsoft.com/office/drawing/2014/main" id="{275AD7DB-5E32-203A-6542-A8987D41D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9505" y="3140530"/>
            <a:ext cx="2194750" cy="2743438"/>
          </a:xfrm>
          <a:prstGeom prst="rect">
            <a:avLst/>
          </a:prstGeom>
        </p:spPr>
      </p:pic>
    </p:spTree>
    <p:extLst>
      <p:ext uri="{BB962C8B-B14F-4D97-AF65-F5344CB8AC3E}">
        <p14:creationId xmlns:p14="http://schemas.microsoft.com/office/powerpoint/2010/main" val="3602342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AE42-A535-152C-A522-6364405148A0}"/>
              </a:ext>
            </a:extLst>
          </p:cNvPr>
          <p:cNvSpPr>
            <a:spLocks noGrp="1"/>
          </p:cNvSpPr>
          <p:nvPr>
            <p:ph type="title"/>
          </p:nvPr>
        </p:nvSpPr>
        <p:spPr/>
        <p:txBody>
          <a:bodyPr>
            <a:noAutofit/>
          </a:bodyPr>
          <a:lstStyle/>
          <a:p>
            <a:r>
              <a:rPr lang="en-US" sz="4800"/>
              <a:t>Recognize. Relax. Record.</a:t>
            </a:r>
          </a:p>
        </p:txBody>
      </p:sp>
      <p:grpSp>
        <p:nvGrpSpPr>
          <p:cNvPr id="3" name="RRR">
            <a:extLst>
              <a:ext uri="{FF2B5EF4-FFF2-40B4-BE49-F238E27FC236}">
                <a16:creationId xmlns:a16="http://schemas.microsoft.com/office/drawing/2014/main" id="{74D1033B-2B66-4D61-F991-C6331073A9F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 name="Logo">
              <a:extLst>
                <a:ext uri="{FF2B5EF4-FFF2-40B4-BE49-F238E27FC236}">
                  <a16:creationId xmlns:a16="http://schemas.microsoft.com/office/drawing/2014/main" id="{D59CBC3E-FC30-EA39-64A1-24B21FBB5C8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5" name="Module" descr="Module 6.3.2.6 Recognize. Relax. Record.">
              <a:extLst>
                <a:ext uri="{FF2B5EF4-FFF2-40B4-BE49-F238E27FC236}">
                  <a16:creationId xmlns:a16="http://schemas.microsoft.com/office/drawing/2014/main" id="{A2D30EA1-1505-4CAC-A61C-8E7F2965B8A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17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6B24B0C-29BA-7584-EEB1-81DF582EDA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Four Types of Internalizing Challenges</a:t>
            </a:r>
          </a:p>
        </p:txBody>
      </p:sp>
      <p:pic>
        <p:nvPicPr>
          <p:cNvPr id="1026"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4CBF40DA-ECEB-C4BA-2061-5CE4A98029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RRR">
            <a:extLst>
              <a:ext uri="{FF2B5EF4-FFF2-40B4-BE49-F238E27FC236}">
                <a16:creationId xmlns:a16="http://schemas.microsoft.com/office/drawing/2014/main" id="{336B13C3-2543-D41F-2BEF-AD701EF3ADB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3" name="Logo">
              <a:extLst>
                <a:ext uri="{FF2B5EF4-FFF2-40B4-BE49-F238E27FC236}">
                  <a16:creationId xmlns:a16="http://schemas.microsoft.com/office/drawing/2014/main" id="{620FADF7-A5DA-E0A5-A382-FFB9FC01607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 name="Module" descr="Module 6.3.2.6 Recognize. Relax. Record.">
              <a:extLst>
                <a:ext uri="{FF2B5EF4-FFF2-40B4-BE49-F238E27FC236}">
                  <a16:creationId xmlns:a16="http://schemas.microsoft.com/office/drawing/2014/main" id="{2F373094-7113-0D35-489C-9E471CC8515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5190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p:txBody>
          <a:bodyPr>
            <a:normAutofit fontScale="92500" lnSpcReduction="10000"/>
          </a:bodyPr>
          <a:lstStyle/>
          <a:p>
            <a:pPr marL="0" indent="0">
              <a:buNone/>
            </a:pPr>
            <a:r>
              <a:rPr lang="en-US"/>
              <a:t>An intervention package containing three components:</a:t>
            </a:r>
          </a:p>
          <a:p>
            <a:r>
              <a:rPr lang="en-US" b="1"/>
              <a:t>Recognize</a:t>
            </a:r>
          </a:p>
          <a:p>
            <a:pPr lvl="1"/>
            <a:r>
              <a:rPr lang="en-US"/>
              <a:t>identify thoughts and feelings related to being anxious</a:t>
            </a:r>
          </a:p>
          <a:p>
            <a:r>
              <a:rPr lang="en-US" b="1"/>
              <a:t>Relax</a:t>
            </a:r>
          </a:p>
          <a:p>
            <a:pPr lvl="1"/>
            <a:r>
              <a:rPr lang="en-US"/>
              <a:t>manage anxious thoughts and feelings using relaxation strategies</a:t>
            </a:r>
          </a:p>
          <a:p>
            <a:r>
              <a:rPr lang="en-US" b="1"/>
              <a:t>Record</a:t>
            </a:r>
          </a:p>
          <a:p>
            <a:pPr lvl="1"/>
            <a:r>
              <a:rPr lang="en-US"/>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err="1"/>
              <a:t>Durlak</a:t>
            </a:r>
            <a:r>
              <a:rPr lang="en-US"/>
              <a:t>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extLst>
              <p:ext uri="{D42A27DB-BD31-4B8C-83A1-F6EECF244321}">
                <p14:modId xmlns:p14="http://schemas.microsoft.com/office/powerpoint/2010/main" val="2841752649"/>
              </p:ext>
            </p:extLst>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err="1"/>
              <a:t>Levendoski</a:t>
            </a:r>
            <a:r>
              <a:rPr lang="en-US" sz="1800"/>
              <a:t> &amp; Cartledge, 2000</a:t>
            </a:r>
          </a:p>
          <a:p>
            <a:pPr lvl="1"/>
            <a:r>
              <a:rPr lang="en-US" sz="2000"/>
              <a:t>productivity, engagement, and academic performance at middle and high school</a:t>
            </a:r>
          </a:p>
          <a:p>
            <a:pPr marL="914400" lvl="2" indent="0" algn="r">
              <a:buNone/>
            </a:pPr>
            <a:r>
              <a:rPr lang="en-US" sz="1800"/>
              <a:t>Carr &amp; </a:t>
            </a:r>
            <a:r>
              <a:rPr lang="en-US" sz="1800" err="1"/>
              <a:t>Punzo</a:t>
            </a:r>
            <a:r>
              <a:rPr lang="en-US" sz="1800"/>
              <a:t>,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Chafouleas, 2009; Mooney et al., 2005</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4" name="Picture"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89ABD7B-2384-FBC5-7E3E-169ABC82569B}"/>
              </a:ext>
            </a:extLst>
          </p:cNvPr>
          <p:cNvPicPr/>
          <p:nvPr/>
        </p:nvPicPr>
        <p:blipFill>
          <a:blip r:embed="rId2" cstate="screen">
            <a:extLst>
              <a:ext uri="{28A0092B-C50C-407E-A947-70E740481C1C}">
                <a14:useLocalDpi xmlns:a14="http://schemas.microsoft.com/office/drawing/2010/main"/>
              </a:ext>
            </a:extLst>
          </a:blip>
          <a:stretch>
            <a:fillRect/>
          </a:stretch>
        </p:blipFill>
        <p:spPr>
          <a:xfrm>
            <a:off x="895927" y="647339"/>
            <a:ext cx="10400145" cy="5563322"/>
          </a:xfrm>
          <a:prstGeom prst="rect">
            <a:avLst/>
          </a:prstGeom>
          <a:ln>
            <a:noFill/>
          </a:ln>
          <a:effectLst>
            <a:outerShdw blurRad="292100" dist="139700" dir="2700000" algn="tl" rotWithShape="0">
              <a:srgbClr val="333333">
                <a:alpha val="65000"/>
              </a:srgbClr>
            </a:outerShdw>
          </a:effectLst>
        </p:spPr>
      </p:pic>
      <p:sp>
        <p:nvSpPr>
          <p:cNvPr id="2" name="Rectangle">
            <a:extLst>
              <a:ext uri="{FF2B5EF4-FFF2-40B4-BE49-F238E27FC236}">
                <a16:creationId xmlns:a16="http://schemas.microsoft.com/office/drawing/2014/main" id="{EF49A92D-0465-9785-09DA-D145C9E17814}"/>
              </a:ext>
              <a:ext uri="{C183D7F6-B498-43B3-948B-1728B52AA6E4}">
                <adec:decorative xmlns:adec="http://schemas.microsoft.com/office/drawing/2017/decorative" val="1"/>
              </a:ext>
            </a:extLst>
          </p:cNvPr>
          <p:cNvSpPr/>
          <p:nvPr/>
        </p:nvSpPr>
        <p:spPr>
          <a:xfrm>
            <a:off x="1136073" y="2334491"/>
            <a:ext cx="785091" cy="2283691"/>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189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Baseline</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 &amp; post-intervention</a:t>
            </a:r>
          </a:p>
          <a:p>
            <a:r>
              <a:rPr lang="en-US"/>
              <a:t>Direct Behavior Rating (DBR)</a:t>
            </a:r>
          </a:p>
          <a:p>
            <a:r>
              <a:rPr lang="en-US"/>
              <a:t>Goal is to collect ~6-8 data points</a:t>
            </a:r>
          </a:p>
        </p:txBody>
      </p:sp>
      <p:pic>
        <p:nvPicPr>
          <p:cNvPr id="8" name="Picture">
            <a:extLst>
              <a:ext uri="{FF2B5EF4-FFF2-40B4-BE49-F238E27FC236}">
                <a16:creationId xmlns:a16="http://schemas.microsoft.com/office/drawing/2014/main" id="{BDDECEC0-F6BD-A7CF-13C5-D84BE83507EC}"/>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788541" y="3946546"/>
            <a:ext cx="5129969" cy="2546329"/>
          </a:xfrm>
          <a:prstGeom prst="rect">
            <a:avLst/>
          </a:prstGeom>
          <a:ln>
            <a:noFill/>
          </a:ln>
          <a:effectLst>
            <a:outerShdw blurRad="292100" dist="139700" dir="2700000" algn="tl" rotWithShape="0">
              <a:srgbClr val="333333">
                <a:alpha val="65000"/>
              </a:srgbClr>
            </a:outerShdw>
          </a:effectLst>
        </p:spPr>
      </p:pic>
      <p:sp>
        <p:nvSpPr>
          <p:cNvPr id="9" name="Rectangle">
            <a:extLst>
              <a:ext uri="{FF2B5EF4-FFF2-40B4-BE49-F238E27FC236}">
                <a16:creationId xmlns:a16="http://schemas.microsoft.com/office/drawing/2014/main" id="{8807F154-D218-1510-186A-9D8C1A4893D2}"/>
              </a:ext>
              <a:ext uri="{C183D7F6-B498-43B3-948B-1728B52AA6E4}">
                <adec:decorative xmlns:adec="http://schemas.microsoft.com/office/drawing/2017/decorative" val="1"/>
              </a:ext>
            </a:extLst>
          </p:cNvPr>
          <p:cNvSpPr/>
          <p:nvPr/>
        </p:nvSpPr>
        <p:spPr>
          <a:xfrm>
            <a:off x="6946392" y="4767053"/>
            <a:ext cx="323246" cy="1045244"/>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5" name="RRR">
            <a:extLst>
              <a:ext uri="{FF2B5EF4-FFF2-40B4-BE49-F238E27FC236}">
                <a16:creationId xmlns:a16="http://schemas.microsoft.com/office/drawing/2014/main" id="{30978AE0-A58D-8309-ABD1-11ED0AD0A8E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F78DE9B-1B15-961B-F168-F1245249BB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D861F52-29AF-5F8F-B5DF-CA1E3200DD9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8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199" y="1825625"/>
            <a:ext cx="10691192" cy="4351338"/>
          </a:xfrm>
        </p:spPr>
        <p:txBody>
          <a:bodyPr/>
          <a:lstStyle/>
          <a:p>
            <a:r>
              <a:rPr lang="en-US"/>
              <a:t>Deliver small group RRR Lessons</a:t>
            </a:r>
          </a:p>
          <a:p>
            <a:pPr lvl="1"/>
            <a:r>
              <a:rPr lang="en-US"/>
              <a:t>~20-30 minutes per lesson</a:t>
            </a:r>
          </a:p>
          <a:p>
            <a:pPr lvl="1"/>
            <a:r>
              <a:rPr lang="en-US"/>
              <a:t> Up to 15 lessons</a:t>
            </a:r>
          </a:p>
          <a:p>
            <a:pPr lvl="1"/>
            <a:r>
              <a:rPr lang="en-US"/>
              <a:t>Teacher-led small group (3-5 students)</a:t>
            </a:r>
          </a:p>
          <a:p>
            <a:r>
              <a:rPr lang="en-US"/>
              <a:t>Teachers continue to collect DBR</a:t>
            </a:r>
          </a:p>
        </p:txBody>
      </p:sp>
      <p:pic>
        <p:nvPicPr>
          <p:cNvPr id="9" name="Picture">
            <a:extLst>
              <a:ext uri="{FF2B5EF4-FFF2-40B4-BE49-F238E27FC236}">
                <a16:creationId xmlns:a16="http://schemas.microsoft.com/office/drawing/2014/main" id="{27BD01E7-AA87-8466-31C7-41902F82503F}"/>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0" name="Rectangle">
            <a:extLst>
              <a:ext uri="{FF2B5EF4-FFF2-40B4-BE49-F238E27FC236}">
                <a16:creationId xmlns:a16="http://schemas.microsoft.com/office/drawing/2014/main" id="{D4125E75-C9CF-C987-577C-91D8450925A7}"/>
              </a:ext>
              <a:ext uri="{C183D7F6-B498-43B3-948B-1728B52AA6E4}">
                <adec:decorative xmlns:adec="http://schemas.microsoft.com/office/drawing/2017/decorative" val="1"/>
              </a:ext>
            </a:extLst>
          </p:cNvPr>
          <p:cNvSpPr/>
          <p:nvPr/>
        </p:nvSpPr>
        <p:spPr>
          <a:xfrm>
            <a:off x="7028688" y="4663440"/>
            <a:ext cx="4193446"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F23BE1B9-16A6-76CE-ED40-58C735A29D4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5D1675A-1795-C907-F626-6744E041E38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7FD3381-F91C-5FF7-9910-DBFBCEA6EE4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Continue to collect DBR data</a:t>
            </a:r>
          </a:p>
          <a:p>
            <a:r>
              <a:rPr lang="en-US"/>
              <a:t>Student Self-Monitoring</a:t>
            </a:r>
          </a:p>
          <a:p>
            <a:r>
              <a:rPr lang="en-US"/>
              <a:t>Teachers facilitate self-monitoring</a:t>
            </a:r>
          </a:p>
        </p:txBody>
      </p:sp>
      <p:pic>
        <p:nvPicPr>
          <p:cNvPr id="10" name="Picture">
            <a:extLst>
              <a:ext uri="{FF2B5EF4-FFF2-40B4-BE49-F238E27FC236}">
                <a16:creationId xmlns:a16="http://schemas.microsoft.com/office/drawing/2014/main" id="{813F5324-E4CB-CA90-6C9C-47FD91DB97FA}"/>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2DA75B0-70F1-5DA2-375B-43325847EC1D}"/>
              </a:ext>
              <a:ext uri="{C183D7F6-B498-43B3-948B-1728B52AA6E4}">
                <adec:decorative xmlns:adec="http://schemas.microsoft.com/office/drawing/2017/decorative" val="1"/>
              </a:ext>
            </a:extLst>
          </p:cNvPr>
          <p:cNvSpPr/>
          <p:nvPr/>
        </p:nvSpPr>
        <p:spPr>
          <a:xfrm>
            <a:off x="11022107" y="4645281"/>
            <a:ext cx="624238"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4BB7839D-A34E-90A1-401B-DB1F3495618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Logo">
              <a:extLst>
                <a:ext uri="{FF2B5EF4-FFF2-40B4-BE49-F238E27FC236}">
                  <a16:creationId xmlns:a16="http://schemas.microsoft.com/office/drawing/2014/main" id="{C1DD2C20-6D8D-24FD-EF5E-2E331861A1D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3E5CC89C-FFE7-5BBD-3882-F7E222AE760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3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p:txBody>
          <a:bodyPr/>
          <a:lstStyle/>
          <a:p>
            <a:r>
              <a:rPr lang="en-US" sz="6000"/>
              <a:t>Step 1</a:t>
            </a:r>
          </a:p>
        </p:txBody>
      </p:sp>
      <p:sp>
        <p:nvSpPr>
          <p:cNvPr id="4" name="Text Placeholder 3">
            <a:extLst>
              <a:ext uri="{FF2B5EF4-FFF2-40B4-BE49-F238E27FC236}">
                <a16:creationId xmlns:a16="http://schemas.microsoft.com/office/drawing/2014/main" id="{BD26E6DC-35DF-7692-D1B6-3D77EB5FC8CB}"/>
              </a:ext>
            </a:extLst>
          </p:cNvPr>
          <p:cNvSpPr>
            <a:spLocks noGrp="1"/>
          </p:cNvSpPr>
          <p:nvPr>
            <p:ph type="body" idx="1"/>
          </p:nvPr>
        </p:nvSpPr>
        <p:spPr/>
        <p:txBody>
          <a:bodyPr/>
          <a:lstStyle/>
          <a:p>
            <a:r>
              <a:rPr lang="en-US" b="1"/>
              <a:t>Use data to connect students to Recognize. Relax. Record</a:t>
            </a:r>
          </a:p>
          <a:p>
            <a:endParaRPr lang="en-US"/>
          </a:p>
        </p:txBody>
      </p:sp>
    </p:spTree>
    <p:extLst>
      <p:ext uri="{BB962C8B-B14F-4D97-AF65-F5344CB8AC3E}">
        <p14:creationId xmlns:p14="http://schemas.microsoft.com/office/powerpoint/2010/main" val="3237355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1250-AA24-4117-7C7A-2ECFA5C41527}"/>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F720CE1-B7F5-9569-C1D5-0804F978D1E0}"/>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87E1A1D0-72D7-930E-8798-09C83450679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1</a:t>
            </a:r>
          </a:p>
        </p:txBody>
      </p:sp>
      <p:pic>
        <p:nvPicPr>
          <p:cNvPr id="7" name="Picture 1" descr="Recognize. Relax. Record. module cover">
            <a:extLst>
              <a:ext uri="{FF2B5EF4-FFF2-40B4-BE49-F238E27FC236}">
                <a16:creationId xmlns:a16="http://schemas.microsoft.com/office/drawing/2014/main" id="{2DDD58C7-7311-2C6B-CB7B-B7F7FA9D74BD}"/>
              </a:ext>
            </a:extLst>
          </p:cNvPr>
          <p:cNvPicPr>
            <a:picLocks noChangeAspect="1"/>
          </p:cNvPicPr>
          <p:nvPr/>
        </p:nvPicPr>
        <p:blipFill>
          <a:blip r:embed="rId3"/>
          <a:stretch>
            <a:fillRect/>
          </a:stretch>
        </p:blipFill>
        <p:spPr>
          <a:xfrm>
            <a:off x="838200" y="1825625"/>
            <a:ext cx="2784855" cy="4351338"/>
          </a:xfrm>
          <a:prstGeom prst="rect">
            <a:avLst/>
          </a:prstGeom>
        </p:spPr>
      </p:pic>
      <p:grpSp>
        <p:nvGrpSpPr>
          <p:cNvPr id="2" name="Group 1" descr="Screenshot of the RRR module table of contents with a blue rectangle outlining page 14 (Step 1)">
            <a:extLst>
              <a:ext uri="{FF2B5EF4-FFF2-40B4-BE49-F238E27FC236}">
                <a16:creationId xmlns:a16="http://schemas.microsoft.com/office/drawing/2014/main" id="{B2748C37-9497-F579-0789-FF3BE2DC6F86}"/>
              </a:ext>
            </a:extLst>
          </p:cNvPr>
          <p:cNvGrpSpPr/>
          <p:nvPr/>
        </p:nvGrpSpPr>
        <p:grpSpPr>
          <a:xfrm>
            <a:off x="4067962" y="1450032"/>
            <a:ext cx="2304288" cy="5102524"/>
            <a:chOff x="4067962" y="1450032"/>
            <a:chExt cx="2304288" cy="5102524"/>
          </a:xfrm>
        </p:grpSpPr>
        <p:pic>
          <p:nvPicPr>
            <p:cNvPr id="8" name="Picture">
              <a:extLst>
                <a:ext uri="{FF2B5EF4-FFF2-40B4-BE49-F238E27FC236}">
                  <a16:creationId xmlns:a16="http://schemas.microsoft.com/office/drawing/2014/main" id="{F8D10C6F-04DB-B479-A752-5D4DBC672AB5}"/>
                </a:ext>
              </a:extLst>
            </p:cNvPr>
            <p:cNvPicPr>
              <a:picLocks noChangeAspect="1"/>
            </p:cNvPicPr>
            <p:nvPr/>
          </p:nvPicPr>
          <p:blipFill>
            <a:blip r:embed="rId4"/>
            <a:srcRect/>
            <a:stretch/>
          </p:blipFill>
          <p:spPr>
            <a:xfrm>
              <a:off x="4319250" y="1450032"/>
              <a:ext cx="1809405" cy="5102524"/>
            </a:xfrm>
            <a:prstGeom prst="rect">
              <a:avLst/>
            </a:prstGeom>
          </p:spPr>
        </p:pic>
        <p:sp>
          <p:nvSpPr>
            <p:cNvPr id="11" name="Rectangle">
              <a:extLst>
                <a:ext uri="{FF2B5EF4-FFF2-40B4-BE49-F238E27FC236}">
                  <a16:creationId xmlns:a16="http://schemas.microsoft.com/office/drawing/2014/main" id="{91788862-307E-47E6-78A4-42BE86E771C8}"/>
                </a:ext>
              </a:extLst>
            </p:cNvPr>
            <p:cNvSpPr/>
            <p:nvPr/>
          </p:nvSpPr>
          <p:spPr>
            <a:xfrm>
              <a:off x="4067962" y="2133600"/>
              <a:ext cx="2304288" cy="2627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Secondary Tier 2 Intervention Grid for Recognize. Relax. Record.">
            <a:extLst>
              <a:ext uri="{FF2B5EF4-FFF2-40B4-BE49-F238E27FC236}">
                <a16:creationId xmlns:a16="http://schemas.microsoft.com/office/drawing/2014/main" id="{140B1A7C-EA09-497C-CB08-9D4DE4AC0A4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615844" y="2305157"/>
            <a:ext cx="4606290" cy="35591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DA711010-1F0C-D154-C35E-87AB2E534B2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6E74FD42-8823-74CC-1466-3FE93C5BA60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CD5B61C3-353F-6CA5-7A96-AF585F8651C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5781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hqprint">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DEE2496-FBFD-BDB2-AB7F-D9ECBB407530}"/>
              </a:ext>
            </a:extLst>
          </p:cNvPr>
          <p:cNvSpPr>
            <a:spLocks noGrp="1"/>
          </p:cNvSpPr>
          <p:nvPr>
            <p:ph type="title"/>
          </p:nvPr>
        </p:nvSpPr>
        <p:spPr/>
        <p:txBody>
          <a:bodyPr/>
          <a:lstStyle/>
          <a:p>
            <a:r>
              <a:rPr lang="en-US"/>
              <a:t>Step 2</a:t>
            </a:r>
          </a:p>
        </p:txBody>
      </p:sp>
      <p:sp>
        <p:nvSpPr>
          <p:cNvPr id="5" name="Text">
            <a:extLst>
              <a:ext uri="{FF2B5EF4-FFF2-40B4-BE49-F238E27FC236}">
                <a16:creationId xmlns:a16="http://schemas.microsoft.com/office/drawing/2014/main" id="{76FB7E1E-DB15-69D3-C9C8-F4882B998972}"/>
              </a:ext>
            </a:extLst>
          </p:cNvPr>
          <p:cNvSpPr>
            <a:spLocks noGrp="1"/>
          </p:cNvSpPr>
          <p:nvPr>
            <p:ph type="body" idx="1"/>
          </p:nvPr>
        </p:nvSpPr>
        <p:spPr/>
        <p:txBody>
          <a:bodyPr/>
          <a:lstStyle/>
          <a:p>
            <a:r>
              <a:rPr lang="en-US" b="1"/>
              <a:t>Plan RRR Procedures</a:t>
            </a:r>
          </a:p>
          <a:p>
            <a:endParaRPr lang="en-US"/>
          </a:p>
        </p:txBody>
      </p:sp>
    </p:spTree>
    <p:extLst>
      <p:ext uri="{BB962C8B-B14F-4D97-AF65-F5344CB8AC3E}">
        <p14:creationId xmlns:p14="http://schemas.microsoft.com/office/powerpoint/2010/main" val="614826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DB5E-D00C-D4CE-A82B-B6C81E4A516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9445C4A-ED97-4664-2ED8-8E0E707646DF}"/>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159C07EE-64B6-3115-513A-2B5ADB2A327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2</a:t>
            </a:r>
          </a:p>
        </p:txBody>
      </p:sp>
      <p:pic>
        <p:nvPicPr>
          <p:cNvPr id="7" name="Picture 1" descr="Recognize. Relax. Record. module cover">
            <a:extLst>
              <a:ext uri="{FF2B5EF4-FFF2-40B4-BE49-F238E27FC236}">
                <a16:creationId xmlns:a16="http://schemas.microsoft.com/office/drawing/2014/main" id="{9C238742-1D13-FB6E-21FA-620BA13C2EF3}"/>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5 (Step 2)">
            <a:extLst>
              <a:ext uri="{FF2B5EF4-FFF2-40B4-BE49-F238E27FC236}">
                <a16:creationId xmlns:a16="http://schemas.microsoft.com/office/drawing/2014/main" id="{3FA10E93-9266-C33A-EB49-07A0D98EB3A6}"/>
              </a:ext>
            </a:extLst>
          </p:cNvPr>
          <p:cNvGrpSpPr/>
          <p:nvPr/>
        </p:nvGrpSpPr>
        <p:grpSpPr>
          <a:xfrm>
            <a:off x="4067962" y="1593289"/>
            <a:ext cx="2304288" cy="4816010"/>
            <a:chOff x="4067962" y="1593289"/>
            <a:chExt cx="2304288" cy="4816010"/>
          </a:xfrm>
        </p:grpSpPr>
        <p:pic>
          <p:nvPicPr>
            <p:cNvPr id="8" name="Picture">
              <a:extLst>
                <a:ext uri="{FF2B5EF4-FFF2-40B4-BE49-F238E27FC236}">
                  <a16:creationId xmlns:a16="http://schemas.microsoft.com/office/drawing/2014/main" id="{C5ABCFD5-008B-CCE6-3182-F9EF41079654}"/>
                </a:ext>
              </a:extLst>
            </p:cNvPr>
            <p:cNvPicPr>
              <a:picLocks noChangeAspect="1"/>
            </p:cNvPicPr>
            <p:nvPr/>
          </p:nvPicPr>
          <p:blipFill>
            <a:blip r:embed="rId4"/>
            <a:srcRect/>
            <a:stretch/>
          </p:blipFill>
          <p:spPr>
            <a:xfrm>
              <a:off x="4319250" y="1593289"/>
              <a:ext cx="1809405" cy="4816010"/>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8CBAD192-2E40-EF48-B4F2-96ABE794A0B2}"/>
                </a:ext>
              </a:extLst>
            </p:cNvPr>
            <p:cNvSpPr/>
            <p:nvPr/>
          </p:nvSpPr>
          <p:spPr>
            <a:xfrm>
              <a:off x="4067962" y="2456032"/>
              <a:ext cx="2304288" cy="201538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Teacher Social Validity Questionnaire (pre-intervention)">
            <a:extLst>
              <a:ext uri="{FF2B5EF4-FFF2-40B4-BE49-F238E27FC236}">
                <a16:creationId xmlns:a16="http://schemas.microsoft.com/office/drawing/2014/main" id="{964E0067-31AB-3F7B-76DB-D86EBE37514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6836260" y="1478794"/>
            <a:ext cx="3809935" cy="4930505"/>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01FB2C2B-BD83-3C0D-B8BA-47EE60820F3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89B3C69-FC14-2E43-79DC-EBD2C88FD4C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A41A260D-FD4C-DB1B-C638-8A78FC97F50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5917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731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a:p>
        </p:txBody>
      </p:sp>
      <p:sp>
        <p:nvSpPr>
          <p:cNvPr id="16" name="Title 1">
            <a:extLst>
              <a:ext uri="{FF2B5EF4-FFF2-40B4-BE49-F238E27FC236}">
                <a16:creationId xmlns:a16="http://schemas.microsoft.com/office/drawing/2014/main" id="{8729889E-F93F-B885-8848-7B135BF61D0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2</a:t>
            </a:r>
          </a:p>
        </p:txBody>
      </p:sp>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600"/>
              <a:t>Operationalize behaviors of interest</a:t>
            </a:r>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Teacher Recording Form</a:t>
            </a:r>
            <a:br>
              <a:rPr lang="en-US" sz="1200"/>
            </a:br>
            <a:r>
              <a:rPr lang="en-US" sz="12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0107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Step 3</a:t>
            </a:r>
          </a:p>
        </p:txBody>
      </p:sp>
      <p:sp>
        <p:nvSpPr>
          <p:cNvPr id="3" name="Text 1">
            <a:extLst>
              <a:ext uri="{FF2B5EF4-FFF2-40B4-BE49-F238E27FC236}">
                <a16:creationId xmlns:a16="http://schemas.microsoft.com/office/drawing/2014/main" id="{93B915D0-2997-EE8B-3720-70DC44639DE9}"/>
              </a:ext>
            </a:extLst>
          </p:cNvPr>
          <p:cNvSpPr>
            <a:spLocks noGrp="1"/>
          </p:cNvSpPr>
          <p:nvPr>
            <p:ph type="body" idx="1"/>
          </p:nvPr>
        </p:nvSpPr>
        <p:spPr/>
        <p:txBody>
          <a:bodyPr/>
          <a:lstStyle/>
          <a:p>
            <a:r>
              <a:rPr lang="en-US" b="1"/>
              <a:t>Begin baseline data collection</a:t>
            </a:r>
          </a:p>
          <a:p>
            <a:endParaRPr lang="en-US"/>
          </a:p>
        </p:txBody>
      </p:sp>
    </p:spTree>
    <p:extLst>
      <p:ext uri="{BB962C8B-B14F-4D97-AF65-F5344CB8AC3E}">
        <p14:creationId xmlns:p14="http://schemas.microsoft.com/office/powerpoint/2010/main" val="3396205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084A6907-BF52-8D2D-4609-1A5A28F4075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3</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Data Tracker (duration tab)">
            <a:extLst>
              <a:ext uri="{FF2B5EF4-FFF2-40B4-BE49-F238E27FC236}">
                <a16:creationId xmlns:a16="http://schemas.microsoft.com/office/drawing/2014/main" id="{DC1FA563-87F9-E90A-D35B-8E3F3838F21D}"/>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6632896" y="2484119"/>
            <a:ext cx="5124159" cy="2672961"/>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2B8-624D-7999-04C2-A744FA597811}"/>
              </a:ext>
            </a:extLst>
          </p:cNvPr>
          <p:cNvSpPr>
            <a:spLocks noGrp="1"/>
          </p:cNvSpPr>
          <p:nvPr>
            <p:ph type="title"/>
          </p:nvPr>
        </p:nvSpPr>
        <p:spPr/>
        <p:txBody>
          <a:bodyPr/>
          <a:lstStyle/>
          <a:p>
            <a:r>
              <a:rPr lang="en-US"/>
              <a:t>Step 3</a:t>
            </a:r>
            <a:br>
              <a:rPr lang="en-US"/>
            </a:br>
            <a:r>
              <a:rPr lang="en-US" sz="3200" b="0">
                <a:latin typeface="Arial" panose="020B0604020202020204"/>
              </a:rPr>
              <a:t>Begin baseline data collection</a:t>
            </a:r>
            <a:endParaRPr lang="en-US" sz="3200" b="0"/>
          </a:p>
        </p:txBody>
      </p:sp>
      <p:pic>
        <p:nvPicPr>
          <p:cNvPr id="7" name="Picture 1" descr="RRR Teacher Recording Form (direct behavior rating)">
            <a:extLst>
              <a:ext uri="{FF2B5EF4-FFF2-40B4-BE49-F238E27FC236}">
                <a16:creationId xmlns:a16="http://schemas.microsoft.com/office/drawing/2014/main" id="{393B6E8E-8E0B-051A-B9DA-02EBE74642E4}"/>
              </a:ext>
            </a:extLst>
          </p:cNvPr>
          <p:cNvPicPr>
            <a:picLocks noGrp="1" noChangeAspect="1"/>
          </p:cNvPicPr>
          <p:nvPr>
            <p:ph sz="half" idx="1"/>
          </p:nvPr>
        </p:nvPicPr>
        <p:blipFill>
          <a:blip r:embed="rId2" cstate="hqprint">
            <a:extLst>
              <a:ext uri="{28A0092B-C50C-407E-A947-70E740481C1C}">
                <a14:useLocalDpi xmlns:a14="http://schemas.microsoft.com/office/drawing/2010/main"/>
              </a:ext>
            </a:extLst>
          </a:blip>
          <a:stretch>
            <a:fillRect/>
          </a:stretch>
        </p:blipFill>
        <p:spPr>
          <a:xfrm>
            <a:off x="838200" y="1998858"/>
            <a:ext cx="5077047" cy="3924063"/>
          </a:xfrm>
          <a:prstGeom prst="rect">
            <a:avLst/>
          </a:prstGeom>
          <a:ln>
            <a:noFill/>
          </a:ln>
          <a:effectLst>
            <a:outerShdw blurRad="292100" dist="139700" dir="2700000" algn="tl" rotWithShape="0">
              <a:srgbClr val="333333">
                <a:alpha val="65000"/>
              </a:srgbClr>
            </a:outerShdw>
          </a:effectLst>
        </p:spPr>
      </p:pic>
      <p:pic>
        <p:nvPicPr>
          <p:cNvPr id="9" name="Picture 2" descr="RRR Engagement Graphing Handout">
            <a:extLst>
              <a:ext uri="{FF2B5EF4-FFF2-40B4-BE49-F238E27FC236}">
                <a16:creationId xmlns:a16="http://schemas.microsoft.com/office/drawing/2014/main" id="{4EBF650C-1282-5F89-E27A-A8531CC396A8}"/>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6172200" y="1999313"/>
            <a:ext cx="5077047" cy="3923172"/>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54DE14C6-37C6-F9F7-67C9-4FC4EAFA082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213C13-2415-2BFF-616F-AE88D53E1D5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33AA4C21-B0F0-626E-DBA4-C0B518E0934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hqprint">
            <a:extLst>
              <a:ext uri="{28A0092B-C50C-407E-A947-70E740481C1C}">
                <a14:useLocalDpi xmlns:a14="http://schemas.microsoft.com/office/drawing/2010/main"/>
              </a:ext>
            </a:extLst>
          </a:blip>
          <a:srcRect l="1348" t="-1" r="814" b="426"/>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i="1"/>
              <a:t>most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751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15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53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62F-745B-180B-6B95-5BB61F5AD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Direct Behavior Rating: Internalizing Behavior Definition</a:t>
            </a:r>
          </a:p>
        </p:txBody>
      </p:sp>
      <p:pic>
        <p:nvPicPr>
          <p:cNvPr id="5" name="Picture" descr="Direct Behavior Rating Internalizing Behavior Definition form">
            <a:extLst>
              <a:ext uri="{FF2B5EF4-FFF2-40B4-BE49-F238E27FC236}">
                <a16:creationId xmlns:a16="http://schemas.microsoft.com/office/drawing/2014/main" id="{AFEC630D-4DBC-8EC6-0939-BC46D9B56E1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737751" y="188442"/>
            <a:ext cx="8387324" cy="6481114"/>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C1E242D2-17C0-A52E-0C72-C4F0A8884243}"/>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AB1148DC-4589-EA01-ED10-A07FA9FA104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07EECEC1-7F05-B287-CC90-A3B2D87BF11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10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F24-6A0B-5D8E-12DF-EAD61F8B60FA}"/>
              </a:ext>
            </a:extLst>
          </p:cNvPr>
          <p:cNvSpPr>
            <a:spLocks noGrp="1"/>
          </p:cNvSpPr>
          <p:nvPr>
            <p:ph type="title"/>
          </p:nvPr>
        </p:nvSpPr>
        <p:spPr>
          <a:solidFill>
            <a:schemeClr val="accent5"/>
          </a:solidFill>
        </p:spPr>
        <p:txBody>
          <a:bodyPr/>
          <a:lstStyle/>
          <a:p>
            <a:r>
              <a:rPr lang="en-US" dirty="0">
                <a:solidFill>
                  <a:schemeClr val="bg1"/>
                </a:solidFill>
              </a:rPr>
              <a:t>Talk Time</a:t>
            </a:r>
          </a:p>
        </p:txBody>
      </p:sp>
      <p:sp>
        <p:nvSpPr>
          <p:cNvPr id="3" name="Content 1">
            <a:extLst>
              <a:ext uri="{FF2B5EF4-FFF2-40B4-BE49-F238E27FC236}">
                <a16:creationId xmlns:a16="http://schemas.microsoft.com/office/drawing/2014/main" id="{D0AAB92C-519C-49CE-C7A4-647B6A9C0D4A}"/>
              </a:ext>
            </a:extLst>
          </p:cNvPr>
          <p:cNvSpPr>
            <a:spLocks noGrp="1"/>
          </p:cNvSpPr>
          <p:nvPr>
            <p:ph sz="half" idx="1"/>
          </p:nvPr>
        </p:nvSpPr>
        <p:spPr>
          <a:xfrm>
            <a:off x="838199" y="1825625"/>
            <a:ext cx="7800975" cy="4351338"/>
          </a:xfrm>
        </p:spPr>
        <p:txBody>
          <a:bodyPr>
            <a:noAutofit/>
          </a:bodyPr>
          <a:lstStyle/>
          <a:p>
            <a:r>
              <a:rPr lang="en-US" sz="3200" dirty="0"/>
              <a:t>What are your initial thoughts and reactions to RRR?</a:t>
            </a:r>
          </a:p>
          <a:p>
            <a:r>
              <a:rPr lang="en-US" sz="3200" dirty="0"/>
              <a:t>What does internalizing behavior look like for your students?</a:t>
            </a:r>
          </a:p>
          <a:p>
            <a:r>
              <a:rPr lang="en-US" sz="3200" dirty="0"/>
              <a:t>What time of day might work best for your RRR Rating Period?</a:t>
            </a:r>
          </a:p>
        </p:txBody>
      </p:sp>
      <p:pic>
        <p:nvPicPr>
          <p:cNvPr id="5" name="Picture">
            <a:extLst>
              <a:ext uri="{FF2B5EF4-FFF2-40B4-BE49-F238E27FC236}">
                <a16:creationId xmlns:a16="http://schemas.microsoft.com/office/drawing/2014/main" id="{2A9F2993-B640-103D-1C26-E88DA4A66F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806819" y="2682950"/>
            <a:ext cx="3158962" cy="2291205"/>
          </a:xfrm>
          <a:prstGeom prst="rect">
            <a:avLst/>
          </a:prstGeom>
        </p:spPr>
      </p:pic>
      <p:grpSp>
        <p:nvGrpSpPr>
          <p:cNvPr id="12" name="RRR">
            <a:extLst>
              <a:ext uri="{FF2B5EF4-FFF2-40B4-BE49-F238E27FC236}">
                <a16:creationId xmlns:a16="http://schemas.microsoft.com/office/drawing/2014/main" id="{074FE273-B524-70E1-D3BE-24835298112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3" name="Logo">
              <a:extLst>
                <a:ext uri="{FF2B5EF4-FFF2-40B4-BE49-F238E27FC236}">
                  <a16:creationId xmlns:a16="http://schemas.microsoft.com/office/drawing/2014/main" id="{A434FFC8-B2F5-402C-85E7-69454D48D63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55BDE5B7-5F68-A393-31C1-6BC0F95DF10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47">
            <a:extLst>
              <a:ext uri="{FF2B5EF4-FFF2-40B4-BE49-F238E27FC236}">
                <a16:creationId xmlns:a16="http://schemas.microsoft.com/office/drawing/2014/main" id="{C5CD4598-E374-113B-9F9E-48906DDFCA72}"/>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6" name="Picture 46">
            <a:extLst>
              <a:ext uri="{FF2B5EF4-FFF2-40B4-BE49-F238E27FC236}">
                <a16:creationId xmlns:a16="http://schemas.microsoft.com/office/drawing/2014/main" id="{680E0B72-ECF6-C415-F6CC-CB1A097F40B4}"/>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7" name="Picture 45">
            <a:extLst>
              <a:ext uri="{FF2B5EF4-FFF2-40B4-BE49-F238E27FC236}">
                <a16:creationId xmlns:a16="http://schemas.microsoft.com/office/drawing/2014/main" id="{C73B3C27-6291-1019-EBDD-A329DF2F0AE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8" name="Picture 44">
            <a:extLst>
              <a:ext uri="{FF2B5EF4-FFF2-40B4-BE49-F238E27FC236}">
                <a16:creationId xmlns:a16="http://schemas.microsoft.com/office/drawing/2014/main" id="{C5328075-7318-72FB-8CE2-C480C3E2F3C9}"/>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9" name="Picture 43">
            <a:extLst>
              <a:ext uri="{FF2B5EF4-FFF2-40B4-BE49-F238E27FC236}">
                <a16:creationId xmlns:a16="http://schemas.microsoft.com/office/drawing/2014/main" id="{0A9ACAE5-D9EF-F779-9686-555DC342C494}"/>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0" name="Picture 41">
            <a:extLst>
              <a:ext uri="{FF2B5EF4-FFF2-40B4-BE49-F238E27FC236}">
                <a16:creationId xmlns:a16="http://schemas.microsoft.com/office/drawing/2014/main" id="{ABCCC4B9-3FF0-C99B-4587-BC90849F35DE}"/>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1" name="Picture 40">
            <a:extLst>
              <a:ext uri="{FF2B5EF4-FFF2-40B4-BE49-F238E27FC236}">
                <a16:creationId xmlns:a16="http://schemas.microsoft.com/office/drawing/2014/main" id="{8A070919-20D1-640B-EF1C-2C359714493E}"/>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5" name="Picture 39">
            <a:extLst>
              <a:ext uri="{FF2B5EF4-FFF2-40B4-BE49-F238E27FC236}">
                <a16:creationId xmlns:a16="http://schemas.microsoft.com/office/drawing/2014/main" id="{644F279B-7035-7D34-F1F5-6AFE810F6A38}"/>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6" name="Picture 38">
            <a:extLst>
              <a:ext uri="{FF2B5EF4-FFF2-40B4-BE49-F238E27FC236}">
                <a16:creationId xmlns:a16="http://schemas.microsoft.com/office/drawing/2014/main" id="{47C340A0-4520-7822-7981-7F3731C6D4EC}"/>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7" name="Picture 33">
            <a:extLst>
              <a:ext uri="{FF2B5EF4-FFF2-40B4-BE49-F238E27FC236}">
                <a16:creationId xmlns:a16="http://schemas.microsoft.com/office/drawing/2014/main" id="{9ADE5EC2-E8F7-CCF5-7465-576D60FDD22F}"/>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8" name="Picture 36">
            <a:extLst>
              <a:ext uri="{FF2B5EF4-FFF2-40B4-BE49-F238E27FC236}">
                <a16:creationId xmlns:a16="http://schemas.microsoft.com/office/drawing/2014/main" id="{C233E7DA-A5B6-02F1-2366-B3E7AD1BF475}"/>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9" name="Picture 32">
            <a:extLst>
              <a:ext uri="{FF2B5EF4-FFF2-40B4-BE49-F238E27FC236}">
                <a16:creationId xmlns:a16="http://schemas.microsoft.com/office/drawing/2014/main" id="{A2A4D879-AC6A-FCF7-1CB5-AB64C6E89160}"/>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spTree>
    <p:extLst>
      <p:ext uri="{BB962C8B-B14F-4D97-AF65-F5344CB8AC3E}">
        <p14:creationId xmlns:p14="http://schemas.microsoft.com/office/powerpoint/2010/main" val="27147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3D18397-9277-BACC-601B-59FE5AE01143}"/>
              </a:ext>
            </a:extLst>
          </p:cNvPr>
          <p:cNvSpPr>
            <a:spLocks noGrp="1"/>
          </p:cNvSpPr>
          <p:nvPr>
            <p:ph type="title"/>
          </p:nvPr>
        </p:nvSpPr>
        <p:spPr/>
        <p:txBody>
          <a:bodyPr/>
          <a:lstStyle/>
          <a:p>
            <a:r>
              <a:rPr lang="en-US"/>
              <a:t>Step 4</a:t>
            </a:r>
          </a:p>
        </p:txBody>
      </p:sp>
      <p:sp>
        <p:nvSpPr>
          <p:cNvPr id="5" name="Text">
            <a:extLst>
              <a:ext uri="{FF2B5EF4-FFF2-40B4-BE49-F238E27FC236}">
                <a16:creationId xmlns:a16="http://schemas.microsoft.com/office/drawing/2014/main" id="{254DEB8D-8E28-B092-7E00-B04253FB39A1}"/>
              </a:ext>
            </a:extLst>
          </p:cNvPr>
          <p:cNvSpPr>
            <a:spLocks noGrp="1"/>
          </p:cNvSpPr>
          <p:nvPr>
            <p:ph type="body" idx="1"/>
          </p:nvPr>
        </p:nvSpPr>
        <p:spPr/>
        <p:txBody>
          <a:bodyPr/>
          <a:lstStyle/>
          <a:p>
            <a:r>
              <a:rPr lang="en-US" b="1"/>
              <a:t>Provide RRR Instruction</a:t>
            </a:r>
          </a:p>
          <a:p>
            <a:endParaRPr lang="en-US"/>
          </a:p>
        </p:txBody>
      </p:sp>
    </p:spTree>
    <p:extLst>
      <p:ext uri="{BB962C8B-B14F-4D97-AF65-F5344CB8AC3E}">
        <p14:creationId xmlns:p14="http://schemas.microsoft.com/office/powerpoint/2010/main" val="3667998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23-75AA-6BE1-C8B4-A3298A6018A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58E0394-FB94-6394-6C43-21B89929BE2B}"/>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CDEF20ED-CA6A-DE4F-01D0-6DE5E6DEB0F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4</a:t>
            </a:r>
          </a:p>
        </p:txBody>
      </p:sp>
      <p:pic>
        <p:nvPicPr>
          <p:cNvPr id="5" name="Picture 1" descr="Recognize. Relax. Record. module cover">
            <a:extLst>
              <a:ext uri="{FF2B5EF4-FFF2-40B4-BE49-F238E27FC236}">
                <a16:creationId xmlns:a16="http://schemas.microsoft.com/office/drawing/2014/main" id="{11899996-7953-8782-41CB-E156294D74C9}"/>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7 (Step 4)">
            <a:extLst>
              <a:ext uri="{FF2B5EF4-FFF2-40B4-BE49-F238E27FC236}">
                <a16:creationId xmlns:a16="http://schemas.microsoft.com/office/drawing/2014/main" id="{5AB5168E-F8E4-03B8-ADC4-2D419A23ADD9}"/>
              </a:ext>
            </a:extLst>
          </p:cNvPr>
          <p:cNvGrpSpPr/>
          <p:nvPr/>
        </p:nvGrpSpPr>
        <p:grpSpPr>
          <a:xfrm>
            <a:off x="4039153" y="1862727"/>
            <a:ext cx="2304288" cy="4192358"/>
            <a:chOff x="4039153" y="1862727"/>
            <a:chExt cx="2304288" cy="4192358"/>
          </a:xfrm>
        </p:grpSpPr>
        <p:pic>
          <p:nvPicPr>
            <p:cNvPr id="8" name="Picture">
              <a:extLst>
                <a:ext uri="{FF2B5EF4-FFF2-40B4-BE49-F238E27FC236}">
                  <a16:creationId xmlns:a16="http://schemas.microsoft.com/office/drawing/2014/main" id="{912E4C0A-97EC-CF72-FBD6-ADDE72BEA61D}"/>
                </a:ext>
              </a:extLst>
            </p:cNvPr>
            <p:cNvPicPr>
              <a:picLocks noChangeAspect="1"/>
            </p:cNvPicPr>
            <p:nvPr/>
          </p:nvPicPr>
          <p:blipFill>
            <a:blip r:embed="rId4"/>
            <a:srcRect/>
            <a:stretch/>
          </p:blipFill>
          <p:spPr>
            <a:xfrm>
              <a:off x="4286595" y="1862727"/>
              <a:ext cx="1809405" cy="4192358"/>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7483D590-B3BA-AD9F-11EF-4A2C57CFD9B8}"/>
                </a:ext>
              </a:extLst>
            </p:cNvPr>
            <p:cNvSpPr/>
            <p:nvPr/>
          </p:nvSpPr>
          <p:spPr>
            <a:xfrm>
              <a:off x="4039153" y="2081128"/>
              <a:ext cx="2304288" cy="17410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Feelings Recording Card">
            <a:extLst>
              <a:ext uri="{FF2B5EF4-FFF2-40B4-BE49-F238E27FC236}">
                <a16:creationId xmlns:a16="http://schemas.microsoft.com/office/drawing/2014/main" id="{849F2CFD-6FA9-32CC-CF76-5ABE4E44106D}"/>
              </a:ext>
            </a:extLst>
          </p:cNvPr>
          <p:cNvPicPr>
            <a:picLocks noChangeAspect="1" noChangeArrowheads="1"/>
          </p:cNvPicPr>
          <p:nvPr/>
        </p:nvPicPr>
        <p:blipFill>
          <a:blip r:embed="rId5"/>
          <a:srcRect/>
          <a:stretch/>
        </p:blipFill>
        <p:spPr bwMode="auto">
          <a:xfrm>
            <a:off x="6632383" y="2951659"/>
            <a:ext cx="4589751" cy="178576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5BD98C7-7E94-44BB-EE5B-B89EB777CE8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B3680E7-2C9D-9289-5AED-85DD47418F8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BDCCBD3-A33F-F9A4-0479-4CAB56D0BD6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45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4238644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39A-E7B4-3BAD-8496-3055E94DBF98}"/>
              </a:ext>
            </a:extLst>
          </p:cNvPr>
          <p:cNvSpPr>
            <a:spLocks noGrp="1"/>
          </p:cNvSpPr>
          <p:nvPr>
            <p:ph type="title"/>
          </p:nvPr>
        </p:nvSpPr>
        <p:spPr/>
        <p:txBody>
          <a:bodyPr/>
          <a:lstStyle/>
          <a:p>
            <a:r>
              <a:rPr lang="en-US"/>
              <a:t>Step 4</a:t>
            </a:r>
            <a:br>
              <a:rPr lang="en-US"/>
            </a:br>
            <a:r>
              <a:rPr lang="en-US" sz="3200" b="0"/>
              <a:t>Provide RRR Instruction</a:t>
            </a:r>
          </a:p>
        </p:txBody>
      </p:sp>
      <p:pic>
        <p:nvPicPr>
          <p:cNvPr id="7" name="Content 1"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0B12A789-393C-8B63-57BD-A4B407598A7D}"/>
              </a:ext>
            </a:extLst>
          </p:cNvPr>
          <p:cNvPicPr>
            <a:picLocks noGrp="1" noChangeAspect="1"/>
          </p:cNvPicPr>
          <p:nvPr>
            <p:ph idx="1"/>
          </p:nvPr>
        </p:nvPicPr>
        <p:blipFill>
          <a:blip r:embed="rId2"/>
          <a:stretch>
            <a:fillRect/>
          </a:stretch>
        </p:blipFill>
        <p:spPr>
          <a:xfrm>
            <a:off x="1890889" y="1762125"/>
            <a:ext cx="8410222" cy="4730750"/>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6905DC0A-F791-6F30-7680-C498FE110E8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DD2675-6CC1-A0B4-73CB-1D93F093883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8D68DA55-8F2F-99DB-AC3F-72ACD100475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71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51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a:t>
            </a:r>
          </a:p>
        </p:txBody>
      </p:sp>
      <p:pic>
        <p:nvPicPr>
          <p:cNvPr id="6" name="Picture 1" descr="Family Strategy Note (English)">
            <a:extLst>
              <a:ext uri="{FF2B5EF4-FFF2-40B4-BE49-F238E27FC236}">
                <a16:creationId xmlns:a16="http://schemas.microsoft.com/office/drawing/2014/main" id="{325FE4C4-7D4A-62AF-FCA3-9B3C6BDFE1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6100" y="1736138"/>
            <a:ext cx="2744724" cy="1961106"/>
          </a:xfrm>
          <a:prstGeom prst="rect">
            <a:avLst/>
          </a:prstGeom>
          <a:ln>
            <a:noFill/>
          </a:ln>
          <a:effectLst>
            <a:outerShdw blurRad="292100" dist="139700" dir="2700000" algn="tl" rotWithShape="0">
              <a:srgbClr val="333333">
                <a:alpha val="65000"/>
              </a:srgbClr>
            </a:outerShdw>
          </a:effectLst>
        </p:spPr>
      </p:pic>
      <p:pic>
        <p:nvPicPr>
          <p:cNvPr id="4" name="Picture 2" descr="Family Relaxation Strategy Card Ring (English)">
            <a:extLst>
              <a:ext uri="{FF2B5EF4-FFF2-40B4-BE49-F238E27FC236}">
                <a16:creationId xmlns:a16="http://schemas.microsoft.com/office/drawing/2014/main" id="{A80A0C6A-4C61-3C39-86AF-64FCB64F70B5}"/>
              </a:ext>
            </a:extLst>
          </p:cNvPr>
          <p:cNvPicPr>
            <a:picLocks noChangeAspect="1"/>
          </p:cNvPicPr>
          <p:nvPr/>
        </p:nvPicPr>
        <p:blipFill>
          <a:blip r:embed="rId4"/>
          <a:stretch>
            <a:fillRect/>
          </a:stretch>
        </p:blipFill>
        <p:spPr>
          <a:xfrm>
            <a:off x="6529043" y="1640385"/>
            <a:ext cx="2826207" cy="1992189"/>
          </a:xfrm>
          <a:prstGeom prst="rect">
            <a:avLst/>
          </a:prstGeom>
        </p:spPr>
      </p:pic>
      <p:pic>
        <p:nvPicPr>
          <p:cNvPr id="7" name="Picture 3" descr="Family Strategy Note (Spanish)">
            <a:extLst>
              <a:ext uri="{FF2B5EF4-FFF2-40B4-BE49-F238E27FC236}">
                <a16:creationId xmlns:a16="http://schemas.microsoft.com/office/drawing/2014/main" id="{7D5D86F8-BA98-F78A-6D2B-00B403574E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62703" y="4200225"/>
            <a:ext cx="2751518" cy="1965960"/>
          </a:xfrm>
          <a:prstGeom prst="rect">
            <a:avLst/>
          </a:prstGeom>
          <a:ln>
            <a:noFill/>
          </a:ln>
          <a:effectLst>
            <a:outerShdw blurRad="292100" dist="139700" dir="2700000" algn="tl" rotWithShape="0">
              <a:srgbClr val="333333">
                <a:alpha val="65000"/>
              </a:srgbClr>
            </a:outerShdw>
          </a:effectLst>
        </p:spPr>
      </p:pic>
      <p:pic>
        <p:nvPicPr>
          <p:cNvPr id="5" name="Picture 4" descr="Family Relaxation Strategy Card Ring  (Spanish)">
            <a:extLst>
              <a:ext uri="{FF2B5EF4-FFF2-40B4-BE49-F238E27FC236}">
                <a16:creationId xmlns:a16="http://schemas.microsoft.com/office/drawing/2014/main" id="{5A0DD43A-AA99-7DDC-B0F6-EB563DC64C77}"/>
              </a:ext>
            </a:extLst>
          </p:cNvPr>
          <p:cNvPicPr>
            <a:picLocks noChangeAspect="1"/>
          </p:cNvPicPr>
          <p:nvPr/>
        </p:nvPicPr>
        <p:blipFill>
          <a:blip r:embed="rId6"/>
          <a:stretch>
            <a:fillRect/>
          </a:stretch>
        </p:blipFill>
        <p:spPr>
          <a:xfrm>
            <a:off x="6529043" y="4060122"/>
            <a:ext cx="3043430" cy="2010508"/>
          </a:xfrm>
          <a:prstGeom prst="rect">
            <a:avLst/>
          </a:prstGeom>
        </p:spPr>
      </p:pic>
      <p:sp>
        <p:nvSpPr>
          <p:cNvPr id="12" name="Arrow">
            <a:extLst>
              <a:ext uri="{FF2B5EF4-FFF2-40B4-BE49-F238E27FC236}">
                <a16:creationId xmlns:a16="http://schemas.microsoft.com/office/drawing/2014/main" id="{D7D09A4D-F855-4719-BFF2-BF088D0CB9B8}"/>
              </a:ext>
            </a:extLst>
          </p:cNvPr>
          <p:cNvSpPr/>
          <p:nvPr/>
        </p:nvSpPr>
        <p:spPr>
          <a:xfrm>
            <a:off x="523875" y="4270405"/>
            <a:ext cx="2824006" cy="180022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Available in both Spanish and English!</a:t>
            </a:r>
          </a:p>
        </p:txBody>
      </p:sp>
      <p:grpSp>
        <p:nvGrpSpPr>
          <p:cNvPr id="8" name="RRR">
            <a:extLst>
              <a:ext uri="{FF2B5EF4-FFF2-40B4-BE49-F238E27FC236}">
                <a16:creationId xmlns:a16="http://schemas.microsoft.com/office/drawing/2014/main" id="{06C9AF38-ECB8-1C61-1EAA-7BB4FA6C2F2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7345749-C9E5-4E4B-7229-B372FBB14F1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E3C2654-BE80-C7E9-3031-CAEB584BF681}"/>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7066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hqprint">
            <a:extLst>
              <a:ext uri="{28A0092B-C50C-407E-A947-70E740481C1C}">
                <a14:useLocalDpi xmlns:a14="http://schemas.microsoft.com/office/drawing/2010/main"/>
              </a:ext>
            </a:extLst>
          </a:blip>
          <a:srcRect l="4826" t="1754" r="4875" b="1126"/>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3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3" name="Video" title="RRR Training 2: Instructional Hub Overview">
            <a:hlinkClick r:id="" action="ppaction://media"/>
            <a:extLst>
              <a:ext uri="{FF2B5EF4-FFF2-40B4-BE49-F238E27FC236}">
                <a16:creationId xmlns:a16="http://schemas.microsoft.com/office/drawing/2014/main" id="{2BAB42CF-EF1E-5C70-0555-4299B84CB371}"/>
              </a:ext>
            </a:extLst>
          </p:cNvPr>
          <p:cNvPicPr>
            <a:picLocks noRot="1" noChangeAspect="1"/>
          </p:cNvPicPr>
          <p:nvPr>
            <a:videoFile r:link="rId1"/>
          </p:nvPr>
        </p:nvPicPr>
        <p:blipFill>
          <a:blip r:embed="rId4"/>
          <a:stretch>
            <a:fillRect/>
          </a:stretch>
        </p:blipFill>
        <p:spPr>
          <a:xfrm>
            <a:off x="1320083" y="1265626"/>
            <a:ext cx="8895633" cy="5022103"/>
          </a:xfrm>
          <a:prstGeom prst="rect">
            <a:avLst/>
          </a:prstGeom>
        </p:spPr>
      </p:pic>
      <p:pic>
        <p:nvPicPr>
          <p:cNvPr id="10" name="Icon">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grpSp>
        <p:nvGrpSpPr>
          <p:cNvPr id="6" name="RRR">
            <a:extLst>
              <a:ext uri="{FF2B5EF4-FFF2-40B4-BE49-F238E27FC236}">
                <a16:creationId xmlns:a16="http://schemas.microsoft.com/office/drawing/2014/main" id="{5DE12987-C8AD-C8FA-1468-2875734AD78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DFDD3D4-4871-F007-9B28-0A4F590A0367}"/>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1609309-C79C-1F1F-F72D-11F24163D26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a:t>
            </a:r>
          </a:p>
        </p:txBody>
      </p:sp>
      <p:sp>
        <p:nvSpPr>
          <p:cNvPr id="4" name="Rectangle">
            <a:extLst>
              <a:ext uri="{FF2B5EF4-FFF2-40B4-BE49-F238E27FC236}">
                <a16:creationId xmlns:a16="http://schemas.microsoft.com/office/drawing/2014/main" id="{279A67A9-C6EB-8672-2032-522A0AF516A2}"/>
              </a:ext>
            </a:extLst>
          </p:cNvPr>
          <p:cNvSpPr/>
          <p:nvPr/>
        </p:nvSpPr>
        <p:spPr>
          <a:xfrm>
            <a:off x="625054" y="1785899"/>
            <a:ext cx="4782968" cy="37029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2800"/>
              <a:t>Big Idea</a:t>
            </a:r>
          </a:p>
          <a:p>
            <a:pPr marL="285750" indent="-285750">
              <a:buFont typeface="Arial" panose="020B0604020202020204" pitchFamily="34" charset="0"/>
              <a:buChar char="•"/>
            </a:pPr>
            <a:r>
              <a:rPr lang="en-US" sz="2800"/>
              <a:t>Suggested Pacing &amp; Prompts</a:t>
            </a:r>
          </a:p>
          <a:p>
            <a:pPr marL="285750" indent="-285750">
              <a:buFont typeface="Arial" panose="020B0604020202020204" pitchFamily="34" charset="0"/>
              <a:buChar char="•"/>
            </a:pPr>
            <a:r>
              <a:rPr lang="en-US" sz="2800"/>
              <a:t>Embedded Materials</a:t>
            </a:r>
          </a:p>
          <a:p>
            <a:pPr marL="285750" indent="-285750">
              <a:buFont typeface="Arial" panose="020B0604020202020204" pitchFamily="34" charset="0"/>
              <a:buChar char="•"/>
            </a:pPr>
            <a:r>
              <a:rPr lang="en-US" sz="2800"/>
              <a:t>Situational Stories </a:t>
            </a:r>
          </a:p>
          <a:p>
            <a:pPr marL="285750" indent="-285750">
              <a:buFont typeface="Arial" panose="020B0604020202020204" pitchFamily="34" charset="0"/>
              <a:buChar char="•"/>
            </a:pPr>
            <a:r>
              <a:rPr lang="en-US" sz="2800"/>
              <a:t>Activities</a:t>
            </a:r>
          </a:p>
          <a:p>
            <a:pPr marL="285750" indent="-285750">
              <a:buFont typeface="Arial" panose="020B0604020202020204" pitchFamily="34" charset="0"/>
              <a:buChar char="•"/>
            </a:pPr>
            <a:r>
              <a:rPr lang="en-US" sz="2800"/>
              <a:t>Semi-scripted &amp; predictable layout</a:t>
            </a:r>
          </a:p>
        </p:txBody>
      </p:sp>
      <p:pic>
        <p:nvPicPr>
          <p:cNvPr id="2" name="Picture 1" descr="Lesson Plan Pacing Guide">
            <a:extLst>
              <a:ext uri="{FF2B5EF4-FFF2-40B4-BE49-F238E27FC236}">
                <a16:creationId xmlns:a16="http://schemas.microsoft.com/office/drawing/2014/main" id="{6E84AF29-BECF-B3EC-C6C7-53DE497D51FB}"/>
              </a:ext>
            </a:extLst>
          </p:cNvPr>
          <p:cNvPicPr>
            <a:picLocks noChangeAspect="1"/>
          </p:cNvPicPr>
          <p:nvPr/>
        </p:nvPicPr>
        <p:blipFill>
          <a:blip r:embed="rId3"/>
          <a:stretch>
            <a:fillRect/>
          </a:stretch>
        </p:blipFill>
        <p:spPr>
          <a:xfrm>
            <a:off x="4298440" y="4410210"/>
            <a:ext cx="2595813" cy="2157365"/>
          </a:xfrm>
          <a:prstGeom prst="rect">
            <a:avLst/>
          </a:prstGeom>
          <a:ln w="9525" cap="sq">
            <a:solidFill>
              <a:schemeClr val="accent5"/>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2D0B3BA5-E48F-4953-69F3-FFE9DDD232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4561" y="1690688"/>
            <a:ext cx="4925995" cy="4907705"/>
          </a:xfrm>
          <a:prstGeom prst="rect">
            <a:avLst/>
          </a:prstGeom>
        </p:spPr>
      </p:pic>
      <p:grpSp>
        <p:nvGrpSpPr>
          <p:cNvPr id="5" name="RRR">
            <a:extLst>
              <a:ext uri="{FF2B5EF4-FFF2-40B4-BE49-F238E27FC236}">
                <a16:creationId xmlns:a16="http://schemas.microsoft.com/office/drawing/2014/main" id="{774E4774-C236-F98C-A1FC-7AA9B030031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0FB3293B-34E6-3683-52A5-CAD1466A7BB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B5FCDBF-1A01-E923-3C40-CA342652379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132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3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a:t>
            </a:r>
          </a:p>
        </p:txBody>
      </p:sp>
      <p:sp>
        <p:nvSpPr>
          <p:cNvPr id="4" name="Title 1">
            <a:extLst>
              <a:ext uri="{FF2B5EF4-FFF2-40B4-BE49-F238E27FC236}">
                <a16:creationId xmlns:a16="http://schemas.microsoft.com/office/drawing/2014/main" id="{48C65396-3912-B9E0-B0F3-D3AF70CB247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5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 Interactive</a:t>
            </a:r>
          </a:p>
        </p:txBody>
      </p:sp>
      <p:pic>
        <p:nvPicPr>
          <p:cNvPr id="10" name="Picture 1" descr="Screenshot of a RRR lesson plan page">
            <a:extLst>
              <a:ext uri="{FF2B5EF4-FFF2-40B4-BE49-F238E27FC236}">
                <a16:creationId xmlns:a16="http://schemas.microsoft.com/office/drawing/2014/main" id="{E7612AE6-93FF-455B-BCEE-F7286FF39D6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990724" y="1742504"/>
            <a:ext cx="3629025" cy="4750371"/>
          </a:xfrm>
          <a:prstGeom prst="rect">
            <a:avLst/>
          </a:prstGeom>
          <a:ln>
            <a:noFill/>
          </a:ln>
          <a:effectLst>
            <a:outerShdw blurRad="292100" dist="139700" dir="2700000" algn="tl" rotWithShape="0">
              <a:srgbClr val="333333">
                <a:alpha val="65000"/>
              </a:srgbClr>
            </a:outerShdw>
          </a:effectLst>
        </p:spPr>
      </p:pic>
      <p:sp>
        <p:nvSpPr>
          <p:cNvPr id="13" name="Oval" descr="Red circle outlining the small image of an activity included in the margins of the lesson plan page">
            <a:extLst>
              <a:ext uri="{FF2B5EF4-FFF2-40B4-BE49-F238E27FC236}">
                <a16:creationId xmlns:a16="http://schemas.microsoft.com/office/drawing/2014/main" id="{567FA1B9-2CC6-46F0-B2D1-13D2EFD4D722}"/>
              </a:ext>
              <a:ext uri="{C183D7F6-B498-43B3-948B-1728B52AA6E4}">
                <adec:decorative xmlns:adec="http://schemas.microsoft.com/office/drawing/2017/decorative" val="0"/>
              </a:ext>
            </a:extLst>
          </p:cNvPr>
          <p:cNvSpPr/>
          <p:nvPr/>
        </p:nvSpPr>
        <p:spPr>
          <a:xfrm>
            <a:off x="3766023" y="1856245"/>
            <a:ext cx="1952625" cy="17361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RRR drawing activity page (Relax: Self-Talk Drawing Activity)">
            <a:extLst>
              <a:ext uri="{FF2B5EF4-FFF2-40B4-BE49-F238E27FC236}">
                <a16:creationId xmlns:a16="http://schemas.microsoft.com/office/drawing/2014/main" id="{3E44224E-20B2-092D-C6E1-D5C16379F18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324600" y="1742504"/>
            <a:ext cx="3538386" cy="4658296"/>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1A20746C-09C4-DED4-22D9-6E430D6D94A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9F376C9B-8B73-585B-B934-23EEF3F8557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C2FD1349-2209-26F6-F86A-FDE12978DC8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a:t>
            </a:r>
          </a:p>
        </p:txBody>
      </p:sp>
      <p:sp>
        <p:nvSpPr>
          <p:cNvPr id="2" name="Title 1">
            <a:extLst>
              <a:ext uri="{FF2B5EF4-FFF2-40B4-BE49-F238E27FC236}">
                <a16:creationId xmlns:a16="http://schemas.microsoft.com/office/drawing/2014/main" id="{84E370A8-E64E-95CD-1E94-E65BA2B754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3</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a:t>Focus: Academic Engagement</a:t>
            </a:r>
          </a:p>
          <a:p>
            <a:pPr lvl="1"/>
            <a:r>
              <a:rPr lang="en-US"/>
              <a:t>Lesson 2: Learning to Self-Monitor (Record) our Thoughts, Feelings, and Behaviors</a:t>
            </a:r>
          </a:p>
          <a:p>
            <a:pPr lvl="2"/>
            <a:r>
              <a:rPr lang="en-US"/>
              <a:t>Focus: Anxious thoughts and feelings</a:t>
            </a:r>
          </a:p>
          <a:p>
            <a:pPr lvl="2"/>
            <a:r>
              <a:rPr lang="en-US"/>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4713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886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i="1" u="sng"/>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395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853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10" name="Video" title="RRR Training 2: Opening / Closing of Lesson">
            <a:hlinkClick r:id="" action="ppaction://media"/>
            <a:extLst>
              <a:ext uri="{FF2B5EF4-FFF2-40B4-BE49-F238E27FC236}">
                <a16:creationId xmlns:a16="http://schemas.microsoft.com/office/drawing/2014/main" id="{0EEC5DD1-5F7D-EE18-0690-8D8C08EBC650}"/>
              </a:ext>
            </a:extLst>
          </p:cNvPr>
          <p:cNvPicPr>
            <a:picLocks noRot="1" noChangeAspect="1"/>
          </p:cNvPicPr>
          <p:nvPr>
            <a:videoFile r:link="rId1"/>
          </p:nvPr>
        </p:nvPicPr>
        <p:blipFill>
          <a:blip r:embed="rId3"/>
          <a:stretch>
            <a:fillRect/>
          </a:stretch>
        </p:blipFill>
        <p:spPr>
          <a:xfrm>
            <a:off x="2213538" y="1742505"/>
            <a:ext cx="7764923" cy="4383752"/>
          </a:xfrm>
          <a:prstGeom prst="rect">
            <a:avLst/>
          </a:prstGeom>
        </p:spPr>
      </p:pic>
      <p:grpSp>
        <p:nvGrpSpPr>
          <p:cNvPr id="3" name="RRR">
            <a:extLst>
              <a:ext uri="{FF2B5EF4-FFF2-40B4-BE49-F238E27FC236}">
                <a16:creationId xmlns:a16="http://schemas.microsoft.com/office/drawing/2014/main" id="{AEED7331-2E23-639F-7A98-FBF74E72E8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C0A3DD6E-83E6-E078-C635-B5B58FE00CF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DD65D59-43A9-F83B-204A-E245DF1B545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E24-067A-1929-DCCD-3242EFCB71A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1E5B449-9986-C093-64E6-A2F905409C58}"/>
              </a:ext>
            </a:extLst>
          </p:cNvPr>
          <p:cNvSpPr>
            <a:spLocks noGrp="1"/>
          </p:cNvSpPr>
          <p:nvPr>
            <p:ph type="title"/>
          </p:nvPr>
        </p:nvSpPr>
        <p:spPr/>
        <p:txBody>
          <a:bodyPr/>
          <a:lstStyle/>
          <a:p>
            <a:r>
              <a:rPr lang="en-US"/>
              <a:t>A Deeper Dive</a:t>
            </a:r>
          </a:p>
        </p:txBody>
      </p:sp>
      <p:sp>
        <p:nvSpPr>
          <p:cNvPr id="12" name="Textbox 1">
            <a:extLst>
              <a:ext uri="{FF2B5EF4-FFF2-40B4-BE49-F238E27FC236}">
                <a16:creationId xmlns:a16="http://schemas.microsoft.com/office/drawing/2014/main" id="{A5637BF6-F000-0323-0941-C89674023995}"/>
              </a:ext>
            </a:extLst>
          </p:cNvPr>
          <p:cNvSpPr/>
          <p:nvPr/>
        </p:nvSpPr>
        <p:spPr>
          <a:xfrm>
            <a:off x="838200" y="1796162"/>
            <a:ext cx="10515600" cy="308454"/>
          </a:xfrm>
          <a:prstGeom prst="rect">
            <a:avLst/>
          </a:prstGeom>
          <a:ln>
            <a:solidFill>
              <a:srgbClr val="2F4E6D"/>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a:t>Recognize. Relax. Record.</a:t>
            </a:r>
          </a:p>
        </p:txBody>
      </p:sp>
      <p:graphicFrame>
        <p:nvGraphicFramePr>
          <p:cNvPr id="4" name="Table">
            <a:extLst>
              <a:ext uri="{FF2B5EF4-FFF2-40B4-BE49-F238E27FC236}">
                <a16:creationId xmlns:a16="http://schemas.microsoft.com/office/drawing/2014/main" id="{EC793C79-66A0-2E25-089C-4FAD161465B9}"/>
              </a:ext>
            </a:extLst>
          </p:cNvPr>
          <p:cNvGraphicFramePr>
            <a:graphicFrameLocks noGrp="1"/>
          </p:cNvGraphicFramePr>
          <p:nvPr>
            <p:extLst>
              <p:ext uri="{D42A27DB-BD31-4B8C-83A1-F6EECF244321}">
                <p14:modId xmlns:p14="http://schemas.microsoft.com/office/powerpoint/2010/main" val="1863205238"/>
              </p:ext>
            </p:extLst>
          </p:nvPr>
        </p:nvGraphicFramePr>
        <p:xfrm>
          <a:off x="838200" y="2134080"/>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Explore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Instructional Hub</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Implementation Planning</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3" name="Picture 1">
            <a:extLst>
              <a:ext uri="{FF2B5EF4-FFF2-40B4-BE49-F238E27FC236}">
                <a16:creationId xmlns:a16="http://schemas.microsoft.com/office/drawing/2014/main" id="{EC539D9C-95E0-FC61-D757-252C40B8ACA6}"/>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430039" y="2675757"/>
            <a:ext cx="1393262" cy="2176972"/>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7B7D3A11-6D21-F512-4AB0-644058DD60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65183" y="2937508"/>
            <a:ext cx="2384790" cy="153400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6BEA2312-B07C-0F68-8EC7-373C378DA0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14415" y="2675757"/>
            <a:ext cx="2450804" cy="2389839"/>
          </a:xfrm>
          <a:prstGeom prst="rect">
            <a:avLst/>
          </a:prstGeom>
        </p:spPr>
      </p:pic>
      <p:pic>
        <p:nvPicPr>
          <p:cNvPr id="9" name="Picture 4">
            <a:extLst>
              <a:ext uri="{FF2B5EF4-FFF2-40B4-BE49-F238E27FC236}">
                <a16:creationId xmlns:a16="http://schemas.microsoft.com/office/drawing/2014/main" id="{8D4F07D1-C693-9440-7072-FBDB4EBCC74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6645" y="2694515"/>
            <a:ext cx="1965729" cy="1965729"/>
          </a:xfrm>
          <a:prstGeom prst="rect">
            <a:avLst/>
          </a:prstGeom>
        </p:spPr>
      </p:pic>
      <p:sp>
        <p:nvSpPr>
          <p:cNvPr id="10" name="Textbox 2">
            <a:extLst>
              <a:ext uri="{FF2B5EF4-FFF2-40B4-BE49-F238E27FC236}">
                <a16:creationId xmlns:a16="http://schemas.microsoft.com/office/drawing/2014/main" id="{EF8550E2-CA58-5332-D729-53A1B142B8C0}"/>
              </a:ext>
              <a:ext uri="{C183D7F6-B498-43B3-948B-1728B52AA6E4}">
                <adec:decorative xmlns:adec="http://schemas.microsoft.com/office/drawing/2017/decorative" val="0"/>
              </a:ext>
            </a:extLst>
          </p:cNvPr>
          <p:cNvSpPr/>
          <p:nvPr/>
        </p:nvSpPr>
        <p:spPr>
          <a:xfrm>
            <a:off x="1041534" y="5326087"/>
            <a:ext cx="9449486" cy="113148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During this time, we invite you to join the breakout room that most closely matches how you plan to learn more about RRR in your role! </a:t>
            </a:r>
          </a:p>
        </p:txBody>
      </p:sp>
      <p:grpSp>
        <p:nvGrpSpPr>
          <p:cNvPr id="5" name="RRR">
            <a:extLst>
              <a:ext uri="{FF2B5EF4-FFF2-40B4-BE49-F238E27FC236}">
                <a16:creationId xmlns:a16="http://schemas.microsoft.com/office/drawing/2014/main" id="{5DF14D4A-6CB6-EACA-983F-8854FE0313B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B0EABB6C-9BEC-A7E2-2E3D-62B582861B9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F2D8D0EB-C142-4126-083D-B5EDA64992E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8736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C943E4B-9BDC-A227-6ACA-BDF5E818CD4F}"/>
              </a:ext>
            </a:extLst>
          </p:cNvPr>
          <p:cNvSpPr>
            <a:spLocks noGrp="1"/>
          </p:cNvSpPr>
          <p:nvPr>
            <p:ph type="title"/>
          </p:nvPr>
        </p:nvSpPr>
        <p:spPr/>
        <p:txBody>
          <a:bodyPr/>
          <a:lstStyle/>
          <a:p>
            <a:r>
              <a:rPr lang="en-US"/>
              <a:t>Step 5</a:t>
            </a:r>
          </a:p>
        </p:txBody>
      </p:sp>
      <p:sp>
        <p:nvSpPr>
          <p:cNvPr id="6" name="Text">
            <a:extLst>
              <a:ext uri="{FF2B5EF4-FFF2-40B4-BE49-F238E27FC236}">
                <a16:creationId xmlns:a16="http://schemas.microsoft.com/office/drawing/2014/main" id="{C4D1C0B4-AA61-BB06-9E99-A4A232779CA2}"/>
              </a:ext>
            </a:extLst>
          </p:cNvPr>
          <p:cNvSpPr>
            <a:spLocks noGrp="1"/>
          </p:cNvSpPr>
          <p:nvPr>
            <p:ph type="body" idx="1"/>
          </p:nvPr>
        </p:nvSpPr>
        <p:spPr/>
        <p:txBody>
          <a:bodyPr/>
          <a:lstStyle/>
          <a:p>
            <a:r>
              <a:rPr lang="en-US" b="1"/>
              <a:t>Implement RRR In-Class and Monitor Student Performance</a:t>
            </a:r>
          </a:p>
          <a:p>
            <a:endParaRPr lang="en-US"/>
          </a:p>
        </p:txBody>
      </p:sp>
    </p:spTree>
    <p:extLst>
      <p:ext uri="{BB962C8B-B14F-4D97-AF65-F5344CB8AC3E}">
        <p14:creationId xmlns:p14="http://schemas.microsoft.com/office/powerpoint/2010/main" val="3258799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9DFF-1909-CC31-5625-8F124BBCEF10}"/>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DD83DC7-F574-B155-1A6D-0E3067674E48}"/>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AEFD1817-0B61-A187-633D-6C45B2E6D1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5</a:t>
            </a:r>
          </a:p>
        </p:txBody>
      </p:sp>
      <p:pic>
        <p:nvPicPr>
          <p:cNvPr id="5" name="Picture 1" descr="Recognize. Relax. Record. module cover">
            <a:extLst>
              <a:ext uri="{FF2B5EF4-FFF2-40B4-BE49-F238E27FC236}">
                <a16:creationId xmlns:a16="http://schemas.microsoft.com/office/drawing/2014/main" id="{0D011280-EF6E-BAEB-00FC-2DBA0FE0B54C}"/>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8 (Step 5)">
            <a:extLst>
              <a:ext uri="{FF2B5EF4-FFF2-40B4-BE49-F238E27FC236}">
                <a16:creationId xmlns:a16="http://schemas.microsoft.com/office/drawing/2014/main" id="{C6952CA6-9AEF-FE70-B52C-39344C87743A}"/>
              </a:ext>
            </a:extLst>
          </p:cNvPr>
          <p:cNvGrpSpPr/>
          <p:nvPr/>
        </p:nvGrpSpPr>
        <p:grpSpPr>
          <a:xfrm>
            <a:off x="3791711" y="2414638"/>
            <a:ext cx="2784855" cy="3026042"/>
            <a:chOff x="3791711" y="2414638"/>
            <a:chExt cx="2784855" cy="3026042"/>
          </a:xfrm>
        </p:grpSpPr>
        <p:pic>
          <p:nvPicPr>
            <p:cNvPr id="8" name="Picture">
              <a:extLst>
                <a:ext uri="{FF2B5EF4-FFF2-40B4-BE49-F238E27FC236}">
                  <a16:creationId xmlns:a16="http://schemas.microsoft.com/office/drawing/2014/main" id="{42C66459-1BDC-17C0-5ED7-62B675D9A75D}"/>
                </a:ext>
              </a:extLst>
            </p:cNvPr>
            <p:cNvPicPr>
              <a:picLocks noChangeAspect="1"/>
            </p:cNvPicPr>
            <p:nvPr/>
          </p:nvPicPr>
          <p:blipFill>
            <a:blip r:embed="rId4"/>
            <a:srcRect/>
            <a:stretch/>
          </p:blipFill>
          <p:spPr>
            <a:xfrm>
              <a:off x="3952932" y="2414638"/>
              <a:ext cx="2476729" cy="3026042"/>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31D73018-98CD-FEA1-CF23-945D57D21EF4}"/>
                </a:ext>
              </a:extLst>
            </p:cNvPr>
            <p:cNvSpPr/>
            <p:nvPr/>
          </p:nvSpPr>
          <p:spPr>
            <a:xfrm>
              <a:off x="3791711" y="2414638"/>
              <a:ext cx="2784855" cy="208421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creenshot of the Self-Monitoring FAQs interaction">
            <a:extLst>
              <a:ext uri="{FF2B5EF4-FFF2-40B4-BE49-F238E27FC236}">
                <a16:creationId xmlns:a16="http://schemas.microsoft.com/office/drawing/2014/main" id="{A4D6391E-C740-A0FA-CE54-4AB893AE507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7043343" y="2301466"/>
            <a:ext cx="4178791" cy="3139214"/>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EB145D05-E78F-F31E-03F0-CCAC5D68DCB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076C50D-1BBA-BFAE-7A58-C3063E01D20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820E2A3-8D5F-AC10-3FB6-2981BF2B14D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5586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Step 5</a:t>
            </a:r>
            <a:br>
              <a:rPr lang="en-US"/>
            </a:br>
            <a:r>
              <a:rPr lang="en-US" sz="3600" b="0">
                <a:cs typeface="Arial"/>
              </a:rPr>
              <a:t>Implement RRR In-Class and Monitor Student Performance</a:t>
            </a:r>
            <a:endParaRPr lang="en-US" b="0"/>
          </a:p>
        </p:txBody>
      </p:sp>
      <p:sp>
        <p:nvSpPr>
          <p:cNvPr id="3" name="Title 1">
            <a:extLst>
              <a:ext uri="{FF2B5EF4-FFF2-40B4-BE49-F238E27FC236}">
                <a16:creationId xmlns:a16="http://schemas.microsoft.com/office/drawing/2014/main" id="{16863A5A-E99D-C742-52AB-4DB587B447B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Implement RRR In-Class and Monitor Student Performance 1</a:t>
            </a:r>
          </a:p>
        </p:txBody>
      </p:sp>
      <p:pic>
        <p:nvPicPr>
          <p:cNvPr id="7" name="Content 1" descr="Example of a completed Direct Behavior Rating (DBR) Engagement Graphing Handout">
            <a:extLst>
              <a:ext uri="{FF2B5EF4-FFF2-40B4-BE49-F238E27FC236}">
                <a16:creationId xmlns:a16="http://schemas.microsoft.com/office/drawing/2014/main" id="{061255D9-4685-913C-DB4D-7F1751259E44}"/>
              </a:ext>
            </a:extLst>
          </p:cNvPr>
          <p:cNvPicPr>
            <a:picLocks noGrp="1" noChangeAspect="1"/>
          </p:cNvPicPr>
          <p:nvPr>
            <p:ph sz="half" idx="1"/>
          </p:nvPr>
        </p:nvPicPr>
        <p:blipFill>
          <a:blip r:embed="rId2" cstate="hqprint">
            <a:extLst>
              <a:ext uri="{28A0092B-C50C-407E-A947-70E740481C1C}">
                <a14:useLocalDpi xmlns:a14="http://schemas.microsoft.com/office/drawing/2010/main"/>
              </a:ext>
            </a:extLst>
          </a:blip>
          <a:stretch>
            <a:fillRect/>
          </a:stretch>
        </p:blipFill>
        <p:spPr>
          <a:xfrm>
            <a:off x="838200" y="1999901"/>
            <a:ext cx="5181600" cy="4002786"/>
          </a:xfrm>
          <a:ln>
            <a:solidFill>
              <a:schemeClr val="tx1"/>
            </a:solidFill>
          </a:ln>
        </p:spPr>
      </p:pic>
      <p:pic>
        <p:nvPicPr>
          <p:cNvPr id="9" name="Content 2" descr="Self-Monitoring Treatment Integrity Checklist">
            <a:extLst>
              <a:ext uri="{FF2B5EF4-FFF2-40B4-BE49-F238E27FC236}">
                <a16:creationId xmlns:a16="http://schemas.microsoft.com/office/drawing/2014/main" id="{AE61455A-0536-8608-2936-D4C6AA290C3E}"/>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6172200" y="2452985"/>
            <a:ext cx="5181600" cy="3096618"/>
          </a:xfrm>
          <a:ln>
            <a:solidFill>
              <a:schemeClr val="tx1"/>
            </a:solidFill>
          </a:ln>
        </p:spPr>
      </p:pic>
      <p:grpSp>
        <p:nvGrpSpPr>
          <p:cNvPr id="6" name="RRR">
            <a:extLst>
              <a:ext uri="{FF2B5EF4-FFF2-40B4-BE49-F238E27FC236}">
                <a16:creationId xmlns:a16="http://schemas.microsoft.com/office/drawing/2014/main" id="{77B20E8C-06F2-268D-674F-56C756C6E0B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917081CC-673C-95C2-182B-EA09CCA930C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BC64D35-204B-E2BF-3FFA-BF605F03361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3769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821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6" name="Video" title="RRR Training 3 Video (RRR In-Class Procedures)">
            <a:hlinkClick r:id="" action="ppaction://media"/>
            <a:extLst>
              <a:ext uri="{FF2B5EF4-FFF2-40B4-BE49-F238E27FC236}">
                <a16:creationId xmlns:a16="http://schemas.microsoft.com/office/drawing/2014/main" id="{504EBCF4-FC36-CCFD-AC5F-6127A887AEDB}"/>
              </a:ext>
            </a:extLst>
          </p:cNvPr>
          <p:cNvPicPr>
            <a:picLocks noRot="1" noChangeAspect="1"/>
          </p:cNvPicPr>
          <p:nvPr>
            <a:videoFile r:link="rId1"/>
          </p:nvPr>
        </p:nvPicPr>
        <p:blipFill>
          <a:blip r:embed="rId4"/>
          <a:stretch>
            <a:fillRect/>
          </a:stretch>
        </p:blipFill>
        <p:spPr>
          <a:xfrm>
            <a:off x="2041422" y="1690688"/>
            <a:ext cx="8109155" cy="4578091"/>
          </a:xfrm>
          <a:prstGeom prst="rect">
            <a:avLst/>
          </a:prstGeom>
        </p:spPr>
      </p:pic>
      <p:pic>
        <p:nvPicPr>
          <p:cNvPr id="5" name="Icon">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4" name="Picture 1" descr="RRR Self-monitoring Sheet">
            <a:extLst>
              <a:ext uri="{FF2B5EF4-FFF2-40B4-BE49-F238E27FC236}">
                <a16:creationId xmlns:a16="http://schemas.microsoft.com/office/drawing/2014/main" id="{4E7F5CD2-6D9A-C514-F9D5-FEC10345C13C}"/>
              </a:ext>
            </a:extLst>
          </p:cNvPr>
          <p:cNvPicPr>
            <a:picLocks noChangeAspect="1"/>
          </p:cNvPicPr>
          <p:nvPr/>
        </p:nvPicPr>
        <p:blipFill>
          <a:blip r:embed="rId2"/>
          <a:srcRect/>
          <a:stretch/>
        </p:blipFill>
        <p:spPr>
          <a:xfrm>
            <a:off x="2066544" y="1516851"/>
            <a:ext cx="7330041" cy="4818888"/>
          </a:xfrm>
          <a:prstGeom prst="rect">
            <a:avLst/>
          </a:prstGeom>
          <a:ln>
            <a:no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A5D7E036-5183-6CA7-48EC-558EFD1BEB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6F47E878-C5D0-994A-9192-F05EB174F31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4F477964-D26C-0580-2722-57C03512AAA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82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Step 5</a:t>
            </a:r>
            <a:br>
              <a:rPr lang="en-US"/>
            </a:br>
            <a:r>
              <a:rPr lang="en-US" sz="3200" b="0">
                <a:cs typeface="Arial"/>
              </a:rPr>
              <a:t>Implement RRR In-Class and Monitor Student Performance</a:t>
            </a:r>
            <a:endParaRPr lang="en-US" sz="3200" b="0"/>
          </a:p>
        </p:txBody>
      </p:sp>
      <p:sp>
        <p:nvSpPr>
          <p:cNvPr id="4" name="Title 1">
            <a:extLst>
              <a:ext uri="{FF2B5EF4-FFF2-40B4-BE49-F238E27FC236}">
                <a16:creationId xmlns:a16="http://schemas.microsoft.com/office/drawing/2014/main" id="{6F290EA7-558A-C5A9-94E1-73A7A3E47FC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Implement RRR In-Class and Monitor Student Performance 2</a:t>
            </a:r>
          </a:p>
        </p:txBody>
      </p:sp>
      <p:graphicFrame>
        <p:nvGraphicFramePr>
          <p:cNvPr id="11" name="Table">
            <a:extLst>
              <a:ext uri="{FF2B5EF4-FFF2-40B4-BE49-F238E27FC236}">
                <a16:creationId xmlns:a16="http://schemas.microsoft.com/office/drawing/2014/main" id="{7F95BD78-0DF6-72C0-879D-D2B1FA944563}"/>
              </a:ext>
            </a:extLst>
          </p:cNvPr>
          <p:cNvGraphicFramePr>
            <a:graphicFrameLocks noGrp="1"/>
          </p:cNvGraphicFramePr>
          <p:nvPr>
            <p:ph sz="half" idx="1"/>
            <p:extLst>
              <p:ext uri="{D42A27DB-BD31-4B8C-83A1-F6EECF244321}">
                <p14:modId xmlns:p14="http://schemas.microsoft.com/office/powerpoint/2010/main" val="2277143848"/>
              </p:ext>
            </p:extLst>
          </p:nvPr>
        </p:nvGraphicFramePr>
        <p:xfrm>
          <a:off x="962641" y="1839174"/>
          <a:ext cx="9072674" cy="4418104"/>
        </p:xfrm>
        <a:graphic>
          <a:graphicData uri="http://schemas.openxmlformats.org/drawingml/2006/table">
            <a:tbl>
              <a:tblPr firstRow="1" firstCol="1" bandRow="1"/>
              <a:tblGrid>
                <a:gridCol w="3580784">
                  <a:extLst>
                    <a:ext uri="{9D8B030D-6E8A-4147-A177-3AD203B41FA5}">
                      <a16:colId xmlns:a16="http://schemas.microsoft.com/office/drawing/2014/main" val="2065800519"/>
                    </a:ext>
                  </a:extLst>
                </a:gridCol>
                <a:gridCol w="5491890">
                  <a:extLst>
                    <a:ext uri="{9D8B030D-6E8A-4147-A177-3AD203B41FA5}">
                      <a16:colId xmlns:a16="http://schemas.microsoft.com/office/drawing/2014/main" val="244326695"/>
                    </a:ext>
                  </a:extLst>
                </a:gridCol>
              </a:tblGrid>
              <a:tr h="398162">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Behavior-specific Praise Examples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17325840"/>
                  </a:ext>
                </a:extLst>
              </a:tr>
              <a:tr h="70501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Correctly completing the student self-monitoring form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“Mia, it looks like you filled out the form for every interval today. Thanks for remembering!”</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509126"/>
                  </a:ext>
                </a:extLst>
              </a:tr>
              <a:tr h="94688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Demonstrating academic engagement</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“Omar, it looks like you took great notes during the lesson today and did all the practice problems. Nice job setting yourself up for success!”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8860"/>
                  </a:ext>
                </a:extLst>
              </a:tr>
              <a:tr h="1165458">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Accurately rating their academic engagement (even when not rated highly)</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“Jian, I really appreciate how you noticed you were not so engaged during the last block. I appreciate the honesty. Now, what can you do to get back on track? How can I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397932"/>
                  </a:ext>
                </a:extLst>
              </a:tr>
              <a:tr h="118875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Using relaxation strategies</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“Isabella, it looks like you were feeling a bit anxious during that block, but you used guided imagery. That’s a great job of using our new skills. How are you feeling now – and is there anything I can do to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378391"/>
                  </a:ext>
                </a:extLst>
              </a:tr>
            </a:tbl>
          </a:graphicData>
        </a:graphic>
      </p:graphicFrame>
      <p:pic>
        <p:nvPicPr>
          <p:cNvPr id="8" name="Picture">
            <a:extLst>
              <a:ext uri="{FF2B5EF4-FFF2-40B4-BE49-F238E27FC236}">
                <a16:creationId xmlns:a16="http://schemas.microsoft.com/office/drawing/2014/main" id="{F2998AD0-BD9B-B5B8-7686-3F26AEF9614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04844" y="3429000"/>
            <a:ext cx="1739506" cy="920915"/>
          </a:xfrm>
          <a:prstGeom prst="rect">
            <a:avLst/>
          </a:prstGeom>
          <a:ln>
            <a:solidFill>
              <a:schemeClr val="tx1"/>
            </a:solidFill>
          </a:ln>
        </p:spPr>
      </p:pic>
      <p:grpSp>
        <p:nvGrpSpPr>
          <p:cNvPr id="6" name="RRR">
            <a:extLst>
              <a:ext uri="{FF2B5EF4-FFF2-40B4-BE49-F238E27FC236}">
                <a16:creationId xmlns:a16="http://schemas.microsoft.com/office/drawing/2014/main" id="{DECFD095-C174-D020-8F79-450CE3979C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D6DCE4C-1652-17E2-74AF-F9ABAE868CF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02C723C6-C45B-26A5-7165-BCA6405BE60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8739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31819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1">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Answer Poll </a:t>
            </a:r>
          </a:p>
          <a:p>
            <a:pPr marL="514350" indent="-514350">
              <a:buFont typeface="+mj-lt"/>
              <a:buAutoNum type="arabicPeriod"/>
            </a:pPr>
            <a:r>
              <a:rPr lang="en-US"/>
              <a:t>Whole Group Discussion</a:t>
            </a:r>
          </a:p>
        </p:txBody>
      </p:sp>
      <p:pic>
        <p:nvPicPr>
          <p:cNvPr id="5" name="Picture 1" descr="RRR Self-monitoring Sheet">
            <a:extLst>
              <a:ext uri="{FF2B5EF4-FFF2-40B4-BE49-F238E27FC236}">
                <a16:creationId xmlns:a16="http://schemas.microsoft.com/office/drawing/2014/main" id="{FAA8B325-21D8-7C33-57A7-504BDE620034}"/>
              </a:ext>
            </a:extLst>
          </p:cNvPr>
          <p:cNvPicPr>
            <a:picLocks noChangeAspect="1"/>
          </p:cNvPicPr>
          <p:nvPr/>
        </p:nvPicPr>
        <p:blipFill>
          <a:blip r:embed="rId2"/>
          <a:srcRect/>
          <a:stretch/>
        </p:blipFill>
        <p:spPr>
          <a:xfrm>
            <a:off x="5833242" y="2919845"/>
            <a:ext cx="4954423" cy="3257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070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2"/>
          <a:stretch>
            <a:fillRect/>
          </a:stretch>
        </p:blipFill>
        <p:spPr>
          <a:xfrm>
            <a:off x="354455" y="182426"/>
            <a:ext cx="9308592" cy="6347885"/>
          </a:xfrm>
          <a:prstGeom prst="rect">
            <a:avLst/>
          </a:prstGeom>
          <a:ln>
            <a:solidFill>
              <a:schemeClr val="tx1"/>
            </a:solidFill>
          </a:ln>
        </p:spPr>
      </p:pic>
    </p:spTree>
    <p:extLst>
      <p:ext uri="{BB962C8B-B14F-4D97-AF65-F5344CB8AC3E}">
        <p14:creationId xmlns:p14="http://schemas.microsoft.com/office/powerpoint/2010/main" val="10343711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D2F-2745-88FB-E48B-6A939137E3FF}"/>
              </a:ext>
            </a:extLst>
          </p:cNvPr>
          <p:cNvSpPr>
            <a:spLocks noGrp="1"/>
          </p:cNvSpPr>
          <p:nvPr>
            <p:ph type="title"/>
          </p:nvPr>
        </p:nvSpPr>
        <p:spPr/>
        <p:txBody>
          <a:bodyPr/>
          <a:lstStyle/>
          <a:p>
            <a:r>
              <a:rPr lang="en-US"/>
              <a:t>James</a:t>
            </a:r>
          </a:p>
        </p:txBody>
      </p:sp>
      <p:sp>
        <p:nvSpPr>
          <p:cNvPr id="3" name="Content">
            <a:extLst>
              <a:ext uri="{FF2B5EF4-FFF2-40B4-BE49-F238E27FC236}">
                <a16:creationId xmlns:a16="http://schemas.microsoft.com/office/drawing/2014/main" id="{EB9A28D0-6C22-13E6-6C2B-4518D084CA34}"/>
              </a:ext>
            </a:extLst>
          </p:cNvPr>
          <p:cNvSpPr>
            <a:spLocks noGrp="1"/>
          </p:cNvSpPr>
          <p:nvPr>
            <p:ph idx="1"/>
          </p:nvPr>
        </p:nvSpPr>
        <p:spPr>
          <a:xfrm>
            <a:off x="838199" y="1825625"/>
            <a:ext cx="11091864" cy="4351338"/>
          </a:xfrm>
        </p:spPr>
        <p:txBody>
          <a:bodyPr>
            <a:normAutofit/>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 </a:t>
            </a:r>
            <a:endParaRPr lang="en-US" sz="2800" i="1"/>
          </a:p>
          <a:p>
            <a:endParaRPr lang="en-US"/>
          </a:p>
        </p:txBody>
      </p:sp>
      <p:pic>
        <p:nvPicPr>
          <p:cNvPr id="10" name="Picture">
            <a:extLst>
              <a:ext uri="{FF2B5EF4-FFF2-40B4-BE49-F238E27FC236}">
                <a16:creationId xmlns:a16="http://schemas.microsoft.com/office/drawing/2014/main" id="{92F2E9AD-85AB-98E1-D376-819CAC1BA4EE}"/>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78798" y="4300034"/>
            <a:ext cx="2752344" cy="1876929"/>
          </a:xfrm>
          <a:prstGeom prst="rect">
            <a:avLst/>
          </a:prstGeom>
          <a:ln>
            <a:solidFill>
              <a:schemeClr val="tx1"/>
            </a:solidFill>
          </a:ln>
        </p:spPr>
      </p:pic>
    </p:spTree>
    <p:extLst>
      <p:ext uri="{BB962C8B-B14F-4D97-AF65-F5344CB8AC3E}">
        <p14:creationId xmlns:p14="http://schemas.microsoft.com/office/powerpoint/2010/main" val="27186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2"/>
          <a:stretch>
            <a:fillRect/>
          </a:stretch>
        </p:blipFill>
        <p:spPr>
          <a:xfrm>
            <a:off x="200049" y="135827"/>
            <a:ext cx="9400032" cy="6586346"/>
          </a:xfrm>
          <a:prstGeom prst="rect">
            <a:avLst/>
          </a:prstGeom>
          <a:ln>
            <a:solidFill>
              <a:schemeClr val="tx1"/>
            </a:solidFill>
          </a:ln>
        </p:spPr>
      </p:pic>
    </p:spTree>
    <p:extLst>
      <p:ext uri="{BB962C8B-B14F-4D97-AF65-F5344CB8AC3E}">
        <p14:creationId xmlns:p14="http://schemas.microsoft.com/office/powerpoint/2010/main" val="2595815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D289-CACE-D96F-820F-FD09DC30FE1E}"/>
              </a:ext>
            </a:extLst>
          </p:cNvPr>
          <p:cNvSpPr>
            <a:spLocks noGrp="1"/>
          </p:cNvSpPr>
          <p:nvPr>
            <p:ph type="title"/>
          </p:nvPr>
        </p:nvSpPr>
        <p:spPr/>
        <p:txBody>
          <a:bodyPr/>
          <a:lstStyle/>
          <a:p>
            <a:r>
              <a:rPr lang="en-US"/>
              <a:t>Riley</a:t>
            </a:r>
          </a:p>
        </p:txBody>
      </p:sp>
      <p:sp>
        <p:nvSpPr>
          <p:cNvPr id="3" name="Content">
            <a:extLst>
              <a:ext uri="{FF2B5EF4-FFF2-40B4-BE49-F238E27FC236}">
                <a16:creationId xmlns:a16="http://schemas.microsoft.com/office/drawing/2014/main" id="{92AB19B7-137B-4444-EC0E-DAE8C18802F5}"/>
              </a:ext>
            </a:extLst>
          </p:cNvPr>
          <p:cNvSpPr>
            <a:spLocks noGrp="1"/>
          </p:cNvSpPr>
          <p:nvPr>
            <p:ph sz="half" idx="1"/>
          </p:nvPr>
        </p:nvSpPr>
        <p:spPr>
          <a:xfrm>
            <a:off x="838199" y="1825625"/>
            <a:ext cx="10744199" cy="4351338"/>
          </a:xfrm>
        </p:spPr>
        <p:txBody>
          <a:bodyPr>
            <a:normAutofit/>
          </a:bodyPr>
          <a:lstStyle/>
          <a:p>
            <a:r>
              <a:rPr lang="en-US" b="0" i="0" u="none" strike="noStrike">
                <a:solidFill>
                  <a:srgbClr val="333333"/>
                </a:solidFill>
                <a:effectLst/>
                <a:latin typeface="Helvetica Neue" panose="02000503000000020004" pitchFamily="2" charset="0"/>
              </a:rPr>
              <a:t>I noticed... overall rating does not match interval ratings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endParaRPr lang="en-US" sz="2800" i="1"/>
          </a:p>
        </p:txBody>
      </p:sp>
      <p:pic>
        <p:nvPicPr>
          <p:cNvPr id="6" name="Picture">
            <a:extLst>
              <a:ext uri="{FF2B5EF4-FFF2-40B4-BE49-F238E27FC236}">
                <a16:creationId xmlns:a16="http://schemas.microsoft.com/office/drawing/2014/main" id="{20A1E463-F898-01FF-F398-3B6EA53D2E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87196" y="4795583"/>
            <a:ext cx="2749629" cy="1926590"/>
          </a:xfrm>
          <a:prstGeom prst="rect">
            <a:avLst/>
          </a:prstGeom>
          <a:ln>
            <a:solidFill>
              <a:schemeClr val="tx1"/>
            </a:solidFill>
          </a:ln>
        </p:spPr>
      </p:pic>
    </p:spTree>
    <p:extLst>
      <p:ext uri="{BB962C8B-B14F-4D97-AF65-F5344CB8AC3E}">
        <p14:creationId xmlns:p14="http://schemas.microsoft.com/office/powerpoint/2010/main" val="49900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2"/>
          <a:stretch>
            <a:fillRect/>
          </a:stretch>
        </p:blipFill>
        <p:spPr>
          <a:xfrm>
            <a:off x="401652" y="159109"/>
            <a:ext cx="9308592" cy="6412397"/>
          </a:xfrm>
          <a:prstGeom prst="rect">
            <a:avLst/>
          </a:prstGeom>
          <a:ln>
            <a:solidFill>
              <a:schemeClr val="tx1"/>
            </a:solidFill>
          </a:ln>
        </p:spPr>
      </p:pic>
    </p:spTree>
    <p:extLst>
      <p:ext uri="{BB962C8B-B14F-4D97-AF65-F5344CB8AC3E}">
        <p14:creationId xmlns:p14="http://schemas.microsoft.com/office/powerpoint/2010/main" val="1633416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9FE-88CE-1B86-1D79-780CB04CAACF}"/>
              </a:ext>
            </a:extLst>
          </p:cNvPr>
          <p:cNvSpPr>
            <a:spLocks noGrp="1"/>
          </p:cNvSpPr>
          <p:nvPr>
            <p:ph type="title"/>
          </p:nvPr>
        </p:nvSpPr>
        <p:spPr/>
        <p:txBody>
          <a:bodyPr/>
          <a:lstStyle/>
          <a:p>
            <a:r>
              <a:rPr lang="en-US"/>
              <a:t>Sophie</a:t>
            </a:r>
          </a:p>
        </p:txBody>
      </p:sp>
      <p:sp>
        <p:nvSpPr>
          <p:cNvPr id="3" name="Content">
            <a:extLst>
              <a:ext uri="{FF2B5EF4-FFF2-40B4-BE49-F238E27FC236}">
                <a16:creationId xmlns:a16="http://schemas.microsoft.com/office/drawing/2014/main" id="{0CB44219-0DC7-4E27-D882-136B414F3337}"/>
              </a:ext>
            </a:extLst>
          </p:cNvPr>
          <p:cNvSpPr>
            <a:spLocks noGrp="1"/>
          </p:cNvSpPr>
          <p:nvPr>
            <p:ph idx="1"/>
          </p:nvPr>
        </p:nvSpPr>
        <p:spPr>
          <a:xfrm>
            <a:off x="838200" y="1825625"/>
            <a:ext cx="10960100" cy="4351338"/>
          </a:xfrm>
        </p:spPr>
        <p:txBody>
          <a:bodyPr>
            <a:normAutofit/>
          </a:bodyPr>
          <a:lstStyle/>
          <a:p>
            <a:r>
              <a:rPr lang="en-US" b="0" i="0" u="none" strike="noStrike">
                <a:solidFill>
                  <a:srgbClr val="333333"/>
                </a:solidFill>
                <a:effectLst/>
                <a:latin typeface="Helvetica Neue" panose="02000503000000020004" pitchFamily="2" charset="0"/>
              </a:rPr>
              <a:t>I noticed... Sophie reports feeling anxious but does not indicate using any relaxation strategies.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“It looks like you were feeling a bit anxious today. Remember, you can use your strategies! If you are feeling anxious during math tomorrow, what strateg</a:t>
            </a:r>
            <a:r>
              <a:rPr lang="en-US" i="1">
                <a:solidFill>
                  <a:srgbClr val="333333"/>
                </a:solidFill>
                <a:latin typeface="Helvetica Neue" panose="02000503000000020004" pitchFamily="2" charset="0"/>
              </a:rPr>
              <a:t>y do you want to try?</a:t>
            </a:r>
            <a:r>
              <a:rPr lang="en-US" sz="2800" i="1">
                <a:solidFill>
                  <a:srgbClr val="333333"/>
                </a:solidFill>
                <a:latin typeface="Helvetica Neue" panose="02000503000000020004" pitchFamily="2" charset="0"/>
              </a:rPr>
              <a:t>” </a:t>
            </a:r>
            <a:endParaRPr lang="en-US" sz="2800" i="1"/>
          </a:p>
          <a:p>
            <a:endParaRPr lang="en-US"/>
          </a:p>
        </p:txBody>
      </p:sp>
      <p:pic>
        <p:nvPicPr>
          <p:cNvPr id="6" name="Picture">
            <a:extLst>
              <a:ext uri="{FF2B5EF4-FFF2-40B4-BE49-F238E27FC236}">
                <a16:creationId xmlns:a16="http://schemas.microsoft.com/office/drawing/2014/main" id="{A0817F2D-DC1C-2DEE-84CD-A15590C22E1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64209" y="4631631"/>
            <a:ext cx="2752344" cy="1896003"/>
          </a:xfrm>
          <a:prstGeom prst="rect">
            <a:avLst/>
          </a:prstGeom>
          <a:ln>
            <a:solidFill>
              <a:schemeClr val="tx1"/>
            </a:solidFill>
          </a:ln>
        </p:spPr>
      </p:pic>
    </p:spTree>
    <p:extLst>
      <p:ext uri="{BB962C8B-B14F-4D97-AF65-F5344CB8AC3E}">
        <p14:creationId xmlns:p14="http://schemas.microsoft.com/office/powerpoint/2010/main" val="20403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documentManagement/types"/>
    <ds:schemaRef ds:uri="http://schemas.microsoft.com/office/2006/metadata/properties"/>
    <ds:schemaRef ds:uri="http://schemas.microsoft.com/office/infopath/2007/PartnerControls"/>
    <ds:schemaRef ds:uri="a235ba24-0017-43d1-bba7-85df926f0576"/>
    <ds:schemaRef ds:uri="ede146cc-ecaa-4210-9e24-4bb62ea35dd6"/>
    <ds:schemaRef ds:uri="http://purl.org/dc/dcmitype/"/>
    <ds:schemaRef ds:uri="http://schemas.openxmlformats.org/package/2006/metadata/core-properties"/>
    <ds:schemaRef ds:uri="http://www.w3.org/XML/1998/namespace"/>
    <ds:schemaRef ds:uri="http://purl.org/dc/elements/1.1/"/>
    <ds:schemaRef ds:uri="http://purl.org/dc/term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9063D89C-C843-4603-B457-F451399F26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19</TotalTime>
  <Words>3794</Words>
  <Application>Microsoft Office PowerPoint</Application>
  <PresentationFormat>Widescreen</PresentationFormat>
  <Paragraphs>531</Paragraphs>
  <Slides>116</Slides>
  <Notes>60</Notes>
  <HiddenSlides>1</HiddenSlides>
  <MMClips>4</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116</vt:i4>
      </vt:variant>
    </vt:vector>
  </HeadingPairs>
  <TitlesOfParts>
    <vt:vector size="134" baseType="lpstr">
      <vt:lpstr>MS PGothic</vt:lpstr>
      <vt:lpstr>Aptos</vt:lpstr>
      <vt:lpstr>Arial</vt:lpstr>
      <vt:lpstr>Bradley Hand ITC</vt:lpstr>
      <vt:lpstr>Calibri</vt:lpstr>
      <vt:lpstr>Cambria</vt:lpstr>
      <vt:lpstr>Century Gothic</vt:lpstr>
      <vt:lpstr>Courier New</vt:lpstr>
      <vt:lpstr>Dreaming Outloud Pro</vt:lpstr>
      <vt:lpstr>Helvetica Neue</vt:lpstr>
      <vt:lpstr>Roboto</vt:lpstr>
      <vt:lpstr>Segoe UI</vt:lpstr>
      <vt:lpstr>System Font Regular</vt:lpstr>
      <vt:lpstr>Times New Roman</vt:lpstr>
      <vt:lpstr>Wingdings</vt:lpstr>
      <vt:lpstr>YouTube Noto</vt:lpstr>
      <vt:lpstr>Ci3T</vt:lpstr>
      <vt:lpstr>1_Ci3T</vt:lpstr>
      <vt:lpstr>A Tier 2 Support for Students Experiencing Anxious Feelings:  Recognize. Relax. Record.</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Knowledge, Application, Impact Points</vt:lpstr>
      <vt:lpstr>Situating Secondary (Tier 2) Interventions in Ci3T Models</vt:lpstr>
      <vt:lpstr>A CrossFit Analogy 1</vt:lpstr>
      <vt:lpstr>A CrossFit Analogy 2</vt:lpstr>
      <vt:lpstr>Clarifying Tier 2 Supports 1</vt:lpstr>
      <vt:lpstr>Clarifying Tier 2 Supports 2</vt:lpstr>
      <vt:lpstr>Clarifying Tier 2 Supports 3</vt:lpstr>
      <vt:lpstr>Reflect on Implementation of Tier 1 Practices</vt:lpstr>
      <vt:lpstr>What are Tier 2 Interventions?</vt:lpstr>
      <vt:lpstr>What are Tier 2 Interventions?</vt:lpstr>
      <vt:lpstr>Secondary (Tier 2) Intervention Grid</vt:lpstr>
      <vt:lpstr>Components of Secondary (Tier 2) Intervention Grid</vt:lpstr>
      <vt:lpstr>Data to Suggest a Focus on Connecting Students with Tier 2 Supports</vt:lpstr>
      <vt:lpstr>Getting Started with Data-Informed Decision Making</vt:lpstr>
      <vt:lpstr>Secondary (Tier 2) Intervention Grid</vt:lpstr>
      <vt:lpstr>Data in Action</vt:lpstr>
      <vt:lpstr>Data in Action</vt:lpstr>
      <vt:lpstr>Data in Action</vt:lpstr>
      <vt:lpstr>Ci3T: Implementing Secondary (Tier 2) Interventions</vt:lpstr>
      <vt:lpstr>Comprehensive, Integrated, Three-Tiered Model of Prevention 3</vt:lpstr>
      <vt:lpstr>Recognize. Relax. Record.  Secondary (Tier 2) Intervention Grid</vt:lpstr>
      <vt:lpstr>Let’s Chat!</vt:lpstr>
      <vt:lpstr>Recognize. Relax. Record.</vt:lpstr>
      <vt:lpstr>Four Types of Internalizing Challenges</vt:lpstr>
      <vt:lpstr>What is Recognize. Relax. Record.?</vt:lpstr>
      <vt:lpstr>What does the supporting research for Recognize. Relax. Record. say?</vt:lpstr>
      <vt:lpstr>What does the supporting research for Recognize. Relax. Record. say?</vt:lpstr>
      <vt:lpstr>What does the supporting research for Recognize. Relax. Record. say?</vt:lpstr>
      <vt:lpstr>Project ENGAGE</vt:lpstr>
      <vt:lpstr>RRR Instruction Lesson Sequence</vt:lpstr>
      <vt:lpstr>Baseline</vt:lpstr>
      <vt:lpstr>RRR Instruction</vt:lpstr>
      <vt:lpstr>RRR In-Class</vt:lpstr>
      <vt:lpstr>Step 1</vt:lpstr>
      <vt:lpstr>RRR Module Highlight!</vt:lpstr>
      <vt:lpstr>Step 1 Use data to connect students to Recognize. Relax. Record.</vt:lpstr>
      <vt:lpstr>Recognize. Relax. Record.  Secondary (Tier 2) Intervention Grid</vt:lpstr>
      <vt:lpstr>Using data to connect students to  Recognize. Relax. Record. </vt:lpstr>
      <vt:lpstr>Step 2</vt:lpstr>
      <vt:lpstr>RRR Module Highlight!</vt:lpstr>
      <vt:lpstr>Step 2 Plan RRR Procedures</vt:lpstr>
      <vt:lpstr>Step 2 Plan RRR Procedures</vt:lpstr>
      <vt:lpstr>Step 3</vt:lpstr>
      <vt:lpstr>RRR Module Highlight!</vt:lpstr>
      <vt:lpstr>Step 3 Begin baseline data collection</vt:lpstr>
      <vt:lpstr>Direct Behavior Rating (DBR)</vt:lpstr>
      <vt:lpstr>How is DBR used in this intervention?</vt:lpstr>
      <vt:lpstr>Teacher Recording Form</vt:lpstr>
      <vt:lpstr>Operational Definition: Academic Engagement</vt:lpstr>
      <vt:lpstr>Operational Definition: Internalizing Behavior</vt:lpstr>
      <vt:lpstr>Direct Behavior Rating: Internalizing Behavior Definition</vt:lpstr>
      <vt:lpstr>DBR Procedures: RRR Rating Period</vt:lpstr>
      <vt:lpstr>RRR Engagement Graphing Procedures</vt:lpstr>
      <vt:lpstr>Talk Time</vt:lpstr>
      <vt:lpstr>Step 4</vt:lpstr>
      <vt:lpstr>RRR Module Highlight!</vt:lpstr>
      <vt:lpstr>Step 4 Provide RRR Instruction</vt:lpstr>
      <vt:lpstr>Lesson Plans Overview</vt:lpstr>
      <vt:lpstr>Family Materials</vt:lpstr>
      <vt:lpstr>Teacher Materials </vt:lpstr>
      <vt:lpstr>Video Model: The Instructional Hub </vt:lpstr>
      <vt:lpstr>Key Intervention Lesson Features</vt:lpstr>
      <vt:lpstr>Recognize. Relax. Record. Intervention Component</vt:lpstr>
      <vt:lpstr>Recognize. Relax. Record. Intervention Component</vt:lpstr>
      <vt:lpstr>Lesson Activities: Interactive</vt:lpstr>
      <vt:lpstr>Recognize. Relax. Record. Intervention Component</vt:lpstr>
      <vt:lpstr>Preparing Students for RRR In-Class</vt:lpstr>
      <vt:lpstr>RRR Ready-Go!</vt:lpstr>
      <vt:lpstr>Optional Review Lesson</vt:lpstr>
      <vt:lpstr>Video Model: Opening &amp; Closing a Lesson</vt:lpstr>
      <vt:lpstr>A Deeper Dive</vt:lpstr>
      <vt:lpstr>Step 5</vt:lpstr>
      <vt:lpstr>RRR Module Highlight!</vt:lpstr>
      <vt:lpstr>Step 5 Implement RRR In-Class and Monitor Student Performance</vt:lpstr>
      <vt:lpstr>Self-Monitoring Treatment Integrity Checklist</vt:lpstr>
      <vt:lpstr>Video Model: RRR In-Class Procedures</vt:lpstr>
      <vt:lpstr>Student Self-Monitoring Sheet</vt:lpstr>
      <vt:lpstr>Step 5 Implement RRR In-Class and Monitor Student Performance</vt:lpstr>
      <vt:lpstr>Student Check-In and Feedback: Tips from Teachers</vt:lpstr>
      <vt:lpstr>Student Check-in and Feedback Practice</vt:lpstr>
      <vt:lpstr>Self-monitoring practice 1</vt:lpstr>
      <vt:lpstr>James</vt:lpstr>
      <vt:lpstr>Self-monitoring practice 2</vt:lpstr>
      <vt:lpstr>Riley</vt:lpstr>
      <vt:lpstr>Self-monitoring practice 3</vt:lpstr>
      <vt:lpstr>Sophie</vt:lpstr>
      <vt:lpstr>Engagement Graphing</vt:lpstr>
      <vt:lpstr>Engagement Graphing</vt:lpstr>
      <vt:lpstr>Step 6</vt:lpstr>
      <vt:lpstr>RRR Module Highlight!</vt:lpstr>
      <vt:lpstr>Step 6 Monitor maintenance and generalization</vt:lpstr>
      <vt:lpstr>Step 7</vt:lpstr>
      <vt:lpstr>RRR Module Highlight!</vt:lpstr>
      <vt:lpstr>Step 7: Seek input from student, families, and teachers</vt:lpstr>
      <vt:lpstr>Social Validity Interviews …</vt:lpstr>
      <vt:lpstr>Social Validity Interviews …</vt:lpstr>
      <vt:lpstr>Let’s Chat!</vt:lpstr>
      <vt:lpstr>Wrapping Up and Moving Forward</vt:lpstr>
      <vt:lpstr>Knowledge, Application, Impact Points</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2025-11-13T16:26:10Z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