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5" r:id="rId5"/>
    <p:sldMasterId id="2147483745" r:id="rId6"/>
  </p:sldMasterIdLst>
  <p:notesMasterIdLst>
    <p:notesMasterId r:id="rId89"/>
  </p:notesMasterIdLst>
  <p:handoutMasterIdLst>
    <p:handoutMasterId r:id="rId90"/>
  </p:handoutMasterIdLst>
  <p:sldIdLst>
    <p:sldId id="257" r:id="rId7"/>
    <p:sldId id="2299" r:id="rId8"/>
    <p:sldId id="1962" r:id="rId9"/>
    <p:sldId id="2307" r:id="rId10"/>
    <p:sldId id="1969" r:id="rId11"/>
    <p:sldId id="1970" r:id="rId12"/>
    <p:sldId id="3819" r:id="rId13"/>
    <p:sldId id="1929" r:id="rId14"/>
    <p:sldId id="1946" r:id="rId15"/>
    <p:sldId id="1952" r:id="rId16"/>
    <p:sldId id="2341" r:id="rId17"/>
    <p:sldId id="1953" r:id="rId18"/>
    <p:sldId id="1951" r:id="rId19"/>
    <p:sldId id="2304" r:id="rId20"/>
    <p:sldId id="2312" r:id="rId21"/>
    <p:sldId id="2150" r:id="rId22"/>
    <p:sldId id="3791" r:id="rId23"/>
    <p:sldId id="2075" r:id="rId24"/>
    <p:sldId id="2010" r:id="rId25"/>
    <p:sldId id="2130" r:id="rId26"/>
    <p:sldId id="2043" r:id="rId27"/>
    <p:sldId id="2044" r:id="rId28"/>
    <p:sldId id="2045" r:id="rId29"/>
    <p:sldId id="2046" r:id="rId30"/>
    <p:sldId id="2047" r:id="rId31"/>
    <p:sldId id="2048" r:id="rId32"/>
    <p:sldId id="2049" r:id="rId33"/>
    <p:sldId id="2074" r:id="rId34"/>
    <p:sldId id="2134" r:id="rId35"/>
    <p:sldId id="2073" r:id="rId36"/>
    <p:sldId id="2079" r:id="rId37"/>
    <p:sldId id="2080" r:id="rId38"/>
    <p:sldId id="2313" r:id="rId39"/>
    <p:sldId id="3807" r:id="rId40"/>
    <p:sldId id="3778" r:id="rId41"/>
    <p:sldId id="1973" r:id="rId42"/>
    <p:sldId id="3774" r:id="rId43"/>
    <p:sldId id="3775" r:id="rId44"/>
    <p:sldId id="3776" r:id="rId45"/>
    <p:sldId id="2091" r:id="rId46"/>
    <p:sldId id="3777" r:id="rId47"/>
    <p:sldId id="1340" r:id="rId48"/>
    <p:sldId id="3779" r:id="rId49"/>
    <p:sldId id="3788" r:id="rId50"/>
    <p:sldId id="267" r:id="rId51"/>
    <p:sldId id="3781" r:id="rId52"/>
    <p:sldId id="3782" r:id="rId53"/>
    <p:sldId id="3783" r:id="rId54"/>
    <p:sldId id="3784" r:id="rId55"/>
    <p:sldId id="3785" r:id="rId56"/>
    <p:sldId id="3786" r:id="rId57"/>
    <p:sldId id="3787" r:id="rId58"/>
    <p:sldId id="1997" r:id="rId59"/>
    <p:sldId id="3817" r:id="rId60"/>
    <p:sldId id="2314" r:id="rId61"/>
    <p:sldId id="3804" r:id="rId62"/>
    <p:sldId id="1764" r:id="rId63"/>
    <p:sldId id="1767" r:id="rId64"/>
    <p:sldId id="1769" r:id="rId65"/>
    <p:sldId id="1765" r:id="rId66"/>
    <p:sldId id="3811" r:id="rId67"/>
    <p:sldId id="1757" r:id="rId68"/>
    <p:sldId id="1781" r:id="rId69"/>
    <p:sldId id="439" r:id="rId70"/>
    <p:sldId id="3801" r:id="rId71"/>
    <p:sldId id="2084" r:id="rId72"/>
    <p:sldId id="440" r:id="rId73"/>
    <p:sldId id="441" r:id="rId74"/>
    <p:sldId id="442" r:id="rId75"/>
    <p:sldId id="443" r:id="rId76"/>
    <p:sldId id="444" r:id="rId77"/>
    <p:sldId id="2107" r:id="rId78"/>
    <p:sldId id="445" r:id="rId79"/>
    <p:sldId id="446" r:id="rId80"/>
    <p:sldId id="2082" r:id="rId81"/>
    <p:sldId id="3818" r:id="rId82"/>
    <p:sldId id="339" r:id="rId83"/>
    <p:sldId id="2305" r:id="rId84"/>
    <p:sldId id="2301" r:id="rId85"/>
    <p:sldId id="2329" r:id="rId86"/>
    <p:sldId id="3809" r:id="rId87"/>
    <p:sldId id="381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57"/>
            <p14:sldId id="2299"/>
            <p14:sldId id="1962"/>
            <p14:sldId id="2307"/>
            <p14:sldId id="1969"/>
            <p14:sldId id="1970"/>
            <p14:sldId id="3819"/>
            <p14:sldId id="1929"/>
            <p14:sldId id="1946"/>
            <p14:sldId id="1952"/>
            <p14:sldId id="2341"/>
            <p14:sldId id="1953"/>
            <p14:sldId id="1951"/>
            <p14:sldId id="2304"/>
          </p14:sldIdLst>
        </p14:section>
        <p14:section name="Situating Teacher-Delivered, Low-Intensity Strategies in Ci3T Models" id="{549C5E49-561C-43CE-8BCF-96CD7F863C1E}">
          <p14:sldIdLst>
            <p14:sldId id="2312"/>
            <p14:sldId id="2150"/>
            <p14:sldId id="3791"/>
            <p14:sldId id="2075"/>
            <p14:sldId id="2010"/>
            <p14:sldId id="2130"/>
            <p14:sldId id="2043"/>
            <p14:sldId id="2044"/>
            <p14:sldId id="2045"/>
            <p14:sldId id="2046"/>
            <p14:sldId id="2047"/>
            <p14:sldId id="2048"/>
            <p14:sldId id="2049"/>
            <p14:sldId id="2074"/>
            <p14:sldId id="2134"/>
            <p14:sldId id="2073"/>
            <p14:sldId id="2079"/>
            <p14:sldId id="2080"/>
          </p14:sldIdLst>
        </p14:section>
        <p14:section name="Strategy 1: Behavior-Specific Praise" id="{072948E7-18F3-4CCE-87FE-A64D39129A9E}">
          <p14:sldIdLst>
            <p14:sldId id="2313"/>
            <p14:sldId id="3807"/>
            <p14:sldId id="3778"/>
            <p14:sldId id="1973"/>
            <p14:sldId id="3774"/>
            <p14:sldId id="3775"/>
            <p14:sldId id="3776"/>
            <p14:sldId id="2091"/>
            <p14:sldId id="3777"/>
            <p14:sldId id="1340"/>
            <p14:sldId id="3779"/>
            <p14:sldId id="3788"/>
            <p14:sldId id="267"/>
            <p14:sldId id="3781"/>
            <p14:sldId id="3782"/>
            <p14:sldId id="3783"/>
            <p14:sldId id="3784"/>
            <p14:sldId id="3785"/>
            <p14:sldId id="3786"/>
            <p14:sldId id="3787"/>
            <p14:sldId id="1997"/>
            <p14:sldId id="3817"/>
          </p14:sldIdLst>
        </p14:section>
        <p14:section name="Strategy 2: Precorrection" id="{24A7DA44-EF74-4968-862E-CE5E0CC412C4}">
          <p14:sldIdLst>
            <p14:sldId id="2314"/>
            <p14:sldId id="3804"/>
            <p14:sldId id="1764"/>
            <p14:sldId id="1767"/>
            <p14:sldId id="1769"/>
            <p14:sldId id="1765"/>
            <p14:sldId id="3811"/>
            <p14:sldId id="1757"/>
            <p14:sldId id="1781"/>
            <p14:sldId id="439"/>
            <p14:sldId id="3801"/>
            <p14:sldId id="2084"/>
            <p14:sldId id="440"/>
            <p14:sldId id="441"/>
            <p14:sldId id="442"/>
            <p14:sldId id="443"/>
            <p14:sldId id="444"/>
            <p14:sldId id="2107"/>
            <p14:sldId id="445"/>
            <p14:sldId id="446"/>
            <p14:sldId id="2082"/>
            <p14:sldId id="3818"/>
          </p14:sldIdLst>
        </p14:section>
        <p14:section name="Wrapping Up and Moving Forward" id="{7130FBA7-46AD-43F7-B9DF-4BEB30D31A85}">
          <p14:sldIdLst>
            <p14:sldId id="339"/>
            <p14:sldId id="2305"/>
            <p14:sldId id="2301"/>
            <p14:sldId id="2329"/>
            <p14:sldId id="3809"/>
            <p14:sldId id="38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000000"/>
    <a:srgbClr val="D9F2D0"/>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4DF70C-7F8E-4E7D-A37D-280390CD0760}" v="9" dt="2025-11-12T21:34:24.013"/>
    <p1510:client id="{C55E0CB6-CB95-45E6-9617-BBC4EAF98C4F}" v="3" dt="2025-11-12T17:15:20.6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notesMaster" Target="notesMasters/notes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handoutMaster" Target="handoutMasters/handoutMaster1.xml"/><Relationship Id="rId95" Type="http://schemas.microsoft.com/office/2016/11/relationships/changesInfo" Target="changesInfos/changesInfo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89DB9C7E-797D-4B3E-8DDE-5DB3CEA92B3A}"/>
    <pc:docChg chg="custSel modSld">
      <pc:chgData name="Sarasin, Elise" userId="051ede2b-3008-44c0-bb19-c9bb04b8c5c9" providerId="ADAL" clId="{89DB9C7E-797D-4B3E-8DDE-5DB3CEA92B3A}" dt="2025-11-12T21:34:24.013" v="96" actId="20577"/>
      <pc:docMkLst>
        <pc:docMk/>
      </pc:docMkLst>
      <pc:sldChg chg="delSp mod">
        <pc:chgData name="Sarasin, Elise" userId="051ede2b-3008-44c0-bb19-c9bb04b8c5c9" providerId="ADAL" clId="{89DB9C7E-797D-4B3E-8DDE-5DB3CEA92B3A}" dt="2025-11-12T17:19:38.728" v="66" actId="478"/>
        <pc:sldMkLst>
          <pc:docMk/>
          <pc:sldMk cId="2817888206" sldId="339"/>
        </pc:sldMkLst>
        <pc:spChg chg="del">
          <ac:chgData name="Sarasin, Elise" userId="051ede2b-3008-44c0-bb19-c9bb04b8c5c9" providerId="ADAL" clId="{89DB9C7E-797D-4B3E-8DDE-5DB3CEA92B3A}" dt="2025-11-12T17:19:38.728" v="66" actId="478"/>
          <ac:spMkLst>
            <pc:docMk/>
            <pc:sldMk cId="2817888206" sldId="339"/>
            <ac:spMk id="3" creationId="{305A4C92-BC6F-28A1-AFEB-C7E2B0142F26}"/>
          </ac:spMkLst>
        </pc:spChg>
        <pc:spChg chg="del">
          <ac:chgData name="Sarasin, Elise" userId="051ede2b-3008-44c0-bb19-c9bb04b8c5c9" providerId="ADAL" clId="{89DB9C7E-797D-4B3E-8DDE-5DB3CEA92B3A}" dt="2025-11-12T17:19:37.626" v="64" actId="478"/>
          <ac:spMkLst>
            <pc:docMk/>
            <pc:sldMk cId="2817888206" sldId="339"/>
            <ac:spMk id="4" creationId="{BF7C5942-49E7-D1FD-0777-F01E7A25A4BA}"/>
          </ac:spMkLst>
        </pc:spChg>
        <pc:picChg chg="del">
          <ac:chgData name="Sarasin, Elise" userId="051ede2b-3008-44c0-bb19-c9bb04b8c5c9" providerId="ADAL" clId="{89DB9C7E-797D-4B3E-8DDE-5DB3CEA92B3A}" dt="2025-11-12T17:19:38.169" v="65" actId="478"/>
          <ac:picMkLst>
            <pc:docMk/>
            <pc:sldMk cId="2817888206" sldId="339"/>
            <ac:picMk id="5" creationId="{947ADC3D-DEC0-0EB1-F4B4-BD4CF882DDDB}"/>
          </ac:picMkLst>
        </pc:picChg>
        <pc:picChg chg="del">
          <ac:chgData name="Sarasin, Elise" userId="051ede2b-3008-44c0-bb19-c9bb04b8c5c9" providerId="ADAL" clId="{89DB9C7E-797D-4B3E-8DDE-5DB3CEA92B3A}" dt="2025-11-12T17:19:36.347" v="63" actId="478"/>
          <ac:picMkLst>
            <pc:docMk/>
            <pc:sldMk cId="2817888206" sldId="339"/>
            <ac:picMk id="6" creationId="{6C84DC67-FB7C-3B39-9FCD-20FDF1A6E158}"/>
          </ac:picMkLst>
        </pc:picChg>
      </pc:sldChg>
      <pc:sldChg chg="delSp mod">
        <pc:chgData name="Sarasin, Elise" userId="051ede2b-3008-44c0-bb19-c9bb04b8c5c9" providerId="ADAL" clId="{89DB9C7E-797D-4B3E-8DDE-5DB3CEA92B3A}" dt="2025-11-12T17:19:05.489" v="50" actId="478"/>
        <pc:sldMkLst>
          <pc:docMk/>
          <pc:sldMk cId="2653690524" sldId="1952"/>
        </pc:sldMkLst>
        <pc:spChg chg="del">
          <ac:chgData name="Sarasin, Elise" userId="051ede2b-3008-44c0-bb19-c9bb04b8c5c9" providerId="ADAL" clId="{89DB9C7E-797D-4B3E-8DDE-5DB3CEA92B3A}" dt="2025-11-12T17:19:03.037" v="48" actId="478"/>
          <ac:spMkLst>
            <pc:docMk/>
            <pc:sldMk cId="2653690524" sldId="1952"/>
            <ac:spMk id="9" creationId="{D16AF2BA-F605-1357-4080-D167782D934F}"/>
          </ac:spMkLst>
        </pc:spChg>
        <pc:spChg chg="del">
          <ac:chgData name="Sarasin, Elise" userId="051ede2b-3008-44c0-bb19-c9bb04b8c5c9" providerId="ADAL" clId="{89DB9C7E-797D-4B3E-8DDE-5DB3CEA92B3A}" dt="2025-11-12T17:19:04.794" v="49" actId="478"/>
          <ac:spMkLst>
            <pc:docMk/>
            <pc:sldMk cId="2653690524" sldId="1952"/>
            <ac:spMk id="10" creationId="{D738EE5C-7388-7520-5596-63F2AD12F8EC}"/>
          </ac:spMkLst>
        </pc:spChg>
        <pc:picChg chg="del">
          <ac:chgData name="Sarasin, Elise" userId="051ede2b-3008-44c0-bb19-c9bb04b8c5c9" providerId="ADAL" clId="{89DB9C7E-797D-4B3E-8DDE-5DB3CEA92B3A}" dt="2025-11-12T17:19:05.489" v="50" actId="478"/>
          <ac:picMkLst>
            <pc:docMk/>
            <pc:sldMk cId="2653690524" sldId="1952"/>
            <ac:picMk id="5" creationId="{3A0470E8-B917-9866-A43A-2A876591FDA0}"/>
          </ac:picMkLst>
        </pc:picChg>
      </pc:sldChg>
      <pc:sldChg chg="modSp mod">
        <pc:chgData name="Sarasin, Elise" userId="051ede2b-3008-44c0-bb19-c9bb04b8c5c9" providerId="ADAL" clId="{89DB9C7E-797D-4B3E-8DDE-5DB3CEA92B3A}" dt="2025-11-12T21:33:55.937" v="94" actId="20577"/>
        <pc:sldMkLst>
          <pc:docMk/>
          <pc:sldMk cId="1911233538" sldId="2075"/>
        </pc:sldMkLst>
        <pc:spChg chg="mod">
          <ac:chgData name="Sarasin, Elise" userId="051ede2b-3008-44c0-bb19-c9bb04b8c5c9" providerId="ADAL" clId="{89DB9C7E-797D-4B3E-8DDE-5DB3CEA92B3A}" dt="2025-11-12T21:33:55.937" v="94" actId="20577"/>
          <ac:spMkLst>
            <pc:docMk/>
            <pc:sldMk cId="1911233538" sldId="2075"/>
            <ac:spMk id="3" creationId="{D7DC2A7C-A818-DD7F-6A35-7EB0EA29801A}"/>
          </ac:spMkLst>
        </pc:spChg>
      </pc:sldChg>
      <pc:sldChg chg="modSp addAnim delAnim modAnim">
        <pc:chgData name="Sarasin, Elise" userId="051ede2b-3008-44c0-bb19-c9bb04b8c5c9" providerId="ADAL" clId="{89DB9C7E-797D-4B3E-8DDE-5DB3CEA92B3A}" dt="2025-11-12T21:34:24.013" v="96" actId="20577"/>
        <pc:sldMkLst>
          <pc:docMk/>
          <pc:sldMk cId="1024283991" sldId="2079"/>
        </pc:sldMkLst>
        <pc:spChg chg="mod">
          <ac:chgData name="Sarasin, Elise" userId="051ede2b-3008-44c0-bb19-c9bb04b8c5c9" providerId="ADAL" clId="{89DB9C7E-797D-4B3E-8DDE-5DB3CEA92B3A}" dt="2025-11-12T21:34:24.013" v="96" actId="20577"/>
          <ac:spMkLst>
            <pc:docMk/>
            <pc:sldMk cId="1024283991" sldId="2079"/>
            <ac:spMk id="3" creationId="{98EE4D7F-B573-C87F-DC9F-AEB069BE56C0}"/>
          </ac:spMkLst>
        </pc:spChg>
      </pc:sldChg>
      <pc:sldChg chg="modSp mod">
        <pc:chgData name="Sarasin, Elise" userId="051ede2b-3008-44c0-bb19-c9bb04b8c5c9" providerId="ADAL" clId="{89DB9C7E-797D-4B3E-8DDE-5DB3CEA92B3A}" dt="2025-11-12T17:32:07.184" v="69" actId="1076"/>
        <pc:sldMkLst>
          <pc:docMk/>
          <pc:sldMk cId="2839932160" sldId="2304"/>
        </pc:sldMkLst>
        <pc:picChg chg="mod">
          <ac:chgData name="Sarasin, Elise" userId="051ede2b-3008-44c0-bb19-c9bb04b8c5c9" providerId="ADAL" clId="{89DB9C7E-797D-4B3E-8DDE-5DB3CEA92B3A}" dt="2025-11-12T17:32:07.184" v="69" actId="1076"/>
          <ac:picMkLst>
            <pc:docMk/>
            <pc:sldMk cId="2839932160" sldId="2304"/>
            <ac:picMk id="4" creationId="{6F3FF74A-1905-7CAD-EE58-9832771D59BC}"/>
          </ac:picMkLst>
        </pc:picChg>
      </pc:sldChg>
      <pc:sldChg chg="delSp modSp mod">
        <pc:chgData name="Sarasin, Elise" userId="051ede2b-3008-44c0-bb19-c9bb04b8c5c9" providerId="ADAL" clId="{89DB9C7E-797D-4B3E-8DDE-5DB3CEA92B3A}" dt="2025-11-12T17:19:49.644" v="68" actId="2165"/>
        <pc:sldMkLst>
          <pc:docMk/>
          <pc:sldMk cId="473130021" sldId="2305"/>
        </pc:sldMkLst>
        <pc:graphicFrameChg chg="modGraphic">
          <ac:chgData name="Sarasin, Elise" userId="051ede2b-3008-44c0-bb19-c9bb04b8c5c9" providerId="ADAL" clId="{89DB9C7E-797D-4B3E-8DDE-5DB3CEA92B3A}" dt="2025-11-12T17:19:49.644" v="68" actId="2165"/>
          <ac:graphicFrameMkLst>
            <pc:docMk/>
            <pc:sldMk cId="473130021" sldId="2305"/>
            <ac:graphicFrameMk id="3" creationId="{B2257AC1-3AC9-6BC2-4BF9-030AE14267CF}"/>
          </ac:graphicFrameMkLst>
        </pc:graphicFrameChg>
        <pc:picChg chg="del">
          <ac:chgData name="Sarasin, Elise" userId="051ede2b-3008-44c0-bb19-c9bb04b8c5c9" providerId="ADAL" clId="{89DB9C7E-797D-4B3E-8DDE-5DB3CEA92B3A}" dt="2025-11-12T17:19:44.089" v="67" actId="478"/>
          <ac:picMkLst>
            <pc:docMk/>
            <pc:sldMk cId="473130021" sldId="2305"/>
            <ac:picMk id="2" creationId="{89DAD4B3-E287-2226-393F-823C15BC7306}"/>
          </ac:picMkLst>
        </pc:picChg>
      </pc:sldChg>
      <pc:sldChg chg="delSp mod">
        <pc:chgData name="Sarasin, Elise" userId="051ede2b-3008-44c0-bb19-c9bb04b8c5c9" providerId="ADAL" clId="{89DB9C7E-797D-4B3E-8DDE-5DB3CEA92B3A}" dt="2025-11-12T17:19:12.093" v="54" actId="478"/>
        <pc:sldMkLst>
          <pc:docMk/>
          <pc:sldMk cId="429541083" sldId="2312"/>
        </pc:sldMkLst>
        <pc:spChg chg="del">
          <ac:chgData name="Sarasin, Elise" userId="051ede2b-3008-44c0-bb19-c9bb04b8c5c9" providerId="ADAL" clId="{89DB9C7E-797D-4B3E-8DDE-5DB3CEA92B3A}" dt="2025-11-12T17:19:11.063" v="52" actId="478"/>
          <ac:spMkLst>
            <pc:docMk/>
            <pc:sldMk cId="429541083" sldId="2312"/>
            <ac:spMk id="2" creationId="{2E1433B2-9A33-A10C-A1BB-DE2602F7D3E4}"/>
          </ac:spMkLst>
        </pc:spChg>
        <pc:spChg chg="del">
          <ac:chgData name="Sarasin, Elise" userId="051ede2b-3008-44c0-bb19-c9bb04b8c5c9" providerId="ADAL" clId="{89DB9C7E-797D-4B3E-8DDE-5DB3CEA92B3A}" dt="2025-11-12T17:19:10.561" v="51" actId="478"/>
          <ac:spMkLst>
            <pc:docMk/>
            <pc:sldMk cId="429541083" sldId="2312"/>
            <ac:spMk id="3" creationId="{9FCA9ED1-37AC-0696-B329-B9FD7BF77DBC}"/>
          </ac:spMkLst>
        </pc:spChg>
        <pc:picChg chg="del">
          <ac:chgData name="Sarasin, Elise" userId="051ede2b-3008-44c0-bb19-c9bb04b8c5c9" providerId="ADAL" clId="{89DB9C7E-797D-4B3E-8DDE-5DB3CEA92B3A}" dt="2025-11-12T17:19:12.093" v="54" actId="478"/>
          <ac:picMkLst>
            <pc:docMk/>
            <pc:sldMk cId="429541083" sldId="2312"/>
            <ac:picMk id="5" creationId="{32C43FE4-F264-19CF-2236-2676A38D33F1}"/>
          </ac:picMkLst>
        </pc:picChg>
        <pc:picChg chg="del">
          <ac:chgData name="Sarasin, Elise" userId="051ede2b-3008-44c0-bb19-c9bb04b8c5c9" providerId="ADAL" clId="{89DB9C7E-797D-4B3E-8DDE-5DB3CEA92B3A}" dt="2025-11-12T17:19:11.565" v="53" actId="478"/>
          <ac:picMkLst>
            <pc:docMk/>
            <pc:sldMk cId="429541083" sldId="2312"/>
            <ac:picMk id="6" creationId="{1DEB2381-1DDA-CD5A-9945-CA3EC6673363}"/>
          </ac:picMkLst>
        </pc:picChg>
      </pc:sldChg>
      <pc:sldChg chg="delSp mod">
        <pc:chgData name="Sarasin, Elise" userId="051ede2b-3008-44c0-bb19-c9bb04b8c5c9" providerId="ADAL" clId="{89DB9C7E-797D-4B3E-8DDE-5DB3CEA92B3A}" dt="2025-11-12T17:19:19.162" v="58" actId="478"/>
        <pc:sldMkLst>
          <pc:docMk/>
          <pc:sldMk cId="1623025765" sldId="2313"/>
        </pc:sldMkLst>
        <pc:spChg chg="del">
          <ac:chgData name="Sarasin, Elise" userId="051ede2b-3008-44c0-bb19-c9bb04b8c5c9" providerId="ADAL" clId="{89DB9C7E-797D-4B3E-8DDE-5DB3CEA92B3A}" dt="2025-11-12T17:19:16.814" v="55" actId="478"/>
          <ac:spMkLst>
            <pc:docMk/>
            <pc:sldMk cId="1623025765" sldId="2313"/>
            <ac:spMk id="3" creationId="{70700A9C-7FF7-B594-8AFE-A28EF8CF805F}"/>
          </ac:spMkLst>
        </pc:spChg>
        <pc:spChg chg="del">
          <ac:chgData name="Sarasin, Elise" userId="051ede2b-3008-44c0-bb19-c9bb04b8c5c9" providerId="ADAL" clId="{89DB9C7E-797D-4B3E-8DDE-5DB3CEA92B3A}" dt="2025-11-12T17:19:17.936" v="56" actId="478"/>
          <ac:spMkLst>
            <pc:docMk/>
            <pc:sldMk cId="1623025765" sldId="2313"/>
            <ac:spMk id="5" creationId="{0F3F03FC-3219-FA94-B71A-3D1AE1F0BFD6}"/>
          </ac:spMkLst>
        </pc:spChg>
        <pc:picChg chg="del">
          <ac:chgData name="Sarasin, Elise" userId="051ede2b-3008-44c0-bb19-c9bb04b8c5c9" providerId="ADAL" clId="{89DB9C7E-797D-4B3E-8DDE-5DB3CEA92B3A}" dt="2025-11-12T17:19:19.162" v="58" actId="478"/>
          <ac:picMkLst>
            <pc:docMk/>
            <pc:sldMk cId="1623025765" sldId="2313"/>
            <ac:picMk id="6" creationId="{0F1EA919-6F76-385E-4139-DCDF36855AE6}"/>
          </ac:picMkLst>
        </pc:picChg>
        <pc:picChg chg="del">
          <ac:chgData name="Sarasin, Elise" userId="051ede2b-3008-44c0-bb19-c9bb04b8c5c9" providerId="ADAL" clId="{89DB9C7E-797D-4B3E-8DDE-5DB3CEA92B3A}" dt="2025-11-12T17:19:18.523" v="57" actId="478"/>
          <ac:picMkLst>
            <pc:docMk/>
            <pc:sldMk cId="1623025765" sldId="2313"/>
            <ac:picMk id="7" creationId="{D16A7993-5AAF-2B83-893D-5BCF3A4D2236}"/>
          </ac:picMkLst>
        </pc:picChg>
      </pc:sldChg>
      <pc:sldChg chg="delSp mod">
        <pc:chgData name="Sarasin, Elise" userId="051ede2b-3008-44c0-bb19-c9bb04b8c5c9" providerId="ADAL" clId="{89DB9C7E-797D-4B3E-8DDE-5DB3CEA92B3A}" dt="2025-11-12T17:19:30.333" v="62" actId="478"/>
        <pc:sldMkLst>
          <pc:docMk/>
          <pc:sldMk cId="415865127" sldId="2314"/>
        </pc:sldMkLst>
        <pc:spChg chg="del">
          <ac:chgData name="Sarasin, Elise" userId="051ede2b-3008-44c0-bb19-c9bb04b8c5c9" providerId="ADAL" clId="{89DB9C7E-797D-4B3E-8DDE-5DB3CEA92B3A}" dt="2025-11-12T17:19:30.333" v="62" actId="478"/>
          <ac:spMkLst>
            <pc:docMk/>
            <pc:sldMk cId="415865127" sldId="2314"/>
            <ac:spMk id="3" creationId="{A759132B-9306-7D99-6507-51D8F16AD86A}"/>
          </ac:spMkLst>
        </pc:spChg>
        <pc:spChg chg="del">
          <ac:chgData name="Sarasin, Elise" userId="051ede2b-3008-44c0-bb19-c9bb04b8c5c9" providerId="ADAL" clId="{89DB9C7E-797D-4B3E-8DDE-5DB3CEA92B3A}" dt="2025-11-12T17:19:28.450" v="60" actId="478"/>
          <ac:spMkLst>
            <pc:docMk/>
            <pc:sldMk cId="415865127" sldId="2314"/>
            <ac:spMk id="5" creationId="{11A02AEF-67DF-520B-20C2-8BA9FF53E5A2}"/>
          </ac:spMkLst>
        </pc:spChg>
        <pc:picChg chg="del">
          <ac:chgData name="Sarasin, Elise" userId="051ede2b-3008-44c0-bb19-c9bb04b8c5c9" providerId="ADAL" clId="{89DB9C7E-797D-4B3E-8DDE-5DB3CEA92B3A}" dt="2025-11-12T17:19:29.646" v="61" actId="478"/>
          <ac:picMkLst>
            <pc:docMk/>
            <pc:sldMk cId="415865127" sldId="2314"/>
            <ac:picMk id="6" creationId="{0956AB17-DBBA-7874-312D-94F921A0ED15}"/>
          </ac:picMkLst>
        </pc:picChg>
        <pc:picChg chg="del">
          <ac:chgData name="Sarasin, Elise" userId="051ede2b-3008-44c0-bb19-c9bb04b8c5c9" providerId="ADAL" clId="{89DB9C7E-797D-4B3E-8DDE-5DB3CEA92B3A}" dt="2025-11-12T17:19:27.499" v="59" actId="478"/>
          <ac:picMkLst>
            <pc:docMk/>
            <pc:sldMk cId="415865127" sldId="2314"/>
            <ac:picMk id="7" creationId="{20E9697D-0427-202B-BD5B-614BD3DD6546}"/>
          </ac:picMkLst>
        </pc:picChg>
      </pc:sldChg>
      <pc:sldChg chg="addSp delSp modSp mod">
        <pc:chgData name="Sarasin, Elise" userId="051ede2b-3008-44c0-bb19-c9bb04b8c5c9" providerId="ADAL" clId="{89DB9C7E-797D-4B3E-8DDE-5DB3CEA92B3A}" dt="2025-11-12T21:33:21.313" v="76" actId="20577"/>
        <pc:sldMkLst>
          <pc:docMk/>
          <pc:sldMk cId="3386476841" sldId="2341"/>
        </pc:sldMkLst>
        <pc:spChg chg="add del mod">
          <ac:chgData name="Sarasin, Elise" userId="051ede2b-3008-44c0-bb19-c9bb04b8c5c9" providerId="ADAL" clId="{89DB9C7E-797D-4B3E-8DDE-5DB3CEA92B3A}" dt="2025-11-12T17:15:30.040" v="45" actId="478"/>
          <ac:spMkLst>
            <pc:docMk/>
            <pc:sldMk cId="3386476841" sldId="2341"/>
            <ac:spMk id="5" creationId="{74FE5077-4402-8FC0-82D5-B902D3C71973}"/>
          </ac:spMkLst>
        </pc:spChg>
        <pc:spChg chg="del mod">
          <ac:chgData name="Sarasin, Elise" userId="051ede2b-3008-44c0-bb19-c9bb04b8c5c9" providerId="ADAL" clId="{89DB9C7E-797D-4B3E-8DDE-5DB3CEA92B3A}" dt="2025-11-12T17:15:25.828" v="44" actId="478"/>
          <ac:spMkLst>
            <pc:docMk/>
            <pc:sldMk cId="3386476841" sldId="2341"/>
            <ac:spMk id="11" creationId="{2314435C-D75D-0A33-BC14-58EC5B3C3E62}"/>
          </ac:spMkLst>
        </pc:spChg>
        <pc:graphicFrameChg chg="add mod modGraphic">
          <ac:chgData name="Sarasin, Elise" userId="051ede2b-3008-44c0-bb19-c9bb04b8c5c9" providerId="ADAL" clId="{89DB9C7E-797D-4B3E-8DDE-5DB3CEA92B3A}" dt="2025-11-12T21:33:21.313" v="76" actId="20577"/>
          <ac:graphicFrameMkLst>
            <pc:docMk/>
            <pc:sldMk cId="3386476841" sldId="2341"/>
            <ac:graphicFrameMk id="3" creationId="{4465394C-205B-87DB-571F-336A96779945}"/>
          </ac:graphicFrameMkLst>
        </pc:graphicFrameChg>
        <pc:picChg chg="mod">
          <ac:chgData name="Sarasin, Elise" userId="051ede2b-3008-44c0-bb19-c9bb04b8c5c9" providerId="ADAL" clId="{89DB9C7E-797D-4B3E-8DDE-5DB3CEA92B3A}" dt="2025-11-12T17:15:00.415" v="35" actId="1076"/>
          <ac:picMkLst>
            <pc:docMk/>
            <pc:sldMk cId="3386476841" sldId="2341"/>
            <ac:picMk id="12" creationId="{B314C75F-97E3-6755-2FBC-780FC26274B9}"/>
          </ac:picMkLst>
        </pc:picChg>
      </pc:sldChg>
      <pc:sldChg chg="modSp mod">
        <pc:chgData name="Sarasin, Elise" userId="051ede2b-3008-44c0-bb19-c9bb04b8c5c9" providerId="ADAL" clId="{89DB9C7E-797D-4B3E-8DDE-5DB3CEA92B3A}" dt="2025-11-12T17:35:03.418" v="74" actId="1076"/>
        <pc:sldMkLst>
          <pc:docMk/>
          <pc:sldMk cId="1762415332" sldId="3809"/>
        </pc:sldMkLst>
        <pc:picChg chg="mod">
          <ac:chgData name="Sarasin, Elise" userId="051ede2b-3008-44c0-bb19-c9bb04b8c5c9" providerId="ADAL" clId="{89DB9C7E-797D-4B3E-8DDE-5DB3CEA92B3A}" dt="2025-11-12T17:35:01.236" v="73" actId="1076"/>
          <ac:picMkLst>
            <pc:docMk/>
            <pc:sldMk cId="1762415332" sldId="3809"/>
            <ac:picMk id="2" creationId="{00BB16E1-0D46-B0FE-39DA-6F8799697075}"/>
          </ac:picMkLst>
        </pc:picChg>
        <pc:picChg chg="mod">
          <ac:chgData name="Sarasin, Elise" userId="051ede2b-3008-44c0-bb19-c9bb04b8c5c9" providerId="ADAL" clId="{89DB9C7E-797D-4B3E-8DDE-5DB3CEA92B3A}" dt="2025-11-12T17:35:03.418" v="74" actId="1076"/>
          <ac:picMkLst>
            <pc:docMk/>
            <pc:sldMk cId="1762415332" sldId="3809"/>
            <ac:picMk id="4" creationId="{62F07D15-9F6D-4718-F0A6-55BFD26958D4}"/>
          </ac:picMkLst>
        </pc:picChg>
      </pc:sldChg>
      <pc:sldChg chg="modSp mod">
        <pc:chgData name="Sarasin, Elise" userId="051ede2b-3008-44c0-bb19-c9bb04b8c5c9" providerId="ADAL" clId="{89DB9C7E-797D-4B3E-8DDE-5DB3CEA92B3A}" dt="2025-11-12T17:35:20.299" v="75" actId="962"/>
        <pc:sldMkLst>
          <pc:docMk/>
          <pc:sldMk cId="1971131633" sldId="3819"/>
        </pc:sldMkLst>
        <pc:picChg chg="mod">
          <ac:chgData name="Sarasin, Elise" userId="051ede2b-3008-44c0-bb19-c9bb04b8c5c9" providerId="ADAL" clId="{89DB9C7E-797D-4B3E-8DDE-5DB3CEA92B3A}" dt="2025-11-12T17:35:20.299" v="75" actId="962"/>
          <ac:picMkLst>
            <pc:docMk/>
            <pc:sldMk cId="1971131633" sldId="3819"/>
            <ac:picMk id="9" creationId="{C5E39D8D-2B94-A069-C98F-EB8BE31FC9F6}"/>
          </ac:picMkLst>
        </pc:picChg>
      </pc:sldChg>
    </pc:docChg>
  </pc:docChgLst>
  <pc:docChgLst>
    <pc:chgData name="Common, Eric Alan" userId="0f45fb79-a3c1-469c-9686-1fe2a5c7d05b" providerId="ADAL" clId="{7E543FFC-D4F8-4227-AA35-643A84128B3A}"/>
    <pc:docChg chg="modSld">
      <pc:chgData name="Common, Eric Alan" userId="0f45fb79-a3c1-469c-9686-1fe2a5c7d05b" providerId="ADAL" clId="{7E543FFC-D4F8-4227-AA35-643A84128B3A}" dt="2025-11-06T15:48:21.272" v="7" actId="1076"/>
      <pc:docMkLst>
        <pc:docMk/>
      </pc:docMkLst>
      <pc:sldChg chg="addSp modSp mod">
        <pc:chgData name="Common, Eric Alan" userId="0f45fb79-a3c1-469c-9686-1fe2a5c7d05b" providerId="ADAL" clId="{7E543FFC-D4F8-4227-AA35-643A84128B3A}" dt="2025-11-06T15:48:21.272" v="7" actId="1076"/>
        <pc:sldMkLst>
          <pc:docMk/>
          <pc:sldMk cId="2817888206" sldId="339"/>
        </pc:sldMkLst>
      </pc:sldChg>
      <pc:sldChg chg="addSp modSp mod">
        <pc:chgData name="Common, Eric Alan" userId="0f45fb79-a3c1-469c-9686-1fe2a5c7d05b" providerId="ADAL" clId="{7E543FFC-D4F8-4227-AA35-643A84128B3A}" dt="2025-11-06T15:46:23.574" v="1" actId="1076"/>
        <pc:sldMkLst>
          <pc:docMk/>
          <pc:sldMk cId="429541083" sldId="2312"/>
        </pc:sldMkLst>
      </pc:sldChg>
      <pc:sldChg chg="addSp modSp mod">
        <pc:chgData name="Common, Eric Alan" userId="0f45fb79-a3c1-469c-9686-1fe2a5c7d05b" providerId="ADAL" clId="{7E543FFC-D4F8-4227-AA35-643A84128B3A}" dt="2025-11-06T15:47:26.011" v="3" actId="1076"/>
        <pc:sldMkLst>
          <pc:docMk/>
          <pc:sldMk cId="1623025765" sldId="2313"/>
        </pc:sldMkLst>
      </pc:sldChg>
      <pc:sldChg chg="addSp modSp mod">
        <pc:chgData name="Common, Eric Alan" userId="0f45fb79-a3c1-469c-9686-1fe2a5c7d05b" providerId="ADAL" clId="{7E543FFC-D4F8-4227-AA35-643A84128B3A}" dt="2025-11-06T15:47:55.990" v="5" actId="1076"/>
        <pc:sldMkLst>
          <pc:docMk/>
          <pc:sldMk cId="415865127" sldId="2314"/>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image" Target="../media/image56.jpeg"/><Relationship Id="rId1" Type="http://schemas.openxmlformats.org/officeDocument/2006/relationships/image" Target="../media/image55.jpeg"/><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diagrams/_rels/data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image" Target="../media/image56.jpeg"/><Relationship Id="rId1" Type="http://schemas.openxmlformats.org/officeDocument/2006/relationships/image" Target="../media/image55.jpeg"/><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diagrams/_rels/drawing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1204746-6672-4ECE-AEA4-03DD2252B9E5}" type="doc">
      <dgm:prSet loTypeId="urn:microsoft.com/office/officeart/2011/layout/InterconnectedBlockProcess" loCatId="process" qsTypeId="urn:microsoft.com/office/officeart/2005/8/quickstyle/simple2" qsCatId="simple" csTypeId="urn:microsoft.com/office/officeart/2005/8/colors/accent5_3" csCatId="accent5" phldr="1"/>
      <dgm:spPr/>
      <dgm:t>
        <a:bodyPr/>
        <a:lstStyle/>
        <a:p>
          <a:endParaRPr lang="en-US"/>
        </a:p>
      </dgm:t>
    </dgm:pt>
    <dgm:pt modelId="{D0CC9DE9-04AF-4604-8D00-C27239E393F4}">
      <dgm:prSet phldrT="[Text]" custT="1"/>
      <dgm:spPr>
        <a:solidFill>
          <a:srgbClr val="BFBFBF"/>
        </a:solidFill>
      </dgm:spPr>
      <dgm:t>
        <a:bodyPr/>
        <a:lstStyle/>
        <a:p>
          <a:r>
            <a:rPr lang="en-US" sz="2400">
              <a:solidFill>
                <a:srgbClr val="000000"/>
              </a:solidFill>
            </a:rPr>
            <a:t>Treatment</a:t>
          </a:r>
          <a:r>
            <a:rPr lang="en-US" sz="2400"/>
            <a:t> </a:t>
          </a:r>
          <a:r>
            <a:rPr lang="en-US" sz="2400">
              <a:solidFill>
                <a:srgbClr val="000000"/>
              </a:solidFill>
            </a:rPr>
            <a:t>Integrity</a:t>
          </a:r>
        </a:p>
      </dgm:t>
    </dgm:pt>
    <dgm:pt modelId="{A4FBA140-BDEC-4E4E-BDDD-9C660097CDB3}" type="parTrans" cxnId="{6B5B4A68-D73D-458D-B9DF-AA666170CF6C}">
      <dgm:prSet/>
      <dgm:spPr/>
      <dgm:t>
        <a:bodyPr/>
        <a:lstStyle/>
        <a:p>
          <a:endParaRPr lang="en-US" sz="2400"/>
        </a:p>
      </dgm:t>
    </dgm:pt>
    <dgm:pt modelId="{C301461B-B425-4487-9243-6DEA7852ECEB}" type="sibTrans" cxnId="{6B5B4A68-D73D-458D-B9DF-AA666170CF6C}">
      <dgm:prSet/>
      <dgm:spPr/>
      <dgm:t>
        <a:bodyPr/>
        <a:lstStyle/>
        <a:p>
          <a:endParaRPr lang="en-US" sz="2400"/>
        </a:p>
      </dgm:t>
    </dgm:pt>
    <dgm:pt modelId="{987BFBFD-7B60-4600-A70B-857A8937B977}">
      <dgm:prSet phldrT="[Text]" custT="1"/>
      <dgm:spPr/>
      <dgm:t>
        <a:bodyPr/>
        <a:lstStyle/>
        <a:p>
          <a:pPr>
            <a:lnSpc>
              <a:spcPct val="100000"/>
            </a:lnSpc>
            <a:spcAft>
              <a:spcPts val="0"/>
            </a:spcAft>
          </a:pPr>
          <a:r>
            <a:rPr lang="en-US" sz="2400"/>
            <a:t>Is it happening?</a:t>
          </a:r>
        </a:p>
      </dgm:t>
    </dgm:pt>
    <dgm:pt modelId="{864863D4-A7A6-4C55-8CF0-0560276E5AAF}" type="parTrans" cxnId="{6A7D60B1-5AED-494C-89E3-595C78E77F2E}">
      <dgm:prSet/>
      <dgm:spPr/>
      <dgm:t>
        <a:bodyPr/>
        <a:lstStyle/>
        <a:p>
          <a:endParaRPr lang="en-US" sz="2400"/>
        </a:p>
      </dgm:t>
    </dgm:pt>
    <dgm:pt modelId="{71E5CB91-7CF7-4C93-BEC0-FEC242FB0C20}" type="sibTrans" cxnId="{6A7D60B1-5AED-494C-89E3-595C78E77F2E}">
      <dgm:prSet/>
      <dgm:spPr/>
      <dgm:t>
        <a:bodyPr/>
        <a:lstStyle/>
        <a:p>
          <a:endParaRPr lang="en-US" sz="2400"/>
        </a:p>
      </dgm:t>
    </dgm:pt>
    <dgm:pt modelId="{67F8AE74-8D6A-408D-9D27-6D8B1D2C0312}">
      <dgm:prSet phldrT="[Text]" custT="1"/>
      <dgm:spPr/>
      <dgm:t>
        <a:bodyPr/>
        <a:lstStyle/>
        <a:p>
          <a:r>
            <a:rPr lang="en-US" sz="2400"/>
            <a:t>Social Validity</a:t>
          </a:r>
        </a:p>
      </dgm:t>
    </dgm:pt>
    <dgm:pt modelId="{3B9366DE-6E7A-4AFA-9359-D0E8CEA4F965}" type="parTrans" cxnId="{7D6E054B-516E-4EB9-A3B4-8DAEBA90917E}">
      <dgm:prSet/>
      <dgm:spPr/>
      <dgm:t>
        <a:bodyPr/>
        <a:lstStyle/>
        <a:p>
          <a:endParaRPr lang="en-US" sz="2400"/>
        </a:p>
      </dgm:t>
    </dgm:pt>
    <dgm:pt modelId="{F7742CB5-CF56-42DE-AA4E-F96ECBE6CDBC}" type="sibTrans" cxnId="{7D6E054B-516E-4EB9-A3B4-8DAEBA90917E}">
      <dgm:prSet/>
      <dgm:spPr/>
      <dgm:t>
        <a:bodyPr/>
        <a:lstStyle/>
        <a:p>
          <a:endParaRPr lang="en-US" sz="2400"/>
        </a:p>
      </dgm:t>
    </dgm:pt>
    <dgm:pt modelId="{1CA95D44-3934-4D0A-9322-BDA886190AB3}">
      <dgm:prSet phldrT="[Text]" custT="1"/>
      <dgm:spPr/>
      <dgm:t>
        <a:bodyPr/>
        <a:lstStyle/>
        <a:p>
          <a:pPr>
            <a:lnSpc>
              <a:spcPct val="100000"/>
            </a:lnSpc>
            <a:spcAft>
              <a:spcPts val="0"/>
            </a:spcAft>
          </a:pPr>
          <a:r>
            <a:rPr lang="en-US" sz="2400"/>
            <a:t>What do stakeholders think about the goals, procedures, and outcomes?</a:t>
          </a:r>
        </a:p>
      </dgm:t>
    </dgm:pt>
    <dgm:pt modelId="{BAB135BB-8174-41CD-83CB-A36D0CB63389}" type="parTrans" cxnId="{4F5BB108-1381-44C5-84FA-B27F9E0B7E16}">
      <dgm:prSet/>
      <dgm:spPr/>
      <dgm:t>
        <a:bodyPr/>
        <a:lstStyle/>
        <a:p>
          <a:endParaRPr lang="en-US" sz="2400"/>
        </a:p>
      </dgm:t>
    </dgm:pt>
    <dgm:pt modelId="{FAA27485-28A7-47F1-A1BC-AD7C36D50286}" type="sibTrans" cxnId="{4F5BB108-1381-44C5-84FA-B27F9E0B7E16}">
      <dgm:prSet/>
      <dgm:spPr/>
      <dgm:t>
        <a:bodyPr/>
        <a:lstStyle/>
        <a:p>
          <a:endParaRPr lang="en-US" sz="2400"/>
        </a:p>
      </dgm:t>
    </dgm:pt>
    <dgm:pt modelId="{E2AE58D7-547E-4546-BCCD-7A2A46D87E75}">
      <dgm:prSet phldrT="[Text]" custT="1"/>
      <dgm:spPr/>
      <dgm:t>
        <a:bodyPr/>
        <a:lstStyle/>
        <a:p>
          <a:r>
            <a:rPr lang="en-US" sz="2400"/>
            <a:t>Student Outcomes</a:t>
          </a:r>
        </a:p>
      </dgm:t>
    </dgm:pt>
    <dgm:pt modelId="{B36E996C-C72F-470B-BD86-6106CEBEE25D}" type="parTrans" cxnId="{4B1F1827-F59B-4950-9B56-ACCD31338FB3}">
      <dgm:prSet/>
      <dgm:spPr/>
      <dgm:t>
        <a:bodyPr/>
        <a:lstStyle/>
        <a:p>
          <a:endParaRPr lang="en-US" sz="2400"/>
        </a:p>
      </dgm:t>
    </dgm:pt>
    <dgm:pt modelId="{3CB64316-2658-483B-8923-F4E19C359BC0}" type="sibTrans" cxnId="{4B1F1827-F59B-4950-9B56-ACCD31338FB3}">
      <dgm:prSet/>
      <dgm:spPr/>
      <dgm:t>
        <a:bodyPr/>
        <a:lstStyle/>
        <a:p>
          <a:endParaRPr lang="en-US" sz="2400"/>
        </a:p>
      </dgm:t>
    </dgm:pt>
    <dgm:pt modelId="{4F96EB44-9425-4F87-9B87-2D124131D47E}">
      <dgm:prSet phldrT="[Text]" custT="1"/>
      <dgm:spPr/>
      <dgm:t>
        <a:bodyPr/>
        <a:lstStyle/>
        <a:p>
          <a:pPr>
            <a:lnSpc>
              <a:spcPct val="100000"/>
            </a:lnSpc>
            <a:spcAft>
              <a:spcPts val="0"/>
            </a:spcAft>
          </a:pPr>
          <a:r>
            <a:rPr lang="en-US" sz="2400"/>
            <a:t>How well did this support work for this student?</a:t>
          </a:r>
        </a:p>
      </dgm:t>
    </dgm:pt>
    <dgm:pt modelId="{C7734059-E9C9-4E0D-8936-7C29E9585A01}" type="parTrans" cxnId="{78929002-7148-4115-A9B5-C32D1ED42362}">
      <dgm:prSet/>
      <dgm:spPr/>
      <dgm:t>
        <a:bodyPr/>
        <a:lstStyle/>
        <a:p>
          <a:endParaRPr lang="en-US" sz="2400"/>
        </a:p>
      </dgm:t>
    </dgm:pt>
    <dgm:pt modelId="{8D7B3BCB-A31F-4172-8D2D-B5B54C90F96B}" type="sibTrans" cxnId="{78929002-7148-4115-A9B5-C32D1ED42362}">
      <dgm:prSet/>
      <dgm:spPr/>
      <dgm:t>
        <a:bodyPr/>
        <a:lstStyle/>
        <a:p>
          <a:endParaRPr lang="en-US" sz="2400"/>
        </a:p>
      </dgm:t>
    </dgm:pt>
    <dgm:pt modelId="{F337F1AD-6A51-4985-9F77-7B506E71ED86}" type="pres">
      <dgm:prSet presAssocID="{E1204746-6672-4ECE-AEA4-03DD2252B9E5}" presName="Name0" presStyleCnt="0">
        <dgm:presLayoutVars>
          <dgm:chMax val="7"/>
          <dgm:chPref val="5"/>
          <dgm:dir/>
          <dgm:animOne val="branch"/>
          <dgm:animLvl val="lvl"/>
        </dgm:presLayoutVars>
      </dgm:prSet>
      <dgm:spPr/>
    </dgm:pt>
    <dgm:pt modelId="{86DE1394-3B5B-4E09-9AEF-FBC1484F14E0}" type="pres">
      <dgm:prSet presAssocID="{E2AE58D7-547E-4546-BCCD-7A2A46D87E75}" presName="ChildAccent3" presStyleCnt="0"/>
      <dgm:spPr/>
    </dgm:pt>
    <dgm:pt modelId="{A4FE34E6-FB3E-4864-86A5-01B38B58407A}" type="pres">
      <dgm:prSet presAssocID="{E2AE58D7-547E-4546-BCCD-7A2A46D87E75}" presName="ChildAccent" presStyleLbl="alignImgPlace1" presStyleIdx="0" presStyleCnt="3" custScaleX="141632" custScaleY="94326" custLinFactNeighborX="41511" custLinFactNeighborY="136"/>
      <dgm:spPr/>
    </dgm:pt>
    <dgm:pt modelId="{3CA05E8E-0A66-49F2-B91F-E317C93DA4F9}" type="pres">
      <dgm:prSet presAssocID="{E2AE58D7-547E-4546-BCCD-7A2A46D87E75}" presName="Child3" presStyleLbl="revTx" presStyleIdx="0" presStyleCnt="0">
        <dgm:presLayoutVars>
          <dgm:chMax val="0"/>
          <dgm:chPref val="0"/>
          <dgm:bulletEnabled val="1"/>
        </dgm:presLayoutVars>
      </dgm:prSet>
      <dgm:spPr/>
    </dgm:pt>
    <dgm:pt modelId="{0CB931B7-2913-4993-B72C-B4B09AC3EC12}" type="pres">
      <dgm:prSet presAssocID="{E2AE58D7-547E-4546-BCCD-7A2A46D87E75}" presName="Parent3" presStyleLbl="node1" presStyleIdx="0" presStyleCnt="3" custScaleX="141632" custScaleY="119399" custLinFactNeighborX="41511">
        <dgm:presLayoutVars>
          <dgm:chMax val="2"/>
          <dgm:chPref val="1"/>
          <dgm:bulletEnabled val="1"/>
        </dgm:presLayoutVars>
      </dgm:prSet>
      <dgm:spPr/>
    </dgm:pt>
    <dgm:pt modelId="{70C08920-F9AB-4B74-AFAE-0CA0B9A46671}" type="pres">
      <dgm:prSet presAssocID="{67F8AE74-8D6A-408D-9D27-6D8B1D2C0312}" presName="ChildAccent2" presStyleCnt="0"/>
      <dgm:spPr/>
    </dgm:pt>
    <dgm:pt modelId="{B97DAC85-4698-4EF8-B243-22AE730CF5F9}" type="pres">
      <dgm:prSet presAssocID="{67F8AE74-8D6A-408D-9D27-6D8B1D2C0312}" presName="ChildAccent" presStyleLbl="alignImgPlace1" presStyleIdx="1" presStyleCnt="3" custScaleX="141632" custScaleY="96198" custLinFactNeighborY="1557"/>
      <dgm:spPr/>
    </dgm:pt>
    <dgm:pt modelId="{74284AA0-30AE-4A95-ABC2-20BE9F6420E1}" type="pres">
      <dgm:prSet presAssocID="{67F8AE74-8D6A-408D-9D27-6D8B1D2C0312}" presName="Child2" presStyleLbl="revTx" presStyleIdx="0" presStyleCnt="0">
        <dgm:presLayoutVars>
          <dgm:chMax val="0"/>
          <dgm:chPref val="0"/>
          <dgm:bulletEnabled val="1"/>
        </dgm:presLayoutVars>
      </dgm:prSet>
      <dgm:spPr/>
    </dgm:pt>
    <dgm:pt modelId="{1DDE1ACC-5448-4E67-AD04-7EC81D10806C}" type="pres">
      <dgm:prSet presAssocID="{67F8AE74-8D6A-408D-9D27-6D8B1D2C0312}" presName="Parent2" presStyleLbl="node1" presStyleIdx="1" presStyleCnt="3" custScaleX="141632" custScaleY="128484" custLinFactNeighborY="-2289">
        <dgm:presLayoutVars>
          <dgm:chMax val="2"/>
          <dgm:chPref val="1"/>
          <dgm:bulletEnabled val="1"/>
        </dgm:presLayoutVars>
      </dgm:prSet>
      <dgm:spPr/>
    </dgm:pt>
    <dgm:pt modelId="{AB72F647-D72A-4127-826F-6DE40062D791}" type="pres">
      <dgm:prSet presAssocID="{D0CC9DE9-04AF-4604-8D00-C27239E393F4}" presName="ChildAccent1" presStyleCnt="0"/>
      <dgm:spPr/>
    </dgm:pt>
    <dgm:pt modelId="{4F12341F-7109-47E8-861E-AC535665D77A}" type="pres">
      <dgm:prSet presAssocID="{D0CC9DE9-04AF-4604-8D00-C27239E393F4}" presName="ChildAccent" presStyleLbl="alignImgPlace1" presStyleIdx="2" presStyleCnt="3" custScaleX="141632" custLinFactNeighborX="-41814" custLinFactNeighborY="3498"/>
      <dgm:spPr/>
    </dgm:pt>
    <dgm:pt modelId="{6F2B7BCA-336B-4736-81A5-B624DB5C4E3F}" type="pres">
      <dgm:prSet presAssocID="{D0CC9DE9-04AF-4604-8D00-C27239E393F4}" presName="Child1" presStyleLbl="revTx" presStyleIdx="0" presStyleCnt="0">
        <dgm:presLayoutVars>
          <dgm:chMax val="0"/>
          <dgm:chPref val="0"/>
          <dgm:bulletEnabled val="1"/>
        </dgm:presLayoutVars>
      </dgm:prSet>
      <dgm:spPr/>
    </dgm:pt>
    <dgm:pt modelId="{203A2E34-2038-48AE-BF22-F23376063780}" type="pres">
      <dgm:prSet presAssocID="{D0CC9DE9-04AF-4604-8D00-C27239E393F4}" presName="Parent1" presStyleLbl="node1" presStyleIdx="2" presStyleCnt="3" custScaleX="141632" custScaleY="142711" custLinFactNeighborX="-41814" custLinFactNeighborY="-6678">
        <dgm:presLayoutVars>
          <dgm:chMax val="2"/>
          <dgm:chPref val="1"/>
          <dgm:bulletEnabled val="1"/>
        </dgm:presLayoutVars>
      </dgm:prSet>
      <dgm:spPr/>
    </dgm:pt>
  </dgm:ptLst>
  <dgm:cxnLst>
    <dgm:cxn modelId="{78929002-7148-4115-A9B5-C32D1ED42362}" srcId="{E2AE58D7-547E-4546-BCCD-7A2A46D87E75}" destId="{4F96EB44-9425-4F87-9B87-2D124131D47E}" srcOrd="0" destOrd="0" parTransId="{C7734059-E9C9-4E0D-8936-7C29E9585A01}" sibTransId="{8D7B3BCB-A31F-4172-8D2D-B5B54C90F96B}"/>
    <dgm:cxn modelId="{4F5BB108-1381-44C5-84FA-B27F9E0B7E16}" srcId="{67F8AE74-8D6A-408D-9D27-6D8B1D2C0312}" destId="{1CA95D44-3934-4D0A-9322-BDA886190AB3}" srcOrd="0" destOrd="0" parTransId="{BAB135BB-8174-41CD-83CB-A36D0CB63389}" sibTransId="{FAA27485-28A7-47F1-A1BC-AD7C36D50286}"/>
    <dgm:cxn modelId="{8AF4190A-2834-423E-A5D2-8C1450068E2D}" type="presOf" srcId="{D0CC9DE9-04AF-4604-8D00-C27239E393F4}" destId="{203A2E34-2038-48AE-BF22-F23376063780}" srcOrd="0" destOrd="0" presId="urn:microsoft.com/office/officeart/2011/layout/InterconnectedBlockProcess"/>
    <dgm:cxn modelId="{9989D90D-DF2A-46CB-BF5F-781760E7B05A}" type="presOf" srcId="{4F96EB44-9425-4F87-9B87-2D124131D47E}" destId="{A4FE34E6-FB3E-4864-86A5-01B38B58407A}" srcOrd="0" destOrd="0" presId="urn:microsoft.com/office/officeart/2011/layout/InterconnectedBlockProcess"/>
    <dgm:cxn modelId="{CB137E24-C79B-4F7D-973F-6694501E0E84}" type="presOf" srcId="{1CA95D44-3934-4D0A-9322-BDA886190AB3}" destId="{74284AA0-30AE-4A95-ABC2-20BE9F6420E1}" srcOrd="1" destOrd="0" presId="urn:microsoft.com/office/officeart/2011/layout/InterconnectedBlockProcess"/>
    <dgm:cxn modelId="{4B1F1827-F59B-4950-9B56-ACCD31338FB3}" srcId="{E1204746-6672-4ECE-AEA4-03DD2252B9E5}" destId="{E2AE58D7-547E-4546-BCCD-7A2A46D87E75}" srcOrd="2" destOrd="0" parTransId="{B36E996C-C72F-470B-BD86-6106CEBEE25D}" sibTransId="{3CB64316-2658-483B-8923-F4E19C359BC0}"/>
    <dgm:cxn modelId="{6B5B4A68-D73D-458D-B9DF-AA666170CF6C}" srcId="{E1204746-6672-4ECE-AEA4-03DD2252B9E5}" destId="{D0CC9DE9-04AF-4604-8D00-C27239E393F4}" srcOrd="0" destOrd="0" parTransId="{A4FBA140-BDEC-4E4E-BDDD-9C660097CDB3}" sibTransId="{C301461B-B425-4487-9243-6DEA7852ECEB}"/>
    <dgm:cxn modelId="{7D6E054B-516E-4EB9-A3B4-8DAEBA90917E}" srcId="{E1204746-6672-4ECE-AEA4-03DD2252B9E5}" destId="{67F8AE74-8D6A-408D-9D27-6D8B1D2C0312}" srcOrd="1" destOrd="0" parTransId="{3B9366DE-6E7A-4AFA-9359-D0E8CEA4F965}" sibTransId="{F7742CB5-CF56-42DE-AA4E-F96ECBE6CDBC}"/>
    <dgm:cxn modelId="{9B81964B-3302-4D98-89C1-6CA729947430}" type="presOf" srcId="{4F96EB44-9425-4F87-9B87-2D124131D47E}" destId="{3CA05E8E-0A66-49F2-B91F-E317C93DA4F9}" srcOrd="1" destOrd="0" presId="urn:microsoft.com/office/officeart/2011/layout/InterconnectedBlockProcess"/>
    <dgm:cxn modelId="{F2F20D4D-281B-41C1-920C-C17E25B90E24}" type="presOf" srcId="{987BFBFD-7B60-4600-A70B-857A8937B977}" destId="{4F12341F-7109-47E8-861E-AC535665D77A}" srcOrd="0" destOrd="0" presId="urn:microsoft.com/office/officeart/2011/layout/InterconnectedBlockProcess"/>
    <dgm:cxn modelId="{45DFE36D-1DEC-440F-8C8E-077C08295B08}" type="presOf" srcId="{1CA95D44-3934-4D0A-9322-BDA886190AB3}" destId="{B97DAC85-4698-4EF8-B243-22AE730CF5F9}" srcOrd="0" destOrd="0" presId="urn:microsoft.com/office/officeart/2011/layout/InterconnectedBlockProcess"/>
    <dgm:cxn modelId="{0D0F9A72-8F8D-42F1-B9B1-4BD1245C7A59}" type="presOf" srcId="{E2AE58D7-547E-4546-BCCD-7A2A46D87E75}" destId="{0CB931B7-2913-4993-B72C-B4B09AC3EC12}" srcOrd="0" destOrd="0" presId="urn:microsoft.com/office/officeart/2011/layout/InterconnectedBlockProcess"/>
    <dgm:cxn modelId="{6A4BD757-F7F4-4845-A410-77BDF6DC153D}" type="presOf" srcId="{E1204746-6672-4ECE-AEA4-03DD2252B9E5}" destId="{F337F1AD-6A51-4985-9F77-7B506E71ED86}" srcOrd="0" destOrd="0" presId="urn:microsoft.com/office/officeart/2011/layout/InterconnectedBlockProcess"/>
    <dgm:cxn modelId="{4A819F96-673D-466B-9A38-5ACFBF479BD1}" type="presOf" srcId="{67F8AE74-8D6A-408D-9D27-6D8B1D2C0312}" destId="{1DDE1ACC-5448-4E67-AD04-7EC81D10806C}" srcOrd="0" destOrd="0" presId="urn:microsoft.com/office/officeart/2011/layout/InterconnectedBlockProcess"/>
    <dgm:cxn modelId="{4EF94AAF-999C-4403-8EF3-645C3A70D87D}" type="presOf" srcId="{987BFBFD-7B60-4600-A70B-857A8937B977}" destId="{6F2B7BCA-336B-4736-81A5-B624DB5C4E3F}" srcOrd="1" destOrd="0" presId="urn:microsoft.com/office/officeart/2011/layout/InterconnectedBlockProcess"/>
    <dgm:cxn modelId="{6A7D60B1-5AED-494C-89E3-595C78E77F2E}" srcId="{D0CC9DE9-04AF-4604-8D00-C27239E393F4}" destId="{987BFBFD-7B60-4600-A70B-857A8937B977}" srcOrd="0" destOrd="0" parTransId="{864863D4-A7A6-4C55-8CF0-0560276E5AAF}" sibTransId="{71E5CB91-7CF7-4C93-BEC0-FEC242FB0C20}"/>
    <dgm:cxn modelId="{C1A99A42-85B8-48BC-A578-ED61FDC6D475}" type="presParOf" srcId="{F337F1AD-6A51-4985-9F77-7B506E71ED86}" destId="{86DE1394-3B5B-4E09-9AEF-FBC1484F14E0}" srcOrd="0" destOrd="0" presId="urn:microsoft.com/office/officeart/2011/layout/InterconnectedBlockProcess"/>
    <dgm:cxn modelId="{6069F3D2-DEA2-4D50-AC2D-104CB9DD7461}" type="presParOf" srcId="{86DE1394-3B5B-4E09-9AEF-FBC1484F14E0}" destId="{A4FE34E6-FB3E-4864-86A5-01B38B58407A}" srcOrd="0" destOrd="0" presId="urn:microsoft.com/office/officeart/2011/layout/InterconnectedBlockProcess"/>
    <dgm:cxn modelId="{6291CAF7-7369-4B53-8EB9-D05FC31F07FD}" type="presParOf" srcId="{F337F1AD-6A51-4985-9F77-7B506E71ED86}" destId="{3CA05E8E-0A66-49F2-B91F-E317C93DA4F9}" srcOrd="1" destOrd="0" presId="urn:microsoft.com/office/officeart/2011/layout/InterconnectedBlockProcess"/>
    <dgm:cxn modelId="{7874FA36-4C69-4D21-B2C8-E007ED0D474F}" type="presParOf" srcId="{F337F1AD-6A51-4985-9F77-7B506E71ED86}" destId="{0CB931B7-2913-4993-B72C-B4B09AC3EC12}" srcOrd="2" destOrd="0" presId="urn:microsoft.com/office/officeart/2011/layout/InterconnectedBlockProcess"/>
    <dgm:cxn modelId="{08FC2B9B-3AAF-446F-A12E-FF4E3B94CDCA}" type="presParOf" srcId="{F337F1AD-6A51-4985-9F77-7B506E71ED86}" destId="{70C08920-F9AB-4B74-AFAE-0CA0B9A46671}" srcOrd="3" destOrd="0" presId="urn:microsoft.com/office/officeart/2011/layout/InterconnectedBlockProcess"/>
    <dgm:cxn modelId="{60034965-34EB-4D82-B963-494DE064E444}" type="presParOf" srcId="{70C08920-F9AB-4B74-AFAE-0CA0B9A46671}" destId="{B97DAC85-4698-4EF8-B243-22AE730CF5F9}" srcOrd="0" destOrd="0" presId="urn:microsoft.com/office/officeart/2011/layout/InterconnectedBlockProcess"/>
    <dgm:cxn modelId="{51B7ACD2-9AA6-4B14-8A65-03006D87C329}" type="presParOf" srcId="{F337F1AD-6A51-4985-9F77-7B506E71ED86}" destId="{74284AA0-30AE-4A95-ABC2-20BE9F6420E1}" srcOrd="4" destOrd="0" presId="urn:microsoft.com/office/officeart/2011/layout/InterconnectedBlockProcess"/>
    <dgm:cxn modelId="{C4841AD6-8078-4C8B-8CEA-BAC9164D4341}" type="presParOf" srcId="{F337F1AD-6A51-4985-9F77-7B506E71ED86}" destId="{1DDE1ACC-5448-4E67-AD04-7EC81D10806C}" srcOrd="5" destOrd="0" presId="urn:microsoft.com/office/officeart/2011/layout/InterconnectedBlockProcess"/>
    <dgm:cxn modelId="{4744EBDD-F7A3-41B6-80A3-4B4E09694459}" type="presParOf" srcId="{F337F1AD-6A51-4985-9F77-7B506E71ED86}" destId="{AB72F647-D72A-4127-826F-6DE40062D791}" srcOrd="6" destOrd="0" presId="urn:microsoft.com/office/officeart/2011/layout/InterconnectedBlockProcess"/>
    <dgm:cxn modelId="{61DA202D-4B73-4F94-8078-F6651F246D15}" type="presParOf" srcId="{AB72F647-D72A-4127-826F-6DE40062D791}" destId="{4F12341F-7109-47E8-861E-AC535665D77A}" srcOrd="0" destOrd="0" presId="urn:microsoft.com/office/officeart/2011/layout/InterconnectedBlockProcess"/>
    <dgm:cxn modelId="{92B4C038-6F9E-4D59-87C9-66BD94FD3C55}" type="presParOf" srcId="{F337F1AD-6A51-4985-9F77-7B506E71ED86}" destId="{6F2B7BCA-336B-4736-81A5-B624DB5C4E3F}" srcOrd="7" destOrd="0" presId="urn:microsoft.com/office/officeart/2011/layout/InterconnectedBlockProcess"/>
    <dgm:cxn modelId="{3BC57B03-06F9-4EF0-8BE4-19064E96654D}" type="presParOf" srcId="{F337F1AD-6A51-4985-9F77-7B506E71ED86}" destId="{203A2E34-2038-48AE-BF22-F23376063780}" srcOrd="8" destOrd="0" presId="urn:microsoft.com/office/officeart/2011/layout/InterconnectedBlockProcess"/>
  </dgm:cxn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pitchFamily="34" charset="0"/>
              <a:ea typeface="+mn-ea"/>
              <a:cs typeface="Calibri" panose="020F0502020204030204" pitchFamily="34" charset="0"/>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dgm:spPr>
        <a:xfrm>
          <a:off x="1040925" y="272133"/>
          <a:ext cx="919895" cy="1510342"/>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r="780"/>
          </a:stretch>
        </a:blipFill>
        <a:ln w="12700" cap="flat" cmpd="sng" algn="ctr">
          <a:solidFill>
            <a:sysClr val="window" lastClr="FFFFFF">
              <a:hueOff val="0"/>
              <a:satOff val="0"/>
              <a:lumOff val="0"/>
              <a:alphaOff val="0"/>
            </a:sysClr>
          </a:solid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custScaleY="99997"/>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dgm:spPr>
        <a:xfrm>
          <a:off x="11120633" y="272133"/>
          <a:ext cx="919895" cy="1510342"/>
        </a:xfrm>
        <a:prstGeom prst="ellipse">
          <a:avLst/>
        </a:prstGeom>
        <a:blipFill dpi="0" rotWithShape="1">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solidFill>
          <a:srgbClr val="44546A">
            <a:lumMod val="75000"/>
          </a:srgbClr>
        </a:solid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solidFill>
          <a:srgbClr val="44546A">
            <a:lumMod val="75000"/>
          </a:srgbClr>
        </a:solid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solidFill>
          <a:srgbClr val="5B9BD5">
            <a:lumMod val="75000"/>
          </a:srgbClr>
        </a:solid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solidFill>
          <a:srgbClr val="5B9BD5">
            <a:lumMod val="75000"/>
          </a:srgbClr>
        </a:solid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solidFill>
          <a:srgbClr val="70AD47">
            <a:lumMod val="75000"/>
          </a:srgbClr>
        </a:solid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solidFill>
          <a:srgbClr val="70AD47">
            <a:lumMod val="75000"/>
          </a:srgbClr>
        </a:solid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solidFill>
          <a:srgbClr val="DAA600"/>
        </a:solid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solidFill>
          <a:srgbClr val="DAA600"/>
        </a:solid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solidFill>
          <a:srgbClr val="ED7D31">
            <a:lumMod val="75000"/>
          </a:srgbClr>
        </a:solid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solidFill>
          <a:srgbClr val="ED7D31">
            <a:lumMod val="75000"/>
          </a:srgbClr>
        </a:solid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solidFill>
          <a:srgbClr val="941100"/>
        </a:solid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solidFill>
          <a:srgbClr val="941100"/>
        </a:solid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CC3293-75B5-8447-8170-C4E8934FB902}" type="doc">
      <dgm:prSet loTypeId="urn:microsoft.com/office/officeart/2005/8/layout/vList5" loCatId="" qsTypeId="urn:microsoft.com/office/officeart/2005/8/quickstyle/simple1" qsCatId="simple" csTypeId="urn:microsoft.com/office/officeart/2005/8/colors/accent5_2" csCatId="accent5" phldr="1"/>
      <dgm:spPr/>
      <dgm:t>
        <a:bodyPr/>
        <a:lstStyle/>
        <a:p>
          <a:endParaRPr lang="en-US"/>
        </a:p>
      </dgm:t>
    </dgm:pt>
    <dgm:pt modelId="{3FC61483-03E9-9C46-BEB5-8AAE3996B48C}">
      <dgm:prSet phldrT="[Text]"/>
      <dgm:spPr/>
      <dgm:t>
        <a:bodyPr/>
        <a:lstStyle/>
        <a:p>
          <a:r>
            <a:rPr lang="en-US" b="1"/>
            <a:t>Step 1</a:t>
          </a:r>
        </a:p>
      </dgm:t>
    </dgm:pt>
    <dgm:pt modelId="{8EEE3059-8DE1-0340-B525-F3518942002A}" type="parTrans" cxnId="{B2C0FF3C-3B62-654A-B597-738F537D31A8}">
      <dgm:prSet/>
      <dgm:spPr/>
      <dgm:t>
        <a:bodyPr/>
        <a:lstStyle/>
        <a:p>
          <a:endParaRPr lang="en-US"/>
        </a:p>
      </dgm:t>
    </dgm:pt>
    <dgm:pt modelId="{E8C02179-C4B3-ED41-A5F4-8DEF330CE7DC}" type="sibTrans" cxnId="{B2C0FF3C-3B62-654A-B597-738F537D31A8}">
      <dgm:prSet/>
      <dgm:spPr/>
      <dgm:t>
        <a:bodyPr/>
        <a:lstStyle/>
        <a:p>
          <a:endParaRPr lang="en-US"/>
        </a:p>
      </dgm:t>
    </dgm:pt>
    <dgm:pt modelId="{E4D3B94A-8DF6-214E-855A-DD218D022853}">
      <dgm:prSet phldrT="[Text]"/>
      <dgm:spPr/>
      <dgm:t>
        <a:bodyPr/>
        <a:lstStyle/>
        <a:p>
          <a:pPr>
            <a:buNone/>
          </a:pPr>
          <a:r>
            <a:rPr lang="en-US"/>
            <a:t>Practice delivery of behavior specific praise.</a:t>
          </a:r>
        </a:p>
      </dgm:t>
    </dgm:pt>
    <dgm:pt modelId="{EF985BFB-FD27-1542-9D31-E6C7B24DA32A}" type="parTrans" cxnId="{22A30A45-2183-4947-B313-053705459174}">
      <dgm:prSet/>
      <dgm:spPr/>
      <dgm:t>
        <a:bodyPr/>
        <a:lstStyle/>
        <a:p>
          <a:endParaRPr lang="en-US"/>
        </a:p>
      </dgm:t>
    </dgm:pt>
    <dgm:pt modelId="{5F4837C0-6120-2941-BDFF-5D529D1B7BD8}" type="sibTrans" cxnId="{22A30A45-2183-4947-B313-053705459174}">
      <dgm:prSet/>
      <dgm:spPr/>
      <dgm:t>
        <a:bodyPr/>
        <a:lstStyle/>
        <a:p>
          <a:endParaRPr lang="en-US"/>
        </a:p>
      </dgm:t>
    </dgm:pt>
    <dgm:pt modelId="{FD03DBE7-97C0-7C45-AFEA-6283A164AB89}">
      <dgm:prSet phldrT="[Text]"/>
      <dgm:spPr/>
      <dgm:t>
        <a:bodyPr/>
        <a:lstStyle/>
        <a:p>
          <a:r>
            <a:rPr lang="en-US" b="1"/>
            <a:t>Step 2</a:t>
          </a:r>
        </a:p>
      </dgm:t>
    </dgm:pt>
    <dgm:pt modelId="{6AA451B0-E3C4-5845-82FC-A564E1EF34AA}" type="parTrans" cxnId="{5C6C3024-BE00-CB4A-9FB0-B8B2511AF335}">
      <dgm:prSet/>
      <dgm:spPr/>
      <dgm:t>
        <a:bodyPr/>
        <a:lstStyle/>
        <a:p>
          <a:endParaRPr lang="en-US"/>
        </a:p>
      </dgm:t>
    </dgm:pt>
    <dgm:pt modelId="{E9287F97-3365-F44C-B66E-DF6A7875D778}" type="sibTrans" cxnId="{5C6C3024-BE00-CB4A-9FB0-B8B2511AF335}">
      <dgm:prSet/>
      <dgm:spPr/>
      <dgm:t>
        <a:bodyPr/>
        <a:lstStyle/>
        <a:p>
          <a:endParaRPr lang="en-US"/>
        </a:p>
      </dgm:t>
    </dgm:pt>
    <dgm:pt modelId="{BA6CA146-0A06-C54E-9474-F0A51753E70B}">
      <dgm:prSet phldrT="[Text]"/>
      <dgm:spPr/>
      <dgm:t>
        <a:bodyPr/>
        <a:lstStyle/>
        <a:p>
          <a:pPr>
            <a:buNone/>
          </a:pPr>
          <a:r>
            <a:rPr lang="en-US"/>
            <a:t>Observe student behavior.</a:t>
          </a:r>
        </a:p>
      </dgm:t>
    </dgm:pt>
    <dgm:pt modelId="{7612BA5D-AB94-8841-8D67-0ABA23D1C524}" type="parTrans" cxnId="{D9AB9CEB-22E7-2E49-AAF3-877DD72916C4}">
      <dgm:prSet/>
      <dgm:spPr/>
      <dgm:t>
        <a:bodyPr/>
        <a:lstStyle/>
        <a:p>
          <a:endParaRPr lang="en-US"/>
        </a:p>
      </dgm:t>
    </dgm:pt>
    <dgm:pt modelId="{6F845805-A13D-8F4F-B01C-26A574E9DC48}" type="sibTrans" cxnId="{D9AB9CEB-22E7-2E49-AAF3-877DD72916C4}">
      <dgm:prSet/>
      <dgm:spPr/>
      <dgm:t>
        <a:bodyPr/>
        <a:lstStyle/>
        <a:p>
          <a:endParaRPr lang="en-US"/>
        </a:p>
      </dgm:t>
    </dgm:pt>
    <dgm:pt modelId="{69783FCA-AB72-9845-AC29-9FAA062BC0ED}">
      <dgm:prSet phldrT="[Text]"/>
      <dgm:spPr/>
      <dgm:t>
        <a:bodyPr/>
        <a:lstStyle/>
        <a:p>
          <a:r>
            <a:rPr lang="en-US" b="1"/>
            <a:t>Step 6</a:t>
          </a:r>
        </a:p>
      </dgm:t>
    </dgm:pt>
    <dgm:pt modelId="{EC683E2B-E94A-994C-BE61-E7F9E825C388}" type="parTrans" cxnId="{BDFEEB3C-9151-884C-B633-20A363BF5DD3}">
      <dgm:prSet/>
      <dgm:spPr/>
      <dgm:t>
        <a:bodyPr/>
        <a:lstStyle/>
        <a:p>
          <a:endParaRPr lang="en-US"/>
        </a:p>
      </dgm:t>
    </dgm:pt>
    <dgm:pt modelId="{035F97ED-3CE2-4844-85B9-0B5E9C1A4761}" type="sibTrans" cxnId="{BDFEEB3C-9151-884C-B633-20A363BF5DD3}">
      <dgm:prSet/>
      <dgm:spPr/>
      <dgm:t>
        <a:bodyPr/>
        <a:lstStyle/>
        <a:p>
          <a:endParaRPr lang="en-US"/>
        </a:p>
      </dgm:t>
    </dgm:pt>
    <dgm:pt modelId="{AFEE23D7-1CF1-FA40-88E7-FB8B637305F5}">
      <dgm:prSet phldrT="[Text]"/>
      <dgm:spPr/>
      <dgm:t>
        <a:bodyPr/>
        <a:lstStyle/>
        <a:p>
          <a:pPr>
            <a:buNone/>
          </a:pPr>
          <a:r>
            <a:rPr lang="en-US"/>
            <a:t>Provide behavior specific praise.</a:t>
          </a:r>
        </a:p>
      </dgm:t>
    </dgm:pt>
    <dgm:pt modelId="{7269A90C-3586-504C-A518-62CB70EBB890}" type="parTrans" cxnId="{C950D830-F0BF-E246-813B-104DA9DB4829}">
      <dgm:prSet/>
      <dgm:spPr/>
      <dgm:t>
        <a:bodyPr/>
        <a:lstStyle/>
        <a:p>
          <a:endParaRPr lang="en-US"/>
        </a:p>
      </dgm:t>
    </dgm:pt>
    <dgm:pt modelId="{73CD42CE-B862-8A46-BA4F-2D1FE8FA5E18}" type="sibTrans" cxnId="{C950D830-F0BF-E246-813B-104DA9DB4829}">
      <dgm:prSet/>
      <dgm:spPr/>
      <dgm:t>
        <a:bodyPr/>
        <a:lstStyle/>
        <a:p>
          <a:endParaRPr lang="en-US"/>
        </a:p>
      </dgm:t>
    </dgm:pt>
    <dgm:pt modelId="{5A25AB12-5FD6-DA44-96D1-1C4B7416D34B}">
      <dgm:prSet phldrT="[Text]"/>
      <dgm:spPr/>
      <dgm:t>
        <a:bodyPr/>
        <a:lstStyle/>
        <a:p>
          <a:r>
            <a:rPr lang="en-US" b="1"/>
            <a:t>Step 5</a:t>
          </a:r>
        </a:p>
      </dgm:t>
    </dgm:pt>
    <dgm:pt modelId="{B0BE75A0-34C9-014E-BED8-8D7BE4E14BB3}" type="sibTrans" cxnId="{AA4DF31C-7E60-1E4A-88CE-54107A83CB44}">
      <dgm:prSet/>
      <dgm:spPr/>
      <dgm:t>
        <a:bodyPr/>
        <a:lstStyle/>
        <a:p>
          <a:endParaRPr lang="en-US"/>
        </a:p>
      </dgm:t>
    </dgm:pt>
    <dgm:pt modelId="{4DC939E6-A7A6-764D-80B4-BF10F433A976}" type="parTrans" cxnId="{AA4DF31C-7E60-1E4A-88CE-54107A83CB44}">
      <dgm:prSet/>
      <dgm:spPr/>
      <dgm:t>
        <a:bodyPr/>
        <a:lstStyle/>
        <a:p>
          <a:endParaRPr lang="en-US"/>
        </a:p>
      </dgm:t>
    </dgm:pt>
    <dgm:pt modelId="{C2C67B2D-320A-C743-A900-2F52DD19C136}">
      <dgm:prSet phldrT="[Text]"/>
      <dgm:spPr/>
      <dgm:t>
        <a:bodyPr/>
        <a:lstStyle/>
        <a:p>
          <a:pPr>
            <a:buNone/>
          </a:pPr>
          <a:r>
            <a:rPr lang="en-US"/>
            <a:t>Identify behaviors to reinforce.</a:t>
          </a:r>
        </a:p>
      </dgm:t>
    </dgm:pt>
    <dgm:pt modelId="{2FE202C7-F117-324A-AB58-FC96C0F14E32}" type="sibTrans" cxnId="{3320510A-1D58-1B46-95D1-D53EFE5B5F52}">
      <dgm:prSet/>
      <dgm:spPr/>
      <dgm:t>
        <a:bodyPr/>
        <a:lstStyle/>
        <a:p>
          <a:endParaRPr lang="en-US"/>
        </a:p>
      </dgm:t>
    </dgm:pt>
    <dgm:pt modelId="{6842256F-3B21-9845-B2EF-02E032ADBFC3}" type="parTrans" cxnId="{3320510A-1D58-1B46-95D1-D53EFE5B5F52}">
      <dgm:prSet/>
      <dgm:spPr/>
      <dgm:t>
        <a:bodyPr/>
        <a:lstStyle/>
        <a:p>
          <a:endParaRPr lang="en-US"/>
        </a:p>
      </dgm:t>
    </dgm:pt>
    <dgm:pt modelId="{5C4AD44F-88C0-8148-8086-E6E47A761EBD}">
      <dgm:prSet phldrT="[Text]"/>
      <dgm:spPr/>
      <dgm:t>
        <a:bodyPr/>
        <a:lstStyle/>
        <a:p>
          <a:pPr>
            <a:buNone/>
          </a:pPr>
          <a:r>
            <a:rPr lang="en-US"/>
            <a:t>Evaluate current rates of general and behavior specific praise.</a:t>
          </a:r>
        </a:p>
      </dgm:t>
    </dgm:pt>
    <dgm:pt modelId="{626B5D14-2BB6-8F46-A982-0F2D35489F23}" type="sibTrans" cxnId="{C0C7529A-234A-2042-90F3-DEDB8848AC2C}">
      <dgm:prSet/>
      <dgm:spPr/>
      <dgm:t>
        <a:bodyPr/>
        <a:lstStyle/>
        <a:p>
          <a:endParaRPr lang="en-US"/>
        </a:p>
      </dgm:t>
    </dgm:pt>
    <dgm:pt modelId="{CD50D85C-02B8-8740-9DC8-E5EB8257D1AC}" type="parTrans" cxnId="{C0C7529A-234A-2042-90F3-DEDB8848AC2C}">
      <dgm:prSet/>
      <dgm:spPr/>
      <dgm:t>
        <a:bodyPr/>
        <a:lstStyle/>
        <a:p>
          <a:endParaRPr lang="en-US"/>
        </a:p>
      </dgm:t>
    </dgm:pt>
    <dgm:pt modelId="{A1A86A7E-A830-AB47-800F-8F04C56D1027}">
      <dgm:prSet/>
      <dgm:spPr/>
      <dgm:t>
        <a:bodyPr/>
        <a:lstStyle/>
        <a:p>
          <a:r>
            <a:rPr lang="en-US" b="1"/>
            <a:t>Step 3</a:t>
          </a:r>
        </a:p>
      </dgm:t>
    </dgm:pt>
    <dgm:pt modelId="{85966272-428F-8A45-9F8A-4D991951A0EF}" type="parTrans" cxnId="{90CE7360-034B-2542-B81A-548615561683}">
      <dgm:prSet/>
      <dgm:spPr/>
      <dgm:t>
        <a:bodyPr/>
        <a:lstStyle/>
        <a:p>
          <a:endParaRPr lang="en-US"/>
        </a:p>
      </dgm:t>
    </dgm:pt>
    <dgm:pt modelId="{0B9BD539-B79D-1A49-9FF7-A02C53C23A4D}" type="sibTrans" cxnId="{90CE7360-034B-2542-B81A-548615561683}">
      <dgm:prSet/>
      <dgm:spPr/>
      <dgm:t>
        <a:bodyPr/>
        <a:lstStyle/>
        <a:p>
          <a:endParaRPr lang="en-US"/>
        </a:p>
      </dgm:t>
    </dgm:pt>
    <dgm:pt modelId="{627226DB-4699-2F49-8603-13434F8397B8}">
      <dgm:prSet/>
      <dgm:spPr/>
      <dgm:t>
        <a:bodyPr/>
        <a:lstStyle/>
        <a:p>
          <a:r>
            <a:rPr lang="en-US" b="1"/>
            <a:t>Step 4</a:t>
          </a:r>
        </a:p>
      </dgm:t>
    </dgm:pt>
    <dgm:pt modelId="{C51032C3-75B4-2F42-B707-6312E08285CC}" type="parTrans" cxnId="{93E46249-30AD-6E42-B2A2-BAA840DA9A50}">
      <dgm:prSet/>
      <dgm:spPr/>
      <dgm:t>
        <a:bodyPr/>
        <a:lstStyle/>
        <a:p>
          <a:endParaRPr lang="en-US"/>
        </a:p>
      </dgm:t>
    </dgm:pt>
    <dgm:pt modelId="{2E423BBB-306B-A74D-81EF-AC628B5EE25E}" type="sibTrans" cxnId="{93E46249-30AD-6E42-B2A2-BAA840DA9A50}">
      <dgm:prSet/>
      <dgm:spPr/>
      <dgm:t>
        <a:bodyPr/>
        <a:lstStyle/>
        <a:p>
          <a:endParaRPr lang="en-US"/>
        </a:p>
      </dgm:t>
    </dgm:pt>
    <dgm:pt modelId="{494984DB-49D7-DF4E-A50E-78102466841B}">
      <dgm:prSet phldrT="[Text]"/>
      <dgm:spPr/>
      <dgm:t>
        <a:bodyPr/>
        <a:lstStyle/>
        <a:p>
          <a:pPr>
            <a:buNone/>
          </a:pPr>
          <a:r>
            <a:rPr lang="en-US"/>
            <a:t>Monitor the behavior specific praise delivery.</a:t>
          </a:r>
        </a:p>
      </dgm:t>
    </dgm:pt>
    <dgm:pt modelId="{14033E89-45E4-6541-80E9-0418C85F3621}" type="parTrans" cxnId="{6BCC16AA-1376-EB41-995D-E4D764AD8EF8}">
      <dgm:prSet/>
      <dgm:spPr/>
      <dgm:t>
        <a:bodyPr/>
        <a:lstStyle/>
        <a:p>
          <a:endParaRPr lang="en-US"/>
        </a:p>
      </dgm:t>
    </dgm:pt>
    <dgm:pt modelId="{1D48EB8E-617F-9944-8DB7-DA1D20B50E3B}" type="sibTrans" cxnId="{6BCC16AA-1376-EB41-995D-E4D764AD8EF8}">
      <dgm:prSet/>
      <dgm:spPr/>
      <dgm:t>
        <a:bodyPr/>
        <a:lstStyle/>
        <a:p>
          <a:endParaRPr lang="en-US"/>
        </a:p>
      </dgm:t>
    </dgm:pt>
    <dgm:pt modelId="{04792D7A-9743-4EA2-9840-535071B7B77B}">
      <dgm:prSet/>
      <dgm:spPr/>
      <dgm:t>
        <a:bodyPr/>
        <a:lstStyle/>
        <a:p>
          <a:r>
            <a:rPr lang="en-US" b="1"/>
            <a:t>Step 7</a:t>
          </a:r>
        </a:p>
      </dgm:t>
    </dgm:pt>
    <dgm:pt modelId="{90085994-01FC-4201-A072-5385E2955C3F}" type="parTrans" cxnId="{15576ED1-8E1C-4E9C-AD8A-140C9E886AE2}">
      <dgm:prSet/>
      <dgm:spPr/>
      <dgm:t>
        <a:bodyPr/>
        <a:lstStyle/>
        <a:p>
          <a:endParaRPr lang="en-US"/>
        </a:p>
      </dgm:t>
    </dgm:pt>
    <dgm:pt modelId="{93E13CFD-668C-4B31-81D1-EC7963E09203}" type="sibTrans" cxnId="{15576ED1-8E1C-4E9C-AD8A-140C9E886AE2}">
      <dgm:prSet/>
      <dgm:spPr/>
      <dgm:t>
        <a:bodyPr/>
        <a:lstStyle/>
        <a:p>
          <a:endParaRPr lang="en-US"/>
        </a:p>
      </dgm:t>
    </dgm:pt>
    <dgm:pt modelId="{C085F874-445A-43C0-B197-78E9F6DD6855}">
      <dgm:prSet/>
      <dgm:spPr/>
      <dgm:t>
        <a:bodyPr/>
        <a:lstStyle/>
        <a:p>
          <a:pPr>
            <a:buFontTx/>
            <a:buNone/>
          </a:pPr>
          <a:r>
            <a:rPr lang="en-US"/>
            <a:t>Seek student input.                  </a:t>
          </a:r>
          <a:endParaRPr lang="en-US" b="1"/>
        </a:p>
      </dgm:t>
    </dgm:pt>
    <dgm:pt modelId="{4F7B43E7-7ADE-4569-A817-12B59AC6985E}" type="parTrans" cxnId="{6B412D86-FB84-436A-AE4B-D43C117CF25D}">
      <dgm:prSet/>
      <dgm:spPr/>
      <dgm:t>
        <a:bodyPr/>
        <a:lstStyle/>
        <a:p>
          <a:endParaRPr lang="en-US"/>
        </a:p>
      </dgm:t>
    </dgm:pt>
    <dgm:pt modelId="{2BDF58F8-1ABE-4A04-BA54-5CFB9A1EAC3A}" type="sibTrans" cxnId="{6B412D86-FB84-436A-AE4B-D43C117CF25D}">
      <dgm:prSet/>
      <dgm:spPr/>
      <dgm:t>
        <a:bodyPr/>
        <a:lstStyle/>
        <a:p>
          <a:endParaRPr lang="en-US"/>
        </a:p>
      </dgm:t>
    </dgm:pt>
    <dgm:pt modelId="{CF21C243-A4E2-2C4A-A564-D0CA0869E794}" type="pres">
      <dgm:prSet presAssocID="{7BCC3293-75B5-8447-8170-C4E8934FB902}" presName="Name0" presStyleCnt="0">
        <dgm:presLayoutVars>
          <dgm:dir/>
          <dgm:animLvl val="lvl"/>
          <dgm:resizeHandles val="exact"/>
        </dgm:presLayoutVars>
      </dgm:prSet>
      <dgm:spPr/>
    </dgm:pt>
    <dgm:pt modelId="{A89507BB-C90E-724D-8B35-E723957C33E6}" type="pres">
      <dgm:prSet presAssocID="{3FC61483-03E9-9C46-BEB5-8AAE3996B48C}" presName="linNode" presStyleCnt="0"/>
      <dgm:spPr/>
    </dgm:pt>
    <dgm:pt modelId="{625085D1-448E-654F-8CE2-E5FFBAB0CE65}" type="pres">
      <dgm:prSet presAssocID="{3FC61483-03E9-9C46-BEB5-8AAE3996B48C}" presName="parentText" presStyleLbl="node1" presStyleIdx="0" presStyleCnt="7" custScaleX="51399">
        <dgm:presLayoutVars>
          <dgm:chMax val="1"/>
          <dgm:bulletEnabled val="1"/>
        </dgm:presLayoutVars>
      </dgm:prSet>
      <dgm:spPr/>
    </dgm:pt>
    <dgm:pt modelId="{DD9E4A06-63C4-CF4F-B96C-059CF8F1AE13}" type="pres">
      <dgm:prSet presAssocID="{3FC61483-03E9-9C46-BEB5-8AAE3996B48C}" presName="descendantText" presStyleLbl="alignAccFollowNode1" presStyleIdx="0" presStyleCnt="7" custScaleX="127463">
        <dgm:presLayoutVars>
          <dgm:bulletEnabled val="1"/>
        </dgm:presLayoutVars>
      </dgm:prSet>
      <dgm:spPr/>
    </dgm:pt>
    <dgm:pt modelId="{39445EFA-992F-8244-8702-ACA21E7E6F8F}" type="pres">
      <dgm:prSet presAssocID="{E8C02179-C4B3-ED41-A5F4-8DEF330CE7DC}" presName="sp" presStyleCnt="0"/>
      <dgm:spPr/>
    </dgm:pt>
    <dgm:pt modelId="{CB241C4A-C606-3940-901C-57E495D1E4D6}" type="pres">
      <dgm:prSet presAssocID="{FD03DBE7-97C0-7C45-AFEA-6283A164AB89}" presName="linNode" presStyleCnt="0"/>
      <dgm:spPr/>
    </dgm:pt>
    <dgm:pt modelId="{4A12066A-74C5-264E-87C8-624216F15F86}" type="pres">
      <dgm:prSet presAssocID="{FD03DBE7-97C0-7C45-AFEA-6283A164AB89}" presName="parentText" presStyleLbl="node1" presStyleIdx="1" presStyleCnt="7" custScaleX="51399">
        <dgm:presLayoutVars>
          <dgm:chMax val="1"/>
          <dgm:bulletEnabled val="1"/>
        </dgm:presLayoutVars>
      </dgm:prSet>
      <dgm:spPr/>
    </dgm:pt>
    <dgm:pt modelId="{7DFD0E49-D476-CE41-8B3A-FE2B6EA1F0FE}" type="pres">
      <dgm:prSet presAssocID="{FD03DBE7-97C0-7C45-AFEA-6283A164AB89}" presName="descendantText" presStyleLbl="alignAccFollowNode1" presStyleIdx="1" presStyleCnt="7" custScaleX="127463">
        <dgm:presLayoutVars>
          <dgm:bulletEnabled val="1"/>
        </dgm:presLayoutVars>
      </dgm:prSet>
      <dgm:spPr/>
    </dgm:pt>
    <dgm:pt modelId="{E074F7BE-C49D-CF41-8D06-DB8DA1DC9436}" type="pres">
      <dgm:prSet presAssocID="{E9287F97-3365-F44C-B66E-DF6A7875D778}" presName="sp" presStyleCnt="0"/>
      <dgm:spPr/>
    </dgm:pt>
    <dgm:pt modelId="{B968C1AC-02E4-2E46-A88C-29561C2323A6}" type="pres">
      <dgm:prSet presAssocID="{A1A86A7E-A830-AB47-800F-8F04C56D1027}" presName="linNode" presStyleCnt="0"/>
      <dgm:spPr/>
    </dgm:pt>
    <dgm:pt modelId="{3A9A5A31-79B5-D640-8908-0D7826947CE4}" type="pres">
      <dgm:prSet presAssocID="{A1A86A7E-A830-AB47-800F-8F04C56D1027}" presName="parentText" presStyleLbl="node1" presStyleIdx="2" presStyleCnt="7" custScaleX="51399">
        <dgm:presLayoutVars>
          <dgm:chMax val="1"/>
          <dgm:bulletEnabled val="1"/>
        </dgm:presLayoutVars>
      </dgm:prSet>
      <dgm:spPr/>
    </dgm:pt>
    <dgm:pt modelId="{49F17047-6702-8949-98E8-D80A32F3B651}" type="pres">
      <dgm:prSet presAssocID="{A1A86A7E-A830-AB47-800F-8F04C56D1027}" presName="descendantText" presStyleLbl="alignAccFollowNode1" presStyleIdx="2" presStyleCnt="7" custScaleX="127463">
        <dgm:presLayoutVars>
          <dgm:bulletEnabled val="1"/>
        </dgm:presLayoutVars>
      </dgm:prSet>
      <dgm:spPr/>
    </dgm:pt>
    <dgm:pt modelId="{CF3DA70F-3E42-A346-8465-BC40C964FF0C}" type="pres">
      <dgm:prSet presAssocID="{0B9BD539-B79D-1A49-9FF7-A02C53C23A4D}" presName="sp" presStyleCnt="0"/>
      <dgm:spPr/>
    </dgm:pt>
    <dgm:pt modelId="{0D5D4FB0-9A0C-684B-9850-934116F66387}" type="pres">
      <dgm:prSet presAssocID="{627226DB-4699-2F49-8603-13434F8397B8}" presName="linNode" presStyleCnt="0"/>
      <dgm:spPr/>
    </dgm:pt>
    <dgm:pt modelId="{AED4D87D-B09C-E043-9275-302651E6F1C9}" type="pres">
      <dgm:prSet presAssocID="{627226DB-4699-2F49-8603-13434F8397B8}" presName="parentText" presStyleLbl="node1" presStyleIdx="3" presStyleCnt="7" custScaleX="51399">
        <dgm:presLayoutVars>
          <dgm:chMax val="1"/>
          <dgm:bulletEnabled val="1"/>
        </dgm:presLayoutVars>
      </dgm:prSet>
      <dgm:spPr/>
    </dgm:pt>
    <dgm:pt modelId="{C322E904-D825-2C41-89B2-1884A1A5A992}" type="pres">
      <dgm:prSet presAssocID="{627226DB-4699-2F49-8603-13434F8397B8}" presName="descendantText" presStyleLbl="alignAccFollowNode1" presStyleIdx="3" presStyleCnt="7" custScaleX="127463" custLinFactNeighborX="25" custLinFactNeighborY="-16">
        <dgm:presLayoutVars>
          <dgm:bulletEnabled val="1"/>
        </dgm:presLayoutVars>
      </dgm:prSet>
      <dgm:spPr/>
    </dgm:pt>
    <dgm:pt modelId="{A95A1610-E8E7-EA40-9888-D1E0CC74AE5A}" type="pres">
      <dgm:prSet presAssocID="{2E423BBB-306B-A74D-81EF-AC628B5EE25E}" presName="sp" presStyleCnt="0"/>
      <dgm:spPr/>
    </dgm:pt>
    <dgm:pt modelId="{188C2719-4757-DF4E-A542-12CC41DA7158}" type="pres">
      <dgm:prSet presAssocID="{5A25AB12-5FD6-DA44-96D1-1C4B7416D34B}" presName="linNode" presStyleCnt="0"/>
      <dgm:spPr/>
    </dgm:pt>
    <dgm:pt modelId="{56B72825-C125-7340-9771-C7FDB1DF22FE}" type="pres">
      <dgm:prSet presAssocID="{5A25AB12-5FD6-DA44-96D1-1C4B7416D34B}" presName="parentText" presStyleLbl="node1" presStyleIdx="4" presStyleCnt="7" custScaleX="51399">
        <dgm:presLayoutVars>
          <dgm:chMax val="1"/>
          <dgm:bulletEnabled val="1"/>
        </dgm:presLayoutVars>
      </dgm:prSet>
      <dgm:spPr/>
    </dgm:pt>
    <dgm:pt modelId="{E0057FF1-9E32-D340-BFDA-10D61D2586BE}" type="pres">
      <dgm:prSet presAssocID="{5A25AB12-5FD6-DA44-96D1-1C4B7416D34B}" presName="descendantText" presStyleLbl="alignAccFollowNode1" presStyleIdx="4" presStyleCnt="7" custScaleX="127463">
        <dgm:presLayoutVars>
          <dgm:bulletEnabled val="1"/>
        </dgm:presLayoutVars>
      </dgm:prSet>
      <dgm:spPr/>
    </dgm:pt>
    <dgm:pt modelId="{02B4A48D-7A75-1A4C-AA25-5D64D8532600}" type="pres">
      <dgm:prSet presAssocID="{B0BE75A0-34C9-014E-BED8-8D7BE4E14BB3}" presName="sp" presStyleCnt="0"/>
      <dgm:spPr/>
    </dgm:pt>
    <dgm:pt modelId="{52930A6E-0A67-6E4A-B334-7AD450600C09}" type="pres">
      <dgm:prSet presAssocID="{69783FCA-AB72-9845-AC29-9FAA062BC0ED}" presName="linNode" presStyleCnt="0"/>
      <dgm:spPr/>
    </dgm:pt>
    <dgm:pt modelId="{D363A255-AAEC-CD41-98F0-C3938A0F1A3A}" type="pres">
      <dgm:prSet presAssocID="{69783FCA-AB72-9845-AC29-9FAA062BC0ED}" presName="parentText" presStyleLbl="node1" presStyleIdx="5" presStyleCnt="7" custScaleX="59152">
        <dgm:presLayoutVars>
          <dgm:chMax val="1"/>
          <dgm:bulletEnabled val="1"/>
        </dgm:presLayoutVars>
      </dgm:prSet>
      <dgm:spPr/>
    </dgm:pt>
    <dgm:pt modelId="{089EC3FA-8672-9D47-B6AA-034981C605BF}" type="pres">
      <dgm:prSet presAssocID="{69783FCA-AB72-9845-AC29-9FAA062BC0ED}" presName="descendantText" presStyleLbl="alignAccFollowNode1" presStyleIdx="5" presStyleCnt="7" custScaleX="145745" custLinFactNeighborX="330" custLinFactNeighborY="128">
        <dgm:presLayoutVars>
          <dgm:bulletEnabled val="1"/>
        </dgm:presLayoutVars>
      </dgm:prSet>
      <dgm:spPr/>
    </dgm:pt>
    <dgm:pt modelId="{52F1AD60-9BE3-43C4-8A7D-46219C2FE027}" type="pres">
      <dgm:prSet presAssocID="{035F97ED-3CE2-4844-85B9-0B5E9C1A4761}" presName="sp" presStyleCnt="0"/>
      <dgm:spPr/>
    </dgm:pt>
    <dgm:pt modelId="{E3CBADF6-125C-4201-A93B-8937DB80A49F}" type="pres">
      <dgm:prSet presAssocID="{04792D7A-9743-4EA2-9840-535071B7B77B}" presName="linNode" presStyleCnt="0"/>
      <dgm:spPr/>
    </dgm:pt>
    <dgm:pt modelId="{24A76E8E-5C53-4881-835C-C4C136A17002}" type="pres">
      <dgm:prSet presAssocID="{04792D7A-9743-4EA2-9840-535071B7B77B}" presName="parentText" presStyleLbl="node1" presStyleIdx="6" presStyleCnt="7" custScaleX="61161" custLinFactNeighborX="-25" custLinFactNeighborY="1499">
        <dgm:presLayoutVars>
          <dgm:chMax val="1"/>
          <dgm:bulletEnabled val="1"/>
        </dgm:presLayoutVars>
      </dgm:prSet>
      <dgm:spPr/>
    </dgm:pt>
    <dgm:pt modelId="{EB9BCB14-7487-4A37-85A0-6771BBA5B170}" type="pres">
      <dgm:prSet presAssocID="{04792D7A-9743-4EA2-9840-535071B7B77B}" presName="descendantText" presStyleLbl="alignAccFollowNode1" presStyleIdx="6" presStyleCnt="7" custScaleX="154329">
        <dgm:presLayoutVars>
          <dgm:bulletEnabled val="1"/>
        </dgm:presLayoutVars>
      </dgm:prSet>
      <dgm:spPr/>
    </dgm:pt>
  </dgm:ptLst>
  <dgm:cxnLst>
    <dgm:cxn modelId="{DC999102-D924-CE4A-82C4-9D493CA6CE13}" type="presOf" srcId="{BA6CA146-0A06-C54E-9474-F0A51753E70B}" destId="{C322E904-D825-2C41-89B2-1884A1A5A992}" srcOrd="0" destOrd="0" presId="urn:microsoft.com/office/officeart/2005/8/layout/vList5"/>
    <dgm:cxn modelId="{3320510A-1D58-1B46-95D1-D53EFE5B5F52}" srcId="{FD03DBE7-97C0-7C45-AFEA-6283A164AB89}" destId="{C2C67B2D-320A-C743-A900-2F52DD19C136}" srcOrd="0" destOrd="0" parTransId="{6842256F-3B21-9845-B2EF-02E032ADBFC3}" sibTransId="{2FE202C7-F117-324A-AB58-FC96C0F14E32}"/>
    <dgm:cxn modelId="{8F8F050C-DE57-0149-9FFB-2B155BB4D2E8}" type="presOf" srcId="{A1A86A7E-A830-AB47-800F-8F04C56D1027}" destId="{3A9A5A31-79B5-D640-8908-0D7826947CE4}" srcOrd="0" destOrd="0" presId="urn:microsoft.com/office/officeart/2005/8/layout/vList5"/>
    <dgm:cxn modelId="{2B27A416-EFFF-BA47-A9F7-60C4B2CC6E18}" type="presOf" srcId="{5C4AD44F-88C0-8148-8086-E6E47A761EBD}" destId="{DD9E4A06-63C4-CF4F-B96C-059CF8F1AE13}" srcOrd="0" destOrd="0" presId="urn:microsoft.com/office/officeart/2005/8/layout/vList5"/>
    <dgm:cxn modelId="{AA4DF31C-7E60-1E4A-88CE-54107A83CB44}" srcId="{7BCC3293-75B5-8447-8170-C4E8934FB902}" destId="{5A25AB12-5FD6-DA44-96D1-1C4B7416D34B}" srcOrd="4" destOrd="0" parTransId="{4DC939E6-A7A6-764D-80B4-BF10F433A976}" sibTransId="{B0BE75A0-34C9-014E-BED8-8D7BE4E14BB3}"/>
    <dgm:cxn modelId="{5C6C3024-BE00-CB4A-9FB0-B8B2511AF335}" srcId="{7BCC3293-75B5-8447-8170-C4E8934FB902}" destId="{FD03DBE7-97C0-7C45-AFEA-6283A164AB89}" srcOrd="1" destOrd="0" parTransId="{6AA451B0-E3C4-5845-82FC-A564E1EF34AA}" sibTransId="{E9287F97-3365-F44C-B66E-DF6A7875D778}"/>
    <dgm:cxn modelId="{72D2EB25-D677-114C-9735-2AF479E53BC1}" type="presOf" srcId="{AFEE23D7-1CF1-FA40-88E7-FB8B637305F5}" destId="{E0057FF1-9E32-D340-BFDA-10D61D2586BE}" srcOrd="0" destOrd="0" presId="urn:microsoft.com/office/officeart/2005/8/layout/vList5"/>
    <dgm:cxn modelId="{C950D830-F0BF-E246-813B-104DA9DB4829}" srcId="{5A25AB12-5FD6-DA44-96D1-1C4B7416D34B}" destId="{AFEE23D7-1CF1-FA40-88E7-FB8B637305F5}" srcOrd="0" destOrd="0" parTransId="{7269A90C-3586-504C-A518-62CB70EBB890}" sibTransId="{73CD42CE-B862-8A46-BA4F-2D1FE8FA5E18}"/>
    <dgm:cxn modelId="{BDFEEB3C-9151-884C-B633-20A363BF5DD3}" srcId="{7BCC3293-75B5-8447-8170-C4E8934FB902}" destId="{69783FCA-AB72-9845-AC29-9FAA062BC0ED}" srcOrd="5" destOrd="0" parTransId="{EC683E2B-E94A-994C-BE61-E7F9E825C388}" sibTransId="{035F97ED-3CE2-4844-85B9-0B5E9C1A4761}"/>
    <dgm:cxn modelId="{B2C0FF3C-3B62-654A-B597-738F537D31A8}" srcId="{7BCC3293-75B5-8447-8170-C4E8934FB902}" destId="{3FC61483-03E9-9C46-BEB5-8AAE3996B48C}" srcOrd="0" destOrd="0" parTransId="{8EEE3059-8DE1-0340-B525-F3518942002A}" sibTransId="{E8C02179-C4B3-ED41-A5F4-8DEF330CE7DC}"/>
    <dgm:cxn modelId="{089B253E-B119-4DAE-B13E-6C13FB106A1C}" type="presOf" srcId="{C085F874-445A-43C0-B197-78E9F6DD6855}" destId="{EB9BCB14-7487-4A37-85A0-6771BBA5B170}" srcOrd="0" destOrd="0" presId="urn:microsoft.com/office/officeart/2005/8/layout/vList5"/>
    <dgm:cxn modelId="{90CE7360-034B-2542-B81A-548615561683}" srcId="{7BCC3293-75B5-8447-8170-C4E8934FB902}" destId="{A1A86A7E-A830-AB47-800F-8F04C56D1027}" srcOrd="2" destOrd="0" parTransId="{85966272-428F-8A45-9F8A-4D991951A0EF}" sibTransId="{0B9BD539-B79D-1A49-9FF7-A02C53C23A4D}"/>
    <dgm:cxn modelId="{22A30A45-2183-4947-B313-053705459174}" srcId="{A1A86A7E-A830-AB47-800F-8F04C56D1027}" destId="{E4D3B94A-8DF6-214E-855A-DD218D022853}" srcOrd="0" destOrd="0" parTransId="{EF985BFB-FD27-1542-9D31-E6C7B24DA32A}" sibTransId="{5F4837C0-6120-2941-BDFF-5D529D1B7BD8}"/>
    <dgm:cxn modelId="{93E46249-30AD-6E42-B2A2-BAA840DA9A50}" srcId="{7BCC3293-75B5-8447-8170-C4E8934FB902}" destId="{627226DB-4699-2F49-8603-13434F8397B8}" srcOrd="3" destOrd="0" parTransId="{C51032C3-75B4-2F42-B707-6312E08285CC}" sibTransId="{2E423BBB-306B-A74D-81EF-AC628B5EE25E}"/>
    <dgm:cxn modelId="{520B7169-6590-F14C-9088-EB20981728FB}" type="presOf" srcId="{69783FCA-AB72-9845-AC29-9FAA062BC0ED}" destId="{D363A255-AAEC-CD41-98F0-C3938A0F1A3A}" srcOrd="0" destOrd="0" presId="urn:microsoft.com/office/officeart/2005/8/layout/vList5"/>
    <dgm:cxn modelId="{3DF2716C-B145-E246-8B99-A4EDF996778A}" type="presOf" srcId="{3FC61483-03E9-9C46-BEB5-8AAE3996B48C}" destId="{625085D1-448E-654F-8CE2-E5FFBAB0CE65}" srcOrd="0" destOrd="0" presId="urn:microsoft.com/office/officeart/2005/8/layout/vList5"/>
    <dgm:cxn modelId="{88986452-8AD6-214D-9B04-24BDE89FCDA1}" type="presOf" srcId="{C2C67B2D-320A-C743-A900-2F52DD19C136}" destId="{7DFD0E49-D476-CE41-8B3A-FE2B6EA1F0FE}" srcOrd="0" destOrd="0" presId="urn:microsoft.com/office/officeart/2005/8/layout/vList5"/>
    <dgm:cxn modelId="{9003B77E-D5DC-014A-AA85-003FE2EDC918}" type="presOf" srcId="{5A25AB12-5FD6-DA44-96D1-1C4B7416D34B}" destId="{56B72825-C125-7340-9771-C7FDB1DF22FE}" srcOrd="0" destOrd="0" presId="urn:microsoft.com/office/officeart/2005/8/layout/vList5"/>
    <dgm:cxn modelId="{6B412D86-FB84-436A-AE4B-D43C117CF25D}" srcId="{04792D7A-9743-4EA2-9840-535071B7B77B}" destId="{C085F874-445A-43C0-B197-78E9F6DD6855}" srcOrd="0" destOrd="0" parTransId="{4F7B43E7-7ADE-4569-A817-12B59AC6985E}" sibTransId="{2BDF58F8-1ABE-4A04-BA54-5CFB9A1EAC3A}"/>
    <dgm:cxn modelId="{C0C7529A-234A-2042-90F3-DEDB8848AC2C}" srcId="{3FC61483-03E9-9C46-BEB5-8AAE3996B48C}" destId="{5C4AD44F-88C0-8148-8086-E6E47A761EBD}" srcOrd="0" destOrd="0" parTransId="{CD50D85C-02B8-8740-9DC8-E5EB8257D1AC}" sibTransId="{626B5D14-2BB6-8F46-A982-0F2D35489F23}"/>
    <dgm:cxn modelId="{6BCC16AA-1376-EB41-995D-E4D764AD8EF8}" srcId="{69783FCA-AB72-9845-AC29-9FAA062BC0ED}" destId="{494984DB-49D7-DF4E-A50E-78102466841B}" srcOrd="0" destOrd="0" parTransId="{14033E89-45E4-6541-80E9-0418C85F3621}" sibTransId="{1D48EB8E-617F-9944-8DB7-DA1D20B50E3B}"/>
    <dgm:cxn modelId="{35BDB7B5-21B9-B544-9BDB-90FB012AD68B}" type="presOf" srcId="{7BCC3293-75B5-8447-8170-C4E8934FB902}" destId="{CF21C243-A4E2-2C4A-A564-D0CA0869E794}" srcOrd="0" destOrd="0" presId="urn:microsoft.com/office/officeart/2005/8/layout/vList5"/>
    <dgm:cxn modelId="{E8166BBB-6F4C-AE4C-8BF7-4D796D82FAA9}" type="presOf" srcId="{627226DB-4699-2F49-8603-13434F8397B8}" destId="{AED4D87D-B09C-E043-9275-302651E6F1C9}" srcOrd="0" destOrd="0" presId="urn:microsoft.com/office/officeart/2005/8/layout/vList5"/>
    <dgm:cxn modelId="{A65418C4-8229-2F4B-ADCE-062E6FB3C39F}" type="presOf" srcId="{494984DB-49D7-DF4E-A50E-78102466841B}" destId="{089EC3FA-8672-9D47-B6AA-034981C605BF}" srcOrd="0" destOrd="0" presId="urn:microsoft.com/office/officeart/2005/8/layout/vList5"/>
    <dgm:cxn modelId="{8A18CDCB-9C27-1546-8E7C-3F2D91EFF1AE}" type="presOf" srcId="{E4D3B94A-8DF6-214E-855A-DD218D022853}" destId="{49F17047-6702-8949-98E8-D80A32F3B651}" srcOrd="0" destOrd="0" presId="urn:microsoft.com/office/officeart/2005/8/layout/vList5"/>
    <dgm:cxn modelId="{B8C606CE-E65A-4D32-BE13-B3A6BAA5CEBB}" type="presOf" srcId="{04792D7A-9743-4EA2-9840-535071B7B77B}" destId="{24A76E8E-5C53-4881-835C-C4C136A17002}" srcOrd="0" destOrd="0" presId="urn:microsoft.com/office/officeart/2005/8/layout/vList5"/>
    <dgm:cxn modelId="{15576ED1-8E1C-4E9C-AD8A-140C9E886AE2}" srcId="{7BCC3293-75B5-8447-8170-C4E8934FB902}" destId="{04792D7A-9743-4EA2-9840-535071B7B77B}" srcOrd="6" destOrd="0" parTransId="{90085994-01FC-4201-A072-5385E2955C3F}" sibTransId="{93E13CFD-668C-4B31-81D1-EC7963E09203}"/>
    <dgm:cxn modelId="{E437C8D8-95E7-444C-AFE6-D44C51487CBB}" type="presOf" srcId="{FD03DBE7-97C0-7C45-AFEA-6283A164AB89}" destId="{4A12066A-74C5-264E-87C8-624216F15F86}" srcOrd="0" destOrd="0" presId="urn:microsoft.com/office/officeart/2005/8/layout/vList5"/>
    <dgm:cxn modelId="{D9AB9CEB-22E7-2E49-AAF3-877DD72916C4}" srcId="{627226DB-4699-2F49-8603-13434F8397B8}" destId="{BA6CA146-0A06-C54E-9474-F0A51753E70B}" srcOrd="0" destOrd="0" parTransId="{7612BA5D-AB94-8841-8D67-0ABA23D1C524}" sibTransId="{6F845805-A13D-8F4F-B01C-26A574E9DC48}"/>
    <dgm:cxn modelId="{8305E0B5-04A9-A84A-89DC-E0B07207A49C}" type="presParOf" srcId="{CF21C243-A4E2-2C4A-A564-D0CA0869E794}" destId="{A89507BB-C90E-724D-8B35-E723957C33E6}" srcOrd="0" destOrd="0" presId="urn:microsoft.com/office/officeart/2005/8/layout/vList5"/>
    <dgm:cxn modelId="{2B155E48-902B-EC47-8820-F1BF43448D88}" type="presParOf" srcId="{A89507BB-C90E-724D-8B35-E723957C33E6}" destId="{625085D1-448E-654F-8CE2-E5FFBAB0CE65}" srcOrd="0" destOrd="0" presId="urn:microsoft.com/office/officeart/2005/8/layout/vList5"/>
    <dgm:cxn modelId="{5F717BDB-E387-6D43-AF22-16CAB9772E00}" type="presParOf" srcId="{A89507BB-C90E-724D-8B35-E723957C33E6}" destId="{DD9E4A06-63C4-CF4F-B96C-059CF8F1AE13}" srcOrd="1" destOrd="0" presId="urn:microsoft.com/office/officeart/2005/8/layout/vList5"/>
    <dgm:cxn modelId="{908C2A08-0913-B44A-9E3B-386CBE3F5B05}" type="presParOf" srcId="{CF21C243-A4E2-2C4A-A564-D0CA0869E794}" destId="{39445EFA-992F-8244-8702-ACA21E7E6F8F}" srcOrd="1" destOrd="0" presId="urn:microsoft.com/office/officeart/2005/8/layout/vList5"/>
    <dgm:cxn modelId="{D0A7FF1F-2BA3-D649-8C7D-EDE44F5E35D5}" type="presParOf" srcId="{CF21C243-A4E2-2C4A-A564-D0CA0869E794}" destId="{CB241C4A-C606-3940-901C-57E495D1E4D6}" srcOrd="2" destOrd="0" presId="urn:microsoft.com/office/officeart/2005/8/layout/vList5"/>
    <dgm:cxn modelId="{1665DA4E-228C-D74D-B309-C93A3AE6C675}" type="presParOf" srcId="{CB241C4A-C606-3940-901C-57E495D1E4D6}" destId="{4A12066A-74C5-264E-87C8-624216F15F86}" srcOrd="0" destOrd="0" presId="urn:microsoft.com/office/officeart/2005/8/layout/vList5"/>
    <dgm:cxn modelId="{52A64013-7171-6D4D-B0B8-10492E4B370C}" type="presParOf" srcId="{CB241C4A-C606-3940-901C-57E495D1E4D6}" destId="{7DFD0E49-D476-CE41-8B3A-FE2B6EA1F0FE}" srcOrd="1" destOrd="0" presId="urn:microsoft.com/office/officeart/2005/8/layout/vList5"/>
    <dgm:cxn modelId="{9E91F5C9-F316-9044-A429-8D58D6C85AA8}" type="presParOf" srcId="{CF21C243-A4E2-2C4A-A564-D0CA0869E794}" destId="{E074F7BE-C49D-CF41-8D06-DB8DA1DC9436}" srcOrd="3" destOrd="0" presId="urn:microsoft.com/office/officeart/2005/8/layout/vList5"/>
    <dgm:cxn modelId="{69FEBE34-F6F6-F24C-8649-A94A822FDC8D}" type="presParOf" srcId="{CF21C243-A4E2-2C4A-A564-D0CA0869E794}" destId="{B968C1AC-02E4-2E46-A88C-29561C2323A6}" srcOrd="4" destOrd="0" presId="urn:microsoft.com/office/officeart/2005/8/layout/vList5"/>
    <dgm:cxn modelId="{242B6958-8C9C-294E-BA54-BAFEE9481435}" type="presParOf" srcId="{B968C1AC-02E4-2E46-A88C-29561C2323A6}" destId="{3A9A5A31-79B5-D640-8908-0D7826947CE4}" srcOrd="0" destOrd="0" presId="urn:microsoft.com/office/officeart/2005/8/layout/vList5"/>
    <dgm:cxn modelId="{383E3DDC-E444-3348-96FE-B0970C471CD8}" type="presParOf" srcId="{B968C1AC-02E4-2E46-A88C-29561C2323A6}" destId="{49F17047-6702-8949-98E8-D80A32F3B651}" srcOrd="1" destOrd="0" presId="urn:microsoft.com/office/officeart/2005/8/layout/vList5"/>
    <dgm:cxn modelId="{AD42ABBA-0FF8-BA48-84B5-759BA074A60D}" type="presParOf" srcId="{CF21C243-A4E2-2C4A-A564-D0CA0869E794}" destId="{CF3DA70F-3E42-A346-8465-BC40C964FF0C}" srcOrd="5" destOrd="0" presId="urn:microsoft.com/office/officeart/2005/8/layout/vList5"/>
    <dgm:cxn modelId="{94659B5E-1B88-5647-9004-272A0F21EF91}" type="presParOf" srcId="{CF21C243-A4E2-2C4A-A564-D0CA0869E794}" destId="{0D5D4FB0-9A0C-684B-9850-934116F66387}" srcOrd="6" destOrd="0" presId="urn:microsoft.com/office/officeart/2005/8/layout/vList5"/>
    <dgm:cxn modelId="{2962D89E-8771-BD4C-8721-7EF8513D0675}" type="presParOf" srcId="{0D5D4FB0-9A0C-684B-9850-934116F66387}" destId="{AED4D87D-B09C-E043-9275-302651E6F1C9}" srcOrd="0" destOrd="0" presId="urn:microsoft.com/office/officeart/2005/8/layout/vList5"/>
    <dgm:cxn modelId="{EBED929E-191C-804E-A0A9-0582521DB0B6}" type="presParOf" srcId="{0D5D4FB0-9A0C-684B-9850-934116F66387}" destId="{C322E904-D825-2C41-89B2-1884A1A5A992}" srcOrd="1" destOrd="0" presId="urn:microsoft.com/office/officeart/2005/8/layout/vList5"/>
    <dgm:cxn modelId="{9EBAB34C-9DED-314D-AADA-457B1B3B0CBD}" type="presParOf" srcId="{CF21C243-A4E2-2C4A-A564-D0CA0869E794}" destId="{A95A1610-E8E7-EA40-9888-D1E0CC74AE5A}" srcOrd="7" destOrd="0" presId="urn:microsoft.com/office/officeart/2005/8/layout/vList5"/>
    <dgm:cxn modelId="{A2D2C185-9B3F-0342-8A76-F109BB3C192A}" type="presParOf" srcId="{CF21C243-A4E2-2C4A-A564-D0CA0869E794}" destId="{188C2719-4757-DF4E-A542-12CC41DA7158}" srcOrd="8" destOrd="0" presId="urn:microsoft.com/office/officeart/2005/8/layout/vList5"/>
    <dgm:cxn modelId="{C47D3F39-DB97-4C48-A293-B5133F045FBA}" type="presParOf" srcId="{188C2719-4757-DF4E-A542-12CC41DA7158}" destId="{56B72825-C125-7340-9771-C7FDB1DF22FE}" srcOrd="0" destOrd="0" presId="urn:microsoft.com/office/officeart/2005/8/layout/vList5"/>
    <dgm:cxn modelId="{5B52B327-00B6-604E-839E-A78499257B10}" type="presParOf" srcId="{188C2719-4757-DF4E-A542-12CC41DA7158}" destId="{E0057FF1-9E32-D340-BFDA-10D61D2586BE}" srcOrd="1" destOrd="0" presId="urn:microsoft.com/office/officeart/2005/8/layout/vList5"/>
    <dgm:cxn modelId="{C5CCDFF5-048F-A542-B9DB-6A0D011B5709}" type="presParOf" srcId="{CF21C243-A4E2-2C4A-A564-D0CA0869E794}" destId="{02B4A48D-7A75-1A4C-AA25-5D64D8532600}" srcOrd="9" destOrd="0" presId="urn:microsoft.com/office/officeart/2005/8/layout/vList5"/>
    <dgm:cxn modelId="{ECBAFA9D-67E0-864C-BC98-79B7AA3AFF85}" type="presParOf" srcId="{CF21C243-A4E2-2C4A-A564-D0CA0869E794}" destId="{52930A6E-0A67-6E4A-B334-7AD450600C09}" srcOrd="10" destOrd="0" presId="urn:microsoft.com/office/officeart/2005/8/layout/vList5"/>
    <dgm:cxn modelId="{D40186FB-51E7-A54D-A78C-4D6982AF9E65}" type="presParOf" srcId="{52930A6E-0A67-6E4A-B334-7AD450600C09}" destId="{D363A255-AAEC-CD41-98F0-C3938A0F1A3A}" srcOrd="0" destOrd="0" presId="urn:microsoft.com/office/officeart/2005/8/layout/vList5"/>
    <dgm:cxn modelId="{7A7A86C4-4781-CA46-805B-F135173895EC}" type="presParOf" srcId="{52930A6E-0A67-6E4A-B334-7AD450600C09}" destId="{089EC3FA-8672-9D47-B6AA-034981C605BF}" srcOrd="1" destOrd="0" presId="urn:microsoft.com/office/officeart/2005/8/layout/vList5"/>
    <dgm:cxn modelId="{56A68530-38B5-4B5B-84EF-5CD8738BA1D7}" type="presParOf" srcId="{CF21C243-A4E2-2C4A-A564-D0CA0869E794}" destId="{52F1AD60-9BE3-43C4-8A7D-46219C2FE027}" srcOrd="11" destOrd="0" presId="urn:microsoft.com/office/officeart/2005/8/layout/vList5"/>
    <dgm:cxn modelId="{CAABF00A-6E4F-4EC4-87C4-21201D1E47A2}" type="presParOf" srcId="{CF21C243-A4E2-2C4A-A564-D0CA0869E794}" destId="{E3CBADF6-125C-4201-A93B-8937DB80A49F}" srcOrd="12" destOrd="0" presId="urn:microsoft.com/office/officeart/2005/8/layout/vList5"/>
    <dgm:cxn modelId="{E7AFEC6A-D956-470C-B0A5-42662C48756C}" type="presParOf" srcId="{E3CBADF6-125C-4201-A93B-8937DB80A49F}" destId="{24A76E8E-5C53-4881-835C-C4C136A17002}" srcOrd="0" destOrd="0" presId="urn:microsoft.com/office/officeart/2005/8/layout/vList5"/>
    <dgm:cxn modelId="{BC1FDB81-9C68-4763-8B7A-CDE23791E8FF}" type="presParOf" srcId="{E3CBADF6-125C-4201-A93B-8937DB80A49F}" destId="{EB9BCB14-7487-4A37-85A0-6771BBA5B1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E34E6-FB3E-4864-86A5-01B38B58407A}">
      <dsp:nvSpPr>
        <dsp:cNvPr id="0" name=""/>
        <dsp:cNvSpPr/>
      </dsp:nvSpPr>
      <dsp:spPr>
        <a:xfrm>
          <a:off x="6636638" y="998728"/>
          <a:ext cx="2380238" cy="3522771"/>
        </a:xfrm>
        <a:prstGeom prst="wedgeRectCallout">
          <a:avLst>
            <a:gd name="adj1" fmla="val 0"/>
            <a:gd name="adj2" fmla="val 0"/>
          </a:avLst>
        </a:prstGeom>
        <a:solidFill>
          <a:schemeClr val="accent5">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76200" tIns="76200" rIns="76200" bIns="76200" numCol="1" spcCol="1270" anchor="t" anchorCtr="0">
          <a:noAutofit/>
        </a:bodyPr>
        <a:lstStyle/>
        <a:p>
          <a:pPr marL="0" lvl="0" indent="0" algn="r" defTabSz="1066800">
            <a:lnSpc>
              <a:spcPct val="100000"/>
            </a:lnSpc>
            <a:spcBef>
              <a:spcPct val="0"/>
            </a:spcBef>
            <a:spcAft>
              <a:spcPts val="0"/>
            </a:spcAft>
            <a:buNone/>
          </a:pPr>
          <a:r>
            <a:rPr lang="en-US" sz="2400" kern="1200"/>
            <a:t>How well did this support work for this student?</a:t>
          </a:r>
        </a:p>
      </dsp:txBody>
      <dsp:txXfrm>
        <a:off x="6938720" y="998728"/>
        <a:ext cx="2078156" cy="3522771"/>
      </dsp:txXfrm>
    </dsp:sp>
    <dsp:sp modelId="{0CB931B7-2913-4993-B72C-B4B09AC3EC12}">
      <dsp:nvSpPr>
        <dsp:cNvPr id="0" name=""/>
        <dsp:cNvSpPr/>
      </dsp:nvSpPr>
      <dsp:spPr>
        <a:xfrm>
          <a:off x="6636638" y="14304"/>
          <a:ext cx="2380238" cy="952096"/>
        </a:xfrm>
        <a:prstGeom prst="rect">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066800">
            <a:lnSpc>
              <a:spcPct val="90000"/>
            </a:lnSpc>
            <a:spcBef>
              <a:spcPct val="0"/>
            </a:spcBef>
            <a:spcAft>
              <a:spcPct val="35000"/>
            </a:spcAft>
            <a:buNone/>
          </a:pPr>
          <a:r>
            <a:rPr lang="en-US" sz="2400" kern="1200"/>
            <a:t>Student Outcomes</a:t>
          </a:r>
        </a:p>
      </dsp:txBody>
      <dsp:txXfrm>
        <a:off x="6636638" y="14304"/>
        <a:ext cx="2380238" cy="952096"/>
      </dsp:txXfrm>
    </dsp:sp>
    <dsp:sp modelId="{B97DAC85-4698-4EF8-B243-22AE730CF5F9}">
      <dsp:nvSpPr>
        <dsp:cNvPr id="0" name=""/>
        <dsp:cNvSpPr/>
      </dsp:nvSpPr>
      <dsp:spPr>
        <a:xfrm>
          <a:off x="4257928" y="1007629"/>
          <a:ext cx="2380238" cy="3336406"/>
        </a:xfrm>
        <a:prstGeom prst="wedgeRectCallout">
          <a:avLst>
            <a:gd name="adj1" fmla="val 62500"/>
            <a:gd name="adj2" fmla="val 20830"/>
          </a:avLst>
        </a:prstGeom>
        <a:solidFill>
          <a:schemeClr val="accent5">
            <a:tint val="50000"/>
            <a:hueOff val="10535"/>
            <a:satOff val="-501"/>
            <a:lumOff val="75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76200" tIns="76200" rIns="76200" bIns="76200" numCol="1" spcCol="1270" anchor="t" anchorCtr="0">
          <a:noAutofit/>
        </a:bodyPr>
        <a:lstStyle/>
        <a:p>
          <a:pPr marL="0" lvl="0" indent="0" algn="r" defTabSz="1066800">
            <a:lnSpc>
              <a:spcPct val="100000"/>
            </a:lnSpc>
            <a:spcBef>
              <a:spcPct val="0"/>
            </a:spcBef>
            <a:spcAft>
              <a:spcPts val="0"/>
            </a:spcAft>
            <a:buNone/>
          </a:pPr>
          <a:r>
            <a:rPr lang="en-US" sz="2400" kern="1200"/>
            <a:t>What do stakeholders think about the goals, procedures, and outcomes?</a:t>
          </a:r>
        </a:p>
      </dsp:txBody>
      <dsp:txXfrm>
        <a:off x="4560010" y="1007629"/>
        <a:ext cx="2078156" cy="3336406"/>
      </dsp:txXfrm>
    </dsp:sp>
    <dsp:sp modelId="{1DDE1ACC-5448-4E67-AD04-7EC81D10806C}">
      <dsp:nvSpPr>
        <dsp:cNvPr id="0" name=""/>
        <dsp:cNvSpPr/>
      </dsp:nvSpPr>
      <dsp:spPr>
        <a:xfrm>
          <a:off x="4257928" y="110525"/>
          <a:ext cx="2380238" cy="856888"/>
        </a:xfrm>
        <a:prstGeom prst="rect">
          <a:avLst/>
        </a:prstGeom>
        <a:solidFill>
          <a:schemeClr val="accent5">
            <a:shade val="80000"/>
            <a:hueOff val="179294"/>
            <a:satOff val="-15470"/>
            <a:lumOff val="1809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066800">
            <a:lnSpc>
              <a:spcPct val="90000"/>
            </a:lnSpc>
            <a:spcBef>
              <a:spcPct val="0"/>
            </a:spcBef>
            <a:spcAft>
              <a:spcPct val="35000"/>
            </a:spcAft>
            <a:buNone/>
          </a:pPr>
          <a:r>
            <a:rPr lang="en-US" sz="2400" kern="1200"/>
            <a:t>Social Validity</a:t>
          </a:r>
        </a:p>
      </dsp:txBody>
      <dsp:txXfrm>
        <a:off x="4257928" y="110525"/>
        <a:ext cx="2380238" cy="856888"/>
      </dsp:txXfrm>
    </dsp:sp>
    <dsp:sp modelId="{4F12341F-7109-47E8-861E-AC535665D77A}">
      <dsp:nvSpPr>
        <dsp:cNvPr id="0" name=""/>
        <dsp:cNvSpPr/>
      </dsp:nvSpPr>
      <dsp:spPr>
        <a:xfrm>
          <a:off x="1874630" y="999682"/>
          <a:ext cx="2380238" cy="3201410"/>
        </a:xfrm>
        <a:prstGeom prst="wedgeRectCallout">
          <a:avLst>
            <a:gd name="adj1" fmla="val 62500"/>
            <a:gd name="adj2" fmla="val 20830"/>
          </a:avLst>
        </a:prstGeom>
        <a:solidFill>
          <a:schemeClr val="accent5">
            <a:tint val="50000"/>
            <a:hueOff val="21071"/>
            <a:satOff val="-1001"/>
            <a:lumOff val="1511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76200" tIns="76200" rIns="76200" bIns="76200" numCol="1" spcCol="1270" anchor="t" anchorCtr="0">
          <a:noAutofit/>
        </a:bodyPr>
        <a:lstStyle/>
        <a:p>
          <a:pPr marL="0" lvl="0" indent="0" algn="r" defTabSz="1066800">
            <a:lnSpc>
              <a:spcPct val="100000"/>
            </a:lnSpc>
            <a:spcBef>
              <a:spcPct val="0"/>
            </a:spcBef>
            <a:spcAft>
              <a:spcPts val="0"/>
            </a:spcAft>
            <a:buNone/>
          </a:pPr>
          <a:r>
            <a:rPr lang="en-US" sz="2400" kern="1200"/>
            <a:t>Is it happening?</a:t>
          </a:r>
        </a:p>
      </dsp:txBody>
      <dsp:txXfrm>
        <a:off x="2176713" y="999682"/>
        <a:ext cx="2078156" cy="3201410"/>
      </dsp:txXfrm>
    </dsp:sp>
    <dsp:sp modelId="{203A2E34-2038-48AE-BF22-F23376063780}">
      <dsp:nvSpPr>
        <dsp:cNvPr id="0" name=""/>
        <dsp:cNvSpPr/>
      </dsp:nvSpPr>
      <dsp:spPr>
        <a:xfrm>
          <a:off x="1874630" y="204357"/>
          <a:ext cx="2380238" cy="761676"/>
        </a:xfrm>
        <a:prstGeom prst="rect">
          <a:avLst/>
        </a:prstGeom>
        <a:solidFill>
          <a:srgbClr val="BFBFBF"/>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00000"/>
              </a:solidFill>
            </a:rPr>
            <a:t>Treatment</a:t>
          </a:r>
          <a:r>
            <a:rPr lang="en-US" sz="2400" kern="1200"/>
            <a:t> </a:t>
          </a:r>
          <a:r>
            <a:rPr lang="en-US" sz="2400" kern="1200">
              <a:solidFill>
                <a:srgbClr val="000000"/>
              </a:solidFill>
            </a:rPr>
            <a:t>Integrity</a:t>
          </a:r>
        </a:p>
      </dsp:txBody>
      <dsp:txXfrm>
        <a:off x="1874630" y="204357"/>
        <a:ext cx="2380238" cy="761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040925" y="272133"/>
          <a:ext cx="919895" cy="1510342"/>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r="78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102"/>
          <a:ext cx="978612" cy="4535427"/>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pitchFamily="34" charset="0"/>
              <a:ea typeface="+mn-ea"/>
              <a:cs typeface="Calibri" panose="020F0502020204030204" pitchFamily="34" charset="0"/>
            </a:rPr>
            <a:t>SESSION 1</a:t>
          </a:r>
        </a:p>
      </dsp:txBody>
      <dsp:txXfrm>
        <a:off x="2048200" y="1842936"/>
        <a:ext cx="921286" cy="1756845"/>
      </dsp:txXfrm>
    </dsp:sp>
    <dsp:sp modelId="{0304F202-A9F3-479D-BEB1-3ABB9CCAFAF9}">
      <dsp:nvSpPr>
        <dsp:cNvPr id="0" name=""/>
        <dsp:cNvSpPr/>
      </dsp:nvSpPr>
      <dsp:spPr>
        <a:xfrm>
          <a:off x="2048896" y="272167"/>
          <a:ext cx="919895" cy="1510342"/>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272133"/>
          <a:ext cx="919895" cy="1510342"/>
        </a:xfrm>
        <a:prstGeom prst="ellipse">
          <a:avLst/>
        </a:prstGeom>
        <a:blipFill dpi="0" rotWithShape="1">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E4A06-63C4-CF4F-B96C-059CF8F1AE13}">
      <dsp:nvSpPr>
        <dsp:cNvPr id="0" name=""/>
        <dsp:cNvSpPr/>
      </dsp:nvSpPr>
      <dsp:spPr>
        <a:xfrm rot="5400000">
          <a:off x="4256705" y="-2780265"/>
          <a:ext cx="523568" cy="621580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a:t>Evaluate current rates of general and behavior specific praise.</a:t>
          </a:r>
        </a:p>
      </dsp:txBody>
      <dsp:txXfrm rot="-5400000">
        <a:off x="1410586" y="91412"/>
        <a:ext cx="6190249" cy="472452"/>
      </dsp:txXfrm>
    </dsp:sp>
    <dsp:sp modelId="{625085D1-448E-654F-8CE2-E5FFBAB0CE65}">
      <dsp:nvSpPr>
        <dsp:cNvPr id="0" name=""/>
        <dsp:cNvSpPr/>
      </dsp:nvSpPr>
      <dsp:spPr>
        <a:xfrm>
          <a:off x="677" y="408"/>
          <a:ext cx="1409907" cy="654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Step 1</a:t>
          </a:r>
        </a:p>
      </dsp:txBody>
      <dsp:txXfrm>
        <a:off x="32625" y="32356"/>
        <a:ext cx="1346011" cy="590564"/>
      </dsp:txXfrm>
    </dsp:sp>
    <dsp:sp modelId="{7DFD0E49-D476-CE41-8B3A-FE2B6EA1F0FE}">
      <dsp:nvSpPr>
        <dsp:cNvPr id="0" name=""/>
        <dsp:cNvSpPr/>
      </dsp:nvSpPr>
      <dsp:spPr>
        <a:xfrm rot="5400000">
          <a:off x="4256705" y="-2093082"/>
          <a:ext cx="523568" cy="621580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a:t>Identify behaviors to reinforce.</a:t>
          </a:r>
        </a:p>
      </dsp:txBody>
      <dsp:txXfrm rot="-5400000">
        <a:off x="1410586" y="778595"/>
        <a:ext cx="6190249" cy="472452"/>
      </dsp:txXfrm>
    </dsp:sp>
    <dsp:sp modelId="{4A12066A-74C5-264E-87C8-624216F15F86}">
      <dsp:nvSpPr>
        <dsp:cNvPr id="0" name=""/>
        <dsp:cNvSpPr/>
      </dsp:nvSpPr>
      <dsp:spPr>
        <a:xfrm>
          <a:off x="677" y="687591"/>
          <a:ext cx="1409907" cy="654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Step 2</a:t>
          </a:r>
        </a:p>
      </dsp:txBody>
      <dsp:txXfrm>
        <a:off x="32625" y="719539"/>
        <a:ext cx="1346011" cy="590564"/>
      </dsp:txXfrm>
    </dsp:sp>
    <dsp:sp modelId="{49F17047-6702-8949-98E8-D80A32F3B651}">
      <dsp:nvSpPr>
        <dsp:cNvPr id="0" name=""/>
        <dsp:cNvSpPr/>
      </dsp:nvSpPr>
      <dsp:spPr>
        <a:xfrm rot="5400000">
          <a:off x="4256705" y="-1405899"/>
          <a:ext cx="523568" cy="621580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a:t>Practice delivery of behavior specific praise.</a:t>
          </a:r>
        </a:p>
      </dsp:txBody>
      <dsp:txXfrm rot="-5400000">
        <a:off x="1410586" y="1465778"/>
        <a:ext cx="6190249" cy="472452"/>
      </dsp:txXfrm>
    </dsp:sp>
    <dsp:sp modelId="{3A9A5A31-79B5-D640-8908-0D7826947CE4}">
      <dsp:nvSpPr>
        <dsp:cNvPr id="0" name=""/>
        <dsp:cNvSpPr/>
      </dsp:nvSpPr>
      <dsp:spPr>
        <a:xfrm>
          <a:off x="677" y="1374774"/>
          <a:ext cx="1409907" cy="654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Step 3</a:t>
          </a:r>
        </a:p>
      </dsp:txBody>
      <dsp:txXfrm>
        <a:off x="32625" y="1406722"/>
        <a:ext cx="1346011" cy="590564"/>
      </dsp:txXfrm>
    </dsp:sp>
    <dsp:sp modelId="{C322E904-D825-2C41-89B2-1884A1A5A992}">
      <dsp:nvSpPr>
        <dsp:cNvPr id="0" name=""/>
        <dsp:cNvSpPr/>
      </dsp:nvSpPr>
      <dsp:spPr>
        <a:xfrm rot="5400000">
          <a:off x="4257383" y="-718800"/>
          <a:ext cx="523568" cy="621580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a:t>Observe student behavior.</a:t>
          </a:r>
        </a:p>
      </dsp:txBody>
      <dsp:txXfrm rot="-5400000">
        <a:off x="1411264" y="2152877"/>
        <a:ext cx="6190249" cy="472452"/>
      </dsp:txXfrm>
    </dsp:sp>
    <dsp:sp modelId="{AED4D87D-B09C-E043-9275-302651E6F1C9}">
      <dsp:nvSpPr>
        <dsp:cNvPr id="0" name=""/>
        <dsp:cNvSpPr/>
      </dsp:nvSpPr>
      <dsp:spPr>
        <a:xfrm>
          <a:off x="677" y="2061957"/>
          <a:ext cx="1409907" cy="654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Step 4</a:t>
          </a:r>
        </a:p>
      </dsp:txBody>
      <dsp:txXfrm>
        <a:off x="32625" y="2093905"/>
        <a:ext cx="1346011" cy="590564"/>
      </dsp:txXfrm>
    </dsp:sp>
    <dsp:sp modelId="{E0057FF1-9E32-D340-BFDA-10D61D2586BE}">
      <dsp:nvSpPr>
        <dsp:cNvPr id="0" name=""/>
        <dsp:cNvSpPr/>
      </dsp:nvSpPr>
      <dsp:spPr>
        <a:xfrm rot="5400000">
          <a:off x="4256705" y="-31533"/>
          <a:ext cx="523568" cy="621580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a:t>Provide behavior specific praise.</a:t>
          </a:r>
        </a:p>
      </dsp:txBody>
      <dsp:txXfrm rot="-5400000">
        <a:off x="1410586" y="2840144"/>
        <a:ext cx="6190249" cy="472452"/>
      </dsp:txXfrm>
    </dsp:sp>
    <dsp:sp modelId="{56B72825-C125-7340-9771-C7FDB1DF22FE}">
      <dsp:nvSpPr>
        <dsp:cNvPr id="0" name=""/>
        <dsp:cNvSpPr/>
      </dsp:nvSpPr>
      <dsp:spPr>
        <a:xfrm>
          <a:off x="677" y="2749140"/>
          <a:ext cx="1409907" cy="654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Step 5</a:t>
          </a:r>
        </a:p>
      </dsp:txBody>
      <dsp:txXfrm>
        <a:off x="32625" y="2781088"/>
        <a:ext cx="1346011" cy="590564"/>
      </dsp:txXfrm>
    </dsp:sp>
    <dsp:sp modelId="{089EC3FA-8672-9D47-B6AA-034981C605BF}">
      <dsp:nvSpPr>
        <dsp:cNvPr id="0" name=""/>
        <dsp:cNvSpPr/>
      </dsp:nvSpPr>
      <dsp:spPr>
        <a:xfrm rot="5400000">
          <a:off x="4263207" y="662144"/>
          <a:ext cx="523568" cy="6204159"/>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a:t>Monitor the behavior specific praise delivery.</a:t>
          </a:r>
        </a:p>
      </dsp:txBody>
      <dsp:txXfrm rot="-5400000">
        <a:off x="1422912" y="3527997"/>
        <a:ext cx="6178601" cy="472452"/>
      </dsp:txXfrm>
    </dsp:sp>
    <dsp:sp modelId="{D363A255-AAEC-CD41-98F0-C3938A0F1A3A}">
      <dsp:nvSpPr>
        <dsp:cNvPr id="0" name=""/>
        <dsp:cNvSpPr/>
      </dsp:nvSpPr>
      <dsp:spPr>
        <a:xfrm>
          <a:off x="677" y="3436323"/>
          <a:ext cx="1416384" cy="654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Step 6</a:t>
          </a:r>
        </a:p>
      </dsp:txBody>
      <dsp:txXfrm>
        <a:off x="32625" y="3468271"/>
        <a:ext cx="1352488" cy="590564"/>
      </dsp:txXfrm>
    </dsp:sp>
    <dsp:sp modelId="{EB9BCB14-7487-4A37-85A0-6771BBA5B170}">
      <dsp:nvSpPr>
        <dsp:cNvPr id="0" name=""/>
        <dsp:cNvSpPr/>
      </dsp:nvSpPr>
      <dsp:spPr>
        <a:xfrm rot="5400000">
          <a:off x="4243524" y="1335157"/>
          <a:ext cx="523568" cy="623115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Tx/>
            <a:buNone/>
          </a:pPr>
          <a:r>
            <a:rPr lang="en-US" sz="1700" kern="1200"/>
            <a:t>Seek student input.                  </a:t>
          </a:r>
          <a:endParaRPr lang="en-US" sz="1700" b="1" kern="1200"/>
        </a:p>
      </dsp:txBody>
      <dsp:txXfrm rot="-5400000">
        <a:off x="1389730" y="4214509"/>
        <a:ext cx="6205599" cy="472452"/>
      </dsp:txXfrm>
    </dsp:sp>
    <dsp:sp modelId="{24A76E8E-5C53-4881-835C-C4C136A17002}">
      <dsp:nvSpPr>
        <dsp:cNvPr id="0" name=""/>
        <dsp:cNvSpPr/>
      </dsp:nvSpPr>
      <dsp:spPr>
        <a:xfrm>
          <a:off x="0" y="4123914"/>
          <a:ext cx="1389051" cy="654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Step 7</a:t>
          </a:r>
        </a:p>
      </dsp:txBody>
      <dsp:txXfrm>
        <a:off x="31948" y="4155862"/>
        <a:ext cx="1325155" cy="59056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11/12/2025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17</a:t>
            </a:fld>
            <a:endParaRPr lang="en-US"/>
          </a:p>
        </p:txBody>
      </p:sp>
    </p:spTree>
    <p:extLst>
      <p:ext uri="{BB962C8B-B14F-4D97-AF65-F5344CB8AC3E}">
        <p14:creationId xmlns:p14="http://schemas.microsoft.com/office/powerpoint/2010/main" val="1484455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Ci3T in place, here’s where it is in your manual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944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02:45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050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it is a stand alone, here’s what it might look like in your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052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1DE14-9FFC-1F6F-B8C5-82ED875F2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52BD6-250B-22C9-D9EF-ED569AC1D1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64206-43F9-E4D5-A3BF-01FDA0CB619E}"/>
              </a:ext>
            </a:extLst>
          </p:cNvPr>
          <p:cNvSpPr>
            <a:spLocks noGrp="1"/>
          </p:cNvSpPr>
          <p:nvPr>
            <p:ph type="body" idx="1"/>
          </p:nvPr>
        </p:nvSpPr>
        <p:spPr/>
        <p:txBody>
          <a:bodyPr/>
          <a:lstStyle/>
          <a:p>
            <a:r>
              <a:rPr lang="en-US"/>
              <a:t>If it is a stand alone, here’s what it might look like in your grid</a:t>
            </a:r>
          </a:p>
        </p:txBody>
      </p:sp>
      <p:sp>
        <p:nvSpPr>
          <p:cNvPr id="4" name="Slide Number Placeholder 3">
            <a:extLst>
              <a:ext uri="{FF2B5EF4-FFF2-40B4-BE49-F238E27FC236}">
                <a16:creationId xmlns:a16="http://schemas.microsoft.com/office/drawing/2014/main" id="{3041760F-21EB-18F7-3633-D7522FCE7E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277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766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Empowering teachers to use LIS; here’s a few ways you can do that. “experts—who are the people who are already crushing active supervision? How can we use them as a model?”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458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09CD-F540-751D-63DC-7D967B029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EDE40-6AC4-F268-BA63-ACCADF30D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D375D-2FA8-48E8-2360-9BEF084EBCA7}"/>
              </a:ext>
            </a:extLst>
          </p:cNvPr>
          <p:cNvSpPr>
            <a:spLocks noGrp="1"/>
          </p:cNvSpPr>
          <p:nvPr>
            <p:ph type="body" idx="1"/>
          </p:nvPr>
        </p:nvSpPr>
        <p:spPr/>
        <p:txBody>
          <a:bodyPr/>
          <a:lstStyle/>
          <a:p>
            <a:endParaRPr lang="en-US" sz="1200"/>
          </a:p>
        </p:txBody>
      </p:sp>
      <p:sp>
        <p:nvSpPr>
          <p:cNvPr id="4" name="Slide Number Placeholder 3">
            <a:extLst>
              <a:ext uri="{FF2B5EF4-FFF2-40B4-BE49-F238E27FC236}">
                <a16:creationId xmlns:a16="http://schemas.microsoft.com/office/drawing/2014/main" id="{BA290CD9-3BDB-DF5B-D5B2-B95132CDE3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776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2:59</a:t>
            </a:r>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2696864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625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510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698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further support our understanding of BSP lets look at an infographic show examples and non examples.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999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begin with non-examples  </a:t>
            </a:r>
            <a:r>
              <a:rPr lang="en-US" err="1"/>
              <a:t>Non-examples</a:t>
            </a:r>
            <a:r>
              <a:rPr lang="en-US"/>
              <a:t> tend to be general expressions of praise such as great job, great, way to go, I’m so proud of you that may be timely and encouraging but are missing the specific action that the praise is being given for. </a:t>
            </a:r>
          </a:p>
          <a:p>
            <a:r>
              <a:rPr lang="en-US"/>
              <a:t>Other non-examples include statements of the behavior that do not include the praise.  Comments such as you turned in your homework, you got on task.  In some cases the </a:t>
            </a:r>
            <a:r>
              <a:rPr lang="en-US" err="1"/>
              <a:t>reciepent</a:t>
            </a:r>
            <a:r>
              <a:rPr lang="en-US"/>
              <a:t> may feel the praise component based on your use of voice tone or body language, but best practice is to use a complete praise statement such as, Great job turning in your homework. </a:t>
            </a:r>
          </a:p>
          <a:p>
            <a:endParaRPr lang="en-US"/>
          </a:p>
          <a:p>
            <a:r>
              <a:rPr lang="en-US"/>
              <a:t>Praise statements can be given for academic and non academic behavior.  This is part of what makes this strategy so effective is that you can use it to support each student based on their unique needs to further engage with skills in specific domains. You can also use it depending on the feel of your room.  For example during a particularly hard math lesson you may increase your praise for persistence or when introducing a new transition activity you may increase your use of praise provided to students following the new routine or those who began the new routine but need additional support to complete the routine.  </a:t>
            </a:r>
          </a:p>
          <a:p>
            <a:endParaRPr lang="en-US"/>
          </a:p>
          <a:p>
            <a:r>
              <a:rPr lang="en-US"/>
              <a:t>Praise can be given for demonstration of a complete behavior, a step in a sequence or an approximation.  You decide based on what the individual may need.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222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nonacademic examples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16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accent4"/>
              </a:solidFill>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322B-9F77-ED40-B088-AC485BE2149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909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646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61</a:t>
            </a:fld>
            <a:endParaRPr lang="en-US"/>
          </a:p>
        </p:txBody>
      </p:sp>
    </p:spTree>
    <p:extLst>
      <p:ext uri="{BB962C8B-B14F-4D97-AF65-F5344CB8AC3E}">
        <p14:creationId xmlns:p14="http://schemas.microsoft.com/office/powerpoint/2010/main" val="1092802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918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is to identify (a) what challenging behaviors you are looking to reduce and (b) in which contexts those challenging behaviors are most likely to occur. It is helpful to operationally define the target behaviors so that everyone has a shared understanding of what the challenging behavior looks like.</a:t>
            </a:r>
          </a:p>
          <a:p>
            <a:endParaRPr lang="en-US"/>
          </a:p>
          <a:p>
            <a:r>
              <a:rPr lang="en-US"/>
              <a:t>When considering contexts in which challenging behaviors are most likely to occur, you may think about such factors as time of day (e.g., </a:t>
            </a:r>
            <a:r>
              <a:rPr lang="en-US" i="1"/>
              <a:t>Are students more likely to call out in the morning? Later in the day?</a:t>
            </a:r>
            <a:r>
              <a:rPr lang="en-US"/>
              <a:t>), type of activity (e.g., </a:t>
            </a:r>
            <a:r>
              <a:rPr lang="en-US" i="1"/>
              <a:t>Are students more likely to engage in off-task behavior during small-group activities than during large-group instruction?</a:t>
            </a:r>
            <a:r>
              <a:rPr lang="en-US"/>
              <a:t>), and location (e.g., </a:t>
            </a:r>
            <a:r>
              <a:rPr lang="en-US" i="1"/>
              <a:t>Are students more likely to engage in aggressive behavior on the playground in elementary schools or during lunchtime in secondary schools? In the hallway?</a:t>
            </a:r>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000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940DA-5659-80F0-514D-96B592FB5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3DFBC-D8AA-A823-200C-4415FB5BE0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8F8ECD-3B46-0442-0B56-32BF896F5C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9BBD61-842B-D547-2F4A-633A067748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650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step is to clearly define what appropriate behaviors you expect to see during the context you will target.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082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antecedent adjustments to the context(s) identified in Step 1 to reduce the likelihood of challenging behaviors occurring and set the stage for the desired behavior to occur.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479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explaining what each expected behavior entails, it can be helpful for the classroom teacher to model what the behavior looks like. Students can then practice carrying out the expected behavior within a role play scenario. For example, a classroom teacher may take their students out into the hallway to practice what it looks like to be respectful when walking to the library (e.g., quiet voices, hands and feet to self, walking in a line on the right side of the hall).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072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students practice engaging in the expected behavior, it is important that they receive feedback on their performance. When students are engaging in the expected behavior accurately, the classroom teacher should provide behavior-specific praise to acknowledge this. </a:t>
            </a:r>
          </a:p>
          <a:p>
            <a:endParaRPr lang="en-US"/>
          </a:p>
          <a:p>
            <a:r>
              <a:rPr lang="en-US"/>
              <a:t>It is also important during this training phase to provide students with “strong reinforcement.” In other words, we want to provide reinforcement (e.g., behavior-specific praise) at a higher rate or of a higher quality (e.g., providing tickets in addition to behavior-specific praise) than is typical in that setting. The goal in doing this is to ensure that students receive a greater level of reinforcement for engaging in the expected behavior than they previously did for engaging in the challenging behavior.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943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we hope that the precorrection will be effective in pre-empting challenging behaviors for all students in the classroom, we know that some students will need something more. It is therefore important to come up with a proactive plan for how to prompt those students who do not respond to the general precorrection.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515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implementing any strategy or intervention, it will be important to determine how well it is working. In this case, it will be important to develop a plan that is practical for the teacher or other adult to use to determine what people think about proposed plan (social validity), if the plan is put in place as planned (treatment integrity), and how well it is working (e.g., maximizing student engagement and/or decreasing disruption).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810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915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you have had a chance to implement precorrection a few times, it can be helpful to solicit feedback from students regarding what they thought of the strategy.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893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the resources we’ve used in this presentation so far, the module also features:</a:t>
            </a:r>
          </a:p>
          <a:p>
            <a:pPr marL="171450" indent="-171450">
              <a:buFont typeface="Arial" panose="020B0604020202020204" pitchFamily="34" charset="0"/>
              <a:buChar char="•"/>
            </a:pPr>
            <a:r>
              <a:rPr lang="en-US"/>
              <a:t>Infographics</a:t>
            </a:r>
          </a:p>
          <a:p>
            <a:pPr marL="171450" indent="-171450">
              <a:buFont typeface="Arial" panose="020B0604020202020204" pitchFamily="34" charset="0"/>
              <a:buChar char="•"/>
            </a:pPr>
            <a:r>
              <a:rPr lang="en-US"/>
              <a:t>Family resources</a:t>
            </a:r>
          </a:p>
          <a:p>
            <a:pPr marL="171450" indent="-171450">
              <a:buFont typeface="Arial" panose="020B0604020202020204" pitchFamily="34" charset="0"/>
              <a:buChar char="•"/>
            </a:pPr>
            <a:r>
              <a:rPr lang="en-US"/>
              <a:t>Videos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911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85ED2-5929-EEF2-C4AB-B076A9D13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78FFB-7175-981E-A9A5-5A48E0CE2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278F1-C673-5136-A6BA-1C5F7B7B2772}"/>
              </a:ext>
            </a:extLst>
          </p:cNvPr>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a:extLst>
              <a:ext uri="{FF2B5EF4-FFF2-40B4-BE49-F238E27FC236}">
                <a16:creationId xmlns:a16="http://schemas.microsoft.com/office/drawing/2014/main" id="{BDF39013-EBFD-0C8B-2446-0F77AE3713B3}"/>
              </a:ext>
            </a:extLst>
          </p:cNvPr>
          <p:cNvSpPr>
            <a:spLocks noGrp="1"/>
          </p:cNvSpPr>
          <p:nvPr>
            <p:ph type="sldNum" sz="quarter" idx="5"/>
          </p:nvPr>
        </p:nvSpPr>
        <p:spPr/>
        <p:txBody>
          <a:bodyPr/>
          <a:lstStyle/>
          <a:p>
            <a:fld id="{58D11C9F-81FA-4052-9B37-1EF4A4EF7E85}" type="slidenum">
              <a:rPr lang="en-US" smtClean="0"/>
              <a:t>81</a:t>
            </a:fld>
            <a:endParaRPr lang="en-US"/>
          </a:p>
        </p:txBody>
      </p:sp>
    </p:spTree>
    <p:extLst>
      <p:ext uri="{BB962C8B-B14F-4D97-AF65-F5344CB8AC3E}">
        <p14:creationId xmlns:p14="http://schemas.microsoft.com/office/powerpoint/2010/main" val="1369591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82</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3641534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Works Clearing House Practice Guide – Teacher-Delivered Behavioral Interventions in Grades K-5- https://ies.ed.gov/ncee/wwc/PracticeGuide/31 </a:t>
            </a:r>
          </a:p>
          <a:p>
            <a:endParaRPr lang="en-US"/>
          </a:p>
          <a:p>
            <a:r>
              <a:rPr lang="en-US"/>
              <a:t>Notice similar strategies and connections. In this presentation, we will situate these low-intensity strategies withing Ci3T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39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3" Type="http://schemas.openxmlformats.org/officeDocument/2006/relationships/image" Target="../media/image34.svg"/><Relationship Id="rId18" Type="http://schemas.openxmlformats.org/officeDocument/2006/relationships/image" Target="../media/image39.png"/><Relationship Id="rId26" Type="http://schemas.openxmlformats.org/officeDocument/2006/relationships/image" Target="../media/image47.svg"/><Relationship Id="rId3" Type="http://schemas.openxmlformats.org/officeDocument/2006/relationships/image" Target="../media/image24.svg"/><Relationship Id="rId21" Type="http://schemas.openxmlformats.org/officeDocument/2006/relationships/image" Target="../media/image42.png"/><Relationship Id="rId34" Type="http://schemas.microsoft.com/office/2007/relationships/hdphoto" Target="../media/hdphoto1.wdp"/><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emf"/><Relationship Id="rId25" Type="http://schemas.openxmlformats.org/officeDocument/2006/relationships/image" Target="../media/image46.png"/><Relationship Id="rId33" Type="http://schemas.openxmlformats.org/officeDocument/2006/relationships/image" Target="../media/image54.png"/><Relationship Id="rId2" Type="http://schemas.openxmlformats.org/officeDocument/2006/relationships/image" Target="../media/image23.png"/><Relationship Id="rId16" Type="http://schemas.openxmlformats.org/officeDocument/2006/relationships/image" Target="../media/image37.emf"/><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32.svg"/><Relationship Id="rId24" Type="http://schemas.openxmlformats.org/officeDocument/2006/relationships/image" Target="../media/image45.jpeg"/><Relationship Id="rId32" Type="http://schemas.openxmlformats.org/officeDocument/2006/relationships/image" Target="../media/image53.jpeg"/><Relationship Id="rId5" Type="http://schemas.openxmlformats.org/officeDocument/2006/relationships/image" Target="../media/image26.svg"/><Relationship Id="rId15" Type="http://schemas.openxmlformats.org/officeDocument/2006/relationships/image" Target="../media/image36.svg"/><Relationship Id="rId23" Type="http://schemas.openxmlformats.org/officeDocument/2006/relationships/image" Target="../media/image44.jpeg"/><Relationship Id="rId28" Type="http://schemas.openxmlformats.org/officeDocument/2006/relationships/image" Target="../media/image49.emf"/><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jpe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 Id="rId22" Type="http://schemas.openxmlformats.org/officeDocument/2006/relationships/image" Target="../media/image43.jpeg"/><Relationship Id="rId27" Type="http://schemas.openxmlformats.org/officeDocument/2006/relationships/image" Target="../media/image48.jpeg"/><Relationship Id="rId30" Type="http://schemas.openxmlformats.org/officeDocument/2006/relationships/image" Target="../media/image51.png"/><Relationship Id="rId8" Type="http://schemas.openxmlformats.org/officeDocument/2006/relationships/image" Target="../media/image29.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4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8.png"/><Relationship Id="rId3" Type="http://schemas.openxmlformats.org/officeDocument/2006/relationships/image" Target="../media/image68.sv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Master" Target="../slideMasters/slideMaster2.xml"/><Relationship Id="rId6" Type="http://schemas.openxmlformats.org/officeDocument/2006/relationships/image" Target="../media/image71.emf"/><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77.png"/><Relationship Id="rId18" Type="http://schemas.openxmlformats.org/officeDocument/2006/relationships/image" Target="../media/image91.png"/><Relationship Id="rId3" Type="http://schemas.openxmlformats.org/officeDocument/2006/relationships/image" Target="../media/image82.png"/><Relationship Id="rId7" Type="http://schemas.openxmlformats.org/officeDocument/2006/relationships/image" Target="../media/image83.png"/><Relationship Id="rId12" Type="http://schemas.openxmlformats.org/officeDocument/2006/relationships/image" Target="../media/image86.png"/><Relationship Id="rId17" Type="http://schemas.openxmlformats.org/officeDocument/2006/relationships/image" Target="../media/image90.png"/><Relationship Id="rId2" Type="http://schemas.openxmlformats.org/officeDocument/2006/relationships/image" Target="../media/image81.png"/><Relationship Id="rId16" Type="http://schemas.openxmlformats.org/officeDocument/2006/relationships/image" Target="../media/image89.png"/><Relationship Id="rId1" Type="http://schemas.openxmlformats.org/officeDocument/2006/relationships/slideMaster" Target="../slideMasters/slideMaster2.xml"/><Relationship Id="rId6" Type="http://schemas.openxmlformats.org/officeDocument/2006/relationships/image" Target="../media/image73.svg"/><Relationship Id="rId11" Type="http://schemas.openxmlformats.org/officeDocument/2006/relationships/image" Target="../media/image68.svg"/><Relationship Id="rId5" Type="http://schemas.openxmlformats.org/officeDocument/2006/relationships/image" Target="../media/image72.png"/><Relationship Id="rId15" Type="http://schemas.openxmlformats.org/officeDocument/2006/relationships/image" Target="../media/image88.png"/><Relationship Id="rId10" Type="http://schemas.openxmlformats.org/officeDocument/2006/relationships/image" Target="../media/image67.png"/><Relationship Id="rId19" Type="http://schemas.openxmlformats.org/officeDocument/2006/relationships/image" Target="../media/image92.png"/><Relationship Id="rId4" Type="http://schemas.openxmlformats.org/officeDocument/2006/relationships/image" Target="../media/image71.emf"/><Relationship Id="rId9" Type="http://schemas.openxmlformats.org/officeDocument/2006/relationships/image" Target="../media/image85.png"/><Relationship Id="rId14" Type="http://schemas.openxmlformats.org/officeDocument/2006/relationships/image" Target="../media/image87.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94.png"/><Relationship Id="rId3" Type="http://schemas.openxmlformats.org/officeDocument/2006/relationships/image" Target="../media/image67.png"/><Relationship Id="rId7" Type="http://schemas.openxmlformats.org/officeDocument/2006/relationships/image" Target="../media/image71.emf"/><Relationship Id="rId12" Type="http://schemas.openxmlformats.org/officeDocument/2006/relationships/image" Target="../media/image78.png"/><Relationship Id="rId2" Type="http://schemas.openxmlformats.org/officeDocument/2006/relationships/image" Target="../media/image93.png"/><Relationship Id="rId1" Type="http://schemas.openxmlformats.org/officeDocument/2006/relationships/slideMaster" Target="../slideMasters/slideMaster2.xml"/><Relationship Id="rId6" Type="http://schemas.openxmlformats.org/officeDocument/2006/relationships/image" Target="../media/image70.png"/><Relationship Id="rId11" Type="http://schemas.openxmlformats.org/officeDocument/2006/relationships/image" Target="../media/image77.png"/><Relationship Id="rId5" Type="http://schemas.openxmlformats.org/officeDocument/2006/relationships/image" Target="../media/image69.png"/><Relationship Id="rId15" Type="http://schemas.openxmlformats.org/officeDocument/2006/relationships/image" Target="../media/image96.png"/><Relationship Id="rId10" Type="http://schemas.openxmlformats.org/officeDocument/2006/relationships/image" Target="../media/image74.png"/><Relationship Id="rId4" Type="http://schemas.openxmlformats.org/officeDocument/2006/relationships/image" Target="../media/image68.svg"/><Relationship Id="rId9" Type="http://schemas.openxmlformats.org/officeDocument/2006/relationships/image" Target="../media/image73.svg"/><Relationship Id="rId14" Type="http://schemas.openxmlformats.org/officeDocument/2006/relationships/image" Target="../media/image95.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03.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2.png"/><Relationship Id="rId17" Type="http://schemas.openxmlformats.org/officeDocument/2006/relationships/image" Target="../media/image105.png"/><Relationship Id="rId2" Type="http://schemas.openxmlformats.org/officeDocument/2006/relationships/image" Target="../media/image93.png"/><Relationship Id="rId16" Type="http://schemas.openxmlformats.org/officeDocument/2006/relationships/image" Target="../media/image68.svg"/><Relationship Id="rId1" Type="http://schemas.openxmlformats.org/officeDocument/2006/relationships/slideMaster" Target="../slideMasters/slideMaster2.xml"/><Relationship Id="rId6" Type="http://schemas.openxmlformats.org/officeDocument/2006/relationships/image" Target="../media/image100.png"/><Relationship Id="rId11" Type="http://schemas.openxmlformats.org/officeDocument/2006/relationships/image" Target="../media/image73.svg"/><Relationship Id="rId5" Type="http://schemas.openxmlformats.org/officeDocument/2006/relationships/image" Target="../media/image99.png"/><Relationship Id="rId1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98.png"/><Relationship Id="rId9" Type="http://schemas.openxmlformats.org/officeDocument/2006/relationships/image" Target="../media/image71.emf"/><Relationship Id="rId14" Type="http://schemas.openxmlformats.org/officeDocument/2006/relationships/image" Target="../media/image104.sv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68.svg"/><Relationship Id="rId17" Type="http://schemas.openxmlformats.org/officeDocument/2006/relationships/image" Target="../media/image73.svg"/><Relationship Id="rId2" Type="http://schemas.openxmlformats.org/officeDocument/2006/relationships/image" Target="../media/image93.png"/><Relationship Id="rId16" Type="http://schemas.openxmlformats.org/officeDocument/2006/relationships/image" Target="../media/image72.png"/><Relationship Id="rId1" Type="http://schemas.openxmlformats.org/officeDocument/2006/relationships/slideMaster" Target="../slideMasters/slideMaster2.xml"/><Relationship Id="rId6" Type="http://schemas.openxmlformats.org/officeDocument/2006/relationships/image" Target="../media/image100.png"/><Relationship Id="rId11" Type="http://schemas.openxmlformats.org/officeDocument/2006/relationships/image" Target="../media/image67.png"/><Relationship Id="rId5" Type="http://schemas.openxmlformats.org/officeDocument/2006/relationships/image" Target="../media/image99.png"/><Relationship Id="rId15" Type="http://schemas.openxmlformats.org/officeDocument/2006/relationships/image" Target="../media/image71.emf"/><Relationship Id="rId10" Type="http://schemas.openxmlformats.org/officeDocument/2006/relationships/image" Target="../media/image104.sv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82.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Master" Target="../slideMasters/slideMaster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Layouts/_rels/slideLayout7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90BC6AC-0E00-E049-AD53-FF2F2C9DEF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99848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EA4A31EE-B5D9-A641-88B9-DE234CBD9B2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1317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9" name="Picture 8">
            <a:extLst>
              <a:ext uri="{FF2B5EF4-FFF2-40B4-BE49-F238E27FC236}">
                <a16:creationId xmlns:a16="http://schemas.microsoft.com/office/drawing/2014/main" id="{595C48A4-5428-BB4D-B262-742061F9BC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589031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3017264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47183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2300926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72255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3768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2DB449F4-D990-3248-8DF3-76B31B9D093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9097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F944C484-679D-EE42-8547-1C89D449E86F}"/>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089588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492261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76175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006874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24622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P.EN PIs+">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USA map">
            <a:extLst>
              <a:ext uri="{FF2B5EF4-FFF2-40B4-BE49-F238E27FC236}">
                <a16:creationId xmlns:a16="http://schemas.microsoft.com/office/drawing/2014/main" id="{BE505EF7-CB2A-007C-9686-2E4EBD034B1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1830050" cy="6858000"/>
          </a:xfrm>
          <a:prstGeom prst="rect">
            <a:avLst/>
          </a:prstGeom>
        </p:spPr>
      </p:pic>
      <p:pic>
        <p:nvPicPr>
          <p:cNvPr id="3" name="AZ">
            <a:extLst>
              <a:ext uri="{FF2B5EF4-FFF2-40B4-BE49-F238E27FC236}">
                <a16:creationId xmlns:a16="http://schemas.microsoft.com/office/drawing/2014/main" id="{287BB524-B78D-6D92-1547-4F8D6A31675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10259" y="3101937"/>
            <a:ext cx="1818526" cy="2093021"/>
          </a:xfrm>
          <a:prstGeom prst="rect">
            <a:avLst/>
          </a:prstGeom>
        </p:spPr>
      </p:pic>
      <p:pic>
        <p:nvPicPr>
          <p:cNvPr id="4" name="MI">
            <a:extLst>
              <a:ext uri="{FF2B5EF4-FFF2-40B4-BE49-F238E27FC236}">
                <a16:creationId xmlns:a16="http://schemas.microsoft.com/office/drawing/2014/main" id="{415A2EF2-2E66-4A6E-D1CC-8BDC5C3E6B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02076" y="1436528"/>
            <a:ext cx="1033999" cy="1009380"/>
          </a:xfrm>
          <a:prstGeom prst="rect">
            <a:avLst/>
          </a:prstGeom>
        </p:spPr>
      </p:pic>
      <p:pic>
        <p:nvPicPr>
          <p:cNvPr id="5" name="MI2">
            <a:extLst>
              <a:ext uri="{FF2B5EF4-FFF2-40B4-BE49-F238E27FC236}">
                <a16:creationId xmlns:a16="http://schemas.microsoft.com/office/drawing/2014/main" id="{C9C22DB3-72A7-423F-D3E3-76C4045F9AA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617493" y="1023682"/>
            <a:ext cx="1219906" cy="609953"/>
          </a:xfrm>
          <a:prstGeom prst="rect">
            <a:avLst/>
          </a:prstGeom>
        </p:spPr>
      </p:pic>
      <p:pic>
        <p:nvPicPr>
          <p:cNvPr id="6" name="CN">
            <a:extLst>
              <a:ext uri="{FF2B5EF4-FFF2-40B4-BE49-F238E27FC236}">
                <a16:creationId xmlns:a16="http://schemas.microsoft.com/office/drawing/2014/main" id="{EABE28BC-2A02-196D-DC7A-9A2961D6156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35109" y="1865947"/>
            <a:ext cx="601489" cy="587168"/>
          </a:xfrm>
          <a:prstGeom prst="rect">
            <a:avLst/>
          </a:prstGeom>
        </p:spPr>
      </p:pic>
      <p:pic>
        <p:nvPicPr>
          <p:cNvPr id="7" name="MA">
            <a:extLst>
              <a:ext uri="{FF2B5EF4-FFF2-40B4-BE49-F238E27FC236}">
                <a16:creationId xmlns:a16="http://schemas.microsoft.com/office/drawing/2014/main" id="{67B29F03-F4D7-04CD-8C6E-8DFA66A261E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27802" y="1530566"/>
            <a:ext cx="809073" cy="789809"/>
          </a:xfrm>
          <a:prstGeom prst="rect">
            <a:avLst/>
          </a:prstGeom>
        </p:spPr>
      </p:pic>
      <p:pic>
        <p:nvPicPr>
          <p:cNvPr id="8" name="KS blue">
            <a:extLst>
              <a:ext uri="{FF2B5EF4-FFF2-40B4-BE49-F238E27FC236}">
                <a16:creationId xmlns:a16="http://schemas.microsoft.com/office/drawing/2014/main" id="{26A6C0C8-BEC4-62C0-6DAC-15D792588F2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4326" r="1897"/>
          <a:stretch/>
        </p:blipFill>
        <p:spPr>
          <a:xfrm>
            <a:off x="5462546" y="2830002"/>
            <a:ext cx="1576497" cy="1280822"/>
          </a:xfrm>
          <a:prstGeom prst="rect">
            <a:avLst/>
          </a:prstGeom>
        </p:spPr>
      </p:pic>
      <p:pic>
        <p:nvPicPr>
          <p:cNvPr id="9" name="ASU">
            <a:extLst>
              <a:ext uri="{FF2B5EF4-FFF2-40B4-BE49-F238E27FC236}">
                <a16:creationId xmlns:a16="http://schemas.microsoft.com/office/drawing/2014/main" id="{96A42AE2-9CEA-D7F7-AFE3-95D5DE85624B}"/>
              </a:ext>
            </a:extLst>
          </p:cNvPr>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3323558" y="4173434"/>
            <a:ext cx="1065270" cy="454184"/>
          </a:xfrm>
          <a:prstGeom prst="rect">
            <a:avLst/>
          </a:prstGeom>
          <a:noFill/>
          <a:ln>
            <a:noFill/>
          </a:ln>
          <a:effectLst>
            <a:glow rad="12700">
              <a:sysClr val="window" lastClr="FFFFFF"/>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
            <a:extLst>
              <a:ext uri="{FF2B5EF4-FFF2-40B4-BE49-F238E27FC236}">
                <a16:creationId xmlns:a16="http://schemas.microsoft.com/office/drawing/2014/main" id="{AE0C04F5-35F6-F8CF-8F98-B7EAF10D617E}"/>
              </a:ext>
            </a:extLst>
          </p:cNvPr>
          <p:cNvPicPr>
            <a:picLocks noChangeAspect="1" noChangeArrowheads="1"/>
          </p:cNvPicPr>
          <p:nvPr userDrawn="1"/>
        </p:nvPicPr>
        <p:blipFill>
          <a:blip r:embed="rId17"/>
          <a:stretch>
            <a:fillRect/>
          </a:stretch>
        </p:blipFill>
        <p:spPr bwMode="auto">
          <a:xfrm>
            <a:off x="6185145" y="3283411"/>
            <a:ext cx="925771" cy="588104"/>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1" name="UCONN">
            <a:extLst>
              <a:ext uri="{FF2B5EF4-FFF2-40B4-BE49-F238E27FC236}">
                <a16:creationId xmlns:a16="http://schemas.microsoft.com/office/drawing/2014/main" id="{4FC9CBD8-A47B-5176-F5C4-CED6AC4D9B2E}"/>
              </a:ext>
            </a:extLst>
          </p:cNvPr>
          <p:cNvPicPr>
            <a:picLocks noChangeAspect="1" noChangeArrowheads="1"/>
          </p:cNvPicPr>
          <p:nvPr userDrawn="1"/>
        </p:nvPicPr>
        <p:blipFill>
          <a:blip r:embed="rId18" cstate="screen">
            <a:extLst>
              <a:ext uri="{28A0092B-C50C-407E-A947-70E740481C1C}">
                <a14:useLocalDpi xmlns:a14="http://schemas.microsoft.com/office/drawing/2010/main"/>
              </a:ext>
            </a:extLst>
          </a:blip>
          <a:stretch>
            <a:fillRect/>
          </a:stretch>
        </p:blipFill>
        <p:spPr bwMode="auto">
          <a:xfrm>
            <a:off x="10779699" y="2248060"/>
            <a:ext cx="1322211" cy="394517"/>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2" name="Northeastern">
            <a:extLst>
              <a:ext uri="{FF2B5EF4-FFF2-40B4-BE49-F238E27FC236}">
                <a16:creationId xmlns:a16="http://schemas.microsoft.com/office/drawing/2014/main" id="{0DB23D45-375A-9E77-FDD6-2EEDEA92679B}"/>
              </a:ext>
            </a:extLst>
          </p:cNvPr>
          <p:cNvPicPr>
            <a:picLocks noChangeAspect="1" noChangeArrowheads="1"/>
          </p:cNvPicPr>
          <p:nvPr userDrawn="1"/>
        </p:nvPicPr>
        <p:blipFill>
          <a:blip r:embed="rId19" cstate="screen">
            <a:extLst>
              <a:ext uri="{28A0092B-C50C-407E-A947-70E740481C1C}">
                <a14:useLocalDpi xmlns:a14="http://schemas.microsoft.com/office/drawing/2010/main"/>
              </a:ext>
            </a:extLst>
          </a:blip>
          <a:srcRect/>
          <a:stretch/>
        </p:blipFill>
        <p:spPr bwMode="auto">
          <a:xfrm>
            <a:off x="11336475" y="1349885"/>
            <a:ext cx="765435" cy="765435"/>
          </a:xfrm>
          <a:prstGeom prst="ellipse">
            <a:avLst/>
          </a:prstGeom>
          <a:solidFill>
            <a:sysClr val="window" lastClr="FFFFFF"/>
          </a:solidFill>
        </p:spPr>
      </p:pic>
      <p:pic>
        <p:nvPicPr>
          <p:cNvPr id="13" name="UMFlint">
            <a:extLst>
              <a:ext uri="{FF2B5EF4-FFF2-40B4-BE49-F238E27FC236}">
                <a16:creationId xmlns:a16="http://schemas.microsoft.com/office/drawing/2014/main" id="{09DB8503-9E6F-C09B-E0A3-0D1C3EF6DC56}"/>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a:off x="8774187" y="2085666"/>
            <a:ext cx="654209" cy="644608"/>
          </a:xfrm>
          <a:prstGeom prst="rect">
            <a:avLst/>
          </a:prstGeom>
        </p:spPr>
      </p:pic>
      <p:pic>
        <p:nvPicPr>
          <p:cNvPr id="14" name="EAC">
            <a:extLst>
              <a:ext uri="{FF2B5EF4-FFF2-40B4-BE49-F238E27FC236}">
                <a16:creationId xmlns:a16="http://schemas.microsoft.com/office/drawing/2014/main" id="{AF33F50C-359E-6CA5-1355-1DEA935594B7}"/>
              </a:ext>
            </a:extLst>
          </p:cNvPr>
          <p:cNvPicPr>
            <a:picLocks noChangeAspect="1" noChangeArrowheads="1"/>
          </p:cNvPicPr>
          <p:nvPr userDrawn="1"/>
        </p:nvPicPr>
        <p:blipFill rotWithShape="1">
          <a:blip r:embed="rId21" cstate="screen">
            <a:extLst>
              <a:ext uri="{28A0092B-C50C-407E-A947-70E740481C1C}">
                <a14:useLocalDpi xmlns:a14="http://schemas.microsoft.com/office/drawing/2010/main"/>
              </a:ext>
            </a:extLst>
          </a:blip>
          <a:srcRect/>
          <a:stretch/>
        </p:blipFill>
        <p:spPr bwMode="auto">
          <a:xfrm>
            <a:off x="8021519" y="805817"/>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WPO">
            <a:extLst>
              <a:ext uri="{FF2B5EF4-FFF2-40B4-BE49-F238E27FC236}">
                <a16:creationId xmlns:a16="http://schemas.microsoft.com/office/drawing/2014/main" id="{202BC3E1-6E7E-E0D7-A9A1-BD42ED6D34CE}"/>
              </a:ext>
            </a:extLst>
          </p:cNvPr>
          <p:cNvPicPr>
            <a:picLocks noChangeAspect="1" noChangeArrowheads="1"/>
          </p:cNvPicPr>
          <p:nvPr userDrawn="1"/>
        </p:nvPicPr>
        <p:blipFill rotWithShape="1">
          <a:blip r:embed="rId22" cstate="screen">
            <a:extLst>
              <a:ext uri="{28A0092B-C50C-407E-A947-70E740481C1C}">
                <a14:useLocalDpi xmlns:a14="http://schemas.microsoft.com/office/drawing/2010/main"/>
              </a:ext>
            </a:extLst>
          </a:blip>
          <a:srcRect/>
          <a:stretch/>
        </p:blipFill>
        <p:spPr bwMode="auto">
          <a:xfrm>
            <a:off x="3229563" y="2926345"/>
            <a:ext cx="1087041"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10" descr="Image result for amy briesch northeastern university">
            <a:extLst>
              <a:ext uri="{FF2B5EF4-FFF2-40B4-BE49-F238E27FC236}">
                <a16:creationId xmlns:a16="http://schemas.microsoft.com/office/drawing/2014/main" id="{50A4809A-9B25-43AA-1655-C9B2660FDF45}"/>
              </a:ext>
            </a:extLst>
          </p:cNvPr>
          <p:cNvPicPr>
            <a:picLocks noChangeAspect="1" noChangeArrowheads="1"/>
          </p:cNvPicPr>
          <p:nvPr userDrawn="1"/>
        </p:nvPicPr>
        <p:blipFill rotWithShape="1">
          <a:blip r:embed="rId23" cstate="screen">
            <a:extLst>
              <a:ext uri="{28A0092B-C50C-407E-A947-70E740481C1C}">
                <a14:useLocalDpi xmlns:a14="http://schemas.microsoft.com/office/drawing/2010/main"/>
              </a:ext>
            </a:extLst>
          </a:blip>
          <a:srcRect/>
          <a:stretch/>
        </p:blipFill>
        <p:spPr bwMode="auto">
          <a:xfrm>
            <a:off x="10207079" y="597061"/>
            <a:ext cx="1083050"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7" name="Picture 12" descr="Image result for sandra chafouleas university of connecticut">
            <a:extLst>
              <a:ext uri="{FF2B5EF4-FFF2-40B4-BE49-F238E27FC236}">
                <a16:creationId xmlns:a16="http://schemas.microsoft.com/office/drawing/2014/main" id="{385CC711-F217-B320-AA8D-C6975DA7910F}"/>
              </a:ext>
            </a:extLst>
          </p:cNvPr>
          <p:cNvPicPr>
            <a:picLocks noChangeAspect="1" noChangeArrowheads="1"/>
          </p:cNvPicPr>
          <p:nvPr userDrawn="1"/>
        </p:nvPicPr>
        <p:blipFill rotWithShape="1">
          <a:blip r:embed="rId24" cstate="screen">
            <a:extLst>
              <a:ext uri="{28A0092B-C50C-407E-A947-70E740481C1C}">
                <a14:useLocalDpi xmlns:a14="http://schemas.microsoft.com/office/drawing/2010/main"/>
              </a:ext>
            </a:extLst>
          </a:blip>
          <a:srcRect t="-337"/>
          <a:stretch/>
        </p:blipFill>
        <p:spPr bwMode="auto">
          <a:xfrm>
            <a:off x="10772493" y="2743375"/>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8" name="Title 2">
            <a:extLst>
              <a:ext uri="{FF2B5EF4-FFF2-40B4-BE49-F238E27FC236}">
                <a16:creationId xmlns:a16="http://schemas.microsoft.com/office/drawing/2014/main" id="{EE4B171C-8B6B-9496-0623-A04038FD61B3}"/>
              </a:ext>
            </a:extLst>
          </p:cNvPr>
          <p:cNvSpPr txBox="1">
            <a:spLocks/>
          </p:cNvSpPr>
          <p:nvPr userDrawn="1"/>
        </p:nvSpPr>
        <p:spPr>
          <a:xfrm>
            <a:off x="195094" y="158546"/>
            <a:ext cx="6703679" cy="1348791"/>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4000" b="1">
                <a:ln w="12700">
                  <a:solidFill>
                    <a:prstClr val="white"/>
                  </a:solidFill>
                </a:ln>
                <a:solidFill>
                  <a:prstClr val="black"/>
                </a:solidFill>
                <a:latin typeface="Calibri" panose="020F0502020204030204"/>
              </a:rPr>
              <a:t>Institute of Education Sciences </a:t>
            </a:r>
            <a:r>
              <a:rPr lang="en-US" altLang="en-US" sz="4800" b="1">
                <a:ln w="12700">
                  <a:solidFill>
                    <a:prstClr val="white"/>
                  </a:solidFill>
                </a:ln>
                <a:solidFill>
                  <a:prstClr val="black"/>
                </a:solidFill>
                <a:effectLst>
                  <a:glow rad="63500">
                    <a:srgbClr val="70AD47">
                      <a:satMod val="175000"/>
                      <a:alpha val="30000"/>
                    </a:srgbClr>
                  </a:glow>
                </a:effectLst>
                <a:latin typeface="Calibri" panose="020F0502020204030204"/>
              </a:rPr>
              <a:t>Project ENHANCE</a:t>
            </a:r>
            <a:endParaRPr lang="en-US" altLang="en-US" b="1">
              <a:ln w="12700">
                <a:solidFill>
                  <a:prstClr val="white"/>
                </a:solidFill>
              </a:ln>
              <a:solidFill>
                <a:prstClr val="black"/>
              </a:solidFill>
              <a:effectLst>
                <a:glow rad="63500">
                  <a:srgbClr val="70AD47">
                    <a:satMod val="175000"/>
                    <a:alpha val="30000"/>
                  </a:srgbClr>
                </a:glow>
              </a:effectLst>
              <a:latin typeface="Calibri" panose="020F0502020204030204"/>
            </a:endParaRPr>
          </a:p>
        </p:txBody>
      </p:sp>
      <p:pic>
        <p:nvPicPr>
          <p:cNvPr id="19" name="Graphic 18">
            <a:extLst>
              <a:ext uri="{FF2B5EF4-FFF2-40B4-BE49-F238E27FC236}">
                <a16:creationId xmlns:a16="http://schemas.microsoft.com/office/drawing/2014/main" id="{42987D76-E8DF-AC75-A870-330FBBD5C2F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805531" y="3039764"/>
            <a:ext cx="1599168" cy="834348"/>
          </a:xfrm>
          <a:prstGeom prst="rect">
            <a:avLst/>
          </a:prstGeom>
        </p:spPr>
      </p:pic>
      <p:pic>
        <p:nvPicPr>
          <p:cNvPr id="20" name="DJR">
            <a:extLst>
              <a:ext uri="{FF2B5EF4-FFF2-40B4-BE49-F238E27FC236}">
                <a16:creationId xmlns:a16="http://schemas.microsoft.com/office/drawing/2014/main" id="{FB75D6EE-3669-AEAC-7181-0A0894ECF78B}"/>
              </a:ext>
            </a:extLst>
          </p:cNvPr>
          <p:cNvPicPr>
            <a:picLocks noChangeAspect="1" noChangeArrowheads="1"/>
          </p:cNvPicPr>
          <p:nvPr userDrawn="1"/>
        </p:nvPicPr>
        <p:blipFill>
          <a:blip r:embed="rId27" cstate="screen">
            <a:extLst>
              <a:ext uri="{28A0092B-C50C-407E-A947-70E740481C1C}">
                <a14:useLocalDpi xmlns:a14="http://schemas.microsoft.com/office/drawing/2010/main"/>
              </a:ext>
            </a:extLst>
          </a:blip>
          <a:srcRect/>
          <a:stretch/>
        </p:blipFill>
        <p:spPr bwMode="auto">
          <a:xfrm>
            <a:off x="7533671" y="2533182"/>
            <a:ext cx="1086875" cy="1086873"/>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EB25F55-7959-BC37-7C42-991AC5970B6D}"/>
              </a:ext>
            </a:extLst>
          </p:cNvPr>
          <p:cNvPicPr>
            <a:picLocks noChangeAspect="1"/>
          </p:cNvPicPr>
          <p:nvPr userDrawn="1"/>
        </p:nvPicPr>
        <p:blipFill rotWithShape="1">
          <a:blip r:embed="rId28"/>
          <a:srcRect l="14165" t="18982" r="18122" b="21628"/>
          <a:stretch/>
        </p:blipFill>
        <p:spPr>
          <a:xfrm>
            <a:off x="8535707" y="3425248"/>
            <a:ext cx="898839" cy="588105"/>
          </a:xfrm>
          <a:prstGeom prst="rect">
            <a:avLst/>
          </a:prstGeom>
          <a:effectLst>
            <a:glow rad="12700">
              <a:sysClr val="window" lastClr="FFFFFF"/>
            </a:glow>
          </a:effectLst>
        </p:spPr>
      </p:pic>
      <p:pic>
        <p:nvPicPr>
          <p:cNvPr id="22" name="Picture 21">
            <a:extLst>
              <a:ext uri="{FF2B5EF4-FFF2-40B4-BE49-F238E27FC236}">
                <a16:creationId xmlns:a16="http://schemas.microsoft.com/office/drawing/2014/main" id="{6523C026-767E-952F-5562-4179C7B27E93}"/>
              </a:ext>
            </a:extLst>
          </p:cNvPr>
          <p:cNvPicPr>
            <a:picLocks noChangeAspect="1"/>
          </p:cNvPicPr>
          <p:nvPr userDrawn="1"/>
        </p:nvPicPr>
        <p:blipFill rotWithShape="1">
          <a:blip r:embed="rId29" cstate="screen">
            <a:extLst>
              <a:ext uri="{28A0092B-C50C-407E-A947-70E740481C1C}">
                <a14:useLocalDpi xmlns:a14="http://schemas.microsoft.com/office/drawing/2010/main"/>
              </a:ext>
            </a:extLst>
          </a:blip>
          <a:srcRect l="5416" t="5738" r="10781" b="10459"/>
          <a:stretch/>
        </p:blipFill>
        <p:spPr>
          <a:xfrm>
            <a:off x="273386" y="1534640"/>
            <a:ext cx="914400" cy="914400"/>
          </a:xfrm>
          <a:prstGeom prst="ellipse">
            <a:avLst/>
          </a:prstGeom>
          <a:ln>
            <a:solidFill>
              <a:sysClr val="window" lastClr="FFFFFF"/>
            </a:solidFill>
          </a:ln>
        </p:spPr>
      </p:pic>
      <p:pic>
        <p:nvPicPr>
          <p:cNvPr id="23" name="Picture 22">
            <a:extLst>
              <a:ext uri="{FF2B5EF4-FFF2-40B4-BE49-F238E27FC236}">
                <a16:creationId xmlns:a16="http://schemas.microsoft.com/office/drawing/2014/main" id="{BE767356-09D2-BDF4-58BE-FE72F2880FD0}"/>
              </a:ext>
            </a:extLst>
          </p:cNvPr>
          <p:cNvPicPr>
            <a:picLocks noChangeAspect="1"/>
          </p:cNvPicPr>
          <p:nvPr userDrawn="1"/>
        </p:nvPicPr>
        <p:blipFill rotWithShape="1">
          <a:blip r:embed="rId30" cstate="screen">
            <a:extLst>
              <a:ext uri="{28A0092B-C50C-407E-A947-70E740481C1C}">
                <a14:useLocalDpi xmlns:a14="http://schemas.microsoft.com/office/drawing/2010/main"/>
              </a:ext>
            </a:extLst>
          </a:blip>
          <a:srcRect l="6665" t="6113" r="9109" b="9661"/>
          <a:stretch/>
        </p:blipFill>
        <p:spPr>
          <a:xfrm>
            <a:off x="1219602" y="1534640"/>
            <a:ext cx="914400" cy="914400"/>
          </a:xfrm>
          <a:prstGeom prst="ellipse">
            <a:avLst/>
          </a:prstGeom>
          <a:ln>
            <a:solidFill>
              <a:sysClr val="window" lastClr="FFFFFF"/>
            </a:solidFill>
          </a:ln>
        </p:spPr>
      </p:pic>
      <p:pic>
        <p:nvPicPr>
          <p:cNvPr id="24" name="Picture 23" descr="A close-up of a person smiling&#10;&#10;Description automatically generated">
            <a:extLst>
              <a:ext uri="{FF2B5EF4-FFF2-40B4-BE49-F238E27FC236}">
                <a16:creationId xmlns:a16="http://schemas.microsoft.com/office/drawing/2014/main" id="{A49EE037-E691-2393-C60F-7B5176FF3DC9}"/>
              </a:ext>
            </a:extLst>
          </p:cNvPr>
          <p:cNvPicPr>
            <a:picLocks noChangeAspect="1"/>
          </p:cNvPicPr>
          <p:nvPr userDrawn="1"/>
        </p:nvPicPr>
        <p:blipFill rotWithShape="1">
          <a:blip r:embed="rId31" cstate="screen">
            <a:extLst>
              <a:ext uri="{28A0092B-C50C-407E-A947-70E740481C1C}">
                <a14:useLocalDpi xmlns:a14="http://schemas.microsoft.com/office/drawing/2010/main"/>
              </a:ext>
            </a:extLst>
          </a:blip>
          <a:srcRect/>
          <a:stretch/>
        </p:blipFill>
        <p:spPr>
          <a:xfrm>
            <a:off x="5344966" y="2138318"/>
            <a:ext cx="1143600" cy="1086873"/>
          </a:xfrm>
          <a:prstGeom prst="ellipse">
            <a:avLst/>
          </a:prstGeom>
          <a:noFill/>
          <a:ln>
            <a:solidFill>
              <a:sysClr val="window" lastClr="FFFFFF"/>
            </a:solidFill>
          </a:ln>
          <a:effectLst>
            <a:outerShdw blurRad="76200" dir="18900000" sy="23000" kx="-1200000" algn="bl" rotWithShape="0">
              <a:prstClr val="black">
                <a:alpha val="20000"/>
              </a:prstClr>
            </a:outerShdw>
          </a:effectLst>
        </p:spPr>
      </p:pic>
      <p:pic>
        <p:nvPicPr>
          <p:cNvPr id="25" name="Picture 24" descr="A picture of Rebecca Sherod">
            <a:extLst>
              <a:ext uri="{FF2B5EF4-FFF2-40B4-BE49-F238E27FC236}">
                <a16:creationId xmlns:a16="http://schemas.microsoft.com/office/drawing/2014/main" id="{4B0BF917-7F47-8B0D-8CBD-1D02392CB694}"/>
              </a:ext>
            </a:extLst>
          </p:cNvPr>
          <p:cNvPicPr>
            <a:picLocks noChangeAspect="1"/>
          </p:cNvPicPr>
          <p:nvPr userDrawn="1"/>
        </p:nvPicPr>
        <p:blipFill rotWithShape="1">
          <a:blip r:embed="rId32" cstate="screen">
            <a:extLst>
              <a:ext uri="{28A0092B-C50C-407E-A947-70E740481C1C}">
                <a14:useLocalDpi xmlns:a14="http://schemas.microsoft.com/office/drawing/2010/main"/>
              </a:ext>
            </a:extLst>
          </a:blip>
          <a:srcRect/>
          <a:stretch/>
        </p:blipFill>
        <p:spPr>
          <a:xfrm>
            <a:off x="2165818" y="1534640"/>
            <a:ext cx="915401" cy="914400"/>
          </a:xfrm>
          <a:prstGeom prst="flowChartConnector">
            <a:avLst/>
          </a:prstGeom>
          <a:blipFill dpi="0" rotWithShape="1">
            <a:blip r:embed="rId33" cstate="screen">
              <a:extLst>
                <a:ext uri="{BEBA8EAE-BF5A-486C-A8C5-ECC9F3942E4B}">
                  <a14:imgProps xmlns:a14="http://schemas.microsoft.com/office/drawing/2010/main">
                    <a14:imgLayer r:embed="rId34">
                      <a14:imgEffect>
                        <a14:brightnessContrast bright="20000"/>
                      </a14:imgEffect>
                    </a14:imgLayer>
                  </a14:imgProps>
                </a:ext>
                <a:ext uri="{28A0092B-C50C-407E-A947-70E740481C1C}">
                  <a14:useLocalDpi xmlns:a14="http://schemas.microsoft.com/office/drawing/2010/main"/>
                </a:ext>
              </a:extLst>
            </a:blip>
            <a:srcRect/>
            <a:stretch>
              <a:fillRect l="-29748" t="-12473" r="-25119" b="-42393"/>
            </a:stretch>
          </a:blipFill>
          <a:ln w="12700" cap="flat" cmpd="sng" algn="ctr">
            <a:solidFill>
              <a:sysClr val="window" lastClr="FFFFFF"/>
            </a:solidFill>
            <a:prstDash val="solid"/>
            <a:miter lim="800000"/>
          </a:ln>
          <a:effectLst/>
        </p:spPr>
      </p:pic>
    </p:spTree>
    <p:extLst>
      <p:ext uri="{BB962C8B-B14F-4D97-AF65-F5344CB8AC3E}">
        <p14:creationId xmlns:p14="http://schemas.microsoft.com/office/powerpoint/2010/main" val="3001834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92628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247346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6028558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612706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325979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Ci3T Imp Series with setup">
    <p:spTree>
      <p:nvGrpSpPr>
        <p:cNvPr id="1" name=""/>
        <p:cNvGrpSpPr/>
        <p:nvPr/>
      </p:nvGrpSpPr>
      <p:grpSpPr>
        <a:xfrm>
          <a:off x="0" y="0"/>
          <a:ext cx="0" cy="0"/>
          <a:chOff x="0" y="0"/>
          <a:chExt cx="0" cy="0"/>
        </a:xfrm>
      </p:grpSpPr>
      <p:graphicFrame>
        <p:nvGraphicFramePr>
          <p:cNvPr id="23" name="Diagram 22">
            <a:extLst>
              <a:ext uri="{FF2B5EF4-FFF2-40B4-BE49-F238E27FC236}">
                <a16:creationId xmlns:a16="http://schemas.microsoft.com/office/drawing/2014/main" id="{7618DE65-8D1F-EDAD-0EE9-7B26203BF50B}"/>
              </a:ext>
            </a:extLst>
          </p:cNvPr>
          <p:cNvGraphicFramePr/>
          <p:nvPr userDrawn="1">
            <p:extLst>
              <p:ext uri="{D42A27DB-BD31-4B8C-83A1-F6EECF244321}">
                <p14:modId xmlns:p14="http://schemas.microsoft.com/office/powerpoint/2010/main" val="2011963648"/>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Box 23">
            <a:extLst>
              <a:ext uri="{FF2B5EF4-FFF2-40B4-BE49-F238E27FC236}">
                <a16:creationId xmlns:a16="http://schemas.microsoft.com/office/drawing/2014/main" id="{88C6D5C2-3344-12A8-558A-615FB4F2FB59}"/>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5" name="TextBox 24">
            <a:extLst>
              <a:ext uri="{FF2B5EF4-FFF2-40B4-BE49-F238E27FC236}">
                <a16:creationId xmlns:a16="http://schemas.microsoft.com/office/drawing/2014/main" id="{36BDCA4D-F400-7A16-1B22-937F08AC6C88}"/>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6" name="TextBox 25">
            <a:extLst>
              <a:ext uri="{FF2B5EF4-FFF2-40B4-BE49-F238E27FC236}">
                <a16:creationId xmlns:a16="http://schemas.microsoft.com/office/drawing/2014/main" id="{46AC8742-023C-85D5-31E4-1C0029F26F5A}"/>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27" name="TextBox 26">
            <a:extLst>
              <a:ext uri="{FF2B5EF4-FFF2-40B4-BE49-F238E27FC236}">
                <a16:creationId xmlns:a16="http://schemas.microsoft.com/office/drawing/2014/main" id="{2A04B8E2-682A-60EA-AAB5-979330DA8B48}"/>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28" name="TextBox 27">
            <a:extLst>
              <a:ext uri="{FF2B5EF4-FFF2-40B4-BE49-F238E27FC236}">
                <a16:creationId xmlns:a16="http://schemas.microsoft.com/office/drawing/2014/main" id="{B454DFBE-78C6-7BD5-0C43-E90FDED0CDE7}"/>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29" name="TextBox 28">
            <a:extLst>
              <a:ext uri="{FF2B5EF4-FFF2-40B4-BE49-F238E27FC236}">
                <a16:creationId xmlns:a16="http://schemas.microsoft.com/office/drawing/2014/main" id="{E1F741DC-9BC4-4974-A226-0508A8254D61}"/>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022669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Ci3T Imp Series with setup 0-11 v2">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393D74FE-8426-FFC6-9D4C-3E4543FB64C8}"/>
              </a:ext>
            </a:extLst>
          </p:cNvPr>
          <p:cNvGraphicFramePr/>
          <p:nvPr userDrawn="1">
            <p:extLst>
              <p:ext uri="{D42A27DB-BD31-4B8C-83A1-F6EECF244321}">
                <p14:modId xmlns:p14="http://schemas.microsoft.com/office/powerpoint/2010/main" val="2868381551"/>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B384CFFC-9C86-0D14-7E12-A873D6F04D36}"/>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2" name="TextBox 11">
            <a:extLst>
              <a:ext uri="{FF2B5EF4-FFF2-40B4-BE49-F238E27FC236}">
                <a16:creationId xmlns:a16="http://schemas.microsoft.com/office/drawing/2014/main" id="{8699CF93-A6C4-5C6A-1059-A56C493D5767}"/>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3" name="TextBox 12">
            <a:extLst>
              <a:ext uri="{FF2B5EF4-FFF2-40B4-BE49-F238E27FC236}">
                <a16:creationId xmlns:a16="http://schemas.microsoft.com/office/drawing/2014/main" id="{8AD2B766-513E-6031-B300-1040FB06A9E3}"/>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4" name="TextBox 13">
            <a:extLst>
              <a:ext uri="{FF2B5EF4-FFF2-40B4-BE49-F238E27FC236}">
                <a16:creationId xmlns:a16="http://schemas.microsoft.com/office/drawing/2014/main" id="{A896330F-3A43-E6B5-4C7B-32977FAC1FD7}"/>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5" name="TextBox 14">
            <a:extLst>
              <a:ext uri="{FF2B5EF4-FFF2-40B4-BE49-F238E27FC236}">
                <a16:creationId xmlns:a16="http://schemas.microsoft.com/office/drawing/2014/main" id="{B5A74DAF-5B0F-BDA9-B4FE-545707ED10AA}"/>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6" name="TextBox 15">
            <a:extLst>
              <a:ext uri="{FF2B5EF4-FFF2-40B4-BE49-F238E27FC236}">
                <a16:creationId xmlns:a16="http://schemas.microsoft.com/office/drawing/2014/main" id="{3EAE7121-DEC1-3410-A7AE-EFF88DB2CA53}"/>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
        <p:nvSpPr>
          <p:cNvPr id="17" name="TextBox 16">
            <a:extLst>
              <a:ext uri="{FF2B5EF4-FFF2-40B4-BE49-F238E27FC236}">
                <a16:creationId xmlns:a16="http://schemas.microsoft.com/office/drawing/2014/main" id="{BC4B2F21-EE66-F95C-E243-72FDB4FBA722}"/>
              </a:ext>
            </a:extLst>
          </p:cNvPr>
          <p:cNvSpPr txBox="1"/>
          <p:nvPr userDrawn="1"/>
        </p:nvSpPr>
        <p:spPr>
          <a:xfrm>
            <a:off x="59258" y="1645919"/>
            <a:ext cx="12073484" cy="1200329"/>
          </a:xfrm>
          <a:prstGeom prst="rect">
            <a:avLst/>
          </a:prstGeom>
          <a:noFill/>
        </p:spPr>
        <p:txBody>
          <a:bodyPr wrap="square" rtlCol="0">
            <a:spAutoFit/>
          </a:bodyPr>
          <a:lstStyle/>
          <a:p>
            <a:pPr>
              <a:tabLst>
                <a:tab pos="395288" algn="ctr"/>
                <a:tab pos="1360488" algn="ctr"/>
                <a:tab pos="2392363" algn="ctr"/>
                <a:tab pos="3424238" algn="ctr"/>
                <a:tab pos="4398963" algn="ctr"/>
                <a:tab pos="5419725" algn="ctr"/>
                <a:tab pos="6427788" algn="ctr"/>
                <a:tab pos="7448550" algn="ctr"/>
                <a:tab pos="8447088" algn="ctr"/>
                <a:tab pos="9478963" algn="ctr"/>
                <a:tab pos="10420350" algn="ctr"/>
                <a:tab pos="11441113" algn="ctr"/>
              </a:tabLst>
            </a:pPr>
            <a:r>
              <a:rPr lang="en-US" sz="7200" b="1">
                <a:solidFill>
                  <a:schemeClr val="bg1"/>
                </a:solidFill>
                <a:latin typeface="Calibri" panose="020F0502020204030204" pitchFamily="34" charset="0"/>
                <a:cs typeface="Calibri" panose="020F0502020204030204" pitchFamily="34" charset="0"/>
              </a:rPr>
              <a:t>	0	1	2	3	4	5	6	7	8	9	</a:t>
            </a:r>
            <a:r>
              <a:rPr lang="en-US" sz="7200" b="1" spc="-700">
                <a:solidFill>
                  <a:schemeClr val="bg1"/>
                </a:solidFill>
                <a:latin typeface="Calibri" panose="020F0502020204030204" pitchFamily="34" charset="0"/>
                <a:cs typeface="Calibri" panose="020F0502020204030204" pitchFamily="34" charset="0"/>
              </a:rPr>
              <a:t>10	11</a:t>
            </a:r>
          </a:p>
        </p:txBody>
      </p:sp>
      <p:sp>
        <p:nvSpPr>
          <p:cNvPr id="18" name="TextBox 17">
            <a:extLst>
              <a:ext uri="{FF2B5EF4-FFF2-40B4-BE49-F238E27FC236}">
                <a16:creationId xmlns:a16="http://schemas.microsoft.com/office/drawing/2014/main" id="{B2597653-E9DC-6A97-BB15-ED2A901A4DD5}"/>
              </a:ext>
            </a:extLst>
          </p:cNvPr>
          <p:cNvSpPr txBox="1"/>
          <p:nvPr userDrawn="1"/>
        </p:nvSpPr>
        <p:spPr>
          <a:xfrm>
            <a:off x="59258" y="1591172"/>
            <a:ext cx="11858422" cy="276999"/>
          </a:xfrm>
          <a:prstGeom prst="rect">
            <a:avLst/>
          </a:prstGeom>
          <a:noFill/>
        </p:spPr>
        <p:txBody>
          <a:bodyPr wrap="square" tIns="0" bIns="0" rtlCol="0">
            <a:spAutoFit/>
          </a:bodyPr>
          <a:lstStyle/>
          <a:p>
            <a:pPr algn="ctr"/>
            <a:r>
              <a:rPr lang="en-US" cap="small">
                <a:solidFill>
                  <a:schemeClr val="bg1">
                    <a:lumMod val="85000"/>
                  </a:schemeClr>
                </a:solidFill>
                <a:latin typeface="Calibri" panose="020F0502020204030204" pitchFamily="34" charset="0"/>
                <a:cs typeface="Calibri" panose="020F0502020204030204" pitchFamily="34" charset="0"/>
              </a:rPr>
              <a:t>—— academic month ——</a:t>
            </a:r>
          </a:p>
        </p:txBody>
      </p:sp>
    </p:spTree>
    <p:extLst>
      <p:ext uri="{BB962C8B-B14F-4D97-AF65-F5344CB8AC3E}">
        <p14:creationId xmlns:p14="http://schemas.microsoft.com/office/powerpoint/2010/main" val="3687453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2926782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35142172"/>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4929" y="6267713"/>
            <a:ext cx="1216465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149" y="496979"/>
            <a:ext cx="4425699" cy="724355"/>
          </a:xfrm>
          <a:prstGeom prst="rect">
            <a:avLst/>
          </a:prstGeom>
        </p:spPr>
      </p:pic>
      <p:grpSp>
        <p:nvGrpSpPr>
          <p:cNvPr id="136" name="Group 135">
            <a:extLst>
              <a:ext uri="{FF2B5EF4-FFF2-40B4-BE49-F238E27FC236}">
                <a16:creationId xmlns:a16="http://schemas.microsoft.com/office/drawing/2014/main" id="{405DD507-92A5-099C-B9BC-7B281C74DAB8}"/>
              </a:ext>
            </a:extLst>
          </p:cNvPr>
          <p:cNvGrpSpPr/>
          <p:nvPr userDrawn="1"/>
        </p:nvGrpSpPr>
        <p:grpSpPr>
          <a:xfrm>
            <a:off x="6612399" y="4319201"/>
            <a:ext cx="3634688" cy="1011656"/>
            <a:chOff x="6612399" y="4319201"/>
            <a:chExt cx="3634688" cy="1011656"/>
          </a:xfrm>
        </p:grpSpPr>
        <p:grpSp>
          <p:nvGrpSpPr>
            <p:cNvPr id="135" name="Group 134">
              <a:extLst>
                <a:ext uri="{FF2B5EF4-FFF2-40B4-BE49-F238E27FC236}">
                  <a16:creationId xmlns:a16="http://schemas.microsoft.com/office/drawing/2014/main" id="{968DDFD6-1DB5-574C-6791-A973936D1479}"/>
                </a:ext>
              </a:extLst>
            </p:cNvPr>
            <p:cNvGrpSpPr/>
            <p:nvPr userDrawn="1"/>
          </p:nvGrpSpPr>
          <p:grpSpPr>
            <a:xfrm>
              <a:off x="8771734" y="4319201"/>
              <a:ext cx="1475353" cy="1005840"/>
              <a:chOff x="8727558" y="4341547"/>
              <a:chExt cx="1475353" cy="1005840"/>
            </a:xfrm>
          </p:grpSpPr>
          <p:sp>
            <p:nvSpPr>
              <p:cNvPr id="8" name="Freeform: Shape 132">
                <a:extLst>
                  <a:ext uri="{FF2B5EF4-FFF2-40B4-BE49-F238E27FC236}">
                    <a16:creationId xmlns:a16="http://schemas.microsoft.com/office/drawing/2014/main" id="{7AA48F27-01CE-3D7D-DC65-D4755162AA8E}"/>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2A5BB247-3B6E-840F-2D2C-66C1C85053D9}"/>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674DD76A-7E92-5E1D-EDD4-7EED31DEB014}"/>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5BFC7987-7590-8A38-A47F-01F5A4D63482}"/>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5E5EEF8D-30DF-3DF2-D677-BD69E8CD1674}"/>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BFDE5A55-B8A2-5EDD-C26E-34E6FAE58F5B}"/>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4" name="Group 133">
              <a:extLst>
                <a:ext uri="{FF2B5EF4-FFF2-40B4-BE49-F238E27FC236}">
                  <a16:creationId xmlns:a16="http://schemas.microsoft.com/office/drawing/2014/main" id="{6FC72322-5686-0FEE-E458-7F007BA2263B}"/>
                </a:ext>
              </a:extLst>
            </p:cNvPr>
            <p:cNvGrpSpPr/>
            <p:nvPr userDrawn="1"/>
          </p:nvGrpSpPr>
          <p:grpSpPr>
            <a:xfrm>
              <a:off x="6612399" y="4325017"/>
              <a:ext cx="1475353" cy="1005840"/>
              <a:chOff x="6558850" y="4338330"/>
              <a:chExt cx="1475353" cy="1005840"/>
            </a:xfrm>
          </p:grpSpPr>
          <p:sp>
            <p:nvSpPr>
              <p:cNvPr id="14" name="Freeform: Shape 132">
                <a:extLst>
                  <a:ext uri="{FF2B5EF4-FFF2-40B4-BE49-F238E27FC236}">
                    <a16:creationId xmlns:a16="http://schemas.microsoft.com/office/drawing/2014/main" id="{3CF80414-DA33-D845-98CD-DE5B2B0C3AFC}"/>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2B48398B-6A9B-2AA1-D419-D2B2BAA7B29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BC52F9A7-E464-B8B0-BBF8-E0E9CF1EBD6C}"/>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77A43D74-9A26-29A6-842C-EC59B77568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EFAA8E69-341A-EB06-B901-C607A03EEF36}"/>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B09E1638-4334-E88B-E487-06223F09C231}"/>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24" name="TextBox 23">
            <a:extLst>
              <a:ext uri="{FF2B5EF4-FFF2-40B4-BE49-F238E27FC236}">
                <a16:creationId xmlns:a16="http://schemas.microsoft.com/office/drawing/2014/main" id="{905CDE59-C277-61EA-1DB7-869A0923569A}"/>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22 Elementary Schools</a:t>
            </a:r>
          </a:p>
        </p:txBody>
      </p:sp>
      <p:sp>
        <p:nvSpPr>
          <p:cNvPr id="25" name="Left-Up Arrow 24">
            <a:extLst>
              <a:ext uri="{FF2B5EF4-FFF2-40B4-BE49-F238E27FC236}">
                <a16:creationId xmlns:a16="http://schemas.microsoft.com/office/drawing/2014/main" id="{47F22524-2F71-5535-C1DE-053E295B880B}"/>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5690D81-C3D7-629A-3EB7-2FB2B2E42E08}"/>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10306459" y="4711164"/>
            <a:ext cx="1876684" cy="1159222"/>
          </a:xfrm>
          <a:prstGeom prst="rect">
            <a:avLst/>
          </a:prstGeom>
        </p:spPr>
      </p:pic>
      <p:pic>
        <p:nvPicPr>
          <p:cNvPr id="28" name="Picture 27">
            <a:extLst>
              <a:ext uri="{FF2B5EF4-FFF2-40B4-BE49-F238E27FC236}">
                <a16:creationId xmlns:a16="http://schemas.microsoft.com/office/drawing/2014/main" id="{7A4464B5-E880-6287-90BC-BEAEEE68FFB6}"/>
              </a:ext>
            </a:extLst>
          </p:cNvPr>
          <p:cNvPicPr>
            <a:picLocks noChangeAspect="1"/>
          </p:cNvPicPr>
          <p:nvPr userDrawn="1"/>
        </p:nvPicPr>
        <p:blipFill>
          <a:blip r:embed="rId4">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9ABE4ACC-F51E-2080-2131-22440E0A4F33}"/>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3FEA7F19-C592-51FC-970B-189A33B7C507}"/>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10603796" y="3090036"/>
            <a:ext cx="1280160" cy="841891"/>
          </a:xfrm>
          <a:prstGeom prst="rect">
            <a:avLst/>
          </a:prstGeom>
        </p:spPr>
      </p:pic>
      <p:sp>
        <p:nvSpPr>
          <p:cNvPr id="31" name="TextBox 30">
            <a:extLst>
              <a:ext uri="{FF2B5EF4-FFF2-40B4-BE49-F238E27FC236}">
                <a16:creationId xmlns:a16="http://schemas.microsoft.com/office/drawing/2014/main" id="{A8130955-3EEA-9F2C-A79F-807E686B9434}"/>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12F58A47-105C-63AD-563A-1A09082D0E24}"/>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grpSp>
        <p:nvGrpSpPr>
          <p:cNvPr id="26" name="Group 25">
            <a:extLst>
              <a:ext uri="{FF2B5EF4-FFF2-40B4-BE49-F238E27FC236}">
                <a16:creationId xmlns:a16="http://schemas.microsoft.com/office/drawing/2014/main" id="{31ECE6B0-E222-A348-EEE5-985E18FBB559}"/>
              </a:ext>
            </a:extLst>
          </p:cNvPr>
          <p:cNvGrpSpPr/>
          <p:nvPr userDrawn="1"/>
        </p:nvGrpSpPr>
        <p:grpSpPr>
          <a:xfrm>
            <a:off x="4534282" y="3876670"/>
            <a:ext cx="517111" cy="422918"/>
            <a:chOff x="4644725" y="3375518"/>
            <a:chExt cx="517111" cy="422918"/>
          </a:xfrm>
        </p:grpSpPr>
        <p:pic>
          <p:nvPicPr>
            <p:cNvPr id="33" name="Picture 32">
              <a:extLst>
                <a:ext uri="{FF2B5EF4-FFF2-40B4-BE49-F238E27FC236}">
                  <a16:creationId xmlns:a16="http://schemas.microsoft.com/office/drawing/2014/main" id="{56A4163E-7235-1A77-7E6A-F572F2E39EE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32902" y="3375518"/>
              <a:ext cx="223925" cy="225992"/>
            </a:xfrm>
            <a:prstGeom prst="rect">
              <a:avLst/>
            </a:prstGeom>
          </p:spPr>
        </p:pic>
        <p:pic>
          <p:nvPicPr>
            <p:cNvPr id="42" name="Picture 41">
              <a:extLst>
                <a:ext uri="{FF2B5EF4-FFF2-40B4-BE49-F238E27FC236}">
                  <a16:creationId xmlns:a16="http://schemas.microsoft.com/office/drawing/2014/main" id="{BB6BC1F8-CD77-907E-731A-648140C60ED3}"/>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644725" y="3542971"/>
              <a:ext cx="223925" cy="225992"/>
            </a:xfrm>
            <a:prstGeom prst="rect">
              <a:avLst/>
            </a:prstGeom>
          </p:spPr>
        </p:pic>
        <p:pic>
          <p:nvPicPr>
            <p:cNvPr id="44" name="Picture 43">
              <a:extLst>
                <a:ext uri="{FF2B5EF4-FFF2-40B4-BE49-F238E27FC236}">
                  <a16:creationId xmlns:a16="http://schemas.microsoft.com/office/drawing/2014/main" id="{EF3A49A2-B816-5753-320E-F53698AC7C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937911" y="3392107"/>
              <a:ext cx="223925" cy="225992"/>
            </a:xfrm>
            <a:prstGeom prst="rect">
              <a:avLst/>
            </a:prstGeom>
          </p:spPr>
        </p:pic>
        <p:pic>
          <p:nvPicPr>
            <p:cNvPr id="45" name="Picture 44">
              <a:extLst>
                <a:ext uri="{FF2B5EF4-FFF2-40B4-BE49-F238E27FC236}">
                  <a16:creationId xmlns:a16="http://schemas.microsoft.com/office/drawing/2014/main" id="{12F7C945-6D4A-F03E-1F78-74B220582AB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57253" y="3572444"/>
              <a:ext cx="223925" cy="225992"/>
            </a:xfrm>
            <a:prstGeom prst="rect">
              <a:avLst/>
            </a:prstGeom>
          </p:spPr>
        </p:pic>
      </p:grpSp>
      <p:pic>
        <p:nvPicPr>
          <p:cNvPr id="55" name="Picture 54">
            <a:extLst>
              <a:ext uri="{FF2B5EF4-FFF2-40B4-BE49-F238E27FC236}">
                <a16:creationId xmlns:a16="http://schemas.microsoft.com/office/drawing/2014/main" id="{AEC18C82-C8C3-5795-46E7-961AC777E6B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71218" y="2114877"/>
            <a:ext cx="273725" cy="398146"/>
          </a:xfrm>
          <a:prstGeom prst="rect">
            <a:avLst/>
          </a:prstGeom>
        </p:spPr>
      </p:pic>
      <p:pic>
        <p:nvPicPr>
          <p:cNvPr id="56" name="Graphic 55">
            <a:extLst>
              <a:ext uri="{FF2B5EF4-FFF2-40B4-BE49-F238E27FC236}">
                <a16:creationId xmlns:a16="http://schemas.microsoft.com/office/drawing/2014/main" id="{2A88140E-84D5-9A25-729E-85088F494F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639049" y="2143340"/>
            <a:ext cx="331788" cy="331788"/>
          </a:xfrm>
          <a:prstGeom prst="rect">
            <a:avLst/>
          </a:prstGeom>
        </p:spPr>
      </p:pic>
      <p:pic>
        <p:nvPicPr>
          <p:cNvPr id="57" name="Graphic 56">
            <a:extLst>
              <a:ext uri="{FF2B5EF4-FFF2-40B4-BE49-F238E27FC236}">
                <a16:creationId xmlns:a16="http://schemas.microsoft.com/office/drawing/2014/main" id="{E5C40F68-1339-4A03-25D3-6144DB26DE6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929487" y="2701316"/>
            <a:ext cx="331788" cy="331788"/>
          </a:xfrm>
          <a:prstGeom prst="rect">
            <a:avLst/>
          </a:prstGeom>
        </p:spPr>
      </p:pic>
      <p:pic>
        <p:nvPicPr>
          <p:cNvPr id="58" name="Picture 57">
            <a:extLst>
              <a:ext uri="{FF2B5EF4-FFF2-40B4-BE49-F238E27FC236}">
                <a16:creationId xmlns:a16="http://schemas.microsoft.com/office/drawing/2014/main" id="{FF70EFB3-0399-2ADC-F5B4-3531399F42F8}"/>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218177" y="1581557"/>
            <a:ext cx="474714" cy="389765"/>
          </a:xfrm>
          <a:prstGeom prst="rect">
            <a:avLst/>
          </a:prstGeom>
        </p:spPr>
      </p:pic>
      <p:pic>
        <p:nvPicPr>
          <p:cNvPr id="59" name="Picture 58">
            <a:extLst>
              <a:ext uri="{FF2B5EF4-FFF2-40B4-BE49-F238E27FC236}">
                <a16:creationId xmlns:a16="http://schemas.microsoft.com/office/drawing/2014/main" id="{DD84ADB5-334B-CC31-7D4A-7261E3195CE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246983" y="2151852"/>
            <a:ext cx="445908" cy="366114"/>
          </a:xfrm>
          <a:prstGeom prst="rect">
            <a:avLst/>
          </a:prstGeom>
        </p:spPr>
      </p:pic>
      <p:pic>
        <p:nvPicPr>
          <p:cNvPr id="60" name="Picture 59">
            <a:extLst>
              <a:ext uri="{FF2B5EF4-FFF2-40B4-BE49-F238E27FC236}">
                <a16:creationId xmlns:a16="http://schemas.microsoft.com/office/drawing/2014/main" id="{93A5D185-F163-2C25-1594-FDC88C7D09F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841908" y="1553374"/>
            <a:ext cx="273725" cy="398146"/>
          </a:xfrm>
          <a:prstGeom prst="rect">
            <a:avLst/>
          </a:prstGeom>
        </p:spPr>
      </p:pic>
      <p:grpSp>
        <p:nvGrpSpPr>
          <p:cNvPr id="132" name="Group 131">
            <a:extLst>
              <a:ext uri="{FF2B5EF4-FFF2-40B4-BE49-F238E27FC236}">
                <a16:creationId xmlns:a16="http://schemas.microsoft.com/office/drawing/2014/main" id="{925ACA57-E218-728F-2C26-B0EDE4C301DA}"/>
              </a:ext>
            </a:extLst>
          </p:cNvPr>
          <p:cNvGrpSpPr/>
          <p:nvPr userDrawn="1"/>
        </p:nvGrpSpPr>
        <p:grpSpPr>
          <a:xfrm>
            <a:off x="4898048" y="1537141"/>
            <a:ext cx="1197952" cy="1486817"/>
            <a:chOff x="4898048" y="1553374"/>
            <a:chExt cx="1197952" cy="1486817"/>
          </a:xfrm>
        </p:grpSpPr>
        <p:sp>
          <p:nvSpPr>
            <p:cNvPr id="61" name="Freeform: Shape 132">
              <a:extLst>
                <a:ext uri="{FF2B5EF4-FFF2-40B4-BE49-F238E27FC236}">
                  <a16:creationId xmlns:a16="http://schemas.microsoft.com/office/drawing/2014/main" id="{858872E0-9373-0254-7241-592D26501B08}"/>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6426154E-D906-D561-7710-DC3976FD92CD}"/>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4532E28A-1885-E781-E74E-749062D56181}"/>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119F912B-9AEE-FDAF-C4EA-C3962BBD66C6}"/>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D1589264-36B5-CD2B-FCDD-A0764903C8A9}"/>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138" name="Group 137">
            <a:extLst>
              <a:ext uri="{FF2B5EF4-FFF2-40B4-BE49-F238E27FC236}">
                <a16:creationId xmlns:a16="http://schemas.microsoft.com/office/drawing/2014/main" id="{A4DD286B-305D-00D5-C889-1179C1D50078}"/>
              </a:ext>
            </a:extLst>
          </p:cNvPr>
          <p:cNvGrpSpPr/>
          <p:nvPr userDrawn="1"/>
        </p:nvGrpSpPr>
        <p:grpSpPr>
          <a:xfrm>
            <a:off x="8772684" y="1541232"/>
            <a:ext cx="1475353" cy="1490472"/>
            <a:chOff x="8772684" y="1541232"/>
            <a:chExt cx="1475353" cy="1490472"/>
          </a:xfrm>
        </p:grpSpPr>
        <p:sp>
          <p:nvSpPr>
            <p:cNvPr id="49" name="Freeform: Shape 132">
              <a:extLst>
                <a:ext uri="{FF2B5EF4-FFF2-40B4-BE49-F238E27FC236}">
                  <a16:creationId xmlns:a16="http://schemas.microsoft.com/office/drawing/2014/main" id="{4795ABD0-D76A-CD0F-E10B-88CC6F6494BD}"/>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CE16EE38-7F78-F633-ABE4-E9A442B373FF}"/>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81FC5E3A-22F4-B7F3-76D2-C1F979F4A6C1}"/>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51E181F2-19AE-1CD5-43BE-D7C0CF085E36}"/>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0B7BD078-D577-BDBC-8DB9-77BF05EA5F38}"/>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FCD17E21-ABA6-2BFE-2735-BF8207E19A35}"/>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7" name="Group 136">
            <a:extLst>
              <a:ext uri="{FF2B5EF4-FFF2-40B4-BE49-F238E27FC236}">
                <a16:creationId xmlns:a16="http://schemas.microsoft.com/office/drawing/2014/main" id="{D05C58DE-6AA1-57AF-DBDB-746B3236B4F6}"/>
              </a:ext>
            </a:extLst>
          </p:cNvPr>
          <p:cNvGrpSpPr/>
          <p:nvPr userDrawn="1"/>
        </p:nvGrpSpPr>
        <p:grpSpPr>
          <a:xfrm>
            <a:off x="6615930" y="1541232"/>
            <a:ext cx="1475353" cy="1490472"/>
            <a:chOff x="6615930" y="1541232"/>
            <a:chExt cx="1475353" cy="1490472"/>
          </a:xfrm>
        </p:grpSpPr>
        <p:sp>
          <p:nvSpPr>
            <p:cNvPr id="69" name="Freeform: Shape 132">
              <a:extLst>
                <a:ext uri="{FF2B5EF4-FFF2-40B4-BE49-F238E27FC236}">
                  <a16:creationId xmlns:a16="http://schemas.microsoft.com/office/drawing/2014/main" id="{2FB0E4BF-DE9C-3E2A-74C9-3FAACB297FA9}"/>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359643BA-F679-525E-4F86-0821B3BF37DF}"/>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22FA4199-879D-3460-F165-31527A73A19C}"/>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41165F87-0EBA-80D6-0371-CA87A5976F32}"/>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E93307B5-7D5B-BA4E-4E0C-E793B19BEE5D}"/>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D299FBEF-0C5E-A73A-7600-6F7D9AC63C28}"/>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1" name="Group 130">
            <a:extLst>
              <a:ext uri="{FF2B5EF4-FFF2-40B4-BE49-F238E27FC236}">
                <a16:creationId xmlns:a16="http://schemas.microsoft.com/office/drawing/2014/main" id="{1DFCF287-3A59-5607-0D8D-441850D44277}"/>
              </a:ext>
            </a:extLst>
          </p:cNvPr>
          <p:cNvGrpSpPr/>
          <p:nvPr userDrawn="1"/>
        </p:nvGrpSpPr>
        <p:grpSpPr>
          <a:xfrm>
            <a:off x="3020408" y="1535313"/>
            <a:ext cx="1205029" cy="1490472"/>
            <a:chOff x="3020408" y="1520907"/>
            <a:chExt cx="1205029" cy="1490472"/>
          </a:xfrm>
        </p:grpSpPr>
        <p:sp>
          <p:nvSpPr>
            <p:cNvPr id="80" name="Freeform: Shape 132">
              <a:extLst>
                <a:ext uri="{FF2B5EF4-FFF2-40B4-BE49-F238E27FC236}">
                  <a16:creationId xmlns:a16="http://schemas.microsoft.com/office/drawing/2014/main" id="{2DD331AF-60FF-28C8-C59F-AD64702B1D87}"/>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4B26BC5D-8213-86D0-D317-0834F6C1CEB6}"/>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1A173E31-3B07-AC38-B3A3-B8140EBA86C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A232DADA-F77D-6B79-2E5B-899A9210AB76}"/>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023F775B-81DB-F665-14CE-3BAD1C65ED99}"/>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88" name="Group 87">
            <a:extLst>
              <a:ext uri="{FF2B5EF4-FFF2-40B4-BE49-F238E27FC236}">
                <a16:creationId xmlns:a16="http://schemas.microsoft.com/office/drawing/2014/main" id="{8E48184E-D421-0FDD-B906-035C7905FCDB}"/>
              </a:ext>
            </a:extLst>
          </p:cNvPr>
          <p:cNvGrpSpPr/>
          <p:nvPr userDrawn="1"/>
        </p:nvGrpSpPr>
        <p:grpSpPr>
          <a:xfrm>
            <a:off x="6015360" y="3308032"/>
            <a:ext cx="747764" cy="821495"/>
            <a:chOff x="5146723" y="1710684"/>
            <a:chExt cx="747764" cy="821495"/>
          </a:xfrm>
        </p:grpSpPr>
        <p:pic>
          <p:nvPicPr>
            <p:cNvPr id="89" name="Picture 88">
              <a:extLst>
                <a:ext uri="{FF2B5EF4-FFF2-40B4-BE49-F238E27FC236}">
                  <a16:creationId xmlns:a16="http://schemas.microsoft.com/office/drawing/2014/main" id="{7446EB57-A2EA-7F6B-7DF8-0EC4632750C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148924" y="1759026"/>
              <a:ext cx="223925" cy="225992"/>
            </a:xfrm>
            <a:prstGeom prst="rect">
              <a:avLst/>
            </a:prstGeom>
          </p:spPr>
        </p:pic>
        <p:pic>
          <p:nvPicPr>
            <p:cNvPr id="90" name="Picture 89">
              <a:extLst>
                <a:ext uri="{FF2B5EF4-FFF2-40B4-BE49-F238E27FC236}">
                  <a16:creationId xmlns:a16="http://schemas.microsoft.com/office/drawing/2014/main" id="{C4E975F8-1F93-E887-7E84-B8EF94F1637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91" name="Picture 90">
              <a:extLst>
                <a:ext uri="{FF2B5EF4-FFF2-40B4-BE49-F238E27FC236}">
                  <a16:creationId xmlns:a16="http://schemas.microsoft.com/office/drawing/2014/main" id="{D7DEE1D6-E97A-3D3F-C7D2-87AD85609A6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92" name="Picture 91">
              <a:extLst>
                <a:ext uri="{FF2B5EF4-FFF2-40B4-BE49-F238E27FC236}">
                  <a16:creationId xmlns:a16="http://schemas.microsoft.com/office/drawing/2014/main" id="{FA6D4BA6-3C42-0720-267F-F4A8E8FF0E6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93" name="Picture 92">
              <a:extLst>
                <a:ext uri="{FF2B5EF4-FFF2-40B4-BE49-F238E27FC236}">
                  <a16:creationId xmlns:a16="http://schemas.microsoft.com/office/drawing/2014/main" id="{C2AEDAFB-CE20-E062-3E3D-655807EC9A7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94" name="Picture 93">
              <a:extLst>
                <a:ext uri="{FF2B5EF4-FFF2-40B4-BE49-F238E27FC236}">
                  <a16:creationId xmlns:a16="http://schemas.microsoft.com/office/drawing/2014/main" id="{3EA77ED4-DB9B-EA36-17A2-2A6A75D3CAB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95" name="Picture 94">
              <a:extLst>
                <a:ext uri="{FF2B5EF4-FFF2-40B4-BE49-F238E27FC236}">
                  <a16:creationId xmlns:a16="http://schemas.microsoft.com/office/drawing/2014/main" id="{DD1B90CB-C9AA-426C-C41B-ED5CDA2C6F0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96" name="Picture 95">
              <a:extLst>
                <a:ext uri="{FF2B5EF4-FFF2-40B4-BE49-F238E27FC236}">
                  <a16:creationId xmlns:a16="http://schemas.microsoft.com/office/drawing/2014/main" id="{49E13B30-A8C3-0638-4B9E-742351B7883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97" name="Picture 96">
              <a:extLst>
                <a:ext uri="{FF2B5EF4-FFF2-40B4-BE49-F238E27FC236}">
                  <a16:creationId xmlns:a16="http://schemas.microsoft.com/office/drawing/2014/main" id="{EB061E61-0E6F-CA86-6FDE-3FB952B6342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pic>
          <p:nvPicPr>
            <p:cNvPr id="98" name="Picture 97">
              <a:extLst>
                <a:ext uri="{FF2B5EF4-FFF2-40B4-BE49-F238E27FC236}">
                  <a16:creationId xmlns:a16="http://schemas.microsoft.com/office/drawing/2014/main" id="{06F0D0D2-3D93-2BF3-3777-E6091ADE067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181967" y="2286912"/>
              <a:ext cx="223925" cy="225992"/>
            </a:xfrm>
            <a:prstGeom prst="rect">
              <a:avLst/>
            </a:prstGeom>
          </p:spPr>
        </p:pic>
        <p:pic>
          <p:nvPicPr>
            <p:cNvPr id="99" name="Picture 98">
              <a:extLst>
                <a:ext uri="{FF2B5EF4-FFF2-40B4-BE49-F238E27FC236}">
                  <a16:creationId xmlns:a16="http://schemas.microsoft.com/office/drawing/2014/main" id="{697756D5-5779-A37D-0014-360F5C1FDA1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146723" y="2090877"/>
              <a:ext cx="223925" cy="225992"/>
            </a:xfrm>
            <a:prstGeom prst="rect">
              <a:avLst/>
            </a:prstGeom>
          </p:spPr>
        </p:pic>
      </p:grpSp>
      <p:grpSp>
        <p:nvGrpSpPr>
          <p:cNvPr id="2" name="Group 1">
            <a:extLst>
              <a:ext uri="{FF2B5EF4-FFF2-40B4-BE49-F238E27FC236}">
                <a16:creationId xmlns:a16="http://schemas.microsoft.com/office/drawing/2014/main" id="{F6426BCE-53B7-541C-81BB-C9A32EF7790F}"/>
              </a:ext>
            </a:extLst>
          </p:cNvPr>
          <p:cNvGrpSpPr/>
          <p:nvPr userDrawn="1"/>
        </p:nvGrpSpPr>
        <p:grpSpPr>
          <a:xfrm>
            <a:off x="5989742" y="5560865"/>
            <a:ext cx="799001" cy="795622"/>
            <a:chOff x="6183335" y="4993261"/>
            <a:chExt cx="799001" cy="795622"/>
          </a:xfrm>
        </p:grpSpPr>
        <p:pic>
          <p:nvPicPr>
            <p:cNvPr id="21" name="Picture 20">
              <a:extLst>
                <a:ext uri="{FF2B5EF4-FFF2-40B4-BE49-F238E27FC236}">
                  <a16:creationId xmlns:a16="http://schemas.microsoft.com/office/drawing/2014/main" id="{DDB67470-645D-7EF6-026F-E626E4B146E9}"/>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758411" y="5431254"/>
              <a:ext cx="223925" cy="225992"/>
            </a:xfrm>
            <a:prstGeom prst="rect">
              <a:avLst/>
            </a:prstGeom>
          </p:spPr>
        </p:pic>
        <p:pic>
          <p:nvPicPr>
            <p:cNvPr id="22" name="Picture 21">
              <a:extLst>
                <a:ext uri="{FF2B5EF4-FFF2-40B4-BE49-F238E27FC236}">
                  <a16:creationId xmlns:a16="http://schemas.microsoft.com/office/drawing/2014/main" id="{2D51268E-2363-0FE9-DA08-0F64939B0F9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23" name="Picture 22">
              <a:extLst>
                <a:ext uri="{FF2B5EF4-FFF2-40B4-BE49-F238E27FC236}">
                  <a16:creationId xmlns:a16="http://schemas.microsoft.com/office/drawing/2014/main" id="{C803AB52-64CE-68FA-4FAD-CB37168C7F4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100" name="Picture 99">
              <a:extLst>
                <a:ext uri="{FF2B5EF4-FFF2-40B4-BE49-F238E27FC236}">
                  <a16:creationId xmlns:a16="http://schemas.microsoft.com/office/drawing/2014/main" id="{591B7D38-30F4-CFC6-26E6-F31308C8918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101" name="Picture 100">
              <a:extLst>
                <a:ext uri="{FF2B5EF4-FFF2-40B4-BE49-F238E27FC236}">
                  <a16:creationId xmlns:a16="http://schemas.microsoft.com/office/drawing/2014/main" id="{0C1B1851-1D93-CBC7-74C0-728B90377BCD}"/>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102" name="Picture 101">
              <a:extLst>
                <a:ext uri="{FF2B5EF4-FFF2-40B4-BE49-F238E27FC236}">
                  <a16:creationId xmlns:a16="http://schemas.microsoft.com/office/drawing/2014/main" id="{868C0945-9C33-EB74-22C6-B9CDD814A17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183335" y="5516739"/>
              <a:ext cx="223925" cy="225992"/>
            </a:xfrm>
            <a:prstGeom prst="rect">
              <a:avLst/>
            </a:prstGeom>
          </p:spPr>
        </p:pic>
        <p:pic>
          <p:nvPicPr>
            <p:cNvPr id="103" name="Picture 102">
              <a:extLst>
                <a:ext uri="{FF2B5EF4-FFF2-40B4-BE49-F238E27FC236}">
                  <a16:creationId xmlns:a16="http://schemas.microsoft.com/office/drawing/2014/main" id="{F6F4859D-A0B7-FDF6-E6AF-120B0FA9883D}"/>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04" name="Picture 103">
              <a:extLst>
                <a:ext uri="{FF2B5EF4-FFF2-40B4-BE49-F238E27FC236}">
                  <a16:creationId xmlns:a16="http://schemas.microsoft.com/office/drawing/2014/main" id="{9E8815A7-CECD-96A3-9896-AF0743F0C54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576463" y="5381333"/>
              <a:ext cx="223925" cy="225992"/>
            </a:xfrm>
            <a:prstGeom prst="rect">
              <a:avLst/>
            </a:prstGeom>
          </p:spPr>
        </p:pic>
        <p:pic>
          <p:nvPicPr>
            <p:cNvPr id="105" name="Picture 104">
              <a:extLst>
                <a:ext uri="{FF2B5EF4-FFF2-40B4-BE49-F238E27FC236}">
                  <a16:creationId xmlns:a16="http://schemas.microsoft.com/office/drawing/2014/main" id="{F947F92B-4A5E-A3A3-3EC2-C2D6CB9B00A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397488" y="5547718"/>
              <a:ext cx="223925" cy="225992"/>
            </a:xfrm>
            <a:prstGeom prst="rect">
              <a:avLst/>
            </a:prstGeom>
          </p:spPr>
        </p:pic>
        <p:pic>
          <p:nvPicPr>
            <p:cNvPr id="106" name="Picture 105">
              <a:extLst>
                <a:ext uri="{FF2B5EF4-FFF2-40B4-BE49-F238E27FC236}">
                  <a16:creationId xmlns:a16="http://schemas.microsoft.com/office/drawing/2014/main" id="{2DA8B204-735E-DE4A-8BBB-F360629DD0A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616785" y="5562891"/>
              <a:ext cx="223925" cy="225992"/>
            </a:xfrm>
            <a:prstGeom prst="rect">
              <a:avLst/>
            </a:prstGeom>
          </p:spPr>
        </p:pic>
        <p:pic>
          <p:nvPicPr>
            <p:cNvPr id="107" name="Picture 106">
              <a:extLst>
                <a:ext uri="{FF2B5EF4-FFF2-40B4-BE49-F238E27FC236}">
                  <a16:creationId xmlns:a16="http://schemas.microsoft.com/office/drawing/2014/main" id="{FFFEC551-E310-5097-147B-25E42DC771E9}"/>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183336" y="5329290"/>
              <a:ext cx="223925" cy="225992"/>
            </a:xfrm>
            <a:prstGeom prst="rect">
              <a:avLst/>
            </a:prstGeom>
          </p:spPr>
        </p:pic>
      </p:grpSp>
      <p:grpSp>
        <p:nvGrpSpPr>
          <p:cNvPr id="4" name="Group 3">
            <a:extLst>
              <a:ext uri="{FF2B5EF4-FFF2-40B4-BE49-F238E27FC236}">
                <a16:creationId xmlns:a16="http://schemas.microsoft.com/office/drawing/2014/main" id="{E7BB4972-7FFF-FCA1-D88A-5688EDBCF5D9}"/>
              </a:ext>
            </a:extLst>
          </p:cNvPr>
          <p:cNvGrpSpPr/>
          <p:nvPr userDrawn="1"/>
        </p:nvGrpSpPr>
        <p:grpSpPr>
          <a:xfrm>
            <a:off x="4520036" y="4362282"/>
            <a:ext cx="643320" cy="863265"/>
            <a:chOff x="4630479" y="3861130"/>
            <a:chExt cx="643320" cy="863265"/>
          </a:xfrm>
        </p:grpSpPr>
        <p:pic>
          <p:nvPicPr>
            <p:cNvPr id="34" name="Picture 33">
              <a:extLst>
                <a:ext uri="{FF2B5EF4-FFF2-40B4-BE49-F238E27FC236}">
                  <a16:creationId xmlns:a16="http://schemas.microsoft.com/office/drawing/2014/main" id="{F929A2FE-9BCA-02F0-3490-F5029D7D26DC}"/>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35" name="Picture 34">
              <a:extLst>
                <a:ext uri="{FF2B5EF4-FFF2-40B4-BE49-F238E27FC236}">
                  <a16:creationId xmlns:a16="http://schemas.microsoft.com/office/drawing/2014/main" id="{EDA634DA-1485-D670-B3BC-490BACCE78A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37" name="Picture 36">
              <a:extLst>
                <a:ext uri="{FF2B5EF4-FFF2-40B4-BE49-F238E27FC236}">
                  <a16:creationId xmlns:a16="http://schemas.microsoft.com/office/drawing/2014/main" id="{4E9865BB-4C18-D8FF-13BD-6C2721794B5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38" name="Picture 37">
              <a:extLst>
                <a:ext uri="{FF2B5EF4-FFF2-40B4-BE49-F238E27FC236}">
                  <a16:creationId xmlns:a16="http://schemas.microsoft.com/office/drawing/2014/main" id="{2FB72312-B546-5F1F-134E-2EB85E97DC0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683291" y="4453843"/>
              <a:ext cx="223925" cy="225992"/>
            </a:xfrm>
            <a:prstGeom prst="rect">
              <a:avLst/>
            </a:prstGeom>
          </p:spPr>
        </p:pic>
        <p:pic>
          <p:nvPicPr>
            <p:cNvPr id="39" name="Picture 38">
              <a:extLst>
                <a:ext uri="{FF2B5EF4-FFF2-40B4-BE49-F238E27FC236}">
                  <a16:creationId xmlns:a16="http://schemas.microsoft.com/office/drawing/2014/main" id="{291CA2E4-1C0A-849D-FCCC-0836731FABD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40" name="Picture 39">
              <a:extLst>
                <a:ext uri="{FF2B5EF4-FFF2-40B4-BE49-F238E27FC236}">
                  <a16:creationId xmlns:a16="http://schemas.microsoft.com/office/drawing/2014/main" id="{2D95C389-3CA4-031E-CDAB-FA9F6E018DB4}"/>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43" name="Picture 42">
              <a:extLst>
                <a:ext uri="{FF2B5EF4-FFF2-40B4-BE49-F238E27FC236}">
                  <a16:creationId xmlns:a16="http://schemas.microsoft.com/office/drawing/2014/main" id="{47CCBD9F-2789-C758-336C-E7FC5DCF34D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039960" y="4440128"/>
              <a:ext cx="223925" cy="225992"/>
            </a:xfrm>
            <a:prstGeom prst="rect">
              <a:avLst/>
            </a:prstGeom>
          </p:spPr>
        </p:pic>
        <p:pic>
          <p:nvPicPr>
            <p:cNvPr id="48" name="Picture 47">
              <a:extLst>
                <a:ext uri="{FF2B5EF4-FFF2-40B4-BE49-F238E27FC236}">
                  <a16:creationId xmlns:a16="http://schemas.microsoft.com/office/drawing/2014/main" id="{CFEE6D09-AF22-040C-87A5-F223B966DBC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08" name="Picture 107">
              <a:extLst>
                <a:ext uri="{FF2B5EF4-FFF2-40B4-BE49-F238E27FC236}">
                  <a16:creationId xmlns:a16="http://schemas.microsoft.com/office/drawing/2014/main" id="{84904DC8-71B1-FDD7-CCDE-4A05552CFE26}"/>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854404" y="4498403"/>
              <a:ext cx="223925" cy="225992"/>
            </a:xfrm>
            <a:prstGeom prst="rect">
              <a:avLst/>
            </a:prstGeom>
          </p:spPr>
        </p:pic>
        <p:pic>
          <p:nvPicPr>
            <p:cNvPr id="109" name="Picture 108">
              <a:extLst>
                <a:ext uri="{FF2B5EF4-FFF2-40B4-BE49-F238E27FC236}">
                  <a16:creationId xmlns:a16="http://schemas.microsoft.com/office/drawing/2014/main" id="{953B7AA5-0ACD-A881-8B38-9261268355BB}"/>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049874" y="3881373"/>
              <a:ext cx="223925" cy="225992"/>
            </a:xfrm>
            <a:prstGeom prst="rect">
              <a:avLst/>
            </a:prstGeom>
          </p:spPr>
        </p:pic>
        <p:pic>
          <p:nvPicPr>
            <p:cNvPr id="110" name="Picture 109">
              <a:extLst>
                <a:ext uri="{FF2B5EF4-FFF2-40B4-BE49-F238E27FC236}">
                  <a16:creationId xmlns:a16="http://schemas.microsoft.com/office/drawing/2014/main" id="{826F9659-C733-AD87-AEEE-C408D800411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3" name="Group 2">
            <a:extLst>
              <a:ext uri="{FF2B5EF4-FFF2-40B4-BE49-F238E27FC236}">
                <a16:creationId xmlns:a16="http://schemas.microsoft.com/office/drawing/2014/main" id="{53585F50-0792-D1B3-70E0-2F9586CAD18B}"/>
              </a:ext>
            </a:extLst>
          </p:cNvPr>
          <p:cNvGrpSpPr/>
          <p:nvPr userDrawn="1"/>
        </p:nvGrpSpPr>
        <p:grpSpPr>
          <a:xfrm>
            <a:off x="4493446" y="5264752"/>
            <a:ext cx="647556" cy="562096"/>
            <a:chOff x="4603889" y="4763600"/>
            <a:chExt cx="647556" cy="562096"/>
          </a:xfrm>
        </p:grpSpPr>
        <p:pic>
          <p:nvPicPr>
            <p:cNvPr id="20" name="Picture 19">
              <a:extLst>
                <a:ext uri="{FF2B5EF4-FFF2-40B4-BE49-F238E27FC236}">
                  <a16:creationId xmlns:a16="http://schemas.microsoft.com/office/drawing/2014/main" id="{7B59CDCD-76B5-284F-B70D-35E799FC87E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36" name="Picture 35">
              <a:extLst>
                <a:ext uri="{FF2B5EF4-FFF2-40B4-BE49-F238E27FC236}">
                  <a16:creationId xmlns:a16="http://schemas.microsoft.com/office/drawing/2014/main" id="{53544685-D9CF-9843-89CC-366968CA163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41" name="Picture 40">
              <a:extLst>
                <a:ext uri="{FF2B5EF4-FFF2-40B4-BE49-F238E27FC236}">
                  <a16:creationId xmlns:a16="http://schemas.microsoft.com/office/drawing/2014/main" id="{EF3AD151-0833-7AFE-4F6D-62421DBA5C3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46" name="Picture 45">
              <a:extLst>
                <a:ext uri="{FF2B5EF4-FFF2-40B4-BE49-F238E27FC236}">
                  <a16:creationId xmlns:a16="http://schemas.microsoft.com/office/drawing/2014/main" id="{41C88B1D-8A5B-8396-02C8-6E5D9835B80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47" name="Picture 46">
              <a:extLst>
                <a:ext uri="{FF2B5EF4-FFF2-40B4-BE49-F238E27FC236}">
                  <a16:creationId xmlns:a16="http://schemas.microsoft.com/office/drawing/2014/main" id="{A0D75CEA-4185-07D3-0A91-1C184F3390E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11" name="Picture 110">
              <a:extLst>
                <a:ext uri="{FF2B5EF4-FFF2-40B4-BE49-F238E27FC236}">
                  <a16:creationId xmlns:a16="http://schemas.microsoft.com/office/drawing/2014/main" id="{BE1210D4-C61A-44D1-9688-C35B64BC74B7}"/>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12" name="Picture 111">
              <a:extLst>
                <a:ext uri="{FF2B5EF4-FFF2-40B4-BE49-F238E27FC236}">
                  <a16:creationId xmlns:a16="http://schemas.microsoft.com/office/drawing/2014/main" id="{407F2685-9F47-7223-2180-010E8DD9052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
        <p:nvSpPr>
          <p:cNvPr id="113" name="TextBox 112">
            <a:extLst>
              <a:ext uri="{FF2B5EF4-FFF2-40B4-BE49-F238E27FC236}">
                <a16:creationId xmlns:a16="http://schemas.microsoft.com/office/drawing/2014/main" id="{70EB2982-D8A1-0734-6F6A-EE279983B8BA}"/>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C1BC0E7-DF2F-BC6E-5719-DF61188A3248}"/>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16" name="Picture 115">
            <a:extLst>
              <a:ext uri="{FF2B5EF4-FFF2-40B4-BE49-F238E27FC236}">
                <a16:creationId xmlns:a16="http://schemas.microsoft.com/office/drawing/2014/main" id="{E474E81C-C039-80E4-8E70-C63F1B00C802}"/>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C273A5F1-5C5F-908D-6966-544CBB95B83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147645" y="5761452"/>
            <a:ext cx="562826" cy="562826"/>
          </a:xfrm>
          <a:prstGeom prst="rect">
            <a:avLst/>
          </a:prstGeom>
        </p:spPr>
      </p:pic>
      <p:sp>
        <p:nvSpPr>
          <p:cNvPr id="125" name="enhance/trad ci3t text box">
            <a:extLst>
              <a:ext uri="{FF2B5EF4-FFF2-40B4-BE49-F238E27FC236}">
                <a16:creationId xmlns:a16="http://schemas.microsoft.com/office/drawing/2014/main" id="{7B80548F-4EF8-F0BD-0DE0-9203B37FF08D}"/>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6" name="enhance/trad ci3t text box">
            <a:extLst>
              <a:ext uri="{FF2B5EF4-FFF2-40B4-BE49-F238E27FC236}">
                <a16:creationId xmlns:a16="http://schemas.microsoft.com/office/drawing/2014/main" id="{FCC6659D-C064-43D3-5B3F-5453DC95CFAC}"/>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27" name="Picture 126">
            <a:extLst>
              <a:ext uri="{FF2B5EF4-FFF2-40B4-BE49-F238E27FC236}">
                <a16:creationId xmlns:a16="http://schemas.microsoft.com/office/drawing/2014/main" id="{EA62593A-283E-5F9D-D4D6-8CBAC22BD836}"/>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8126766" y="816157"/>
            <a:ext cx="619980" cy="537772"/>
          </a:xfrm>
          <a:prstGeom prst="rect">
            <a:avLst/>
          </a:prstGeom>
          <a:effectLst>
            <a:glow rad="139700">
              <a:schemeClr val="accent6">
                <a:lumMod val="50000"/>
                <a:alpha val="30000"/>
              </a:schemeClr>
            </a:glow>
          </a:effectLst>
        </p:spPr>
      </p:pic>
      <p:sp>
        <p:nvSpPr>
          <p:cNvPr id="130" name="enhance/trad ci3t text box">
            <a:extLst>
              <a:ext uri="{FF2B5EF4-FFF2-40B4-BE49-F238E27FC236}">
                <a16:creationId xmlns:a16="http://schemas.microsoft.com/office/drawing/2014/main" id="{CD6857CC-F8C4-B419-C45D-40CDA53598FC}"/>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44" name="Graphic 143">
            <a:extLst>
              <a:ext uri="{FF2B5EF4-FFF2-40B4-BE49-F238E27FC236}">
                <a16:creationId xmlns:a16="http://schemas.microsoft.com/office/drawing/2014/main" id="{81351150-9FB7-8A2B-63FA-FF1131DE77D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70270" y="2150424"/>
            <a:ext cx="341342" cy="341342"/>
          </a:xfrm>
          <a:prstGeom prst="rect">
            <a:avLst/>
          </a:prstGeom>
        </p:spPr>
      </p:pic>
      <p:pic>
        <p:nvPicPr>
          <p:cNvPr id="145" name="Picture 144">
            <a:extLst>
              <a:ext uri="{FF2B5EF4-FFF2-40B4-BE49-F238E27FC236}">
                <a16:creationId xmlns:a16="http://schemas.microsoft.com/office/drawing/2014/main" id="{4297B110-57FD-D252-DE09-563D7E30CD9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298166" y="1634074"/>
            <a:ext cx="273725" cy="398146"/>
          </a:xfrm>
          <a:prstGeom prst="rect">
            <a:avLst/>
          </a:prstGeom>
        </p:spPr>
      </p:pic>
      <p:pic>
        <p:nvPicPr>
          <p:cNvPr id="146" name="Picture 145">
            <a:extLst>
              <a:ext uri="{FF2B5EF4-FFF2-40B4-BE49-F238E27FC236}">
                <a16:creationId xmlns:a16="http://schemas.microsoft.com/office/drawing/2014/main" id="{3F2F9B1C-374B-0608-0715-02EDCA442A0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8170677" y="2551100"/>
            <a:ext cx="522938" cy="370414"/>
          </a:xfrm>
          <a:prstGeom prst="rect">
            <a:avLst/>
          </a:prstGeom>
        </p:spPr>
      </p:pic>
      <p:grpSp>
        <p:nvGrpSpPr>
          <p:cNvPr id="151" name="Group 150">
            <a:extLst>
              <a:ext uri="{FF2B5EF4-FFF2-40B4-BE49-F238E27FC236}">
                <a16:creationId xmlns:a16="http://schemas.microsoft.com/office/drawing/2014/main" id="{ECCB1DEB-31FF-10B3-256A-882A316F6F09}"/>
              </a:ext>
            </a:extLst>
          </p:cNvPr>
          <p:cNvGrpSpPr/>
          <p:nvPr userDrawn="1"/>
        </p:nvGrpSpPr>
        <p:grpSpPr>
          <a:xfrm>
            <a:off x="8199851" y="4340684"/>
            <a:ext cx="421775" cy="971946"/>
            <a:chOff x="8177157" y="4342077"/>
            <a:chExt cx="421775" cy="971946"/>
          </a:xfrm>
        </p:grpSpPr>
        <p:pic>
          <p:nvPicPr>
            <p:cNvPr id="147" name="Graphic 146">
              <a:extLst>
                <a:ext uri="{FF2B5EF4-FFF2-40B4-BE49-F238E27FC236}">
                  <a16:creationId xmlns:a16="http://schemas.microsoft.com/office/drawing/2014/main" id="{99DA0564-1717-918A-5175-9B2A9F86A02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48" name="Picture 147">
              <a:extLst>
                <a:ext uri="{FF2B5EF4-FFF2-40B4-BE49-F238E27FC236}">
                  <a16:creationId xmlns:a16="http://schemas.microsoft.com/office/drawing/2014/main" id="{038153B5-CAB4-977F-C097-77C6F277A3C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49" name="Picture 148">
              <a:extLst>
                <a:ext uri="{FF2B5EF4-FFF2-40B4-BE49-F238E27FC236}">
                  <a16:creationId xmlns:a16="http://schemas.microsoft.com/office/drawing/2014/main" id="{60A7D6D4-0FD2-915E-F865-9BE6AF3B7256}"/>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152" name="Group 151">
            <a:extLst>
              <a:ext uri="{FF2B5EF4-FFF2-40B4-BE49-F238E27FC236}">
                <a16:creationId xmlns:a16="http://schemas.microsoft.com/office/drawing/2014/main" id="{EDFF68B1-16E3-93CB-A1D3-A9645EF41DFE}"/>
              </a:ext>
            </a:extLst>
          </p:cNvPr>
          <p:cNvGrpSpPr/>
          <p:nvPr userDrawn="1"/>
        </p:nvGrpSpPr>
        <p:grpSpPr>
          <a:xfrm>
            <a:off x="6138581" y="1824734"/>
            <a:ext cx="421775" cy="971946"/>
            <a:chOff x="8177157" y="4342077"/>
            <a:chExt cx="421775" cy="971946"/>
          </a:xfrm>
        </p:grpSpPr>
        <p:pic>
          <p:nvPicPr>
            <p:cNvPr id="153" name="Graphic 152">
              <a:extLst>
                <a:ext uri="{FF2B5EF4-FFF2-40B4-BE49-F238E27FC236}">
                  <a16:creationId xmlns:a16="http://schemas.microsoft.com/office/drawing/2014/main" id="{9DF5284F-2244-A082-D551-4ABB4CEE68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54" name="Picture 153">
              <a:extLst>
                <a:ext uri="{FF2B5EF4-FFF2-40B4-BE49-F238E27FC236}">
                  <a16:creationId xmlns:a16="http://schemas.microsoft.com/office/drawing/2014/main" id="{2D7D6705-16C1-C030-511F-D35E4D19DB3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55" name="Picture 154">
              <a:extLst>
                <a:ext uri="{FF2B5EF4-FFF2-40B4-BE49-F238E27FC236}">
                  <a16:creationId xmlns:a16="http://schemas.microsoft.com/office/drawing/2014/main" id="{41D0ECEE-34BC-9962-342D-7F2D04D7AD71}"/>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160" name="Group 159">
            <a:extLst>
              <a:ext uri="{FF2B5EF4-FFF2-40B4-BE49-F238E27FC236}">
                <a16:creationId xmlns:a16="http://schemas.microsoft.com/office/drawing/2014/main" id="{9A066F34-395F-A280-6643-0E0240C0F1FD}"/>
              </a:ext>
            </a:extLst>
          </p:cNvPr>
          <p:cNvGrpSpPr/>
          <p:nvPr userDrawn="1"/>
        </p:nvGrpSpPr>
        <p:grpSpPr>
          <a:xfrm>
            <a:off x="4342960" y="1993302"/>
            <a:ext cx="275309" cy="634811"/>
            <a:chOff x="8250390" y="4342077"/>
            <a:chExt cx="275309" cy="634811"/>
          </a:xfrm>
        </p:grpSpPr>
        <p:pic>
          <p:nvPicPr>
            <p:cNvPr id="161" name="Graphic 160">
              <a:extLst>
                <a:ext uri="{FF2B5EF4-FFF2-40B4-BE49-F238E27FC236}">
                  <a16:creationId xmlns:a16="http://schemas.microsoft.com/office/drawing/2014/main" id="{B320608B-327B-1AA2-3506-1B48EE9BC2B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62" name="Picture 161">
              <a:extLst>
                <a:ext uri="{FF2B5EF4-FFF2-40B4-BE49-F238E27FC236}">
                  <a16:creationId xmlns:a16="http://schemas.microsoft.com/office/drawing/2014/main" id="{170BA927-199B-58A1-3573-CC5322898E1F}"/>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grpSp>
    </p:spTree>
    <p:extLst>
      <p:ext uri="{BB962C8B-B14F-4D97-AF65-F5344CB8AC3E}">
        <p14:creationId xmlns:p14="http://schemas.microsoft.com/office/powerpoint/2010/main" val="30529841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336108490"/>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79" name="Graphic 78">
            <a:extLst>
              <a:ext uri="{FF2B5EF4-FFF2-40B4-BE49-F238E27FC236}">
                <a16:creationId xmlns:a16="http://schemas.microsoft.com/office/drawing/2014/main" id="{A6732A17-CCF9-2E3F-50A8-A86F9F206E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0" name="Picture 79">
            <a:extLst>
              <a:ext uri="{FF2B5EF4-FFF2-40B4-BE49-F238E27FC236}">
                <a16:creationId xmlns:a16="http://schemas.microsoft.com/office/drawing/2014/main" id="{CB9A97F3-E64E-2C04-7C5B-3FC7661902F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1" name="Picture 80">
            <a:extLst>
              <a:ext uri="{FF2B5EF4-FFF2-40B4-BE49-F238E27FC236}">
                <a16:creationId xmlns:a16="http://schemas.microsoft.com/office/drawing/2014/main" id="{32E7195E-A5FD-4DFE-59CF-CA2ED43AFFB3}"/>
              </a:ext>
            </a:extLst>
          </p:cNvPr>
          <p:cNvPicPr>
            <a:picLocks noChangeAspect="1"/>
          </p:cNvPicPr>
          <p:nvPr userDrawn="1"/>
        </p:nvPicPr>
        <p:blipFill rotWithShape="1">
          <a:blip r:embed="rId6" cstate="screen">
            <a:alphaModFix amt="50000"/>
            <a:extLst>
              <a:ext uri="{28A0092B-C50C-407E-A947-70E740481C1C}">
                <a14:useLocalDpi xmlns:a14="http://schemas.microsoft.com/office/drawing/2010/main"/>
              </a:ext>
            </a:extLst>
          </a:blip>
          <a:srcRect/>
          <a:stretch/>
        </p:blipFill>
        <p:spPr>
          <a:xfrm>
            <a:off x="10833753" y="5197604"/>
            <a:ext cx="1374607" cy="849091"/>
          </a:xfrm>
          <a:prstGeom prst="rect">
            <a:avLst/>
          </a:prstGeom>
        </p:spPr>
      </p:pic>
      <p:pic>
        <p:nvPicPr>
          <p:cNvPr id="82" name="Picture 81">
            <a:extLst>
              <a:ext uri="{FF2B5EF4-FFF2-40B4-BE49-F238E27FC236}">
                <a16:creationId xmlns:a16="http://schemas.microsoft.com/office/drawing/2014/main" id="{7A8F2547-F303-D453-5AB3-40DD1323BB68}"/>
              </a:ext>
            </a:extLst>
          </p:cNvPr>
          <p:cNvPicPr>
            <a:picLocks noChangeAspect="1"/>
          </p:cNvPicPr>
          <p:nvPr userDrawn="1"/>
        </p:nvPicPr>
        <p:blipFill>
          <a:blip r:embed="rId7">
            <a:alphaModFix amt="85000"/>
          </a:blip>
          <a:stretch>
            <a:fillRect/>
          </a:stretch>
        </p:blipFill>
        <p:spPr>
          <a:xfrm>
            <a:off x="11062526" y="1805769"/>
            <a:ext cx="884341" cy="1144598"/>
          </a:xfrm>
          <a:prstGeom prst="rect">
            <a:avLst/>
          </a:prstGeom>
        </p:spPr>
      </p:pic>
      <p:sp>
        <p:nvSpPr>
          <p:cNvPr id="83" name="TextBox 82">
            <a:extLst>
              <a:ext uri="{FF2B5EF4-FFF2-40B4-BE49-F238E27FC236}">
                <a16:creationId xmlns:a16="http://schemas.microsoft.com/office/drawing/2014/main" id="{F7B34AB2-A498-2049-0164-A76626368236}"/>
              </a:ext>
            </a:extLst>
          </p:cNvPr>
          <p:cNvSpPr txBox="1"/>
          <p:nvPr userDrawn="1"/>
        </p:nvSpPr>
        <p:spPr>
          <a:xfrm>
            <a:off x="10927455" y="2793974"/>
            <a:ext cx="115448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Analyze</a:t>
            </a:r>
          </a:p>
        </p:txBody>
      </p:sp>
      <p:pic>
        <p:nvPicPr>
          <p:cNvPr id="84" name="Graphic 83">
            <a:extLst>
              <a:ext uri="{FF2B5EF4-FFF2-40B4-BE49-F238E27FC236}">
                <a16:creationId xmlns:a16="http://schemas.microsoft.com/office/drawing/2014/main" id="{B093334A-16CF-389D-3D21-35449B3E091D}"/>
              </a:ext>
            </a:extLst>
          </p:cNvPr>
          <p:cNvPicPr>
            <a:picLocks noChangeAspect="1"/>
          </p:cNvPicPr>
          <p:nvPr userDrawn="1"/>
        </p:nvPicPr>
        <p:blipFill>
          <a:blip r:embed="rId8">
            <a:alphaModFix amt="20000"/>
            <a:extLs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85" name="TextBox 84">
            <a:extLst>
              <a:ext uri="{FF2B5EF4-FFF2-40B4-BE49-F238E27FC236}">
                <a16:creationId xmlns:a16="http://schemas.microsoft.com/office/drawing/2014/main" id="{E7A40973-AE50-CF39-2B9F-A5F311054DD6}"/>
              </a:ext>
            </a:extLst>
          </p:cNvPr>
          <p:cNvSpPr txBox="1"/>
          <p:nvPr userDrawn="1"/>
        </p:nvSpPr>
        <p:spPr>
          <a:xfrm>
            <a:off x="10942683" y="4230720"/>
            <a:ext cx="112402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Finalize</a:t>
            </a:r>
          </a:p>
        </p:txBody>
      </p:sp>
      <p:sp>
        <p:nvSpPr>
          <p:cNvPr id="86" name="TextBox 85">
            <a:extLst>
              <a:ext uri="{FF2B5EF4-FFF2-40B4-BE49-F238E27FC236}">
                <a16:creationId xmlns:a16="http://schemas.microsoft.com/office/drawing/2014/main" id="{A68CBD3B-D9C4-8865-16D5-903849732E2A}"/>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Disseminate</a:t>
            </a:r>
          </a:p>
        </p:txBody>
      </p:sp>
      <p:pic>
        <p:nvPicPr>
          <p:cNvPr id="87" name="Picture 86">
            <a:extLst>
              <a:ext uri="{FF2B5EF4-FFF2-40B4-BE49-F238E27FC236}">
                <a16:creationId xmlns:a16="http://schemas.microsoft.com/office/drawing/2014/main" id="{43C1B655-136A-3C70-15E3-B8F4FD96AB0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pic>
        <p:nvPicPr>
          <p:cNvPr id="88" name="Graphic 87">
            <a:extLst>
              <a:ext uri="{FF2B5EF4-FFF2-40B4-BE49-F238E27FC236}">
                <a16:creationId xmlns:a16="http://schemas.microsoft.com/office/drawing/2014/main" id="{5D1597D6-5D30-516F-4669-FCDBFAC004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89" name="Picture 88">
            <a:extLst>
              <a:ext uri="{FF2B5EF4-FFF2-40B4-BE49-F238E27FC236}">
                <a16:creationId xmlns:a16="http://schemas.microsoft.com/office/drawing/2014/main" id="{C0D2276A-E08F-F0D4-55AE-A1694CF0AC1D}"/>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90" name="Picture 89">
            <a:extLst>
              <a:ext uri="{FF2B5EF4-FFF2-40B4-BE49-F238E27FC236}">
                <a16:creationId xmlns:a16="http://schemas.microsoft.com/office/drawing/2014/main" id="{7ADD047E-F2BD-8CC1-9346-82CF1C822AE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91" name="Sun half left">
            <a:extLst>
              <a:ext uri="{FF2B5EF4-FFF2-40B4-BE49-F238E27FC236}">
                <a16:creationId xmlns:a16="http://schemas.microsoft.com/office/drawing/2014/main" id="{79E9D817-32BC-8C44-1138-D72C517F1DAB}"/>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109">
            <a:extLst>
              <a:ext uri="{FF2B5EF4-FFF2-40B4-BE49-F238E27FC236}">
                <a16:creationId xmlns:a16="http://schemas.microsoft.com/office/drawing/2014/main" id="{79178A98-8482-103D-ECD6-6AEE4CE7A9C4}"/>
              </a:ext>
            </a:extLst>
          </p:cNvPr>
          <p:cNvSpPr/>
          <p:nvPr userDrawn="1"/>
        </p:nvSpPr>
        <p:spPr>
          <a:xfrm>
            <a:off x="2081352" y="2138133"/>
            <a:ext cx="2688075" cy="301752"/>
          </a:xfrm>
          <a:prstGeom prst="roundRect">
            <a:avLst/>
          </a:prstGeom>
          <a:solidFill>
            <a:srgbClr val="D3E2D3"/>
          </a:solidFill>
          <a:ln w="12700" cap="flat" cmpd="sng" algn="ctr">
            <a:solidFill>
              <a:srgbClr val="4472C4">
                <a:lumMod val="50000"/>
              </a:srgbClr>
            </a:solidFill>
            <a:prstDash val="solid"/>
            <a:miter lim="800000"/>
          </a:ln>
          <a:effectLst/>
        </p:spPr>
        <p:txBody>
          <a:bodyPr spcFirstLastPara="0" vert="horz" wrap="square" lIns="72785" tIns="72785"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Calibri"/>
              </a:rPr>
              <a:t>Expert panel feedback</a:t>
            </a:r>
          </a:p>
        </p:txBody>
      </p:sp>
      <p:sp>
        <p:nvSpPr>
          <p:cNvPr id="93" name="Freeform: Shape 132">
            <a:extLst>
              <a:ext uri="{FF2B5EF4-FFF2-40B4-BE49-F238E27FC236}">
                <a16:creationId xmlns:a16="http://schemas.microsoft.com/office/drawing/2014/main" id="{440ED20D-DB0D-8779-F6A7-AC7ABCF7FE76}"/>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4" name="Freeform: Shape 21">
            <a:extLst>
              <a:ext uri="{FF2B5EF4-FFF2-40B4-BE49-F238E27FC236}">
                <a16:creationId xmlns:a16="http://schemas.microsoft.com/office/drawing/2014/main" id="{CDF80AC6-EF72-CA71-F55B-6E27D18BC133}"/>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95" name="Freeform: Shape 22">
            <a:extLst>
              <a:ext uri="{FF2B5EF4-FFF2-40B4-BE49-F238E27FC236}">
                <a16:creationId xmlns:a16="http://schemas.microsoft.com/office/drawing/2014/main" id="{49B23F9A-F6E3-6E75-C92C-3050C1D210DD}"/>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6" name="Freeform: Shape 23">
            <a:extLst>
              <a:ext uri="{FF2B5EF4-FFF2-40B4-BE49-F238E27FC236}">
                <a16:creationId xmlns:a16="http://schemas.microsoft.com/office/drawing/2014/main" id="{F5FC1739-12B0-A7B5-D88D-F78A7CEE7554}"/>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7" name="Freeform: Shape 24">
            <a:extLst>
              <a:ext uri="{FF2B5EF4-FFF2-40B4-BE49-F238E27FC236}">
                <a16:creationId xmlns:a16="http://schemas.microsoft.com/office/drawing/2014/main" id="{6DCC02AB-7EF5-8CF8-5C30-2CABA662C870}"/>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8" name="Rectangle: Rounded Corners 121">
            <a:extLst>
              <a:ext uri="{FF2B5EF4-FFF2-40B4-BE49-F238E27FC236}">
                <a16:creationId xmlns:a16="http://schemas.microsoft.com/office/drawing/2014/main" id="{55A0528F-A9D7-1676-6F9C-5E3DA1A89ED2}"/>
              </a:ext>
            </a:extLst>
          </p:cNvPr>
          <p:cNvSpPr/>
          <p:nvPr userDrawn="1"/>
        </p:nvSpPr>
        <p:spPr>
          <a:xfrm>
            <a:off x="2081352" y="2499218"/>
            <a:ext cx="3709072" cy="301751"/>
          </a:xfrm>
          <a:prstGeom prst="roundRect">
            <a:avLst/>
          </a:prstGeom>
          <a:solidFill>
            <a:srgbClr val="80B284"/>
          </a:solidFill>
          <a:ln w="12700" cap="flat" cmpd="sng" algn="ctr">
            <a:solidFill>
              <a:sysClr val="window" lastClr="FFFFFF"/>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1: Ci3T Leadership Teams</a:t>
            </a:r>
          </a:p>
        </p:txBody>
      </p:sp>
      <p:sp>
        <p:nvSpPr>
          <p:cNvPr id="99" name="Freeform: Shape 134">
            <a:extLst>
              <a:ext uri="{FF2B5EF4-FFF2-40B4-BE49-F238E27FC236}">
                <a16:creationId xmlns:a16="http://schemas.microsoft.com/office/drawing/2014/main" id="{952927C7-7AAD-7D20-316E-54EB1FB3F809}"/>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cap="flat" cmpd="sng" algn="ctr">
            <a:solidFill>
              <a:srgbClr val="FFC000"/>
            </a:solidFill>
            <a:prstDash val="solid"/>
            <a:miter lim="800000"/>
          </a:ln>
          <a:effectLst/>
        </p:spPr>
        <p:txBody>
          <a:bodyPr spcFirstLastPara="0" vert="vert270"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      Module v2 Review</a:t>
            </a:r>
          </a:p>
        </p:txBody>
      </p:sp>
      <p:pic>
        <p:nvPicPr>
          <p:cNvPr id="100" name="Focus Group">
            <a:extLst>
              <a:ext uri="{FF2B5EF4-FFF2-40B4-BE49-F238E27FC236}">
                <a16:creationId xmlns:a16="http://schemas.microsoft.com/office/drawing/2014/main" id="{EF6FBEC0-6457-24C5-CA9D-67328D1D35FB}"/>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p:blipFill>
        <p:spPr bwMode="auto">
          <a:xfrm>
            <a:off x="5885070" y="4757828"/>
            <a:ext cx="468752" cy="332032"/>
          </a:xfrm>
          <a:prstGeom prst="rect">
            <a:avLst/>
          </a:prstGeom>
          <a:noFill/>
          <a:ln w="9525">
            <a:noFill/>
            <a:miter lim="800000"/>
            <a:headEnd/>
            <a:tailEnd/>
          </a:ln>
          <a:effectLst/>
        </p:spPr>
      </p:pic>
      <p:sp>
        <p:nvSpPr>
          <p:cNvPr id="101" name="Rectangle: Rounded Corners 122">
            <a:extLst>
              <a:ext uri="{FF2B5EF4-FFF2-40B4-BE49-F238E27FC236}">
                <a16:creationId xmlns:a16="http://schemas.microsoft.com/office/drawing/2014/main" id="{B47A6CAD-E41F-5019-C000-62B38C6D49F3}"/>
              </a:ext>
            </a:extLst>
          </p:cNvPr>
          <p:cNvSpPr/>
          <p:nvPr userDrawn="1"/>
        </p:nvSpPr>
        <p:spPr>
          <a:xfrm>
            <a:off x="5834793" y="2499218"/>
            <a:ext cx="548640" cy="301751"/>
          </a:xfrm>
          <a:prstGeom prst="roundRect">
            <a:avLst/>
          </a:prstGeom>
          <a:solidFill>
            <a:srgbClr val="80B284"/>
          </a:solidFill>
          <a:ln w="19050" cap="flat" cmpd="sng" algn="ctr">
            <a:solidFill>
              <a:srgbClr val="FFC000"/>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3</a:t>
            </a:r>
          </a:p>
        </p:txBody>
      </p:sp>
      <p:sp>
        <p:nvSpPr>
          <p:cNvPr id="102" name="TextBox 101">
            <a:extLst>
              <a:ext uri="{FF2B5EF4-FFF2-40B4-BE49-F238E27FC236}">
                <a16:creationId xmlns:a16="http://schemas.microsoft.com/office/drawing/2014/main" id="{7DA4E250-47D8-EB3F-2BC7-A06B1082AC5B}"/>
              </a:ext>
            </a:extLst>
          </p:cNvPr>
          <p:cNvSpPr txBox="1"/>
          <p:nvPr userDrawn="1"/>
        </p:nvSpPr>
        <p:spPr>
          <a:xfrm>
            <a:off x="2296075" y="5276380"/>
            <a:ext cx="4034905"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rPr>
              <a:t>Stakeholder field testing</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Students	• Ci3T Leadership Teams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Families	• Principal leaders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Faculty &amp; staff	• District administrators</a:t>
            </a:r>
          </a:p>
        </p:txBody>
      </p:sp>
      <p:sp>
        <p:nvSpPr>
          <p:cNvPr id="103" name="Freeform: Shape 126">
            <a:extLst>
              <a:ext uri="{FF2B5EF4-FFF2-40B4-BE49-F238E27FC236}">
                <a16:creationId xmlns:a16="http://schemas.microsoft.com/office/drawing/2014/main" id="{AA71043B-52F5-F0D2-BE63-2E03F53CA67B}"/>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4472C4">
              <a:lumMod val="50000"/>
            </a:srgbClr>
          </a:solidFill>
          <a:ln w="12700" cap="flat" cmpd="sng" algn="ctr">
            <a:solidFill>
              <a:sysClr val="windowText" lastClr="000000"/>
            </a:solidFill>
            <a:prstDash val="solid"/>
            <a:miter lim="800000"/>
          </a:ln>
          <a:effectLst/>
        </p:spPr>
        <p:txBody>
          <a:bodyPr spcFirstLastPara="0" vert="horz" wrap="square" lIns="72785" tIns="73152"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white"/>
                </a:solidFill>
                <a:effectLst/>
                <a:uLnTx/>
                <a:uFillTx/>
                <a:latin typeface="+mn-lt"/>
                <a:ea typeface="+mn-ea"/>
                <a:cs typeface="+mn-cs"/>
              </a:rPr>
              <a:t>Phase 2: Module testing with stakeholders</a:t>
            </a:r>
          </a:p>
        </p:txBody>
      </p:sp>
      <p:pic>
        <p:nvPicPr>
          <p:cNvPr id="104" name="Graphic 103">
            <a:extLst>
              <a:ext uri="{FF2B5EF4-FFF2-40B4-BE49-F238E27FC236}">
                <a16:creationId xmlns:a16="http://schemas.microsoft.com/office/drawing/2014/main" id="{A3BF7AB3-6A52-8182-2099-6DE69D4583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105" name="Picture 104">
            <a:extLst>
              <a:ext uri="{FF2B5EF4-FFF2-40B4-BE49-F238E27FC236}">
                <a16:creationId xmlns:a16="http://schemas.microsoft.com/office/drawing/2014/main" id="{4C2E91FC-8B0C-086D-73B7-04A7CA08153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323636" y="2438989"/>
            <a:ext cx="251460" cy="365760"/>
          </a:xfrm>
          <a:prstGeom prst="rect">
            <a:avLst/>
          </a:prstGeom>
        </p:spPr>
      </p:pic>
      <p:sp>
        <p:nvSpPr>
          <p:cNvPr id="106" name="Freeform: Shape 132">
            <a:extLst>
              <a:ext uri="{FF2B5EF4-FFF2-40B4-BE49-F238E27FC236}">
                <a16:creationId xmlns:a16="http://schemas.microsoft.com/office/drawing/2014/main" id="{46F54F98-043C-E405-1D17-8353CE3B7568}"/>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7" name="Freeform: Shape 21">
            <a:extLst>
              <a:ext uri="{FF2B5EF4-FFF2-40B4-BE49-F238E27FC236}">
                <a16:creationId xmlns:a16="http://schemas.microsoft.com/office/drawing/2014/main" id="{BFE15CBB-AF6F-4D9E-D27C-2C4D668C0351}"/>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108" name="Freeform: Shape 22">
            <a:extLst>
              <a:ext uri="{FF2B5EF4-FFF2-40B4-BE49-F238E27FC236}">
                <a16:creationId xmlns:a16="http://schemas.microsoft.com/office/drawing/2014/main" id="{DEEB4464-3E79-CBC4-A236-2EE48DE0061E}"/>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9" name="Freeform: Shape 23">
            <a:extLst>
              <a:ext uri="{FF2B5EF4-FFF2-40B4-BE49-F238E27FC236}">
                <a16:creationId xmlns:a16="http://schemas.microsoft.com/office/drawing/2014/main" id="{EBED05ED-0BCE-7AB7-91A7-395373133D5D}"/>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0" name="Freeform: Shape 24">
            <a:extLst>
              <a:ext uri="{FF2B5EF4-FFF2-40B4-BE49-F238E27FC236}">
                <a16:creationId xmlns:a16="http://schemas.microsoft.com/office/drawing/2014/main" id="{049F6AB9-F8F0-4DDC-27EA-475AC9FAC553}"/>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1" name="Freeform: Shape 132">
            <a:extLst>
              <a:ext uri="{FF2B5EF4-FFF2-40B4-BE49-F238E27FC236}">
                <a16:creationId xmlns:a16="http://schemas.microsoft.com/office/drawing/2014/main" id="{1FAD16A4-4311-31EA-94D6-91C9F78EB508}"/>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12" name="Graphic 111">
            <a:extLst>
              <a:ext uri="{FF2B5EF4-FFF2-40B4-BE49-F238E27FC236}">
                <a16:creationId xmlns:a16="http://schemas.microsoft.com/office/drawing/2014/main" id="{E7F928EF-FF93-E25D-DF56-3648357E7C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113" name="Picture 112">
            <a:extLst>
              <a:ext uri="{FF2B5EF4-FFF2-40B4-BE49-F238E27FC236}">
                <a16:creationId xmlns:a16="http://schemas.microsoft.com/office/drawing/2014/main" id="{C2D574E4-AEF6-4C1C-2518-0DDD3B8DC5D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97507" y="5276380"/>
            <a:ext cx="628650" cy="914400"/>
          </a:xfrm>
          <a:prstGeom prst="rect">
            <a:avLst/>
          </a:prstGeom>
        </p:spPr>
      </p:pic>
      <p:pic>
        <p:nvPicPr>
          <p:cNvPr id="114" name="Focus Group">
            <a:extLst>
              <a:ext uri="{FF2B5EF4-FFF2-40B4-BE49-F238E27FC236}">
                <a16:creationId xmlns:a16="http://schemas.microsoft.com/office/drawing/2014/main" id="{E5742F76-E361-2909-6C4D-B09A2E08A07B}"/>
              </a:ext>
            </a:extLst>
          </p:cNvPr>
          <p:cNvPicPr>
            <a:picLocks noChangeAspect="1" noChangeArrowheads="1"/>
          </p:cNvPicPr>
          <p:nvPr userDrawn="1"/>
        </p:nvPicPr>
        <p:blipFill>
          <a:blip r:embed="rId15"/>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8123731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849771437"/>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sz="160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89" name="TextBox 88">
            <a:extLst>
              <a:ext uri="{FF2B5EF4-FFF2-40B4-BE49-F238E27FC236}">
                <a16:creationId xmlns:a16="http://schemas.microsoft.com/office/drawing/2014/main" id="{F8AA112A-4FE2-C636-B0C1-348D4FE50D09}"/>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0" name="Picture 89">
            <a:extLst>
              <a:ext uri="{FF2B5EF4-FFF2-40B4-BE49-F238E27FC236}">
                <a16:creationId xmlns:a16="http://schemas.microsoft.com/office/drawing/2014/main" id="{D02064C2-0F16-F3CF-F72B-69A74DE6D6B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C93D0683-3276-D4E2-FD3D-0C40F9A0401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28DB35A1-5EE0-D91F-61C5-0D3BDB5D740A}"/>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E053F895-2792-5394-7404-5010A8BA72D8}"/>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0E31D347-7B7F-AD95-B45F-65FABCC4513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838035" y="2127558"/>
            <a:ext cx="1044536" cy="906032"/>
          </a:xfrm>
          <a:prstGeom prst="rect">
            <a:avLst/>
          </a:prstGeom>
          <a:effectLst>
            <a:glow rad="139700">
              <a:srgbClr val="70AD47">
                <a:lumMod val="50000"/>
                <a:alpha val="30000"/>
              </a:srgbClr>
            </a:glow>
          </a:effectLst>
        </p:spPr>
      </p:pic>
      <p:pic>
        <p:nvPicPr>
          <p:cNvPr id="95" name="Picture 94">
            <a:extLst>
              <a:ext uri="{FF2B5EF4-FFF2-40B4-BE49-F238E27FC236}">
                <a16:creationId xmlns:a16="http://schemas.microsoft.com/office/drawing/2014/main" id="{5AC442FA-FD21-4B56-BFC9-A0420F9851D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83933" y="3191440"/>
            <a:ext cx="457200" cy="461420"/>
          </a:xfrm>
          <a:prstGeom prst="rect">
            <a:avLst/>
          </a:prstGeom>
        </p:spPr>
      </p:pic>
      <p:pic>
        <p:nvPicPr>
          <p:cNvPr id="96" name="Picture 95">
            <a:extLst>
              <a:ext uri="{FF2B5EF4-FFF2-40B4-BE49-F238E27FC236}">
                <a16:creationId xmlns:a16="http://schemas.microsoft.com/office/drawing/2014/main" id="{BB28F09B-2CBD-4F1F-A5BD-B6BC08E2B03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97" name="Picture 96">
            <a:extLst>
              <a:ext uri="{FF2B5EF4-FFF2-40B4-BE49-F238E27FC236}">
                <a16:creationId xmlns:a16="http://schemas.microsoft.com/office/drawing/2014/main" id="{1F37BE35-2B8C-221F-C674-C5D94DDBDA5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98" name="Picture 97">
            <a:extLst>
              <a:ext uri="{FF2B5EF4-FFF2-40B4-BE49-F238E27FC236}">
                <a16:creationId xmlns:a16="http://schemas.microsoft.com/office/drawing/2014/main" id="{C24A97D1-634E-E694-C1B6-F6F0A875744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99" name="Picture 98">
            <a:extLst>
              <a:ext uri="{FF2B5EF4-FFF2-40B4-BE49-F238E27FC236}">
                <a16:creationId xmlns:a16="http://schemas.microsoft.com/office/drawing/2014/main" id="{D79CF3E0-6257-9CC7-AC39-F0E544F2AFE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00" name="Picture 99">
            <a:extLst>
              <a:ext uri="{FF2B5EF4-FFF2-40B4-BE49-F238E27FC236}">
                <a16:creationId xmlns:a16="http://schemas.microsoft.com/office/drawing/2014/main" id="{D5B0F7E7-3891-F9BF-B0E5-FC98DBCDAA7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01" name="Picture 100">
            <a:extLst>
              <a:ext uri="{FF2B5EF4-FFF2-40B4-BE49-F238E27FC236}">
                <a16:creationId xmlns:a16="http://schemas.microsoft.com/office/drawing/2014/main" id="{D76B6AC5-DA5D-BEBA-0D4A-D5A50ACDF49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102" name="Picture 101">
            <a:extLst>
              <a:ext uri="{FF2B5EF4-FFF2-40B4-BE49-F238E27FC236}">
                <a16:creationId xmlns:a16="http://schemas.microsoft.com/office/drawing/2014/main" id="{B083AC48-8D79-8647-1D0F-031C57D818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103" name="Picture 102">
            <a:extLst>
              <a:ext uri="{FF2B5EF4-FFF2-40B4-BE49-F238E27FC236}">
                <a16:creationId xmlns:a16="http://schemas.microsoft.com/office/drawing/2014/main" id="{933CDAC7-A749-D2B1-B1C4-47A877B7007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27709" y="3567462"/>
            <a:ext cx="457200" cy="461420"/>
          </a:xfrm>
          <a:prstGeom prst="rect">
            <a:avLst/>
          </a:prstGeom>
        </p:spPr>
      </p:pic>
      <p:pic>
        <p:nvPicPr>
          <p:cNvPr id="104" name="Picture 103">
            <a:extLst>
              <a:ext uri="{FF2B5EF4-FFF2-40B4-BE49-F238E27FC236}">
                <a16:creationId xmlns:a16="http://schemas.microsoft.com/office/drawing/2014/main" id="{54E636DC-9CC0-69EE-2CA6-E29B957DB0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375684" y="5083402"/>
            <a:ext cx="457200" cy="461420"/>
          </a:xfrm>
          <a:prstGeom prst="rect">
            <a:avLst/>
          </a:prstGeom>
        </p:spPr>
      </p:pic>
      <p:pic>
        <p:nvPicPr>
          <p:cNvPr id="105" name="Picture 104">
            <a:extLst>
              <a:ext uri="{FF2B5EF4-FFF2-40B4-BE49-F238E27FC236}">
                <a16:creationId xmlns:a16="http://schemas.microsoft.com/office/drawing/2014/main" id="{7300B745-E412-10A1-5E40-06BEF67D1D2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43204" y="3354679"/>
            <a:ext cx="457200" cy="461420"/>
          </a:xfrm>
          <a:prstGeom prst="rect">
            <a:avLst/>
          </a:prstGeom>
        </p:spPr>
      </p:pic>
      <p:pic>
        <p:nvPicPr>
          <p:cNvPr id="106" name="Picture 105">
            <a:extLst>
              <a:ext uri="{FF2B5EF4-FFF2-40B4-BE49-F238E27FC236}">
                <a16:creationId xmlns:a16="http://schemas.microsoft.com/office/drawing/2014/main" id="{B7A8E780-1275-FDE4-B144-8632D5F47F4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12625" y="3628850"/>
            <a:ext cx="457200" cy="461420"/>
          </a:xfrm>
          <a:prstGeom prst="rect">
            <a:avLst/>
          </a:prstGeom>
        </p:spPr>
      </p:pic>
      <p:pic>
        <p:nvPicPr>
          <p:cNvPr id="107" name="Picture 106">
            <a:extLst>
              <a:ext uri="{FF2B5EF4-FFF2-40B4-BE49-F238E27FC236}">
                <a16:creationId xmlns:a16="http://schemas.microsoft.com/office/drawing/2014/main" id="{8FCC2C3A-57F5-5324-30E8-D54CDB1F27F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108" name="Picture 107">
            <a:extLst>
              <a:ext uri="{FF2B5EF4-FFF2-40B4-BE49-F238E27FC236}">
                <a16:creationId xmlns:a16="http://schemas.microsoft.com/office/drawing/2014/main" id="{D4F2CDF0-ECF7-005A-3B0F-583B7BDEA87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109" name="Picture 108">
            <a:extLst>
              <a:ext uri="{FF2B5EF4-FFF2-40B4-BE49-F238E27FC236}">
                <a16:creationId xmlns:a16="http://schemas.microsoft.com/office/drawing/2014/main" id="{0E27CA34-1C0E-0E27-3BA1-796614D890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110" name="Group 109">
            <a:extLst>
              <a:ext uri="{FF2B5EF4-FFF2-40B4-BE49-F238E27FC236}">
                <a16:creationId xmlns:a16="http://schemas.microsoft.com/office/drawing/2014/main" id="{7DFA416A-559D-D426-C99C-63A81A752F4B}"/>
              </a:ext>
            </a:extLst>
          </p:cNvPr>
          <p:cNvGrpSpPr>
            <a:grpSpLocks noChangeAspect="1"/>
          </p:cNvGrpSpPr>
          <p:nvPr userDrawn="1"/>
        </p:nvGrpSpPr>
        <p:grpSpPr>
          <a:xfrm>
            <a:off x="6857383" y="5268806"/>
            <a:ext cx="1005840" cy="1005840"/>
            <a:chOff x="7369455" y="2721180"/>
            <a:chExt cx="682296" cy="682296"/>
          </a:xfrm>
        </p:grpSpPr>
        <p:cxnSp>
          <p:nvCxnSpPr>
            <p:cNvPr id="111" name="Straight Connector 110">
              <a:extLst>
                <a:ext uri="{FF2B5EF4-FFF2-40B4-BE49-F238E27FC236}">
                  <a16:creationId xmlns:a16="http://schemas.microsoft.com/office/drawing/2014/main" id="{15A85EC5-3480-8E7A-3743-FC5B65CD1173}"/>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2" name="Picture 111">
              <a:extLst>
                <a:ext uri="{FF2B5EF4-FFF2-40B4-BE49-F238E27FC236}">
                  <a16:creationId xmlns:a16="http://schemas.microsoft.com/office/drawing/2014/main" id="{A3DDE205-24F6-E176-2DF4-D65AA56CF9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113" name="Picture 112">
            <a:extLst>
              <a:ext uri="{FF2B5EF4-FFF2-40B4-BE49-F238E27FC236}">
                <a16:creationId xmlns:a16="http://schemas.microsoft.com/office/drawing/2014/main" id="{7049D8A2-5D96-8A7C-03AB-2F77BC50116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114" name="Picture 113">
            <a:extLst>
              <a:ext uri="{FF2B5EF4-FFF2-40B4-BE49-F238E27FC236}">
                <a16:creationId xmlns:a16="http://schemas.microsoft.com/office/drawing/2014/main" id="{ADF64C11-C9E8-D8BD-B5D5-A515F8906EA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115" name="Picture 114">
            <a:extLst>
              <a:ext uri="{FF2B5EF4-FFF2-40B4-BE49-F238E27FC236}">
                <a16:creationId xmlns:a16="http://schemas.microsoft.com/office/drawing/2014/main" id="{12083212-D500-26B0-BDFA-E112BAD0AC0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740173" y="1749680"/>
            <a:ext cx="457200" cy="460162"/>
          </a:xfrm>
          <a:prstGeom prst="rect">
            <a:avLst/>
          </a:prstGeom>
        </p:spPr>
      </p:pic>
      <p:pic>
        <p:nvPicPr>
          <p:cNvPr id="116" name="Picture 115">
            <a:extLst>
              <a:ext uri="{FF2B5EF4-FFF2-40B4-BE49-F238E27FC236}">
                <a16:creationId xmlns:a16="http://schemas.microsoft.com/office/drawing/2014/main" id="{DEB4F518-7130-2E6B-4C6D-C8933538152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117" name="Picture 116">
            <a:extLst>
              <a:ext uri="{FF2B5EF4-FFF2-40B4-BE49-F238E27FC236}">
                <a16:creationId xmlns:a16="http://schemas.microsoft.com/office/drawing/2014/main" id="{A5AAD521-9233-ECE6-B329-F8C1CCEBC3C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118" name="Picture 117">
            <a:extLst>
              <a:ext uri="{FF2B5EF4-FFF2-40B4-BE49-F238E27FC236}">
                <a16:creationId xmlns:a16="http://schemas.microsoft.com/office/drawing/2014/main" id="{5DB5AB50-2E2C-B01B-583A-4C602B31390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642872" y="2706027"/>
            <a:ext cx="457200" cy="460162"/>
          </a:xfrm>
          <a:prstGeom prst="rect">
            <a:avLst/>
          </a:prstGeom>
        </p:spPr>
      </p:pic>
      <p:pic>
        <p:nvPicPr>
          <p:cNvPr id="119" name="Picture 118">
            <a:extLst>
              <a:ext uri="{FF2B5EF4-FFF2-40B4-BE49-F238E27FC236}">
                <a16:creationId xmlns:a16="http://schemas.microsoft.com/office/drawing/2014/main" id="{8137939E-0BE1-9129-25D2-B7D34702E6D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120" name="Picture 119">
            <a:extLst>
              <a:ext uri="{FF2B5EF4-FFF2-40B4-BE49-F238E27FC236}">
                <a16:creationId xmlns:a16="http://schemas.microsoft.com/office/drawing/2014/main" id="{983B58FD-5699-F3F9-E82C-829CA219F0E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121" name="Picture 120">
            <a:extLst>
              <a:ext uri="{FF2B5EF4-FFF2-40B4-BE49-F238E27FC236}">
                <a16:creationId xmlns:a16="http://schemas.microsoft.com/office/drawing/2014/main" id="{722A7FD1-1F54-D233-200E-085EB6FC82B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716874" y="2257708"/>
            <a:ext cx="457200" cy="460162"/>
          </a:xfrm>
          <a:prstGeom prst="rect">
            <a:avLst/>
          </a:prstGeom>
        </p:spPr>
      </p:pic>
      <p:pic>
        <p:nvPicPr>
          <p:cNvPr id="122" name="Picture 121">
            <a:extLst>
              <a:ext uri="{FF2B5EF4-FFF2-40B4-BE49-F238E27FC236}">
                <a16:creationId xmlns:a16="http://schemas.microsoft.com/office/drawing/2014/main" id="{825B14B7-1221-5FFB-1780-47B8DD9FC0C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123" name="Picture 122">
            <a:extLst>
              <a:ext uri="{FF2B5EF4-FFF2-40B4-BE49-F238E27FC236}">
                <a16:creationId xmlns:a16="http://schemas.microsoft.com/office/drawing/2014/main" id="{4DBF636C-9F27-4F36-C397-4BBA21C6F0D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124" name="Picture 123">
            <a:extLst>
              <a:ext uri="{FF2B5EF4-FFF2-40B4-BE49-F238E27FC236}">
                <a16:creationId xmlns:a16="http://schemas.microsoft.com/office/drawing/2014/main" id="{09163CE2-4112-36A0-07C5-722BB5C4A5A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81529" y="5467724"/>
            <a:ext cx="457200" cy="461420"/>
          </a:xfrm>
          <a:prstGeom prst="rect">
            <a:avLst/>
          </a:prstGeom>
        </p:spPr>
      </p:pic>
      <p:pic>
        <p:nvPicPr>
          <p:cNvPr id="125" name="Picture 124">
            <a:extLst>
              <a:ext uri="{FF2B5EF4-FFF2-40B4-BE49-F238E27FC236}">
                <a16:creationId xmlns:a16="http://schemas.microsoft.com/office/drawing/2014/main" id="{515907C4-FD1A-4E15-4969-F827713FF5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126" name="Picture 125">
            <a:extLst>
              <a:ext uri="{FF2B5EF4-FFF2-40B4-BE49-F238E27FC236}">
                <a16:creationId xmlns:a16="http://schemas.microsoft.com/office/drawing/2014/main" id="{B0D5D47B-C0FF-7A43-F89C-0D7A4AD3598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18270" y="4918880"/>
            <a:ext cx="457200" cy="461420"/>
          </a:xfrm>
          <a:prstGeom prst="rect">
            <a:avLst/>
          </a:prstGeom>
        </p:spPr>
      </p:pic>
      <p:pic>
        <p:nvPicPr>
          <p:cNvPr id="127" name="Picture 126">
            <a:extLst>
              <a:ext uri="{FF2B5EF4-FFF2-40B4-BE49-F238E27FC236}">
                <a16:creationId xmlns:a16="http://schemas.microsoft.com/office/drawing/2014/main" id="{094176AF-E25D-AD6D-0519-8B0778A2EC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128" name="Picture 127">
            <a:extLst>
              <a:ext uri="{FF2B5EF4-FFF2-40B4-BE49-F238E27FC236}">
                <a16:creationId xmlns:a16="http://schemas.microsoft.com/office/drawing/2014/main" id="{9E1BDF42-BC5D-56F4-22C8-C619FA1E3C3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129" name="Picture 128">
            <a:extLst>
              <a:ext uri="{FF2B5EF4-FFF2-40B4-BE49-F238E27FC236}">
                <a16:creationId xmlns:a16="http://schemas.microsoft.com/office/drawing/2014/main" id="{F8A7A9DC-3666-2E27-071F-CBC352DBBE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130" name="Picture 129">
            <a:extLst>
              <a:ext uri="{FF2B5EF4-FFF2-40B4-BE49-F238E27FC236}">
                <a16:creationId xmlns:a16="http://schemas.microsoft.com/office/drawing/2014/main" id="{EF95ECB4-5865-FAE9-A63A-664879DC71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131" name="Picture 130">
            <a:extLst>
              <a:ext uri="{FF2B5EF4-FFF2-40B4-BE49-F238E27FC236}">
                <a16:creationId xmlns:a16="http://schemas.microsoft.com/office/drawing/2014/main" id="{054377CC-B08B-0D2B-1687-C311052E6E5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132" name="Picture 131">
            <a:extLst>
              <a:ext uri="{FF2B5EF4-FFF2-40B4-BE49-F238E27FC236}">
                <a16:creationId xmlns:a16="http://schemas.microsoft.com/office/drawing/2014/main" id="{B54D62E2-D17D-3837-F8F2-3A09B29F5F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133" name="Picture 132">
            <a:extLst>
              <a:ext uri="{FF2B5EF4-FFF2-40B4-BE49-F238E27FC236}">
                <a16:creationId xmlns:a16="http://schemas.microsoft.com/office/drawing/2014/main" id="{651EF34D-0485-A4C7-D1DA-4DF7A60C45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03973" y="5808920"/>
            <a:ext cx="457200" cy="461420"/>
          </a:xfrm>
          <a:prstGeom prst="rect">
            <a:avLst/>
          </a:prstGeom>
        </p:spPr>
      </p:pic>
      <p:pic>
        <p:nvPicPr>
          <p:cNvPr id="134" name="Picture 133">
            <a:extLst>
              <a:ext uri="{FF2B5EF4-FFF2-40B4-BE49-F238E27FC236}">
                <a16:creationId xmlns:a16="http://schemas.microsoft.com/office/drawing/2014/main" id="{63141787-51D8-8877-419D-74A69B8F7B5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135" name="Picture 134">
            <a:extLst>
              <a:ext uri="{FF2B5EF4-FFF2-40B4-BE49-F238E27FC236}">
                <a16:creationId xmlns:a16="http://schemas.microsoft.com/office/drawing/2014/main" id="{B29C48FA-5EAE-6815-5A76-9233F5BC6F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136" name="Picture 135">
            <a:extLst>
              <a:ext uri="{FF2B5EF4-FFF2-40B4-BE49-F238E27FC236}">
                <a16:creationId xmlns:a16="http://schemas.microsoft.com/office/drawing/2014/main" id="{E550093D-2EBC-0B8A-8F4E-81E455AA56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74649" y="4299046"/>
            <a:ext cx="457200" cy="461420"/>
          </a:xfrm>
          <a:prstGeom prst="rect">
            <a:avLst/>
          </a:prstGeom>
        </p:spPr>
      </p:pic>
      <p:pic>
        <p:nvPicPr>
          <p:cNvPr id="137" name="Picture 136">
            <a:extLst>
              <a:ext uri="{FF2B5EF4-FFF2-40B4-BE49-F238E27FC236}">
                <a16:creationId xmlns:a16="http://schemas.microsoft.com/office/drawing/2014/main" id="{B8AF79F0-3574-45D8-3CA4-1642F529141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67999" y="4767207"/>
            <a:ext cx="457200" cy="461420"/>
          </a:xfrm>
          <a:prstGeom prst="rect">
            <a:avLst/>
          </a:prstGeom>
        </p:spPr>
      </p:pic>
      <p:pic>
        <p:nvPicPr>
          <p:cNvPr id="138" name="Picture 137">
            <a:extLst>
              <a:ext uri="{FF2B5EF4-FFF2-40B4-BE49-F238E27FC236}">
                <a16:creationId xmlns:a16="http://schemas.microsoft.com/office/drawing/2014/main" id="{5B02EFEF-27BF-9C24-8D97-BC617C94B62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139" name="Picture 138">
            <a:extLst>
              <a:ext uri="{FF2B5EF4-FFF2-40B4-BE49-F238E27FC236}">
                <a16:creationId xmlns:a16="http://schemas.microsoft.com/office/drawing/2014/main" id="{E15CDF3A-5FF9-377A-9DB1-281BBA86CBA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22477" y="2502312"/>
            <a:ext cx="457200" cy="461420"/>
          </a:xfrm>
          <a:prstGeom prst="rect">
            <a:avLst/>
          </a:prstGeom>
        </p:spPr>
      </p:pic>
      <p:sp>
        <p:nvSpPr>
          <p:cNvPr id="140" name="TextBox 139">
            <a:extLst>
              <a:ext uri="{FF2B5EF4-FFF2-40B4-BE49-F238E27FC236}">
                <a16:creationId xmlns:a16="http://schemas.microsoft.com/office/drawing/2014/main" id="{3C6F7ED5-40BD-3C5D-3641-BE68A84C107C}"/>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1" name="TextBox 140">
            <a:extLst>
              <a:ext uri="{FF2B5EF4-FFF2-40B4-BE49-F238E27FC236}">
                <a16:creationId xmlns:a16="http://schemas.microsoft.com/office/drawing/2014/main" id="{44EFE118-6290-E5F2-EC47-6BE848D5A8FD}"/>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2" name="Picture 141">
            <a:extLst>
              <a:ext uri="{FF2B5EF4-FFF2-40B4-BE49-F238E27FC236}">
                <a16:creationId xmlns:a16="http://schemas.microsoft.com/office/drawing/2014/main" id="{9D0EA3F1-25DD-DAB5-3572-7D9157FE28DE}"/>
              </a:ext>
            </a:extLst>
          </p:cNvPr>
          <p:cNvPicPr>
            <a:picLocks noChangeAspect="1"/>
          </p:cNvPicPr>
          <p:nvPr userDrawn="1"/>
        </p:nvPicPr>
        <p:blipFill rotWithShape="1">
          <a:blip r:embed="rId8" cstate="screen">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143" name="Picture 142">
            <a:extLst>
              <a:ext uri="{FF2B5EF4-FFF2-40B4-BE49-F238E27FC236}">
                <a16:creationId xmlns:a16="http://schemas.microsoft.com/office/drawing/2014/main" id="{FC28164F-371E-3E38-4FC4-EF49B2041A76}"/>
              </a:ext>
            </a:extLst>
          </p:cNvPr>
          <p:cNvPicPr>
            <a:picLocks noChangeAspect="1"/>
          </p:cNvPicPr>
          <p:nvPr userDrawn="1"/>
        </p:nvPicPr>
        <p:blipFill>
          <a:blip r:embed="rId9">
            <a:alphaModFix amt="85000"/>
          </a:blip>
          <a:stretch>
            <a:fillRect/>
          </a:stretch>
        </p:blipFill>
        <p:spPr>
          <a:xfrm>
            <a:off x="10793124" y="1758774"/>
            <a:ext cx="884341" cy="1144598"/>
          </a:xfrm>
          <a:prstGeom prst="rect">
            <a:avLst/>
          </a:prstGeom>
        </p:spPr>
      </p:pic>
      <p:sp>
        <p:nvSpPr>
          <p:cNvPr id="144" name="TextBox 143">
            <a:extLst>
              <a:ext uri="{FF2B5EF4-FFF2-40B4-BE49-F238E27FC236}">
                <a16:creationId xmlns:a16="http://schemas.microsoft.com/office/drawing/2014/main" id="{C79FC043-0082-183A-D7EF-8830C9AA8A88}"/>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45" name="Graphic 144">
            <a:extLst>
              <a:ext uri="{FF2B5EF4-FFF2-40B4-BE49-F238E27FC236}">
                <a16:creationId xmlns:a16="http://schemas.microsoft.com/office/drawing/2014/main" id="{15E55A9C-8C53-3D30-D3ED-2FD126D779A9}"/>
              </a:ext>
            </a:extLst>
          </p:cNvPr>
          <p:cNvPicPr>
            <a:picLocks noChangeAspect="1"/>
          </p:cNvPicPr>
          <p:nvPr userDrawn="1"/>
        </p:nvPicPr>
        <p:blipFill>
          <a:blip r:embed="rId10">
            <a:alphaModFix amt="40000"/>
            <a:extLst>
              <a:ext uri="{96DAC541-7B7A-43D3-8B79-37D633B846F1}">
                <asvg:svgBlip xmlns:asvg="http://schemas.microsoft.com/office/drawing/2016/SVG/main" r:embed="rId11"/>
              </a:ext>
            </a:extLst>
          </a:blip>
          <a:stretch>
            <a:fillRect/>
          </a:stretch>
        </p:blipFill>
        <p:spPr>
          <a:xfrm>
            <a:off x="10591618" y="3552610"/>
            <a:ext cx="1287353" cy="846622"/>
          </a:xfrm>
          <a:prstGeom prst="rect">
            <a:avLst/>
          </a:prstGeom>
        </p:spPr>
      </p:pic>
      <p:sp>
        <p:nvSpPr>
          <p:cNvPr id="146" name="TextBox 145">
            <a:extLst>
              <a:ext uri="{FF2B5EF4-FFF2-40B4-BE49-F238E27FC236}">
                <a16:creationId xmlns:a16="http://schemas.microsoft.com/office/drawing/2014/main" id="{454C463F-6FD0-408B-46A5-8E3542F34CFD}"/>
              </a:ext>
            </a:extLst>
          </p:cNvPr>
          <p:cNvSpPr txBox="1"/>
          <p:nvPr userDrawn="1"/>
        </p:nvSpPr>
        <p:spPr>
          <a:xfrm>
            <a:off x="10584443" y="4043100"/>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47" name="TextBox 146">
            <a:extLst>
              <a:ext uri="{FF2B5EF4-FFF2-40B4-BE49-F238E27FC236}">
                <a16:creationId xmlns:a16="http://schemas.microsoft.com/office/drawing/2014/main" id="{5A5B0BB4-EF49-5619-D109-1E36EF708218}"/>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
        <p:nvSpPr>
          <p:cNvPr id="148" name="Freeform: Shape 132">
            <a:extLst>
              <a:ext uri="{FF2B5EF4-FFF2-40B4-BE49-F238E27FC236}">
                <a16:creationId xmlns:a16="http://schemas.microsoft.com/office/drawing/2014/main" id="{9C3D1967-B427-8C8C-4CA5-CA56E0034967}"/>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1">
            <a:extLst>
              <a:ext uri="{FF2B5EF4-FFF2-40B4-BE49-F238E27FC236}">
                <a16:creationId xmlns:a16="http://schemas.microsoft.com/office/drawing/2014/main" id="{336CB580-A0DB-8A80-210C-6578FD17D06A}"/>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2">
            <a:extLst>
              <a:ext uri="{FF2B5EF4-FFF2-40B4-BE49-F238E27FC236}">
                <a16:creationId xmlns:a16="http://schemas.microsoft.com/office/drawing/2014/main" id="{DA688BD3-578E-144A-DC98-82536D3AD4A1}"/>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3">
            <a:extLst>
              <a:ext uri="{FF2B5EF4-FFF2-40B4-BE49-F238E27FC236}">
                <a16:creationId xmlns:a16="http://schemas.microsoft.com/office/drawing/2014/main" id="{EC5B1403-B98A-9FAA-085E-CF97982F8EF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4">
            <a:extLst>
              <a:ext uri="{FF2B5EF4-FFF2-40B4-BE49-F238E27FC236}">
                <a16:creationId xmlns:a16="http://schemas.microsoft.com/office/drawing/2014/main" id="{D2C21C2D-ED2B-F2F2-8416-5F3D5BADB66E}"/>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21">
            <a:extLst>
              <a:ext uri="{FF2B5EF4-FFF2-40B4-BE49-F238E27FC236}">
                <a16:creationId xmlns:a16="http://schemas.microsoft.com/office/drawing/2014/main" id="{FADCCE2D-B254-C6E0-E115-EE81BA1D9A10}"/>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4" name="Picture 153">
            <a:extLst>
              <a:ext uri="{FF2B5EF4-FFF2-40B4-BE49-F238E27FC236}">
                <a16:creationId xmlns:a16="http://schemas.microsoft.com/office/drawing/2014/main" id="{792FD7FF-D69F-20D7-BE69-19100916C67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938657" y="3256324"/>
            <a:ext cx="365760" cy="532015"/>
          </a:xfrm>
          <a:prstGeom prst="rect">
            <a:avLst/>
          </a:prstGeom>
        </p:spPr>
      </p:pic>
      <p:sp>
        <p:nvSpPr>
          <p:cNvPr id="155" name="Freeform: Shape 132">
            <a:extLst>
              <a:ext uri="{FF2B5EF4-FFF2-40B4-BE49-F238E27FC236}">
                <a16:creationId xmlns:a16="http://schemas.microsoft.com/office/drawing/2014/main" id="{C218E98F-734B-9218-65CB-9F6F36DAF29E}"/>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1">
            <a:extLst>
              <a:ext uri="{FF2B5EF4-FFF2-40B4-BE49-F238E27FC236}">
                <a16:creationId xmlns:a16="http://schemas.microsoft.com/office/drawing/2014/main" id="{9C4F28BC-9A24-F8BB-9866-6AAD59353544}"/>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2">
            <a:extLst>
              <a:ext uri="{FF2B5EF4-FFF2-40B4-BE49-F238E27FC236}">
                <a16:creationId xmlns:a16="http://schemas.microsoft.com/office/drawing/2014/main" id="{70C53B88-2219-6507-E652-0AF3E5EB7254}"/>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3">
            <a:extLst>
              <a:ext uri="{FF2B5EF4-FFF2-40B4-BE49-F238E27FC236}">
                <a16:creationId xmlns:a16="http://schemas.microsoft.com/office/drawing/2014/main" id="{E130038C-0699-5CAA-6C63-7FA0FC810E2B}"/>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9" name="Freeform: Shape 24">
            <a:extLst>
              <a:ext uri="{FF2B5EF4-FFF2-40B4-BE49-F238E27FC236}">
                <a16:creationId xmlns:a16="http://schemas.microsoft.com/office/drawing/2014/main" id="{8A26A82C-137E-25C2-0561-A4AF95707B12}"/>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60" name="Freeform: Shape 21">
            <a:extLst>
              <a:ext uri="{FF2B5EF4-FFF2-40B4-BE49-F238E27FC236}">
                <a16:creationId xmlns:a16="http://schemas.microsoft.com/office/drawing/2014/main" id="{B0A3449C-3FF2-D402-8F87-23F9F67839B1}"/>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61" name="Graphic 160">
            <a:extLst>
              <a:ext uri="{FF2B5EF4-FFF2-40B4-BE49-F238E27FC236}">
                <a16:creationId xmlns:a16="http://schemas.microsoft.com/office/drawing/2014/main" id="{CF3A2519-1308-370D-A519-D10EDB1320CA}"/>
              </a:ext>
            </a:extLst>
          </p:cNvPr>
          <p:cNvPicPr>
            <a:picLocks noChangeAspect="1"/>
          </p:cNvPicPr>
          <p:nvPr userDrawn="1"/>
        </p:nvPicPr>
        <p:blipFill>
          <a:blip r:embed="rId13">
            <a:duotone>
              <a:srgbClr val="FFC000">
                <a:shade val="45000"/>
                <a:satMod val="135000"/>
              </a:srgbClr>
              <a:prstClr val="white"/>
            </a:duotone>
            <a:extLst>
              <a:ext uri="{96DAC541-7B7A-43D3-8B79-37D633B846F1}">
                <asvg:svgBlip xmlns:asvg="http://schemas.microsoft.com/office/drawing/2016/SVG/main" r:embed="rId14"/>
              </a:ext>
            </a:extLst>
          </a:blip>
          <a:stretch>
            <a:fillRect/>
          </a:stretch>
        </p:blipFill>
        <p:spPr>
          <a:xfrm>
            <a:off x="9897270" y="3816451"/>
            <a:ext cx="320040" cy="320040"/>
          </a:xfrm>
          <a:prstGeom prst="rect">
            <a:avLst/>
          </a:prstGeom>
        </p:spPr>
      </p:pic>
      <p:pic>
        <p:nvPicPr>
          <p:cNvPr id="162" name="Graphic 161">
            <a:extLst>
              <a:ext uri="{FF2B5EF4-FFF2-40B4-BE49-F238E27FC236}">
                <a16:creationId xmlns:a16="http://schemas.microsoft.com/office/drawing/2014/main" id="{A6F7A7EC-D574-0FC5-1C72-502B9312DCC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023483" y="3926493"/>
            <a:ext cx="320040" cy="320040"/>
          </a:xfrm>
          <a:prstGeom prst="rect">
            <a:avLst/>
          </a:prstGeom>
        </p:spPr>
      </p:pic>
      <p:pic>
        <p:nvPicPr>
          <p:cNvPr id="163" name="Picture 162">
            <a:extLst>
              <a:ext uri="{FF2B5EF4-FFF2-40B4-BE49-F238E27FC236}">
                <a16:creationId xmlns:a16="http://schemas.microsoft.com/office/drawing/2014/main" id="{41F0BC43-3037-C4DD-2922-9453F27C20EA}"/>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9840201" y="4319898"/>
            <a:ext cx="580428" cy="411136"/>
          </a:xfrm>
          <a:prstGeom prst="rect">
            <a:avLst/>
          </a:prstGeom>
        </p:spPr>
      </p:pic>
      <p:pic>
        <p:nvPicPr>
          <p:cNvPr id="164" name="Picture 163">
            <a:extLst>
              <a:ext uri="{FF2B5EF4-FFF2-40B4-BE49-F238E27FC236}">
                <a16:creationId xmlns:a16="http://schemas.microsoft.com/office/drawing/2014/main" id="{F1F80C39-4955-CACD-1DD1-44C92B057FE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857896" y="3248350"/>
            <a:ext cx="365760" cy="532015"/>
          </a:xfrm>
          <a:prstGeom prst="rect">
            <a:avLst/>
          </a:prstGeom>
        </p:spPr>
      </p:pic>
      <p:pic>
        <p:nvPicPr>
          <p:cNvPr id="165" name="Picture 164">
            <a:extLst>
              <a:ext uri="{FF2B5EF4-FFF2-40B4-BE49-F238E27FC236}">
                <a16:creationId xmlns:a16="http://schemas.microsoft.com/office/drawing/2014/main" id="{A742F79C-58D6-9918-BD30-12485E0B6E7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750562" y="4311924"/>
            <a:ext cx="580428" cy="411136"/>
          </a:xfrm>
          <a:prstGeom prst="rect">
            <a:avLst/>
          </a:prstGeom>
        </p:spPr>
      </p:pic>
      <p:pic>
        <p:nvPicPr>
          <p:cNvPr id="166" name="Graphic 165">
            <a:extLst>
              <a:ext uri="{FF2B5EF4-FFF2-40B4-BE49-F238E27FC236}">
                <a16:creationId xmlns:a16="http://schemas.microsoft.com/office/drawing/2014/main" id="{CD52DE1B-8308-623B-6712-D89CC5F0AFF3}"/>
              </a:ext>
            </a:extLst>
          </p:cNvPr>
          <p:cNvPicPr>
            <a:picLocks noChangeAspect="1"/>
          </p:cNvPicPr>
          <p:nvPr userDrawn="1"/>
        </p:nvPicPr>
        <p:blipFill>
          <a:blip r:embed="rId13">
            <a:duotone>
              <a:srgbClr val="FFC000">
                <a:shade val="45000"/>
                <a:satMod val="135000"/>
              </a:srgbClr>
              <a:prstClr val="white"/>
            </a:duotone>
            <a:extLst>
              <a:ext uri="{96DAC541-7B7A-43D3-8B79-37D633B846F1}">
                <asvg:svgBlip xmlns:asvg="http://schemas.microsoft.com/office/drawing/2016/SVG/main" r:embed="rId14"/>
              </a:ext>
            </a:extLst>
          </a:blip>
          <a:stretch>
            <a:fillRect/>
          </a:stretch>
        </p:blipFill>
        <p:spPr>
          <a:xfrm>
            <a:off x="6820947" y="3808477"/>
            <a:ext cx="320040" cy="320040"/>
          </a:xfrm>
          <a:prstGeom prst="rect">
            <a:avLst/>
          </a:prstGeom>
        </p:spPr>
      </p:pic>
      <p:pic>
        <p:nvPicPr>
          <p:cNvPr id="167" name="Graphic 166">
            <a:extLst>
              <a:ext uri="{FF2B5EF4-FFF2-40B4-BE49-F238E27FC236}">
                <a16:creationId xmlns:a16="http://schemas.microsoft.com/office/drawing/2014/main" id="{38C85FE5-B685-EC63-CF93-6950ECD54CF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947160" y="3918519"/>
            <a:ext cx="320040" cy="320040"/>
          </a:xfrm>
          <a:prstGeom prst="rect">
            <a:avLst/>
          </a:prstGeom>
        </p:spPr>
      </p:pic>
    </p:spTree>
    <p:extLst>
      <p:ext uri="{BB962C8B-B14F-4D97-AF65-F5344CB8AC3E}">
        <p14:creationId xmlns:p14="http://schemas.microsoft.com/office/powerpoint/2010/main" val="3264533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735331485"/>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90" name="Picture 89">
            <a:extLst>
              <a:ext uri="{FF2B5EF4-FFF2-40B4-BE49-F238E27FC236}">
                <a16:creationId xmlns:a16="http://schemas.microsoft.com/office/drawing/2014/main" id="{71734EFE-B362-EBAA-AC8B-112B5DB1E3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34C2CBA8-E1E0-C35D-56B7-848A65B4672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1A802DC3-E144-0F44-98B8-B1B5611EA32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93D10580-7B72-67D0-6A5E-9E4020E7EBC6}"/>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5245D979-0BD4-D304-186F-BD642505899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838035" y="1942203"/>
            <a:ext cx="1044536" cy="906032"/>
          </a:xfrm>
          <a:prstGeom prst="rect">
            <a:avLst/>
          </a:prstGeom>
          <a:effectLst>
            <a:glow rad="139700">
              <a:srgbClr val="70AD47">
                <a:lumMod val="50000"/>
                <a:alpha val="30000"/>
              </a:srgbClr>
            </a:glow>
          </a:effectLst>
        </p:spPr>
      </p:pic>
      <p:sp>
        <p:nvSpPr>
          <p:cNvPr id="95" name="TextBox 94">
            <a:extLst>
              <a:ext uri="{FF2B5EF4-FFF2-40B4-BE49-F238E27FC236}">
                <a16:creationId xmlns:a16="http://schemas.microsoft.com/office/drawing/2014/main" id="{8024CFE3-D53B-C2AB-CDD5-29A960E784A0}"/>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6" name="Picture 95">
            <a:extLst>
              <a:ext uri="{FF2B5EF4-FFF2-40B4-BE49-F238E27FC236}">
                <a16:creationId xmlns:a16="http://schemas.microsoft.com/office/drawing/2014/main" id="{7586BCA9-F652-C06D-24CC-D4D66F50765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83933" y="3191440"/>
            <a:ext cx="457200" cy="461420"/>
          </a:xfrm>
          <a:prstGeom prst="rect">
            <a:avLst/>
          </a:prstGeom>
        </p:spPr>
      </p:pic>
      <p:pic>
        <p:nvPicPr>
          <p:cNvPr id="97" name="Picture 96">
            <a:extLst>
              <a:ext uri="{FF2B5EF4-FFF2-40B4-BE49-F238E27FC236}">
                <a16:creationId xmlns:a16="http://schemas.microsoft.com/office/drawing/2014/main" id="{2CBE912E-E219-7C31-6F9F-CB6FA1D935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98" name="Picture 97">
            <a:extLst>
              <a:ext uri="{FF2B5EF4-FFF2-40B4-BE49-F238E27FC236}">
                <a16:creationId xmlns:a16="http://schemas.microsoft.com/office/drawing/2014/main" id="{CA499AD6-0761-9DF1-2F37-9C661A3A115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99" name="Picture 98">
            <a:extLst>
              <a:ext uri="{FF2B5EF4-FFF2-40B4-BE49-F238E27FC236}">
                <a16:creationId xmlns:a16="http://schemas.microsoft.com/office/drawing/2014/main" id="{5DAB3B09-4EB0-1D22-A5E5-0F58EEEFC0C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100" name="Picture 99">
            <a:extLst>
              <a:ext uri="{FF2B5EF4-FFF2-40B4-BE49-F238E27FC236}">
                <a16:creationId xmlns:a16="http://schemas.microsoft.com/office/drawing/2014/main" id="{D5A9A1D7-0F82-B2F8-98D1-03DC4E3D9F2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01" name="Picture 100">
            <a:extLst>
              <a:ext uri="{FF2B5EF4-FFF2-40B4-BE49-F238E27FC236}">
                <a16:creationId xmlns:a16="http://schemas.microsoft.com/office/drawing/2014/main" id="{B59781CC-7AEA-A829-F2F9-EC60B558E2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02" name="Picture 101">
            <a:extLst>
              <a:ext uri="{FF2B5EF4-FFF2-40B4-BE49-F238E27FC236}">
                <a16:creationId xmlns:a16="http://schemas.microsoft.com/office/drawing/2014/main" id="{D51E429B-A060-541B-898C-6C0DA3EB00B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103" name="Picture 102">
            <a:extLst>
              <a:ext uri="{FF2B5EF4-FFF2-40B4-BE49-F238E27FC236}">
                <a16:creationId xmlns:a16="http://schemas.microsoft.com/office/drawing/2014/main" id="{B84785C8-0FB7-2191-376F-AD73AB83EB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104" name="Picture 103">
            <a:extLst>
              <a:ext uri="{FF2B5EF4-FFF2-40B4-BE49-F238E27FC236}">
                <a16:creationId xmlns:a16="http://schemas.microsoft.com/office/drawing/2014/main" id="{7E45205D-672F-C01F-9C26-2CA7E06201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27709" y="3567462"/>
            <a:ext cx="457200" cy="461420"/>
          </a:xfrm>
          <a:prstGeom prst="rect">
            <a:avLst/>
          </a:prstGeom>
        </p:spPr>
      </p:pic>
      <p:pic>
        <p:nvPicPr>
          <p:cNvPr id="105" name="Picture 104">
            <a:extLst>
              <a:ext uri="{FF2B5EF4-FFF2-40B4-BE49-F238E27FC236}">
                <a16:creationId xmlns:a16="http://schemas.microsoft.com/office/drawing/2014/main" id="{F549C3D8-808B-762A-F39B-71659711189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375684" y="5083402"/>
            <a:ext cx="457200" cy="461420"/>
          </a:xfrm>
          <a:prstGeom prst="rect">
            <a:avLst/>
          </a:prstGeom>
        </p:spPr>
      </p:pic>
      <p:pic>
        <p:nvPicPr>
          <p:cNvPr id="106" name="Picture 105">
            <a:extLst>
              <a:ext uri="{FF2B5EF4-FFF2-40B4-BE49-F238E27FC236}">
                <a16:creationId xmlns:a16="http://schemas.microsoft.com/office/drawing/2014/main" id="{6324F3DB-7770-415E-586D-4E622520DF6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43204" y="3354679"/>
            <a:ext cx="457200" cy="461420"/>
          </a:xfrm>
          <a:prstGeom prst="rect">
            <a:avLst/>
          </a:prstGeom>
        </p:spPr>
      </p:pic>
      <p:pic>
        <p:nvPicPr>
          <p:cNvPr id="107" name="Picture 106">
            <a:extLst>
              <a:ext uri="{FF2B5EF4-FFF2-40B4-BE49-F238E27FC236}">
                <a16:creationId xmlns:a16="http://schemas.microsoft.com/office/drawing/2014/main" id="{6364BE4B-D23A-AF30-3D3A-84E9C3E1E1A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12625" y="3628850"/>
            <a:ext cx="457200" cy="461420"/>
          </a:xfrm>
          <a:prstGeom prst="rect">
            <a:avLst/>
          </a:prstGeom>
        </p:spPr>
      </p:pic>
      <p:pic>
        <p:nvPicPr>
          <p:cNvPr id="108" name="Picture 107">
            <a:extLst>
              <a:ext uri="{FF2B5EF4-FFF2-40B4-BE49-F238E27FC236}">
                <a16:creationId xmlns:a16="http://schemas.microsoft.com/office/drawing/2014/main" id="{16A9150C-AADD-C9DD-4499-2C2FF371E88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109" name="Picture 108">
            <a:extLst>
              <a:ext uri="{FF2B5EF4-FFF2-40B4-BE49-F238E27FC236}">
                <a16:creationId xmlns:a16="http://schemas.microsoft.com/office/drawing/2014/main" id="{8BC107B3-99F0-1BC2-6E00-B33611AA943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110" name="Picture 109">
            <a:extLst>
              <a:ext uri="{FF2B5EF4-FFF2-40B4-BE49-F238E27FC236}">
                <a16:creationId xmlns:a16="http://schemas.microsoft.com/office/drawing/2014/main" id="{232F8A8B-CA26-C35D-1530-09749AFC5EA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111" name="Group 110">
            <a:extLst>
              <a:ext uri="{FF2B5EF4-FFF2-40B4-BE49-F238E27FC236}">
                <a16:creationId xmlns:a16="http://schemas.microsoft.com/office/drawing/2014/main" id="{9D5A8A37-EB6F-8096-107D-C4D7B96B8077}"/>
              </a:ext>
            </a:extLst>
          </p:cNvPr>
          <p:cNvGrpSpPr>
            <a:grpSpLocks noChangeAspect="1"/>
          </p:cNvGrpSpPr>
          <p:nvPr userDrawn="1"/>
        </p:nvGrpSpPr>
        <p:grpSpPr>
          <a:xfrm>
            <a:off x="6857383" y="5083452"/>
            <a:ext cx="1005840" cy="1005840"/>
            <a:chOff x="7369455" y="2721180"/>
            <a:chExt cx="682296" cy="682296"/>
          </a:xfrm>
        </p:grpSpPr>
        <p:cxnSp>
          <p:nvCxnSpPr>
            <p:cNvPr id="112" name="Straight Connector 111">
              <a:extLst>
                <a:ext uri="{FF2B5EF4-FFF2-40B4-BE49-F238E27FC236}">
                  <a16:creationId xmlns:a16="http://schemas.microsoft.com/office/drawing/2014/main" id="{779AE580-CB7F-BF6E-9415-CF7D4834F2AD}"/>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3" name="Picture 112">
              <a:extLst>
                <a:ext uri="{FF2B5EF4-FFF2-40B4-BE49-F238E27FC236}">
                  <a16:creationId xmlns:a16="http://schemas.microsoft.com/office/drawing/2014/main" id="{7B6B4D95-53C6-ACDB-3843-CDF1EA9C36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114" name="Picture 113">
            <a:extLst>
              <a:ext uri="{FF2B5EF4-FFF2-40B4-BE49-F238E27FC236}">
                <a16:creationId xmlns:a16="http://schemas.microsoft.com/office/drawing/2014/main" id="{98E9B7B9-61D8-8294-7BB6-BDEA9155CF67}"/>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115" name="Picture 114">
            <a:extLst>
              <a:ext uri="{FF2B5EF4-FFF2-40B4-BE49-F238E27FC236}">
                <a16:creationId xmlns:a16="http://schemas.microsoft.com/office/drawing/2014/main" id="{ACE6EE39-F279-9EFE-29F9-ADD30FCE125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116" name="Picture 115">
            <a:extLst>
              <a:ext uri="{FF2B5EF4-FFF2-40B4-BE49-F238E27FC236}">
                <a16:creationId xmlns:a16="http://schemas.microsoft.com/office/drawing/2014/main" id="{936B15B1-BCD3-EA58-752C-61595E559B4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740173" y="1749680"/>
            <a:ext cx="457200" cy="460162"/>
          </a:xfrm>
          <a:prstGeom prst="rect">
            <a:avLst/>
          </a:prstGeom>
        </p:spPr>
      </p:pic>
      <p:pic>
        <p:nvPicPr>
          <p:cNvPr id="117" name="Picture 116">
            <a:extLst>
              <a:ext uri="{FF2B5EF4-FFF2-40B4-BE49-F238E27FC236}">
                <a16:creationId xmlns:a16="http://schemas.microsoft.com/office/drawing/2014/main" id="{5A5AB2D3-1915-E2FF-0C16-EDD91F37006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118" name="Picture 117">
            <a:extLst>
              <a:ext uri="{FF2B5EF4-FFF2-40B4-BE49-F238E27FC236}">
                <a16:creationId xmlns:a16="http://schemas.microsoft.com/office/drawing/2014/main" id="{F929040F-D6FF-105A-7739-78F38A4FB18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119" name="Picture 118">
            <a:extLst>
              <a:ext uri="{FF2B5EF4-FFF2-40B4-BE49-F238E27FC236}">
                <a16:creationId xmlns:a16="http://schemas.microsoft.com/office/drawing/2014/main" id="{5D1DB61C-AB58-C9DA-999F-90D014EDF79D}"/>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642872" y="2706027"/>
            <a:ext cx="457200" cy="460162"/>
          </a:xfrm>
          <a:prstGeom prst="rect">
            <a:avLst/>
          </a:prstGeom>
        </p:spPr>
      </p:pic>
      <p:pic>
        <p:nvPicPr>
          <p:cNvPr id="120" name="Picture 119">
            <a:extLst>
              <a:ext uri="{FF2B5EF4-FFF2-40B4-BE49-F238E27FC236}">
                <a16:creationId xmlns:a16="http://schemas.microsoft.com/office/drawing/2014/main" id="{547CFE13-AF0C-3BD6-6140-183DE66A4EC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121" name="Picture 120">
            <a:extLst>
              <a:ext uri="{FF2B5EF4-FFF2-40B4-BE49-F238E27FC236}">
                <a16:creationId xmlns:a16="http://schemas.microsoft.com/office/drawing/2014/main" id="{A878A7AE-1D23-DA45-51BC-01801B580994}"/>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122" name="Picture 121">
            <a:extLst>
              <a:ext uri="{FF2B5EF4-FFF2-40B4-BE49-F238E27FC236}">
                <a16:creationId xmlns:a16="http://schemas.microsoft.com/office/drawing/2014/main" id="{970FE4CB-8860-2423-89C5-3E3F458A2E0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716874" y="2257708"/>
            <a:ext cx="457200" cy="460162"/>
          </a:xfrm>
          <a:prstGeom prst="rect">
            <a:avLst/>
          </a:prstGeom>
        </p:spPr>
      </p:pic>
      <p:pic>
        <p:nvPicPr>
          <p:cNvPr id="123" name="Picture 122">
            <a:extLst>
              <a:ext uri="{FF2B5EF4-FFF2-40B4-BE49-F238E27FC236}">
                <a16:creationId xmlns:a16="http://schemas.microsoft.com/office/drawing/2014/main" id="{03DC2BE9-92E2-0528-B576-733C8366945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124" name="Picture 123">
            <a:extLst>
              <a:ext uri="{FF2B5EF4-FFF2-40B4-BE49-F238E27FC236}">
                <a16:creationId xmlns:a16="http://schemas.microsoft.com/office/drawing/2014/main" id="{93C218BD-F48D-616D-6481-0B620968F6F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125" name="Picture 124">
            <a:extLst>
              <a:ext uri="{FF2B5EF4-FFF2-40B4-BE49-F238E27FC236}">
                <a16:creationId xmlns:a16="http://schemas.microsoft.com/office/drawing/2014/main" id="{7574C5BC-7663-FFB3-904D-10F9C8F5638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81529" y="5467724"/>
            <a:ext cx="457200" cy="461420"/>
          </a:xfrm>
          <a:prstGeom prst="rect">
            <a:avLst/>
          </a:prstGeom>
        </p:spPr>
      </p:pic>
      <p:pic>
        <p:nvPicPr>
          <p:cNvPr id="126" name="Picture 125">
            <a:extLst>
              <a:ext uri="{FF2B5EF4-FFF2-40B4-BE49-F238E27FC236}">
                <a16:creationId xmlns:a16="http://schemas.microsoft.com/office/drawing/2014/main" id="{A62B23D7-4278-C5D2-6F56-161F90FA104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127" name="Picture 126">
            <a:extLst>
              <a:ext uri="{FF2B5EF4-FFF2-40B4-BE49-F238E27FC236}">
                <a16:creationId xmlns:a16="http://schemas.microsoft.com/office/drawing/2014/main" id="{9C8F3E3C-0ABA-76F2-0F53-3970957C8FE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18270" y="4918880"/>
            <a:ext cx="457200" cy="461420"/>
          </a:xfrm>
          <a:prstGeom prst="rect">
            <a:avLst/>
          </a:prstGeom>
        </p:spPr>
      </p:pic>
      <p:pic>
        <p:nvPicPr>
          <p:cNvPr id="128" name="Picture 127">
            <a:extLst>
              <a:ext uri="{FF2B5EF4-FFF2-40B4-BE49-F238E27FC236}">
                <a16:creationId xmlns:a16="http://schemas.microsoft.com/office/drawing/2014/main" id="{39C9F477-7D0C-64D5-A76B-755F1AD2D1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129" name="Picture 128">
            <a:extLst>
              <a:ext uri="{FF2B5EF4-FFF2-40B4-BE49-F238E27FC236}">
                <a16:creationId xmlns:a16="http://schemas.microsoft.com/office/drawing/2014/main" id="{BD136794-D281-5790-9DBA-456D149520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130" name="Picture 129">
            <a:extLst>
              <a:ext uri="{FF2B5EF4-FFF2-40B4-BE49-F238E27FC236}">
                <a16:creationId xmlns:a16="http://schemas.microsoft.com/office/drawing/2014/main" id="{431D4CCA-D089-55C7-68F9-06093D3D06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131" name="Picture 130">
            <a:extLst>
              <a:ext uri="{FF2B5EF4-FFF2-40B4-BE49-F238E27FC236}">
                <a16:creationId xmlns:a16="http://schemas.microsoft.com/office/drawing/2014/main" id="{C82F85A3-960E-FDBA-4678-826F9C1E6D0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132" name="Picture 131">
            <a:extLst>
              <a:ext uri="{FF2B5EF4-FFF2-40B4-BE49-F238E27FC236}">
                <a16:creationId xmlns:a16="http://schemas.microsoft.com/office/drawing/2014/main" id="{2B6BCEB5-4798-1056-1826-0E8F5FCB69A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133" name="Picture 132">
            <a:extLst>
              <a:ext uri="{FF2B5EF4-FFF2-40B4-BE49-F238E27FC236}">
                <a16:creationId xmlns:a16="http://schemas.microsoft.com/office/drawing/2014/main" id="{EF0A22B2-FDED-F6DC-8E89-0E828EB8DC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134" name="Picture 133">
            <a:extLst>
              <a:ext uri="{FF2B5EF4-FFF2-40B4-BE49-F238E27FC236}">
                <a16:creationId xmlns:a16="http://schemas.microsoft.com/office/drawing/2014/main" id="{B4D7B8C0-6033-7692-355C-F9013B06203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03973" y="5808920"/>
            <a:ext cx="457200" cy="461420"/>
          </a:xfrm>
          <a:prstGeom prst="rect">
            <a:avLst/>
          </a:prstGeom>
        </p:spPr>
      </p:pic>
      <p:pic>
        <p:nvPicPr>
          <p:cNvPr id="135" name="Picture 134">
            <a:extLst>
              <a:ext uri="{FF2B5EF4-FFF2-40B4-BE49-F238E27FC236}">
                <a16:creationId xmlns:a16="http://schemas.microsoft.com/office/drawing/2014/main" id="{6EEB889F-02E4-B55D-1D0E-BF85CA93612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136" name="Picture 135">
            <a:extLst>
              <a:ext uri="{FF2B5EF4-FFF2-40B4-BE49-F238E27FC236}">
                <a16:creationId xmlns:a16="http://schemas.microsoft.com/office/drawing/2014/main" id="{4813EB71-CC43-01B9-4A1F-998B89F689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137" name="Picture 136">
            <a:extLst>
              <a:ext uri="{FF2B5EF4-FFF2-40B4-BE49-F238E27FC236}">
                <a16:creationId xmlns:a16="http://schemas.microsoft.com/office/drawing/2014/main" id="{5CBD4018-95FF-A415-B8EB-B87BA483658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74649" y="4299046"/>
            <a:ext cx="457200" cy="461420"/>
          </a:xfrm>
          <a:prstGeom prst="rect">
            <a:avLst/>
          </a:prstGeom>
        </p:spPr>
      </p:pic>
      <p:pic>
        <p:nvPicPr>
          <p:cNvPr id="138" name="Picture 137">
            <a:extLst>
              <a:ext uri="{FF2B5EF4-FFF2-40B4-BE49-F238E27FC236}">
                <a16:creationId xmlns:a16="http://schemas.microsoft.com/office/drawing/2014/main" id="{230B5C2B-133C-A40A-738A-DFF2BF10B5A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67999" y="4767207"/>
            <a:ext cx="457200" cy="461420"/>
          </a:xfrm>
          <a:prstGeom prst="rect">
            <a:avLst/>
          </a:prstGeom>
        </p:spPr>
      </p:pic>
      <p:pic>
        <p:nvPicPr>
          <p:cNvPr id="139" name="Picture 138">
            <a:extLst>
              <a:ext uri="{FF2B5EF4-FFF2-40B4-BE49-F238E27FC236}">
                <a16:creationId xmlns:a16="http://schemas.microsoft.com/office/drawing/2014/main" id="{3F7D876F-4F87-0E14-8E4A-E8B73B475F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140" name="Picture 139">
            <a:extLst>
              <a:ext uri="{FF2B5EF4-FFF2-40B4-BE49-F238E27FC236}">
                <a16:creationId xmlns:a16="http://schemas.microsoft.com/office/drawing/2014/main" id="{D27EDA53-2660-28DE-03CC-46E4997C176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22477" y="2502312"/>
            <a:ext cx="457200" cy="461420"/>
          </a:xfrm>
          <a:prstGeom prst="rect">
            <a:avLst/>
          </a:prstGeom>
        </p:spPr>
      </p:pic>
      <p:pic>
        <p:nvPicPr>
          <p:cNvPr id="141" name="Picture 140">
            <a:extLst>
              <a:ext uri="{FF2B5EF4-FFF2-40B4-BE49-F238E27FC236}">
                <a16:creationId xmlns:a16="http://schemas.microsoft.com/office/drawing/2014/main" id="{74C6DD22-7102-05E0-0B4F-3B7A7CC48A2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61727" y="3360571"/>
            <a:ext cx="863591" cy="1256134"/>
          </a:xfrm>
          <a:prstGeom prst="rect">
            <a:avLst/>
          </a:prstGeom>
        </p:spPr>
      </p:pic>
      <p:pic>
        <p:nvPicPr>
          <p:cNvPr id="142" name="Graphic 141">
            <a:extLst>
              <a:ext uri="{FF2B5EF4-FFF2-40B4-BE49-F238E27FC236}">
                <a16:creationId xmlns:a16="http://schemas.microsoft.com/office/drawing/2014/main" id="{D6E70BFC-9BA9-D5D7-5DD9-9647BD139298}"/>
              </a:ext>
            </a:extLst>
          </p:cNvPr>
          <p:cNvPicPr>
            <a:picLocks noChangeAspect="1"/>
          </p:cNvPicPr>
          <p:nvPr userDrawn="1"/>
        </p:nvPicPr>
        <p:blipFill>
          <a:blip r:embed="rId9">
            <a:duotone>
              <a:srgbClr val="FFC000">
                <a:shade val="45000"/>
                <a:satMod val="135000"/>
              </a:srgbClr>
              <a:prstClr val="white"/>
            </a:duotone>
            <a:extLst>
              <a:ext uri="{96DAC541-7B7A-43D3-8B79-37D633B846F1}">
                <asvg:svgBlip xmlns:asvg="http://schemas.microsoft.com/office/drawing/2016/SVG/main" r:embed="rId10"/>
              </a:ext>
            </a:extLst>
          </a:blip>
          <a:stretch>
            <a:fillRect/>
          </a:stretch>
        </p:blipFill>
        <p:spPr>
          <a:xfrm>
            <a:off x="6782843" y="3365559"/>
            <a:ext cx="794936" cy="794936"/>
          </a:xfrm>
          <a:prstGeom prst="rect">
            <a:avLst/>
          </a:prstGeom>
        </p:spPr>
      </p:pic>
      <p:pic>
        <p:nvPicPr>
          <p:cNvPr id="143" name="Graphic 142">
            <a:extLst>
              <a:ext uri="{FF2B5EF4-FFF2-40B4-BE49-F238E27FC236}">
                <a16:creationId xmlns:a16="http://schemas.microsoft.com/office/drawing/2014/main" id="{8FB667E8-B697-D637-E119-67B5B4A0A34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888709" y="3764653"/>
            <a:ext cx="794936" cy="794936"/>
          </a:xfrm>
          <a:prstGeom prst="rect">
            <a:avLst/>
          </a:prstGeom>
        </p:spPr>
      </p:pic>
      <p:sp>
        <p:nvSpPr>
          <p:cNvPr id="144" name="TextBox 143">
            <a:extLst>
              <a:ext uri="{FF2B5EF4-FFF2-40B4-BE49-F238E27FC236}">
                <a16:creationId xmlns:a16="http://schemas.microsoft.com/office/drawing/2014/main" id="{C80994B4-3A02-22F5-086A-0214782E8C32}"/>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5" name="TextBox 144">
            <a:extLst>
              <a:ext uri="{FF2B5EF4-FFF2-40B4-BE49-F238E27FC236}">
                <a16:creationId xmlns:a16="http://schemas.microsoft.com/office/drawing/2014/main" id="{17B8237A-B3D4-00B4-EF4E-9FF6B3ED2ED0}"/>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6" name="Picture 145">
            <a:extLst>
              <a:ext uri="{FF2B5EF4-FFF2-40B4-BE49-F238E27FC236}">
                <a16:creationId xmlns:a16="http://schemas.microsoft.com/office/drawing/2014/main" id="{B2AF805B-3C5A-192F-9996-D2E681575CA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904996" y="3341019"/>
            <a:ext cx="1675562" cy="1375725"/>
          </a:xfrm>
          <a:prstGeom prst="rect">
            <a:avLst/>
          </a:prstGeom>
        </p:spPr>
      </p:pic>
      <p:sp>
        <p:nvSpPr>
          <p:cNvPr id="147" name="Freeform: Shape 132">
            <a:extLst>
              <a:ext uri="{FF2B5EF4-FFF2-40B4-BE49-F238E27FC236}">
                <a16:creationId xmlns:a16="http://schemas.microsoft.com/office/drawing/2014/main" id="{E3400AB6-1FE9-E8FD-1E70-67EE66ABD9B3}"/>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8" name="Freeform: Shape 21">
            <a:extLst>
              <a:ext uri="{FF2B5EF4-FFF2-40B4-BE49-F238E27FC236}">
                <a16:creationId xmlns:a16="http://schemas.microsoft.com/office/drawing/2014/main" id="{320C9B64-3714-0A81-08A9-69D5B03A529E}"/>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2">
            <a:extLst>
              <a:ext uri="{FF2B5EF4-FFF2-40B4-BE49-F238E27FC236}">
                <a16:creationId xmlns:a16="http://schemas.microsoft.com/office/drawing/2014/main" id="{084D65C3-774D-6E9F-2B7C-0DAE0A24E06F}"/>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3">
            <a:extLst>
              <a:ext uri="{FF2B5EF4-FFF2-40B4-BE49-F238E27FC236}">
                <a16:creationId xmlns:a16="http://schemas.microsoft.com/office/drawing/2014/main" id="{059C981B-EC6F-EDF1-6694-F5E6E629237C}"/>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4">
            <a:extLst>
              <a:ext uri="{FF2B5EF4-FFF2-40B4-BE49-F238E27FC236}">
                <a16:creationId xmlns:a16="http://schemas.microsoft.com/office/drawing/2014/main" id="{11FBDE30-0422-1528-286E-1209D880DB0B}"/>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1">
            <a:extLst>
              <a:ext uri="{FF2B5EF4-FFF2-40B4-BE49-F238E27FC236}">
                <a16:creationId xmlns:a16="http://schemas.microsoft.com/office/drawing/2014/main" id="{1B4CB0AA-A6CD-5294-1D0A-7ECEBBB925D7}"/>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132">
            <a:extLst>
              <a:ext uri="{FF2B5EF4-FFF2-40B4-BE49-F238E27FC236}">
                <a16:creationId xmlns:a16="http://schemas.microsoft.com/office/drawing/2014/main" id="{44919B1C-D2DE-78D9-0B78-FC619359C83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4" name="Freeform: Shape 21">
            <a:extLst>
              <a:ext uri="{FF2B5EF4-FFF2-40B4-BE49-F238E27FC236}">
                <a16:creationId xmlns:a16="http://schemas.microsoft.com/office/drawing/2014/main" id="{E8503777-41D6-AD05-1F10-C2EC0ED12A50}"/>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5" name="Freeform: Shape 22">
            <a:extLst>
              <a:ext uri="{FF2B5EF4-FFF2-40B4-BE49-F238E27FC236}">
                <a16:creationId xmlns:a16="http://schemas.microsoft.com/office/drawing/2014/main" id="{5AC10229-B078-6F02-2E97-84729E9C32CA}"/>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3">
            <a:extLst>
              <a:ext uri="{FF2B5EF4-FFF2-40B4-BE49-F238E27FC236}">
                <a16:creationId xmlns:a16="http://schemas.microsoft.com/office/drawing/2014/main" id="{1A4C1197-40FA-605F-1377-4E56BF23EF1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4">
            <a:extLst>
              <a:ext uri="{FF2B5EF4-FFF2-40B4-BE49-F238E27FC236}">
                <a16:creationId xmlns:a16="http://schemas.microsoft.com/office/drawing/2014/main" id="{12495508-E618-9725-7021-1D24F7203181}"/>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1">
            <a:extLst>
              <a:ext uri="{FF2B5EF4-FFF2-40B4-BE49-F238E27FC236}">
                <a16:creationId xmlns:a16="http://schemas.microsoft.com/office/drawing/2014/main" id="{58B8EA7D-AC12-9468-3B5C-F8E70A1226B0}"/>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9" name="Picture 158">
            <a:extLst>
              <a:ext uri="{FF2B5EF4-FFF2-40B4-BE49-F238E27FC236}">
                <a16:creationId xmlns:a16="http://schemas.microsoft.com/office/drawing/2014/main" id="{B86F554C-2BD3-45AE-4328-DD153E49157D}"/>
              </a:ext>
            </a:extLst>
          </p:cNvPr>
          <p:cNvPicPr>
            <a:picLocks noChangeAspect="1"/>
          </p:cNvPicPr>
          <p:nvPr userDrawn="1"/>
        </p:nvPicPr>
        <p:blipFill rotWithShape="1">
          <a:blip r:embed="rId14" cstate="screen">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160" name="Picture 159">
            <a:extLst>
              <a:ext uri="{FF2B5EF4-FFF2-40B4-BE49-F238E27FC236}">
                <a16:creationId xmlns:a16="http://schemas.microsoft.com/office/drawing/2014/main" id="{EF4F7CC4-11AE-D176-43AF-96A4B4537D1D}"/>
              </a:ext>
            </a:extLst>
          </p:cNvPr>
          <p:cNvPicPr>
            <a:picLocks noChangeAspect="1"/>
          </p:cNvPicPr>
          <p:nvPr userDrawn="1"/>
        </p:nvPicPr>
        <p:blipFill>
          <a:blip r:embed="rId15">
            <a:alphaModFix amt="85000"/>
          </a:blip>
          <a:stretch>
            <a:fillRect/>
          </a:stretch>
        </p:blipFill>
        <p:spPr>
          <a:xfrm>
            <a:off x="10793124" y="1758774"/>
            <a:ext cx="884341" cy="1144598"/>
          </a:xfrm>
          <a:prstGeom prst="rect">
            <a:avLst/>
          </a:prstGeom>
        </p:spPr>
      </p:pic>
      <p:sp>
        <p:nvSpPr>
          <p:cNvPr id="161" name="TextBox 160">
            <a:extLst>
              <a:ext uri="{FF2B5EF4-FFF2-40B4-BE49-F238E27FC236}">
                <a16:creationId xmlns:a16="http://schemas.microsoft.com/office/drawing/2014/main" id="{2183A092-71EF-DC88-58D9-32FAF6AA1C89}"/>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62" name="Graphic 161">
            <a:extLst>
              <a:ext uri="{FF2B5EF4-FFF2-40B4-BE49-F238E27FC236}">
                <a16:creationId xmlns:a16="http://schemas.microsoft.com/office/drawing/2014/main" id="{CBB5F0C8-ED87-0F81-22D7-61315DA58FA2}"/>
              </a:ext>
            </a:extLst>
          </p:cNvPr>
          <p:cNvPicPr>
            <a:picLocks noChangeAspect="1"/>
          </p:cNvPicPr>
          <p:nvPr userDrawn="1"/>
        </p:nvPicPr>
        <p:blipFill>
          <a:blip r:embed="rId16">
            <a:alphaModFix amt="40000"/>
            <a:extLst>
              <a:ext uri="{96DAC541-7B7A-43D3-8B79-37D633B846F1}">
                <asvg:svgBlip xmlns:asvg="http://schemas.microsoft.com/office/drawing/2016/SVG/main" r:embed="rId17"/>
              </a:ext>
            </a:extLst>
          </a:blip>
          <a:stretch>
            <a:fillRect/>
          </a:stretch>
        </p:blipFill>
        <p:spPr>
          <a:xfrm>
            <a:off x="10591618" y="3538563"/>
            <a:ext cx="1287353" cy="846622"/>
          </a:xfrm>
          <a:prstGeom prst="rect">
            <a:avLst/>
          </a:prstGeom>
        </p:spPr>
      </p:pic>
      <p:sp>
        <p:nvSpPr>
          <p:cNvPr id="163" name="TextBox 162">
            <a:extLst>
              <a:ext uri="{FF2B5EF4-FFF2-40B4-BE49-F238E27FC236}">
                <a16:creationId xmlns:a16="http://schemas.microsoft.com/office/drawing/2014/main" id="{281E9BAA-B3DD-07C1-020D-6B731B451107}"/>
              </a:ext>
            </a:extLst>
          </p:cNvPr>
          <p:cNvSpPr txBox="1"/>
          <p:nvPr userDrawn="1"/>
        </p:nvSpPr>
        <p:spPr>
          <a:xfrm>
            <a:off x="10584443" y="4029053"/>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64" name="TextBox 163">
            <a:extLst>
              <a:ext uri="{FF2B5EF4-FFF2-40B4-BE49-F238E27FC236}">
                <a16:creationId xmlns:a16="http://schemas.microsoft.com/office/drawing/2014/main" id="{0356A64D-F512-32F1-08C5-ED6107BC1C32}"/>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Tree>
    <p:extLst>
      <p:ext uri="{BB962C8B-B14F-4D97-AF65-F5344CB8AC3E}">
        <p14:creationId xmlns:p14="http://schemas.microsoft.com/office/powerpoint/2010/main" val="20207987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21267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06043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06135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84560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98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3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015617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942616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1620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78750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lvl="0" indent="-285750">
              <a:buFont typeface="Arial" panose="020B0604020202020204" pitchFamily="34" charset="0"/>
              <a:buChar cha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7496144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2D42D-5ED3-5042-B3E8-36CAAF96C7E0}"/>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851112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41" y="6173954"/>
            <a:ext cx="3624056" cy="593150"/>
          </a:xfrm>
          <a:prstGeom prst="rect">
            <a:avLst/>
          </a:prstGeom>
        </p:spPr>
      </p:pic>
    </p:spTree>
    <p:extLst>
      <p:ext uri="{BB962C8B-B14F-4D97-AF65-F5344CB8AC3E}">
        <p14:creationId xmlns:p14="http://schemas.microsoft.com/office/powerpoint/2010/main" val="30788422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819286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0023903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102086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0722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505157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859470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0D26A069-C2F1-EE44-AA0C-E4B11A41940E}"/>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876083"/>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78115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634985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2807303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7109782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0797431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9847282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36899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064578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312832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5174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863887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2732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1875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807927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8636076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4169450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09407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35718974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21245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theme" Target="../theme/theme2.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8" Type="http://schemas.openxmlformats.org/officeDocument/2006/relationships/slideLayout" Target="../slideLayouts/slideLayout34.xml"/><Relationship Id="rId3"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3612552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404141747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1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 Id="rId9" Type="http://schemas.openxmlformats.org/officeDocument/2006/relationships/image" Target="../media/image1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wiW9VNPzEPQ?feature=oembed" TargetMode="External"/><Relationship Id="rId4" Type="http://schemas.openxmlformats.org/officeDocument/2006/relationships/image" Target="../media/image147.jpeg"/></Relationships>
</file>

<file path=ppt/slides/_rels/slide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16.png"/><Relationship Id="rId4" Type="http://schemas.openxmlformats.org/officeDocument/2006/relationships/image" Target="../media/image115.png"/></Relationships>
</file>

<file path=ppt/slides/_rels/slide3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image" Target="../media/image168.png"/></Relationships>
</file>

<file path=ppt/slides/_rels/slide32.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 Id="rId9" Type="http://schemas.openxmlformats.org/officeDocument/2006/relationships/image" Target="../media/image175.jpeg"/></Relationships>
</file>

<file path=ppt/slides/_rels/slide3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17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PC1fuA-8w3c?feature=oembed" TargetMode="External"/><Relationship Id="rId5" Type="http://schemas.openxmlformats.org/officeDocument/2006/relationships/image" Target="../media/image183.png"/><Relationship Id="rId4" Type="http://schemas.openxmlformats.org/officeDocument/2006/relationships/image" Target="../media/image182.jpeg"/></Relationships>
</file>

<file path=ppt/slides/_rels/slide3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183.png"/></Relationships>
</file>

<file path=ppt/slides/_rels/slide3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183.png"/></Relationships>
</file>

<file path=ppt/slides/_rels/slide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18.png"/><Relationship Id="rId4" Type="http://schemas.openxmlformats.org/officeDocument/2006/relationships/image" Target="../media/image117.png"/></Relationships>
</file>

<file path=ppt/slides/_rels/slide4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5.xml"/><Relationship Id="rId1" Type="http://schemas.openxmlformats.org/officeDocument/2006/relationships/slideLayout" Target="../slideLayouts/slideLayout57.xml"/><Relationship Id="rId5" Type="http://schemas.openxmlformats.org/officeDocument/2006/relationships/image" Target="../media/image190.png"/><Relationship Id="rId4" Type="http://schemas.openxmlformats.org/officeDocument/2006/relationships/image" Target="../media/image189.png"/></Relationships>
</file>

<file path=ppt/slides/_rels/slide4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91.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92.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diagramLayout" Target="../diagrams/layout9.xml"/><Relationship Id="rId7" Type="http://schemas.openxmlformats.org/officeDocument/2006/relationships/image" Target="../media/image193.png"/><Relationship Id="rId2" Type="http://schemas.openxmlformats.org/officeDocument/2006/relationships/diagramData" Target="../diagrams/data9.xml"/><Relationship Id="rId1" Type="http://schemas.openxmlformats.org/officeDocument/2006/relationships/slideLayout" Target="../slideLayouts/slideLayout67.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196.png"/><Relationship Id="rId4" Type="http://schemas.openxmlformats.org/officeDocument/2006/relationships/diagramQuickStyle" Target="../diagrams/quickStyle9.xml"/><Relationship Id="rId9" Type="http://schemas.openxmlformats.org/officeDocument/2006/relationships/image" Target="../media/image195.png"/></Relationships>
</file>

<file path=ppt/slides/_rels/slide4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97.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98.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83.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20.png"/><Relationship Id="rId4" Type="http://schemas.openxmlformats.org/officeDocument/2006/relationships/image" Target="../media/image119.png"/></Relationships>
</file>

<file path=ppt/slides/_rels/slide5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83.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183.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202.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206.png"/><Relationship Id="rId5" Type="http://schemas.openxmlformats.org/officeDocument/2006/relationships/image" Target="../media/image205.png"/><Relationship Id="rId10" Type="http://schemas.openxmlformats.org/officeDocument/2006/relationships/image" Target="../media/image183.png"/><Relationship Id="rId4" Type="http://schemas.openxmlformats.org/officeDocument/2006/relationships/image" Target="../media/image204.png"/><Relationship Id="rId9" Type="http://schemas.openxmlformats.org/officeDocument/2006/relationships/image" Target="../media/image209.png"/></Relationships>
</file>

<file path=ppt/slides/_rels/slide54.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216.jpeg"/><Relationship Id="rId18" Type="http://schemas.openxmlformats.org/officeDocument/2006/relationships/image" Target="../media/image170.jpeg"/><Relationship Id="rId3" Type="http://schemas.openxmlformats.org/officeDocument/2006/relationships/image" Target="../media/image178.png"/><Relationship Id="rId21" Type="http://schemas.openxmlformats.org/officeDocument/2006/relationships/image" Target="../media/image173.jpeg"/><Relationship Id="rId7" Type="http://schemas.openxmlformats.org/officeDocument/2006/relationships/image" Target="../media/image210.jpeg"/><Relationship Id="rId12" Type="http://schemas.openxmlformats.org/officeDocument/2006/relationships/image" Target="../media/image215.jpeg"/><Relationship Id="rId17" Type="http://schemas.openxmlformats.org/officeDocument/2006/relationships/image" Target="../media/image169.jpeg"/><Relationship Id="rId2" Type="http://schemas.openxmlformats.org/officeDocument/2006/relationships/image" Target="../media/image177.png"/><Relationship Id="rId16" Type="http://schemas.openxmlformats.org/officeDocument/2006/relationships/image" Target="../media/image219.jpeg"/><Relationship Id="rId20" Type="http://schemas.openxmlformats.org/officeDocument/2006/relationships/image" Target="../media/image172.jpeg"/><Relationship Id="rId1" Type="http://schemas.openxmlformats.org/officeDocument/2006/relationships/slideLayout" Target="../slideLayouts/slideLayout28.xml"/><Relationship Id="rId6" Type="http://schemas.openxmlformats.org/officeDocument/2006/relationships/image" Target="../media/image181.svg"/><Relationship Id="rId11" Type="http://schemas.openxmlformats.org/officeDocument/2006/relationships/image" Target="../media/image214.jpeg"/><Relationship Id="rId5" Type="http://schemas.openxmlformats.org/officeDocument/2006/relationships/image" Target="../media/image180.png"/><Relationship Id="rId15" Type="http://schemas.openxmlformats.org/officeDocument/2006/relationships/image" Target="../media/image218.jpeg"/><Relationship Id="rId23" Type="http://schemas.openxmlformats.org/officeDocument/2006/relationships/image" Target="../media/image175.jpeg"/><Relationship Id="rId10" Type="http://schemas.openxmlformats.org/officeDocument/2006/relationships/image" Target="../media/image213.jpeg"/><Relationship Id="rId19" Type="http://schemas.openxmlformats.org/officeDocument/2006/relationships/image" Target="../media/image171.jpeg"/><Relationship Id="rId4" Type="http://schemas.openxmlformats.org/officeDocument/2006/relationships/image" Target="../media/image179.png"/><Relationship Id="rId9" Type="http://schemas.openxmlformats.org/officeDocument/2006/relationships/image" Target="../media/image212.jpeg"/><Relationship Id="rId14" Type="http://schemas.openxmlformats.org/officeDocument/2006/relationships/image" Target="../media/image217.jpeg"/><Relationship Id="rId22" Type="http://schemas.openxmlformats.org/officeDocument/2006/relationships/image" Target="../media/image174.jpeg"/></Relationships>
</file>

<file path=ppt/slides/_rels/slide5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179.png"/></Relationships>
</file>

<file path=ppt/slides/_rels/slide5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22.png"/><Relationship Id="rId4" Type="http://schemas.openxmlformats.org/officeDocument/2006/relationships/image" Target="../media/image121.png"/></Relationships>
</file>

<file path=ppt/slides/_rels/slide6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5.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0.sv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29.png"/><Relationship Id="rId5" Type="http://schemas.openxmlformats.org/officeDocument/2006/relationships/image" Target="../media/image228.svg"/><Relationship Id="rId4" Type="http://schemas.openxmlformats.org/officeDocument/2006/relationships/image" Target="../media/image227.png"/></Relationships>
</file>

<file path=ppt/slides/_rels/slide6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31.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6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23.png"/></Relationships>
</file>

<file path=ppt/slides/_rels/slide6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23.png"/></Relationships>
</file>

<file path=ppt/slides/_rels/slide6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223.png"/><Relationship Id="rId4" Type="http://schemas.openxmlformats.org/officeDocument/2006/relationships/image" Target="../media/image237.png"/></Relationships>
</file>

<file path=ppt/slides/_rels/slide7.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25.png"/><Relationship Id="rId5" Type="http://schemas.openxmlformats.org/officeDocument/2006/relationships/hyperlink" Target="https://www.ci3t.org/measures" TargetMode="External"/><Relationship Id="rId4" Type="http://schemas.openxmlformats.org/officeDocument/2006/relationships/image" Target="../media/image124.png"/></Relationships>
</file>

<file path=ppt/slides/_rels/slide7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223.png"/><Relationship Id="rId4" Type="http://schemas.openxmlformats.org/officeDocument/2006/relationships/image" Target="../media/image239.png"/></Relationships>
</file>

<file path=ppt/slides/_rels/slide7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42.png"/><Relationship Id="rId4" Type="http://schemas.openxmlformats.org/officeDocument/2006/relationships/image" Target="../media/image241.png"/></Relationships>
</file>

<file path=ppt/slides/_rels/slide72.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45.png"/><Relationship Id="rId4" Type="http://schemas.openxmlformats.org/officeDocument/2006/relationships/image" Target="../media/image244.png"/></Relationships>
</file>

<file path=ppt/slides/_rels/slide7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23.png"/></Relationships>
</file>

<file path=ppt/slides/_rels/slide75.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47.jpeg"/><Relationship Id="rId7" Type="http://schemas.openxmlformats.org/officeDocument/2006/relationships/image" Target="../media/image25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jpeg"/><Relationship Id="rId9" Type="http://schemas.openxmlformats.org/officeDocument/2006/relationships/image" Target="../media/image223.png"/></Relationships>
</file>

<file path=ppt/slides/_rels/slide76.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216.jpeg"/><Relationship Id="rId18" Type="http://schemas.openxmlformats.org/officeDocument/2006/relationships/image" Target="../media/image170.jpeg"/><Relationship Id="rId3" Type="http://schemas.openxmlformats.org/officeDocument/2006/relationships/image" Target="../media/image178.png"/><Relationship Id="rId21" Type="http://schemas.openxmlformats.org/officeDocument/2006/relationships/image" Target="../media/image173.jpeg"/><Relationship Id="rId7" Type="http://schemas.openxmlformats.org/officeDocument/2006/relationships/image" Target="../media/image210.jpeg"/><Relationship Id="rId12" Type="http://schemas.openxmlformats.org/officeDocument/2006/relationships/image" Target="../media/image215.jpeg"/><Relationship Id="rId17" Type="http://schemas.openxmlformats.org/officeDocument/2006/relationships/image" Target="../media/image169.jpeg"/><Relationship Id="rId2" Type="http://schemas.openxmlformats.org/officeDocument/2006/relationships/image" Target="../media/image221.png"/><Relationship Id="rId16" Type="http://schemas.openxmlformats.org/officeDocument/2006/relationships/image" Target="../media/image219.jpeg"/><Relationship Id="rId20" Type="http://schemas.openxmlformats.org/officeDocument/2006/relationships/image" Target="../media/image172.jpeg"/><Relationship Id="rId1" Type="http://schemas.openxmlformats.org/officeDocument/2006/relationships/slideLayout" Target="../slideLayouts/slideLayout2.xml"/><Relationship Id="rId6" Type="http://schemas.openxmlformats.org/officeDocument/2006/relationships/image" Target="../media/image181.svg"/><Relationship Id="rId11" Type="http://schemas.openxmlformats.org/officeDocument/2006/relationships/image" Target="../media/image214.jpeg"/><Relationship Id="rId5" Type="http://schemas.openxmlformats.org/officeDocument/2006/relationships/image" Target="../media/image180.png"/><Relationship Id="rId15" Type="http://schemas.openxmlformats.org/officeDocument/2006/relationships/image" Target="../media/image218.jpeg"/><Relationship Id="rId23" Type="http://schemas.openxmlformats.org/officeDocument/2006/relationships/image" Target="../media/image175.jpeg"/><Relationship Id="rId10" Type="http://schemas.openxmlformats.org/officeDocument/2006/relationships/image" Target="../media/image213.jpeg"/><Relationship Id="rId19" Type="http://schemas.openxmlformats.org/officeDocument/2006/relationships/image" Target="../media/image171.jpeg"/><Relationship Id="rId4" Type="http://schemas.openxmlformats.org/officeDocument/2006/relationships/image" Target="../media/image179.png"/><Relationship Id="rId9" Type="http://schemas.openxmlformats.org/officeDocument/2006/relationships/image" Target="../media/image212.jpeg"/><Relationship Id="rId14" Type="http://schemas.openxmlformats.org/officeDocument/2006/relationships/image" Target="../media/image217.jpeg"/><Relationship Id="rId22" Type="http://schemas.openxmlformats.org/officeDocument/2006/relationships/image" Target="../media/image17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8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 Id="rId9" Type="http://schemas.openxmlformats.org/officeDocument/2006/relationships/image" Target="../media/image141.png"/></Relationships>
</file>

<file path=ppt/slides/_rels/slide82.xml.rels><?xml version="1.0" encoding="UTF-8" standalone="yes"?>
<Relationships xmlns="http://schemas.openxmlformats.org/package/2006/relationships"><Relationship Id="rId3" Type="http://schemas.openxmlformats.org/officeDocument/2006/relationships/image" Target="../media/image255.jpeg"/><Relationship Id="rId7" Type="http://schemas.openxmlformats.org/officeDocument/2006/relationships/image" Target="../media/image259.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258.svg"/><Relationship Id="rId5" Type="http://schemas.openxmlformats.org/officeDocument/2006/relationships/image" Target="../media/image257.png"/><Relationship Id="rId4" Type="http://schemas.openxmlformats.org/officeDocument/2006/relationships/image" Target="../media/image256.png"/></Relationships>
</file>

<file path=ppt/slides/_rels/slide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797560" y="-317468"/>
            <a:ext cx="10515600" cy="2387600"/>
          </a:xfrm>
        </p:spPr>
        <p:txBody>
          <a:bodyPr>
            <a:noAutofit/>
          </a:bodyPr>
          <a:lstStyle/>
          <a:p>
            <a:r>
              <a:rPr lang="en-US" sz="5400"/>
              <a:t>Mastering Behavior-Specific Praise and Precorrection</a:t>
            </a:r>
            <a:endParaRPr lang="en-US" sz="5400" b="0"/>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97560" y="2181962"/>
            <a:ext cx="10515600" cy="1655762"/>
          </a:xfrm>
        </p:spPr>
        <p:txBody>
          <a:bodyPr vert="horz" lIns="91440" tIns="45720" rIns="91440" bIns="45720" rtlCol="0" anchor="t">
            <a:normAutofit/>
          </a:bodyPr>
          <a:lstStyle/>
          <a:p>
            <a:r>
              <a:rPr lang="en-US" sz="4000"/>
              <a:t>EMPOWER+ Session 4</a:t>
            </a:r>
            <a:endParaRPr lang="en-US"/>
          </a:p>
        </p:txBody>
      </p:sp>
      <p:sp>
        <p:nvSpPr>
          <p:cNvPr id="3" name="Textbox">
            <a:extLst>
              <a:ext uri="{FF2B5EF4-FFF2-40B4-BE49-F238E27FC236}">
                <a16:creationId xmlns:a16="http://schemas.microsoft.com/office/drawing/2014/main" id="{C40598F7-0D95-F884-AF3F-713BFCB41936}"/>
              </a:ext>
            </a:extLst>
          </p:cNvPr>
          <p:cNvSpPr/>
          <p:nvPr/>
        </p:nvSpPr>
        <p:spPr>
          <a:xfrm>
            <a:off x="509278" y="3429000"/>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after a one-time registration process!</a:t>
            </a:r>
          </a:p>
        </p:txBody>
      </p:sp>
      <p:grpSp>
        <p:nvGrpSpPr>
          <p:cNvPr id="7" name="Image" descr="A screenshot of the Ci3T website on the Enhancing Ci3T Modules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7491663" y="2887580"/>
            <a:ext cx="4588042" cy="3801392"/>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610276"/>
          </a:xfrm>
        </p:spPr>
        <p:txBody>
          <a:bodyPr>
            <a:normAutofit/>
          </a:bodyPr>
          <a:lstStyle/>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how teacher-delivered, low-intensity strategies can be used as a part of Tier 1 efforts, as a stand-alone Tier 2 intervention, or as a component of a Tier 2 or Tier 3 intervention.</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Follow a step-by-step process to implement behavior-specific praise.</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Follow a step-by-step process to implement precorrection.</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the importance of and prepare to monitor treatment integrity, social validity, and student performance data.</a:t>
            </a:r>
          </a:p>
        </p:txBody>
      </p:sp>
      <p:grpSp>
        <p:nvGrpSpPr>
          <p:cNvPr id="11" name="Group 10" descr="Table of yearlong Ci3T Implementation Series and Delivery activities with a yellow box outlining the Ci3T EMPOWER Sessions.">
            <a:extLst>
              <a:ext uri="{FF2B5EF4-FFF2-40B4-BE49-F238E27FC236}">
                <a16:creationId xmlns:a16="http://schemas.microsoft.com/office/drawing/2014/main" id="{8F408C96-A2FF-369C-EEEE-7365AA9B8290}"/>
              </a:ext>
            </a:extLst>
          </p:cNvPr>
          <p:cNvGrpSpPr/>
          <p:nvPr/>
        </p:nvGrpSpPr>
        <p:grpSpPr>
          <a:xfrm>
            <a:off x="9492205" y="4882543"/>
            <a:ext cx="2487955" cy="1743986"/>
            <a:chOff x="2683040" y="1505412"/>
            <a:chExt cx="7358991" cy="5158444"/>
          </a:xfrm>
        </p:grpSpPr>
        <p:pic>
          <p:nvPicPr>
            <p:cNvPr id="12" name="Picture" descr="A screenshot of a computer&#10;&#10;Description automatically generated">
              <a:extLst>
                <a:ext uri="{FF2B5EF4-FFF2-40B4-BE49-F238E27FC236}">
                  <a16:creationId xmlns:a16="http://schemas.microsoft.com/office/drawing/2014/main" id="{854296F4-4AB2-DAB1-FF3E-91CA3AA643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13" name="Yellow Box">
              <a:extLst>
                <a:ext uri="{FF2B5EF4-FFF2-40B4-BE49-F238E27FC236}">
                  <a16:creationId xmlns:a16="http://schemas.microsoft.com/office/drawing/2014/main" id="{F1FE11A9-8CB2-C752-BBB9-A7F56C199224}"/>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A07A-7AC9-CC47-F537-E1F2EBCE5A02}"/>
              </a:ext>
            </a:extLst>
          </p:cNvPr>
          <p:cNvSpPr>
            <a:spLocks noGrp="1"/>
          </p:cNvSpPr>
          <p:nvPr>
            <p:ph type="title"/>
          </p:nvPr>
        </p:nvSpPr>
        <p:spPr/>
        <p:txBody>
          <a:bodyPr/>
          <a:lstStyle/>
          <a:p>
            <a:r>
              <a:rPr lang="en-US" dirty="0"/>
              <a:t>TFI Version 3 Connection</a:t>
            </a:r>
          </a:p>
        </p:txBody>
      </p:sp>
      <p:pic>
        <p:nvPicPr>
          <p:cNvPr id="12" name="Content Placeholder 4" descr="Tiered Fidelity Inventory - Version 3 Cover">
            <a:extLst>
              <a:ext uri="{FF2B5EF4-FFF2-40B4-BE49-F238E27FC236}">
                <a16:creationId xmlns:a16="http://schemas.microsoft.com/office/drawing/2014/main" id="{B314C75F-97E3-6755-2FBC-780FC26274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32127" y="0"/>
            <a:ext cx="1059873" cy="1371600"/>
          </a:xfrm>
          <a:prstGeom prst="rect">
            <a:avLst/>
          </a:prstGeom>
        </p:spPr>
      </p:pic>
      <p:graphicFrame>
        <p:nvGraphicFramePr>
          <p:cNvPr id="3" name="Content Placeholder 7">
            <a:extLst>
              <a:ext uri="{FF2B5EF4-FFF2-40B4-BE49-F238E27FC236}">
                <a16:creationId xmlns:a16="http://schemas.microsoft.com/office/drawing/2014/main" id="{4465394C-205B-87DB-571F-336A96779945}"/>
              </a:ext>
            </a:extLst>
          </p:cNvPr>
          <p:cNvGraphicFramePr>
            <a:graphicFrameLocks/>
          </p:cNvGraphicFramePr>
          <p:nvPr>
            <p:extLst>
              <p:ext uri="{D42A27DB-BD31-4B8C-83A1-F6EECF244321}">
                <p14:modId xmlns:p14="http://schemas.microsoft.com/office/powerpoint/2010/main" val="4286735570"/>
              </p:ext>
            </p:extLst>
          </p:nvPr>
        </p:nvGraphicFramePr>
        <p:xfrm>
          <a:off x="838200" y="1825625"/>
          <a:ext cx="10515600" cy="4180840"/>
        </p:xfrm>
        <a:graphic>
          <a:graphicData uri="http://schemas.openxmlformats.org/drawingml/2006/table">
            <a:tbl>
              <a:tblPr firstRow="1" bandRow="1">
                <a:tableStyleId>{7DF18680-E054-41AD-8BC1-D1AEF772440D}</a:tableStyleId>
              </a:tblPr>
              <a:tblGrid>
                <a:gridCol w="2298290">
                  <a:extLst>
                    <a:ext uri="{9D8B030D-6E8A-4147-A177-3AD203B41FA5}">
                      <a16:colId xmlns:a16="http://schemas.microsoft.com/office/drawing/2014/main" val="3555095780"/>
                    </a:ext>
                  </a:extLst>
                </a:gridCol>
                <a:gridCol w="8217310">
                  <a:extLst>
                    <a:ext uri="{9D8B030D-6E8A-4147-A177-3AD203B41FA5}">
                      <a16:colId xmlns:a16="http://schemas.microsoft.com/office/drawing/2014/main" val="50335688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TFI Item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Description</a:t>
                      </a:r>
                    </a:p>
                  </a:txBody>
                  <a:tcPr/>
                </a:tc>
                <a:extLst>
                  <a:ext uri="{0D108BD9-81ED-4DB2-BD59-A6C34878D82A}">
                    <a16:rowId xmlns:a16="http://schemas.microsoft.com/office/drawing/2014/main" val="2683429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1.10 CLASSROOM PRACTICE </a:t>
                      </a:r>
                      <a:endParaRPr lang="en-US" sz="1800" b="1" dirty="0">
                        <a:ea typeface="+mn-lt"/>
                        <a:cs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Educators consistently and equitably implement positive and proactive classroom practices—including building relationships with students; developing a safe environment; prompting predictable routines and expected behavior; actively providing OTRs, active supervision, and specific feedback (i.e., specific praise and supportive corrections); and ensuring a high ratio (≥ 5:1) of positive to corrective feedback.</a:t>
                      </a:r>
                    </a:p>
                  </a:txBody>
                  <a:tcPr/>
                </a:tc>
                <a:extLst>
                  <a:ext uri="{0D108BD9-81ED-4DB2-BD59-A6C34878D82A}">
                    <a16:rowId xmlns:a16="http://schemas.microsoft.com/office/drawing/2014/main" val="22907741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cs typeface="Arial" panose="020B0604020202020204"/>
                        </a:rPr>
                        <a:t>2.5 </a:t>
                      </a:r>
                      <a:r>
                        <a:rPr lang="en-US" sz="1800" b="1" dirty="0">
                          <a:ea typeface="+mn-lt"/>
                          <a:cs typeface="+mn-lt"/>
                        </a:rPr>
                        <a:t>OPTIONS FOR TIER 2 INTERVENTIONS</a:t>
                      </a:r>
                      <a:r>
                        <a:rPr lang="en-US" sz="1800" dirty="0">
                          <a:ea typeface="+mn-lt"/>
                          <a:cs typeface="+mn-lt"/>
                        </a:rPr>
                        <a:t> </a:t>
                      </a:r>
                      <a:r>
                        <a:rPr lang="en-US" sz="1800" b="1" dirty="0">
                          <a:cs typeface="Arial" panose="020B0604020202020204"/>
                        </a:rPr>
                        <a:t>  </a:t>
                      </a:r>
                      <a:endParaRPr lang="en-US" dirty="0">
                        <a:ea typeface="+mn-lt"/>
                        <a:cs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ea typeface="+mn-lt"/>
                          <a:cs typeface="+mn-lt"/>
                        </a:rPr>
                        <a:t>Tier 2 continuum has multiple ongoing SEB support interventions available schoolwide that meet a range of student SEB internalizing or externalizing needs and behavioral functions, are designed to support groups of students, have documented evidence of effectiveness, and provide (a) additional instruction/time for student skill development, (b) additional structure/predictability, (c) increased opportunity for feedback (e.g., daily progress report), (d) increased communication with families, and (e) include planned modifications to address a range of behavioral function, mental health needs, or academic skill</a:t>
                      </a:r>
                      <a:endParaRPr lang="en-US" sz="1700" dirty="0">
                        <a:cs typeface="Arial" panose="020B0604020202020204"/>
                      </a:endParaRPr>
                    </a:p>
                  </a:txBody>
                  <a:tcPr/>
                </a:tc>
                <a:extLst>
                  <a:ext uri="{0D108BD9-81ED-4DB2-BD59-A6C34878D82A}">
                    <a16:rowId xmlns:a16="http://schemas.microsoft.com/office/drawing/2014/main" val="1211753281"/>
                  </a:ext>
                </a:extLst>
              </a:tr>
            </a:tbl>
          </a:graphicData>
        </a:graphic>
      </p:graphicFrame>
    </p:spTree>
    <p:extLst>
      <p:ext uri="{BB962C8B-B14F-4D97-AF65-F5344CB8AC3E}">
        <p14:creationId xmlns:p14="http://schemas.microsoft.com/office/powerpoint/2010/main" val="3386476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a:t>Welcome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Situating Teacher-Delivered, Low-Intensity Strategies in Ci3T Models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Strategy 1: Behavior-Specific Praise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Strategy 2: Precorrection</a:t>
            </a:r>
          </a:p>
          <a:p>
            <a:pPr marL="514350" indent="-514350">
              <a:buFont typeface="+mj-lt"/>
              <a:buAutoNum type="arabicPeriod"/>
            </a:pPr>
            <a:r>
              <a:rPr lang="en-US"/>
              <a:t>Wrapping Up and Moving Forward</a:t>
            </a:r>
          </a:p>
        </p:txBody>
      </p:sp>
      <p:grpSp>
        <p:nvGrpSpPr>
          <p:cNvPr id="4" name="Group 3" descr="Table of yearlong Ci3T Implementation Series and Delivery activities with a yellow box outlining the Ci3T EMPOWER Sessions.">
            <a:extLst>
              <a:ext uri="{FF2B5EF4-FFF2-40B4-BE49-F238E27FC236}">
                <a16:creationId xmlns:a16="http://schemas.microsoft.com/office/drawing/2014/main" id="{C96BD730-2F83-16B3-ED5B-1060FC11B9AC}"/>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431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Textbox">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48" b="648"/>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session Mastering Behavior-Specific Praise and Precorrection">
            <a:extLst>
              <a:ext uri="{FF2B5EF4-FFF2-40B4-BE49-F238E27FC236}">
                <a16:creationId xmlns:a16="http://schemas.microsoft.com/office/drawing/2014/main" id="{B2AB8B3D-2855-921F-9668-FDA4C9E74D31}"/>
              </a:ext>
            </a:extLst>
          </p:cNvPr>
          <p:cNvGrpSpPr/>
          <p:nvPr/>
        </p:nvGrpSpPr>
        <p:grpSpPr>
          <a:xfrm>
            <a:off x="6372135" y="1498532"/>
            <a:ext cx="4476307" cy="4741324"/>
            <a:chOff x="6372135" y="1498532"/>
            <a:chExt cx="4476307" cy="4741324"/>
          </a:xfrm>
        </p:grpSpPr>
        <p:pic>
          <p:nvPicPr>
            <p:cNvPr id="13" name="Picture 2">
              <a:extLst>
                <a:ext uri="{FF2B5EF4-FFF2-40B4-BE49-F238E27FC236}">
                  <a16:creationId xmlns:a16="http://schemas.microsoft.com/office/drawing/2014/main" id="{04F7DAD9-3066-562B-F8D9-EDE6DE42224F}"/>
                </a:ext>
              </a:extLst>
            </p:cNvPr>
            <p:cNvPicPr>
              <a:picLocks noChangeAspect="1"/>
            </p:cNvPicPr>
            <p:nvPr/>
          </p:nvPicPr>
          <p:blipFill rotWithShape="1">
            <a:blip r:embed="rId3"/>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73A55D14-9AB7-E2BC-EE89-568BADB58741}"/>
                </a:ext>
              </a:extLst>
            </p:cNvPr>
            <p:cNvSpPr/>
            <p:nvPr/>
          </p:nvSpPr>
          <p:spPr>
            <a:xfrm>
              <a:off x="6372135" y="4532002"/>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940D25C-8496-60B3-28E7-25D5CCC8367D}"/>
              </a:ext>
              <a:ext uri="{C183D7F6-B498-43B3-948B-1728B52AA6E4}">
                <adec:decorative xmlns:adec="http://schemas.microsoft.com/office/drawing/2017/decorative" val="1"/>
              </a:ext>
            </a:extLst>
          </p:cNvPr>
          <p:cNvSpPr>
            <a:spLocks noGrp="1"/>
          </p:cNvSpPr>
          <p:nvPr>
            <p:ph type="title"/>
          </p:nvPr>
        </p:nvSpPr>
        <p:spPr/>
        <p:txBody>
          <a:bodyPr/>
          <a:lstStyle/>
          <a:p>
            <a:r>
              <a:rPr lang="en-US"/>
              <a:t>Knowledge, Application, Impact Points</a:t>
            </a:r>
          </a:p>
        </p:txBody>
      </p:sp>
      <p:sp>
        <p:nvSpPr>
          <p:cNvPr id="6" name="Title 2">
            <a:extLst>
              <a:ext uri="{FF2B5EF4-FFF2-40B4-BE49-F238E27FC236}">
                <a16:creationId xmlns:a16="http://schemas.microsoft.com/office/drawing/2014/main" id="{B5FD3504-71C9-FFA5-E125-844A6D784A2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Knowledge, Application, Impact Points 1</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A8294060-5B4E-10E1-B3B0-28DABDBB59DE}"/>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descr="An example of a PowerPoint slide on a computer screen as the Knowledge component">
            <a:extLst>
              <a:ext uri="{FF2B5EF4-FFF2-40B4-BE49-F238E27FC236}">
                <a16:creationId xmlns:a16="http://schemas.microsoft.com/office/drawing/2014/main" id="{BF9A5584-8417-C70F-31EB-A27E139660A5}"/>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B7891B59-F618-699E-8426-388BEB2667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411282EF-61AB-C306-299E-A7B2400299D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288876" y="3832476"/>
              <a:ext cx="1862668" cy="1047751"/>
            </a:xfrm>
            <a:prstGeom prst="rect">
              <a:avLst/>
            </a:prstGeom>
          </p:spPr>
        </p:pic>
      </p:grpSp>
      <p:pic>
        <p:nvPicPr>
          <p:cNvPr id="2" name="Picture 2" descr="Behavior-Specific Praise Implementation Checklist">
            <a:extLst>
              <a:ext uri="{FF2B5EF4-FFF2-40B4-BE49-F238E27FC236}">
                <a16:creationId xmlns:a16="http://schemas.microsoft.com/office/drawing/2014/main" id="{A7B19793-978D-89F1-703A-737EFAAD557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845968" y="3448231"/>
            <a:ext cx="1530292" cy="1980378"/>
          </a:xfrm>
          <a:prstGeom prst="rect">
            <a:avLst/>
          </a:prstGeom>
          <a:ln>
            <a:solidFill>
              <a:schemeClr val="tx1"/>
            </a:solidFill>
          </a:ln>
        </p:spPr>
      </p:pic>
      <p:pic>
        <p:nvPicPr>
          <p:cNvPr id="4" name="Picture 3" descr="Precorrection Implementation Checklist">
            <a:extLst>
              <a:ext uri="{FF2B5EF4-FFF2-40B4-BE49-F238E27FC236}">
                <a16:creationId xmlns:a16="http://schemas.microsoft.com/office/drawing/2014/main" id="{6F3FF74A-1905-7CAD-EE58-9832771D59B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76285" y="3420537"/>
            <a:ext cx="1542443" cy="1995174"/>
          </a:xfrm>
          <a:prstGeom prst="rect">
            <a:avLst/>
          </a:prstGeom>
        </p:spPr>
      </p:pic>
      <p:pic>
        <p:nvPicPr>
          <p:cNvPr id="5" name="Picture 4" descr="Engagement Graph">
            <a:extLst>
              <a:ext uri="{FF2B5EF4-FFF2-40B4-BE49-F238E27FC236}">
                <a16:creationId xmlns:a16="http://schemas.microsoft.com/office/drawing/2014/main" id="{B146D51B-54B5-2F53-E76F-2592E7C1DE6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07558" y="3678535"/>
            <a:ext cx="2816962" cy="1522876"/>
          </a:xfrm>
          <a:prstGeom prst="rect">
            <a:avLst/>
          </a:prstGeom>
          <a:ln>
            <a:solidFill>
              <a:schemeClr val="tx1"/>
            </a:solidFill>
          </a:ln>
        </p:spPr>
      </p:pic>
      <p:sp>
        <p:nvSpPr>
          <p:cNvPr id="3" name="Textbox">
            <a:extLst>
              <a:ext uri="{FF2B5EF4-FFF2-40B4-BE49-F238E27FC236}">
                <a16:creationId xmlns:a16="http://schemas.microsoft.com/office/drawing/2014/main" id="{E71A9A54-67F1-2317-E2F4-2FE7A82FD411}"/>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If you are in Kansas, you can earn 2 x PD points for application and 3 x for impact! </a:t>
            </a:r>
          </a:p>
          <a:p>
            <a:pPr algn="ctr"/>
            <a:r>
              <a:rPr lang="en-US"/>
              <a:t>We are happy to review your materials before you upload!</a:t>
            </a:r>
          </a:p>
        </p:txBody>
      </p:sp>
    </p:spTree>
    <p:extLst>
      <p:ext uri="{BB962C8B-B14F-4D97-AF65-F5344CB8AC3E}">
        <p14:creationId xmlns:p14="http://schemas.microsoft.com/office/powerpoint/2010/main" val="28399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22" presetClass="entr" presetSubtype="8"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BE533F1-2C5D-65F0-6201-7A2D5E60424A}"/>
              </a:ext>
            </a:extLst>
          </p:cNvPr>
          <p:cNvSpPr>
            <a:spLocks noGrp="1"/>
          </p:cNvSpPr>
          <p:nvPr>
            <p:ph type="title"/>
          </p:nvPr>
        </p:nvSpPr>
        <p:spPr/>
        <p:txBody>
          <a:bodyPr/>
          <a:lstStyle/>
          <a:p>
            <a:r>
              <a:rPr lang="en-US"/>
              <a:t>Situating Teacher-Delivered, Low-Intensity Strategies in Ci3T Models</a:t>
            </a:r>
          </a:p>
        </p:txBody>
      </p:sp>
    </p:spTree>
    <p:extLst>
      <p:ext uri="{BB962C8B-B14F-4D97-AF65-F5344CB8AC3E}">
        <p14:creationId xmlns:p14="http://schemas.microsoft.com/office/powerpoint/2010/main" val="429541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2CF8-64AC-8249-45A1-B4D38698C3A5}"/>
              </a:ext>
            </a:extLst>
          </p:cNvPr>
          <p:cNvSpPr>
            <a:spLocks noGrp="1"/>
          </p:cNvSpPr>
          <p:nvPr>
            <p:ph type="title"/>
          </p:nvPr>
        </p:nvSpPr>
        <p:spPr/>
        <p:txBody>
          <a:bodyPr/>
          <a:lstStyle/>
          <a:p>
            <a:r>
              <a:rPr lang="en-US"/>
              <a:t>Resource Spotlight!</a:t>
            </a:r>
          </a:p>
        </p:txBody>
      </p:sp>
      <p:pic>
        <p:nvPicPr>
          <p:cNvPr id="6" name="Picture" descr="Cover of Institute of Education Sciences What Works Clearinghouse: Teacher-Delivered Behavioral Interventions in Grades K-5, A Practice Guide for Educators.">
            <a:extLst>
              <a:ext uri="{FF2B5EF4-FFF2-40B4-BE49-F238E27FC236}">
                <a16:creationId xmlns:a16="http://schemas.microsoft.com/office/drawing/2014/main" id="{7BCC563C-2818-BAA0-E085-CAA2AED8BC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3365810" cy="4347305"/>
          </a:xfrm>
          <a:prstGeom prst="rect">
            <a:avLst/>
          </a:prstGeom>
          <a:ln>
            <a:solidFill>
              <a:schemeClr val="tx1"/>
            </a:solidFill>
          </a:ln>
        </p:spPr>
      </p:pic>
      <p:pic>
        <p:nvPicPr>
          <p:cNvPr id="8" name="Content" descr="Screenshot of IES What Works Clearinghouse website practice guide page for Teacher-Delivered Behavioral Interventions Grades K-5">
            <a:extLst>
              <a:ext uri="{FF2B5EF4-FFF2-40B4-BE49-F238E27FC236}">
                <a16:creationId xmlns:a16="http://schemas.microsoft.com/office/drawing/2014/main" id="{5A510B38-0B90-DC18-5C5F-4FC2A5FD941E}"/>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575733" y="1509920"/>
            <a:ext cx="6240174" cy="4982955"/>
          </a:xfrm>
          <a:ln>
            <a:solidFill>
              <a:schemeClr val="tx1"/>
            </a:solidFill>
          </a:ln>
        </p:spPr>
      </p:pic>
      <p:sp>
        <p:nvSpPr>
          <p:cNvPr id="11" name="Rectangle" descr="Yellow rectangle outlining the recommendations for teachers to Remind students to engage in expected behaviors and Acknowledge students for demonstrating expected behaviors through positive attention, praise, and rewards.">
            <a:extLst>
              <a:ext uri="{FF2B5EF4-FFF2-40B4-BE49-F238E27FC236}">
                <a16:creationId xmlns:a16="http://schemas.microsoft.com/office/drawing/2014/main" id="{973030BB-D6C9-F269-9069-73BB6AC029F7}"/>
              </a:ext>
            </a:extLst>
          </p:cNvPr>
          <p:cNvSpPr/>
          <p:nvPr/>
        </p:nvSpPr>
        <p:spPr>
          <a:xfrm>
            <a:off x="4575733" y="4263528"/>
            <a:ext cx="6240174" cy="9759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12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548EA-6C71-8C66-5C49-A19656592CD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DE38E8C-B74E-1756-2083-60007088B69B}"/>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2</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4F632721-8FB6-F740-EAA5-82A8DE3CC2F0}"/>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1411577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3B2B6-B032-B7A2-42FF-9F8DEE413A95}"/>
              </a:ext>
            </a:extLst>
          </p:cNvPr>
          <p:cNvSpPr>
            <a:spLocks noGrp="1"/>
          </p:cNvSpPr>
          <p:nvPr>
            <p:ph type="title"/>
          </p:nvPr>
        </p:nvSpPr>
        <p:spPr/>
        <p:txBody>
          <a:bodyPr/>
          <a:lstStyle/>
          <a:p>
            <a:r>
              <a:rPr lang="en-US"/>
              <a:t>Low-Intensity, Teacher-Delivered Strategies Across the Tiers</a:t>
            </a:r>
          </a:p>
        </p:txBody>
      </p:sp>
      <p:sp>
        <p:nvSpPr>
          <p:cNvPr id="3" name="Content Placeholder 2">
            <a:extLst>
              <a:ext uri="{FF2B5EF4-FFF2-40B4-BE49-F238E27FC236}">
                <a16:creationId xmlns:a16="http://schemas.microsoft.com/office/drawing/2014/main" id="{D7DC2A7C-A818-DD7F-6A35-7EB0EA29801A}"/>
              </a:ext>
            </a:extLst>
          </p:cNvPr>
          <p:cNvSpPr>
            <a:spLocks noGrp="1"/>
          </p:cNvSpPr>
          <p:nvPr>
            <p:ph idx="1"/>
          </p:nvPr>
        </p:nvSpPr>
        <p:spPr>
          <a:xfrm>
            <a:off x="838200" y="1825625"/>
            <a:ext cx="6672943" cy="4351338"/>
          </a:xfrm>
        </p:spPr>
        <p:txBody>
          <a:bodyPr>
            <a:noAutofit/>
          </a:bodyPr>
          <a:lstStyle/>
          <a:p>
            <a:pPr marL="0" indent="0">
              <a:buNone/>
            </a:pPr>
            <a:r>
              <a:rPr lang="en-US" dirty="0"/>
              <a:t>Low-intensity teacher-delivered strategies can be used as a:</a:t>
            </a:r>
          </a:p>
          <a:p>
            <a:pPr lvl="1"/>
            <a:r>
              <a:rPr lang="en-US" dirty="0"/>
              <a:t>component of Tier 1 instruction to increase engagement and prevent counter productive behavior</a:t>
            </a:r>
          </a:p>
          <a:p>
            <a:pPr lvl="1"/>
            <a:r>
              <a:rPr lang="en-US" dirty="0"/>
              <a:t>stand-alone Tier 2 intervention</a:t>
            </a:r>
          </a:p>
          <a:p>
            <a:pPr lvl="1">
              <a:buFont typeface="Arial" panose="020B0604020202020204" pitchFamily="34" charset="0"/>
              <a:buChar char="•"/>
            </a:pPr>
            <a:r>
              <a:rPr lang="en-US" dirty="0"/>
              <a:t>component of a Tier 2 intervention</a:t>
            </a:r>
          </a:p>
          <a:p>
            <a:pPr lvl="2">
              <a:buFont typeface="Arial" panose="020B0604020202020204" pitchFamily="34" charset="0"/>
              <a:buChar char="•"/>
            </a:pPr>
            <a:r>
              <a:rPr lang="en-US" dirty="0"/>
              <a:t>(e.g., embedding into targeted skill instruction reading, writing, or math group)</a:t>
            </a:r>
          </a:p>
          <a:p>
            <a:pPr lvl="1">
              <a:buFont typeface="Arial" panose="020B0604020202020204" pitchFamily="34" charset="0"/>
              <a:buChar char="•"/>
            </a:pPr>
            <a:r>
              <a:rPr lang="en-US" dirty="0"/>
              <a:t>component of a Tier 3 intervention</a:t>
            </a:r>
          </a:p>
          <a:p>
            <a:pPr lvl="2">
              <a:buFont typeface="Arial" panose="020B0604020202020204" pitchFamily="34" charset="0"/>
              <a:buChar char="•"/>
            </a:pPr>
            <a:r>
              <a:rPr lang="en-US" dirty="0"/>
              <a:t>(e.g., embedded into a functional assessment-based intervention; FABI)</a:t>
            </a:r>
          </a:p>
        </p:txBody>
      </p:sp>
      <p:pic>
        <p:nvPicPr>
          <p:cNvPr id="5" name="Picture" descr="Comprehensive, Integrated, Three-Tiered Model of Prevention pyramid.">
            <a:extLst>
              <a:ext uri="{FF2B5EF4-FFF2-40B4-BE49-F238E27FC236}">
                <a16:creationId xmlns:a16="http://schemas.microsoft.com/office/drawing/2014/main" id="{CDD644A9-D085-5FA2-DA20-51DE321F03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1143" y="2439318"/>
            <a:ext cx="4502944" cy="3123951"/>
          </a:xfrm>
          <a:prstGeom prst="rect">
            <a:avLst/>
          </a:prstGeom>
        </p:spPr>
      </p:pic>
    </p:spTree>
    <p:extLst>
      <p:ext uri="{BB962C8B-B14F-4D97-AF65-F5344CB8AC3E}">
        <p14:creationId xmlns:p14="http://schemas.microsoft.com/office/powerpoint/2010/main" val="1911233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8C230-BA51-950C-B611-EC2E0DC3423F}"/>
              </a:ext>
            </a:extLst>
          </p:cNvPr>
          <p:cNvSpPr>
            <a:spLocks noGrp="1"/>
          </p:cNvSpPr>
          <p:nvPr>
            <p:ph type="title"/>
          </p:nvPr>
        </p:nvSpPr>
        <p:spPr/>
        <p:txBody>
          <a:bodyPr/>
          <a:lstStyle/>
          <a:p>
            <a:r>
              <a:rPr lang="en-US"/>
              <a:t>Low-Intensity, Teacher-Delivered Strategies at Tier 1</a:t>
            </a:r>
          </a:p>
        </p:txBody>
      </p:sp>
      <p:pic>
        <p:nvPicPr>
          <p:cNvPr id="7" name="Picture 1" descr="Cover of Lincoln Elementary School Implementation Manual with an arrow pointed towards highlighted section of a table showing  Area 1: Academic Responsibilities: Use proactive evidence-based strategies to support students' active engagement. Examples: Active supervision, precorrection, instructional feedback, instructional choice, increased opportunities to respond, behavior specific praise, high-p requests.">
            <a:extLst>
              <a:ext uri="{FF2B5EF4-FFF2-40B4-BE49-F238E27FC236}">
                <a16:creationId xmlns:a16="http://schemas.microsoft.com/office/drawing/2014/main" id="{E4EC82E0-F1D4-4387-6124-9924347DB1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9560" y="1885950"/>
            <a:ext cx="7772151" cy="4495800"/>
          </a:xfrm>
          <a:prstGeom prst="rect">
            <a:avLst/>
          </a:prstGeom>
        </p:spPr>
      </p:pic>
      <p:pic>
        <p:nvPicPr>
          <p:cNvPr id="6" name="Picture 2">
            <a:extLst>
              <a:ext uri="{FF2B5EF4-FFF2-40B4-BE49-F238E27FC236}">
                <a16:creationId xmlns:a16="http://schemas.microsoft.com/office/drawing/2014/main" id="{98F0C605-26AA-F410-981A-BA5CE08B564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4033876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F38A-1D1E-DCF6-7633-B84624AB2D2A}"/>
              </a:ext>
            </a:extLst>
          </p:cNvPr>
          <p:cNvSpPr>
            <a:spLocks noGrp="1"/>
          </p:cNvSpPr>
          <p:nvPr>
            <p:ph type="title"/>
          </p:nvPr>
        </p:nvSpPr>
        <p:spPr/>
        <p:txBody>
          <a:bodyPr/>
          <a:lstStyle/>
          <a:p>
            <a:r>
              <a:rPr lang="en-US"/>
              <a:t>Embedding Low-Intensity Supports in Daily instruction</a:t>
            </a:r>
          </a:p>
        </p:txBody>
      </p:sp>
      <p:pic>
        <p:nvPicPr>
          <p:cNvPr id="4" name="Online Media" descr="Embedding Low Intensity Supports in Daily Instruction Video">
            <a:hlinkClick r:id="" action="ppaction://media"/>
            <a:extLst>
              <a:ext uri="{FF2B5EF4-FFF2-40B4-BE49-F238E27FC236}">
                <a16:creationId xmlns:a16="http://schemas.microsoft.com/office/drawing/2014/main" id="{FF91211D-C020-6F42-50E5-DDD4E3FB18F8}"/>
              </a:ext>
            </a:extLst>
          </p:cNvPr>
          <p:cNvPicPr>
            <a:picLocks noGrp="1" noRot="1" noChangeAspect="1"/>
          </p:cNvPicPr>
          <p:nvPr>
            <p:ph idx="1"/>
            <a:videoFile r:link="rId1"/>
          </p:nvPr>
        </p:nvPicPr>
        <p:blipFill>
          <a:blip r:embed="rId4"/>
          <a:stretch>
            <a:fillRect/>
          </a:stretch>
        </p:blipFill>
        <p:spPr>
          <a:xfrm>
            <a:off x="1721045" y="1801717"/>
            <a:ext cx="8309219" cy="4691158"/>
          </a:xfrm>
          <a:prstGeom prst="rect">
            <a:avLst/>
          </a:prstGeom>
        </p:spPr>
      </p:pic>
    </p:spTree>
    <p:extLst>
      <p:ext uri="{BB962C8B-B14F-4D97-AF65-F5344CB8AC3E}">
        <p14:creationId xmlns:p14="http://schemas.microsoft.com/office/powerpoint/2010/main" val="38045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hidden">
            <a:extLst>
              <a:ext uri="{FF2B5EF4-FFF2-40B4-BE49-F238E27FC236}">
                <a16:creationId xmlns:a16="http://schemas.microsoft.com/office/drawing/2014/main" id="{C14FE2DD-FAA8-1CFB-DCC0-438133DD5FE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Low-Intensity Strategies: Active Supervision</a:t>
            </a:r>
          </a:p>
        </p:txBody>
      </p:sp>
      <p:pic>
        <p:nvPicPr>
          <p:cNvPr id="7" name="Picture 1" descr="Active supervision is intentional, specific, and overt behaviors educators use such as: establishing expectations, frequently scanning the context, engaging in positive interactions (verbal and nonverbal precorrections and prompts, listening and offering feedback as appropriate), reinforcing desired behavior and correction or redirection (when needed). In the classroom, you would notice the teacher is scanning the classroom, moving between students or groups, praising on-task behavior and correct work, providing feedback to fine tune understanding, using precorrection and prompts to prevent anticipating issues and minimize any potential challenges.">
            <a:extLst>
              <a:ext uri="{FF2B5EF4-FFF2-40B4-BE49-F238E27FC236}">
                <a16:creationId xmlns:a16="http://schemas.microsoft.com/office/drawing/2014/main" id="{00BB083C-6526-1995-DBAC-65F7D4FF7C3B}"/>
              </a:ext>
            </a:extLst>
          </p:cNvPr>
          <p:cNvPicPr>
            <a:picLocks noChangeAspect="1"/>
          </p:cNvPicPr>
          <p:nvPr/>
        </p:nvPicPr>
        <p:blipFill>
          <a:blip r:embed="rId2"/>
          <a:stretch>
            <a:fillRect/>
          </a:stretch>
        </p:blipFill>
        <p:spPr>
          <a:xfrm>
            <a:off x="228369" y="457135"/>
            <a:ext cx="10638522" cy="5943729"/>
          </a:xfrm>
          <a:prstGeom prst="rect">
            <a:avLst/>
          </a:prstGeom>
        </p:spPr>
      </p:pic>
      <p:pic>
        <p:nvPicPr>
          <p:cNvPr id="9" name="Picture 2">
            <a:extLst>
              <a:ext uri="{FF2B5EF4-FFF2-40B4-BE49-F238E27FC236}">
                <a16:creationId xmlns:a16="http://schemas.microsoft.com/office/drawing/2014/main" id="{6630BA40-8D91-2355-EB87-C966261F4CE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1981721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hidden">
            <a:extLst>
              <a:ext uri="{FF2B5EF4-FFF2-40B4-BE49-F238E27FC236}">
                <a16:creationId xmlns:a16="http://schemas.microsoft.com/office/drawing/2014/main" id="{D47ADD47-358F-773A-4E44-443C03455037}"/>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a:t>
            </a:r>
          </a:p>
        </p:txBody>
      </p:sp>
      <p:pic>
        <p:nvPicPr>
          <p:cNvPr id="7" name="Picture 1" descr="Behavior-specific praise are statements that acknowledge and clearly state what desirable behavior has been performed. Examples are &quot;Jesse, I see you showing respect for your partner by listening to their ideas&quot; and &quot;thank you for showing responsibility by putting the science materials away.&quot; Behavior-specific praise can be used to acknowledge expected behavior of an individual student or multiple students engaging in academic and non-academic task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5" name="Picture 2">
            <a:extLst>
              <a:ext uri="{FF2B5EF4-FFF2-40B4-BE49-F238E27FC236}">
                <a16:creationId xmlns:a16="http://schemas.microsoft.com/office/drawing/2014/main" id="{E4C744B9-2354-2B51-B70A-D4225C2B7D3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622225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594E0B42-4A3D-AAD3-44C5-42B0A798D57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High-P Request Sequence</a:t>
            </a:r>
          </a:p>
        </p:txBody>
      </p:sp>
      <p:pic>
        <p:nvPicPr>
          <p:cNvPr id="7" name="Picture 1" descr="High-P request sequence is requesting behaviors that a student is likely to respond to, and providing reinforcement for appropriate responding. Three to five high probability (high-p) requests are quickly given followed with praise for compliance and a low-p request (desired behavior). This strategy takes advantage of behavioral momentum, where we increase compliance and reinforcement to create momentum for compliance to another behavior. High-p examples are &quot;take out your pencil&quot;, &quot;get out a sheet of paper&quot; and &quot;write your name on your paper.&quot; One low-p example is &quot;begin your independent work.&quot;">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5BF2070F-4E61-3350-4845-10FC3AF8CB9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024271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A559A51E-6B4D-AC44-9217-46FF41C1F7AF}"/>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Choice</a:t>
            </a:r>
          </a:p>
        </p:txBody>
      </p:sp>
      <p:pic>
        <p:nvPicPr>
          <p:cNvPr id="7" name="Picture 1" descr="Instructional choice is offering students opportunities to make choices throughout the instructional day. Teachers offer students two or more options, allow each student to independently make their choice, and the student is provided with the selected option.">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3C5E4AA0-F0E0-1C6C-8E79-487A00AE73D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44573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B70070AA-00B0-D99D-7986-06555386A193}"/>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Feedback</a:t>
            </a:r>
          </a:p>
        </p:txBody>
      </p:sp>
      <p:pic>
        <p:nvPicPr>
          <p:cNvPr id="7" name="Picture 1" descr="Instructional feedback is providing specific information to students about their performance, with the purpose of clarifying misinformation, confirming understandings, or restructuring current schemas. Educators use this strategy when students have a foundational understanding of the content or concepts and are working towards proficiency and fluency. Without foundational understanding, instruction is needed instead of feedback. Educators monitor student data to decide when feedback should be used or when instruction is needed. ">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187CE321-B062-06C3-E159-032D45DA9E5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903781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042937-54B4-A603-F868-13C29603793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Low-Intensity Strategies: Opportunities to Respond</a:t>
            </a:r>
          </a:p>
        </p:txBody>
      </p:sp>
      <p:pic>
        <p:nvPicPr>
          <p:cNvPr id="7" name="Picture 6" descr="Opportunities to Respond are frequent opportunities within a set time period of time for students to respond to teacher questions to practice skills or build fluency. Best done with material or concepts already taught and for which students have a basic understanding. Three or more opportunities to respond per minute is the goal. In the classroom, you would notice the teacher is providing high rates of opportunities to respond through combinations of choral responding, thumbs up/down, response cards, personal white boards, clickers, or other method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09349D28-4091-3125-3E29-8BD081A649F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3470121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380A6BFA-5BAF-3D54-4EDF-30A800145E09}"/>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Precorrection</a:t>
            </a:r>
          </a:p>
        </p:txBody>
      </p:sp>
      <p:pic>
        <p:nvPicPr>
          <p:cNvPr id="7" name="Picture 6" descr="Precorrection is a low-intensity strategy that proactively reminds students of expectations before entering an environment or beginning an activity. One examples is: a teacher reminds students of expectations for working in a collaborative group before beginning the activity. Then the teacher reinforces students meeting expectations with behavior-specific praise. Another example is: a cafeteria monitor greets students as they enter the cafeteria and reminds them of the expectations for staying safe in the cafeteria, such as keeping their mask on while inline and in the shared space, standing on the floor markers spaced six feet apart. Then those serving students lunch can provide behavior-specific praise when students demonstrate the expectation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9B3101D2-BEA4-CA79-8A36-A1C5F008FBE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056043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FF515-E265-FD23-DD31-E5600886EDAF}"/>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a:t>Low-Intensity, Teacher-Delivered Strategies as a Stand-Alone Tier 2 Intervention</a:t>
            </a:r>
          </a:p>
        </p:txBody>
      </p:sp>
      <p:sp>
        <p:nvSpPr>
          <p:cNvPr id="3" name="Title hidden">
            <a:extLst>
              <a:ext uri="{FF2B5EF4-FFF2-40B4-BE49-F238E27FC236}">
                <a16:creationId xmlns:a16="http://schemas.microsoft.com/office/drawing/2014/main" id="{DC896970-9933-DD4B-7D9A-844AD796DC4A}"/>
              </a:ext>
            </a:extLst>
          </p:cNvPr>
          <p:cNvSpPr txBox="1">
            <a:spLocks/>
          </p:cNvSpPr>
          <p:nvPr/>
        </p:nvSpPr>
        <p:spPr>
          <a:xfrm>
            <a:off x="482618" y="-1325564"/>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Low-Intensity, Teacher-Delivered Strategies as a Stand-Alone Tier 2 Intervention 1</a:t>
            </a:r>
          </a:p>
        </p:txBody>
      </p:sp>
      <p:pic>
        <p:nvPicPr>
          <p:cNvPr id="4" name="Content Placeholder" descr="Secondary (Tier 2) Intervention Grid: For Elementary Students.  Includes column sections for the name of the support (Behavior specific praise), the description, school-wide data entry criteria, data to progress monitor (such as social validity and treatment integrity), and exit criteria.">
            <a:extLst>
              <a:ext uri="{FF2B5EF4-FFF2-40B4-BE49-F238E27FC236}">
                <a16:creationId xmlns:a16="http://schemas.microsoft.com/office/drawing/2014/main" id="{9A449D57-81F3-C521-AB87-FC644E41BAF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518116" y="1690688"/>
            <a:ext cx="7427742" cy="4872870"/>
          </a:xfrm>
          <a:prstGeom prst="rect">
            <a:avLst/>
          </a:prstGeom>
          <a:ln>
            <a:solidFill>
              <a:schemeClr val="tx1"/>
            </a:solidFill>
          </a:ln>
        </p:spPr>
      </p:pic>
    </p:spTree>
    <p:extLst>
      <p:ext uri="{BB962C8B-B14F-4D97-AF65-F5344CB8AC3E}">
        <p14:creationId xmlns:p14="http://schemas.microsoft.com/office/powerpoint/2010/main" val="1884970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BF989-2648-A138-6C6D-6863EB2AB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5A7AD-4B85-9AA6-423C-4FA5F9C0EA94}"/>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a:t>Low-Intensity, Teacher-Delivered Strategies as a Stand-Alone Tier 2 Intervention</a:t>
            </a:r>
          </a:p>
        </p:txBody>
      </p:sp>
      <p:sp>
        <p:nvSpPr>
          <p:cNvPr id="11" name="Title hidden">
            <a:extLst>
              <a:ext uri="{FF2B5EF4-FFF2-40B4-BE49-F238E27FC236}">
                <a16:creationId xmlns:a16="http://schemas.microsoft.com/office/drawing/2014/main" id="{B6BE2264-CBC4-B1EE-4ED8-D53EB7097E3A}"/>
              </a:ext>
            </a:extLst>
          </p:cNvPr>
          <p:cNvSpPr txBox="1">
            <a:spLocks/>
          </p:cNvSpPr>
          <p:nvPr/>
        </p:nvSpPr>
        <p:spPr>
          <a:xfrm>
            <a:off x="482618" y="-1325564"/>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Low-Intensity, Teacher-Delivered Strategies as a Stand-Alone Tier 2 Intervention 2</a:t>
            </a:r>
          </a:p>
        </p:txBody>
      </p:sp>
      <p:pic>
        <p:nvPicPr>
          <p:cNvPr id="4" name="Content Placeholder 1" descr="Secondary (Tier 2) Intervention Grid: For Elementary Students.  Includes column sections for the name of the support (Behavior specific praise), the description, school-wide data entry criteria, data to progress monitor (such as social validity and treatment integrity), and exit criteria.">
            <a:extLst>
              <a:ext uri="{FF2B5EF4-FFF2-40B4-BE49-F238E27FC236}">
                <a16:creationId xmlns:a16="http://schemas.microsoft.com/office/drawing/2014/main" id="{7E804B67-8AA8-6E79-2D76-DEBD679D0C9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954131" y="2562226"/>
            <a:ext cx="4444085" cy="2915482"/>
          </a:xfrm>
          <a:prstGeom prst="rect">
            <a:avLst/>
          </a:prstGeom>
          <a:ln>
            <a:solidFill>
              <a:schemeClr val="tx1"/>
            </a:solidFill>
          </a:ln>
        </p:spPr>
      </p:pic>
      <p:pic>
        <p:nvPicPr>
          <p:cNvPr id="5" name="Picture 2" descr="Behavior-Specific Praise Treatment Integrity Checklist">
            <a:extLst>
              <a:ext uri="{FF2B5EF4-FFF2-40B4-BE49-F238E27FC236}">
                <a16:creationId xmlns:a16="http://schemas.microsoft.com/office/drawing/2014/main" id="{52C03D4C-E5AB-365A-DE01-0234FE0862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7505" y="2047874"/>
            <a:ext cx="2480397" cy="3209925"/>
          </a:xfrm>
          <a:prstGeom prst="rect">
            <a:avLst/>
          </a:prstGeom>
          <a:ln>
            <a:solidFill>
              <a:schemeClr val="tx1"/>
            </a:solidFill>
          </a:ln>
        </p:spPr>
      </p:pic>
      <p:pic>
        <p:nvPicPr>
          <p:cNvPr id="7" name="Picture 3" descr="Behavior-Specific Praise Student Social Validity Questionnaire-Pre-intervention Handout">
            <a:extLst>
              <a:ext uri="{FF2B5EF4-FFF2-40B4-BE49-F238E27FC236}">
                <a16:creationId xmlns:a16="http://schemas.microsoft.com/office/drawing/2014/main" id="{3A23E528-4EDC-BE23-9433-5EC7C8131E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3662" y="2047874"/>
            <a:ext cx="2480397" cy="3209926"/>
          </a:xfrm>
          <a:prstGeom prst="rect">
            <a:avLst/>
          </a:prstGeom>
          <a:ln>
            <a:solidFill>
              <a:schemeClr val="tx1"/>
            </a:solidFill>
          </a:ln>
        </p:spPr>
      </p:pic>
      <p:pic>
        <p:nvPicPr>
          <p:cNvPr id="9" name="Picture 4" descr="Engagement graph">
            <a:extLst>
              <a:ext uri="{FF2B5EF4-FFF2-40B4-BE49-F238E27FC236}">
                <a16:creationId xmlns:a16="http://schemas.microsoft.com/office/drawing/2014/main" id="{E29553E5-F408-CAD1-9F58-85B06C984E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36082" y="4648197"/>
            <a:ext cx="3515160" cy="1933575"/>
          </a:xfrm>
          <a:prstGeom prst="rect">
            <a:avLst/>
          </a:prstGeom>
          <a:ln>
            <a:solidFill>
              <a:schemeClr val="tx1"/>
            </a:solidFill>
          </a:ln>
        </p:spPr>
      </p:pic>
    </p:spTree>
    <p:extLst>
      <p:ext uri="{BB962C8B-B14F-4D97-AF65-F5344CB8AC3E}">
        <p14:creationId xmlns:p14="http://schemas.microsoft.com/office/powerpoint/2010/main" val="1559368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B22C-698F-D54E-3455-F8C9B99B345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55E2E0-5A02-3E51-98B2-27BF5B696533}"/>
              </a:ext>
            </a:extLst>
          </p:cNvPr>
          <p:cNvSpPr>
            <a:spLocks noGrp="1"/>
          </p:cNvSpPr>
          <p:nvPr>
            <p:ph type="title"/>
          </p:nvPr>
        </p:nvSpPr>
        <p:spPr/>
        <p:txBody>
          <a:bodyPr>
            <a:noAutofit/>
          </a:bodyPr>
          <a:lstStyle/>
          <a:p>
            <a:r>
              <a:rPr lang="en-US" sz="4000"/>
              <a:t>Low-Intensity, Teacher-Delivered Strategies as a Component of a Tier 2 or Tier 3 Intervention</a:t>
            </a:r>
          </a:p>
        </p:txBody>
      </p:sp>
      <p:pic>
        <p:nvPicPr>
          <p:cNvPr id="6" name="Content Placeholder 1" descr="Infographic of A-R-E Components featuring behavior specific praise that includes A for antecedent adjustments (make small changes in environment to prompt the new, more desirable replacement behavior to occur), R for reinforcement adjustments (provide more and specific reinforcement for the new behavior), and E for extinction of target behavior (give student a brief reminder about what he or she is supposed to be doing without engaging in argument).">
            <a:extLst>
              <a:ext uri="{FF2B5EF4-FFF2-40B4-BE49-F238E27FC236}">
                <a16:creationId xmlns:a16="http://schemas.microsoft.com/office/drawing/2014/main" id="{64C35E3C-2901-357B-614A-2C67717100B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10687" y="1791304"/>
            <a:ext cx="8582862" cy="4827860"/>
          </a:xfrm>
        </p:spPr>
      </p:pic>
    </p:spTree>
    <p:extLst>
      <p:ext uri="{BB962C8B-B14F-4D97-AF65-F5344CB8AC3E}">
        <p14:creationId xmlns:p14="http://schemas.microsoft.com/office/powerpoint/2010/main" val="3243945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F564-8A87-335B-5756-DCCFC574CEFD}"/>
              </a:ext>
            </a:extLst>
          </p:cNvPr>
          <p:cNvSpPr>
            <a:spLocks noGrp="1"/>
          </p:cNvSpPr>
          <p:nvPr>
            <p:ph type="title"/>
          </p:nvPr>
        </p:nvSpPr>
        <p:spPr/>
        <p:txBody>
          <a:bodyPr/>
          <a:lstStyle/>
          <a:p>
            <a:r>
              <a:rPr lang="en-US"/>
              <a:t>Building Capacity to Implement Teacher-Delivered Low-Intensity Strategies</a:t>
            </a:r>
          </a:p>
        </p:txBody>
      </p:sp>
      <p:sp>
        <p:nvSpPr>
          <p:cNvPr id="3" name="Content Placeholder 1">
            <a:extLst>
              <a:ext uri="{FF2B5EF4-FFF2-40B4-BE49-F238E27FC236}">
                <a16:creationId xmlns:a16="http://schemas.microsoft.com/office/drawing/2014/main" id="{98EE4D7F-B573-C87F-DC9F-AEB069BE56C0}"/>
              </a:ext>
            </a:extLst>
          </p:cNvPr>
          <p:cNvSpPr>
            <a:spLocks noGrp="1"/>
          </p:cNvSpPr>
          <p:nvPr>
            <p:ph idx="1"/>
          </p:nvPr>
        </p:nvSpPr>
        <p:spPr/>
        <p:txBody>
          <a:bodyPr vert="horz" lIns="91440" tIns="45720" rIns="91440" bIns="45720" rtlCol="0" anchor="t">
            <a:normAutofit/>
          </a:bodyPr>
          <a:lstStyle/>
          <a:p>
            <a:r>
              <a:rPr lang="en-US" dirty="0"/>
              <a:t>Stand-alone professional learning</a:t>
            </a:r>
          </a:p>
          <a:p>
            <a:r>
              <a:rPr lang="en-US" dirty="0"/>
              <a:t>Book or article study</a:t>
            </a:r>
            <a:endParaRPr lang="en-US" dirty="0">
              <a:cs typeface="Arial"/>
            </a:endParaRPr>
          </a:p>
          <a:p>
            <a:r>
              <a:rPr lang="en-US" dirty="0"/>
              <a:t>Build into PLC (e.g., video, infographic)</a:t>
            </a:r>
            <a:endParaRPr lang="en-US" dirty="0">
              <a:cs typeface="Arial"/>
            </a:endParaRPr>
          </a:p>
          <a:p>
            <a:r>
              <a:rPr lang="en-US" dirty="0"/>
              <a:t>Independent module exploration</a:t>
            </a:r>
            <a:endParaRPr lang="en-US" dirty="0">
              <a:cs typeface="Arial"/>
            </a:endParaRPr>
          </a:p>
          <a:p>
            <a:r>
              <a:rPr lang="en-US" dirty="0"/>
              <a:t>Building on-site experts</a:t>
            </a:r>
          </a:p>
        </p:txBody>
      </p:sp>
      <p:pic>
        <p:nvPicPr>
          <p:cNvPr id="19" name="Picture 1" descr="Managing Challenging Behaviors in Schools book cover.">
            <a:extLst>
              <a:ext uri="{FF2B5EF4-FFF2-40B4-BE49-F238E27FC236}">
                <a16:creationId xmlns:a16="http://schemas.microsoft.com/office/drawing/2014/main" id="{3F70CF58-D2CA-6FBB-C2FD-1718A0B5CF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92679" y="1916805"/>
            <a:ext cx="1379803" cy="18205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upporting Behavior for School Success book cover.">
            <a:extLst>
              <a:ext uri="{FF2B5EF4-FFF2-40B4-BE49-F238E27FC236}">
                <a16:creationId xmlns:a16="http://schemas.microsoft.com/office/drawing/2014/main" id="{425EBDD8-73FA-4680-550C-CDB73FC7C8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92722" y="1922154"/>
            <a:ext cx="1268894" cy="18152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Precorrection: empowering teachers and families to support students in varied learning contexts article.">
            <a:extLst>
              <a:ext uri="{FF2B5EF4-FFF2-40B4-BE49-F238E27FC236}">
                <a16:creationId xmlns:a16="http://schemas.microsoft.com/office/drawing/2014/main" id="{FC153EC6-D855-96A6-DC03-C1F99AF3BC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7914" y="1916805"/>
            <a:ext cx="1159273" cy="1553387"/>
          </a:xfrm>
          <a:prstGeom prst="rect">
            <a:avLst/>
          </a:prstGeom>
          <a:ln>
            <a:solidFill>
              <a:schemeClr val="tx1"/>
            </a:solidFill>
          </a:ln>
        </p:spPr>
      </p:pic>
      <p:pic>
        <p:nvPicPr>
          <p:cNvPr id="23" name="Picture 4" descr="Preventing School Failure book cover.">
            <a:extLst>
              <a:ext uri="{FF2B5EF4-FFF2-40B4-BE49-F238E27FC236}">
                <a16:creationId xmlns:a16="http://schemas.microsoft.com/office/drawing/2014/main" id="{8AA50119-1C10-BD59-8713-1309628A139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143464" y="2693498"/>
            <a:ext cx="886726" cy="1148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Screenshot of a Behavior Specific Praise Power Point slide">
            <a:extLst>
              <a:ext uri="{FF2B5EF4-FFF2-40B4-BE49-F238E27FC236}">
                <a16:creationId xmlns:a16="http://schemas.microsoft.com/office/drawing/2014/main" id="{233ED702-6DA0-7068-B3B8-FD5E1F3457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21655" y="4553281"/>
            <a:ext cx="3501680" cy="1934673"/>
          </a:xfrm>
          <a:prstGeom prst="rect">
            <a:avLst/>
          </a:prstGeom>
          <a:ln>
            <a:solidFill>
              <a:schemeClr val="tx1"/>
            </a:solidFill>
          </a:ln>
        </p:spPr>
      </p:pic>
      <p:pic>
        <p:nvPicPr>
          <p:cNvPr id="9" name="Picture 6" descr="Activity cards for Behavior-Specific praise form.">
            <a:extLst>
              <a:ext uri="{FF2B5EF4-FFF2-40B4-BE49-F238E27FC236}">
                <a16:creationId xmlns:a16="http://schemas.microsoft.com/office/drawing/2014/main" id="{EB7C79BE-ABBD-C581-3D34-BC1877F93B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24785" y="4904293"/>
            <a:ext cx="1322667" cy="1711687"/>
          </a:xfrm>
          <a:prstGeom prst="rect">
            <a:avLst/>
          </a:prstGeom>
          <a:ln>
            <a:solidFill>
              <a:schemeClr val="tx1"/>
            </a:solidFill>
          </a:ln>
        </p:spPr>
      </p:pic>
      <p:pic>
        <p:nvPicPr>
          <p:cNvPr id="4" name="Computer" descr="Image of a computer with the message: Hi Lincoln Elementary! Happy Monday. Our strategy of the month is behavior-specific praise! Check out this video to learn more. This week, in PLCs your team will select a setting to focus your behavior-specific praise efforts. Come with ideas!">
            <a:extLst>
              <a:ext uri="{FF2B5EF4-FFF2-40B4-BE49-F238E27FC236}">
                <a16:creationId xmlns:a16="http://schemas.microsoft.com/office/drawing/2014/main" id="{6A1F2B6E-0878-1AE7-FE67-8F3946FF911E}"/>
              </a:ext>
            </a:extLst>
          </p:cNvPr>
          <p:cNvPicPr>
            <a:picLocks noChangeAspect="1"/>
          </p:cNvPicPr>
          <p:nvPr/>
        </p:nvPicPr>
        <p:blipFill>
          <a:blip r:embed="rId9"/>
          <a:stretch>
            <a:fillRect/>
          </a:stretch>
        </p:blipFill>
        <p:spPr>
          <a:xfrm>
            <a:off x="6568390" y="4124027"/>
            <a:ext cx="3993226" cy="2621507"/>
          </a:xfrm>
          <a:prstGeom prst="rect">
            <a:avLst/>
          </a:prstGeom>
        </p:spPr>
      </p:pic>
    </p:spTree>
    <p:extLst>
      <p:ext uri="{BB962C8B-B14F-4D97-AF65-F5344CB8AC3E}">
        <p14:creationId xmlns:p14="http://schemas.microsoft.com/office/powerpoint/2010/main" val="102428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500"/>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3E3E6-788E-9B17-AABA-5068D9129141}"/>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57A3FF32-3282-7DE9-F995-AF6CCEAF11F8}"/>
              </a:ext>
            </a:extLst>
          </p:cNvPr>
          <p:cNvSpPr>
            <a:spLocks noGrp="1"/>
          </p:cNvSpPr>
          <p:nvPr>
            <p:ph type="title"/>
          </p:nvPr>
        </p:nvSpPr>
        <p:spPr>
          <a:xfrm>
            <a:off x="838200" y="273685"/>
            <a:ext cx="10515600" cy="1325563"/>
          </a:xfrm>
          <a:solidFill>
            <a:schemeClr val="accent5"/>
          </a:solidFill>
        </p:spPr>
        <p:txBody>
          <a:bodyPr/>
          <a:lstStyle/>
          <a:p>
            <a:r>
              <a:rPr lang="en-US">
                <a:solidFill>
                  <a:schemeClr val="bg1"/>
                </a:solidFill>
              </a:rPr>
              <a:t>Talk Time</a:t>
            </a:r>
          </a:p>
        </p:txBody>
      </p:sp>
      <p:sp>
        <p:nvSpPr>
          <p:cNvPr id="22" name="Content Placeholder">
            <a:extLst>
              <a:ext uri="{FF2B5EF4-FFF2-40B4-BE49-F238E27FC236}">
                <a16:creationId xmlns:a16="http://schemas.microsoft.com/office/drawing/2014/main" id="{29D86775-5961-B2CE-323A-FC84AD40B50E}"/>
              </a:ext>
            </a:extLst>
          </p:cNvPr>
          <p:cNvSpPr>
            <a:spLocks noGrp="1"/>
          </p:cNvSpPr>
          <p:nvPr>
            <p:ph idx="1"/>
          </p:nvPr>
        </p:nvSpPr>
        <p:spPr>
          <a:xfrm>
            <a:off x="838200" y="1825625"/>
            <a:ext cx="10515600" cy="3062464"/>
          </a:xfrm>
          <a:solidFill>
            <a:schemeClr val="accent5">
              <a:lumMod val="20000"/>
              <a:lumOff val="80000"/>
            </a:schemeClr>
          </a:solidFill>
        </p:spPr>
        <p:txBody>
          <a:bodyPr>
            <a:normAutofit fontScale="92500" lnSpcReduction="10000"/>
          </a:bodyPr>
          <a:lstStyle/>
          <a:p>
            <a:r>
              <a:rPr lang="en-US"/>
              <a:t>Which low-intensity, teacher-delivered strategy do you use most often? How is it built into your lessons or daily routines?</a:t>
            </a:r>
          </a:p>
          <a:p>
            <a:r>
              <a:rPr lang="en-US"/>
              <a:t>Which low-intensity, teacher-delivered strategy are you most interested in trying? How might you build it into your lessons or daily routines?</a:t>
            </a:r>
          </a:p>
          <a:p>
            <a:r>
              <a:rPr lang="en-US"/>
              <a:t>What opportunities do you see to use low-intensity, teacher-delivered strategies as part of Tier 1 instruction, as stand-alone Tier 2 intervention, or as a component of a Tier 2 or Tier 3 intervention?</a:t>
            </a:r>
          </a:p>
        </p:txBody>
      </p:sp>
      <p:pic>
        <p:nvPicPr>
          <p:cNvPr id="13" name="05:00">
            <a:extLst>
              <a:ext uri="{FF2B5EF4-FFF2-40B4-BE49-F238E27FC236}">
                <a16:creationId xmlns:a16="http://schemas.microsoft.com/office/drawing/2014/main" id="{280BC2E5-01D7-CA57-F12A-E9D726D75B04}"/>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670128" y="5009467"/>
            <a:ext cx="4714022" cy="1671638"/>
          </a:xfrm>
          <a:prstGeom prst="rect">
            <a:avLst/>
          </a:prstGeom>
          <a:noFill/>
        </p:spPr>
      </p:pic>
      <p:pic>
        <p:nvPicPr>
          <p:cNvPr id="14" name="04:00">
            <a:extLst>
              <a:ext uri="{FF2B5EF4-FFF2-40B4-BE49-F238E27FC236}">
                <a16:creationId xmlns:a16="http://schemas.microsoft.com/office/drawing/2014/main" id="{A9696367-347F-4403-5306-CC2FA259195D}"/>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669962" y="5009467"/>
            <a:ext cx="4714022" cy="1671638"/>
          </a:xfrm>
          <a:prstGeom prst="rect">
            <a:avLst/>
          </a:prstGeom>
          <a:noFill/>
        </p:spPr>
      </p:pic>
      <p:pic>
        <p:nvPicPr>
          <p:cNvPr id="15" name="03:00">
            <a:extLst>
              <a:ext uri="{FF2B5EF4-FFF2-40B4-BE49-F238E27FC236}">
                <a16:creationId xmlns:a16="http://schemas.microsoft.com/office/drawing/2014/main" id="{EA41AE22-7B90-7B5F-FD27-758B00E1AF78}"/>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670128" y="5009469"/>
            <a:ext cx="4714022" cy="1671638"/>
          </a:xfrm>
          <a:prstGeom prst="rect">
            <a:avLst/>
          </a:prstGeom>
          <a:noFill/>
        </p:spPr>
      </p:pic>
      <p:pic>
        <p:nvPicPr>
          <p:cNvPr id="16" name="02:00">
            <a:extLst>
              <a:ext uri="{FF2B5EF4-FFF2-40B4-BE49-F238E27FC236}">
                <a16:creationId xmlns:a16="http://schemas.microsoft.com/office/drawing/2014/main" id="{79EC9ADB-6750-9733-DF0C-394F0972B538}"/>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670130" y="5009469"/>
            <a:ext cx="4714022" cy="1671638"/>
          </a:xfrm>
          <a:prstGeom prst="rect">
            <a:avLst/>
          </a:prstGeom>
          <a:noFill/>
        </p:spPr>
      </p:pic>
      <p:pic>
        <p:nvPicPr>
          <p:cNvPr id="17" name="01:00">
            <a:extLst>
              <a:ext uri="{FF2B5EF4-FFF2-40B4-BE49-F238E27FC236}">
                <a16:creationId xmlns:a16="http://schemas.microsoft.com/office/drawing/2014/main" id="{90160CFF-3B32-B881-E3BA-15DBFC9712CF}"/>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670130" y="5009471"/>
            <a:ext cx="4714022" cy="1671638"/>
          </a:xfrm>
          <a:prstGeom prst="rect">
            <a:avLst/>
          </a:prstGeom>
          <a:noFill/>
        </p:spPr>
      </p:pic>
      <p:pic>
        <p:nvPicPr>
          <p:cNvPr id="18" name="00:30">
            <a:extLst>
              <a:ext uri="{FF2B5EF4-FFF2-40B4-BE49-F238E27FC236}">
                <a16:creationId xmlns:a16="http://schemas.microsoft.com/office/drawing/2014/main" id="{7C1FF4CC-2747-212F-E9F2-D7D39BA9C87A}"/>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670018" y="5009467"/>
            <a:ext cx="4714022" cy="1671638"/>
          </a:xfrm>
          <a:prstGeom prst="rect">
            <a:avLst/>
          </a:prstGeom>
          <a:noFill/>
        </p:spPr>
      </p:pic>
      <p:pic>
        <p:nvPicPr>
          <p:cNvPr id="20" name="00:00">
            <a:extLst>
              <a:ext uri="{FF2B5EF4-FFF2-40B4-BE49-F238E27FC236}">
                <a16:creationId xmlns:a16="http://schemas.microsoft.com/office/drawing/2014/main" id="{BA7315F7-BEFF-20B6-AE00-4C1F68CF9078}"/>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670074" y="5009467"/>
            <a:ext cx="4714020" cy="1671639"/>
          </a:xfrm>
          <a:prstGeom prst="rect">
            <a:avLst/>
          </a:prstGeom>
          <a:noFill/>
        </p:spPr>
      </p:pic>
    </p:spTree>
    <p:extLst>
      <p:ext uri="{BB962C8B-B14F-4D97-AF65-F5344CB8AC3E}">
        <p14:creationId xmlns:p14="http://schemas.microsoft.com/office/powerpoint/2010/main" val="185243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300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330000"/>
                            </p:stCondLst>
                            <p:childTnLst>
                              <p:par>
                                <p:cTn id="23" presetID="1" presetClass="entr" presetSubtype="0" fill="hold" nodeType="afterEffect">
                                  <p:stCondLst>
                                    <p:cond delay="3000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5984-3252-F38D-39B8-F6F008A8CFEA}"/>
              </a:ext>
            </a:extLst>
          </p:cNvPr>
          <p:cNvSpPr>
            <a:spLocks noGrp="1"/>
          </p:cNvSpPr>
          <p:nvPr>
            <p:ph type="title"/>
          </p:nvPr>
        </p:nvSpPr>
        <p:spPr>
          <a:xfrm>
            <a:off x="831850" y="1709738"/>
            <a:ext cx="7307351" cy="2852737"/>
          </a:xfrm>
        </p:spPr>
        <p:txBody>
          <a:bodyPr/>
          <a:lstStyle/>
          <a:p>
            <a:r>
              <a:rPr lang="en-US"/>
              <a:t>Strategy 1:</a:t>
            </a:r>
            <a:br>
              <a:rPr lang="en-US"/>
            </a:br>
            <a:r>
              <a:rPr lang="en-US"/>
              <a:t>Behavior-Specific Praise</a:t>
            </a:r>
          </a:p>
        </p:txBody>
      </p:sp>
      <p:pic>
        <p:nvPicPr>
          <p:cNvPr id="4" name="Picture" descr="Low-Intensity Strategies: Behavior-Specific Praise module cover.">
            <a:extLst>
              <a:ext uri="{FF2B5EF4-FFF2-40B4-BE49-F238E27FC236}">
                <a16:creationId xmlns:a16="http://schemas.microsoft.com/office/drawing/2014/main" id="{42D43CE9-304D-3A59-66C0-3F51A67AB0E2}"/>
              </a:ext>
            </a:extLst>
          </p:cNvPr>
          <p:cNvPicPr>
            <a:picLocks noChangeAspect="1" noChangeArrowheads="1"/>
          </p:cNvPicPr>
          <p:nvPr/>
        </p:nvPicPr>
        <p:blipFill>
          <a:blip r:embed="rId2"/>
          <a:srcRect/>
          <a:stretch/>
        </p:blipFill>
        <p:spPr bwMode="auto">
          <a:xfrm>
            <a:off x="8139201" y="1060450"/>
            <a:ext cx="3220949"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25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18808-D9F1-5115-CD67-E151CDD7D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F98B40-0E3D-517C-0788-98809A37987B}"/>
              </a:ext>
            </a:extLst>
          </p:cNvPr>
          <p:cNvSpPr>
            <a:spLocks noGrp="1"/>
          </p:cNvSpPr>
          <p:nvPr>
            <p:ph type="title"/>
          </p:nvPr>
        </p:nvSpPr>
        <p:spPr/>
        <p:txBody>
          <a:bodyPr/>
          <a:lstStyle/>
          <a:p>
            <a:r>
              <a:rPr lang="en-US"/>
              <a:t>Behavior-Specific Praise Work Time Preview</a:t>
            </a:r>
          </a:p>
        </p:txBody>
      </p:sp>
      <p:sp>
        <p:nvSpPr>
          <p:cNvPr id="3" name="Rectangle 1">
            <a:extLst>
              <a:ext uri="{FF2B5EF4-FFF2-40B4-BE49-F238E27FC236}">
                <a16:creationId xmlns:a16="http://schemas.microsoft.com/office/drawing/2014/main" id="{8F1D0F77-39EF-791B-B22F-9D55FCCF1228}"/>
              </a:ext>
            </a:extLst>
          </p:cNvPr>
          <p:cNvSpPr/>
          <p:nvPr/>
        </p:nvSpPr>
        <p:spPr>
          <a:xfrm>
            <a:off x="838200" y="1642222"/>
            <a:ext cx="10515600" cy="332803"/>
          </a:xfrm>
          <a:prstGeom prst="rect">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lgn="ctr">
              <a:defRPr/>
            </a:pPr>
            <a:r>
              <a:rPr lang="en-US" b="1">
                <a:solidFill>
                  <a:schemeClr val="bg1"/>
                </a:solidFill>
              </a:rPr>
              <a:t>Using Behavior-Specific Praise as….</a:t>
            </a:r>
          </a:p>
        </p:txBody>
      </p:sp>
      <p:graphicFrame>
        <p:nvGraphicFramePr>
          <p:cNvPr id="4" name="Table" descr="Infographic of behavior-specific praise work time preview. Options are module exploration, component of Tier 1 instruction, stand-alone Tier 2 intervention and a trainer/coach. ">
            <a:extLst>
              <a:ext uri="{FF2B5EF4-FFF2-40B4-BE49-F238E27FC236}">
                <a16:creationId xmlns:a16="http://schemas.microsoft.com/office/drawing/2014/main" id="{03E5F5BA-A52F-5924-E362-00FC2E69CD5B}"/>
              </a:ext>
            </a:extLst>
          </p:cNvPr>
          <p:cNvGraphicFramePr>
            <a:graphicFrameLocks noGrp="1"/>
          </p:cNvGraphicFramePr>
          <p:nvPr>
            <p:extLst>
              <p:ext uri="{D42A27DB-BD31-4B8C-83A1-F6EECF244321}">
                <p14:modId xmlns:p14="http://schemas.microsoft.com/office/powerpoint/2010/main" val="3450684857"/>
              </p:ext>
            </p:extLst>
          </p:nvPr>
        </p:nvGraphicFramePr>
        <p:xfrm>
          <a:off x="838200" y="1999621"/>
          <a:ext cx="10515600" cy="286513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753282578"/>
                    </a:ext>
                  </a:extLst>
                </a:gridCol>
                <a:gridCol w="2628900">
                  <a:extLst>
                    <a:ext uri="{9D8B030D-6E8A-4147-A177-3AD203B41FA5}">
                      <a16:colId xmlns:a16="http://schemas.microsoft.com/office/drawing/2014/main" val="3891728414"/>
                    </a:ext>
                  </a:extLst>
                </a:gridCol>
                <a:gridCol w="2628900">
                  <a:extLst>
                    <a:ext uri="{9D8B030D-6E8A-4147-A177-3AD203B41FA5}">
                      <a16:colId xmlns:a16="http://schemas.microsoft.com/office/drawing/2014/main" val="1943457108"/>
                    </a:ext>
                  </a:extLst>
                </a:gridCol>
                <a:gridCol w="2628900">
                  <a:extLst>
                    <a:ext uri="{9D8B030D-6E8A-4147-A177-3AD203B41FA5}">
                      <a16:colId xmlns:a16="http://schemas.microsoft.com/office/drawing/2014/main" val="1807791318"/>
                    </a:ext>
                  </a:extLst>
                </a:gridCol>
              </a:tblGrid>
              <a:tr h="2865134">
                <a:tc>
                  <a:txBody>
                    <a:bodyPr/>
                    <a:lstStyle/>
                    <a:p>
                      <a:pPr algn="ctr"/>
                      <a:r>
                        <a:rPr lang="en-US" sz="18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Component of Tier 1 Instruction</a:t>
                      </a:r>
                      <a:endParaRPr lang="en-US" sz="1000" b="1">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Stand-Alone Tier 2 Intervention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sp>
        <p:nvSpPr>
          <p:cNvPr id="11" name="Rectangle 2">
            <a:extLst>
              <a:ext uri="{FF2B5EF4-FFF2-40B4-BE49-F238E27FC236}">
                <a16:creationId xmlns:a16="http://schemas.microsoft.com/office/drawing/2014/main" id="{7F495A18-1087-4478-6905-AE77EFBD8E99}"/>
              </a:ext>
            </a:extLst>
          </p:cNvPr>
          <p:cNvSpPr/>
          <p:nvPr/>
        </p:nvSpPr>
        <p:spPr>
          <a:xfrm>
            <a:off x="1383632" y="5061044"/>
            <a:ext cx="9206396" cy="136412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During work time, we invite you to join the breakout room that most closely matches how you plan to apply precorrection in your setting! Our hope is that you can walk out of here tonight ready to implement tomorrow or with a clear action plan of next steps! </a:t>
            </a:r>
          </a:p>
        </p:txBody>
      </p:sp>
      <p:pic>
        <p:nvPicPr>
          <p:cNvPr id="10" name="Picture 1">
            <a:extLst>
              <a:ext uri="{FF2B5EF4-FFF2-40B4-BE49-F238E27FC236}">
                <a16:creationId xmlns:a16="http://schemas.microsoft.com/office/drawing/2014/main" id="{C3059DFB-ED52-44B5-04D0-4E9BA9D99F47}"/>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489787" y="2611048"/>
            <a:ext cx="1376668" cy="21495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B4AE03E-1B09-D1AD-3F3F-F7E7FC74D3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54315" y="2979580"/>
            <a:ext cx="2432515" cy="1646063"/>
          </a:xfrm>
          <a:prstGeom prst="rect">
            <a:avLst/>
          </a:prstGeom>
        </p:spPr>
      </p:pic>
      <p:pic>
        <p:nvPicPr>
          <p:cNvPr id="13" name="Picture 3">
            <a:extLst>
              <a:ext uri="{FF2B5EF4-FFF2-40B4-BE49-F238E27FC236}">
                <a16:creationId xmlns:a16="http://schemas.microsoft.com/office/drawing/2014/main" id="{B9C4A473-7DAA-2A2A-487D-6453923A3A3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28473" y="2967785"/>
            <a:ext cx="2377646" cy="1646063"/>
          </a:xfrm>
          <a:prstGeom prst="rect">
            <a:avLst/>
          </a:prstGeom>
        </p:spPr>
      </p:pic>
      <p:pic>
        <p:nvPicPr>
          <p:cNvPr id="9" name="Picture 4">
            <a:extLst>
              <a:ext uri="{FF2B5EF4-FFF2-40B4-BE49-F238E27FC236}">
                <a16:creationId xmlns:a16="http://schemas.microsoft.com/office/drawing/2014/main" id="{767C788B-0296-F396-1C6B-404ECCF5285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82572" y="2917416"/>
            <a:ext cx="1536797" cy="1536797"/>
          </a:xfrm>
          <a:prstGeom prst="rect">
            <a:avLst/>
          </a:prstGeom>
        </p:spPr>
      </p:pic>
    </p:spTree>
    <p:extLst>
      <p:ext uri="{BB962C8B-B14F-4D97-AF65-F5344CB8AC3E}">
        <p14:creationId xmlns:p14="http://schemas.microsoft.com/office/powerpoint/2010/main" val="3798584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60359516-9150-104F-BC44-9E3E91B8A361}"/>
              </a:ext>
            </a:extLst>
          </p:cNvPr>
          <p:cNvSpPr>
            <a:spLocks noGrp="1"/>
          </p:cNvSpPr>
          <p:nvPr>
            <p:ph type="title"/>
          </p:nvPr>
        </p:nvSpPr>
        <p:spPr/>
        <p:txBody>
          <a:bodyPr/>
          <a:lstStyle/>
          <a:p>
            <a:r>
              <a:rPr lang="en-US"/>
              <a:t>What is Behavior-Specific Praise?</a:t>
            </a:r>
          </a:p>
        </p:txBody>
      </p:sp>
      <p:pic>
        <p:nvPicPr>
          <p:cNvPr id="6" name="Online Media" title="What is Behavior-Specific Praise?">
            <a:hlinkClick r:id="" action="ppaction://media"/>
            <a:extLst>
              <a:ext uri="{FF2B5EF4-FFF2-40B4-BE49-F238E27FC236}">
                <a16:creationId xmlns:a16="http://schemas.microsoft.com/office/drawing/2014/main" id="{FB9FE623-C74C-13DC-46B8-6925F24C5135}"/>
              </a:ext>
            </a:extLst>
          </p:cNvPr>
          <p:cNvPicPr>
            <a:picLocks noGrp="1" noRot="1" noChangeAspect="1"/>
          </p:cNvPicPr>
          <p:nvPr>
            <p:ph idx="1"/>
            <a:videoFile r:link="rId1"/>
          </p:nvPr>
        </p:nvPicPr>
        <p:blipFill>
          <a:blip r:embed="rId4"/>
          <a:stretch>
            <a:fillRect/>
          </a:stretch>
        </p:blipFill>
        <p:spPr>
          <a:xfrm>
            <a:off x="2241550" y="1825625"/>
            <a:ext cx="7707313" cy="4351338"/>
          </a:xfrm>
          <a:prstGeom prst="rect">
            <a:avLst/>
          </a:prstGeom>
          <a:ln>
            <a:solidFill>
              <a:schemeClr val="tx1"/>
            </a:solidFill>
          </a:ln>
        </p:spPr>
      </p:pic>
      <p:pic>
        <p:nvPicPr>
          <p:cNvPr id="3074" name="Module">
            <a:extLst>
              <a:ext uri="{FF2B5EF4-FFF2-40B4-BE49-F238E27FC236}">
                <a16:creationId xmlns:a16="http://schemas.microsoft.com/office/drawing/2014/main" id="{A421BFAD-11E2-CE54-1002-755BDFF57361}"/>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27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85668-87F7-63F7-DE83-EE72CA331729}"/>
            </a:ext>
          </a:extLst>
        </p:cNvPr>
        <p:cNvGrpSpPr/>
        <p:nvPr/>
      </p:nvGrpSpPr>
      <p:grpSpPr>
        <a:xfrm>
          <a:off x="0" y="0"/>
          <a:ext cx="0" cy="0"/>
          <a:chOff x="0" y="0"/>
          <a:chExt cx="0" cy="0"/>
        </a:xfrm>
      </p:grpSpPr>
      <p:sp>
        <p:nvSpPr>
          <p:cNvPr id="3" name="Title hidden">
            <a:extLst>
              <a:ext uri="{FF2B5EF4-FFF2-40B4-BE49-F238E27FC236}">
                <a16:creationId xmlns:a16="http://schemas.microsoft.com/office/drawing/2014/main" id="{7CE4FFB1-D429-6A07-AAA2-9DF117DE6535}"/>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 1</a:t>
            </a:r>
          </a:p>
        </p:txBody>
      </p:sp>
      <p:pic>
        <p:nvPicPr>
          <p:cNvPr id="6" name="Content Placeholder" descr="Low-Intensity Strategies: Behavior-Specific Praise infographic.">
            <a:extLst>
              <a:ext uri="{FF2B5EF4-FFF2-40B4-BE49-F238E27FC236}">
                <a16:creationId xmlns:a16="http://schemas.microsoft.com/office/drawing/2014/main" id="{47B23E53-0BFC-4E80-B26E-637FA00F09D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446033" y="0"/>
            <a:ext cx="5299934" cy="6858740"/>
          </a:xfrm>
        </p:spPr>
      </p:pic>
      <p:pic>
        <p:nvPicPr>
          <p:cNvPr id="7" name="Module">
            <a:extLst>
              <a:ext uri="{FF2B5EF4-FFF2-40B4-BE49-F238E27FC236}">
                <a16:creationId xmlns:a16="http://schemas.microsoft.com/office/drawing/2014/main" id="{F15DC22A-1257-ABBA-05F6-0B146E72B6DD}"/>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152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A9AE0-B361-E854-DE00-9039F6238FB1}"/>
            </a:ext>
          </a:extLst>
        </p:cNvPr>
        <p:cNvGrpSpPr/>
        <p:nvPr/>
      </p:nvGrpSpPr>
      <p:grpSpPr>
        <a:xfrm>
          <a:off x="0" y="0"/>
          <a:ext cx="0" cy="0"/>
          <a:chOff x="0" y="0"/>
          <a:chExt cx="0" cy="0"/>
        </a:xfrm>
      </p:grpSpPr>
      <p:sp>
        <p:nvSpPr>
          <p:cNvPr id="3" name="Title hidden">
            <a:extLst>
              <a:ext uri="{FF2B5EF4-FFF2-40B4-BE49-F238E27FC236}">
                <a16:creationId xmlns:a16="http://schemas.microsoft.com/office/drawing/2014/main" id="{6FBD952A-7AAA-3C42-B106-2B93FF796B1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 2</a:t>
            </a:r>
          </a:p>
        </p:txBody>
      </p:sp>
      <p:pic>
        <p:nvPicPr>
          <p:cNvPr id="6" name="Content Placeholder 5" descr="Close-up of Behavior-Specific Praise infographic with the following information: What is Behavior-Specific Praise: Behavior-specific praise are statements that positively acknowledge an individual for engaging in a specific, desired behavior. For example, &quot;Jonah, I really like how you got your pencil and paper out immediately after being asked,. You were really prepared and on task&quot;.  Why should I use Behavior-Specific Praise? Behavior specific praise is simple, effective when delivered consistently and immediately after desired behavior, no cost, and requires minimal effort. It can be used: (1) as a Tier 1 strategy to increase engagement and prevent challenging behavior (2) as a Tier 2 intervention; (3) embedded with other Tier 2 interventions; or (4) featured as a component of a Tier 3 intervention for students in need of additional supports.">
            <a:extLst>
              <a:ext uri="{FF2B5EF4-FFF2-40B4-BE49-F238E27FC236}">
                <a16:creationId xmlns:a16="http://schemas.microsoft.com/office/drawing/2014/main" id="{D7B0D258-C265-25F9-DCB0-97913D43C939}"/>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895350" y="0"/>
            <a:ext cx="10401300" cy="13459047"/>
          </a:xfrm>
        </p:spPr>
      </p:pic>
    </p:spTree>
    <p:extLst>
      <p:ext uri="{BB962C8B-B14F-4D97-AF65-F5344CB8AC3E}">
        <p14:creationId xmlns:p14="http://schemas.microsoft.com/office/powerpoint/2010/main" val="3208695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A3AB2-B9CB-2891-E3D7-200276C98A2D}"/>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D62AEC9B-6D22-9133-6DB6-84B29C2AAE01}"/>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 3</a:t>
            </a:r>
          </a:p>
        </p:txBody>
      </p:sp>
      <p:pic>
        <p:nvPicPr>
          <p:cNvPr id="6" name="Content Placeholder" descr="Close-up of Behavior-Specific Praise infographic with the following information: How do I use Behavior-Specific Praise? Behavior-specific praise can be used to acknowledge both academic (e.g., finishing a worksheet, reading aloud) and non-academic (e.g., sharing materials, asking a friend sitting on the Buddy Bench to play) behaviors that are malleable (e.g., effort, not ability). Steps include: 1. Evaluate current rates of general and behavior-specific praise (BSP) 2. Identify behaviors to reinforce. 3. Practice delivery of BSP. 4. Observe student behavior. 5. Provide BSP. 6. Monitor BSP delivery. 7. Seek student input.">
            <a:extLst>
              <a:ext uri="{FF2B5EF4-FFF2-40B4-BE49-F238E27FC236}">
                <a16:creationId xmlns:a16="http://schemas.microsoft.com/office/drawing/2014/main" id="{13E85A4E-8EBA-4DA6-02B6-319F1CB35A91}"/>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895350" y="-6070600"/>
            <a:ext cx="10401300" cy="13459047"/>
          </a:xfrm>
        </p:spPr>
      </p:pic>
    </p:spTree>
    <p:extLst>
      <p:ext uri="{BB962C8B-B14F-4D97-AF65-F5344CB8AC3E}">
        <p14:creationId xmlns:p14="http://schemas.microsoft.com/office/powerpoint/2010/main" val="2084575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37E23-B0BB-4D3A-B222-E025C79A7C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E65DD-02B6-C201-308A-6B243CEE2EA7}"/>
              </a:ext>
              <a:ext uri="{C183D7F6-B498-43B3-948B-1728B52AA6E4}">
                <adec:decorative xmlns:adec="http://schemas.microsoft.com/office/drawing/2017/decorative" val="1"/>
              </a:ext>
            </a:extLst>
          </p:cNvPr>
          <p:cNvSpPr>
            <a:spLocks noGrp="1"/>
          </p:cNvSpPr>
          <p:nvPr>
            <p:ph type="title"/>
          </p:nvPr>
        </p:nvSpPr>
        <p:spPr/>
        <p:txBody>
          <a:bodyPr/>
          <a:lstStyle/>
          <a:p>
            <a:r>
              <a:rPr lang="en-US"/>
              <a:t>Examples of Behavior-Specific Praise</a:t>
            </a:r>
          </a:p>
        </p:txBody>
      </p:sp>
      <p:sp>
        <p:nvSpPr>
          <p:cNvPr id="3" name="Title hidden">
            <a:extLst>
              <a:ext uri="{FF2B5EF4-FFF2-40B4-BE49-F238E27FC236}">
                <a16:creationId xmlns:a16="http://schemas.microsoft.com/office/drawing/2014/main" id="{7FC8DA2F-B830-4982-2D18-457157FA372F}"/>
              </a:ext>
            </a:extLst>
          </p:cNvPr>
          <p:cNvSpPr txBox="1">
            <a:spLocks/>
          </p:cNvSpPr>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Examples of Behavior-Specific Praise 1</a:t>
            </a:r>
          </a:p>
        </p:txBody>
      </p:sp>
      <p:pic>
        <p:nvPicPr>
          <p:cNvPr id="7" name="Content Placeholder 6" descr="Examples of Behavior-Specific Praise Infographic">
            <a:extLst>
              <a:ext uri="{FF2B5EF4-FFF2-40B4-BE49-F238E27FC236}">
                <a16:creationId xmlns:a16="http://schemas.microsoft.com/office/drawing/2014/main" id="{16CBD4D5-4D0F-13AA-164F-00D44D84DDC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312781" y="1523999"/>
            <a:ext cx="2748419" cy="5152257"/>
          </a:xfrm>
        </p:spPr>
      </p:pic>
      <p:pic>
        <p:nvPicPr>
          <p:cNvPr id="4" name="Module">
            <a:extLst>
              <a:ext uri="{FF2B5EF4-FFF2-40B4-BE49-F238E27FC236}">
                <a16:creationId xmlns:a16="http://schemas.microsoft.com/office/drawing/2014/main" id="{9053CBB4-265F-442C-6DE6-CF62E1D6F5B1}"/>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915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3DE9-8033-D87B-884C-679AEF19A564}"/>
            </a:ext>
          </a:extLst>
        </p:cNvPr>
        <p:cNvGrpSpPr/>
        <p:nvPr/>
      </p:nvGrpSpPr>
      <p:grpSpPr>
        <a:xfrm>
          <a:off x="0" y="0"/>
          <a:ext cx="0" cy="0"/>
          <a:chOff x="0" y="0"/>
          <a:chExt cx="0" cy="0"/>
        </a:xfrm>
      </p:grpSpPr>
      <p:sp>
        <p:nvSpPr>
          <p:cNvPr id="4" name="Title hidden">
            <a:extLst>
              <a:ext uri="{FF2B5EF4-FFF2-40B4-BE49-F238E27FC236}">
                <a16:creationId xmlns:a16="http://schemas.microsoft.com/office/drawing/2014/main" id="{D74B7E2C-E30D-70CE-CFA9-E2C3D0B18F09}"/>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Examples of Behavior-Specific Praise 2</a:t>
            </a:r>
          </a:p>
        </p:txBody>
      </p:sp>
      <p:pic>
        <p:nvPicPr>
          <p:cNvPr id="7" name="Content Placeholder 6" descr="Close-up of Examples of Behavior Specific Praise Infographic. Examples of behavior specific academic praise are: &quot;Jessie, thank you for being prepared by getting your math folder out during transition.&quot; &quot;I love how Jessie is waiting patiently with her hand raised to be called on.&quot; Non-examples of general behavior specific praise are: &quot;Great job Jessie&quot;, &quot;You are prepared, Jessie.&quot; &quot;Way to go!&quot;">
            <a:extLst>
              <a:ext uri="{FF2B5EF4-FFF2-40B4-BE49-F238E27FC236}">
                <a16:creationId xmlns:a16="http://schemas.microsoft.com/office/drawing/2014/main" id="{2F6B2D4B-160E-064B-871B-A479CFB13919}"/>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2717799" y="88900"/>
            <a:ext cx="6279681" cy="11775759"/>
          </a:xfrm>
        </p:spPr>
      </p:pic>
    </p:spTree>
    <p:extLst>
      <p:ext uri="{BB962C8B-B14F-4D97-AF65-F5344CB8AC3E}">
        <p14:creationId xmlns:p14="http://schemas.microsoft.com/office/powerpoint/2010/main" val="473558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BB245-DF03-EAEF-8DE9-D977C45104E6}"/>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7C93BF7C-99AB-2FB9-2F99-405AD33D8CAD}"/>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Examples of Behavior-Specific Praise 3</a:t>
            </a:r>
          </a:p>
        </p:txBody>
      </p:sp>
      <p:pic>
        <p:nvPicPr>
          <p:cNvPr id="7" name="Content Placeholder 6" descr="Close-up of Examples of Behavior Specific Praise Infographic. Non-academic examples of behavior specific praise are: &quot;Great job, Jessie, being a team player by sharing the ball.&quot; &quot;Jessie, I like how respectful you were when you asked to use the ball.&quot; Non-examples of non-academic behavior specific praise are: &quot;That was very nice of you, Jessie.&quot; &quot;How respectful of you!&quot;">
            <a:extLst>
              <a:ext uri="{FF2B5EF4-FFF2-40B4-BE49-F238E27FC236}">
                <a16:creationId xmlns:a16="http://schemas.microsoft.com/office/drawing/2014/main" id="{0BBEF36B-0A8A-A313-330D-208A3D471F7A}"/>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2717799" y="-5321300"/>
            <a:ext cx="6279681" cy="11775759"/>
          </a:xfrm>
        </p:spPr>
      </p:pic>
    </p:spTree>
    <p:extLst>
      <p:ext uri="{BB962C8B-B14F-4D97-AF65-F5344CB8AC3E}">
        <p14:creationId xmlns:p14="http://schemas.microsoft.com/office/powerpoint/2010/main" val="3590999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70AC8273-82F2-F139-C494-B8B047BAD3E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General Praise vs Behavior Specific Praise Game</a:t>
            </a:r>
          </a:p>
        </p:txBody>
      </p:sp>
      <p:sp>
        <p:nvSpPr>
          <p:cNvPr id="6" name="TextBox 1">
            <a:extLst>
              <a:ext uri="{FF2B5EF4-FFF2-40B4-BE49-F238E27FC236}">
                <a16:creationId xmlns:a16="http://schemas.microsoft.com/office/drawing/2014/main" id="{21C4F06B-59F4-C745-830E-93EA281D8370}"/>
              </a:ext>
            </a:extLst>
          </p:cNvPr>
          <p:cNvSpPr txBox="1"/>
          <p:nvPr/>
        </p:nvSpPr>
        <p:spPr>
          <a:xfrm>
            <a:off x="3071873" y="1066800"/>
            <a:ext cx="610705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Wow, that was awesome! </a:t>
            </a:r>
          </a:p>
        </p:txBody>
      </p:sp>
      <p:sp>
        <p:nvSpPr>
          <p:cNvPr id="7" name="TextBox 2">
            <a:extLst>
              <a:ext uri="{FF2B5EF4-FFF2-40B4-BE49-F238E27FC236}">
                <a16:creationId xmlns:a16="http://schemas.microsoft.com/office/drawing/2014/main" id="{87638CD6-2DB3-F748-A67F-F042820DD9FA}"/>
              </a:ext>
            </a:extLst>
          </p:cNvPr>
          <p:cNvSpPr txBox="1"/>
          <p:nvPr/>
        </p:nvSpPr>
        <p:spPr>
          <a:xfrm>
            <a:off x="4031206" y="1789097"/>
            <a:ext cx="418839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You are so smart!</a:t>
            </a:r>
          </a:p>
        </p:txBody>
      </p:sp>
      <p:sp>
        <p:nvSpPr>
          <p:cNvPr id="8" name="TextBox 3">
            <a:extLst>
              <a:ext uri="{FF2B5EF4-FFF2-40B4-BE49-F238E27FC236}">
                <a16:creationId xmlns:a16="http://schemas.microsoft.com/office/drawing/2014/main" id="{AFFF6968-3AA0-5149-BCAC-32AC013A3C70}"/>
              </a:ext>
            </a:extLst>
          </p:cNvPr>
          <p:cNvSpPr txBox="1"/>
          <p:nvPr/>
        </p:nvSpPr>
        <p:spPr>
          <a:xfrm>
            <a:off x="2781378" y="2511394"/>
            <a:ext cx="668804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Thank you for being on time.</a:t>
            </a:r>
          </a:p>
        </p:txBody>
      </p:sp>
      <p:sp>
        <p:nvSpPr>
          <p:cNvPr id="9" name="TextBox 4">
            <a:extLst>
              <a:ext uri="{FF2B5EF4-FFF2-40B4-BE49-F238E27FC236}">
                <a16:creationId xmlns:a16="http://schemas.microsoft.com/office/drawing/2014/main" id="{12CDE445-3212-C842-BDE6-7A5FF244E4C1}"/>
              </a:ext>
            </a:extLst>
          </p:cNvPr>
          <p:cNvSpPr txBox="1"/>
          <p:nvPr/>
        </p:nvSpPr>
        <p:spPr>
          <a:xfrm>
            <a:off x="1653664" y="3233691"/>
            <a:ext cx="894347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Great job picking up around your area.</a:t>
            </a:r>
          </a:p>
        </p:txBody>
      </p:sp>
      <p:sp>
        <p:nvSpPr>
          <p:cNvPr id="10" name="Textbox 5">
            <a:extLst>
              <a:ext uri="{FF2B5EF4-FFF2-40B4-BE49-F238E27FC236}">
                <a16:creationId xmlns:a16="http://schemas.microsoft.com/office/drawing/2014/main" id="{E39B9552-CFBD-D045-9DC1-655CAF27AE9A}"/>
              </a:ext>
            </a:extLst>
          </p:cNvPr>
          <p:cNvSpPr txBox="1"/>
          <p:nvPr/>
        </p:nvSpPr>
        <p:spPr>
          <a:xfrm>
            <a:off x="2091573" y="3955990"/>
            <a:ext cx="806765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You do a lot for our school, thanks!</a:t>
            </a:r>
          </a:p>
        </p:txBody>
      </p:sp>
      <p:sp>
        <p:nvSpPr>
          <p:cNvPr id="3" name="GP">
            <a:extLst>
              <a:ext uri="{FF2B5EF4-FFF2-40B4-BE49-F238E27FC236}">
                <a16:creationId xmlns:a16="http://schemas.microsoft.com/office/drawing/2014/main" id="{20AAF82D-F93B-B344-9893-452597E02858}"/>
              </a:ext>
              <a:ext uri="{C183D7F6-B498-43B3-948B-1728B52AA6E4}">
                <adec:decorative xmlns:adec="http://schemas.microsoft.com/office/drawing/2017/decorative" val="1"/>
              </a:ext>
            </a:extLst>
          </p:cNvPr>
          <p:cNvSpPr txBox="1"/>
          <p:nvPr/>
        </p:nvSpPr>
        <p:spPr>
          <a:xfrm>
            <a:off x="2745025" y="4635500"/>
            <a:ext cx="1723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General Praise</a:t>
            </a:r>
          </a:p>
        </p:txBody>
      </p:sp>
      <p:sp>
        <p:nvSpPr>
          <p:cNvPr id="5" name="BSP">
            <a:extLst>
              <a:ext uri="{FF2B5EF4-FFF2-40B4-BE49-F238E27FC236}">
                <a16:creationId xmlns:a16="http://schemas.microsoft.com/office/drawing/2014/main" id="{160A571C-924A-464D-9D0B-A9489AA12535}"/>
              </a:ext>
              <a:ext uri="{C183D7F6-B498-43B3-948B-1728B52AA6E4}">
                <adec:decorative xmlns:adec="http://schemas.microsoft.com/office/drawing/2017/decorative" val="1"/>
              </a:ext>
            </a:extLst>
          </p:cNvPr>
          <p:cNvSpPr txBox="1"/>
          <p:nvPr/>
        </p:nvSpPr>
        <p:spPr>
          <a:xfrm>
            <a:off x="7215425" y="4635500"/>
            <a:ext cx="26981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Behavior-Specific Praise</a:t>
            </a:r>
          </a:p>
        </p:txBody>
      </p:sp>
      <p:sp>
        <p:nvSpPr>
          <p:cNvPr id="2" name="Rectangle 1">
            <a:extLst>
              <a:ext uri="{FF2B5EF4-FFF2-40B4-BE49-F238E27FC236}">
                <a16:creationId xmlns:a16="http://schemas.microsoft.com/office/drawing/2014/main" id="{D519955B-5D39-DA47-8466-F27F1F5E81D1}"/>
              </a:ext>
              <a:ext uri="{C183D7F6-B498-43B3-948B-1728B52AA6E4}">
                <adec:decorative xmlns:adec="http://schemas.microsoft.com/office/drawing/2017/decorative" val="1"/>
              </a:ext>
            </a:extLst>
          </p:cNvPr>
          <p:cNvSpPr/>
          <p:nvPr/>
        </p:nvSpPr>
        <p:spPr>
          <a:xfrm>
            <a:off x="1549400" y="5106988"/>
            <a:ext cx="4114800" cy="1463040"/>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4" name="X">
            <a:extLst>
              <a:ext uri="{FF2B5EF4-FFF2-40B4-BE49-F238E27FC236}">
                <a16:creationId xmlns:a16="http://schemas.microsoft.com/office/drawing/2014/main" id="{1F34C019-199B-4F47-B97A-356881634D8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59723" y="5398699"/>
            <a:ext cx="1294151" cy="879618"/>
          </a:xfrm>
          <a:prstGeom prst="rect">
            <a:avLst/>
          </a:prstGeom>
        </p:spPr>
      </p:pic>
      <p:sp>
        <p:nvSpPr>
          <p:cNvPr id="4" name="Rectangle 2">
            <a:extLst>
              <a:ext uri="{FF2B5EF4-FFF2-40B4-BE49-F238E27FC236}">
                <a16:creationId xmlns:a16="http://schemas.microsoft.com/office/drawing/2014/main" id="{4EB8C009-74CD-524C-B836-8BF1E4F2559E}"/>
              </a:ext>
              <a:ext uri="{C183D7F6-B498-43B3-948B-1728B52AA6E4}">
                <adec:decorative xmlns:adec="http://schemas.microsoft.com/office/drawing/2017/decorative" val="1"/>
              </a:ext>
            </a:extLst>
          </p:cNvPr>
          <p:cNvSpPr/>
          <p:nvPr/>
        </p:nvSpPr>
        <p:spPr>
          <a:xfrm>
            <a:off x="6502400" y="5106988"/>
            <a:ext cx="4114800" cy="1463040"/>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Checkmark">
            <a:extLst>
              <a:ext uri="{FF2B5EF4-FFF2-40B4-BE49-F238E27FC236}">
                <a16:creationId xmlns:a16="http://schemas.microsoft.com/office/drawing/2014/main" id="{4CF1AA0B-5C99-E64D-A571-95C2854838B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2724" y="5221764"/>
            <a:ext cx="1294151" cy="1233488"/>
          </a:xfrm>
          <a:prstGeom prst="rect">
            <a:avLst/>
          </a:prstGeom>
        </p:spPr>
      </p:pic>
      <p:pic>
        <p:nvPicPr>
          <p:cNvPr id="11" name="Module Cover">
            <a:extLst>
              <a:ext uri="{FF2B5EF4-FFF2-40B4-BE49-F238E27FC236}">
                <a16:creationId xmlns:a16="http://schemas.microsoft.com/office/drawing/2014/main" id="{4605C79B-A940-4DA3-DEB3-5A711B11D0E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8987" y="5100431"/>
            <a:ext cx="938212" cy="1465956"/>
          </a:xfrm>
          <a:prstGeom prst="rect">
            <a:avLst/>
          </a:prstGeom>
        </p:spPr>
      </p:pic>
    </p:spTree>
    <p:extLst>
      <p:ext uri="{BB962C8B-B14F-4D97-AF65-F5344CB8AC3E}">
        <p14:creationId xmlns:p14="http://schemas.microsoft.com/office/powerpoint/2010/main" val="220417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P spid="8" grpId="1"/>
      <p:bldP spid="9" grpId="0"/>
      <p:bldP spid="9" grpId="1"/>
      <p:bldP spid="10" grpId="0"/>
      <p:bldP spid="10"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1838E20-FD95-6D90-6B6A-19E446C3CAA4}"/>
              </a:ext>
              <a:ext uri="{C183D7F6-B498-43B3-948B-1728B52AA6E4}">
                <adec:decorative xmlns:adec="http://schemas.microsoft.com/office/drawing/2017/decorative" val="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Secondary (Tier 2) Intervention Grid: For Elementary Students</a:t>
            </a:r>
          </a:p>
        </p:txBody>
      </p:sp>
      <p:pic>
        <p:nvPicPr>
          <p:cNvPr id="1026" name="Picture" descr="Secondary (Tier 2) Intervention Grid: For Elementary Students.  Includes column sections for the name of the support (Behavior specific praise), the description, school-wide data entry criteria, data to progress monitor (such as social validity and treatment integrity), and exit criteria.">
            <a:extLst>
              <a:ext uri="{FF2B5EF4-FFF2-40B4-BE49-F238E27FC236}">
                <a16:creationId xmlns:a16="http://schemas.microsoft.com/office/drawing/2014/main" id="{7458FD65-25AD-E352-5BF6-83BA376805E3}"/>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055114" y="306497"/>
            <a:ext cx="8081772" cy="62450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Module">
            <a:extLst>
              <a:ext uri="{FF2B5EF4-FFF2-40B4-BE49-F238E27FC236}">
                <a16:creationId xmlns:a16="http://schemas.microsoft.com/office/drawing/2014/main" id="{440380CD-D557-8A68-2924-E8F0E5DCC01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106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DCF1-5FC5-33EC-E394-C4EFB0B7BDF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A-R-E Components featuring Behavior-Specific Praise</a:t>
            </a:r>
          </a:p>
        </p:txBody>
      </p:sp>
      <p:pic>
        <p:nvPicPr>
          <p:cNvPr id="8194" name="Picture" descr="Infographic of A-R-E Components featuring behavior specific praise that includes A for antecedent adjustments (make small changes in environment to prompt the new, more desirable replacement behavior to occur), R for reinforcement adjustments (provide more and specific reinforcement for the new behavior), and E for extinction of target behavior (give student a brief reminder about what he or she is supposed to be doing without engaging in argument).">
            <a:extLst>
              <a:ext uri="{FF2B5EF4-FFF2-40B4-BE49-F238E27FC236}">
                <a16:creationId xmlns:a16="http://schemas.microsoft.com/office/drawing/2014/main" id="{1098A054-A8CE-137B-2DC2-DE13D1FADDC7}"/>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361271" y="1118411"/>
            <a:ext cx="9469458" cy="5326571"/>
          </a:xfrm>
          <a:prstGeom prst="rect">
            <a:avLst/>
          </a:prstGeom>
          <a:noFill/>
          <a:extLst>
            <a:ext uri="{909E8E84-426E-40DD-AFC4-6F175D3DCCD1}">
              <a14:hiddenFill xmlns:a14="http://schemas.microsoft.com/office/drawing/2010/main">
                <a:solidFill>
                  <a:srgbClr val="FFFFFF"/>
                </a:solidFill>
              </a14:hiddenFill>
            </a:ext>
          </a:extLst>
        </p:spPr>
      </p:pic>
      <p:pic>
        <p:nvPicPr>
          <p:cNvPr id="6" name="Module">
            <a:extLst>
              <a:ext uri="{FF2B5EF4-FFF2-40B4-BE49-F238E27FC236}">
                <a16:creationId xmlns:a16="http://schemas.microsoft.com/office/drawing/2014/main" id="{154BE927-2660-620D-D306-7F18E5C49449}"/>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103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A612-6BA6-F945-9C7B-459B636CA7F4}"/>
              </a:ext>
            </a:extLst>
          </p:cNvPr>
          <p:cNvSpPr>
            <a:spLocks noGrp="1"/>
          </p:cNvSpPr>
          <p:nvPr>
            <p:ph type="title"/>
          </p:nvPr>
        </p:nvSpPr>
        <p:spPr/>
        <p:txBody>
          <a:bodyPr>
            <a:normAutofit/>
          </a:bodyPr>
          <a:lstStyle/>
          <a:p>
            <a:r>
              <a:rPr lang="en-US"/>
              <a:t>7 Steps to Implement Behavior-Specific Praise</a:t>
            </a:r>
            <a:endParaRPr lang="en-US">
              <a:solidFill>
                <a:schemeClr val="tx2"/>
              </a:solidFill>
            </a:endParaRPr>
          </a:p>
        </p:txBody>
      </p:sp>
      <p:graphicFrame>
        <p:nvGraphicFramePr>
          <p:cNvPr id="6" name="Content" descr="7 steps to Implement Behavior-Specific Praise. Step 1: Evaluate current rates of general and behavior specific praise. Step 2: Identify behaviors to reinforce. Step 3: Practice delivery of behavior specific praise. Step 4: Observe student behavior. Step 5: Provide behavior specific praise. Step 6: Monitor the behavior specific praise delivery. Step 7: Seek student input. ">
            <a:extLst>
              <a:ext uri="{FF2B5EF4-FFF2-40B4-BE49-F238E27FC236}">
                <a16:creationId xmlns:a16="http://schemas.microsoft.com/office/drawing/2014/main" id="{426002F3-E3AE-5643-9F11-B82DC5A957CD}"/>
              </a:ext>
            </a:extLst>
          </p:cNvPr>
          <p:cNvGraphicFramePr>
            <a:graphicFrameLocks noGrp="1"/>
          </p:cNvGraphicFramePr>
          <p:nvPr>
            <p:ph idx="1"/>
            <p:extLst>
              <p:ext uri="{D42A27DB-BD31-4B8C-83A1-F6EECF244321}">
                <p14:modId xmlns:p14="http://schemas.microsoft.com/office/powerpoint/2010/main" val="3464666777"/>
              </p:ext>
            </p:extLst>
          </p:nvPr>
        </p:nvGraphicFramePr>
        <p:xfrm>
          <a:off x="838199" y="1825625"/>
          <a:ext cx="7627071" cy="4778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Form" descr="Behavior-Specific Praise Implementation Checklist.">
            <a:extLst>
              <a:ext uri="{FF2B5EF4-FFF2-40B4-BE49-F238E27FC236}">
                <a16:creationId xmlns:a16="http://schemas.microsoft.com/office/drawing/2014/main" id="{B4630B85-4F10-E183-4F0C-21D573063AE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08828" y="1943772"/>
            <a:ext cx="3094030" cy="3998888"/>
          </a:xfrm>
          <a:prstGeom prst="rect">
            <a:avLst/>
          </a:prstGeom>
        </p:spPr>
      </p:pic>
      <p:pic>
        <p:nvPicPr>
          <p:cNvPr id="34" name="Picture 1">
            <a:extLst>
              <a:ext uri="{FF2B5EF4-FFF2-40B4-BE49-F238E27FC236}">
                <a16:creationId xmlns:a16="http://schemas.microsoft.com/office/drawing/2014/main" id="{66C9EEB0-99C8-9648-AFE9-863AA00ABB1D}"/>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283451" y="1820224"/>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5" name="Picture 2">
            <a:extLst>
              <a:ext uri="{FF2B5EF4-FFF2-40B4-BE49-F238E27FC236}">
                <a16:creationId xmlns:a16="http://schemas.microsoft.com/office/drawing/2014/main" id="{FD38B781-8A07-5449-80AC-49F86AEF473B}"/>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283450" y="2503418"/>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6" name="Picture 3">
            <a:extLst>
              <a:ext uri="{FF2B5EF4-FFF2-40B4-BE49-F238E27FC236}">
                <a16:creationId xmlns:a16="http://schemas.microsoft.com/office/drawing/2014/main" id="{C6144327-C899-2C48-B5C6-8D3BF4E1A063}"/>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283451" y="3194369"/>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7" name="Picture 4">
            <a:extLst>
              <a:ext uri="{FF2B5EF4-FFF2-40B4-BE49-F238E27FC236}">
                <a16:creationId xmlns:a16="http://schemas.microsoft.com/office/drawing/2014/main" id="{EBD55DA5-B4E6-2949-B0CD-B8E00216ECF6}"/>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268630" y="3885320"/>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8" name="Picture 5">
            <a:extLst>
              <a:ext uri="{FF2B5EF4-FFF2-40B4-BE49-F238E27FC236}">
                <a16:creationId xmlns:a16="http://schemas.microsoft.com/office/drawing/2014/main" id="{4CACC4AF-78A3-C14A-900B-C2431757F71D}"/>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256030" y="4601773"/>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9" name="Picture 6">
            <a:extLst>
              <a:ext uri="{FF2B5EF4-FFF2-40B4-BE49-F238E27FC236}">
                <a16:creationId xmlns:a16="http://schemas.microsoft.com/office/drawing/2014/main" id="{BE974FFA-470C-1141-84C6-D85F8E4B5CD2}"/>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268630" y="5267222"/>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42772CB7-6CF4-4E64-8582-36F9EDB88290}"/>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9142" y="5942660"/>
            <a:ext cx="661340" cy="661340"/>
          </a:xfrm>
          <a:prstGeom prst="rect">
            <a:avLst/>
          </a:prstGeom>
        </p:spPr>
      </p:pic>
      <p:pic>
        <p:nvPicPr>
          <p:cNvPr id="4" name="Module">
            <a:extLst>
              <a:ext uri="{FF2B5EF4-FFF2-40B4-BE49-F238E27FC236}">
                <a16:creationId xmlns:a16="http://schemas.microsoft.com/office/drawing/2014/main" id="{4EE9BE14-B3F4-E8DA-E0CE-C5E049696B30}"/>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1265328" y="0"/>
            <a:ext cx="926672" cy="1444877"/>
          </a:xfrm>
          <a:prstGeom prst="rect">
            <a:avLst/>
          </a:prstGeom>
        </p:spPr>
      </p:pic>
    </p:spTree>
    <p:extLst>
      <p:ext uri="{BB962C8B-B14F-4D97-AF65-F5344CB8AC3E}">
        <p14:creationId xmlns:p14="http://schemas.microsoft.com/office/powerpoint/2010/main" val="3542282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FE4FF5E-077A-1499-C0AB-9E44CDF2377B}"/>
              </a:ext>
            </a:extLst>
          </p:cNvPr>
          <p:cNvSpPr>
            <a:spLocks noGrp="1"/>
          </p:cNvSpPr>
          <p:nvPr>
            <p:ph type="title"/>
          </p:nvPr>
        </p:nvSpPr>
        <p:spPr/>
        <p:txBody>
          <a:bodyPr/>
          <a:lstStyle/>
          <a:p>
            <a:r>
              <a:rPr lang="en-US"/>
              <a:t>Step 1: Evaluate current rates of general and behavior-specific praise (BSP)</a:t>
            </a:r>
          </a:p>
        </p:txBody>
      </p:sp>
      <p:sp>
        <p:nvSpPr>
          <p:cNvPr id="3" name="Content">
            <a:extLst>
              <a:ext uri="{FF2B5EF4-FFF2-40B4-BE49-F238E27FC236}">
                <a16:creationId xmlns:a16="http://schemas.microsoft.com/office/drawing/2014/main" id="{8D02E74F-B446-20EE-0B3E-D04037611D27}"/>
              </a:ext>
            </a:extLst>
          </p:cNvPr>
          <p:cNvSpPr>
            <a:spLocks noGrp="1"/>
          </p:cNvSpPr>
          <p:nvPr>
            <p:ph idx="1"/>
          </p:nvPr>
        </p:nvSpPr>
        <p:spPr/>
        <p:txBody>
          <a:bodyPr/>
          <a:lstStyle/>
          <a:p>
            <a:r>
              <a:rPr lang="en-US" b="0" i="0">
                <a:effectLst/>
                <a:latin typeface="Helvetica Neue"/>
              </a:rPr>
              <a:t>Evaluate your current rate of general and behavior-specific praise statements</a:t>
            </a:r>
          </a:p>
          <a:p>
            <a:r>
              <a:rPr lang="en-US">
                <a:latin typeface="Helvetica Neue"/>
              </a:rPr>
              <a:t>You can accomplish this in a few ways:</a:t>
            </a:r>
          </a:p>
          <a:p>
            <a:pPr marL="914400" lvl="1" indent="-457200">
              <a:buFont typeface="+mj-lt"/>
              <a:buAutoNum type="arabicPeriod"/>
            </a:pPr>
            <a:r>
              <a:rPr lang="en-US"/>
              <a:t>Have someone else observe you in action</a:t>
            </a:r>
          </a:p>
          <a:p>
            <a:pPr marL="914400" lvl="1" indent="-457200">
              <a:buFont typeface="+mj-lt"/>
              <a:buAutoNum type="arabicPeriod"/>
            </a:pPr>
            <a:r>
              <a:rPr lang="en-US"/>
              <a:t>Audio or video record yourself over a set period</a:t>
            </a:r>
          </a:p>
          <a:p>
            <a:pPr marL="914400" lvl="1" indent="-457200">
              <a:buFont typeface="+mj-lt"/>
              <a:buAutoNum type="arabicPeriod"/>
            </a:pPr>
            <a:r>
              <a:rPr lang="en-US"/>
              <a:t>Track your use of praise statements in real time</a:t>
            </a:r>
          </a:p>
        </p:txBody>
      </p:sp>
      <p:pic>
        <p:nvPicPr>
          <p:cNvPr id="4" name="Module">
            <a:extLst>
              <a:ext uri="{FF2B5EF4-FFF2-40B4-BE49-F238E27FC236}">
                <a16:creationId xmlns:a16="http://schemas.microsoft.com/office/drawing/2014/main" id="{30BB7C56-020D-804F-1C16-60347BC2143A}"/>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006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5E3530A-475A-2147-56AD-3FEF9B69A596}"/>
              </a:ext>
            </a:extLst>
          </p:cNvPr>
          <p:cNvSpPr>
            <a:spLocks noGrp="1"/>
          </p:cNvSpPr>
          <p:nvPr>
            <p:ph type="title"/>
          </p:nvPr>
        </p:nvSpPr>
        <p:spPr/>
        <p:txBody>
          <a:bodyPr/>
          <a:lstStyle/>
          <a:p>
            <a:r>
              <a:rPr lang="en-US"/>
              <a:t>Step 2: Identify behaviors to reinforce</a:t>
            </a:r>
          </a:p>
        </p:txBody>
      </p:sp>
      <p:pic>
        <p:nvPicPr>
          <p:cNvPr id="4" name="Content" descr="Example of an elementary expectation matrix. ">
            <a:extLst>
              <a:ext uri="{FF2B5EF4-FFF2-40B4-BE49-F238E27FC236}">
                <a16:creationId xmlns:a16="http://schemas.microsoft.com/office/drawing/2014/main" id="{8F2D0D5D-5FC7-B58B-FB0B-B250D2C66BB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94099" y="1825625"/>
            <a:ext cx="5803801" cy="4351338"/>
          </a:xfrm>
          <a:prstGeom prst="rect">
            <a:avLst/>
          </a:prstGeom>
        </p:spPr>
      </p:pic>
      <p:pic>
        <p:nvPicPr>
          <p:cNvPr id="5" name="Module">
            <a:extLst>
              <a:ext uri="{FF2B5EF4-FFF2-40B4-BE49-F238E27FC236}">
                <a16:creationId xmlns:a16="http://schemas.microsoft.com/office/drawing/2014/main" id="{C9EA7AD6-0CD0-6223-14AB-6D7B57471ED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27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8F7B011-7D9F-BA42-E425-E1AC52680F42}"/>
              </a:ext>
            </a:extLst>
          </p:cNvPr>
          <p:cNvSpPr>
            <a:spLocks noGrp="1"/>
          </p:cNvSpPr>
          <p:nvPr>
            <p:ph type="title"/>
          </p:nvPr>
        </p:nvSpPr>
        <p:spPr/>
        <p:txBody>
          <a:bodyPr/>
          <a:lstStyle/>
          <a:p>
            <a:r>
              <a:rPr lang="en-US"/>
              <a:t>Step 3: Practice delivery of BSP</a:t>
            </a:r>
          </a:p>
        </p:txBody>
      </p:sp>
      <p:sp>
        <p:nvSpPr>
          <p:cNvPr id="3" name="Content">
            <a:extLst>
              <a:ext uri="{FF2B5EF4-FFF2-40B4-BE49-F238E27FC236}">
                <a16:creationId xmlns:a16="http://schemas.microsoft.com/office/drawing/2014/main" id="{1D5ED1D8-DCAE-A209-BE88-4EFD65647442}"/>
              </a:ext>
            </a:extLst>
          </p:cNvPr>
          <p:cNvSpPr>
            <a:spLocks noGrp="1"/>
          </p:cNvSpPr>
          <p:nvPr>
            <p:ph idx="1"/>
          </p:nvPr>
        </p:nvSpPr>
        <p:spPr>
          <a:xfrm>
            <a:off x="838200" y="1825625"/>
            <a:ext cx="7171944" cy="4351338"/>
          </a:xfrm>
        </p:spPr>
        <p:txBody>
          <a:bodyPr/>
          <a:lstStyle/>
          <a:p>
            <a:r>
              <a:rPr lang="en-US"/>
              <a:t>General guidelines:</a:t>
            </a:r>
          </a:p>
          <a:p>
            <a:pPr lvl="1"/>
            <a:r>
              <a:rPr lang="en-US"/>
              <a:t>Praise effort, not ability</a:t>
            </a:r>
          </a:p>
          <a:p>
            <a:pPr lvl="1"/>
            <a:r>
              <a:rPr lang="en-US"/>
              <a:t>Praise specific examples of effort, not broad generalizations</a:t>
            </a:r>
          </a:p>
          <a:p>
            <a:pPr lvl="1"/>
            <a:r>
              <a:rPr lang="en-US"/>
              <a:t>Praise in a variety of contexts with various methods:</a:t>
            </a:r>
          </a:p>
          <a:p>
            <a:pPr lvl="2"/>
            <a:r>
              <a:rPr lang="en-US"/>
              <a:t>In front of class</a:t>
            </a:r>
          </a:p>
          <a:p>
            <a:pPr lvl="2"/>
            <a:r>
              <a:rPr lang="en-US"/>
              <a:t>In private</a:t>
            </a:r>
          </a:p>
          <a:p>
            <a:pPr lvl="2"/>
            <a:r>
              <a:rPr lang="en-US"/>
              <a:t>Written feedback</a:t>
            </a:r>
          </a:p>
        </p:txBody>
      </p:sp>
      <p:pic>
        <p:nvPicPr>
          <p:cNvPr id="6" name="Picture" descr="Behavior-Specific Praise example statements.">
            <a:extLst>
              <a:ext uri="{FF2B5EF4-FFF2-40B4-BE49-F238E27FC236}">
                <a16:creationId xmlns:a16="http://schemas.microsoft.com/office/drawing/2014/main" id="{025A35CB-A19E-074B-FC31-18189DAF13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0727" y="1690688"/>
            <a:ext cx="3156565" cy="4076283"/>
          </a:xfrm>
          <a:prstGeom prst="rect">
            <a:avLst/>
          </a:prstGeom>
        </p:spPr>
      </p:pic>
      <p:pic>
        <p:nvPicPr>
          <p:cNvPr id="4" name="Module">
            <a:extLst>
              <a:ext uri="{FF2B5EF4-FFF2-40B4-BE49-F238E27FC236}">
                <a16:creationId xmlns:a16="http://schemas.microsoft.com/office/drawing/2014/main" id="{19CED8A9-9136-CEBB-0570-6386BDEED15A}"/>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58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B772-C697-A99D-29EA-CC3AD1073A7D}"/>
              </a:ext>
            </a:extLst>
          </p:cNvPr>
          <p:cNvSpPr>
            <a:spLocks noGrp="1"/>
          </p:cNvSpPr>
          <p:nvPr>
            <p:ph type="title"/>
          </p:nvPr>
        </p:nvSpPr>
        <p:spPr/>
        <p:txBody>
          <a:bodyPr/>
          <a:lstStyle/>
          <a:p>
            <a:r>
              <a:rPr lang="en-US"/>
              <a:t>Step 4: Observe student behavior</a:t>
            </a:r>
          </a:p>
        </p:txBody>
      </p:sp>
      <p:sp>
        <p:nvSpPr>
          <p:cNvPr id="3" name="Content">
            <a:extLst>
              <a:ext uri="{FF2B5EF4-FFF2-40B4-BE49-F238E27FC236}">
                <a16:creationId xmlns:a16="http://schemas.microsoft.com/office/drawing/2014/main" id="{78289CEC-70D3-D35C-8568-5EC72278DB59}"/>
              </a:ext>
            </a:extLst>
          </p:cNvPr>
          <p:cNvSpPr>
            <a:spLocks noGrp="1"/>
          </p:cNvSpPr>
          <p:nvPr>
            <p:ph idx="1"/>
          </p:nvPr>
        </p:nvSpPr>
        <p:spPr/>
        <p:txBody>
          <a:bodyPr/>
          <a:lstStyle/>
          <a:p>
            <a:pPr marL="0" indent="0">
              <a:buNone/>
            </a:pPr>
            <a:r>
              <a:rPr lang="en-US"/>
              <a:t>Watch for opportunities to deliver behavior-specific praise</a:t>
            </a:r>
          </a:p>
        </p:txBody>
      </p:sp>
      <p:pic>
        <p:nvPicPr>
          <p:cNvPr id="4" name="Module">
            <a:extLst>
              <a:ext uri="{FF2B5EF4-FFF2-40B4-BE49-F238E27FC236}">
                <a16:creationId xmlns:a16="http://schemas.microsoft.com/office/drawing/2014/main" id="{63241255-E964-A4DD-ADF4-D46AA5D2B2AF}"/>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a:extLst>
              <a:ext uri="{FF2B5EF4-FFF2-40B4-BE49-F238E27FC236}">
                <a16:creationId xmlns:a16="http://schemas.microsoft.com/office/drawing/2014/main" id="{73F5EF32-C3B5-178E-A695-C9D5A15CDE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24606" y="2619018"/>
            <a:ext cx="5542788" cy="3692882"/>
          </a:xfrm>
          <a:prstGeom prst="rect">
            <a:avLst/>
          </a:prstGeom>
        </p:spPr>
      </p:pic>
    </p:spTree>
    <p:extLst>
      <p:ext uri="{BB962C8B-B14F-4D97-AF65-F5344CB8AC3E}">
        <p14:creationId xmlns:p14="http://schemas.microsoft.com/office/powerpoint/2010/main" val="469808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6D86409-7009-DF8D-FCB6-7329AFCC8DB0}"/>
              </a:ext>
            </a:extLst>
          </p:cNvPr>
          <p:cNvSpPr>
            <a:spLocks noGrp="1"/>
          </p:cNvSpPr>
          <p:nvPr>
            <p:ph type="title"/>
          </p:nvPr>
        </p:nvSpPr>
        <p:spPr/>
        <p:txBody>
          <a:bodyPr/>
          <a:lstStyle/>
          <a:p>
            <a:r>
              <a:rPr lang="en-US"/>
              <a:t>Step 5: Provide BSP</a:t>
            </a:r>
          </a:p>
        </p:txBody>
      </p:sp>
      <p:sp>
        <p:nvSpPr>
          <p:cNvPr id="3" name="Content">
            <a:extLst>
              <a:ext uri="{FF2B5EF4-FFF2-40B4-BE49-F238E27FC236}">
                <a16:creationId xmlns:a16="http://schemas.microsoft.com/office/drawing/2014/main" id="{B7E66A02-9C70-FEAD-E7DF-7E7FBEC28D05}"/>
              </a:ext>
            </a:extLst>
          </p:cNvPr>
          <p:cNvSpPr>
            <a:spLocks noGrp="1"/>
          </p:cNvSpPr>
          <p:nvPr>
            <p:ph idx="1"/>
          </p:nvPr>
        </p:nvSpPr>
        <p:spPr>
          <a:xfrm>
            <a:off x="838200" y="1825625"/>
            <a:ext cx="6111240" cy="4351338"/>
          </a:xfrm>
        </p:spPr>
        <p:txBody>
          <a:bodyPr/>
          <a:lstStyle/>
          <a:p>
            <a:pPr marL="0" indent="0">
              <a:buNone/>
            </a:pPr>
            <a:r>
              <a:rPr lang="en-US"/>
              <a:t>It is important that behavior-specific praise is:</a:t>
            </a:r>
          </a:p>
          <a:p>
            <a:pPr lvl="1"/>
            <a:r>
              <a:rPr lang="en-US"/>
              <a:t>Sincere</a:t>
            </a:r>
          </a:p>
          <a:p>
            <a:pPr lvl="1"/>
            <a:r>
              <a:rPr lang="en-US"/>
              <a:t>Contingent on the appropriate behavior</a:t>
            </a:r>
          </a:p>
          <a:p>
            <a:pPr lvl="1"/>
            <a:r>
              <a:rPr lang="en-US"/>
              <a:t>Delivered in a manner that is most appropriate for the student</a:t>
            </a:r>
          </a:p>
        </p:txBody>
      </p:sp>
      <p:pic>
        <p:nvPicPr>
          <p:cNvPr id="4" name="Module">
            <a:extLst>
              <a:ext uri="{FF2B5EF4-FFF2-40B4-BE49-F238E27FC236}">
                <a16:creationId xmlns:a16="http://schemas.microsoft.com/office/drawing/2014/main" id="{4DC99E23-61EF-70B7-B98B-071BDB6A2271}"/>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a:extLst>
              <a:ext uri="{FF2B5EF4-FFF2-40B4-BE49-F238E27FC236}">
                <a16:creationId xmlns:a16="http://schemas.microsoft.com/office/drawing/2014/main" id="{1026C773-2FF4-3A54-72D8-DC1496500BA2}"/>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74992" y="2351178"/>
            <a:ext cx="4178808" cy="278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25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E60F158-2EFE-9438-AEA2-2A471D83823B}"/>
              </a:ext>
            </a:extLst>
          </p:cNvPr>
          <p:cNvSpPr>
            <a:spLocks noGrp="1"/>
          </p:cNvSpPr>
          <p:nvPr>
            <p:ph type="title"/>
          </p:nvPr>
        </p:nvSpPr>
        <p:spPr/>
        <p:txBody>
          <a:bodyPr/>
          <a:lstStyle/>
          <a:p>
            <a:r>
              <a:rPr lang="en-US"/>
              <a:t>Step 6: Monitor BSP delivery</a:t>
            </a:r>
          </a:p>
        </p:txBody>
      </p:sp>
      <p:sp>
        <p:nvSpPr>
          <p:cNvPr id="3" name="Content">
            <a:extLst>
              <a:ext uri="{FF2B5EF4-FFF2-40B4-BE49-F238E27FC236}">
                <a16:creationId xmlns:a16="http://schemas.microsoft.com/office/drawing/2014/main" id="{F2A9902F-3FEE-4B82-5214-80869FB635A2}"/>
              </a:ext>
            </a:extLst>
          </p:cNvPr>
          <p:cNvSpPr>
            <a:spLocks noGrp="1"/>
          </p:cNvSpPr>
          <p:nvPr>
            <p:ph idx="1"/>
          </p:nvPr>
        </p:nvSpPr>
        <p:spPr/>
        <p:txBody>
          <a:bodyPr/>
          <a:lstStyle/>
          <a:p>
            <a:pPr marL="0" indent="0">
              <a:buNone/>
            </a:pPr>
            <a:r>
              <a:rPr lang="en-US"/>
              <a:t>Monitor your use of behavior-specific praise by:</a:t>
            </a:r>
          </a:p>
          <a:p>
            <a:pPr lvl="1"/>
            <a:r>
              <a:rPr lang="en-US"/>
              <a:t>Asking a coach or peer to observe</a:t>
            </a:r>
          </a:p>
          <a:p>
            <a:pPr lvl="1"/>
            <a:r>
              <a:rPr lang="en-US"/>
              <a:t>Recording yourself (audio or video)</a:t>
            </a:r>
          </a:p>
          <a:p>
            <a:pPr lvl="1"/>
            <a:r>
              <a:rPr lang="en-US"/>
              <a:t>Self-monitoring </a:t>
            </a:r>
            <a:r>
              <a:rPr lang="en-US" sz="2000"/>
              <a:t>(e.g., tally mark, moving paperclip from pocket to pocket)</a:t>
            </a:r>
            <a:endParaRPr lang="en-US"/>
          </a:p>
        </p:txBody>
      </p:sp>
      <p:pic>
        <p:nvPicPr>
          <p:cNvPr id="4" name="Module">
            <a:extLst>
              <a:ext uri="{FF2B5EF4-FFF2-40B4-BE49-F238E27FC236}">
                <a16:creationId xmlns:a16="http://schemas.microsoft.com/office/drawing/2014/main" id="{87BE8EC7-BEA7-70BE-9DFF-BAD91087CA8A}"/>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a:extLst>
              <a:ext uri="{FF2B5EF4-FFF2-40B4-BE49-F238E27FC236}">
                <a16:creationId xmlns:a16="http://schemas.microsoft.com/office/drawing/2014/main" id="{A4642762-8E56-C85A-3339-BD88536114F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1709" y="3871774"/>
            <a:ext cx="3928582" cy="2621101"/>
          </a:xfrm>
          <a:prstGeom prst="rect">
            <a:avLst/>
          </a:prstGeom>
        </p:spPr>
      </p:pic>
    </p:spTree>
    <p:extLst>
      <p:ext uri="{BB962C8B-B14F-4D97-AF65-F5344CB8AC3E}">
        <p14:creationId xmlns:p14="http://schemas.microsoft.com/office/powerpoint/2010/main" val="1836711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FB49149-6931-EF7D-ED47-EA8F81BF6B48}"/>
              </a:ext>
            </a:extLst>
          </p:cNvPr>
          <p:cNvSpPr>
            <a:spLocks noGrp="1"/>
          </p:cNvSpPr>
          <p:nvPr>
            <p:ph type="title"/>
          </p:nvPr>
        </p:nvSpPr>
        <p:spPr/>
        <p:txBody>
          <a:bodyPr/>
          <a:lstStyle/>
          <a:p>
            <a:r>
              <a:rPr lang="en-US"/>
              <a:t>Step 7: Seek student input</a:t>
            </a:r>
          </a:p>
        </p:txBody>
      </p:sp>
      <p:pic>
        <p:nvPicPr>
          <p:cNvPr id="5" name="Content" descr="Behavior-Specific Praise Student Social Validity Questionnaire-Pre-intervention.">
            <a:extLst>
              <a:ext uri="{FF2B5EF4-FFF2-40B4-BE49-F238E27FC236}">
                <a16:creationId xmlns:a16="http://schemas.microsoft.com/office/drawing/2014/main" id="{C4E5E948-917F-C393-7673-0BE58776BB5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14509" y="1690688"/>
            <a:ext cx="3762982" cy="4869742"/>
          </a:xfrm>
          <a:prstGeom prst="rect">
            <a:avLst/>
          </a:prstGeom>
          <a:ln>
            <a:solidFill>
              <a:schemeClr val="tx1"/>
            </a:solidFill>
          </a:ln>
        </p:spPr>
      </p:pic>
      <p:pic>
        <p:nvPicPr>
          <p:cNvPr id="4" name="Module">
            <a:extLst>
              <a:ext uri="{FF2B5EF4-FFF2-40B4-BE49-F238E27FC236}">
                <a16:creationId xmlns:a16="http://schemas.microsoft.com/office/drawing/2014/main" id="{152138CD-7674-3C11-A809-D23090B79CF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162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1CED9-4625-53B2-8FD6-616EBD2AD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58B5F-825E-6BB9-E194-A1DDB1F48292}"/>
              </a:ext>
            </a:extLst>
          </p:cNvPr>
          <p:cNvSpPr>
            <a:spLocks noGrp="1"/>
          </p:cNvSpPr>
          <p:nvPr>
            <p:ph type="title"/>
          </p:nvPr>
        </p:nvSpPr>
        <p:spPr/>
        <p:txBody>
          <a:bodyPr/>
          <a:lstStyle/>
          <a:p>
            <a:r>
              <a:rPr lang="en-US"/>
              <a:t>Module Spotlight</a:t>
            </a:r>
          </a:p>
        </p:txBody>
      </p:sp>
      <p:pic>
        <p:nvPicPr>
          <p:cNvPr id="5122" name="Picture 1" descr="BSP activity cards">
            <a:extLst>
              <a:ext uri="{FF2B5EF4-FFF2-40B4-BE49-F238E27FC236}">
                <a16:creationId xmlns:a16="http://schemas.microsoft.com/office/drawing/2014/main" id="{BE7C0EB7-3C89-0007-0567-6E0286B8D1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2003495"/>
            <a:ext cx="2333458" cy="30199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2" descr="Example BSP statements">
            <a:extLst>
              <a:ext uri="{FF2B5EF4-FFF2-40B4-BE49-F238E27FC236}">
                <a16:creationId xmlns:a16="http://schemas.microsoft.com/office/drawing/2014/main" id="{4EA8E04E-46AD-25D0-BD1B-61D9442B75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30975" y="2949836"/>
            <a:ext cx="2333459" cy="30199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3" descr="Infographic: Using behavior-specific praise at home">
            <a:extLst>
              <a:ext uri="{FF2B5EF4-FFF2-40B4-BE49-F238E27FC236}">
                <a16:creationId xmlns:a16="http://schemas.microsoft.com/office/drawing/2014/main" id="{0C09663E-F7C6-7780-12F8-F8D743EEBD8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5826" y="2003498"/>
            <a:ext cx="2032938" cy="2631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ideo: Behavior-Specific Praise: A Step-By-Step Guide for Families.">
            <a:extLst>
              <a:ext uri="{FF2B5EF4-FFF2-40B4-BE49-F238E27FC236}">
                <a16:creationId xmlns:a16="http://schemas.microsoft.com/office/drawing/2014/main" id="{C382E6E1-95E0-A06A-964C-0D97BCD5CA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4790" y="3994630"/>
            <a:ext cx="2641601" cy="1536931"/>
          </a:xfrm>
          <a:prstGeom prst="rect">
            <a:avLst/>
          </a:prstGeom>
        </p:spPr>
      </p:pic>
      <p:pic>
        <p:nvPicPr>
          <p:cNvPr id="9" name="Picture 5" descr="BSP treatment integrity checklist">
            <a:extLst>
              <a:ext uri="{FF2B5EF4-FFF2-40B4-BE49-F238E27FC236}">
                <a16:creationId xmlns:a16="http://schemas.microsoft.com/office/drawing/2014/main" id="{ADCA06DF-4697-1D9A-2E5F-530C7196B2B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026095" y="2050850"/>
            <a:ext cx="1805961" cy="23372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BSP adult social validity">
            <a:extLst>
              <a:ext uri="{FF2B5EF4-FFF2-40B4-BE49-F238E27FC236}">
                <a16:creationId xmlns:a16="http://schemas.microsoft.com/office/drawing/2014/main" id="{415F8849-92C5-CE30-3A1C-50865E7FBB9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006245" y="2050850"/>
            <a:ext cx="1805962" cy="23372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7" descr="Behavior-Specific Praise graph.">
            <a:extLst>
              <a:ext uri="{FF2B5EF4-FFF2-40B4-BE49-F238E27FC236}">
                <a16:creationId xmlns:a16="http://schemas.microsoft.com/office/drawing/2014/main" id="{C94335C7-70D9-BAFE-AABB-B8C0D888866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557117" y="3826719"/>
            <a:ext cx="2898256" cy="15668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Module">
            <a:extLst>
              <a:ext uri="{FF2B5EF4-FFF2-40B4-BE49-F238E27FC236}">
                <a16:creationId xmlns:a16="http://schemas.microsoft.com/office/drawing/2014/main" id="{9A906AB0-6CD9-1A63-3D53-7E5F8C9BABE5}"/>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9413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23468-D62B-20B9-DF95-494851F7DE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B2745-9D3F-DCA1-6ECE-744D72402FE8}"/>
              </a:ext>
            </a:extLst>
          </p:cNvPr>
          <p:cNvSpPr>
            <a:spLocks noGrp="1"/>
          </p:cNvSpPr>
          <p:nvPr>
            <p:ph type="title"/>
          </p:nvPr>
        </p:nvSpPr>
        <p:spPr/>
        <p:txBody>
          <a:bodyPr/>
          <a:lstStyle/>
          <a:p>
            <a:r>
              <a:rPr lang="en-US"/>
              <a:t>Behavior-Specific Praise Work Time</a:t>
            </a:r>
          </a:p>
        </p:txBody>
      </p:sp>
      <p:sp>
        <p:nvSpPr>
          <p:cNvPr id="3" name="Rectangle 1">
            <a:extLst>
              <a:ext uri="{FF2B5EF4-FFF2-40B4-BE49-F238E27FC236}">
                <a16:creationId xmlns:a16="http://schemas.microsoft.com/office/drawing/2014/main" id="{BACCBACA-B0E6-5AEC-A64D-93832C50702D}"/>
              </a:ext>
            </a:extLst>
          </p:cNvPr>
          <p:cNvSpPr/>
          <p:nvPr/>
        </p:nvSpPr>
        <p:spPr>
          <a:xfrm>
            <a:off x="838200" y="1642222"/>
            <a:ext cx="10515600" cy="332803"/>
          </a:xfrm>
          <a:prstGeom prst="rect">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lgn="ctr">
              <a:defRPr/>
            </a:pPr>
            <a:r>
              <a:rPr lang="en-US" b="1">
                <a:solidFill>
                  <a:schemeClr val="bg1"/>
                </a:solidFill>
              </a:rPr>
              <a:t>Using Behavior-Specific Praise as….</a:t>
            </a:r>
          </a:p>
        </p:txBody>
      </p:sp>
      <p:graphicFrame>
        <p:nvGraphicFramePr>
          <p:cNvPr id="4" name="Table" descr="Infographic of behavior-specific praise work time preview. Options are module exploration, component of Tier 1 instruction, stand-alone Tier 2 intervention and a trainer/coach. ">
            <a:extLst>
              <a:ext uri="{FF2B5EF4-FFF2-40B4-BE49-F238E27FC236}">
                <a16:creationId xmlns:a16="http://schemas.microsoft.com/office/drawing/2014/main" id="{213B051B-3666-E6A9-711A-BAB22C483AE5}"/>
              </a:ext>
            </a:extLst>
          </p:cNvPr>
          <p:cNvGraphicFramePr>
            <a:graphicFrameLocks noGrp="1"/>
          </p:cNvGraphicFramePr>
          <p:nvPr/>
        </p:nvGraphicFramePr>
        <p:xfrm>
          <a:off x="838200" y="1999621"/>
          <a:ext cx="10515600" cy="286513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753282578"/>
                    </a:ext>
                  </a:extLst>
                </a:gridCol>
                <a:gridCol w="2628900">
                  <a:extLst>
                    <a:ext uri="{9D8B030D-6E8A-4147-A177-3AD203B41FA5}">
                      <a16:colId xmlns:a16="http://schemas.microsoft.com/office/drawing/2014/main" val="3891728414"/>
                    </a:ext>
                  </a:extLst>
                </a:gridCol>
                <a:gridCol w="2628900">
                  <a:extLst>
                    <a:ext uri="{9D8B030D-6E8A-4147-A177-3AD203B41FA5}">
                      <a16:colId xmlns:a16="http://schemas.microsoft.com/office/drawing/2014/main" val="1943457108"/>
                    </a:ext>
                  </a:extLst>
                </a:gridCol>
                <a:gridCol w="2628900">
                  <a:extLst>
                    <a:ext uri="{9D8B030D-6E8A-4147-A177-3AD203B41FA5}">
                      <a16:colId xmlns:a16="http://schemas.microsoft.com/office/drawing/2014/main" val="1807791318"/>
                    </a:ext>
                  </a:extLst>
                </a:gridCol>
              </a:tblGrid>
              <a:tr h="2865134">
                <a:tc>
                  <a:txBody>
                    <a:bodyPr/>
                    <a:lstStyle/>
                    <a:p>
                      <a:pPr algn="ctr"/>
                      <a:r>
                        <a:rPr lang="en-US" sz="18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Component of Tier 1 Instruction</a:t>
                      </a:r>
                      <a:endParaRPr lang="en-US" sz="1000" b="1">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Stand-Alone Tier 2 Intervention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10" name="Picture 1">
            <a:extLst>
              <a:ext uri="{FF2B5EF4-FFF2-40B4-BE49-F238E27FC236}">
                <a16:creationId xmlns:a16="http://schemas.microsoft.com/office/drawing/2014/main" id="{C5FB1901-AB94-F060-2234-2E1C3063D498}"/>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489787" y="2611048"/>
            <a:ext cx="1376668" cy="21495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61225518-E952-1AA5-FF00-B3766EEFAF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54315" y="2979580"/>
            <a:ext cx="2432515" cy="1646063"/>
          </a:xfrm>
          <a:prstGeom prst="rect">
            <a:avLst/>
          </a:prstGeom>
        </p:spPr>
      </p:pic>
      <p:pic>
        <p:nvPicPr>
          <p:cNvPr id="13" name="Picture 3">
            <a:extLst>
              <a:ext uri="{FF2B5EF4-FFF2-40B4-BE49-F238E27FC236}">
                <a16:creationId xmlns:a16="http://schemas.microsoft.com/office/drawing/2014/main" id="{01C5DF07-4810-E64A-83B0-78FEC990B2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28473" y="2967785"/>
            <a:ext cx="2377646" cy="1646063"/>
          </a:xfrm>
          <a:prstGeom prst="rect">
            <a:avLst/>
          </a:prstGeom>
        </p:spPr>
      </p:pic>
      <p:pic>
        <p:nvPicPr>
          <p:cNvPr id="9" name="Picture 4">
            <a:extLst>
              <a:ext uri="{FF2B5EF4-FFF2-40B4-BE49-F238E27FC236}">
                <a16:creationId xmlns:a16="http://schemas.microsoft.com/office/drawing/2014/main" id="{947DF07A-70FF-1FDE-0AAC-0F14BD2914B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82572" y="2917416"/>
            <a:ext cx="1536797" cy="1536797"/>
          </a:xfrm>
          <a:prstGeom prst="rect">
            <a:avLst/>
          </a:prstGeom>
        </p:spPr>
      </p:pic>
      <p:pic>
        <p:nvPicPr>
          <p:cNvPr id="6" name="15:00">
            <a:extLst>
              <a:ext uri="{FF2B5EF4-FFF2-40B4-BE49-F238E27FC236}">
                <a16:creationId xmlns:a16="http://schemas.microsoft.com/office/drawing/2014/main" id="{B96A4EDD-F379-69C7-FA51-4A5A30B018BB}"/>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739018" y="4997099"/>
            <a:ext cx="4714022" cy="1671638"/>
          </a:xfrm>
          <a:prstGeom prst="rect">
            <a:avLst/>
          </a:prstGeom>
          <a:noFill/>
        </p:spPr>
      </p:pic>
      <p:pic>
        <p:nvPicPr>
          <p:cNvPr id="7" name="14:00">
            <a:extLst>
              <a:ext uri="{FF2B5EF4-FFF2-40B4-BE49-F238E27FC236}">
                <a16:creationId xmlns:a16="http://schemas.microsoft.com/office/drawing/2014/main" id="{50A297BC-E7DA-AABE-268D-D38155D121A8}"/>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738710" y="4997099"/>
            <a:ext cx="4714022" cy="1671638"/>
          </a:xfrm>
          <a:prstGeom prst="rect">
            <a:avLst/>
          </a:prstGeom>
          <a:noFill/>
        </p:spPr>
      </p:pic>
      <p:pic>
        <p:nvPicPr>
          <p:cNvPr id="8" name="13:00">
            <a:extLst>
              <a:ext uri="{FF2B5EF4-FFF2-40B4-BE49-F238E27FC236}">
                <a16:creationId xmlns:a16="http://schemas.microsoft.com/office/drawing/2014/main" id="{34C81EF1-4FC1-E944-5432-57E727C2E287}"/>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739034" y="4997099"/>
            <a:ext cx="4714022" cy="1671638"/>
          </a:xfrm>
          <a:prstGeom prst="rect">
            <a:avLst/>
          </a:prstGeom>
          <a:noFill/>
        </p:spPr>
      </p:pic>
      <p:pic>
        <p:nvPicPr>
          <p:cNvPr id="11" name="12:00">
            <a:extLst>
              <a:ext uri="{FF2B5EF4-FFF2-40B4-BE49-F238E27FC236}">
                <a16:creationId xmlns:a16="http://schemas.microsoft.com/office/drawing/2014/main" id="{6A187542-6ABD-7BD2-EF45-13439E661C9B}"/>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738766" y="4997099"/>
            <a:ext cx="4714022" cy="1671638"/>
          </a:xfrm>
          <a:prstGeom prst="rect">
            <a:avLst/>
          </a:prstGeom>
          <a:noFill/>
        </p:spPr>
      </p:pic>
      <p:pic>
        <p:nvPicPr>
          <p:cNvPr id="14" name="11:00">
            <a:extLst>
              <a:ext uri="{FF2B5EF4-FFF2-40B4-BE49-F238E27FC236}">
                <a16:creationId xmlns:a16="http://schemas.microsoft.com/office/drawing/2014/main" id="{A94F9842-87DB-96F7-DB54-FE7FCACA5FE8}"/>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738766" y="4997099"/>
            <a:ext cx="4714022" cy="1671638"/>
          </a:xfrm>
          <a:prstGeom prst="rect">
            <a:avLst/>
          </a:prstGeom>
          <a:noFill/>
        </p:spPr>
      </p:pic>
      <p:pic>
        <p:nvPicPr>
          <p:cNvPr id="15" name="10:00">
            <a:extLst>
              <a:ext uri="{FF2B5EF4-FFF2-40B4-BE49-F238E27FC236}">
                <a16:creationId xmlns:a16="http://schemas.microsoft.com/office/drawing/2014/main" id="{1E9B573F-EE05-95C1-3CB7-3C0BA86AED8E}"/>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738822" y="4997099"/>
            <a:ext cx="4714022" cy="1671638"/>
          </a:xfrm>
          <a:prstGeom prst="rect">
            <a:avLst/>
          </a:prstGeom>
          <a:noFill/>
        </p:spPr>
      </p:pic>
      <p:pic>
        <p:nvPicPr>
          <p:cNvPr id="16" name="09:00">
            <a:extLst>
              <a:ext uri="{FF2B5EF4-FFF2-40B4-BE49-F238E27FC236}">
                <a16:creationId xmlns:a16="http://schemas.microsoft.com/office/drawing/2014/main" id="{131461C5-0DAE-459A-0E34-8B48297BFDF3}"/>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738878" y="4997099"/>
            <a:ext cx="4714022" cy="1671638"/>
          </a:xfrm>
          <a:prstGeom prst="rect">
            <a:avLst/>
          </a:prstGeom>
          <a:noFill/>
        </p:spPr>
      </p:pic>
      <p:pic>
        <p:nvPicPr>
          <p:cNvPr id="17" name="08:00">
            <a:extLst>
              <a:ext uri="{FF2B5EF4-FFF2-40B4-BE49-F238E27FC236}">
                <a16:creationId xmlns:a16="http://schemas.microsoft.com/office/drawing/2014/main" id="{1B77E692-85CA-7E6A-B630-086EA3FD7C3F}"/>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739042" y="4997099"/>
            <a:ext cx="4714022" cy="1671638"/>
          </a:xfrm>
          <a:prstGeom prst="rect">
            <a:avLst/>
          </a:prstGeom>
          <a:noFill/>
        </p:spPr>
      </p:pic>
      <p:pic>
        <p:nvPicPr>
          <p:cNvPr id="18" name="07:00">
            <a:extLst>
              <a:ext uri="{FF2B5EF4-FFF2-40B4-BE49-F238E27FC236}">
                <a16:creationId xmlns:a16="http://schemas.microsoft.com/office/drawing/2014/main" id="{368FEBC4-CD2A-0C48-9317-FFAFD2883D37}"/>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739044" y="4997099"/>
            <a:ext cx="4714022" cy="1671638"/>
          </a:xfrm>
          <a:prstGeom prst="rect">
            <a:avLst/>
          </a:prstGeom>
          <a:noFill/>
        </p:spPr>
      </p:pic>
      <p:pic>
        <p:nvPicPr>
          <p:cNvPr id="19" name="06:00">
            <a:extLst>
              <a:ext uri="{FF2B5EF4-FFF2-40B4-BE49-F238E27FC236}">
                <a16:creationId xmlns:a16="http://schemas.microsoft.com/office/drawing/2014/main" id="{69627573-23CF-1128-7596-8A7F74F6F4F1}"/>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739044" y="4997099"/>
            <a:ext cx="4714022" cy="1671638"/>
          </a:xfrm>
          <a:prstGeom prst="rect">
            <a:avLst/>
          </a:prstGeom>
          <a:noFill/>
        </p:spPr>
      </p:pic>
      <p:pic>
        <p:nvPicPr>
          <p:cNvPr id="20" name="05:00">
            <a:extLst>
              <a:ext uri="{FF2B5EF4-FFF2-40B4-BE49-F238E27FC236}">
                <a16:creationId xmlns:a16="http://schemas.microsoft.com/office/drawing/2014/main" id="{FDAA301E-0115-A31E-8BE8-2ABEE2D92CF4}"/>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739044" y="4997099"/>
            <a:ext cx="4714022" cy="1671638"/>
          </a:xfrm>
          <a:prstGeom prst="rect">
            <a:avLst/>
          </a:prstGeom>
          <a:noFill/>
        </p:spPr>
      </p:pic>
      <p:pic>
        <p:nvPicPr>
          <p:cNvPr id="21" name="04:00">
            <a:extLst>
              <a:ext uri="{FF2B5EF4-FFF2-40B4-BE49-F238E27FC236}">
                <a16:creationId xmlns:a16="http://schemas.microsoft.com/office/drawing/2014/main" id="{FC5C82E3-959A-BC09-956F-A26610496A22}"/>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738878" y="4997099"/>
            <a:ext cx="4714022" cy="1671638"/>
          </a:xfrm>
          <a:prstGeom prst="rect">
            <a:avLst/>
          </a:prstGeom>
          <a:noFill/>
        </p:spPr>
      </p:pic>
      <p:pic>
        <p:nvPicPr>
          <p:cNvPr id="22" name="03:00">
            <a:extLst>
              <a:ext uri="{FF2B5EF4-FFF2-40B4-BE49-F238E27FC236}">
                <a16:creationId xmlns:a16="http://schemas.microsoft.com/office/drawing/2014/main" id="{53D47F3D-439F-F8CB-4FF7-A1A1B65B80CE}"/>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739044" y="4997101"/>
            <a:ext cx="4714022" cy="1671638"/>
          </a:xfrm>
          <a:prstGeom prst="rect">
            <a:avLst/>
          </a:prstGeom>
          <a:noFill/>
        </p:spPr>
      </p:pic>
      <p:pic>
        <p:nvPicPr>
          <p:cNvPr id="23" name="02:00">
            <a:extLst>
              <a:ext uri="{FF2B5EF4-FFF2-40B4-BE49-F238E27FC236}">
                <a16:creationId xmlns:a16="http://schemas.microsoft.com/office/drawing/2014/main" id="{A1163934-CC7F-91E8-C6B2-B18BCDCD8DDC}"/>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739046" y="4997101"/>
            <a:ext cx="4714022" cy="1671638"/>
          </a:xfrm>
          <a:prstGeom prst="rect">
            <a:avLst/>
          </a:prstGeom>
          <a:noFill/>
        </p:spPr>
      </p:pic>
      <p:pic>
        <p:nvPicPr>
          <p:cNvPr id="24" name="01:00">
            <a:extLst>
              <a:ext uri="{FF2B5EF4-FFF2-40B4-BE49-F238E27FC236}">
                <a16:creationId xmlns:a16="http://schemas.microsoft.com/office/drawing/2014/main" id="{D707B350-72EF-B8A8-7D3C-1D79DEAEC61D}"/>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3739046" y="4997103"/>
            <a:ext cx="4714022" cy="1671638"/>
          </a:xfrm>
          <a:prstGeom prst="rect">
            <a:avLst/>
          </a:prstGeom>
          <a:noFill/>
        </p:spPr>
      </p:pic>
      <p:pic>
        <p:nvPicPr>
          <p:cNvPr id="25" name="00:30">
            <a:extLst>
              <a:ext uri="{FF2B5EF4-FFF2-40B4-BE49-F238E27FC236}">
                <a16:creationId xmlns:a16="http://schemas.microsoft.com/office/drawing/2014/main" id="{DAA3B58E-385A-75A8-1FF1-FC49270A566A}"/>
              </a:ext>
              <a:ext uri="{C183D7F6-B498-43B3-948B-1728B52AA6E4}">
                <adec:decorative xmlns:adec="http://schemas.microsoft.com/office/drawing/2017/decorative" val="1"/>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3738934" y="4997099"/>
            <a:ext cx="4714022" cy="1671638"/>
          </a:xfrm>
          <a:prstGeom prst="rect">
            <a:avLst/>
          </a:prstGeom>
          <a:noFill/>
        </p:spPr>
      </p:pic>
      <p:pic>
        <p:nvPicPr>
          <p:cNvPr id="26" name="00:00">
            <a:extLst>
              <a:ext uri="{FF2B5EF4-FFF2-40B4-BE49-F238E27FC236}">
                <a16:creationId xmlns:a16="http://schemas.microsoft.com/office/drawing/2014/main" id="{BE50B525-D480-F815-9BCB-AA5A0E3C90C8}"/>
              </a:ext>
              <a:ext uri="{C183D7F6-B498-43B3-948B-1728B52AA6E4}">
                <adec:decorative xmlns:adec="http://schemas.microsoft.com/office/drawing/2017/decorative" val="1"/>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tretch>
            <a:fillRect/>
          </a:stretch>
        </p:blipFill>
        <p:spPr bwMode="auto">
          <a:xfrm>
            <a:off x="3738990" y="4997099"/>
            <a:ext cx="4714020" cy="1671639"/>
          </a:xfrm>
          <a:prstGeom prst="rect">
            <a:avLst/>
          </a:prstGeom>
          <a:noFill/>
        </p:spPr>
      </p:pic>
    </p:spTree>
    <p:extLst>
      <p:ext uri="{BB962C8B-B14F-4D97-AF65-F5344CB8AC3E}">
        <p14:creationId xmlns:p14="http://schemas.microsoft.com/office/powerpoint/2010/main" val="427031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5"/>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A5E7-586A-396C-6073-4D3128F3B47F}"/>
              </a:ext>
            </a:extLst>
          </p:cNvPr>
          <p:cNvSpPr>
            <a:spLocks noGrp="1"/>
          </p:cNvSpPr>
          <p:nvPr>
            <p:ph type="title"/>
          </p:nvPr>
        </p:nvSpPr>
        <p:spPr/>
        <p:txBody>
          <a:bodyPr/>
          <a:lstStyle/>
          <a:p>
            <a:r>
              <a:rPr lang="en-US"/>
              <a:t>Strategy 2:</a:t>
            </a:r>
            <a:br>
              <a:rPr lang="en-US"/>
            </a:br>
            <a:r>
              <a:rPr lang="en-US"/>
              <a:t>Precorrection</a:t>
            </a:r>
          </a:p>
        </p:txBody>
      </p:sp>
      <p:pic>
        <p:nvPicPr>
          <p:cNvPr id="4" name="Picture 3" descr="Low-Intensity Strategies: Precorrection module cover.">
            <a:extLst>
              <a:ext uri="{FF2B5EF4-FFF2-40B4-BE49-F238E27FC236}">
                <a16:creationId xmlns:a16="http://schemas.microsoft.com/office/drawing/2014/main" id="{39F8F3E2-17A5-E772-89A1-65139F24B8A4}"/>
              </a:ext>
            </a:extLst>
          </p:cNvPr>
          <p:cNvPicPr>
            <a:picLocks noChangeAspect="1" noChangeArrowheads="1"/>
          </p:cNvPicPr>
          <p:nvPr/>
        </p:nvPicPr>
        <p:blipFill>
          <a:blip r:embed="rId2"/>
          <a:srcRect/>
          <a:stretch/>
        </p:blipFill>
        <p:spPr bwMode="auto">
          <a:xfrm>
            <a:off x="8141463" y="1060450"/>
            <a:ext cx="3218687"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65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87F34-2E26-F2F3-159D-DCBA5A103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1802C0-0EA6-F3A2-8C0A-53DD1E491456}"/>
              </a:ext>
            </a:extLst>
          </p:cNvPr>
          <p:cNvSpPr>
            <a:spLocks noGrp="1"/>
          </p:cNvSpPr>
          <p:nvPr>
            <p:ph type="title"/>
          </p:nvPr>
        </p:nvSpPr>
        <p:spPr/>
        <p:txBody>
          <a:bodyPr/>
          <a:lstStyle/>
          <a:p>
            <a:r>
              <a:rPr lang="en-US"/>
              <a:t>Precorrection Work Time Preview</a:t>
            </a:r>
          </a:p>
        </p:txBody>
      </p:sp>
      <p:sp>
        <p:nvSpPr>
          <p:cNvPr id="3" name="Table 1">
            <a:extLst>
              <a:ext uri="{FF2B5EF4-FFF2-40B4-BE49-F238E27FC236}">
                <a16:creationId xmlns:a16="http://schemas.microsoft.com/office/drawing/2014/main" id="{6960C5DC-7085-5E84-2EC6-925E9A38A8F4}"/>
              </a:ext>
            </a:extLst>
          </p:cNvPr>
          <p:cNvSpPr/>
          <p:nvPr/>
        </p:nvSpPr>
        <p:spPr>
          <a:xfrm>
            <a:off x="838200" y="1642222"/>
            <a:ext cx="10515600" cy="332803"/>
          </a:xfrm>
          <a:prstGeom prst="rect">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lgn="ctr">
              <a:defRPr/>
            </a:pPr>
            <a:r>
              <a:rPr lang="en-US" b="1">
                <a:solidFill>
                  <a:schemeClr val="bg1"/>
                </a:solidFill>
              </a:rPr>
              <a:t>Using Precorrection as….</a:t>
            </a:r>
          </a:p>
        </p:txBody>
      </p:sp>
      <p:graphicFrame>
        <p:nvGraphicFramePr>
          <p:cNvPr id="4" name="Table 2">
            <a:extLst>
              <a:ext uri="{FF2B5EF4-FFF2-40B4-BE49-F238E27FC236}">
                <a16:creationId xmlns:a16="http://schemas.microsoft.com/office/drawing/2014/main" id="{3FA4632E-2A99-0CFB-4414-64DE0B3FCA99}"/>
              </a:ext>
            </a:extLst>
          </p:cNvPr>
          <p:cNvGraphicFramePr>
            <a:graphicFrameLocks noGrp="1"/>
          </p:cNvGraphicFramePr>
          <p:nvPr>
            <p:extLst>
              <p:ext uri="{D42A27DB-BD31-4B8C-83A1-F6EECF244321}">
                <p14:modId xmlns:p14="http://schemas.microsoft.com/office/powerpoint/2010/main" val="3649315136"/>
              </p:ext>
            </p:extLst>
          </p:nvPr>
        </p:nvGraphicFramePr>
        <p:xfrm>
          <a:off x="838200" y="1999621"/>
          <a:ext cx="10515600" cy="286513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753282578"/>
                    </a:ext>
                  </a:extLst>
                </a:gridCol>
                <a:gridCol w="2628900">
                  <a:extLst>
                    <a:ext uri="{9D8B030D-6E8A-4147-A177-3AD203B41FA5}">
                      <a16:colId xmlns:a16="http://schemas.microsoft.com/office/drawing/2014/main" val="3891728414"/>
                    </a:ext>
                  </a:extLst>
                </a:gridCol>
                <a:gridCol w="2628900">
                  <a:extLst>
                    <a:ext uri="{9D8B030D-6E8A-4147-A177-3AD203B41FA5}">
                      <a16:colId xmlns:a16="http://schemas.microsoft.com/office/drawing/2014/main" val="1943457108"/>
                    </a:ext>
                  </a:extLst>
                </a:gridCol>
                <a:gridCol w="2628900">
                  <a:extLst>
                    <a:ext uri="{9D8B030D-6E8A-4147-A177-3AD203B41FA5}">
                      <a16:colId xmlns:a16="http://schemas.microsoft.com/office/drawing/2014/main" val="1807791318"/>
                    </a:ext>
                  </a:extLst>
                </a:gridCol>
              </a:tblGrid>
              <a:tr h="2865134">
                <a:tc>
                  <a:txBody>
                    <a:bodyPr/>
                    <a:lstStyle/>
                    <a:p>
                      <a:pPr algn="ctr"/>
                      <a:r>
                        <a:rPr lang="en-US" sz="18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Component of Tier 1 Instruction</a:t>
                      </a:r>
                      <a:endParaRPr lang="en-US" sz="1000" b="1">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Stand-Alone Tier 2 Intervention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sp>
        <p:nvSpPr>
          <p:cNvPr id="11" name="Rectangle">
            <a:extLst>
              <a:ext uri="{FF2B5EF4-FFF2-40B4-BE49-F238E27FC236}">
                <a16:creationId xmlns:a16="http://schemas.microsoft.com/office/drawing/2014/main" id="{467CFD39-D531-31AF-984B-15302F4715DE}"/>
              </a:ext>
            </a:extLst>
          </p:cNvPr>
          <p:cNvSpPr/>
          <p:nvPr/>
        </p:nvSpPr>
        <p:spPr>
          <a:xfrm>
            <a:off x="1383632" y="5061044"/>
            <a:ext cx="9206396" cy="136412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During work time, we invite you to join the breakout room that most closely matches how you plan to apply precorrection in your setting! Our hope is that you can walk out of here tonight ready to implement tomorrow or with a clear action plan of next steps! </a:t>
            </a:r>
          </a:p>
        </p:txBody>
      </p:sp>
      <p:pic>
        <p:nvPicPr>
          <p:cNvPr id="10" name="Picture 1">
            <a:extLst>
              <a:ext uri="{FF2B5EF4-FFF2-40B4-BE49-F238E27FC236}">
                <a16:creationId xmlns:a16="http://schemas.microsoft.com/office/drawing/2014/main" id="{307385CA-A10C-1D72-2B4E-334237B0EDB2}"/>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489787" y="2610292"/>
            <a:ext cx="1376668" cy="21510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F6F68030-69D5-D80C-A5D9-FEE8974476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54315" y="2979580"/>
            <a:ext cx="2432515" cy="1646063"/>
          </a:xfrm>
          <a:prstGeom prst="rect">
            <a:avLst/>
          </a:prstGeom>
        </p:spPr>
      </p:pic>
      <p:pic>
        <p:nvPicPr>
          <p:cNvPr id="13" name="Picture 3">
            <a:extLst>
              <a:ext uri="{FF2B5EF4-FFF2-40B4-BE49-F238E27FC236}">
                <a16:creationId xmlns:a16="http://schemas.microsoft.com/office/drawing/2014/main" id="{7623B140-22E0-0374-B7AE-3496484F93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28473" y="2967785"/>
            <a:ext cx="2377646" cy="1646063"/>
          </a:xfrm>
          <a:prstGeom prst="rect">
            <a:avLst/>
          </a:prstGeom>
        </p:spPr>
      </p:pic>
      <p:pic>
        <p:nvPicPr>
          <p:cNvPr id="9" name="Picture 4">
            <a:extLst>
              <a:ext uri="{FF2B5EF4-FFF2-40B4-BE49-F238E27FC236}">
                <a16:creationId xmlns:a16="http://schemas.microsoft.com/office/drawing/2014/main" id="{EDFE2DA2-E380-E9D6-2494-46229FB4C11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82572" y="2917416"/>
            <a:ext cx="1536797" cy="1536797"/>
          </a:xfrm>
          <a:prstGeom prst="rect">
            <a:avLst/>
          </a:prstGeom>
        </p:spPr>
      </p:pic>
    </p:spTree>
    <p:extLst>
      <p:ext uri="{BB962C8B-B14F-4D97-AF65-F5344CB8AC3E}">
        <p14:creationId xmlns:p14="http://schemas.microsoft.com/office/powerpoint/2010/main" val="3157786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C423903E-E57E-D0A3-3751-FE38EB98DAC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Low-Intensity Strategies: Precorrection 1</a:t>
            </a:r>
          </a:p>
        </p:txBody>
      </p:sp>
      <p:pic>
        <p:nvPicPr>
          <p:cNvPr id="1026" name="Picture 1" descr="Infographic of Low-Intensity Strategies: Precorrection.">
            <a:extLst>
              <a:ext uri="{FF2B5EF4-FFF2-40B4-BE49-F238E27FC236}">
                <a16:creationId xmlns:a16="http://schemas.microsoft.com/office/drawing/2014/main" id="{87718D29-DDF2-311A-233A-67040CCE7DE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3447098" y="0"/>
            <a:ext cx="529780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CDDB11D-1A67-E8A9-5C8F-BBB01EBBEC72}"/>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9363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F983C142-AD69-5072-6490-0C7318D2AA5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Low-Intensity Strategies: Precorrection 2</a:t>
            </a:r>
          </a:p>
        </p:txBody>
      </p:sp>
      <p:pic>
        <p:nvPicPr>
          <p:cNvPr id="1026" name="Picture 2" descr="Close-up of Low-Intensity Strategies: Precorrection with the following information: What is Precorrection? Precorrection is a preventative behavior strategy used to identify predictable context in which problem behavior often occurs. It is the providing of students with prompts, supports, and reinforcement for engaging in appropriate behavior. Why should I use Precorrection? Precorrection is an easy-to-use, antecedent-based strategy.  It can be used: (1) as a Tier 1 strategy during instruction, to facilitate transitions, and even in a range of non-instructional settings: (2) used as a Tier 2 intervention, embedded with other Tier 2 interventions; or (3) added as a component of a Tier 3 intervention for students in need of additional supports.">
            <a:extLst>
              <a:ext uri="{FF2B5EF4-FFF2-40B4-BE49-F238E27FC236}">
                <a16:creationId xmlns:a16="http://schemas.microsoft.com/office/drawing/2014/main" id="{87718D29-DDF2-311A-233A-67040CCE7DE5}"/>
              </a:ext>
            </a:extLst>
          </p:cNvPr>
          <p:cNvPicPr>
            <a:picLocks noChangeAspect="1" noChangeArrowheads="1"/>
          </p:cNvPicPr>
          <p:nvPr/>
        </p:nvPicPr>
        <p:blipFill>
          <a:blip r:embed="rId2"/>
          <a:srcRect/>
          <a:stretch/>
        </p:blipFill>
        <p:spPr bwMode="auto">
          <a:xfrm>
            <a:off x="1181884" y="186431"/>
            <a:ext cx="9634153" cy="124713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5069CF-ECAC-A64E-C623-95FBF9EEE7F3}"/>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2205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8FEF6A7F-9302-54A7-7718-E01BEB72381F}"/>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Precorrection 3</a:t>
            </a:r>
          </a:p>
        </p:txBody>
      </p:sp>
      <p:pic>
        <p:nvPicPr>
          <p:cNvPr id="1026" name="Picture 2" descr="Close-up of Low-Intensity Strategies: Precorrection with the following information: How do I use Precorrection? Precorrection is a proactive strategy that helps solve everyday problems with a minimal amount of planning. By &quot;getting in front&quot; of disruptive behaviors that are predictable or readily anticipated, teachers and staff reduce or eliminate the likeliness of a problem behavior occurring. Steps include: 1. Identify context and anticipate behaviors. 2. Determine the expected behaviors. 3. Adjust the environment. 4. Provide opportunities for behavioral rehearsal. 5. Provide strong reinforcement for students engaging in expected behaviors. 6.  Develop a prompting p lan to remind students about the expected behavior. 7. Develop a monitoring plan to determine the effectiveness of the precorrection plan. 8. Offer students an opportunity to give feedback on this strategy.">
            <a:extLst>
              <a:ext uri="{FF2B5EF4-FFF2-40B4-BE49-F238E27FC236}">
                <a16:creationId xmlns:a16="http://schemas.microsoft.com/office/drawing/2014/main" id="{87718D29-DDF2-311A-233A-67040CCE7DE5}"/>
              </a:ext>
            </a:extLst>
          </p:cNvPr>
          <p:cNvPicPr>
            <a:picLocks noChangeAspect="1" noChangeArrowheads="1"/>
          </p:cNvPicPr>
          <p:nvPr/>
        </p:nvPicPr>
        <p:blipFill>
          <a:blip r:embed="rId2"/>
          <a:srcRect/>
          <a:stretch/>
        </p:blipFill>
        <p:spPr bwMode="auto">
          <a:xfrm>
            <a:off x="1065859" y="-5717219"/>
            <a:ext cx="9634153" cy="124713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6492E3-4921-D2C5-76BA-6B22CCE5C0B7}"/>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8783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CAB00562-00B3-9D5D-DE72-46A71E7D3DF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Examples of Precorrection</a:t>
            </a:r>
          </a:p>
        </p:txBody>
      </p:sp>
      <p:pic>
        <p:nvPicPr>
          <p:cNvPr id="2050" name="Picture 2" descr="Infographic of Examples of Precorrection">
            <a:extLst>
              <a:ext uri="{FF2B5EF4-FFF2-40B4-BE49-F238E27FC236}">
                <a16:creationId xmlns:a16="http://schemas.microsoft.com/office/drawing/2014/main" id="{6348BE41-464F-AA88-6E1E-F219AF7F40D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613797" y="0"/>
            <a:ext cx="8964405" cy="68936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3FE47C-4426-901D-98F4-F1E1082B49E7}"/>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9163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B239D-2063-48A7-4A0F-94BBBF6517FB}"/>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C4274138-3A24-A8F6-2A42-AAF9B812EBC7}"/>
              </a:ext>
              <a:ext uri="{C183D7F6-B498-43B3-948B-1728B52AA6E4}">
                <adec:decorative xmlns:adec="http://schemas.microsoft.com/office/drawing/2017/decorative" val="0"/>
              </a:ext>
            </a:extLst>
          </p:cNvPr>
          <p:cNvSpPr>
            <a:spLocks noGrp="1"/>
          </p:cNvSpPr>
          <p:nvPr>
            <p:ph type="title"/>
          </p:nvPr>
        </p:nvSpPr>
        <p:spPr/>
        <p:txBody>
          <a:bodyPr/>
          <a:lstStyle/>
          <a:p>
            <a:r>
              <a:rPr lang="en-US"/>
              <a:t>Let’s Chat!</a:t>
            </a:r>
          </a:p>
        </p:txBody>
      </p:sp>
      <p:sp>
        <p:nvSpPr>
          <p:cNvPr id="3" name="Textbox">
            <a:extLst>
              <a:ext uri="{FF2B5EF4-FFF2-40B4-BE49-F238E27FC236}">
                <a16:creationId xmlns:a16="http://schemas.microsoft.com/office/drawing/2014/main" id="{16118433-DDA6-6AF0-6864-78BDCAC6214D}"/>
              </a:ext>
            </a:extLst>
          </p:cNvPr>
          <p:cNvSpPr>
            <a:spLocks noGrp="1"/>
          </p:cNvSpPr>
          <p:nvPr>
            <p:ph sz="half" idx="1"/>
          </p:nvPr>
        </p:nvSpPr>
        <p:spPr>
          <a:xfrm>
            <a:off x="838200" y="1825625"/>
            <a:ext cx="5498584" cy="4351338"/>
          </a:xfrm>
        </p:spPr>
        <p:txBody>
          <a:bodyPr>
            <a:normAutofit fontScale="92500" lnSpcReduction="20000"/>
          </a:bodyPr>
          <a:lstStyle/>
          <a:p>
            <a:r>
              <a:rPr lang="en-US" sz="3600"/>
              <a:t>How do you integrate precorrection into your lessons or daily routines?</a:t>
            </a:r>
          </a:p>
          <a:p>
            <a:pPr marL="0" indent="0">
              <a:buNone/>
            </a:pPr>
            <a:endParaRPr lang="en-US" sz="3600"/>
          </a:p>
          <a:p>
            <a:pPr marL="0" indent="0">
              <a:buNone/>
            </a:pPr>
            <a:r>
              <a:rPr lang="en-US" sz="3600"/>
              <a:t>OR</a:t>
            </a:r>
          </a:p>
          <a:p>
            <a:endParaRPr lang="en-US" sz="3600"/>
          </a:p>
          <a:p>
            <a:r>
              <a:rPr lang="en-US" sz="3600"/>
              <a:t>What opportunities exist to integrate precorrection into your lessons or daily routines?</a:t>
            </a:r>
          </a:p>
        </p:txBody>
      </p:sp>
      <p:pic>
        <p:nvPicPr>
          <p:cNvPr id="11" name="Picture" descr="A screenshot of a blank Zoom chat box">
            <a:extLst>
              <a:ext uri="{FF2B5EF4-FFF2-40B4-BE49-F238E27FC236}">
                <a16:creationId xmlns:a16="http://schemas.microsoft.com/office/drawing/2014/main" id="{6B1408A4-BA20-9AFA-E8E2-10DD645F30DA}"/>
              </a:ext>
            </a:extLst>
          </p:cNvPr>
          <p:cNvPicPr>
            <a:picLocks noGrp="1" noChangeAspect="1"/>
          </p:cNvPicPr>
          <p:nvPr>
            <p:ph sz="half" idx="2"/>
          </p:nvPr>
        </p:nvPicPr>
        <p:blipFill>
          <a:blip r:embed="rId3"/>
          <a:stretch>
            <a:fillRect/>
          </a:stretch>
        </p:blipFill>
        <p:spPr>
          <a:xfrm>
            <a:off x="6695691" y="2039832"/>
            <a:ext cx="3318732" cy="3575997"/>
          </a:xfrm>
          <a:ln>
            <a:solidFill>
              <a:schemeClr val="tx1"/>
            </a:solidFill>
          </a:ln>
        </p:spPr>
      </p:pic>
      <p:grpSp>
        <p:nvGrpSpPr>
          <p:cNvPr id="4" name="Image">
            <a:extLst>
              <a:ext uri="{FF2B5EF4-FFF2-40B4-BE49-F238E27FC236}">
                <a16:creationId xmlns:a16="http://schemas.microsoft.com/office/drawing/2014/main" id="{D1E3BEB7-3586-75F3-56F0-ADE0013FDEA9}"/>
              </a:ext>
              <a:ext uri="{C183D7F6-B498-43B3-948B-1728B52AA6E4}">
                <adec:decorative xmlns:adec="http://schemas.microsoft.com/office/drawing/2017/decorative" val="1"/>
              </a:ext>
            </a:extLst>
          </p:cNvPr>
          <p:cNvGrpSpPr/>
          <p:nvPr/>
        </p:nvGrpSpPr>
        <p:grpSpPr>
          <a:xfrm>
            <a:off x="10178255" y="2781745"/>
            <a:ext cx="1614816" cy="2192176"/>
            <a:chOff x="10178255" y="2781745"/>
            <a:chExt cx="1614816" cy="2192176"/>
          </a:xfrm>
        </p:grpSpPr>
        <p:pic>
          <p:nvPicPr>
            <p:cNvPr id="7" name="Graphic 3" descr="Keyboard outline">
              <a:extLst>
                <a:ext uri="{FF2B5EF4-FFF2-40B4-BE49-F238E27FC236}">
                  <a16:creationId xmlns:a16="http://schemas.microsoft.com/office/drawing/2014/main" id="{D1F811A3-AF9D-ED43-AF37-CAFB4EAE6B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7157" y="3827831"/>
              <a:ext cx="1097350" cy="1091923"/>
            </a:xfrm>
            <a:prstGeom prst="rect">
              <a:avLst/>
            </a:prstGeom>
          </p:spPr>
        </p:pic>
        <p:pic>
          <p:nvPicPr>
            <p:cNvPr id="14" name="Graphic 2" descr="Computer outline">
              <a:extLst>
                <a:ext uri="{FF2B5EF4-FFF2-40B4-BE49-F238E27FC236}">
                  <a16:creationId xmlns:a16="http://schemas.microsoft.com/office/drawing/2014/main" id="{41C2B46B-375F-29BC-76A0-04079C67B3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3993" y="2857647"/>
              <a:ext cx="1523680" cy="1516146"/>
            </a:xfrm>
            <a:prstGeom prst="rect">
              <a:avLst/>
            </a:prstGeom>
          </p:spPr>
        </p:pic>
        <p:sp>
          <p:nvSpPr>
            <p:cNvPr id="16" name="Graphic 1">
              <a:extLst>
                <a:ext uri="{FF2B5EF4-FFF2-40B4-BE49-F238E27FC236}">
                  <a16:creationId xmlns:a16="http://schemas.microsoft.com/office/drawing/2014/main" id="{FDE7E747-F80F-A3FE-2B40-A9AB447A215D}"/>
                </a:ext>
              </a:extLst>
            </p:cNvPr>
            <p:cNvSpPr/>
            <p:nvPr/>
          </p:nvSpPr>
          <p:spPr>
            <a:xfrm>
              <a:off x="10178255" y="2781745"/>
              <a:ext cx="1614816" cy="21921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29784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3A94510-E1E6-FA0E-9FCA-D07F1069BB4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Secondary (Tier 2) Intervention Grid: For Middle and High School Students</a:t>
            </a:r>
          </a:p>
        </p:txBody>
      </p:sp>
      <p:pic>
        <p:nvPicPr>
          <p:cNvPr id="8" name="Picture 1" descr="Secondary (Tier 2) Intervention Grid for Middle and High School Students for Precorrection support.">
            <a:extLst>
              <a:ext uri="{FF2B5EF4-FFF2-40B4-BE49-F238E27FC236}">
                <a16:creationId xmlns:a16="http://schemas.microsoft.com/office/drawing/2014/main" id="{3EE31F0D-C30A-56ED-CAF9-F43DBC1C11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7728" y="142450"/>
            <a:ext cx="8506365" cy="6573100"/>
          </a:xfrm>
          <a:prstGeom prst="rect">
            <a:avLst/>
          </a:prstGeom>
          <a:ln>
            <a:solidFill>
              <a:schemeClr val="tx1"/>
            </a:solidFill>
          </a:ln>
        </p:spPr>
      </p:pic>
      <p:pic>
        <p:nvPicPr>
          <p:cNvPr id="3" name="Picture 2">
            <a:extLst>
              <a:ext uri="{FF2B5EF4-FFF2-40B4-BE49-F238E27FC236}">
                <a16:creationId xmlns:a16="http://schemas.microsoft.com/office/drawing/2014/main" id="{F3BFE21B-779E-30EB-FBBB-EB48A4A0E51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3290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9402F-6F10-7125-ACF8-688D7BC55AA3}"/>
              </a:ext>
            </a:extLst>
          </p:cNvPr>
          <p:cNvSpPr>
            <a:spLocks noGrp="1"/>
          </p:cNvSpPr>
          <p:nvPr>
            <p:ph type="title"/>
          </p:nvPr>
        </p:nvSpPr>
        <p:spPr/>
        <p:txBody>
          <a:bodyPr/>
          <a:lstStyle/>
          <a:p>
            <a:r>
              <a:rPr lang="en-US"/>
              <a:t>8 Steps to Implement Precorrection</a:t>
            </a:r>
          </a:p>
        </p:txBody>
      </p:sp>
      <p:pic>
        <p:nvPicPr>
          <p:cNvPr id="2050" name="Picture 1" descr="Precorrection Implementation Checklist.">
            <a:extLst>
              <a:ext uri="{FF2B5EF4-FFF2-40B4-BE49-F238E27FC236}">
                <a16:creationId xmlns:a16="http://schemas.microsoft.com/office/drawing/2014/main" id="{C377BE34-46B8-8075-6E30-26276D9136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8572" y="1690688"/>
            <a:ext cx="3547190" cy="45921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38A1A24-8074-98A5-194A-8FFC8A2BD92A}"/>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052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C0368-2D6F-4514-A2EA-51853027FAF7}"/>
              </a:ext>
            </a:extLst>
          </p:cNvPr>
          <p:cNvSpPr>
            <a:spLocks noGrp="1"/>
          </p:cNvSpPr>
          <p:nvPr>
            <p:ph type="title"/>
          </p:nvPr>
        </p:nvSpPr>
        <p:spPr/>
        <p:txBody>
          <a:bodyPr>
            <a:normAutofit/>
          </a:bodyPr>
          <a:lstStyle/>
          <a:p>
            <a:r>
              <a:rPr lang="en-US" sz="4400" b="1"/>
              <a:t>Step 1: </a:t>
            </a:r>
            <a:r>
              <a:rPr lang="en-US" sz="4400">
                <a:effectLst/>
                <a:latin typeface="Arial" panose="020B0604020202020204" pitchFamily="34" charset="0"/>
                <a:ea typeface="Calibri" panose="020F0502020204030204" pitchFamily="34" charset="0"/>
              </a:rPr>
              <a:t>Identify contexts and anticipated behaviors</a:t>
            </a:r>
            <a:endParaRPr lang="en-US"/>
          </a:p>
        </p:txBody>
      </p:sp>
      <p:sp>
        <p:nvSpPr>
          <p:cNvPr id="4" name="Content Placeholder 1">
            <a:extLst>
              <a:ext uri="{FF2B5EF4-FFF2-40B4-BE49-F238E27FC236}">
                <a16:creationId xmlns:a16="http://schemas.microsoft.com/office/drawing/2014/main" id="{655ADED8-6E27-D1BC-044C-C74FAD6ED5B8}"/>
              </a:ext>
            </a:extLst>
          </p:cNvPr>
          <p:cNvSpPr>
            <a:spLocks noGrp="1"/>
          </p:cNvSpPr>
          <p:nvPr>
            <p:ph sz="half" idx="2"/>
          </p:nvPr>
        </p:nvSpPr>
        <p:spPr>
          <a:xfrm>
            <a:off x="1591056" y="1828800"/>
            <a:ext cx="5181600" cy="4351338"/>
          </a:xfrm>
        </p:spPr>
        <p:txBody>
          <a:bodyPr/>
          <a:lstStyle/>
          <a:p>
            <a:r>
              <a:rPr lang="en-US"/>
              <a:t>Operationally define challenging behavior(s) you are looking to reduce </a:t>
            </a:r>
          </a:p>
          <a:p>
            <a:r>
              <a:rPr lang="en-US"/>
              <a:t>Identify in which contexts those challenging behaviors are most likely to occur</a:t>
            </a:r>
          </a:p>
          <a:p>
            <a:pPr lvl="1"/>
            <a:r>
              <a:rPr lang="en-US"/>
              <a:t>Time of day?</a:t>
            </a:r>
          </a:p>
          <a:p>
            <a:pPr lvl="1"/>
            <a:r>
              <a:rPr lang="en-US"/>
              <a:t>Type of activity?</a:t>
            </a:r>
          </a:p>
          <a:p>
            <a:pPr lvl="1"/>
            <a:r>
              <a:rPr lang="en-US"/>
              <a:t>Location?</a:t>
            </a:r>
          </a:p>
        </p:txBody>
      </p:sp>
      <p:pic>
        <p:nvPicPr>
          <p:cNvPr id="5" name="Picture 1" descr="Defining Behaviors infographic.&#10;&#10;">
            <a:extLst>
              <a:ext uri="{FF2B5EF4-FFF2-40B4-BE49-F238E27FC236}">
                <a16:creationId xmlns:a16="http://schemas.microsoft.com/office/drawing/2014/main" id="{A63BDCD1-8AE9-4429-ABAF-A24CD83FCE83}"/>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7227763" y="1828800"/>
            <a:ext cx="2934652" cy="3803904"/>
          </a:xfrm>
          <a:ln>
            <a:solidFill>
              <a:schemeClr val="tx1"/>
            </a:solidFill>
          </a:ln>
        </p:spPr>
      </p:pic>
      <p:pic>
        <p:nvPicPr>
          <p:cNvPr id="6" name="Module">
            <a:extLst>
              <a:ext uri="{FF2B5EF4-FFF2-40B4-BE49-F238E27FC236}">
                <a16:creationId xmlns:a16="http://schemas.microsoft.com/office/drawing/2014/main" id="{0682D7BF-04C7-AACA-9DD2-21A3E725E0EC}"/>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0605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FFF659-2046-D591-06E6-EF53814E27E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Defining Behaviors</a:t>
            </a:r>
          </a:p>
        </p:txBody>
      </p:sp>
      <p:pic>
        <p:nvPicPr>
          <p:cNvPr id="2" name="Picture 1" descr="Defining Behaviors infographic with the following information: Identifying and defining a goal behavior, often referred to as a replacement behavior, is an important first step for any behavioral intervention. Read on to learn about the components and characteristics of clear behavior definitions. Label: Provide a name for the goal behavior. Definition: Provide an accurate and concise description. Examples: Generate a list of examples. Non-examples: Generate a list of non-examples. Characteristics of a clear behavior definition: 1. Objective, observable description 2. Unambiguous and clear, so an observer could easily understand 3. Clearly articulates what does and does not meet the definition. 4. Leaves little room for subjective judgement 5. Describes an action (e.g., shout out) rather than a non-action (e.g., not raising hand).">
            <a:extLst>
              <a:ext uri="{FF2B5EF4-FFF2-40B4-BE49-F238E27FC236}">
                <a16:creationId xmlns:a16="http://schemas.microsoft.com/office/drawing/2014/main" id="{2BC8C29C-B2B3-F380-2764-29017A17D83A}"/>
              </a:ext>
            </a:extLst>
          </p:cNvPr>
          <p:cNvPicPr>
            <a:picLocks noChangeAspect="1"/>
          </p:cNvPicPr>
          <p:nvPr/>
        </p:nvPicPr>
        <p:blipFill>
          <a:blip r:embed="rId2"/>
          <a:stretch>
            <a:fillRect/>
          </a:stretch>
        </p:blipFill>
        <p:spPr>
          <a:xfrm>
            <a:off x="3445495" y="-11154"/>
            <a:ext cx="5301010" cy="6869154"/>
          </a:xfrm>
          <a:prstGeom prst="rect">
            <a:avLst/>
          </a:prstGeom>
        </p:spPr>
      </p:pic>
    </p:spTree>
    <p:extLst>
      <p:ext uri="{BB962C8B-B14F-4D97-AF65-F5344CB8AC3E}">
        <p14:creationId xmlns:p14="http://schemas.microsoft.com/office/powerpoint/2010/main" val="3941320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7A3C5-68DF-6FF0-C47C-AC5AC5928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57744C-13F1-AFD6-3E8F-4A0E037497B5}"/>
              </a:ext>
            </a:extLst>
          </p:cNvPr>
          <p:cNvSpPr>
            <a:spLocks noGrp="1"/>
          </p:cNvSpPr>
          <p:nvPr>
            <p:ph type="title"/>
          </p:nvPr>
        </p:nvSpPr>
        <p:spPr/>
        <p:txBody>
          <a:bodyPr/>
          <a:lstStyle/>
          <a:p>
            <a:r>
              <a:rPr lang="en-US"/>
              <a:t>Let’s Practice!</a:t>
            </a:r>
          </a:p>
        </p:txBody>
      </p:sp>
      <p:sp>
        <p:nvSpPr>
          <p:cNvPr id="9" name="Text 1">
            <a:extLst>
              <a:ext uri="{FF2B5EF4-FFF2-40B4-BE49-F238E27FC236}">
                <a16:creationId xmlns:a16="http://schemas.microsoft.com/office/drawing/2014/main" id="{D9D9E9BB-900D-4832-13CE-7BB0A88D6672}"/>
              </a:ext>
            </a:extLst>
          </p:cNvPr>
          <p:cNvSpPr>
            <a:spLocks noGrp="1"/>
          </p:cNvSpPr>
          <p:nvPr>
            <p:ph type="body" idx="1"/>
          </p:nvPr>
        </p:nvSpPr>
        <p:spPr/>
        <p:txBody>
          <a:bodyPr/>
          <a:lstStyle/>
          <a:p>
            <a:r>
              <a:rPr lang="en-US"/>
              <a:t>Behavior to reduce</a:t>
            </a:r>
          </a:p>
        </p:txBody>
      </p:sp>
      <p:sp>
        <p:nvSpPr>
          <p:cNvPr id="3" name="Content 1">
            <a:extLst>
              <a:ext uri="{FF2B5EF4-FFF2-40B4-BE49-F238E27FC236}">
                <a16:creationId xmlns:a16="http://schemas.microsoft.com/office/drawing/2014/main" id="{AC8098FF-7F8C-BAA7-731B-9471C4413232}"/>
              </a:ext>
            </a:extLst>
          </p:cNvPr>
          <p:cNvSpPr>
            <a:spLocks noGrp="1"/>
          </p:cNvSpPr>
          <p:nvPr>
            <p:ph sz="half" idx="2"/>
          </p:nvPr>
        </p:nvSpPr>
        <p:spPr/>
        <p:txBody>
          <a:bodyPr>
            <a:normAutofit fontScale="77500" lnSpcReduction="20000"/>
          </a:bodyPr>
          <a:lstStyle/>
          <a:p>
            <a:r>
              <a:rPr lang="en-US"/>
              <a:t>Label: Rough-housing in the hallway</a:t>
            </a:r>
          </a:p>
          <a:p>
            <a:r>
              <a:rPr lang="en-US"/>
              <a:t>Definition: Physical, high-energy play involving direct physical interaction between students with observable signs of enjoyment (e.g., laughter, positive verbal feedback) and the absence of injury or distress</a:t>
            </a:r>
          </a:p>
          <a:p>
            <a:r>
              <a:rPr lang="en-US"/>
              <a:t>Examples: pushing, shoving, tickling, wrestling, or chasing</a:t>
            </a:r>
          </a:p>
          <a:p>
            <a:r>
              <a:rPr lang="en-US"/>
              <a:t>Non-Examples: walking, talking, waving </a:t>
            </a:r>
          </a:p>
        </p:txBody>
      </p:sp>
      <p:sp>
        <p:nvSpPr>
          <p:cNvPr id="10" name="Text 2">
            <a:extLst>
              <a:ext uri="{FF2B5EF4-FFF2-40B4-BE49-F238E27FC236}">
                <a16:creationId xmlns:a16="http://schemas.microsoft.com/office/drawing/2014/main" id="{10313044-E101-41BB-8E99-AF15ED8596AC}"/>
              </a:ext>
            </a:extLst>
          </p:cNvPr>
          <p:cNvSpPr>
            <a:spLocks noGrp="1"/>
          </p:cNvSpPr>
          <p:nvPr>
            <p:ph type="body" sz="quarter" idx="3"/>
          </p:nvPr>
        </p:nvSpPr>
        <p:spPr/>
        <p:txBody>
          <a:bodyPr/>
          <a:lstStyle/>
          <a:p>
            <a:r>
              <a:rPr lang="en-US"/>
              <a:t>When does the behavior most often occur?</a:t>
            </a:r>
          </a:p>
        </p:txBody>
      </p:sp>
      <p:sp>
        <p:nvSpPr>
          <p:cNvPr id="12" name="Content 2">
            <a:extLst>
              <a:ext uri="{FF2B5EF4-FFF2-40B4-BE49-F238E27FC236}">
                <a16:creationId xmlns:a16="http://schemas.microsoft.com/office/drawing/2014/main" id="{AB39512A-09A8-9613-890A-5B62F0743F85}"/>
              </a:ext>
            </a:extLst>
          </p:cNvPr>
          <p:cNvSpPr>
            <a:spLocks noGrp="1"/>
          </p:cNvSpPr>
          <p:nvPr>
            <p:ph sz="quarter" idx="4"/>
          </p:nvPr>
        </p:nvSpPr>
        <p:spPr/>
        <p:txBody>
          <a:bodyPr>
            <a:normAutofit fontScale="77500" lnSpcReduction="20000"/>
          </a:bodyPr>
          <a:lstStyle/>
          <a:p>
            <a:r>
              <a:rPr lang="en-US"/>
              <a:t>Transition to and from lunch</a:t>
            </a:r>
          </a:p>
          <a:p>
            <a:r>
              <a:rPr lang="en-US"/>
              <a:t>Dismissal</a:t>
            </a:r>
          </a:p>
        </p:txBody>
      </p:sp>
    </p:spTree>
    <p:extLst>
      <p:ext uri="{BB962C8B-B14F-4D97-AF65-F5344CB8AC3E}">
        <p14:creationId xmlns:p14="http://schemas.microsoft.com/office/powerpoint/2010/main" val="217422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fade">
                                      <p:cBhvr>
                                        <p:cTn id="3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E22CBDC-5A51-48B7-B97E-6BC432BA07C6}"/>
              </a:ext>
            </a:extLst>
          </p:cNvPr>
          <p:cNvSpPr>
            <a:spLocks noGrp="1"/>
          </p:cNvSpPr>
          <p:nvPr>
            <p:ph type="title"/>
          </p:nvPr>
        </p:nvSpPr>
        <p:spPr/>
        <p:txBody>
          <a:bodyPr>
            <a:normAutofit/>
          </a:bodyPr>
          <a:lstStyle/>
          <a:p>
            <a:r>
              <a:rPr lang="en-US" sz="4400" b="1"/>
              <a:t>Step 2: </a:t>
            </a:r>
            <a:r>
              <a:rPr lang="en-US" sz="4400">
                <a:effectLst/>
                <a:latin typeface="Arial" panose="020B0604020202020204" pitchFamily="34" charset="0"/>
                <a:ea typeface="Times New Roman" panose="02020603050405020304" pitchFamily="18" charset="0"/>
              </a:rPr>
              <a:t>Determine the expected behaviors</a:t>
            </a:r>
            <a:endParaRPr lang="en-US"/>
          </a:p>
        </p:txBody>
      </p:sp>
      <p:pic>
        <p:nvPicPr>
          <p:cNvPr id="11" name="Content" descr="Example of an Elementary Expectatin Matrix">
            <a:extLst>
              <a:ext uri="{FF2B5EF4-FFF2-40B4-BE49-F238E27FC236}">
                <a16:creationId xmlns:a16="http://schemas.microsoft.com/office/drawing/2014/main" id="{4F054D17-3635-7358-B030-E8B5168F1232}"/>
              </a:ext>
            </a:extLst>
          </p:cNvPr>
          <p:cNvPicPr>
            <a:picLocks noGrp="1" noChangeAspect="1"/>
          </p:cNvPicPr>
          <p:nvPr>
            <p:ph sz="half" idx="1"/>
          </p:nvPr>
        </p:nvPicPr>
        <p:blipFill>
          <a:blip r:embed="rId3"/>
          <a:stretch>
            <a:fillRect/>
          </a:stretch>
        </p:blipFill>
        <p:spPr>
          <a:xfrm>
            <a:off x="2994391" y="1828800"/>
            <a:ext cx="5842299" cy="4381724"/>
          </a:xfrm>
        </p:spPr>
      </p:pic>
      <p:pic>
        <p:nvPicPr>
          <p:cNvPr id="3" name="Module">
            <a:extLst>
              <a:ext uri="{FF2B5EF4-FFF2-40B4-BE49-F238E27FC236}">
                <a16:creationId xmlns:a16="http://schemas.microsoft.com/office/drawing/2014/main" id="{D3D2630B-5A04-2340-E2DC-CBB1E46A279F}"/>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014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2618AEA-4D42-4880-A128-A48C64CFD440}"/>
              </a:ext>
            </a:extLst>
          </p:cNvPr>
          <p:cNvSpPr>
            <a:spLocks noGrp="1"/>
          </p:cNvSpPr>
          <p:nvPr>
            <p:ph type="title"/>
          </p:nvPr>
        </p:nvSpPr>
        <p:spPr/>
        <p:txBody>
          <a:bodyPr/>
          <a:lstStyle/>
          <a:p>
            <a:r>
              <a:rPr lang="en-US" sz="4400" b="1"/>
              <a:t>Step 3: </a:t>
            </a:r>
            <a:r>
              <a:rPr lang="en-US" sz="4400">
                <a:effectLst/>
                <a:latin typeface="Arial" panose="020B0604020202020204" pitchFamily="34" charset="0"/>
                <a:ea typeface="Times New Roman" panose="02020603050405020304" pitchFamily="18" charset="0"/>
              </a:rPr>
              <a:t>Adjust the environment</a:t>
            </a:r>
            <a:endParaRPr lang="en-US"/>
          </a:p>
        </p:txBody>
      </p:sp>
      <p:sp>
        <p:nvSpPr>
          <p:cNvPr id="10" name="Content">
            <a:extLst>
              <a:ext uri="{FF2B5EF4-FFF2-40B4-BE49-F238E27FC236}">
                <a16:creationId xmlns:a16="http://schemas.microsoft.com/office/drawing/2014/main" id="{DA45CF0F-B2FC-693F-2BB4-8486FA00BFD0}"/>
              </a:ext>
            </a:extLst>
          </p:cNvPr>
          <p:cNvSpPr>
            <a:spLocks noGrp="1"/>
          </p:cNvSpPr>
          <p:nvPr>
            <p:ph idx="1"/>
          </p:nvPr>
        </p:nvSpPr>
        <p:spPr/>
        <p:txBody>
          <a:bodyPr/>
          <a:lstStyle/>
          <a:p>
            <a:r>
              <a:rPr lang="en-US"/>
              <a:t>Alter the environment</a:t>
            </a:r>
          </a:p>
          <a:p>
            <a:pPr lvl="1"/>
            <a:r>
              <a:rPr lang="en-US"/>
              <a:t>Changing seating arrangement</a:t>
            </a:r>
          </a:p>
          <a:p>
            <a:pPr lvl="1"/>
            <a:r>
              <a:rPr lang="en-US"/>
              <a:t>Incorporation more structured playground activities</a:t>
            </a:r>
          </a:p>
          <a:p>
            <a:r>
              <a:rPr lang="en-US"/>
              <a:t>Change teacher behavior</a:t>
            </a:r>
          </a:p>
          <a:p>
            <a:pPr lvl="1"/>
            <a:r>
              <a:rPr lang="en-US"/>
              <a:t>Increase scanning and movement around classroom / cafeteria / hallway (i.e., active supervision)</a:t>
            </a:r>
          </a:p>
          <a:p>
            <a:r>
              <a:rPr lang="en-US"/>
              <a:t>Change schedule</a:t>
            </a:r>
          </a:p>
        </p:txBody>
      </p:sp>
      <p:pic>
        <p:nvPicPr>
          <p:cNvPr id="3" name="Module">
            <a:extLst>
              <a:ext uri="{FF2B5EF4-FFF2-40B4-BE49-F238E27FC236}">
                <a16:creationId xmlns:a16="http://schemas.microsoft.com/office/drawing/2014/main" id="{DCEEF70F-B15D-CB9B-CA49-340CD2FB7C4B}"/>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7368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466D5-FFA0-476E-B66A-774643FD22E5}"/>
              </a:ext>
            </a:extLst>
          </p:cNvPr>
          <p:cNvSpPr>
            <a:spLocks noGrp="1"/>
          </p:cNvSpPr>
          <p:nvPr>
            <p:ph type="title"/>
          </p:nvPr>
        </p:nvSpPr>
        <p:spPr/>
        <p:txBody>
          <a:bodyPr>
            <a:normAutofit/>
          </a:bodyPr>
          <a:lstStyle/>
          <a:p>
            <a:r>
              <a:rPr lang="en-US" sz="4400" b="1"/>
              <a:t>Step 4: </a:t>
            </a:r>
            <a:r>
              <a:rPr lang="en-US" sz="4400">
                <a:effectLst/>
                <a:latin typeface="Arial" panose="020B0604020202020204" pitchFamily="34" charset="0"/>
                <a:ea typeface="Times New Roman" panose="02020603050405020304" pitchFamily="18" charset="0"/>
              </a:rPr>
              <a:t>Provide opportunities for behavioral rehearsal</a:t>
            </a:r>
            <a:endParaRPr lang="en-US"/>
          </a:p>
        </p:txBody>
      </p:sp>
      <p:pic>
        <p:nvPicPr>
          <p:cNvPr id="11" name="Picture 1" descr="Example of a Classroom Expectations Lesson Plan page.">
            <a:extLst>
              <a:ext uri="{FF2B5EF4-FFF2-40B4-BE49-F238E27FC236}">
                <a16:creationId xmlns:a16="http://schemas.microsoft.com/office/drawing/2014/main" id="{56B4F4A4-22F7-81BC-9E49-C56FD41D5BF4}"/>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747801" y="1825625"/>
            <a:ext cx="3362397" cy="4351338"/>
          </a:xfrm>
          <a:ln>
            <a:solidFill>
              <a:schemeClr val="tx1"/>
            </a:solidFill>
          </a:ln>
        </p:spPr>
      </p:pic>
      <p:pic>
        <p:nvPicPr>
          <p:cNvPr id="17" name="Picture 2">
            <a:extLst>
              <a:ext uri="{FF2B5EF4-FFF2-40B4-BE49-F238E27FC236}">
                <a16:creationId xmlns:a16="http://schemas.microsoft.com/office/drawing/2014/main" id="{D01C35B7-4F7A-4C4C-1592-10155A84A63F}"/>
              </a:ext>
              <a:ext uri="{C183D7F6-B498-43B3-948B-1728B52AA6E4}">
                <adec:decorative xmlns:adec="http://schemas.microsoft.com/office/drawing/2017/decorative" val="1"/>
              </a:ext>
            </a:extLst>
          </p:cNvPr>
          <p:cNvPicPr>
            <a:picLocks noGrp="1" noChangeAspect="1"/>
          </p:cNvPicPr>
          <p:nvPr>
            <p:ph sz="half" idx="2"/>
          </p:nvPr>
        </p:nvPicPr>
        <p:blipFill>
          <a:blip r:embed="rId4"/>
          <a:srcRect/>
          <a:stretch/>
        </p:blipFill>
        <p:spPr>
          <a:xfrm>
            <a:off x="5839969" y="2055813"/>
            <a:ext cx="5181600" cy="3878103"/>
          </a:xfrm>
        </p:spPr>
      </p:pic>
      <p:pic>
        <p:nvPicPr>
          <p:cNvPr id="3" name="Module">
            <a:extLst>
              <a:ext uri="{FF2B5EF4-FFF2-40B4-BE49-F238E27FC236}">
                <a16:creationId xmlns:a16="http://schemas.microsoft.com/office/drawing/2014/main" id="{89707F7D-04C4-BC8C-AEBF-F9C91A4B5ABB}"/>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696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B8621A5-9088-AA88-8E25-99BFB883513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19711316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1A5F50D-B19B-4DEF-8BE0-2B8DE3D74039}"/>
              </a:ext>
            </a:extLst>
          </p:cNvPr>
          <p:cNvSpPr>
            <a:spLocks noGrp="1"/>
          </p:cNvSpPr>
          <p:nvPr>
            <p:ph type="title"/>
          </p:nvPr>
        </p:nvSpPr>
        <p:spPr/>
        <p:txBody>
          <a:bodyPr>
            <a:normAutofit/>
          </a:bodyPr>
          <a:lstStyle/>
          <a:p>
            <a:r>
              <a:rPr lang="en-US" sz="4000" b="1"/>
              <a:t>Step 5: </a:t>
            </a:r>
            <a:r>
              <a:rPr lang="en-US" sz="4000">
                <a:effectLst/>
                <a:latin typeface="Arial" panose="020B0604020202020204" pitchFamily="34" charset="0"/>
                <a:ea typeface="Times New Roman" panose="02020603050405020304" pitchFamily="18" charset="0"/>
              </a:rPr>
              <a:t>Provide strong reinforcement to students engaging in expected behaviors</a:t>
            </a:r>
            <a:endParaRPr lang="en-US" sz="4000"/>
          </a:p>
        </p:txBody>
      </p:sp>
      <p:grpSp>
        <p:nvGrpSpPr>
          <p:cNvPr id="7" name="Group" descr="Speech bubble with text that states “Joe, you did a great job of quietly pulling out a book to read while your friends finish their worksheet!”">
            <a:extLst>
              <a:ext uri="{FF2B5EF4-FFF2-40B4-BE49-F238E27FC236}">
                <a16:creationId xmlns:a16="http://schemas.microsoft.com/office/drawing/2014/main" id="{DA642E61-A297-E117-900B-35BE3F3B644D}"/>
              </a:ext>
            </a:extLst>
          </p:cNvPr>
          <p:cNvGrpSpPr/>
          <p:nvPr/>
        </p:nvGrpSpPr>
        <p:grpSpPr>
          <a:xfrm>
            <a:off x="981820" y="2431344"/>
            <a:ext cx="4447430" cy="3681535"/>
            <a:chOff x="6290477" y="2227536"/>
            <a:chExt cx="4210058" cy="2683172"/>
          </a:xfrm>
        </p:grpSpPr>
        <p:pic>
          <p:nvPicPr>
            <p:cNvPr id="9" name="Picture" descr="A white speech bubble with a black background&#10;&#10;Description automatically generated">
              <a:extLst>
                <a:ext uri="{FF2B5EF4-FFF2-40B4-BE49-F238E27FC236}">
                  <a16:creationId xmlns:a16="http://schemas.microsoft.com/office/drawing/2014/main" id="{957A40C3-BEDB-3C77-6F19-157840DA2AEB}"/>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6290477" y="2227536"/>
              <a:ext cx="4210058" cy="2683172"/>
            </a:xfrm>
            <a:prstGeom prst="rect">
              <a:avLst/>
            </a:prstGeom>
          </p:spPr>
        </p:pic>
        <p:sp>
          <p:nvSpPr>
            <p:cNvPr id="10" name="Rectangle">
              <a:extLst>
                <a:ext uri="{FF2B5EF4-FFF2-40B4-BE49-F238E27FC236}">
                  <a16:creationId xmlns:a16="http://schemas.microsoft.com/office/drawing/2014/main" id="{AF233D4D-E575-FCBD-FB0C-965A57DF82B9}"/>
                </a:ext>
              </a:extLst>
            </p:cNvPr>
            <p:cNvSpPr/>
            <p:nvPr/>
          </p:nvSpPr>
          <p:spPr>
            <a:xfrm>
              <a:off x="6385125" y="2535114"/>
              <a:ext cx="4020762" cy="1884516"/>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F4E6D"/>
                  </a:solidFill>
                  <a:effectLst/>
                  <a:uLnTx/>
                  <a:uFillTx/>
                  <a:latin typeface="Arial" panose="020B0604020202020204"/>
                  <a:ea typeface="+mn-ea"/>
                  <a:cs typeface="Arial"/>
                </a:rPr>
                <a:t>“Joe, you did a great job of quietly pulling out a book to read while your friends finish their worksheet!”</a:t>
              </a:r>
            </a:p>
          </p:txBody>
        </p:sp>
      </p:grpSp>
      <p:pic>
        <p:nvPicPr>
          <p:cNvPr id="8" name="Content" descr="Example of a Lincoln Elementary School reinforcement ticket">
            <a:extLst>
              <a:ext uri="{FF2B5EF4-FFF2-40B4-BE49-F238E27FC236}">
                <a16:creationId xmlns:a16="http://schemas.microsoft.com/office/drawing/2014/main" id="{94391B4C-9B85-4E50-8FED-03A0593CE928}"/>
              </a:ext>
            </a:extLst>
          </p:cNvPr>
          <p:cNvPicPr>
            <a:picLocks noGrp="1" noChangeAspect="1"/>
          </p:cNvPicPr>
          <p:nvPr>
            <p:ph sz="half" idx="2"/>
          </p:nvPr>
        </p:nvPicPr>
        <p:blipFill>
          <a:blip r:embed="rId4"/>
          <a:stretch>
            <a:fillRect/>
          </a:stretch>
        </p:blipFill>
        <p:spPr>
          <a:xfrm>
            <a:off x="5863793" y="2490458"/>
            <a:ext cx="5490007" cy="3073607"/>
          </a:xfrm>
        </p:spPr>
      </p:pic>
      <p:pic>
        <p:nvPicPr>
          <p:cNvPr id="3" name="Module">
            <a:extLst>
              <a:ext uri="{FF2B5EF4-FFF2-40B4-BE49-F238E27FC236}">
                <a16:creationId xmlns:a16="http://schemas.microsoft.com/office/drawing/2014/main" id="{DE1A672C-0FF8-354E-7D09-B53693A2F363}"/>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0789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5BA6-1132-468D-8DB1-3A536DA1AB9B}"/>
              </a:ext>
            </a:extLst>
          </p:cNvPr>
          <p:cNvSpPr>
            <a:spLocks noGrp="1"/>
          </p:cNvSpPr>
          <p:nvPr>
            <p:ph type="title"/>
          </p:nvPr>
        </p:nvSpPr>
        <p:spPr/>
        <p:txBody>
          <a:bodyPr>
            <a:normAutofit fontScale="90000"/>
          </a:bodyPr>
          <a:lstStyle/>
          <a:p>
            <a:r>
              <a:rPr lang="en-US" sz="4400" b="1"/>
              <a:t>Step 6: </a:t>
            </a:r>
            <a:r>
              <a:rPr lang="en-US" sz="4400">
                <a:effectLst/>
                <a:latin typeface="Arial" panose="020B0604020202020204" pitchFamily="34" charset="0"/>
                <a:ea typeface="Times New Roman" panose="02020603050405020304" pitchFamily="18" charset="0"/>
              </a:rPr>
              <a:t>Develop a prompting plan to remind students about the expected behavior</a:t>
            </a:r>
            <a:endParaRPr lang="en-US"/>
          </a:p>
        </p:txBody>
      </p:sp>
      <p:sp>
        <p:nvSpPr>
          <p:cNvPr id="4" name="Content Placeholder 1">
            <a:extLst>
              <a:ext uri="{FF2B5EF4-FFF2-40B4-BE49-F238E27FC236}">
                <a16:creationId xmlns:a16="http://schemas.microsoft.com/office/drawing/2014/main" id="{8C6F22F0-3579-892C-D413-BB0FA09AB02A}"/>
              </a:ext>
            </a:extLst>
          </p:cNvPr>
          <p:cNvSpPr>
            <a:spLocks noGrp="1"/>
          </p:cNvSpPr>
          <p:nvPr>
            <p:ph idx="1"/>
          </p:nvPr>
        </p:nvSpPr>
        <p:spPr>
          <a:xfrm>
            <a:off x="838200" y="1825625"/>
            <a:ext cx="10515600" cy="1749782"/>
          </a:xfrm>
        </p:spPr>
        <p:txBody>
          <a:bodyPr/>
          <a:lstStyle/>
          <a:p>
            <a:r>
              <a:rPr lang="en-US"/>
              <a:t>Gestural prompt (e.g., holding up hand in stop position)</a:t>
            </a:r>
          </a:p>
          <a:p>
            <a:r>
              <a:rPr lang="en-US"/>
              <a:t>Verbal (e.g., counting down from 10, reminder of expectations)</a:t>
            </a:r>
          </a:p>
          <a:p>
            <a:r>
              <a:rPr lang="en-US"/>
              <a:t>Environmental (e.g., tape on floor, expectations poster)</a:t>
            </a:r>
          </a:p>
        </p:txBody>
      </p:sp>
      <p:pic>
        <p:nvPicPr>
          <p:cNvPr id="14" name="Picture 1">
            <a:extLst>
              <a:ext uri="{FF2B5EF4-FFF2-40B4-BE49-F238E27FC236}">
                <a16:creationId xmlns:a16="http://schemas.microsoft.com/office/drawing/2014/main" id="{80D61FC2-91FC-FC5F-8B3F-4BB17F334C2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4009750"/>
            <a:ext cx="3415018" cy="2282370"/>
          </a:xfrm>
          <a:prstGeom prst="rect">
            <a:avLst/>
          </a:prstGeom>
        </p:spPr>
      </p:pic>
      <p:grpSp>
        <p:nvGrpSpPr>
          <p:cNvPr id="10" name="Group" descr="Speech bubble that says: &quot;Seated and working in 10...9...8...7!&quot;">
            <a:extLst>
              <a:ext uri="{FF2B5EF4-FFF2-40B4-BE49-F238E27FC236}">
                <a16:creationId xmlns:a16="http://schemas.microsoft.com/office/drawing/2014/main" id="{90617359-1BE1-38BD-7771-D95A16E05605}"/>
              </a:ext>
            </a:extLst>
          </p:cNvPr>
          <p:cNvGrpSpPr/>
          <p:nvPr/>
        </p:nvGrpSpPr>
        <p:grpSpPr>
          <a:xfrm>
            <a:off x="4654194" y="3808996"/>
            <a:ext cx="3240854" cy="2683879"/>
            <a:chOff x="6290477" y="2227536"/>
            <a:chExt cx="4210058" cy="2683172"/>
          </a:xfrm>
        </p:grpSpPr>
        <p:pic>
          <p:nvPicPr>
            <p:cNvPr id="11" name="Picture" descr="A white speech bubble with a black background&#10;&#10;Description automatically generated">
              <a:extLst>
                <a:ext uri="{FF2B5EF4-FFF2-40B4-BE49-F238E27FC236}">
                  <a16:creationId xmlns:a16="http://schemas.microsoft.com/office/drawing/2014/main" id="{70EA92DB-13E9-55B9-60F2-520175B5DCC1}"/>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6290477" y="2227536"/>
              <a:ext cx="4210058" cy="2683172"/>
            </a:xfrm>
            <a:prstGeom prst="rect">
              <a:avLst/>
            </a:prstGeom>
          </p:spPr>
        </p:pic>
        <p:sp>
          <p:nvSpPr>
            <p:cNvPr id="12" name="Rectangle">
              <a:extLst>
                <a:ext uri="{FF2B5EF4-FFF2-40B4-BE49-F238E27FC236}">
                  <a16:creationId xmlns:a16="http://schemas.microsoft.com/office/drawing/2014/main" id="{873F959C-7CE0-A39D-D877-4D9C39DDAEB5}"/>
                </a:ext>
              </a:extLst>
            </p:cNvPr>
            <p:cNvSpPr/>
            <p:nvPr/>
          </p:nvSpPr>
          <p:spPr>
            <a:xfrm>
              <a:off x="6385125" y="2535114"/>
              <a:ext cx="4020762" cy="1884516"/>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F4E6D"/>
                  </a:solidFill>
                  <a:effectLst/>
                  <a:uLnTx/>
                  <a:uFillTx/>
                  <a:latin typeface="Arial" panose="020B0604020202020204"/>
                  <a:ea typeface="+mn-ea"/>
                  <a:cs typeface="Arial"/>
                </a:rPr>
                <a:t>“Seated and working in 10…9…8…7!”</a:t>
              </a:r>
            </a:p>
          </p:txBody>
        </p:sp>
      </p:grpSp>
      <p:pic>
        <p:nvPicPr>
          <p:cNvPr id="8" name="Picture 2" descr="Lincoln Lions Pride Classroom Expectations poster">
            <a:extLst>
              <a:ext uri="{FF2B5EF4-FFF2-40B4-BE49-F238E27FC236}">
                <a16:creationId xmlns:a16="http://schemas.microsoft.com/office/drawing/2014/main" id="{E7BCACAE-99EA-E896-80BD-A5A30E92D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6412" y="3710344"/>
            <a:ext cx="2060630" cy="2666697"/>
          </a:xfrm>
          <a:prstGeom prst="rect">
            <a:avLst/>
          </a:prstGeom>
          <a:ln>
            <a:solidFill>
              <a:schemeClr val="tx1"/>
            </a:solidFill>
          </a:ln>
        </p:spPr>
      </p:pic>
      <p:pic>
        <p:nvPicPr>
          <p:cNvPr id="3" name="Module">
            <a:extLst>
              <a:ext uri="{FF2B5EF4-FFF2-40B4-BE49-F238E27FC236}">
                <a16:creationId xmlns:a16="http://schemas.microsoft.com/office/drawing/2014/main" id="{A2522964-1581-CF10-FC63-AA5076982028}"/>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3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5C688-D73C-FE74-494A-F5E5276B04A9}"/>
              </a:ext>
              <a:ext uri="{C183D7F6-B498-43B3-948B-1728B52AA6E4}">
                <adec:decorative xmlns:adec="http://schemas.microsoft.com/office/drawing/2017/decorative" val="1"/>
              </a:ext>
            </a:extLst>
          </p:cNvPr>
          <p:cNvSpPr>
            <a:spLocks noGrp="1"/>
          </p:cNvSpPr>
          <p:nvPr>
            <p:ph type="title"/>
          </p:nvPr>
        </p:nvSpPr>
        <p:spPr/>
        <p:txBody>
          <a:bodyPr>
            <a:noAutofit/>
          </a:bodyPr>
          <a:lstStyle/>
          <a:p>
            <a:r>
              <a:rPr lang="en-US" sz="3200" b="1"/>
              <a:t>Step 7: </a:t>
            </a:r>
            <a:r>
              <a:rPr lang="en-US" sz="3200">
                <a:effectLst/>
                <a:latin typeface="Arial" panose="020B0604020202020204" pitchFamily="34" charset="0"/>
                <a:ea typeface="Times New Roman" panose="02020603050405020304" pitchFamily="18" charset="0"/>
              </a:rPr>
              <a:t>Develop a monitoring plan to determine the effectiveness of the precorrection plan</a:t>
            </a:r>
            <a:endParaRPr lang="en-US" sz="3200"/>
          </a:p>
        </p:txBody>
      </p:sp>
      <p:sp>
        <p:nvSpPr>
          <p:cNvPr id="3" name="Title 2">
            <a:extLst>
              <a:ext uri="{FF2B5EF4-FFF2-40B4-BE49-F238E27FC236}">
                <a16:creationId xmlns:a16="http://schemas.microsoft.com/office/drawing/2014/main" id="{45C8926D-FD58-089C-5C3B-DBA2A27F4252}"/>
              </a:ext>
            </a:extLst>
          </p:cNvPr>
          <p:cNvSpPr txBox="1">
            <a:spLocks/>
          </p:cNvSpPr>
          <p:nvPr/>
        </p:nvSpPr>
        <p:spPr>
          <a:xfrm>
            <a:off x="838200" y="-1325563"/>
            <a:ext cx="10515600" cy="1325563"/>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7: Develop a monitoring plan to determine the effectiveness of the precorrection plan 1</a:t>
            </a:r>
          </a:p>
        </p:txBody>
      </p:sp>
      <p:graphicFrame>
        <p:nvGraphicFramePr>
          <p:cNvPr id="4" name="Content Placeholder" descr="Infographic with three columns: Titles and Questions areTreatment Integrity-Is it happening? Social Validity-What do stakeholders think about the goals, procedures and outcomes? How well did this support work for this student? ">
            <a:extLst>
              <a:ext uri="{FF2B5EF4-FFF2-40B4-BE49-F238E27FC236}">
                <a16:creationId xmlns:a16="http://schemas.microsoft.com/office/drawing/2014/main" id="{F68BD19B-5FF8-0110-94F6-9C7174496535}"/>
              </a:ext>
            </a:extLst>
          </p:cNvPr>
          <p:cNvGraphicFramePr>
            <a:graphicFrameLocks/>
          </p:cNvGraphicFramePr>
          <p:nvPr>
            <p:extLst>
              <p:ext uri="{D42A27DB-BD31-4B8C-83A1-F6EECF244321}">
                <p14:modId xmlns:p14="http://schemas.microsoft.com/office/powerpoint/2010/main" val="981677197"/>
              </p:ext>
            </p:extLst>
          </p:nvPr>
        </p:nvGraphicFramePr>
        <p:xfrm>
          <a:off x="124969" y="1828800"/>
          <a:ext cx="10896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Module">
            <a:extLst>
              <a:ext uri="{FF2B5EF4-FFF2-40B4-BE49-F238E27FC236}">
                <a16:creationId xmlns:a16="http://schemas.microsoft.com/office/drawing/2014/main" id="{A33E6413-394C-983A-481B-44D59E99985C}"/>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5148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05D5C-CD59-45E4-BFB7-7F3571CA3F0A}"/>
              </a:ext>
              <a:ext uri="{C183D7F6-B498-43B3-948B-1728B52AA6E4}">
                <adec:decorative xmlns:adec="http://schemas.microsoft.com/office/drawing/2017/decorative" val="1"/>
              </a:ext>
            </a:extLst>
          </p:cNvPr>
          <p:cNvSpPr>
            <a:spLocks noGrp="1"/>
          </p:cNvSpPr>
          <p:nvPr>
            <p:ph type="title"/>
          </p:nvPr>
        </p:nvSpPr>
        <p:spPr/>
        <p:txBody>
          <a:bodyPr>
            <a:noAutofit/>
          </a:bodyPr>
          <a:lstStyle/>
          <a:p>
            <a:r>
              <a:rPr lang="en-US" sz="3200" b="1"/>
              <a:t>Step 7: </a:t>
            </a:r>
            <a:r>
              <a:rPr lang="en-US" sz="3200">
                <a:effectLst/>
                <a:latin typeface="Arial" panose="020B0604020202020204" pitchFamily="34" charset="0"/>
                <a:ea typeface="Times New Roman" panose="02020603050405020304" pitchFamily="18" charset="0"/>
              </a:rPr>
              <a:t>Develop a monitoring plan to determine the effectiveness of the precorrection plan</a:t>
            </a:r>
            <a:endParaRPr lang="en-US" sz="3200"/>
          </a:p>
        </p:txBody>
      </p:sp>
      <p:sp>
        <p:nvSpPr>
          <p:cNvPr id="3" name="Title 2">
            <a:extLst>
              <a:ext uri="{FF2B5EF4-FFF2-40B4-BE49-F238E27FC236}">
                <a16:creationId xmlns:a16="http://schemas.microsoft.com/office/drawing/2014/main" id="{59BA5C06-012F-EB81-4364-30D0C2CD84F2}"/>
              </a:ext>
            </a:extLst>
          </p:cNvPr>
          <p:cNvSpPr txBox="1">
            <a:spLocks/>
          </p:cNvSpPr>
          <p:nvPr/>
        </p:nvSpPr>
        <p:spPr>
          <a:xfrm>
            <a:off x="838200" y="-1325563"/>
            <a:ext cx="10515600" cy="1325563"/>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7: Develop a monitoring plan to determine the effectiveness of the precorrection plan 2</a:t>
            </a:r>
          </a:p>
        </p:txBody>
      </p:sp>
      <p:pic>
        <p:nvPicPr>
          <p:cNvPr id="8" name="Picture 1" descr="Precorrection: Teacher Social Validity Questionnaire-Post-Intervention">
            <a:extLst>
              <a:ext uri="{FF2B5EF4-FFF2-40B4-BE49-F238E27FC236}">
                <a16:creationId xmlns:a16="http://schemas.microsoft.com/office/drawing/2014/main" id="{DB0BD87D-A954-0F5A-AA6B-A4F1DBF22E1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60453" y="1828797"/>
            <a:ext cx="3464212" cy="4483099"/>
          </a:xfrm>
          <a:prstGeom prst="rect">
            <a:avLst/>
          </a:prstGeom>
          <a:ln>
            <a:solidFill>
              <a:schemeClr val="tx1"/>
            </a:solidFill>
          </a:ln>
        </p:spPr>
      </p:pic>
      <p:pic>
        <p:nvPicPr>
          <p:cNvPr id="7" name="Picture 2" descr="Precorrection: Treatment Integrity Checklist">
            <a:extLst>
              <a:ext uri="{FF2B5EF4-FFF2-40B4-BE49-F238E27FC236}">
                <a16:creationId xmlns:a16="http://schemas.microsoft.com/office/drawing/2014/main" id="{D1A8EA25-FED8-7078-C8AC-87F31686F5A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42785" y="1828797"/>
            <a:ext cx="3462985" cy="44830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3" descr="Progress Monitoring Graph">
            <a:extLst>
              <a:ext uri="{FF2B5EF4-FFF2-40B4-BE49-F238E27FC236}">
                <a16:creationId xmlns:a16="http://schemas.microsoft.com/office/drawing/2014/main" id="{DFB31CB4-49A9-AFF2-CE28-C69B381699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23890" y="2663277"/>
            <a:ext cx="3328571" cy="2185169"/>
          </a:xfrm>
          <a:prstGeom prst="rect">
            <a:avLst/>
          </a:prstGeom>
          <a:ln>
            <a:solidFill>
              <a:schemeClr val="tx1"/>
            </a:solidFill>
          </a:ln>
        </p:spPr>
      </p:pic>
      <p:pic>
        <p:nvPicPr>
          <p:cNvPr id="4" name="Module">
            <a:extLst>
              <a:ext uri="{FF2B5EF4-FFF2-40B4-BE49-F238E27FC236}">
                <a16:creationId xmlns:a16="http://schemas.microsoft.com/office/drawing/2014/main" id="{597EB2A2-88F8-08B4-E0E2-8431C30FB55A}"/>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4856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1A7D-DF29-4810-810A-0EE13BFD61BE}"/>
              </a:ext>
            </a:extLst>
          </p:cNvPr>
          <p:cNvSpPr>
            <a:spLocks noGrp="1"/>
          </p:cNvSpPr>
          <p:nvPr>
            <p:ph type="title"/>
          </p:nvPr>
        </p:nvSpPr>
        <p:spPr/>
        <p:txBody>
          <a:bodyPr>
            <a:normAutofit/>
          </a:bodyPr>
          <a:lstStyle/>
          <a:p>
            <a:r>
              <a:rPr lang="en-US" sz="4400" b="1"/>
              <a:t>Step 8: </a:t>
            </a:r>
            <a:r>
              <a:rPr lang="en-US" sz="4400">
                <a:effectLst/>
                <a:latin typeface="Arial" panose="020B0604020202020204" pitchFamily="34" charset="0"/>
                <a:ea typeface="Times New Roman" panose="02020603050405020304" pitchFamily="18" charset="0"/>
              </a:rPr>
              <a:t>Offer students an opportunity to give feedback on this strategy</a:t>
            </a:r>
            <a:endParaRPr lang="en-US"/>
          </a:p>
        </p:txBody>
      </p:sp>
      <p:pic>
        <p:nvPicPr>
          <p:cNvPr id="8" name="Picture" descr="Precorrection Student  Social Validity Questionnaire-Post-intervention">
            <a:extLst>
              <a:ext uri="{FF2B5EF4-FFF2-40B4-BE49-F238E27FC236}">
                <a16:creationId xmlns:a16="http://schemas.microsoft.com/office/drawing/2014/main" id="{79FD1F5C-3B98-FFC4-CD6F-E54C2E5F280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91297" y="2055813"/>
            <a:ext cx="3156857" cy="4169229"/>
          </a:xfrm>
          <a:prstGeom prst="rect">
            <a:avLst/>
          </a:prstGeom>
          <a:ln>
            <a:solidFill>
              <a:schemeClr val="tx1"/>
            </a:solidFill>
          </a:ln>
        </p:spPr>
      </p:pic>
      <p:pic>
        <p:nvPicPr>
          <p:cNvPr id="3" name="Module">
            <a:extLst>
              <a:ext uri="{FF2B5EF4-FFF2-40B4-BE49-F238E27FC236}">
                <a16:creationId xmlns:a16="http://schemas.microsoft.com/office/drawing/2014/main" id="{61A479D2-4CC4-6A3F-A54B-C58A26F87C92}"/>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84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B4E6A-3967-E9DD-46E6-7DFA6495CE90}"/>
              </a:ext>
            </a:extLst>
          </p:cNvPr>
          <p:cNvSpPr>
            <a:spLocks noGrp="1"/>
          </p:cNvSpPr>
          <p:nvPr>
            <p:ph type="title"/>
          </p:nvPr>
        </p:nvSpPr>
        <p:spPr/>
        <p:txBody>
          <a:bodyPr/>
          <a:lstStyle/>
          <a:p>
            <a:r>
              <a:rPr lang="en-US"/>
              <a:t>Module Spotlight!</a:t>
            </a:r>
          </a:p>
        </p:txBody>
      </p:sp>
      <p:pic>
        <p:nvPicPr>
          <p:cNvPr id="5" name="Picture 1" descr="Infographic showing guiding questions for incorporating precorrection in the classroom">
            <a:extLst>
              <a:ext uri="{FF2B5EF4-FFF2-40B4-BE49-F238E27FC236}">
                <a16:creationId xmlns:a16="http://schemas.microsoft.com/office/drawing/2014/main" id="{08B66353-1B9A-976B-0288-935F2BB3D03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10847" y="2055813"/>
            <a:ext cx="2229042" cy="2902831"/>
          </a:xfrm>
          <a:prstGeom prst="rect">
            <a:avLst/>
          </a:prstGeom>
        </p:spPr>
      </p:pic>
      <p:pic>
        <p:nvPicPr>
          <p:cNvPr id="8" name="Picture 2" descr="Infographic showing A-R-E Components featuring precorrection.">
            <a:extLst>
              <a:ext uri="{FF2B5EF4-FFF2-40B4-BE49-F238E27FC236}">
                <a16:creationId xmlns:a16="http://schemas.microsoft.com/office/drawing/2014/main" id="{743638AE-D0C6-73A8-7B90-CB618FF6A4F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41654" y="4265222"/>
            <a:ext cx="2857859" cy="1602538"/>
          </a:xfrm>
          <a:prstGeom prst="rect">
            <a:avLst/>
          </a:prstGeom>
        </p:spPr>
      </p:pic>
      <p:pic>
        <p:nvPicPr>
          <p:cNvPr id="12" name="Picture 3" descr="Infographic showing A Step-by-Step Guide for families using precorrection at home.">
            <a:extLst>
              <a:ext uri="{FF2B5EF4-FFF2-40B4-BE49-F238E27FC236}">
                <a16:creationId xmlns:a16="http://schemas.microsoft.com/office/drawing/2014/main" id="{68E0B8D8-DA55-A4F5-19D8-E499FCEC60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7559" y="2094697"/>
            <a:ext cx="1930908" cy="2498822"/>
          </a:xfrm>
          <a:prstGeom prst="rect">
            <a:avLst/>
          </a:prstGeom>
          <a:ln>
            <a:solidFill>
              <a:schemeClr val="tx1"/>
            </a:solidFill>
          </a:ln>
        </p:spPr>
      </p:pic>
      <p:pic>
        <p:nvPicPr>
          <p:cNvPr id="10" name="Picture 4" descr="Using Precorrection at Home: a Step-by-Step Guide for Families form">
            <a:extLst>
              <a:ext uri="{FF2B5EF4-FFF2-40B4-BE49-F238E27FC236}">
                <a16:creationId xmlns:a16="http://schemas.microsoft.com/office/drawing/2014/main" id="{A3A1EFFE-DA4E-3AF0-48BC-CB5AA91AF7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38261" y="2094698"/>
            <a:ext cx="1930908" cy="2498822"/>
          </a:xfrm>
          <a:prstGeom prst="rect">
            <a:avLst/>
          </a:prstGeom>
          <a:ln>
            <a:solidFill>
              <a:schemeClr val="tx1"/>
            </a:solidFill>
          </a:ln>
        </p:spPr>
      </p:pic>
      <p:pic>
        <p:nvPicPr>
          <p:cNvPr id="6" name="Picture 5" descr="Image of YouTube video titled &quot;Precorrection: A Step-by Step Guide for Families&quot;.">
            <a:extLst>
              <a:ext uri="{FF2B5EF4-FFF2-40B4-BE49-F238E27FC236}">
                <a16:creationId xmlns:a16="http://schemas.microsoft.com/office/drawing/2014/main" id="{9C0BD6AA-815F-540F-445C-26F039E853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45459" y="3974908"/>
            <a:ext cx="2966015" cy="1654124"/>
          </a:xfrm>
          <a:prstGeom prst="rect">
            <a:avLst/>
          </a:prstGeom>
          <a:ln>
            <a:solidFill>
              <a:schemeClr val="tx1"/>
            </a:solidFill>
          </a:ln>
        </p:spPr>
      </p:pic>
      <p:pic>
        <p:nvPicPr>
          <p:cNvPr id="4" name="Picture 6" descr="Screenshot of Considerations for Precorrection YouTube video">
            <a:extLst>
              <a:ext uri="{FF2B5EF4-FFF2-40B4-BE49-F238E27FC236}">
                <a16:creationId xmlns:a16="http://schemas.microsoft.com/office/drawing/2014/main" id="{08F19090-597C-EB67-B2BA-4411755570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16403" y="2619554"/>
            <a:ext cx="2653019" cy="1449108"/>
          </a:xfrm>
          <a:prstGeom prst="rect">
            <a:avLst/>
          </a:prstGeom>
          <a:ln>
            <a:solidFill>
              <a:schemeClr val="tx1"/>
            </a:solidFill>
          </a:ln>
        </p:spPr>
      </p:pic>
      <p:pic>
        <p:nvPicPr>
          <p:cNvPr id="3" name="Module">
            <a:extLst>
              <a:ext uri="{FF2B5EF4-FFF2-40B4-BE49-F238E27FC236}">
                <a16:creationId xmlns:a16="http://schemas.microsoft.com/office/drawing/2014/main" id="{E9B2C967-FC18-3FAA-3256-CDFF6D28D71E}"/>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8834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4C759-FED7-ACED-5935-2630D06D97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D44878-B91F-E832-ECA2-FC3CC6B5B98A}"/>
              </a:ext>
            </a:extLst>
          </p:cNvPr>
          <p:cNvSpPr>
            <a:spLocks noGrp="1"/>
          </p:cNvSpPr>
          <p:nvPr>
            <p:ph type="title"/>
          </p:nvPr>
        </p:nvSpPr>
        <p:spPr/>
        <p:txBody>
          <a:bodyPr/>
          <a:lstStyle/>
          <a:p>
            <a:r>
              <a:rPr lang="en-US"/>
              <a:t>Precorrection Work Time</a:t>
            </a:r>
          </a:p>
        </p:txBody>
      </p:sp>
      <p:sp>
        <p:nvSpPr>
          <p:cNvPr id="3" name="Table 1">
            <a:extLst>
              <a:ext uri="{FF2B5EF4-FFF2-40B4-BE49-F238E27FC236}">
                <a16:creationId xmlns:a16="http://schemas.microsoft.com/office/drawing/2014/main" id="{34FC4A1A-D04D-02F0-057B-31A935AAD11C}"/>
              </a:ext>
            </a:extLst>
          </p:cNvPr>
          <p:cNvSpPr/>
          <p:nvPr/>
        </p:nvSpPr>
        <p:spPr>
          <a:xfrm>
            <a:off x="838200" y="1642222"/>
            <a:ext cx="10515600" cy="332803"/>
          </a:xfrm>
          <a:prstGeom prst="rect">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lgn="ctr">
              <a:defRPr/>
            </a:pPr>
            <a:r>
              <a:rPr lang="en-US" b="1">
                <a:solidFill>
                  <a:schemeClr val="bg1"/>
                </a:solidFill>
              </a:rPr>
              <a:t>Using Precorrection as….</a:t>
            </a:r>
          </a:p>
        </p:txBody>
      </p:sp>
      <p:graphicFrame>
        <p:nvGraphicFramePr>
          <p:cNvPr id="4" name="Table 2">
            <a:extLst>
              <a:ext uri="{FF2B5EF4-FFF2-40B4-BE49-F238E27FC236}">
                <a16:creationId xmlns:a16="http://schemas.microsoft.com/office/drawing/2014/main" id="{C00837AF-7F37-B2DE-DEFF-903A956FB12A}"/>
              </a:ext>
            </a:extLst>
          </p:cNvPr>
          <p:cNvGraphicFramePr>
            <a:graphicFrameLocks noGrp="1"/>
          </p:cNvGraphicFramePr>
          <p:nvPr/>
        </p:nvGraphicFramePr>
        <p:xfrm>
          <a:off x="838200" y="1999621"/>
          <a:ext cx="10515600" cy="286513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753282578"/>
                    </a:ext>
                  </a:extLst>
                </a:gridCol>
                <a:gridCol w="2628900">
                  <a:extLst>
                    <a:ext uri="{9D8B030D-6E8A-4147-A177-3AD203B41FA5}">
                      <a16:colId xmlns:a16="http://schemas.microsoft.com/office/drawing/2014/main" val="3891728414"/>
                    </a:ext>
                  </a:extLst>
                </a:gridCol>
                <a:gridCol w="2628900">
                  <a:extLst>
                    <a:ext uri="{9D8B030D-6E8A-4147-A177-3AD203B41FA5}">
                      <a16:colId xmlns:a16="http://schemas.microsoft.com/office/drawing/2014/main" val="1943457108"/>
                    </a:ext>
                  </a:extLst>
                </a:gridCol>
                <a:gridCol w="2628900">
                  <a:extLst>
                    <a:ext uri="{9D8B030D-6E8A-4147-A177-3AD203B41FA5}">
                      <a16:colId xmlns:a16="http://schemas.microsoft.com/office/drawing/2014/main" val="1807791318"/>
                    </a:ext>
                  </a:extLst>
                </a:gridCol>
              </a:tblGrid>
              <a:tr h="2865134">
                <a:tc>
                  <a:txBody>
                    <a:bodyPr/>
                    <a:lstStyle/>
                    <a:p>
                      <a:pPr algn="ctr"/>
                      <a:r>
                        <a:rPr lang="en-US" sz="18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Component of Tier 1 Instruction</a:t>
                      </a:r>
                      <a:endParaRPr lang="en-US" sz="1000" b="1">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Stand-Alone Tier 2 Intervention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10" name="Picture 1">
            <a:extLst>
              <a:ext uri="{FF2B5EF4-FFF2-40B4-BE49-F238E27FC236}">
                <a16:creationId xmlns:a16="http://schemas.microsoft.com/office/drawing/2014/main" id="{C2F28AF3-CC40-EFAB-1660-A2A71FA3D38B}"/>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489787" y="2610292"/>
            <a:ext cx="1376668" cy="21510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F113E00-A176-386D-82D9-DA0ED36328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54315" y="2979580"/>
            <a:ext cx="2432515" cy="1646063"/>
          </a:xfrm>
          <a:prstGeom prst="rect">
            <a:avLst/>
          </a:prstGeom>
        </p:spPr>
      </p:pic>
      <p:pic>
        <p:nvPicPr>
          <p:cNvPr id="13" name="Picture 3">
            <a:extLst>
              <a:ext uri="{FF2B5EF4-FFF2-40B4-BE49-F238E27FC236}">
                <a16:creationId xmlns:a16="http://schemas.microsoft.com/office/drawing/2014/main" id="{C256EBF2-B63B-10E0-5D07-A5FBEF7158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28473" y="2967785"/>
            <a:ext cx="2377646" cy="1646063"/>
          </a:xfrm>
          <a:prstGeom prst="rect">
            <a:avLst/>
          </a:prstGeom>
        </p:spPr>
      </p:pic>
      <p:pic>
        <p:nvPicPr>
          <p:cNvPr id="9" name="Picture 4">
            <a:extLst>
              <a:ext uri="{FF2B5EF4-FFF2-40B4-BE49-F238E27FC236}">
                <a16:creationId xmlns:a16="http://schemas.microsoft.com/office/drawing/2014/main" id="{0DF5B0DD-C63A-3232-E2CD-87AD6EC54CA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82572" y="2917416"/>
            <a:ext cx="1536797" cy="1536797"/>
          </a:xfrm>
          <a:prstGeom prst="rect">
            <a:avLst/>
          </a:prstGeom>
        </p:spPr>
      </p:pic>
      <p:pic>
        <p:nvPicPr>
          <p:cNvPr id="6" name="15:00">
            <a:extLst>
              <a:ext uri="{FF2B5EF4-FFF2-40B4-BE49-F238E27FC236}">
                <a16:creationId xmlns:a16="http://schemas.microsoft.com/office/drawing/2014/main" id="{CE258AE9-CE37-53B8-6908-D7F2CA4770C7}"/>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739018" y="5078292"/>
            <a:ext cx="4714022" cy="1671638"/>
          </a:xfrm>
          <a:prstGeom prst="rect">
            <a:avLst/>
          </a:prstGeom>
          <a:noFill/>
        </p:spPr>
      </p:pic>
      <p:pic>
        <p:nvPicPr>
          <p:cNvPr id="7" name="14:00">
            <a:extLst>
              <a:ext uri="{FF2B5EF4-FFF2-40B4-BE49-F238E27FC236}">
                <a16:creationId xmlns:a16="http://schemas.microsoft.com/office/drawing/2014/main" id="{A21D2B2C-8720-FDDB-5438-995F23BDDA7A}"/>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738710" y="5078292"/>
            <a:ext cx="4714022" cy="1671638"/>
          </a:xfrm>
          <a:prstGeom prst="rect">
            <a:avLst/>
          </a:prstGeom>
          <a:noFill/>
        </p:spPr>
      </p:pic>
      <p:pic>
        <p:nvPicPr>
          <p:cNvPr id="8" name="13:00">
            <a:extLst>
              <a:ext uri="{FF2B5EF4-FFF2-40B4-BE49-F238E27FC236}">
                <a16:creationId xmlns:a16="http://schemas.microsoft.com/office/drawing/2014/main" id="{5AF5EC1E-C146-4634-3E07-1A677132D145}"/>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739034" y="5078292"/>
            <a:ext cx="4714022" cy="1671638"/>
          </a:xfrm>
          <a:prstGeom prst="rect">
            <a:avLst/>
          </a:prstGeom>
          <a:noFill/>
        </p:spPr>
      </p:pic>
      <p:pic>
        <p:nvPicPr>
          <p:cNvPr id="11" name="12:00">
            <a:extLst>
              <a:ext uri="{FF2B5EF4-FFF2-40B4-BE49-F238E27FC236}">
                <a16:creationId xmlns:a16="http://schemas.microsoft.com/office/drawing/2014/main" id="{114A0529-AB3D-AEA3-6192-9717C4526293}"/>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738766" y="5078292"/>
            <a:ext cx="4714022" cy="1671638"/>
          </a:xfrm>
          <a:prstGeom prst="rect">
            <a:avLst/>
          </a:prstGeom>
          <a:noFill/>
        </p:spPr>
      </p:pic>
      <p:pic>
        <p:nvPicPr>
          <p:cNvPr id="14" name="11:00">
            <a:extLst>
              <a:ext uri="{FF2B5EF4-FFF2-40B4-BE49-F238E27FC236}">
                <a16:creationId xmlns:a16="http://schemas.microsoft.com/office/drawing/2014/main" id="{2CAB4E0A-D558-25BE-D09F-B48ED2C4BCDD}"/>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738766" y="5078292"/>
            <a:ext cx="4714022" cy="1671638"/>
          </a:xfrm>
          <a:prstGeom prst="rect">
            <a:avLst/>
          </a:prstGeom>
          <a:noFill/>
        </p:spPr>
      </p:pic>
      <p:pic>
        <p:nvPicPr>
          <p:cNvPr id="15" name="10:00">
            <a:extLst>
              <a:ext uri="{FF2B5EF4-FFF2-40B4-BE49-F238E27FC236}">
                <a16:creationId xmlns:a16="http://schemas.microsoft.com/office/drawing/2014/main" id="{65107AC4-2673-DCDB-BFF3-B93DC1C6C3B9}"/>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738822" y="5078292"/>
            <a:ext cx="4714022" cy="1671638"/>
          </a:xfrm>
          <a:prstGeom prst="rect">
            <a:avLst/>
          </a:prstGeom>
          <a:noFill/>
        </p:spPr>
      </p:pic>
      <p:pic>
        <p:nvPicPr>
          <p:cNvPr id="16" name="09:00">
            <a:extLst>
              <a:ext uri="{FF2B5EF4-FFF2-40B4-BE49-F238E27FC236}">
                <a16:creationId xmlns:a16="http://schemas.microsoft.com/office/drawing/2014/main" id="{B75CAAC2-7405-120C-6560-D678895B68EC}"/>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738878" y="5078292"/>
            <a:ext cx="4714022" cy="1671638"/>
          </a:xfrm>
          <a:prstGeom prst="rect">
            <a:avLst/>
          </a:prstGeom>
          <a:noFill/>
        </p:spPr>
      </p:pic>
      <p:pic>
        <p:nvPicPr>
          <p:cNvPr id="17" name="08:00">
            <a:extLst>
              <a:ext uri="{FF2B5EF4-FFF2-40B4-BE49-F238E27FC236}">
                <a16:creationId xmlns:a16="http://schemas.microsoft.com/office/drawing/2014/main" id="{2C90F037-1A6B-AEF3-3C40-B99AA42A11FF}"/>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739042" y="5078292"/>
            <a:ext cx="4714022" cy="1671638"/>
          </a:xfrm>
          <a:prstGeom prst="rect">
            <a:avLst/>
          </a:prstGeom>
          <a:noFill/>
        </p:spPr>
      </p:pic>
      <p:pic>
        <p:nvPicPr>
          <p:cNvPr id="18" name="07:00">
            <a:extLst>
              <a:ext uri="{FF2B5EF4-FFF2-40B4-BE49-F238E27FC236}">
                <a16:creationId xmlns:a16="http://schemas.microsoft.com/office/drawing/2014/main" id="{7AE9F237-0F2B-BBC8-E8E7-4DB67B513D52}"/>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739044" y="5078292"/>
            <a:ext cx="4714022" cy="1671638"/>
          </a:xfrm>
          <a:prstGeom prst="rect">
            <a:avLst/>
          </a:prstGeom>
          <a:noFill/>
        </p:spPr>
      </p:pic>
      <p:pic>
        <p:nvPicPr>
          <p:cNvPr id="19" name="06:00">
            <a:extLst>
              <a:ext uri="{FF2B5EF4-FFF2-40B4-BE49-F238E27FC236}">
                <a16:creationId xmlns:a16="http://schemas.microsoft.com/office/drawing/2014/main" id="{0219323B-245D-CFCF-D1A5-F90BD5261E6F}"/>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739044" y="5078292"/>
            <a:ext cx="4714022" cy="1671638"/>
          </a:xfrm>
          <a:prstGeom prst="rect">
            <a:avLst/>
          </a:prstGeom>
          <a:noFill/>
        </p:spPr>
      </p:pic>
      <p:pic>
        <p:nvPicPr>
          <p:cNvPr id="20" name="05:00">
            <a:extLst>
              <a:ext uri="{FF2B5EF4-FFF2-40B4-BE49-F238E27FC236}">
                <a16:creationId xmlns:a16="http://schemas.microsoft.com/office/drawing/2014/main" id="{307E098B-4764-BBDE-66DA-960529025E5E}"/>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739044" y="5078292"/>
            <a:ext cx="4714022" cy="1671638"/>
          </a:xfrm>
          <a:prstGeom prst="rect">
            <a:avLst/>
          </a:prstGeom>
          <a:noFill/>
        </p:spPr>
      </p:pic>
      <p:pic>
        <p:nvPicPr>
          <p:cNvPr id="21" name="04:00">
            <a:extLst>
              <a:ext uri="{FF2B5EF4-FFF2-40B4-BE49-F238E27FC236}">
                <a16:creationId xmlns:a16="http://schemas.microsoft.com/office/drawing/2014/main" id="{74D8DA6C-2458-CC57-91B2-9AB14BEFCD65}"/>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738878" y="5078292"/>
            <a:ext cx="4714022" cy="1671638"/>
          </a:xfrm>
          <a:prstGeom prst="rect">
            <a:avLst/>
          </a:prstGeom>
          <a:noFill/>
        </p:spPr>
      </p:pic>
      <p:pic>
        <p:nvPicPr>
          <p:cNvPr id="22" name="03:00">
            <a:extLst>
              <a:ext uri="{FF2B5EF4-FFF2-40B4-BE49-F238E27FC236}">
                <a16:creationId xmlns:a16="http://schemas.microsoft.com/office/drawing/2014/main" id="{10605D3F-5218-F865-C407-A7F1CB7F7957}"/>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739044" y="5078294"/>
            <a:ext cx="4714022" cy="1671638"/>
          </a:xfrm>
          <a:prstGeom prst="rect">
            <a:avLst/>
          </a:prstGeom>
          <a:noFill/>
        </p:spPr>
      </p:pic>
      <p:pic>
        <p:nvPicPr>
          <p:cNvPr id="23" name="02:00">
            <a:extLst>
              <a:ext uri="{FF2B5EF4-FFF2-40B4-BE49-F238E27FC236}">
                <a16:creationId xmlns:a16="http://schemas.microsoft.com/office/drawing/2014/main" id="{166F8DB0-3006-0F7C-F9FC-18F0091DD37E}"/>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739046" y="5078294"/>
            <a:ext cx="4714022" cy="1671638"/>
          </a:xfrm>
          <a:prstGeom prst="rect">
            <a:avLst/>
          </a:prstGeom>
          <a:noFill/>
        </p:spPr>
      </p:pic>
      <p:pic>
        <p:nvPicPr>
          <p:cNvPr id="24" name="01:00">
            <a:extLst>
              <a:ext uri="{FF2B5EF4-FFF2-40B4-BE49-F238E27FC236}">
                <a16:creationId xmlns:a16="http://schemas.microsoft.com/office/drawing/2014/main" id="{04B95986-7629-227F-1C11-B67C334B5534}"/>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3739046" y="5078296"/>
            <a:ext cx="4714022" cy="1671638"/>
          </a:xfrm>
          <a:prstGeom prst="rect">
            <a:avLst/>
          </a:prstGeom>
          <a:noFill/>
        </p:spPr>
      </p:pic>
      <p:pic>
        <p:nvPicPr>
          <p:cNvPr id="25" name="00:30">
            <a:extLst>
              <a:ext uri="{FF2B5EF4-FFF2-40B4-BE49-F238E27FC236}">
                <a16:creationId xmlns:a16="http://schemas.microsoft.com/office/drawing/2014/main" id="{D1617ED5-09B4-75C7-1E65-52DFD2E24577}"/>
              </a:ext>
              <a:ext uri="{C183D7F6-B498-43B3-948B-1728B52AA6E4}">
                <adec:decorative xmlns:adec="http://schemas.microsoft.com/office/drawing/2017/decorative" val="1"/>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3738934" y="5078292"/>
            <a:ext cx="4714022" cy="1671638"/>
          </a:xfrm>
          <a:prstGeom prst="rect">
            <a:avLst/>
          </a:prstGeom>
          <a:noFill/>
        </p:spPr>
      </p:pic>
      <p:pic>
        <p:nvPicPr>
          <p:cNvPr id="26" name="00:00">
            <a:extLst>
              <a:ext uri="{FF2B5EF4-FFF2-40B4-BE49-F238E27FC236}">
                <a16:creationId xmlns:a16="http://schemas.microsoft.com/office/drawing/2014/main" id="{2F77F0BC-89E2-D5EE-40F8-4BDAE5A71F05}"/>
              </a:ext>
              <a:ext uri="{C183D7F6-B498-43B3-948B-1728B52AA6E4}">
                <adec:decorative xmlns:adec="http://schemas.microsoft.com/office/drawing/2017/decorative" val="1"/>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tretch>
            <a:fillRect/>
          </a:stretch>
        </p:blipFill>
        <p:spPr bwMode="auto">
          <a:xfrm>
            <a:off x="3738990" y="5078292"/>
            <a:ext cx="4714020" cy="1671639"/>
          </a:xfrm>
          <a:prstGeom prst="rect">
            <a:avLst/>
          </a:prstGeom>
          <a:noFill/>
        </p:spPr>
      </p:pic>
    </p:spTree>
    <p:extLst>
      <p:ext uri="{BB962C8B-B14F-4D97-AF65-F5344CB8AC3E}">
        <p14:creationId xmlns:p14="http://schemas.microsoft.com/office/powerpoint/2010/main" val="323488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5"/>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Placeholder" descr="Table showing examples of Action Items: Submit BCBA CEU form with four passwords, Person Responsible-Kathryn, Planned Completion Date: 01/22/26. Print implementation checklist and bring to Friday PLC meeting, Person Responsible-Kathryn, Planned Completed Date-01/24/26.">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2857149987"/>
              </p:ext>
            </p:extLst>
          </p:nvPr>
        </p:nvGraphicFramePr>
        <p:xfrm>
          <a:off x="838199" y="1734344"/>
          <a:ext cx="10789226" cy="2009170"/>
        </p:xfrm>
        <a:graphic>
          <a:graphicData uri="http://schemas.openxmlformats.org/drawingml/2006/table">
            <a:tbl>
              <a:tblPr firstRow="1"/>
              <a:tblGrid>
                <a:gridCol w="5157356">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800" b="1" i="0" u="none" strike="noStrike">
                          <a:solidFill>
                            <a:srgbClr val="FFFFFF"/>
                          </a:solidFill>
                          <a:effectLst/>
                          <a:latin typeface="Arial" panose="020B0604020202020204" pitchFamily="34" charset="0"/>
                        </a:rPr>
                        <a:t>Action Item</a:t>
                      </a:r>
                      <a:endParaRPr lang="en-US" sz="32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Person(s) Responsible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Planned</a:t>
                      </a:r>
                      <a:endParaRPr lang="en-US" sz="3200">
                        <a:effectLst/>
                      </a:endParaRPr>
                    </a:p>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Completion Date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Date Completed</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642650">
                <a:tc>
                  <a:txBody>
                    <a:bodyPr/>
                    <a:lstStyle/>
                    <a:p>
                      <a:pPr fontAlgn="t"/>
                      <a:r>
                        <a:rPr lang="en-US" sz="2000" dirty="0">
                          <a:effectLst/>
                          <a:latin typeface="Ink Free" panose="03080402000500000000" pitchFamily="66" charset="0"/>
                        </a:rPr>
                        <a:t>Print implementation checklist and bring to Friday PLC meeting</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Kathryn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01/24/26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dirty="0">
                          <a:effectLst/>
                        </a:rPr>
                      </a:br>
                      <a:endParaRPr lang="en-US"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dirty="0">
                          <a:effectLst/>
                        </a:rPr>
                      </a:br>
                      <a:endParaRPr lang="en-US"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2683309623"/>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0A8CF-C91A-0DAD-6CC1-DC21614151D9}"/>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9CC7B430-B0FD-AFE9-EAA6-D861CD50DF7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Knowledge, Application, Impact Points 2</a:t>
            </a:r>
          </a:p>
        </p:txBody>
      </p:sp>
      <p:sp>
        <p:nvSpPr>
          <p:cNvPr id="7" name="Title">
            <a:extLst>
              <a:ext uri="{FF2B5EF4-FFF2-40B4-BE49-F238E27FC236}">
                <a16:creationId xmlns:a16="http://schemas.microsoft.com/office/drawing/2014/main" id="{92C47794-C5E3-DD38-9829-B91FE241360A}"/>
              </a:ext>
              <a:ext uri="{C183D7F6-B498-43B3-948B-1728B52AA6E4}">
                <adec:decorative xmlns:adec="http://schemas.microsoft.com/office/drawing/2017/decorative" val="1"/>
              </a:ext>
            </a:extLst>
          </p:cNvPr>
          <p:cNvSpPr>
            <a:spLocks noGrp="1"/>
          </p:cNvSpPr>
          <p:nvPr>
            <p:ph type="title"/>
          </p:nvPr>
        </p:nvSpPr>
        <p:spPr/>
        <p:txBody>
          <a:bodyPr/>
          <a:lstStyle/>
          <a:p>
            <a:r>
              <a:rPr lang="en-US"/>
              <a:t>Knowledge, Application, Impact Points</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8A0D70D7-9A9A-6A0B-91E3-A81C73B16B79}"/>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descr="An example of a PowerPoint slide on a computer screen as the Knowledge component">
            <a:extLst>
              <a:ext uri="{FF2B5EF4-FFF2-40B4-BE49-F238E27FC236}">
                <a16:creationId xmlns:a16="http://schemas.microsoft.com/office/drawing/2014/main" id="{D4F8C7E1-0DBF-6BF4-7972-4ACD59B169BD}"/>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F406480E-6DF9-BB47-A20F-50779EF092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9634AAD7-79F9-69D3-ED32-BFDA4F6928D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288876" y="3832476"/>
              <a:ext cx="1862668" cy="1047751"/>
            </a:xfrm>
            <a:prstGeom prst="rect">
              <a:avLst/>
            </a:prstGeom>
          </p:spPr>
        </p:pic>
      </p:grpSp>
      <p:pic>
        <p:nvPicPr>
          <p:cNvPr id="2" name="Checklist" descr="Behavior-Specific Praise Implementation Checklist.">
            <a:extLst>
              <a:ext uri="{FF2B5EF4-FFF2-40B4-BE49-F238E27FC236}">
                <a16:creationId xmlns:a16="http://schemas.microsoft.com/office/drawing/2014/main" id="{00BB16E1-0D46-B0FE-39DA-6F879969707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768522" y="3435333"/>
            <a:ext cx="1530292" cy="1980378"/>
          </a:xfrm>
          <a:prstGeom prst="rect">
            <a:avLst/>
          </a:prstGeom>
          <a:ln>
            <a:solidFill>
              <a:schemeClr val="tx1"/>
            </a:solidFill>
          </a:ln>
        </p:spPr>
      </p:pic>
      <p:pic>
        <p:nvPicPr>
          <p:cNvPr id="4" name="Picture 3" descr="Precorrection Implementation checklist.">
            <a:extLst>
              <a:ext uri="{FF2B5EF4-FFF2-40B4-BE49-F238E27FC236}">
                <a16:creationId xmlns:a16="http://schemas.microsoft.com/office/drawing/2014/main" id="{62F07D15-9F6D-4718-F0A6-55BFD26958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87168" y="3434340"/>
            <a:ext cx="1542443" cy="1995174"/>
          </a:xfrm>
          <a:prstGeom prst="rect">
            <a:avLst/>
          </a:prstGeom>
        </p:spPr>
      </p:pic>
      <p:pic>
        <p:nvPicPr>
          <p:cNvPr id="5" name="Picture 4" descr="Engagement Graph">
            <a:extLst>
              <a:ext uri="{FF2B5EF4-FFF2-40B4-BE49-F238E27FC236}">
                <a16:creationId xmlns:a16="http://schemas.microsoft.com/office/drawing/2014/main" id="{2E06C28D-1CA7-E753-46A1-CEE5B7A871C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07558" y="3678535"/>
            <a:ext cx="2816962" cy="1522876"/>
          </a:xfrm>
          <a:prstGeom prst="rect">
            <a:avLst/>
          </a:prstGeom>
          <a:ln>
            <a:solidFill>
              <a:schemeClr val="tx1"/>
            </a:solidFill>
          </a:ln>
        </p:spPr>
      </p:pic>
      <p:sp>
        <p:nvSpPr>
          <p:cNvPr id="3" name="Textbox">
            <a:extLst>
              <a:ext uri="{FF2B5EF4-FFF2-40B4-BE49-F238E27FC236}">
                <a16:creationId xmlns:a16="http://schemas.microsoft.com/office/drawing/2014/main" id="{20B7AFF4-A758-608D-C04C-3FC283EBC619}"/>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If you are in Kansas, you can earn 2 x PD points for application and 3 x for impact! </a:t>
            </a:r>
          </a:p>
          <a:p>
            <a:pPr algn="ctr"/>
            <a:r>
              <a:rPr lang="en-US"/>
              <a:t>We are happy to review your materials before you upload!</a:t>
            </a:r>
          </a:p>
        </p:txBody>
      </p:sp>
    </p:spTree>
    <p:extLst>
      <p:ext uri="{BB962C8B-B14F-4D97-AF65-F5344CB8AC3E}">
        <p14:creationId xmlns:p14="http://schemas.microsoft.com/office/powerpoint/2010/main" val="176241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22" presetClass="entr" presetSubtype="8"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34198" y="236842"/>
              <a:ext cx="685800" cy="685800"/>
            </a:xfrm>
            <a:prstGeom prst="rect">
              <a:avLst/>
            </a:prstGeom>
          </p:spPr>
        </p:pic>
      </p:gr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98004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EMPOWER Sessions.">
            <a:extLst>
              <a:ext uri="{FF2B5EF4-FFF2-40B4-BE49-F238E27FC236}">
                <a16:creationId xmlns:a16="http://schemas.microsoft.com/office/drawing/2014/main" id="{6F6733A2-A801-E175-B455-59CFFC7706BF}"/>
              </a:ext>
            </a:extLst>
          </p:cNvPr>
          <p:cNvGrpSpPr/>
          <p:nvPr/>
        </p:nvGrpSpPr>
        <p:grpSpPr>
          <a:xfrm>
            <a:off x="2717442" y="1690687"/>
            <a:ext cx="7175502" cy="4963229"/>
            <a:chOff x="2683040" y="1505412"/>
            <a:chExt cx="7358991" cy="5158444"/>
          </a:xfrm>
        </p:grpSpPr>
        <p:pic>
          <p:nvPicPr>
            <p:cNvPr id="3" name="Picture"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2D378C1D-F90A-1E9B-855A-A23BA6CB0546}"/>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262127961d23f3e91276d3a5ec5200c2">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54f714b39db1bc71f58f64678bf3041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4EF777F3-6079-4545-82A1-8899C1BF4B17}">
  <ds:schemaRefs>
    <ds:schemaRef ds:uri="http://schemas.microsoft.com/office/2006/metadata/properties"/>
    <ds:schemaRef ds:uri="ede146cc-ecaa-4210-9e24-4bb62ea35dd6"/>
    <ds:schemaRef ds:uri="http://www.w3.org/XML/1998/namespace"/>
    <ds:schemaRef ds:uri="http://purl.org/dc/elements/1.1/"/>
    <ds:schemaRef ds:uri="http://schemas.openxmlformats.org/package/2006/metadata/core-properties"/>
    <ds:schemaRef ds:uri="http://schemas.microsoft.com/office/2006/documentManagement/types"/>
    <ds:schemaRef ds:uri="http://purl.org/dc/dcmitype/"/>
    <ds:schemaRef ds:uri="a235ba24-0017-43d1-bba7-85df926f0576"/>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D4946013-C383-4F36-9EEE-FFDCCC7DC7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35ba24-0017-43d1-bba7-85df926f0576"/>
    <ds:schemaRef ds:uri="ede146cc-ecaa-4210-9e24-4bb62ea35d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23</TotalTime>
  <Words>3534</Words>
  <Application>Microsoft Office PowerPoint</Application>
  <PresentationFormat>Widescreen</PresentationFormat>
  <Paragraphs>382</Paragraphs>
  <Slides>82</Slides>
  <Notes>42</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82</vt:i4>
      </vt:variant>
    </vt:vector>
  </HeadingPairs>
  <TitlesOfParts>
    <vt:vector size="98" baseType="lpstr">
      <vt:lpstr>MS PGothic</vt:lpstr>
      <vt:lpstr>Aptos</vt:lpstr>
      <vt:lpstr>Arial</vt:lpstr>
      <vt:lpstr>Calibri</vt:lpstr>
      <vt:lpstr>Century Gothic</vt:lpstr>
      <vt:lpstr>Courier New</vt:lpstr>
      <vt:lpstr>Helvetica Neue</vt:lpstr>
      <vt:lpstr>Ink Free</vt:lpstr>
      <vt:lpstr>Roboto</vt:lpstr>
      <vt:lpstr>Segoe UI</vt:lpstr>
      <vt:lpstr>System Font Regular</vt:lpstr>
      <vt:lpstr>Times New Roman</vt:lpstr>
      <vt:lpstr>Wingdings</vt:lpstr>
      <vt:lpstr>Ci3T</vt:lpstr>
      <vt:lpstr>1_Ci3T</vt:lpstr>
      <vt:lpstr>2_Ci3T</vt:lpstr>
      <vt:lpstr>Mastering Behavior-Specific Praise and Precorrection</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Essential Components of Primary (Tier 1) Prevention Efforts</vt:lpstr>
      <vt:lpstr>Enhancing Ci3T Modules</vt:lpstr>
      <vt:lpstr>Enhanced Ci3T Implementation Series and Delivery</vt:lpstr>
      <vt:lpstr>Session Outcomes</vt:lpstr>
      <vt:lpstr>TFI Version 3 Connection</vt:lpstr>
      <vt:lpstr>Agenda</vt:lpstr>
      <vt:lpstr>Accessing Professional Learning Materials</vt:lpstr>
      <vt:lpstr>Knowledge, Application, Impact Points</vt:lpstr>
      <vt:lpstr>Situating Teacher-Delivered, Low-Intensity Strategies in Ci3T Models</vt:lpstr>
      <vt:lpstr>Resource Spotlight!</vt:lpstr>
      <vt:lpstr>Comprehensive, Integrated, Three-Tiered Model of Prevention 2</vt:lpstr>
      <vt:lpstr>Low-Intensity, Teacher-Delivered Strategies Across the Tiers</vt:lpstr>
      <vt:lpstr>Low-Intensity, Teacher-Delivered Strategies at Tier 1</vt:lpstr>
      <vt:lpstr>Embedding Low-Intensity Supports in Daily instruction</vt:lpstr>
      <vt:lpstr>Low-Intensity Strategies: Active Supervision</vt:lpstr>
      <vt:lpstr>Low-Intensity Strategies: Behavior-Specific Praise</vt:lpstr>
      <vt:lpstr>Low-Intensity Strategies: High-P Request Sequence</vt:lpstr>
      <vt:lpstr>Low-Intensity Strategies: Instructional Choice</vt:lpstr>
      <vt:lpstr>Low-Intensity Strategies: Instructional Feedback</vt:lpstr>
      <vt:lpstr>Low-Intensity Strategies: Opportunities to Respond</vt:lpstr>
      <vt:lpstr>Low-Intensity Strategies: Precorrection</vt:lpstr>
      <vt:lpstr>Low-Intensity, Teacher-Delivered Strategies as a Stand-Alone Tier 2 Intervention</vt:lpstr>
      <vt:lpstr>Low-Intensity, Teacher-Delivered Strategies as a Stand-Alone Tier 2 Intervention</vt:lpstr>
      <vt:lpstr>Low-Intensity, Teacher-Delivered Strategies as a Component of a Tier 2 or Tier 3 Intervention</vt:lpstr>
      <vt:lpstr>Building Capacity to Implement Teacher-Delivered Low-Intensity Strategies</vt:lpstr>
      <vt:lpstr>Talk Time</vt:lpstr>
      <vt:lpstr>Strategy 1: Behavior-Specific Praise</vt:lpstr>
      <vt:lpstr>Behavior-Specific Praise Work Time Preview</vt:lpstr>
      <vt:lpstr>What is Behavior-Specific Praise?</vt:lpstr>
      <vt:lpstr>Low-Intensity Strategies: Behavior-Specific Praise 1</vt:lpstr>
      <vt:lpstr>Low-Intensity Strategies: Behavior-Specific Praise 2</vt:lpstr>
      <vt:lpstr>Low-Intensity Strategies: Behavior-Specific Praise 3</vt:lpstr>
      <vt:lpstr>Examples of Behavior-Specific Praise</vt:lpstr>
      <vt:lpstr>Examples of Behavior-Specific Praise 2</vt:lpstr>
      <vt:lpstr>Examples of Behavior-Specific Praise 3</vt:lpstr>
      <vt:lpstr>General Praise vs Behavior Specific Praise Game</vt:lpstr>
      <vt:lpstr>Secondary (Tier 2) Intervention Grid: For Elementary Students</vt:lpstr>
      <vt:lpstr>A-R-E Components featuring Behavior-Specific Praise</vt:lpstr>
      <vt:lpstr>7 Steps to Implement Behavior-Specific Praise</vt:lpstr>
      <vt:lpstr>Step 1: Evaluate current rates of general and behavior-specific praise (BSP)</vt:lpstr>
      <vt:lpstr>Step 2: Identify behaviors to reinforce</vt:lpstr>
      <vt:lpstr>Step 3: Practice delivery of BSP</vt:lpstr>
      <vt:lpstr>Step 4: Observe student behavior</vt:lpstr>
      <vt:lpstr>Step 5: Provide BSP</vt:lpstr>
      <vt:lpstr>Step 6: Monitor BSP delivery</vt:lpstr>
      <vt:lpstr>Step 7: Seek student input</vt:lpstr>
      <vt:lpstr>Module Spotlight</vt:lpstr>
      <vt:lpstr>Behavior-Specific Praise Work Time</vt:lpstr>
      <vt:lpstr>Strategy 2: Precorrection</vt:lpstr>
      <vt:lpstr>Precorrection Work Time Preview</vt:lpstr>
      <vt:lpstr>Low-Intensity Strategies: Precorrection 1</vt:lpstr>
      <vt:lpstr>Low-Intensity Strategies: Precorrection 2</vt:lpstr>
      <vt:lpstr>Low-Intensity Strategies: Precorrection 3</vt:lpstr>
      <vt:lpstr>Examples of Precorrection</vt:lpstr>
      <vt:lpstr>Let’s Chat!</vt:lpstr>
      <vt:lpstr>Secondary (Tier 2) Intervention Grid: For Middle and High School Students</vt:lpstr>
      <vt:lpstr>8 Steps to Implement Precorrection</vt:lpstr>
      <vt:lpstr>Step 1: Identify contexts and anticipated behaviors</vt:lpstr>
      <vt:lpstr>Defining Behaviors</vt:lpstr>
      <vt:lpstr>Let’s Practice!</vt:lpstr>
      <vt:lpstr>Step 2: Determine the expected behaviors</vt:lpstr>
      <vt:lpstr>Step 3: Adjust the environment</vt:lpstr>
      <vt:lpstr>Step 4: Provide opportunities for behavioral rehearsal</vt:lpstr>
      <vt:lpstr>Step 5: Provide strong reinforcement to students engaging in expected behaviors</vt:lpstr>
      <vt:lpstr>Step 6: Develop a prompting plan to remind students about the expected behavior</vt:lpstr>
      <vt:lpstr>Step 7: Develop a monitoring plan to determine the effectiveness of the precorrection plan</vt:lpstr>
      <vt:lpstr>Step 7: Develop a monitoring plan to determine the effectiveness of the precorrection plan</vt:lpstr>
      <vt:lpstr>Step 8: Offer students an opportunity to give feedback on this strategy</vt:lpstr>
      <vt:lpstr>Module Spotlight!</vt:lpstr>
      <vt:lpstr>Precorrection Work Time</vt:lpstr>
      <vt:lpstr>Wrapping Up and Moving Forward</vt:lpstr>
      <vt:lpstr>Action Items</vt:lpstr>
      <vt:lpstr>Project EMPOWER+</vt:lpstr>
      <vt:lpstr>Ci3T Trainers and Coaches Calls </vt:lpstr>
      <vt:lpstr>Knowledge, Application, Impact Points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2025-11-12T21:34:30Z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