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57"/>
  </p:notesMasterIdLst>
  <p:handoutMasterIdLst>
    <p:handoutMasterId r:id="rId58"/>
  </p:handoutMasterIdLst>
  <p:sldIdLst>
    <p:sldId id="2301" r:id="rId5"/>
    <p:sldId id="2299" r:id="rId6"/>
    <p:sldId id="1962" r:id="rId7"/>
    <p:sldId id="2307" r:id="rId8"/>
    <p:sldId id="1969" r:id="rId9"/>
    <p:sldId id="1970" r:id="rId10"/>
    <p:sldId id="3817" r:id="rId11"/>
    <p:sldId id="1929" r:id="rId12"/>
    <p:sldId id="1946" r:id="rId13"/>
    <p:sldId id="1952" r:id="rId14"/>
    <p:sldId id="2341" r:id="rId15"/>
    <p:sldId id="1953" r:id="rId16"/>
    <p:sldId id="1951" r:id="rId17"/>
    <p:sldId id="342" r:id="rId18"/>
    <p:sldId id="2340" r:id="rId19"/>
    <p:sldId id="2331" r:id="rId20"/>
    <p:sldId id="2048" r:id="rId21"/>
    <p:sldId id="2308" r:id="rId22"/>
    <p:sldId id="1678" r:id="rId23"/>
    <p:sldId id="2332" r:id="rId24"/>
    <p:sldId id="3764" r:id="rId25"/>
    <p:sldId id="3768" r:id="rId26"/>
    <p:sldId id="3772" r:id="rId27"/>
    <p:sldId id="3777" r:id="rId28"/>
    <p:sldId id="3780" r:id="rId29"/>
    <p:sldId id="3770" r:id="rId30"/>
    <p:sldId id="3769" r:id="rId31"/>
    <p:sldId id="3767" r:id="rId32"/>
    <p:sldId id="3781" r:id="rId33"/>
    <p:sldId id="3771" r:id="rId34"/>
    <p:sldId id="3815" r:id="rId35"/>
    <p:sldId id="3761" r:id="rId36"/>
    <p:sldId id="2333" r:id="rId37"/>
    <p:sldId id="3812" r:id="rId38"/>
    <p:sldId id="3762" r:id="rId39"/>
    <p:sldId id="2010" r:id="rId40"/>
    <p:sldId id="2001" r:id="rId41"/>
    <p:sldId id="3760" r:id="rId42"/>
    <p:sldId id="3778" r:id="rId43"/>
    <p:sldId id="3810" r:id="rId44"/>
    <p:sldId id="2011" r:id="rId45"/>
    <p:sldId id="1999" r:id="rId46"/>
    <p:sldId id="3808" r:id="rId47"/>
    <p:sldId id="3779" r:id="rId48"/>
    <p:sldId id="3813" r:id="rId49"/>
    <p:sldId id="3811" r:id="rId50"/>
    <p:sldId id="3807" r:id="rId51"/>
    <p:sldId id="339" r:id="rId52"/>
    <p:sldId id="2305" r:id="rId53"/>
    <p:sldId id="3814" r:id="rId54"/>
    <p:sldId id="2329" r:id="rId55"/>
    <p:sldId id="3816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" id="{70B03142-97FA-4636-8423-B4D9C383E6F8}">
          <p14:sldIdLst>
            <p14:sldId id="2301"/>
            <p14:sldId id="2299"/>
            <p14:sldId id="1962"/>
            <p14:sldId id="2307"/>
            <p14:sldId id="1969"/>
            <p14:sldId id="1970"/>
            <p14:sldId id="3817"/>
            <p14:sldId id="1929"/>
            <p14:sldId id="1946"/>
            <p14:sldId id="1952"/>
            <p14:sldId id="2341"/>
            <p14:sldId id="1953"/>
            <p14:sldId id="1951"/>
          </p14:sldIdLst>
        </p14:section>
        <p14:section name="Describing Key Features of Ci3T Integrated Lesson Plans" id="{75086F08-2AE5-4E45-99BE-978631DC664B}">
          <p14:sldIdLst>
            <p14:sldId id="342"/>
            <p14:sldId id="2340"/>
            <p14:sldId id="2331"/>
            <p14:sldId id="2048"/>
            <p14:sldId id="2308"/>
            <p14:sldId id="1678"/>
          </p14:sldIdLst>
        </p14:section>
        <p14:section name="Developing Clear Objectives for Learning Domains" id="{CC07EFF6-DB7A-4A29-93DB-050ECA7FA2BD}">
          <p14:sldIdLst>
            <p14:sldId id="2332"/>
            <p14:sldId id="3764"/>
            <p14:sldId id="3768"/>
            <p14:sldId id="3772"/>
            <p14:sldId id="3777"/>
            <p14:sldId id="3780"/>
            <p14:sldId id="3770"/>
            <p14:sldId id="3769"/>
            <p14:sldId id="3767"/>
            <p14:sldId id="3781"/>
            <p14:sldId id="3771"/>
            <p14:sldId id="3815"/>
            <p14:sldId id="3761"/>
          </p14:sldIdLst>
        </p14:section>
        <p14:section name="Incorporating Low-intensity Strategies to Increase Engagement" id="{2B9F2AC5-44AF-4D98-98ED-379716275A7B}">
          <p14:sldIdLst>
            <p14:sldId id="2333"/>
            <p14:sldId id="3812"/>
            <p14:sldId id="3762"/>
            <p14:sldId id="2010"/>
            <p14:sldId id="2001"/>
            <p14:sldId id="3760"/>
            <p14:sldId id="3778"/>
            <p14:sldId id="3810"/>
            <p14:sldId id="2011"/>
            <p14:sldId id="1999"/>
            <p14:sldId id="3808"/>
            <p14:sldId id="3779"/>
            <p14:sldId id="3813"/>
            <p14:sldId id="3811"/>
            <p14:sldId id="3807"/>
          </p14:sldIdLst>
        </p14:section>
        <p14:section name="Wrapping Up and Moving Forward" id="{7130FBA7-46AD-43F7-B9DF-4BEB30D31A85}">
          <p14:sldIdLst>
            <p14:sldId id="339"/>
            <p14:sldId id="2305"/>
            <p14:sldId id="3814"/>
            <p14:sldId id="2329"/>
            <p14:sldId id="381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4E6D"/>
    <a:srgbClr val="FFF766"/>
    <a:srgbClr val="6A15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F5A489-D3B4-4DEC-AF1B-453A91659AB6}" v="2" dt="2025-11-05T20:22:47.9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7893" autoAdjust="0"/>
  </p:normalViewPr>
  <p:slideViewPr>
    <p:cSldViewPr snapToGrid="0">
      <p:cViewPr varScale="1">
        <p:scale>
          <a:sx n="93" d="100"/>
          <a:sy n="93" d="100"/>
        </p:scale>
        <p:origin x="11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822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ffington, Amy Andreasen" userId="b608fb05-5811-43f5-a448-39c6c0976a85" providerId="ADAL" clId="{B3EDF138-9ABC-4CF4-9BA5-BCD2FA0BFC49}"/>
    <pc:docChg chg="addSld delSld modSld modSection">
      <pc:chgData name="Buffington, Amy Andreasen" userId="b608fb05-5811-43f5-a448-39c6c0976a85" providerId="ADAL" clId="{B3EDF138-9ABC-4CF4-9BA5-BCD2FA0BFC49}" dt="2025-10-09T13:42:06.191" v="4683" actId="47"/>
      <pc:docMkLst>
        <pc:docMk/>
      </pc:docMkLst>
      <pc:sldChg chg="add">
        <pc:chgData name="Buffington, Amy Andreasen" userId="b608fb05-5811-43f5-a448-39c6c0976a85" providerId="ADAL" clId="{B3EDF138-9ABC-4CF4-9BA5-BCD2FA0BFC49}" dt="2025-10-09T13:41:50.271" v="4682"/>
        <pc:sldMkLst>
          <pc:docMk/>
          <pc:sldMk cId="1875026543" sldId="3817"/>
        </pc:sldMkLst>
      </pc:sldChg>
    </pc:docChg>
  </pc:docChgLst>
  <pc:docChgLst>
    <pc:chgData name="Sarasin, Elise" userId="051ede2b-3008-44c0-bb19-c9bb04b8c5c9" providerId="ADAL" clId="{89DB9C7E-797D-4B3E-8DDE-5DB3CEA92B3A}"/>
    <pc:docChg chg="custSel addSld modSld">
      <pc:chgData name="Sarasin, Elise" userId="051ede2b-3008-44c0-bb19-c9bb04b8c5c9" providerId="ADAL" clId="{89DB9C7E-797D-4B3E-8DDE-5DB3CEA92B3A}" dt="2025-11-05T21:26:16.280" v="96" actId="2165"/>
      <pc:docMkLst>
        <pc:docMk/>
      </pc:docMkLst>
      <pc:sldChg chg="delSp mod">
        <pc:chgData name="Sarasin, Elise" userId="051ede2b-3008-44c0-bb19-c9bb04b8c5c9" providerId="ADAL" clId="{89DB9C7E-797D-4B3E-8DDE-5DB3CEA92B3A}" dt="2025-11-05T21:26:02.181" v="94" actId="478"/>
        <pc:sldMkLst>
          <pc:docMk/>
          <pc:sldMk cId="2653690524" sldId="1952"/>
        </pc:sldMkLst>
        <pc:spChg chg="del">
          <ac:chgData name="Sarasin, Elise" userId="051ede2b-3008-44c0-bb19-c9bb04b8c5c9" providerId="ADAL" clId="{89DB9C7E-797D-4B3E-8DDE-5DB3CEA92B3A}" dt="2025-11-05T21:26:01.350" v="93" actId="478"/>
          <ac:spMkLst>
            <pc:docMk/>
            <pc:sldMk cId="2653690524" sldId="1952"/>
            <ac:spMk id="9" creationId="{D16AF2BA-F605-1357-4080-D167782D934F}"/>
          </ac:spMkLst>
        </pc:spChg>
        <pc:spChg chg="del">
          <ac:chgData name="Sarasin, Elise" userId="051ede2b-3008-44c0-bb19-c9bb04b8c5c9" providerId="ADAL" clId="{89DB9C7E-797D-4B3E-8DDE-5DB3CEA92B3A}" dt="2025-11-05T21:26:00.937" v="92" actId="478"/>
          <ac:spMkLst>
            <pc:docMk/>
            <pc:sldMk cId="2653690524" sldId="1952"/>
            <ac:spMk id="10" creationId="{D738EE5C-7388-7520-5596-63F2AD12F8EC}"/>
          </ac:spMkLst>
        </pc:spChg>
        <pc:picChg chg="del">
          <ac:chgData name="Sarasin, Elise" userId="051ede2b-3008-44c0-bb19-c9bb04b8c5c9" providerId="ADAL" clId="{89DB9C7E-797D-4B3E-8DDE-5DB3CEA92B3A}" dt="2025-11-05T21:26:02.181" v="94" actId="478"/>
          <ac:picMkLst>
            <pc:docMk/>
            <pc:sldMk cId="2653690524" sldId="1952"/>
            <ac:picMk id="5" creationId="{3A0470E8-B917-9866-A43A-2A876591FDA0}"/>
          </ac:picMkLst>
        </pc:picChg>
      </pc:sldChg>
      <pc:sldChg chg="modNotesTx">
        <pc:chgData name="Sarasin, Elise" userId="051ede2b-3008-44c0-bb19-c9bb04b8c5c9" providerId="ADAL" clId="{89DB9C7E-797D-4B3E-8DDE-5DB3CEA92B3A}" dt="2025-11-05T20:25:00.689" v="89" actId="6549"/>
        <pc:sldMkLst>
          <pc:docMk/>
          <pc:sldMk cId="3721457256" sldId="2011"/>
        </pc:sldMkLst>
      </pc:sldChg>
      <pc:sldChg chg="delSp modSp mod">
        <pc:chgData name="Sarasin, Elise" userId="051ede2b-3008-44c0-bb19-c9bb04b8c5c9" providerId="ADAL" clId="{89DB9C7E-797D-4B3E-8DDE-5DB3CEA92B3A}" dt="2025-11-05T21:26:16.280" v="96" actId="2165"/>
        <pc:sldMkLst>
          <pc:docMk/>
          <pc:sldMk cId="473130021" sldId="2305"/>
        </pc:sldMkLst>
        <pc:graphicFrameChg chg="modGraphic">
          <ac:chgData name="Sarasin, Elise" userId="051ede2b-3008-44c0-bb19-c9bb04b8c5c9" providerId="ADAL" clId="{89DB9C7E-797D-4B3E-8DDE-5DB3CEA92B3A}" dt="2025-11-05T21:26:16.280" v="96" actId="2165"/>
          <ac:graphicFrameMkLst>
            <pc:docMk/>
            <pc:sldMk cId="473130021" sldId="2305"/>
            <ac:graphicFrameMk id="3" creationId="{B2257AC1-3AC9-6BC2-4BF9-030AE14267CF}"/>
          </ac:graphicFrameMkLst>
        </pc:graphicFrameChg>
        <pc:picChg chg="del">
          <ac:chgData name="Sarasin, Elise" userId="051ede2b-3008-44c0-bb19-c9bb04b8c5c9" providerId="ADAL" clId="{89DB9C7E-797D-4B3E-8DDE-5DB3CEA92B3A}" dt="2025-11-05T21:26:12.845" v="95" actId="478"/>
          <ac:picMkLst>
            <pc:docMk/>
            <pc:sldMk cId="473130021" sldId="2305"/>
            <ac:picMk id="2" creationId="{096CC81A-AB8E-2837-0265-3C778DE11C8D}"/>
          </ac:picMkLst>
        </pc:picChg>
      </pc:sldChg>
      <pc:sldChg chg="addSp delSp modSp add mod">
        <pc:chgData name="Sarasin, Elise" userId="051ede2b-3008-44c0-bb19-c9bb04b8c5c9" providerId="ADAL" clId="{89DB9C7E-797D-4B3E-8DDE-5DB3CEA92B3A}" dt="2025-11-05T20:18:24.017" v="81" actId="1076"/>
        <pc:sldMkLst>
          <pc:docMk/>
          <pc:sldMk cId="3386476841" sldId="2341"/>
        </pc:sldMkLst>
        <pc:spChg chg="add del mod">
          <ac:chgData name="Sarasin, Elise" userId="051ede2b-3008-44c0-bb19-c9bb04b8c5c9" providerId="ADAL" clId="{89DB9C7E-797D-4B3E-8DDE-5DB3CEA92B3A}" dt="2025-11-05T20:18:11.326" v="79" actId="478"/>
          <ac:spMkLst>
            <pc:docMk/>
            <pc:sldMk cId="3386476841" sldId="2341"/>
            <ac:spMk id="5" creationId="{85C3E1C6-1025-1DED-F0DF-935C057F2DD4}"/>
          </ac:spMkLst>
        </pc:spChg>
        <pc:spChg chg="del mod">
          <ac:chgData name="Sarasin, Elise" userId="051ede2b-3008-44c0-bb19-c9bb04b8c5c9" providerId="ADAL" clId="{89DB9C7E-797D-4B3E-8DDE-5DB3CEA92B3A}" dt="2025-11-05T20:18:07.327" v="78" actId="478"/>
          <ac:spMkLst>
            <pc:docMk/>
            <pc:sldMk cId="3386476841" sldId="2341"/>
            <ac:spMk id="11" creationId="{2314435C-D75D-0A33-BC14-58EC5B3C3E62}"/>
          </ac:spMkLst>
        </pc:spChg>
        <pc:graphicFrameChg chg="add mod modGraphic">
          <ac:chgData name="Sarasin, Elise" userId="051ede2b-3008-44c0-bb19-c9bb04b8c5c9" providerId="ADAL" clId="{89DB9C7E-797D-4B3E-8DDE-5DB3CEA92B3A}" dt="2025-11-05T20:17:28.169" v="72" actId="2165"/>
          <ac:graphicFrameMkLst>
            <pc:docMk/>
            <pc:sldMk cId="3386476841" sldId="2341"/>
            <ac:graphicFrameMk id="3" creationId="{D29236CC-D5A6-BC03-B854-EE20C309E44C}"/>
          </ac:graphicFrameMkLst>
        </pc:graphicFrameChg>
        <pc:picChg chg="mod">
          <ac:chgData name="Sarasin, Elise" userId="051ede2b-3008-44c0-bb19-c9bb04b8c5c9" providerId="ADAL" clId="{89DB9C7E-797D-4B3E-8DDE-5DB3CEA92B3A}" dt="2025-11-05T20:18:24.017" v="81" actId="1076"/>
          <ac:picMkLst>
            <pc:docMk/>
            <pc:sldMk cId="3386476841" sldId="2341"/>
            <ac:picMk id="12" creationId="{B314C75F-97E3-6755-2FBC-780FC26274B9}"/>
          </ac:picMkLst>
        </pc:picChg>
      </pc:sldChg>
      <pc:sldChg chg="addSp delSp modSp mod">
        <pc:chgData name="Sarasin, Elise" userId="051ede2b-3008-44c0-bb19-c9bb04b8c5c9" providerId="ADAL" clId="{89DB9C7E-797D-4B3E-8DDE-5DB3CEA92B3A}" dt="2025-11-05T20:23:00.814" v="87" actId="1076"/>
        <pc:sldMkLst>
          <pc:docMk/>
          <pc:sldMk cId="2782090408" sldId="3768"/>
        </pc:sldMkLst>
        <pc:spChg chg="del">
          <ac:chgData name="Sarasin, Elise" userId="051ede2b-3008-44c0-bb19-c9bb04b8c5c9" providerId="ADAL" clId="{89DB9C7E-797D-4B3E-8DDE-5DB3CEA92B3A}" dt="2025-11-05T20:20:17.045" v="82" actId="478"/>
          <ac:spMkLst>
            <pc:docMk/>
            <pc:sldMk cId="2782090408" sldId="3768"/>
            <ac:spMk id="3" creationId="{36534C51-4E9B-BF24-12F7-D9AA127A0450}"/>
          </ac:spMkLst>
        </pc:spChg>
        <pc:picChg chg="add mod">
          <ac:chgData name="Sarasin, Elise" userId="051ede2b-3008-44c0-bb19-c9bb04b8c5c9" providerId="ADAL" clId="{89DB9C7E-797D-4B3E-8DDE-5DB3CEA92B3A}" dt="2025-11-05T20:23:00.814" v="87" actId="1076"/>
          <ac:picMkLst>
            <pc:docMk/>
            <pc:sldMk cId="2782090408" sldId="3768"/>
            <ac:picMk id="6" creationId="{1230524A-48AB-AB8A-4079-F52B70F6CBB1}"/>
          </ac:picMkLst>
        </pc:picChg>
      </pc:sldChg>
      <pc:sldChg chg="modSp mod">
        <pc:chgData name="Sarasin, Elise" userId="051ede2b-3008-44c0-bb19-c9bb04b8c5c9" providerId="ADAL" clId="{89DB9C7E-797D-4B3E-8DDE-5DB3CEA92B3A}" dt="2025-11-05T20:24:05.578" v="88" actId="20577"/>
        <pc:sldMkLst>
          <pc:docMk/>
          <pc:sldMk cId="1596030245" sldId="3781"/>
        </pc:sldMkLst>
        <pc:spChg chg="mod">
          <ac:chgData name="Sarasin, Elise" userId="051ede2b-3008-44c0-bb19-c9bb04b8c5c9" providerId="ADAL" clId="{89DB9C7E-797D-4B3E-8DDE-5DB3CEA92B3A}" dt="2025-11-05T20:24:05.578" v="88" actId="20577"/>
          <ac:spMkLst>
            <pc:docMk/>
            <pc:sldMk cId="1596030245" sldId="3781"/>
            <ac:spMk id="3" creationId="{7CD1B3A6-6CBC-0C33-40E6-E5F03D8A37B8}"/>
          </ac:spMkLst>
        </pc:spChg>
      </pc:sldChg>
      <pc:sldChg chg="modSp mod">
        <pc:chgData name="Sarasin, Elise" userId="051ede2b-3008-44c0-bb19-c9bb04b8c5c9" providerId="ADAL" clId="{89DB9C7E-797D-4B3E-8DDE-5DB3CEA92B3A}" dt="2025-11-05T20:17:38.995" v="73" actId="962"/>
        <pc:sldMkLst>
          <pc:docMk/>
          <pc:sldMk cId="1875026543" sldId="3817"/>
        </pc:sldMkLst>
        <pc:picChg chg="mod">
          <ac:chgData name="Sarasin, Elise" userId="051ede2b-3008-44c0-bb19-c9bb04b8c5c9" providerId="ADAL" clId="{89DB9C7E-797D-4B3E-8DDE-5DB3CEA92B3A}" dt="2025-11-05T20:17:38.995" v="73" actId="962"/>
          <ac:picMkLst>
            <pc:docMk/>
            <pc:sldMk cId="1875026543" sldId="3817"/>
            <ac:picMk id="9" creationId="{C5E39D8D-2B94-A069-C98F-EB8BE31FC9F6}"/>
          </ac:picMkLst>
        </pc:pic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3D995F-DBE8-3C4B-A35A-252121C39764}" type="doc">
      <dgm:prSet loTypeId="urn:microsoft.com/office/officeart/2005/8/layout/hProcess7" loCatId="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1FCEF624-ECEA-BA4F-8177-BEAE020E598D}">
      <dgm:prSet phldrT="[Text]"/>
      <dgm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68A87354-4E15-4A4A-A10C-C354D4FFCC50}" type="parTrans" cxnId="{AB94883D-D265-A044-AC71-1C7DE6E776E7}">
      <dgm:prSet/>
      <dgm:spPr/>
      <dgm:t>
        <a:bodyPr/>
        <a:lstStyle/>
        <a:p>
          <a:endParaRPr lang="en-US"/>
        </a:p>
      </dgm:t>
    </dgm:pt>
    <dgm:pt modelId="{28835215-52CD-1442-AAD5-98CD7DC772B0}" type="sibTrans" cxnId="{AB94883D-D265-A044-AC71-1C7DE6E776E7}">
      <dgm:prSet/>
      <dgm:spPr/>
      <dgm:t>
        <a:bodyPr/>
        <a:lstStyle/>
        <a:p>
          <a:endParaRPr lang="en-US"/>
        </a:p>
      </dgm:t>
    </dgm:pt>
    <dgm:pt modelId="{FFA21F49-57C9-4E4B-968F-1154585DA40A}">
      <dgm:prSet phldrT="[Text]"/>
      <dgm:spPr>
        <a:xfrm>
          <a:off x="29177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gm:t>
    </dgm:pt>
    <dgm:pt modelId="{D0FB94BF-C99E-8C40-A9C2-B18B4339FE1C}" type="parTrans" cxnId="{73E58AD5-965F-8F4B-8778-FDD473A96689}">
      <dgm:prSet/>
      <dgm:spPr/>
      <dgm:t>
        <a:bodyPr/>
        <a:lstStyle/>
        <a:p>
          <a:endParaRPr lang="en-US"/>
        </a:p>
      </dgm:t>
    </dgm:pt>
    <dgm:pt modelId="{E0E0F92E-B97A-C945-BE59-6ECAFCF88DE6}" type="sibTrans" cxnId="{73E58AD5-965F-8F4B-8778-FDD473A96689}">
      <dgm:prSet/>
      <dgm:spPr/>
      <dgm:t>
        <a:bodyPr/>
        <a:lstStyle/>
        <a:p>
          <a:endParaRPr lang="en-US"/>
        </a:p>
      </dgm:t>
    </dgm:pt>
    <dgm:pt modelId="{2651876E-082C-F043-B305-E19C2F6575A5}">
      <dgm:prSet phldrT="[Text]"/>
      <dgm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030B171A-1EE1-5A40-A524-A76001AF6D82}" type="parTrans" cxnId="{812FE41E-109F-C243-8E7B-359D7AA23A9A}">
      <dgm:prSet/>
      <dgm:spPr/>
      <dgm:t>
        <a:bodyPr/>
        <a:lstStyle/>
        <a:p>
          <a:endParaRPr lang="en-US"/>
        </a:p>
      </dgm:t>
    </dgm:pt>
    <dgm:pt modelId="{029BAC59-E577-B545-932D-464DA519B745}" type="sibTrans" cxnId="{812FE41E-109F-C243-8E7B-359D7AA23A9A}">
      <dgm:prSet/>
      <dgm:spPr/>
      <dgm:t>
        <a:bodyPr/>
        <a:lstStyle/>
        <a:p>
          <a:endParaRPr lang="en-US"/>
        </a:p>
      </dgm:t>
    </dgm:pt>
    <dgm:pt modelId="{4275CB51-229E-024E-86CC-290E709AC992}">
      <dgm:prSet phldrT="[Text]"/>
      <dgm:spPr>
        <a:xfrm>
          <a:off x="178037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gm:t>
    </dgm:pt>
    <dgm:pt modelId="{831D9CB6-8A9C-4344-ABC7-EE8165132F7A}" type="parTrans" cxnId="{254AB2EF-45C3-CF4D-9F30-5F435B5D2A7E}">
      <dgm:prSet/>
      <dgm:spPr/>
      <dgm:t>
        <a:bodyPr/>
        <a:lstStyle/>
        <a:p>
          <a:endParaRPr lang="en-US"/>
        </a:p>
      </dgm:t>
    </dgm:pt>
    <dgm:pt modelId="{9749FF14-2A9A-7C4A-9B9E-55FEA5834A3F}" type="sibTrans" cxnId="{254AB2EF-45C3-CF4D-9F30-5F435B5D2A7E}">
      <dgm:prSet/>
      <dgm:spPr/>
      <dgm:t>
        <a:bodyPr/>
        <a:lstStyle/>
        <a:p>
          <a:endParaRPr lang="en-US"/>
        </a:p>
      </dgm:t>
    </dgm:pt>
    <dgm:pt modelId="{82CF15C8-1F13-4248-B09D-A5D1942BB934}">
      <dgm:prSet phldrT="[Text]"/>
      <dgm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1141B81D-1891-B14F-AE91-7A9A3B2674FF}" type="parTrans" cxnId="{D638FF98-D1E9-9B4D-A4FE-E9D7C58E9928}">
      <dgm:prSet/>
      <dgm:spPr/>
      <dgm:t>
        <a:bodyPr/>
        <a:lstStyle/>
        <a:p>
          <a:endParaRPr lang="en-US"/>
        </a:p>
      </dgm:t>
    </dgm:pt>
    <dgm:pt modelId="{244DE922-8EFE-BD41-A86D-CE08C66FB383}" type="sibTrans" cxnId="{D638FF98-D1E9-9B4D-A4FE-E9D7C58E9928}">
      <dgm:prSet/>
      <dgm:spPr/>
      <dgm:t>
        <a:bodyPr/>
        <a:lstStyle/>
        <a:p>
          <a:endParaRPr lang="en-US"/>
        </a:p>
      </dgm:t>
    </dgm:pt>
    <dgm:pt modelId="{6D0FE90A-9531-9644-89C8-1701AEAFCA4A}">
      <dgm:prSet phldrT="[Text]"/>
      <dgm:spPr>
        <a:xfrm>
          <a:off x="326898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gm:t>
    </dgm:pt>
    <dgm:pt modelId="{0A2CB6C8-6378-DB4B-BB6B-B5F179E140C8}" type="parTrans" cxnId="{94E29990-DE78-4048-88EE-D72AAD76DD53}">
      <dgm:prSet/>
      <dgm:spPr/>
      <dgm:t>
        <a:bodyPr/>
        <a:lstStyle/>
        <a:p>
          <a:endParaRPr lang="en-US"/>
        </a:p>
      </dgm:t>
    </dgm:pt>
    <dgm:pt modelId="{E00768F7-E3C5-0B48-A9FA-AB6579492E4C}" type="sibTrans" cxnId="{94E29990-DE78-4048-88EE-D72AAD76DD53}">
      <dgm:prSet/>
      <dgm:spPr/>
      <dgm:t>
        <a:bodyPr/>
        <a:lstStyle/>
        <a:p>
          <a:endParaRPr lang="en-US"/>
        </a:p>
      </dgm:t>
    </dgm:pt>
    <dgm:pt modelId="{FD09AFD2-3DC0-D04C-BD73-46AAC344FAB8}">
      <dgm:prSet phldrT="[Text]"/>
      <dgm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E3A348C5-AE99-A440-BB9A-B611C8B4A3F5}" type="parTrans" cxnId="{4083EEAF-88E5-5A4D-BA51-B27A54820268}">
      <dgm:prSet/>
      <dgm:spPr/>
      <dgm:t>
        <a:bodyPr/>
        <a:lstStyle/>
        <a:p>
          <a:endParaRPr lang="en-US"/>
        </a:p>
      </dgm:t>
    </dgm:pt>
    <dgm:pt modelId="{A6502A1C-390A-2B47-8EBD-B0DCFEF1ECBF}" type="sibTrans" cxnId="{4083EEAF-88E5-5A4D-BA51-B27A54820268}">
      <dgm:prSet/>
      <dgm:spPr/>
      <dgm:t>
        <a:bodyPr/>
        <a:lstStyle/>
        <a:p>
          <a:endParaRPr lang="en-US"/>
        </a:p>
      </dgm:t>
    </dgm:pt>
    <dgm:pt modelId="{6994FBDB-C954-C042-A548-42251D69188B}">
      <dgm:prSet phldrT="[Text]"/>
      <dgm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42877146-CF37-E44D-BB3B-5391797FC3A8}" type="parTrans" cxnId="{BF63E9D8-53BF-9041-A0B0-DF305FA6846C}">
      <dgm:prSet/>
      <dgm:spPr/>
      <dgm:t>
        <a:bodyPr/>
        <a:lstStyle/>
        <a:p>
          <a:endParaRPr lang="en-US"/>
        </a:p>
      </dgm:t>
    </dgm:pt>
    <dgm:pt modelId="{7816673D-AC3D-5644-ADBF-D80B2FE9D5F6}" type="sibTrans" cxnId="{BF63E9D8-53BF-9041-A0B0-DF305FA6846C}">
      <dgm:prSet/>
      <dgm:spPr/>
      <dgm:t>
        <a:bodyPr/>
        <a:lstStyle/>
        <a:p>
          <a:endParaRPr lang="en-US"/>
        </a:p>
      </dgm:t>
    </dgm:pt>
    <dgm:pt modelId="{BE212C3B-20EC-9442-80C0-4233E624D91F}">
      <dgm:prSet phldrT="[Text]"/>
      <dgm:spPr>
        <a:xfrm>
          <a:off x="475758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gm:t>
    </dgm:pt>
    <dgm:pt modelId="{FE10F86D-697C-B84E-B869-DEDB8FBE8C02}" type="parTrans" cxnId="{8BF306A7-EE24-A240-9BC2-736BF4E9CEEE}">
      <dgm:prSet/>
      <dgm:spPr/>
      <dgm:t>
        <a:bodyPr/>
        <a:lstStyle/>
        <a:p>
          <a:endParaRPr lang="en-US"/>
        </a:p>
      </dgm:t>
    </dgm:pt>
    <dgm:pt modelId="{F0A08EA7-BE68-8746-9C00-18B158754C6D}" type="sibTrans" cxnId="{8BF306A7-EE24-A240-9BC2-736BF4E9CEEE}">
      <dgm:prSet/>
      <dgm:spPr/>
      <dgm:t>
        <a:bodyPr/>
        <a:lstStyle/>
        <a:p>
          <a:endParaRPr lang="en-US"/>
        </a:p>
      </dgm:t>
    </dgm:pt>
    <dgm:pt modelId="{5FF0458D-A7DE-A14C-8012-919D8492B6FA}">
      <dgm:prSet phldrT="[Text]"/>
      <dgm:spPr>
        <a:xfrm>
          <a:off x="624619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gm:t>
    </dgm:pt>
    <dgm:pt modelId="{633DE8A8-A083-5248-8FF0-538020995AB6}" type="parTrans" cxnId="{5B88FC54-1398-DD4F-B671-7775EC46FB03}">
      <dgm:prSet/>
      <dgm:spPr/>
      <dgm:t>
        <a:bodyPr/>
        <a:lstStyle/>
        <a:p>
          <a:endParaRPr lang="en-US"/>
        </a:p>
      </dgm:t>
    </dgm:pt>
    <dgm:pt modelId="{DFD9D5EE-F93D-9940-B451-05EA72EAB14A}" type="sibTrans" cxnId="{5B88FC54-1398-DD4F-B671-7775EC46FB03}">
      <dgm:prSet/>
      <dgm:spPr/>
      <dgm:t>
        <a:bodyPr/>
        <a:lstStyle/>
        <a:p>
          <a:endParaRPr lang="en-US"/>
        </a:p>
      </dgm:t>
    </dgm:pt>
    <dgm:pt modelId="{04D8227A-59B3-AA46-946F-27BF0CF90D1B}" type="pres">
      <dgm:prSet presAssocID="{D33D995F-DBE8-3C4B-A35A-252121C39764}" presName="Name0" presStyleCnt="0">
        <dgm:presLayoutVars>
          <dgm:dir/>
          <dgm:animLvl val="lvl"/>
          <dgm:resizeHandles val="exact"/>
        </dgm:presLayoutVars>
      </dgm:prSet>
      <dgm:spPr/>
    </dgm:pt>
    <dgm:pt modelId="{D0117222-BF8F-DF49-87E8-4DE8ADFF9D15}" type="pres">
      <dgm:prSet presAssocID="{1FCEF624-ECEA-BA4F-8177-BEAE020E598D}" presName="compositeNode" presStyleCnt="0">
        <dgm:presLayoutVars>
          <dgm:bulletEnabled val="1"/>
        </dgm:presLayoutVars>
      </dgm:prSet>
      <dgm:spPr/>
    </dgm:pt>
    <dgm:pt modelId="{FB3BF803-45EF-AA42-BDD2-E75CD6532912}" type="pres">
      <dgm:prSet presAssocID="{1FCEF624-ECEA-BA4F-8177-BEAE020E598D}" presName="bgRect" presStyleLbl="node1" presStyleIdx="0" presStyleCnt="5"/>
      <dgm:spPr/>
    </dgm:pt>
    <dgm:pt modelId="{FBE84A21-20EA-014D-A097-E1B58FE98081}" type="pres">
      <dgm:prSet presAssocID="{1FCEF624-ECEA-BA4F-8177-BEAE020E598D}" presName="parentNode" presStyleLbl="node1" presStyleIdx="0" presStyleCnt="5">
        <dgm:presLayoutVars>
          <dgm:chMax val="0"/>
          <dgm:bulletEnabled val="1"/>
        </dgm:presLayoutVars>
      </dgm:prSet>
      <dgm:spPr/>
    </dgm:pt>
    <dgm:pt modelId="{971673C2-F47C-2B46-A180-42AE3DADCE7D}" type="pres">
      <dgm:prSet presAssocID="{1FCEF624-ECEA-BA4F-8177-BEAE020E598D}" presName="childNode" presStyleLbl="node1" presStyleIdx="0" presStyleCnt="5">
        <dgm:presLayoutVars>
          <dgm:bulletEnabled val="1"/>
        </dgm:presLayoutVars>
      </dgm:prSet>
      <dgm:spPr/>
    </dgm:pt>
    <dgm:pt modelId="{F5FA7BB7-15ED-2948-93DA-F1871C9189E3}" type="pres">
      <dgm:prSet presAssocID="{28835215-52CD-1442-AAD5-98CD7DC772B0}" presName="hSp" presStyleCnt="0"/>
      <dgm:spPr/>
    </dgm:pt>
    <dgm:pt modelId="{5934D96E-2C5B-AC47-A8EE-EF7774DDF158}" type="pres">
      <dgm:prSet presAssocID="{28835215-52CD-1442-AAD5-98CD7DC772B0}" presName="vProcSp" presStyleCnt="0"/>
      <dgm:spPr/>
    </dgm:pt>
    <dgm:pt modelId="{3E4C296C-74C3-F04D-BE1D-37A5662C8169}" type="pres">
      <dgm:prSet presAssocID="{28835215-52CD-1442-AAD5-98CD7DC772B0}" presName="vSp1" presStyleCnt="0"/>
      <dgm:spPr/>
    </dgm:pt>
    <dgm:pt modelId="{926E4446-4CD7-D94B-8D3A-223F9E75C6A3}" type="pres">
      <dgm:prSet presAssocID="{28835215-52CD-1442-AAD5-98CD7DC772B0}" presName="simulatedConn" presStyleLbl="solidFgAcc1" presStyleIdx="0" presStyleCnt="4"/>
      <dgm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3136572-866A-DD41-9E5A-92C6C585C9F5}" type="pres">
      <dgm:prSet presAssocID="{28835215-52CD-1442-AAD5-98CD7DC772B0}" presName="vSp2" presStyleCnt="0"/>
      <dgm:spPr/>
    </dgm:pt>
    <dgm:pt modelId="{2989CCDB-4248-0549-A8C8-A2AEC7C7052A}" type="pres">
      <dgm:prSet presAssocID="{28835215-52CD-1442-AAD5-98CD7DC772B0}" presName="sibTrans" presStyleCnt="0"/>
      <dgm:spPr/>
    </dgm:pt>
    <dgm:pt modelId="{7C47D2C3-BB2E-404E-8417-02BBE5F1B2C0}" type="pres">
      <dgm:prSet presAssocID="{2651876E-082C-F043-B305-E19C2F6575A5}" presName="compositeNode" presStyleCnt="0">
        <dgm:presLayoutVars>
          <dgm:bulletEnabled val="1"/>
        </dgm:presLayoutVars>
      </dgm:prSet>
      <dgm:spPr/>
    </dgm:pt>
    <dgm:pt modelId="{4E92D05A-7E69-B94B-938F-8CB8794072A0}" type="pres">
      <dgm:prSet presAssocID="{2651876E-082C-F043-B305-E19C2F6575A5}" presName="bgRect" presStyleLbl="node1" presStyleIdx="1" presStyleCnt="5"/>
      <dgm:spPr/>
    </dgm:pt>
    <dgm:pt modelId="{F0878577-1D48-5242-AB01-AFA1E654B5C2}" type="pres">
      <dgm:prSet presAssocID="{2651876E-082C-F043-B305-E19C2F6575A5}" presName="parentNode" presStyleLbl="node1" presStyleIdx="1" presStyleCnt="5">
        <dgm:presLayoutVars>
          <dgm:chMax val="0"/>
          <dgm:bulletEnabled val="1"/>
        </dgm:presLayoutVars>
      </dgm:prSet>
      <dgm:spPr/>
    </dgm:pt>
    <dgm:pt modelId="{E2514576-F97D-7E46-B8AC-CB40BA3575E4}" type="pres">
      <dgm:prSet presAssocID="{2651876E-082C-F043-B305-E19C2F6575A5}" presName="childNode" presStyleLbl="node1" presStyleIdx="1" presStyleCnt="5">
        <dgm:presLayoutVars>
          <dgm:bulletEnabled val="1"/>
        </dgm:presLayoutVars>
      </dgm:prSet>
      <dgm:spPr/>
    </dgm:pt>
    <dgm:pt modelId="{602293B6-A008-C14F-B185-47DC394E7541}" type="pres">
      <dgm:prSet presAssocID="{029BAC59-E577-B545-932D-464DA519B745}" presName="hSp" presStyleCnt="0"/>
      <dgm:spPr/>
    </dgm:pt>
    <dgm:pt modelId="{E1B70292-BE04-734D-BF9D-9F2444F092EE}" type="pres">
      <dgm:prSet presAssocID="{029BAC59-E577-B545-932D-464DA519B745}" presName="vProcSp" presStyleCnt="0"/>
      <dgm:spPr/>
    </dgm:pt>
    <dgm:pt modelId="{2BFE6363-AD80-CC4C-B4FC-63E4ED3F4F6D}" type="pres">
      <dgm:prSet presAssocID="{029BAC59-E577-B545-932D-464DA519B745}" presName="vSp1" presStyleCnt="0"/>
      <dgm:spPr/>
    </dgm:pt>
    <dgm:pt modelId="{F8F04E18-85D5-ED4B-85C6-2149A776013F}" type="pres">
      <dgm:prSet presAssocID="{029BAC59-E577-B545-932D-464DA519B745}" presName="simulatedConn" presStyleLbl="solidFgAcc1" presStyleIdx="1" presStyleCnt="4"/>
      <dgm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7ED9F8A-BD4D-864F-AFBB-BF1588C6EC05}" type="pres">
      <dgm:prSet presAssocID="{029BAC59-E577-B545-932D-464DA519B745}" presName="vSp2" presStyleCnt="0"/>
      <dgm:spPr/>
    </dgm:pt>
    <dgm:pt modelId="{52CB4DE4-54A3-4542-8A0C-8833BBFBC207}" type="pres">
      <dgm:prSet presAssocID="{029BAC59-E577-B545-932D-464DA519B745}" presName="sibTrans" presStyleCnt="0"/>
      <dgm:spPr/>
    </dgm:pt>
    <dgm:pt modelId="{E4DAE931-C8B6-B745-ACD5-984A2B3DDAC4}" type="pres">
      <dgm:prSet presAssocID="{82CF15C8-1F13-4248-B09D-A5D1942BB934}" presName="compositeNode" presStyleCnt="0">
        <dgm:presLayoutVars>
          <dgm:bulletEnabled val="1"/>
        </dgm:presLayoutVars>
      </dgm:prSet>
      <dgm:spPr/>
    </dgm:pt>
    <dgm:pt modelId="{C6321622-D5D4-704D-9D2D-3AC563738361}" type="pres">
      <dgm:prSet presAssocID="{82CF15C8-1F13-4248-B09D-A5D1942BB934}" presName="bgRect" presStyleLbl="node1" presStyleIdx="2" presStyleCnt="5"/>
      <dgm:spPr/>
    </dgm:pt>
    <dgm:pt modelId="{660CC7A8-21A8-DF42-B8A5-79C1B4098D37}" type="pres">
      <dgm:prSet presAssocID="{82CF15C8-1F13-4248-B09D-A5D1942BB934}" presName="parentNode" presStyleLbl="node1" presStyleIdx="2" presStyleCnt="5">
        <dgm:presLayoutVars>
          <dgm:chMax val="0"/>
          <dgm:bulletEnabled val="1"/>
        </dgm:presLayoutVars>
      </dgm:prSet>
      <dgm:spPr/>
    </dgm:pt>
    <dgm:pt modelId="{C61469CC-CAB0-ED4F-B401-77F6D7D542D3}" type="pres">
      <dgm:prSet presAssocID="{82CF15C8-1F13-4248-B09D-A5D1942BB934}" presName="childNode" presStyleLbl="node1" presStyleIdx="2" presStyleCnt="5">
        <dgm:presLayoutVars>
          <dgm:bulletEnabled val="1"/>
        </dgm:presLayoutVars>
      </dgm:prSet>
      <dgm:spPr/>
    </dgm:pt>
    <dgm:pt modelId="{B4C479AE-7D42-504E-8ADC-C20A4A0E1C5F}" type="pres">
      <dgm:prSet presAssocID="{244DE922-8EFE-BD41-A86D-CE08C66FB383}" presName="hSp" presStyleCnt="0"/>
      <dgm:spPr/>
    </dgm:pt>
    <dgm:pt modelId="{F082A3E8-C62D-2247-AC6E-2FFE51B26AFC}" type="pres">
      <dgm:prSet presAssocID="{244DE922-8EFE-BD41-A86D-CE08C66FB383}" presName="vProcSp" presStyleCnt="0"/>
      <dgm:spPr/>
    </dgm:pt>
    <dgm:pt modelId="{803FE186-5595-744B-9F73-014473032E6C}" type="pres">
      <dgm:prSet presAssocID="{244DE922-8EFE-BD41-A86D-CE08C66FB383}" presName="vSp1" presStyleCnt="0"/>
      <dgm:spPr/>
    </dgm:pt>
    <dgm:pt modelId="{2FB0FBF8-92A5-ED4B-AE33-17FB27DF68E8}" type="pres">
      <dgm:prSet presAssocID="{244DE922-8EFE-BD41-A86D-CE08C66FB383}" presName="simulatedConn" presStyleLbl="solidFgAcc1" presStyleIdx="2" presStyleCnt="4"/>
      <dgm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58A7A786-70A3-1746-985E-E3786AA3804B}" type="pres">
      <dgm:prSet presAssocID="{244DE922-8EFE-BD41-A86D-CE08C66FB383}" presName="vSp2" presStyleCnt="0"/>
      <dgm:spPr/>
    </dgm:pt>
    <dgm:pt modelId="{3A6E6A5C-3770-5C4E-B31C-DE3D2A394950}" type="pres">
      <dgm:prSet presAssocID="{244DE922-8EFE-BD41-A86D-CE08C66FB383}" presName="sibTrans" presStyleCnt="0"/>
      <dgm:spPr/>
    </dgm:pt>
    <dgm:pt modelId="{D42A2B4C-539D-8047-AA5E-CBBFCF10E7AC}" type="pres">
      <dgm:prSet presAssocID="{FD09AFD2-3DC0-D04C-BD73-46AAC344FAB8}" presName="compositeNode" presStyleCnt="0">
        <dgm:presLayoutVars>
          <dgm:bulletEnabled val="1"/>
        </dgm:presLayoutVars>
      </dgm:prSet>
      <dgm:spPr/>
    </dgm:pt>
    <dgm:pt modelId="{83AC6EE8-2A6A-C44F-A36F-2D642544406E}" type="pres">
      <dgm:prSet presAssocID="{FD09AFD2-3DC0-D04C-BD73-46AAC344FAB8}" presName="bgRect" presStyleLbl="node1" presStyleIdx="3" presStyleCnt="5"/>
      <dgm:spPr/>
    </dgm:pt>
    <dgm:pt modelId="{D602AE19-97A5-B845-80B9-3F4C0D39087B}" type="pres">
      <dgm:prSet presAssocID="{FD09AFD2-3DC0-D04C-BD73-46AAC344FAB8}" presName="parentNode" presStyleLbl="node1" presStyleIdx="3" presStyleCnt="5">
        <dgm:presLayoutVars>
          <dgm:chMax val="0"/>
          <dgm:bulletEnabled val="1"/>
        </dgm:presLayoutVars>
      </dgm:prSet>
      <dgm:spPr/>
    </dgm:pt>
    <dgm:pt modelId="{D0F39E11-AB5B-1549-BA3D-ED6BD5BF53EE}" type="pres">
      <dgm:prSet presAssocID="{FD09AFD2-3DC0-D04C-BD73-46AAC344FAB8}" presName="childNode" presStyleLbl="node1" presStyleIdx="3" presStyleCnt="5">
        <dgm:presLayoutVars>
          <dgm:bulletEnabled val="1"/>
        </dgm:presLayoutVars>
      </dgm:prSet>
      <dgm:spPr/>
    </dgm:pt>
    <dgm:pt modelId="{FC2B5D3C-9AC2-2644-BF4B-A3F09DEEEA5E}" type="pres">
      <dgm:prSet presAssocID="{A6502A1C-390A-2B47-8EBD-B0DCFEF1ECBF}" presName="hSp" presStyleCnt="0"/>
      <dgm:spPr/>
    </dgm:pt>
    <dgm:pt modelId="{CA351197-84C1-FB4E-9F7C-2C8B2945AA78}" type="pres">
      <dgm:prSet presAssocID="{A6502A1C-390A-2B47-8EBD-B0DCFEF1ECBF}" presName="vProcSp" presStyleCnt="0"/>
      <dgm:spPr/>
    </dgm:pt>
    <dgm:pt modelId="{6796B8B3-6EA1-C94E-99AB-58E0EB8D5F97}" type="pres">
      <dgm:prSet presAssocID="{A6502A1C-390A-2B47-8EBD-B0DCFEF1ECBF}" presName="vSp1" presStyleCnt="0"/>
      <dgm:spPr/>
    </dgm:pt>
    <dgm:pt modelId="{B2E45524-4475-B74F-801B-B278A247738B}" type="pres">
      <dgm:prSet presAssocID="{A6502A1C-390A-2B47-8EBD-B0DCFEF1ECBF}" presName="simulatedConn" presStyleLbl="solidFgAcc1" presStyleIdx="3" presStyleCnt="4"/>
      <dgm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8AAC71D-041E-0247-A84C-CEDEC07416A6}" type="pres">
      <dgm:prSet presAssocID="{A6502A1C-390A-2B47-8EBD-B0DCFEF1ECBF}" presName="vSp2" presStyleCnt="0"/>
      <dgm:spPr/>
    </dgm:pt>
    <dgm:pt modelId="{8518D427-F4E3-784D-9493-7C4B6F085F49}" type="pres">
      <dgm:prSet presAssocID="{A6502A1C-390A-2B47-8EBD-B0DCFEF1ECBF}" presName="sibTrans" presStyleCnt="0"/>
      <dgm:spPr/>
    </dgm:pt>
    <dgm:pt modelId="{A517B307-8D02-0948-84F5-581A7EE22862}" type="pres">
      <dgm:prSet presAssocID="{6994FBDB-C954-C042-A548-42251D69188B}" presName="compositeNode" presStyleCnt="0">
        <dgm:presLayoutVars>
          <dgm:bulletEnabled val="1"/>
        </dgm:presLayoutVars>
      </dgm:prSet>
      <dgm:spPr/>
    </dgm:pt>
    <dgm:pt modelId="{EC5ED897-6DF7-4D46-A862-C4F539649D5E}" type="pres">
      <dgm:prSet presAssocID="{6994FBDB-C954-C042-A548-42251D69188B}" presName="bgRect" presStyleLbl="node1" presStyleIdx="4" presStyleCnt="5"/>
      <dgm:spPr/>
    </dgm:pt>
    <dgm:pt modelId="{5DCDA0CA-B8D9-C343-8288-40B5DB67A9AC}" type="pres">
      <dgm:prSet presAssocID="{6994FBDB-C954-C042-A548-42251D69188B}" presName="parentNode" presStyleLbl="node1" presStyleIdx="4" presStyleCnt="5">
        <dgm:presLayoutVars>
          <dgm:chMax val="0"/>
          <dgm:bulletEnabled val="1"/>
        </dgm:presLayoutVars>
      </dgm:prSet>
      <dgm:spPr/>
    </dgm:pt>
    <dgm:pt modelId="{90A3C866-AB9C-F64F-8587-DBAFAD305CB9}" type="pres">
      <dgm:prSet presAssocID="{6994FBDB-C954-C042-A548-42251D69188B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1BD8C20F-C1AF-5742-9FA8-8D573FA37E14}" type="presOf" srcId="{6D0FE90A-9531-9644-89C8-1701AEAFCA4A}" destId="{C61469CC-CAB0-ED4F-B401-77F6D7D542D3}" srcOrd="0" destOrd="0" presId="urn:microsoft.com/office/officeart/2005/8/layout/hProcess7"/>
    <dgm:cxn modelId="{3B3A9218-B2A8-4C4B-B8ED-906A131DA133}" type="presOf" srcId="{82CF15C8-1F13-4248-B09D-A5D1942BB934}" destId="{C6321622-D5D4-704D-9D2D-3AC563738361}" srcOrd="0" destOrd="0" presId="urn:microsoft.com/office/officeart/2005/8/layout/hProcess7"/>
    <dgm:cxn modelId="{752E6D1A-BA5F-5446-9C3F-96CE417856EC}" type="presOf" srcId="{5FF0458D-A7DE-A14C-8012-919D8492B6FA}" destId="{90A3C866-AB9C-F64F-8587-DBAFAD305CB9}" srcOrd="0" destOrd="0" presId="urn:microsoft.com/office/officeart/2005/8/layout/hProcess7"/>
    <dgm:cxn modelId="{812FE41E-109F-C243-8E7B-359D7AA23A9A}" srcId="{D33D995F-DBE8-3C4B-A35A-252121C39764}" destId="{2651876E-082C-F043-B305-E19C2F6575A5}" srcOrd="1" destOrd="0" parTransId="{030B171A-1EE1-5A40-A524-A76001AF6D82}" sibTransId="{029BAC59-E577-B545-932D-464DA519B745}"/>
    <dgm:cxn modelId="{C78C211F-75B4-BF43-BE5B-3C0994DDF500}" type="presOf" srcId="{6994FBDB-C954-C042-A548-42251D69188B}" destId="{5DCDA0CA-B8D9-C343-8288-40B5DB67A9AC}" srcOrd="1" destOrd="0" presId="urn:microsoft.com/office/officeart/2005/8/layout/hProcess7"/>
    <dgm:cxn modelId="{E895DE3A-6E00-6741-A7FD-1CDAF7D09A80}" type="presOf" srcId="{2651876E-082C-F043-B305-E19C2F6575A5}" destId="{F0878577-1D48-5242-AB01-AFA1E654B5C2}" srcOrd="1" destOrd="0" presId="urn:microsoft.com/office/officeart/2005/8/layout/hProcess7"/>
    <dgm:cxn modelId="{AB94883D-D265-A044-AC71-1C7DE6E776E7}" srcId="{D33D995F-DBE8-3C4B-A35A-252121C39764}" destId="{1FCEF624-ECEA-BA4F-8177-BEAE020E598D}" srcOrd="0" destOrd="0" parTransId="{68A87354-4E15-4A4A-A10C-C354D4FFCC50}" sibTransId="{28835215-52CD-1442-AAD5-98CD7DC772B0}"/>
    <dgm:cxn modelId="{4EA8B45D-9931-4242-92BD-9F4BFFECCA71}" type="presOf" srcId="{2651876E-082C-F043-B305-E19C2F6575A5}" destId="{4E92D05A-7E69-B94B-938F-8CB8794072A0}" srcOrd="0" destOrd="0" presId="urn:microsoft.com/office/officeart/2005/8/layout/hProcess7"/>
    <dgm:cxn modelId="{5EF5CE41-F2DB-664F-B7AC-91A74015A950}" type="presOf" srcId="{FFA21F49-57C9-4E4B-968F-1154585DA40A}" destId="{971673C2-F47C-2B46-A180-42AE3DADCE7D}" srcOrd="0" destOrd="0" presId="urn:microsoft.com/office/officeart/2005/8/layout/hProcess7"/>
    <dgm:cxn modelId="{BE718D68-1234-714A-AA26-87F0C0A1A1B7}" type="presOf" srcId="{6994FBDB-C954-C042-A548-42251D69188B}" destId="{EC5ED897-6DF7-4D46-A862-C4F539649D5E}" srcOrd="0" destOrd="0" presId="urn:microsoft.com/office/officeart/2005/8/layout/hProcess7"/>
    <dgm:cxn modelId="{26E2806E-25E4-7F4F-A006-FFE8FA54C473}" type="presOf" srcId="{82CF15C8-1F13-4248-B09D-A5D1942BB934}" destId="{660CC7A8-21A8-DF42-B8A5-79C1B4098D37}" srcOrd="1" destOrd="0" presId="urn:microsoft.com/office/officeart/2005/8/layout/hProcess7"/>
    <dgm:cxn modelId="{DB721151-6AEE-5645-92C2-E35220D96B69}" type="presOf" srcId="{BE212C3B-20EC-9442-80C0-4233E624D91F}" destId="{D0F39E11-AB5B-1549-BA3D-ED6BD5BF53EE}" srcOrd="0" destOrd="0" presId="urn:microsoft.com/office/officeart/2005/8/layout/hProcess7"/>
    <dgm:cxn modelId="{5B88FC54-1398-DD4F-B671-7775EC46FB03}" srcId="{6994FBDB-C954-C042-A548-42251D69188B}" destId="{5FF0458D-A7DE-A14C-8012-919D8492B6FA}" srcOrd="0" destOrd="0" parTransId="{633DE8A8-A083-5248-8FF0-538020995AB6}" sibTransId="{DFD9D5EE-F93D-9940-B451-05EA72EAB14A}"/>
    <dgm:cxn modelId="{94E29990-DE78-4048-88EE-D72AAD76DD53}" srcId="{82CF15C8-1F13-4248-B09D-A5D1942BB934}" destId="{6D0FE90A-9531-9644-89C8-1701AEAFCA4A}" srcOrd="0" destOrd="0" parTransId="{0A2CB6C8-6378-DB4B-BB6B-B5F179E140C8}" sibTransId="{E00768F7-E3C5-0B48-A9FA-AB6579492E4C}"/>
    <dgm:cxn modelId="{D5308D93-3774-4F4A-8CD4-15203618CF74}" type="presOf" srcId="{FD09AFD2-3DC0-D04C-BD73-46AAC344FAB8}" destId="{83AC6EE8-2A6A-C44F-A36F-2D642544406E}" srcOrd="0" destOrd="0" presId="urn:microsoft.com/office/officeart/2005/8/layout/hProcess7"/>
    <dgm:cxn modelId="{D9434694-DE58-4F46-8451-56230A86CAFF}" type="presOf" srcId="{1FCEF624-ECEA-BA4F-8177-BEAE020E598D}" destId="{FBE84A21-20EA-014D-A097-E1B58FE98081}" srcOrd="1" destOrd="0" presId="urn:microsoft.com/office/officeart/2005/8/layout/hProcess7"/>
    <dgm:cxn modelId="{D638FF98-D1E9-9B4D-A4FE-E9D7C58E9928}" srcId="{D33D995F-DBE8-3C4B-A35A-252121C39764}" destId="{82CF15C8-1F13-4248-B09D-A5D1942BB934}" srcOrd="2" destOrd="0" parTransId="{1141B81D-1891-B14F-AE91-7A9A3B2674FF}" sibTransId="{244DE922-8EFE-BD41-A86D-CE08C66FB383}"/>
    <dgm:cxn modelId="{8BF306A7-EE24-A240-9BC2-736BF4E9CEEE}" srcId="{FD09AFD2-3DC0-D04C-BD73-46AAC344FAB8}" destId="{BE212C3B-20EC-9442-80C0-4233E624D91F}" srcOrd="0" destOrd="0" parTransId="{FE10F86D-697C-B84E-B869-DEDB8FBE8C02}" sibTransId="{F0A08EA7-BE68-8746-9C00-18B158754C6D}"/>
    <dgm:cxn modelId="{4083EEAF-88E5-5A4D-BA51-B27A54820268}" srcId="{D33D995F-DBE8-3C4B-A35A-252121C39764}" destId="{FD09AFD2-3DC0-D04C-BD73-46AAC344FAB8}" srcOrd="3" destOrd="0" parTransId="{E3A348C5-AE99-A440-BB9A-B611C8B4A3F5}" sibTransId="{A6502A1C-390A-2B47-8EBD-B0DCFEF1ECBF}"/>
    <dgm:cxn modelId="{E12414C1-FDC5-234D-B422-BAD730EBD31A}" type="presOf" srcId="{D33D995F-DBE8-3C4B-A35A-252121C39764}" destId="{04D8227A-59B3-AA46-946F-27BF0CF90D1B}" srcOrd="0" destOrd="0" presId="urn:microsoft.com/office/officeart/2005/8/layout/hProcess7"/>
    <dgm:cxn modelId="{B4DE64C9-F958-884D-BD98-A5A302F33EB0}" type="presOf" srcId="{1FCEF624-ECEA-BA4F-8177-BEAE020E598D}" destId="{FB3BF803-45EF-AA42-BDD2-E75CD6532912}" srcOrd="0" destOrd="0" presId="urn:microsoft.com/office/officeart/2005/8/layout/hProcess7"/>
    <dgm:cxn modelId="{73E58AD5-965F-8F4B-8778-FDD473A96689}" srcId="{1FCEF624-ECEA-BA4F-8177-BEAE020E598D}" destId="{FFA21F49-57C9-4E4B-968F-1154585DA40A}" srcOrd="0" destOrd="0" parTransId="{D0FB94BF-C99E-8C40-A9C2-B18B4339FE1C}" sibTransId="{E0E0F92E-B97A-C945-BE59-6ECAFCF88DE6}"/>
    <dgm:cxn modelId="{BF63E9D8-53BF-9041-A0B0-DF305FA6846C}" srcId="{D33D995F-DBE8-3C4B-A35A-252121C39764}" destId="{6994FBDB-C954-C042-A548-42251D69188B}" srcOrd="4" destOrd="0" parTransId="{42877146-CF37-E44D-BB3B-5391797FC3A8}" sibTransId="{7816673D-AC3D-5644-ADBF-D80B2FE9D5F6}"/>
    <dgm:cxn modelId="{BBE04BE8-25CD-6B40-8B23-3802764AD2B1}" type="presOf" srcId="{4275CB51-229E-024E-86CC-290E709AC992}" destId="{E2514576-F97D-7E46-B8AC-CB40BA3575E4}" srcOrd="0" destOrd="0" presId="urn:microsoft.com/office/officeart/2005/8/layout/hProcess7"/>
    <dgm:cxn modelId="{254AB2EF-45C3-CF4D-9F30-5F435B5D2A7E}" srcId="{2651876E-082C-F043-B305-E19C2F6575A5}" destId="{4275CB51-229E-024E-86CC-290E709AC992}" srcOrd="0" destOrd="0" parTransId="{831D9CB6-8A9C-4344-ABC7-EE8165132F7A}" sibTransId="{9749FF14-2A9A-7C4A-9B9E-55FEA5834A3F}"/>
    <dgm:cxn modelId="{C985ABF0-2F33-0243-AA39-BDDE7BFEFA91}" type="presOf" srcId="{FD09AFD2-3DC0-D04C-BD73-46AAC344FAB8}" destId="{D602AE19-97A5-B845-80B9-3F4C0D39087B}" srcOrd="1" destOrd="0" presId="urn:microsoft.com/office/officeart/2005/8/layout/hProcess7"/>
    <dgm:cxn modelId="{F06AD304-B426-DA4A-BAAA-7605A193A4C7}" type="presParOf" srcId="{04D8227A-59B3-AA46-946F-27BF0CF90D1B}" destId="{D0117222-BF8F-DF49-87E8-4DE8ADFF9D15}" srcOrd="0" destOrd="0" presId="urn:microsoft.com/office/officeart/2005/8/layout/hProcess7"/>
    <dgm:cxn modelId="{D4A5B4BB-E2D5-E043-BBFF-4350CC853E2F}" type="presParOf" srcId="{D0117222-BF8F-DF49-87E8-4DE8ADFF9D15}" destId="{FB3BF803-45EF-AA42-BDD2-E75CD6532912}" srcOrd="0" destOrd="0" presId="urn:microsoft.com/office/officeart/2005/8/layout/hProcess7"/>
    <dgm:cxn modelId="{3390E578-E297-0442-873E-7AB522243D52}" type="presParOf" srcId="{D0117222-BF8F-DF49-87E8-4DE8ADFF9D15}" destId="{FBE84A21-20EA-014D-A097-E1B58FE98081}" srcOrd="1" destOrd="0" presId="urn:microsoft.com/office/officeart/2005/8/layout/hProcess7"/>
    <dgm:cxn modelId="{93DD4602-6490-5F4C-980D-E9A81BDF9251}" type="presParOf" srcId="{D0117222-BF8F-DF49-87E8-4DE8ADFF9D15}" destId="{971673C2-F47C-2B46-A180-42AE3DADCE7D}" srcOrd="2" destOrd="0" presId="urn:microsoft.com/office/officeart/2005/8/layout/hProcess7"/>
    <dgm:cxn modelId="{5B8451D2-D650-624F-87DB-0EA63253913A}" type="presParOf" srcId="{04D8227A-59B3-AA46-946F-27BF0CF90D1B}" destId="{F5FA7BB7-15ED-2948-93DA-F1871C9189E3}" srcOrd="1" destOrd="0" presId="urn:microsoft.com/office/officeart/2005/8/layout/hProcess7"/>
    <dgm:cxn modelId="{A9A73198-3BDD-844B-852D-B3D1A8A8BA81}" type="presParOf" srcId="{04D8227A-59B3-AA46-946F-27BF0CF90D1B}" destId="{5934D96E-2C5B-AC47-A8EE-EF7774DDF158}" srcOrd="2" destOrd="0" presId="urn:microsoft.com/office/officeart/2005/8/layout/hProcess7"/>
    <dgm:cxn modelId="{A1A4A715-A199-5945-BE6F-4A4F8165EBE1}" type="presParOf" srcId="{5934D96E-2C5B-AC47-A8EE-EF7774DDF158}" destId="{3E4C296C-74C3-F04D-BE1D-37A5662C8169}" srcOrd="0" destOrd="0" presId="urn:microsoft.com/office/officeart/2005/8/layout/hProcess7"/>
    <dgm:cxn modelId="{BD14239E-45D4-3644-9ED7-F69EF967B0CF}" type="presParOf" srcId="{5934D96E-2C5B-AC47-A8EE-EF7774DDF158}" destId="{926E4446-4CD7-D94B-8D3A-223F9E75C6A3}" srcOrd="1" destOrd="0" presId="urn:microsoft.com/office/officeart/2005/8/layout/hProcess7"/>
    <dgm:cxn modelId="{EDB7FA29-D4C4-5D41-9272-FFAC638FAFD0}" type="presParOf" srcId="{5934D96E-2C5B-AC47-A8EE-EF7774DDF158}" destId="{33136572-866A-DD41-9E5A-92C6C585C9F5}" srcOrd="2" destOrd="0" presId="urn:microsoft.com/office/officeart/2005/8/layout/hProcess7"/>
    <dgm:cxn modelId="{88C79231-2DD5-EF44-BF97-C15DF35B30D1}" type="presParOf" srcId="{04D8227A-59B3-AA46-946F-27BF0CF90D1B}" destId="{2989CCDB-4248-0549-A8C8-A2AEC7C7052A}" srcOrd="3" destOrd="0" presId="urn:microsoft.com/office/officeart/2005/8/layout/hProcess7"/>
    <dgm:cxn modelId="{0BE4F055-2D10-7142-A97F-47E5CB81185C}" type="presParOf" srcId="{04D8227A-59B3-AA46-946F-27BF0CF90D1B}" destId="{7C47D2C3-BB2E-404E-8417-02BBE5F1B2C0}" srcOrd="4" destOrd="0" presId="urn:microsoft.com/office/officeart/2005/8/layout/hProcess7"/>
    <dgm:cxn modelId="{034EAD75-753A-4F47-AE30-809E11CF0E6D}" type="presParOf" srcId="{7C47D2C3-BB2E-404E-8417-02BBE5F1B2C0}" destId="{4E92D05A-7E69-B94B-938F-8CB8794072A0}" srcOrd="0" destOrd="0" presId="urn:microsoft.com/office/officeart/2005/8/layout/hProcess7"/>
    <dgm:cxn modelId="{63DA8C9C-244A-0F4E-9940-80E980478BCB}" type="presParOf" srcId="{7C47D2C3-BB2E-404E-8417-02BBE5F1B2C0}" destId="{F0878577-1D48-5242-AB01-AFA1E654B5C2}" srcOrd="1" destOrd="0" presId="urn:microsoft.com/office/officeart/2005/8/layout/hProcess7"/>
    <dgm:cxn modelId="{B8E699BA-EA48-8440-9833-4BB8BBA44124}" type="presParOf" srcId="{7C47D2C3-BB2E-404E-8417-02BBE5F1B2C0}" destId="{E2514576-F97D-7E46-B8AC-CB40BA3575E4}" srcOrd="2" destOrd="0" presId="urn:microsoft.com/office/officeart/2005/8/layout/hProcess7"/>
    <dgm:cxn modelId="{4B2DEEB1-D204-F24A-B99A-0A4B63E19527}" type="presParOf" srcId="{04D8227A-59B3-AA46-946F-27BF0CF90D1B}" destId="{602293B6-A008-C14F-B185-47DC394E7541}" srcOrd="5" destOrd="0" presId="urn:microsoft.com/office/officeart/2005/8/layout/hProcess7"/>
    <dgm:cxn modelId="{A0D0D923-463E-0F4A-B82C-70EF869CE2A4}" type="presParOf" srcId="{04D8227A-59B3-AA46-946F-27BF0CF90D1B}" destId="{E1B70292-BE04-734D-BF9D-9F2444F092EE}" srcOrd="6" destOrd="0" presId="urn:microsoft.com/office/officeart/2005/8/layout/hProcess7"/>
    <dgm:cxn modelId="{BDAE1FAC-3C1A-0A42-BC4E-B22D3C52F999}" type="presParOf" srcId="{E1B70292-BE04-734D-BF9D-9F2444F092EE}" destId="{2BFE6363-AD80-CC4C-B4FC-63E4ED3F4F6D}" srcOrd="0" destOrd="0" presId="urn:microsoft.com/office/officeart/2005/8/layout/hProcess7"/>
    <dgm:cxn modelId="{6DCA59EA-CD50-8A46-8568-DB29E8F0468C}" type="presParOf" srcId="{E1B70292-BE04-734D-BF9D-9F2444F092EE}" destId="{F8F04E18-85D5-ED4B-85C6-2149A776013F}" srcOrd="1" destOrd="0" presId="urn:microsoft.com/office/officeart/2005/8/layout/hProcess7"/>
    <dgm:cxn modelId="{9F7DF13F-7DFF-4245-BA7B-794F0BE05D62}" type="presParOf" srcId="{E1B70292-BE04-734D-BF9D-9F2444F092EE}" destId="{37ED9F8A-BD4D-864F-AFBB-BF1588C6EC05}" srcOrd="2" destOrd="0" presId="urn:microsoft.com/office/officeart/2005/8/layout/hProcess7"/>
    <dgm:cxn modelId="{3B499C84-0449-2544-91A7-1EFC3E603698}" type="presParOf" srcId="{04D8227A-59B3-AA46-946F-27BF0CF90D1B}" destId="{52CB4DE4-54A3-4542-8A0C-8833BBFBC207}" srcOrd="7" destOrd="0" presId="urn:microsoft.com/office/officeart/2005/8/layout/hProcess7"/>
    <dgm:cxn modelId="{2FA46135-0314-EA48-8051-C0F800E5AAC0}" type="presParOf" srcId="{04D8227A-59B3-AA46-946F-27BF0CF90D1B}" destId="{E4DAE931-C8B6-B745-ACD5-984A2B3DDAC4}" srcOrd="8" destOrd="0" presId="urn:microsoft.com/office/officeart/2005/8/layout/hProcess7"/>
    <dgm:cxn modelId="{86F0DCB5-26AF-5F48-8963-A703321B86A4}" type="presParOf" srcId="{E4DAE931-C8B6-B745-ACD5-984A2B3DDAC4}" destId="{C6321622-D5D4-704D-9D2D-3AC563738361}" srcOrd="0" destOrd="0" presId="urn:microsoft.com/office/officeart/2005/8/layout/hProcess7"/>
    <dgm:cxn modelId="{BF182B2E-E734-0C45-ACB5-74FDD12E8F8A}" type="presParOf" srcId="{E4DAE931-C8B6-B745-ACD5-984A2B3DDAC4}" destId="{660CC7A8-21A8-DF42-B8A5-79C1B4098D37}" srcOrd="1" destOrd="0" presId="urn:microsoft.com/office/officeart/2005/8/layout/hProcess7"/>
    <dgm:cxn modelId="{3345018A-82E6-A24A-BBD6-DF98BABD15EC}" type="presParOf" srcId="{E4DAE931-C8B6-B745-ACD5-984A2B3DDAC4}" destId="{C61469CC-CAB0-ED4F-B401-77F6D7D542D3}" srcOrd="2" destOrd="0" presId="urn:microsoft.com/office/officeart/2005/8/layout/hProcess7"/>
    <dgm:cxn modelId="{C7CFC819-5719-FB46-82C2-EB1B1D03FCCD}" type="presParOf" srcId="{04D8227A-59B3-AA46-946F-27BF0CF90D1B}" destId="{B4C479AE-7D42-504E-8ADC-C20A4A0E1C5F}" srcOrd="9" destOrd="0" presId="urn:microsoft.com/office/officeart/2005/8/layout/hProcess7"/>
    <dgm:cxn modelId="{A23E1E04-24B0-034C-A20A-81145B1D2E37}" type="presParOf" srcId="{04D8227A-59B3-AA46-946F-27BF0CF90D1B}" destId="{F082A3E8-C62D-2247-AC6E-2FFE51B26AFC}" srcOrd="10" destOrd="0" presId="urn:microsoft.com/office/officeart/2005/8/layout/hProcess7"/>
    <dgm:cxn modelId="{B68BAD60-CD9B-CF44-A830-D49D150409A0}" type="presParOf" srcId="{F082A3E8-C62D-2247-AC6E-2FFE51B26AFC}" destId="{803FE186-5595-744B-9F73-014473032E6C}" srcOrd="0" destOrd="0" presId="urn:microsoft.com/office/officeart/2005/8/layout/hProcess7"/>
    <dgm:cxn modelId="{1600DCB7-CCB5-DA43-9FC6-9F434D3BE6F7}" type="presParOf" srcId="{F082A3E8-C62D-2247-AC6E-2FFE51B26AFC}" destId="{2FB0FBF8-92A5-ED4B-AE33-17FB27DF68E8}" srcOrd="1" destOrd="0" presId="urn:microsoft.com/office/officeart/2005/8/layout/hProcess7"/>
    <dgm:cxn modelId="{416F39E1-0470-7A4B-AF9A-A986F65D42B3}" type="presParOf" srcId="{F082A3E8-C62D-2247-AC6E-2FFE51B26AFC}" destId="{58A7A786-70A3-1746-985E-E3786AA3804B}" srcOrd="2" destOrd="0" presId="urn:microsoft.com/office/officeart/2005/8/layout/hProcess7"/>
    <dgm:cxn modelId="{646E6A45-B045-0A45-8C30-90BCA5514529}" type="presParOf" srcId="{04D8227A-59B3-AA46-946F-27BF0CF90D1B}" destId="{3A6E6A5C-3770-5C4E-B31C-DE3D2A394950}" srcOrd="11" destOrd="0" presId="urn:microsoft.com/office/officeart/2005/8/layout/hProcess7"/>
    <dgm:cxn modelId="{E718C989-8914-1945-B5B7-8AEBC1326FB4}" type="presParOf" srcId="{04D8227A-59B3-AA46-946F-27BF0CF90D1B}" destId="{D42A2B4C-539D-8047-AA5E-CBBFCF10E7AC}" srcOrd="12" destOrd="0" presId="urn:microsoft.com/office/officeart/2005/8/layout/hProcess7"/>
    <dgm:cxn modelId="{B46A4315-EE28-6749-AE35-833044804A5A}" type="presParOf" srcId="{D42A2B4C-539D-8047-AA5E-CBBFCF10E7AC}" destId="{83AC6EE8-2A6A-C44F-A36F-2D642544406E}" srcOrd="0" destOrd="0" presId="urn:microsoft.com/office/officeart/2005/8/layout/hProcess7"/>
    <dgm:cxn modelId="{F4C215F0-F0A6-8540-965F-4B246CE7FB6B}" type="presParOf" srcId="{D42A2B4C-539D-8047-AA5E-CBBFCF10E7AC}" destId="{D602AE19-97A5-B845-80B9-3F4C0D39087B}" srcOrd="1" destOrd="0" presId="urn:microsoft.com/office/officeart/2005/8/layout/hProcess7"/>
    <dgm:cxn modelId="{633FADBD-7427-7640-BEA1-76130FFE9FAB}" type="presParOf" srcId="{D42A2B4C-539D-8047-AA5E-CBBFCF10E7AC}" destId="{D0F39E11-AB5B-1549-BA3D-ED6BD5BF53EE}" srcOrd="2" destOrd="0" presId="urn:microsoft.com/office/officeart/2005/8/layout/hProcess7"/>
    <dgm:cxn modelId="{B871F0EB-9DB3-D640-AE6B-06D34E2DA871}" type="presParOf" srcId="{04D8227A-59B3-AA46-946F-27BF0CF90D1B}" destId="{FC2B5D3C-9AC2-2644-BF4B-A3F09DEEEA5E}" srcOrd="13" destOrd="0" presId="urn:microsoft.com/office/officeart/2005/8/layout/hProcess7"/>
    <dgm:cxn modelId="{5D41077F-91F7-E14C-BF97-0F57D589C86B}" type="presParOf" srcId="{04D8227A-59B3-AA46-946F-27BF0CF90D1B}" destId="{CA351197-84C1-FB4E-9F7C-2C8B2945AA78}" srcOrd="14" destOrd="0" presId="urn:microsoft.com/office/officeart/2005/8/layout/hProcess7"/>
    <dgm:cxn modelId="{352E0605-608C-344A-8F22-39C093A2E3F2}" type="presParOf" srcId="{CA351197-84C1-FB4E-9F7C-2C8B2945AA78}" destId="{6796B8B3-6EA1-C94E-99AB-58E0EB8D5F97}" srcOrd="0" destOrd="0" presId="urn:microsoft.com/office/officeart/2005/8/layout/hProcess7"/>
    <dgm:cxn modelId="{66F29115-B253-CF4C-8772-3D737EE7D953}" type="presParOf" srcId="{CA351197-84C1-FB4E-9F7C-2C8B2945AA78}" destId="{B2E45524-4475-B74F-801B-B278A247738B}" srcOrd="1" destOrd="0" presId="urn:microsoft.com/office/officeart/2005/8/layout/hProcess7"/>
    <dgm:cxn modelId="{7B078514-10FC-7A4A-9F8B-25CADE04ED19}" type="presParOf" srcId="{CA351197-84C1-FB4E-9F7C-2C8B2945AA78}" destId="{08AAC71D-041E-0247-A84C-CEDEC07416A6}" srcOrd="2" destOrd="0" presId="urn:microsoft.com/office/officeart/2005/8/layout/hProcess7"/>
    <dgm:cxn modelId="{077DFB0D-284C-4F41-8264-CAAE3ED8E032}" type="presParOf" srcId="{04D8227A-59B3-AA46-946F-27BF0CF90D1B}" destId="{8518D427-F4E3-784D-9493-7C4B6F085F49}" srcOrd="15" destOrd="0" presId="urn:microsoft.com/office/officeart/2005/8/layout/hProcess7"/>
    <dgm:cxn modelId="{ADC86A19-70C5-4548-A11A-C7C9305519D4}" type="presParOf" srcId="{04D8227A-59B3-AA46-946F-27BF0CF90D1B}" destId="{A517B307-8D02-0948-84F5-581A7EE22862}" srcOrd="16" destOrd="0" presId="urn:microsoft.com/office/officeart/2005/8/layout/hProcess7"/>
    <dgm:cxn modelId="{E3612F1A-09A1-2640-99E3-9A0099BD928C}" type="presParOf" srcId="{A517B307-8D02-0948-84F5-581A7EE22862}" destId="{EC5ED897-6DF7-4D46-A862-C4F539649D5E}" srcOrd="0" destOrd="0" presId="urn:microsoft.com/office/officeart/2005/8/layout/hProcess7"/>
    <dgm:cxn modelId="{E60BE895-4991-9341-8108-1248B7DF3E92}" type="presParOf" srcId="{A517B307-8D02-0948-84F5-581A7EE22862}" destId="{5DCDA0CA-B8D9-C343-8288-40B5DB67A9AC}" srcOrd="1" destOrd="0" presId="urn:microsoft.com/office/officeart/2005/8/layout/hProcess7"/>
    <dgm:cxn modelId="{BA98AA01-4F22-3E41-9784-332C01D4AB25}" type="presParOf" srcId="{A517B307-8D02-0948-84F5-581A7EE22862}" destId="{90A3C866-AB9C-F64F-8587-DBAFAD305CB9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CDA518-BC6C-454C-8425-289DBEFA6303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82ED9815-0689-437F-AB55-8011A9589219}">
      <dgm:prSet phldrT="[Text]" custT="1"/>
      <dgm:spPr>
        <a:xfrm>
          <a:off x="3744" y="0"/>
          <a:ext cx="876537" cy="3384549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gm:t>
    </dgm:pt>
    <dgm:pt modelId="{CA69EC14-8F26-4324-9465-B228833C3D9E}" type="parTrans" cxnId="{8DB8FAB8-F8BE-4232-8E1A-61CBAFE1B3A6}">
      <dgm:prSet/>
      <dgm:spPr/>
      <dgm:t>
        <a:bodyPr/>
        <a:lstStyle/>
        <a:p>
          <a:endParaRPr lang="en-US" sz="1800"/>
        </a:p>
      </dgm:t>
    </dgm:pt>
    <dgm:pt modelId="{095AE3E2-7CB6-43CA-A532-FBE35E2C2239}" type="sibTrans" cxnId="{8DB8FAB8-F8BE-4232-8E1A-61CBAFE1B3A6}">
      <dgm:prSet/>
      <dgm:spPr/>
      <dgm:t>
        <a:bodyPr/>
        <a:lstStyle/>
        <a:p>
          <a:endParaRPr lang="en-US" sz="1800"/>
        </a:p>
      </dgm:t>
    </dgm:pt>
    <dgm:pt modelId="{4F7AD0EE-0E26-4017-9F94-86272D93EFC3}">
      <dgm:prSet phldrT="[Text]" custT="1"/>
      <dgm:spPr>
        <a:xfrm>
          <a:off x="3615079" y="0"/>
          <a:ext cx="876537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</a:p>
      </dgm:t>
    </dgm:pt>
    <dgm:pt modelId="{1B378C42-C627-4201-AE52-4BA974618512}" type="parTrans" cxnId="{EE6BF61A-B19F-4C39-8C06-B8706D9BA7BA}">
      <dgm:prSet/>
      <dgm:spPr/>
      <dgm:t>
        <a:bodyPr/>
        <a:lstStyle/>
        <a:p>
          <a:endParaRPr lang="en-US" sz="1800"/>
        </a:p>
      </dgm:t>
    </dgm:pt>
    <dgm:pt modelId="{51654D6A-95A4-4E7F-B6C4-FF063E7F512E}" type="sibTrans" cxnId="{EE6BF61A-B19F-4C39-8C06-B8706D9BA7BA}">
      <dgm:prSet/>
      <dgm:spPr/>
      <dgm:t>
        <a:bodyPr/>
        <a:lstStyle/>
        <a:p>
          <a:endParaRPr lang="en-US" sz="1800"/>
        </a:p>
      </dgm:t>
    </dgm:pt>
    <dgm:pt modelId="{DA761F70-B11F-4EA6-915D-15ADF7DDBA23}">
      <dgm:prSet phldrT="[Text]" custT="1"/>
      <dgm:spPr>
        <a:xfrm>
          <a:off x="4517912" y="0"/>
          <a:ext cx="876537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205211D0-56BC-42B4-8B39-5E0986F07326}" type="parTrans" cxnId="{5EE004A5-3774-4BB1-B9EC-EDCC333FB895}">
      <dgm:prSet/>
      <dgm:spPr/>
      <dgm:t>
        <a:bodyPr/>
        <a:lstStyle/>
        <a:p>
          <a:endParaRPr lang="en-US" sz="1800"/>
        </a:p>
      </dgm:t>
    </dgm:pt>
    <dgm:pt modelId="{8B7B9245-1212-4EA2-8DBA-AB21D24D994E}" type="sibTrans" cxnId="{5EE004A5-3774-4BB1-B9EC-EDCC333FB895}">
      <dgm:prSet/>
      <dgm:spPr/>
      <dgm:t>
        <a:bodyPr/>
        <a:lstStyle/>
        <a:p>
          <a:endParaRPr lang="en-US" sz="1800"/>
        </a:p>
      </dgm:t>
    </dgm:pt>
    <dgm:pt modelId="{0C927F58-D0E1-4B01-A6B6-C603E890F398}">
      <dgm:prSet phldrT="[Text]" custT="1"/>
      <dgm:spPr>
        <a:xfrm>
          <a:off x="1809411" y="0"/>
          <a:ext cx="876537" cy="3384549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endParaRPr lang="en-US" sz="18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9673275-EAE9-4B21-BD17-BA2A2DC472F8}" type="parTrans" cxnId="{CB5E5B09-20CD-4245-A349-FF2971C82599}">
      <dgm:prSet/>
      <dgm:spPr/>
      <dgm:t>
        <a:bodyPr/>
        <a:lstStyle/>
        <a:p>
          <a:endParaRPr lang="en-US" sz="1800"/>
        </a:p>
      </dgm:t>
    </dgm:pt>
    <dgm:pt modelId="{91B44C06-EF03-4B80-B764-56D43105AB17}" type="sibTrans" cxnId="{CB5E5B09-20CD-4245-A349-FF2971C82599}">
      <dgm:prSet/>
      <dgm:spPr/>
      <dgm:t>
        <a:bodyPr/>
        <a:lstStyle/>
        <a:p>
          <a:endParaRPr lang="en-US" sz="1800"/>
        </a:p>
      </dgm:t>
    </dgm:pt>
    <dgm:pt modelId="{87EBC7B2-62CC-4F4D-B8F1-6913234E01AB}">
      <dgm:prSet phldrT="[Text]" custT="1"/>
      <dgm:spPr>
        <a:xfrm>
          <a:off x="5420746" y="0"/>
          <a:ext cx="876537" cy="3384549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792074DA-5FA9-4FC5-82A0-319076547753}" type="parTrans" cxnId="{2E1A1579-A6BA-476F-822B-86009E26C1D5}">
      <dgm:prSet/>
      <dgm:spPr/>
      <dgm:t>
        <a:bodyPr/>
        <a:lstStyle/>
        <a:p>
          <a:endParaRPr lang="en-US" sz="1800"/>
        </a:p>
      </dgm:t>
    </dgm:pt>
    <dgm:pt modelId="{B3C296FB-3485-4B9E-A81F-C9229475D8E6}" type="sibTrans" cxnId="{2E1A1579-A6BA-476F-822B-86009E26C1D5}">
      <dgm:prSet/>
      <dgm:spPr/>
      <dgm:t>
        <a:bodyPr/>
        <a:lstStyle/>
        <a:p>
          <a:endParaRPr lang="en-US" sz="1800"/>
        </a:p>
      </dgm:t>
    </dgm:pt>
    <dgm:pt modelId="{EDE82B6F-CA32-4C6B-8BFB-B30D12284093}">
      <dgm:prSet phldrT="[Text]" custT="1"/>
      <dgm:spPr>
        <a:xfrm>
          <a:off x="906578" y="0"/>
          <a:ext cx="876537" cy="3384549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rIns="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  <a:endParaRPr lang="en-US" sz="18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9B21EF5D-1347-4E9C-B71F-5BDA8B9DA602}" type="parTrans" cxnId="{9E31DBA0-E939-49A6-A6BC-57FBA271E74D}">
      <dgm:prSet/>
      <dgm:spPr/>
      <dgm:t>
        <a:bodyPr/>
        <a:lstStyle/>
        <a:p>
          <a:endParaRPr lang="en-US" sz="1800"/>
        </a:p>
      </dgm:t>
    </dgm:pt>
    <dgm:pt modelId="{4B7087D8-60F7-45B3-90E8-83EEE7316E5B}" type="sibTrans" cxnId="{9E31DBA0-E939-49A6-A6BC-57FBA271E74D}">
      <dgm:prSet/>
      <dgm:spPr/>
      <dgm:t>
        <a:bodyPr/>
        <a:lstStyle/>
        <a:p>
          <a:endParaRPr lang="en-US" sz="1800"/>
        </a:p>
      </dgm:t>
    </dgm:pt>
    <dgm:pt modelId="{167BF358-8434-4987-B85A-37964861114E}">
      <dgm:prSet phldrT="[Text]" custT="1"/>
      <dgm:spPr>
        <a:xfrm>
          <a:off x="2712245" y="0"/>
          <a:ext cx="876537" cy="3384549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rIns="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CAB79F3C-EB84-4F7C-A9F7-2D2507D5DBE7}" type="parTrans" cxnId="{9697DD3F-1923-415C-B9D3-CEE56720C4CC}">
      <dgm:prSet/>
      <dgm:spPr/>
      <dgm:t>
        <a:bodyPr/>
        <a:lstStyle/>
        <a:p>
          <a:endParaRPr lang="en-US" sz="1800"/>
        </a:p>
      </dgm:t>
    </dgm:pt>
    <dgm:pt modelId="{23117442-D303-468D-9B1A-74E04914477C}" type="sibTrans" cxnId="{9697DD3F-1923-415C-B9D3-CEE56720C4CC}">
      <dgm:prSet/>
      <dgm:spPr/>
      <dgm:t>
        <a:bodyPr/>
        <a:lstStyle/>
        <a:p>
          <a:endParaRPr lang="en-US" sz="1800"/>
        </a:p>
      </dgm:t>
    </dgm:pt>
    <dgm:pt modelId="{5DE23A1F-B828-4AED-93AF-CB385BE40F90}">
      <dgm:prSet phldrT="[Text]" custT="1"/>
      <dgm:spPr>
        <a:xfrm>
          <a:off x="6323579" y="0"/>
          <a:ext cx="876537" cy="3384549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gm:t>
    </dgm:pt>
    <dgm:pt modelId="{AC415565-C001-469D-988D-42CCD55DFDCC}" type="parTrans" cxnId="{57F181F1-6B71-4EAF-824A-3C3569D63AC5}">
      <dgm:prSet/>
      <dgm:spPr/>
      <dgm:t>
        <a:bodyPr/>
        <a:lstStyle/>
        <a:p>
          <a:endParaRPr lang="en-US" sz="1800"/>
        </a:p>
      </dgm:t>
    </dgm:pt>
    <dgm:pt modelId="{4F72BF1C-5C6D-4106-A1C4-ECB77BA1216C}" type="sibTrans" cxnId="{57F181F1-6B71-4EAF-824A-3C3569D63AC5}">
      <dgm:prSet/>
      <dgm:spPr/>
      <dgm:t>
        <a:bodyPr/>
        <a:lstStyle/>
        <a:p>
          <a:endParaRPr lang="en-US" sz="1800"/>
        </a:p>
      </dgm:t>
    </dgm:pt>
    <dgm:pt modelId="{15FAF609-EF06-4219-A9A5-579532B2B0F5}">
      <dgm:prSet phldrT="[Text]" custT="1"/>
      <dgm:spPr>
        <a:xfrm>
          <a:off x="7226413" y="0"/>
          <a:ext cx="876537" cy="3384549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D2885B8D-6C0A-4181-92C1-3B3291BDFB29}" type="parTrans" cxnId="{49844915-79B7-4760-B8A6-6358800639E0}">
      <dgm:prSet/>
      <dgm:spPr/>
      <dgm:t>
        <a:bodyPr/>
        <a:lstStyle/>
        <a:p>
          <a:endParaRPr lang="en-US" sz="1800"/>
        </a:p>
      </dgm:t>
    </dgm:pt>
    <dgm:pt modelId="{6DF72718-445E-4FDC-B1E6-DF26AB44A9AF}" type="sibTrans" cxnId="{49844915-79B7-4760-B8A6-6358800639E0}">
      <dgm:prSet/>
      <dgm:spPr/>
      <dgm:t>
        <a:bodyPr/>
        <a:lstStyle/>
        <a:p>
          <a:endParaRPr lang="en-US" sz="1800"/>
        </a:p>
      </dgm:t>
    </dgm:pt>
    <dgm:pt modelId="{312AC8EC-3989-4E6B-A34C-4A44971F8422}">
      <dgm:prSet phldrT="[Text]" custT="1"/>
      <dgm:spPr>
        <a:xfrm>
          <a:off x="8129246" y="0"/>
          <a:ext cx="876537" cy="3384549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 i="1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gm:t>
    </dgm:pt>
    <dgm:pt modelId="{4C6EC9C3-231F-4CE7-B7C6-B9BD23DC1532}" type="parTrans" cxnId="{4A8A7912-19DD-4170-BE92-5B4CEA10F0F4}">
      <dgm:prSet/>
      <dgm:spPr/>
      <dgm:t>
        <a:bodyPr/>
        <a:lstStyle/>
        <a:p>
          <a:endParaRPr lang="en-US" sz="1800"/>
        </a:p>
      </dgm:t>
    </dgm:pt>
    <dgm:pt modelId="{9CD2B463-8A90-4055-A6A7-74FFBC8F1CA8}" type="sibTrans" cxnId="{4A8A7912-19DD-4170-BE92-5B4CEA10F0F4}">
      <dgm:prSet/>
      <dgm:spPr/>
      <dgm:t>
        <a:bodyPr/>
        <a:lstStyle/>
        <a:p>
          <a:endParaRPr lang="en-US" sz="1800"/>
        </a:p>
      </dgm:t>
    </dgm:pt>
    <dgm:pt modelId="{700DEE2E-009E-4920-8919-3EBA1BD25605}" type="pres">
      <dgm:prSet presAssocID="{76CDA518-BC6C-454C-8425-289DBEFA6303}" presName="Name0" presStyleCnt="0">
        <dgm:presLayoutVars>
          <dgm:dir/>
          <dgm:resizeHandles val="exact"/>
        </dgm:presLayoutVars>
      </dgm:prSet>
      <dgm:spPr/>
    </dgm:pt>
    <dgm:pt modelId="{6CA53C31-027B-47B6-99A7-1B4548807CCF}" type="pres">
      <dgm:prSet presAssocID="{76CDA518-BC6C-454C-8425-289DBEFA6303}" presName="fgShape" presStyleLbl="fgShp" presStyleIdx="0" presStyleCnt="1" custScaleY="72067" custLinFactNeighborX="-58" custLinFactNeighborY="5601"/>
      <dgm:spPr>
        <a:xfrm>
          <a:off x="355573" y="2806979"/>
          <a:ext cx="8288766" cy="365871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474004DD-83D6-490F-8C13-1D7113C388B6}" type="pres">
      <dgm:prSet presAssocID="{76CDA518-BC6C-454C-8425-289DBEFA6303}" presName="linComp" presStyleCnt="0"/>
      <dgm:spPr/>
    </dgm:pt>
    <dgm:pt modelId="{1596B23E-FF3A-4F13-8B81-DB82401CB8A2}" type="pres">
      <dgm:prSet presAssocID="{82ED9815-0689-437F-AB55-8011A9589219}" presName="compNode" presStyleCnt="0"/>
      <dgm:spPr/>
    </dgm:pt>
    <dgm:pt modelId="{33027701-4552-4E82-B8B5-201818F384E1}" type="pres">
      <dgm:prSet presAssocID="{82ED9815-0689-437F-AB55-8011A9589219}" presName="bkgdShape" presStyleLbl="node1" presStyleIdx="0" presStyleCnt="10"/>
      <dgm:spPr/>
    </dgm:pt>
    <dgm:pt modelId="{80C6CD21-4D30-4F02-A5E3-108A4E386C2A}" type="pres">
      <dgm:prSet presAssocID="{82ED9815-0689-437F-AB55-8011A9589219}" presName="nodeTx" presStyleLbl="node1" presStyleIdx="0" presStyleCnt="10">
        <dgm:presLayoutVars>
          <dgm:bulletEnabled val="1"/>
        </dgm:presLayoutVars>
      </dgm:prSet>
      <dgm:spPr/>
    </dgm:pt>
    <dgm:pt modelId="{76216FFC-B42E-47B5-BEF6-E584E61758BE}" type="pres">
      <dgm:prSet presAssocID="{82ED9815-0689-437F-AB55-8011A9589219}" presName="invisiNode" presStyleLbl="node1" presStyleIdx="0" presStyleCnt="10"/>
      <dgm:spPr/>
    </dgm:pt>
    <dgm:pt modelId="{0304F202-A9F3-479D-BEB1-3ABB9CCAFAF9}" type="pres">
      <dgm:prSet presAssocID="{82ED9815-0689-437F-AB55-8011A9589219}" presName="imagNode" presStyleLbl="fgImgPlace1" presStyleIdx="0" presStyleCnt="10"/>
      <dgm:spPr>
        <a:xfrm>
          <a:off x="30040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B403F713-81E6-4AE7-B3A1-1A307AF769A8}" type="pres">
      <dgm:prSet presAssocID="{095AE3E2-7CB6-43CA-A532-FBE35E2C2239}" presName="sibTrans" presStyleLbl="sibTrans2D1" presStyleIdx="0" presStyleCnt="0"/>
      <dgm:spPr/>
    </dgm:pt>
    <dgm:pt modelId="{B9908DC9-75CD-470F-86E2-F7B565FA29D9}" type="pres">
      <dgm:prSet presAssocID="{EDE82B6F-CA32-4C6B-8BFB-B30D12284093}" presName="compNode" presStyleCnt="0"/>
      <dgm:spPr/>
    </dgm:pt>
    <dgm:pt modelId="{FA06BBCE-464F-4266-B09B-D42E3ACE62C5}" type="pres">
      <dgm:prSet presAssocID="{EDE82B6F-CA32-4C6B-8BFB-B30D12284093}" presName="bkgdShape" presStyleLbl="node1" presStyleIdx="1" presStyleCnt="10"/>
      <dgm:spPr/>
    </dgm:pt>
    <dgm:pt modelId="{4010F67F-62A0-45F8-9086-6325303267DE}" type="pres">
      <dgm:prSet presAssocID="{EDE82B6F-CA32-4C6B-8BFB-B30D12284093}" presName="nodeTx" presStyleLbl="node1" presStyleIdx="1" presStyleCnt="10">
        <dgm:presLayoutVars>
          <dgm:bulletEnabled val="1"/>
        </dgm:presLayoutVars>
      </dgm:prSet>
      <dgm:spPr/>
    </dgm:pt>
    <dgm:pt modelId="{BA70FC0A-0E40-43D4-9CED-0E9CD2687E95}" type="pres">
      <dgm:prSet presAssocID="{EDE82B6F-CA32-4C6B-8BFB-B30D12284093}" presName="invisiNode" presStyleLbl="node1" presStyleIdx="1" presStyleCnt="10"/>
      <dgm:spPr/>
    </dgm:pt>
    <dgm:pt modelId="{AF799562-D0FE-4304-8CBE-F6EBFAE4013A}" type="pres">
      <dgm:prSet presAssocID="{EDE82B6F-CA32-4C6B-8BFB-B30D12284093}" presName="imagNode" presStyleLbl="fgImgPlace1" presStyleIdx="1" presStyleCnt="10"/>
      <dgm:spPr>
        <a:xfrm>
          <a:off x="932874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620E0897-60F4-4FE7-BB5B-EC1118AD18C4}" type="pres">
      <dgm:prSet presAssocID="{4B7087D8-60F7-45B3-90E8-83EEE7316E5B}" presName="sibTrans" presStyleLbl="sibTrans2D1" presStyleIdx="0" presStyleCnt="0"/>
      <dgm:spPr/>
    </dgm:pt>
    <dgm:pt modelId="{D8032356-C94D-4EB5-BD43-52AF1F0DC0DA}" type="pres">
      <dgm:prSet presAssocID="{0C927F58-D0E1-4B01-A6B6-C603E890F398}" presName="compNode" presStyleCnt="0"/>
      <dgm:spPr/>
    </dgm:pt>
    <dgm:pt modelId="{991FE780-09B4-437E-87F1-633B9F17E51A}" type="pres">
      <dgm:prSet presAssocID="{0C927F58-D0E1-4B01-A6B6-C603E890F398}" presName="bkgdShape" presStyleLbl="node1" presStyleIdx="2" presStyleCnt="10"/>
      <dgm:spPr/>
    </dgm:pt>
    <dgm:pt modelId="{9214762E-771B-4644-B4EF-48158964CAF7}" type="pres">
      <dgm:prSet presAssocID="{0C927F58-D0E1-4B01-A6B6-C603E890F398}" presName="nodeTx" presStyleLbl="node1" presStyleIdx="2" presStyleCnt="10">
        <dgm:presLayoutVars>
          <dgm:bulletEnabled val="1"/>
        </dgm:presLayoutVars>
      </dgm:prSet>
      <dgm:spPr/>
    </dgm:pt>
    <dgm:pt modelId="{FB25865C-F5C6-44CB-B4D2-3814AA594E66}" type="pres">
      <dgm:prSet presAssocID="{0C927F58-D0E1-4B01-A6B6-C603E890F398}" presName="invisiNode" presStyleLbl="node1" presStyleIdx="2" presStyleCnt="10"/>
      <dgm:spPr/>
    </dgm:pt>
    <dgm:pt modelId="{069CDC01-BE12-484D-9486-671E87A5E1A9}" type="pres">
      <dgm:prSet presAssocID="{0C927F58-D0E1-4B01-A6B6-C603E890F398}" presName="imagNode" presStyleLbl="fgImgPlace1" presStyleIdx="2" presStyleCnt="10"/>
      <dgm:spPr>
        <a:xfrm>
          <a:off x="1835708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F0423FB-D68E-4585-AD64-427F976129F3}" type="pres">
      <dgm:prSet presAssocID="{91B44C06-EF03-4B80-B764-56D43105AB17}" presName="sibTrans" presStyleLbl="sibTrans2D1" presStyleIdx="0" presStyleCnt="0"/>
      <dgm:spPr/>
    </dgm:pt>
    <dgm:pt modelId="{67FA1698-9E24-4229-A2FA-F4674B67919C}" type="pres">
      <dgm:prSet presAssocID="{167BF358-8434-4987-B85A-37964861114E}" presName="compNode" presStyleCnt="0"/>
      <dgm:spPr/>
    </dgm:pt>
    <dgm:pt modelId="{2E70E187-B08A-486D-8A45-C8A232CC337A}" type="pres">
      <dgm:prSet presAssocID="{167BF358-8434-4987-B85A-37964861114E}" presName="bkgdShape" presStyleLbl="node1" presStyleIdx="3" presStyleCnt="10"/>
      <dgm:spPr/>
    </dgm:pt>
    <dgm:pt modelId="{0B0F9D5E-01B5-4D70-8912-3735DC726156}" type="pres">
      <dgm:prSet presAssocID="{167BF358-8434-4987-B85A-37964861114E}" presName="nodeTx" presStyleLbl="node1" presStyleIdx="3" presStyleCnt="10">
        <dgm:presLayoutVars>
          <dgm:bulletEnabled val="1"/>
        </dgm:presLayoutVars>
      </dgm:prSet>
      <dgm:spPr/>
    </dgm:pt>
    <dgm:pt modelId="{FC7B3C5D-EC91-4467-AF60-0E5515B36ED2}" type="pres">
      <dgm:prSet presAssocID="{167BF358-8434-4987-B85A-37964861114E}" presName="invisiNode" presStyleLbl="node1" presStyleIdx="3" presStyleCnt="10"/>
      <dgm:spPr/>
    </dgm:pt>
    <dgm:pt modelId="{640B4EA2-5D13-4CA1-86A9-3221B0994580}" type="pres">
      <dgm:prSet presAssocID="{167BF358-8434-4987-B85A-37964861114E}" presName="imagNode" presStyleLbl="fgImgPlace1" presStyleIdx="3" presStyleCnt="10"/>
      <dgm:spPr>
        <a:xfrm>
          <a:off x="2738541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92BB5058-E676-44FD-8396-B1C6E9350E2F}" type="pres">
      <dgm:prSet presAssocID="{23117442-D303-468D-9B1A-74E04914477C}" presName="sibTrans" presStyleLbl="sibTrans2D1" presStyleIdx="0" presStyleCnt="0"/>
      <dgm:spPr/>
    </dgm:pt>
    <dgm:pt modelId="{44F6A7E9-A24E-43F1-8876-7D150D31E9D4}" type="pres">
      <dgm:prSet presAssocID="{4F7AD0EE-0E26-4017-9F94-86272D93EFC3}" presName="compNode" presStyleCnt="0"/>
      <dgm:spPr/>
    </dgm:pt>
    <dgm:pt modelId="{0F17CE07-4E74-4F15-86EB-6C6567CBA919}" type="pres">
      <dgm:prSet presAssocID="{4F7AD0EE-0E26-4017-9F94-86272D93EFC3}" presName="bkgdShape" presStyleLbl="node1" presStyleIdx="4" presStyleCnt="10"/>
      <dgm:spPr/>
    </dgm:pt>
    <dgm:pt modelId="{8D07021B-273A-4B9A-9F4E-3DC526DA65BD}" type="pres">
      <dgm:prSet presAssocID="{4F7AD0EE-0E26-4017-9F94-86272D93EFC3}" presName="nodeTx" presStyleLbl="node1" presStyleIdx="4" presStyleCnt="10">
        <dgm:presLayoutVars>
          <dgm:bulletEnabled val="1"/>
        </dgm:presLayoutVars>
      </dgm:prSet>
      <dgm:spPr/>
    </dgm:pt>
    <dgm:pt modelId="{D5E502C2-DE8D-4346-877A-9C40A3864E73}" type="pres">
      <dgm:prSet presAssocID="{4F7AD0EE-0E26-4017-9F94-86272D93EFC3}" presName="invisiNode" presStyleLbl="node1" presStyleIdx="4" presStyleCnt="10"/>
      <dgm:spPr/>
    </dgm:pt>
    <dgm:pt modelId="{1722C8D5-9191-4617-9A5C-B2D813A9D915}" type="pres">
      <dgm:prSet presAssocID="{4F7AD0EE-0E26-4017-9F94-86272D93EFC3}" presName="imagNode" presStyleLbl="fgImgPlace1" presStyleIdx="4" presStyleCnt="10"/>
      <dgm:spPr>
        <a:xfrm>
          <a:off x="3641375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EBD88C52-2018-48D1-9314-C17CB78960E1}" type="pres">
      <dgm:prSet presAssocID="{51654D6A-95A4-4E7F-B6C4-FF063E7F512E}" presName="sibTrans" presStyleLbl="sibTrans2D1" presStyleIdx="0" presStyleCnt="0"/>
      <dgm:spPr/>
    </dgm:pt>
    <dgm:pt modelId="{0F54D2C3-2473-46B1-B62D-6D975835F768}" type="pres">
      <dgm:prSet presAssocID="{DA761F70-B11F-4EA6-915D-15ADF7DDBA23}" presName="compNode" presStyleCnt="0"/>
      <dgm:spPr/>
    </dgm:pt>
    <dgm:pt modelId="{7DF9CCCA-3B9D-4598-9B0D-5726972F0780}" type="pres">
      <dgm:prSet presAssocID="{DA761F70-B11F-4EA6-915D-15ADF7DDBA23}" presName="bkgdShape" presStyleLbl="node1" presStyleIdx="5" presStyleCnt="10"/>
      <dgm:spPr>
        <a:xfrm>
          <a:off x="4517912" y="0"/>
          <a:ext cx="876537" cy="3384549"/>
        </a:xfrm>
        <a:prstGeom prst="roundRect">
          <a:avLst>
            <a:gd name="adj" fmla="val 10000"/>
          </a:avLst>
        </a:prstGeom>
      </dgm:spPr>
    </dgm:pt>
    <dgm:pt modelId="{3A3CCAAA-9391-4727-92C0-D8017A0163A3}" type="pres">
      <dgm:prSet presAssocID="{DA761F70-B11F-4EA6-915D-15ADF7DDBA23}" presName="nodeTx" presStyleLbl="node1" presStyleIdx="5" presStyleCnt="10">
        <dgm:presLayoutVars>
          <dgm:bulletEnabled val="1"/>
        </dgm:presLayoutVars>
      </dgm:prSet>
      <dgm:spPr/>
    </dgm:pt>
    <dgm:pt modelId="{57AF0E7A-6E2A-4DFD-8782-FF6ACFBFE49A}" type="pres">
      <dgm:prSet presAssocID="{DA761F70-B11F-4EA6-915D-15ADF7DDBA23}" presName="invisiNode" presStyleLbl="node1" presStyleIdx="5" presStyleCnt="10"/>
      <dgm:spPr/>
    </dgm:pt>
    <dgm:pt modelId="{0ED1F304-354B-4320-B27C-70A3951670CA}" type="pres">
      <dgm:prSet presAssocID="{DA761F70-B11F-4EA6-915D-15ADF7DDBA23}" presName="imagNode" presStyleLbl="fgImgPlace1" presStyleIdx="5" presStyleCnt="10"/>
      <dgm:spPr>
        <a:xfrm>
          <a:off x="4544208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27" r="-3073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BFDB655-8D21-4995-B102-9474CBAFCA39}" type="pres">
      <dgm:prSet presAssocID="{8B7B9245-1212-4EA2-8DBA-AB21D24D994E}" presName="sibTrans" presStyleLbl="sibTrans2D1" presStyleIdx="0" presStyleCnt="0"/>
      <dgm:spPr/>
    </dgm:pt>
    <dgm:pt modelId="{E3D4926D-D56C-4D55-82B1-FA30BBB9C0E6}" type="pres">
      <dgm:prSet presAssocID="{87EBC7B2-62CC-4F4D-B8F1-6913234E01AB}" presName="compNode" presStyleCnt="0"/>
      <dgm:spPr/>
    </dgm:pt>
    <dgm:pt modelId="{1E2AF601-0E14-41E6-A130-E7A0A9003234}" type="pres">
      <dgm:prSet presAssocID="{87EBC7B2-62CC-4F4D-B8F1-6913234E01AB}" presName="bkgdShape" presStyleLbl="node1" presStyleIdx="6" presStyleCnt="10"/>
      <dgm:spPr>
        <a:xfrm>
          <a:off x="5420746" y="0"/>
          <a:ext cx="876537" cy="3384549"/>
        </a:xfrm>
        <a:prstGeom prst="roundRect">
          <a:avLst>
            <a:gd name="adj" fmla="val 10000"/>
          </a:avLst>
        </a:prstGeom>
      </dgm:spPr>
    </dgm:pt>
    <dgm:pt modelId="{EFEA8269-3FA8-4E67-A41C-D7364A1F0F81}" type="pres">
      <dgm:prSet presAssocID="{87EBC7B2-62CC-4F4D-B8F1-6913234E01AB}" presName="nodeTx" presStyleLbl="node1" presStyleIdx="6" presStyleCnt="10">
        <dgm:presLayoutVars>
          <dgm:bulletEnabled val="1"/>
        </dgm:presLayoutVars>
      </dgm:prSet>
      <dgm:spPr/>
    </dgm:pt>
    <dgm:pt modelId="{0EA924EF-8D1F-47B0-BF16-25A8EDEA9546}" type="pres">
      <dgm:prSet presAssocID="{87EBC7B2-62CC-4F4D-B8F1-6913234E01AB}" presName="invisiNode" presStyleLbl="node1" presStyleIdx="6" presStyleCnt="10"/>
      <dgm:spPr/>
    </dgm:pt>
    <dgm:pt modelId="{92DE6F99-74F9-48AD-8F0A-3356A4758B7E}" type="pres">
      <dgm:prSet presAssocID="{87EBC7B2-62CC-4F4D-B8F1-6913234E01AB}" presName="imagNode" presStyleLbl="fgImgPlace1" presStyleIdx="6" presStyleCnt="10"/>
      <dgm:spPr>
        <a:xfrm>
          <a:off x="5447042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17" r="-895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A1BE973D-2666-428F-968A-6FB64469B94A}" type="pres">
      <dgm:prSet presAssocID="{B3C296FB-3485-4B9E-A81F-C9229475D8E6}" presName="sibTrans" presStyleLbl="sibTrans2D1" presStyleIdx="0" presStyleCnt="0"/>
      <dgm:spPr/>
    </dgm:pt>
    <dgm:pt modelId="{FB0C6E0C-92BE-4A54-B44D-FD3B9DEFEEF5}" type="pres">
      <dgm:prSet presAssocID="{5DE23A1F-B828-4AED-93AF-CB385BE40F90}" presName="compNode" presStyleCnt="0"/>
      <dgm:spPr/>
    </dgm:pt>
    <dgm:pt modelId="{620747C8-B56B-4616-9A1D-BDC76FE2232C}" type="pres">
      <dgm:prSet presAssocID="{5DE23A1F-B828-4AED-93AF-CB385BE40F90}" presName="bkgdShape" presStyleLbl="node1" presStyleIdx="7" presStyleCnt="10"/>
      <dgm:spPr>
        <a:xfrm>
          <a:off x="6323579" y="0"/>
          <a:ext cx="876537" cy="3384549"/>
        </a:xfrm>
        <a:prstGeom prst="roundRect">
          <a:avLst>
            <a:gd name="adj" fmla="val 10000"/>
          </a:avLst>
        </a:prstGeom>
      </dgm:spPr>
    </dgm:pt>
    <dgm:pt modelId="{597A3276-0637-471F-8C39-62B3791F94E7}" type="pres">
      <dgm:prSet presAssocID="{5DE23A1F-B828-4AED-93AF-CB385BE40F90}" presName="nodeTx" presStyleLbl="node1" presStyleIdx="7" presStyleCnt="10">
        <dgm:presLayoutVars>
          <dgm:bulletEnabled val="1"/>
        </dgm:presLayoutVars>
      </dgm:prSet>
      <dgm:spPr/>
    </dgm:pt>
    <dgm:pt modelId="{0206AF53-D451-4267-AC81-68C6CC03F37B}" type="pres">
      <dgm:prSet presAssocID="{5DE23A1F-B828-4AED-93AF-CB385BE40F90}" presName="invisiNode" presStyleLbl="node1" presStyleIdx="7" presStyleCnt="10"/>
      <dgm:spPr/>
    </dgm:pt>
    <dgm:pt modelId="{55472D87-4270-4864-9513-C4EF84F48593}" type="pres">
      <dgm:prSet presAssocID="{5DE23A1F-B828-4AED-93AF-CB385BE40F90}" presName="imagNode" presStyleLbl="fgImgPlace1" presStyleIdx="7" presStyleCnt="10"/>
      <dgm:spPr>
        <a:xfrm>
          <a:off x="6349875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680" r="88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80CC420-22A6-4967-BD0A-16B1BE5DD723}" type="pres">
      <dgm:prSet presAssocID="{4F72BF1C-5C6D-4106-A1C4-ECB77BA1216C}" presName="sibTrans" presStyleLbl="sibTrans2D1" presStyleIdx="0" presStyleCnt="0"/>
      <dgm:spPr/>
    </dgm:pt>
    <dgm:pt modelId="{3209A560-3317-4B8E-947C-607FD3DF3066}" type="pres">
      <dgm:prSet presAssocID="{15FAF609-EF06-4219-A9A5-579532B2B0F5}" presName="compNode" presStyleCnt="0"/>
      <dgm:spPr/>
    </dgm:pt>
    <dgm:pt modelId="{6C212EEF-C90E-4A39-8624-2778E48E4BE0}" type="pres">
      <dgm:prSet presAssocID="{15FAF609-EF06-4219-A9A5-579532B2B0F5}" presName="bkgdShape" presStyleLbl="node1" presStyleIdx="8" presStyleCnt="10"/>
      <dgm:spPr/>
    </dgm:pt>
    <dgm:pt modelId="{7A28B743-5308-49B7-A36D-077D307978EA}" type="pres">
      <dgm:prSet presAssocID="{15FAF609-EF06-4219-A9A5-579532B2B0F5}" presName="nodeTx" presStyleLbl="node1" presStyleIdx="8" presStyleCnt="10">
        <dgm:presLayoutVars>
          <dgm:bulletEnabled val="1"/>
        </dgm:presLayoutVars>
      </dgm:prSet>
      <dgm:spPr/>
    </dgm:pt>
    <dgm:pt modelId="{0401C330-83F7-4374-B0FE-4979745BF16D}" type="pres">
      <dgm:prSet presAssocID="{15FAF609-EF06-4219-A9A5-579532B2B0F5}" presName="invisiNode" presStyleLbl="node1" presStyleIdx="8" presStyleCnt="10"/>
      <dgm:spPr/>
    </dgm:pt>
    <dgm:pt modelId="{8B20BB08-94B1-48F9-9897-CB80CA7F6C0C}" type="pres">
      <dgm:prSet presAssocID="{15FAF609-EF06-4219-A9A5-579532B2B0F5}" presName="imagNode" presStyleLbl="fgImgPlace1" presStyleIdx="8" presStyleCnt="10"/>
      <dgm:spPr>
        <a:xfrm>
          <a:off x="7252709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9"/>
          <a:srcRect/>
          <a:stretch>
            <a:fillRect l="-9662" r="-10862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F67F770D-9EE3-448C-A8A4-D441C2B590E5}" type="pres">
      <dgm:prSet presAssocID="{6DF72718-445E-4FDC-B1E6-DF26AB44A9AF}" presName="sibTrans" presStyleLbl="sibTrans2D1" presStyleIdx="0" presStyleCnt="0"/>
      <dgm:spPr/>
    </dgm:pt>
    <dgm:pt modelId="{DEE6476C-3C9B-4114-B5E6-B41D5B87BEDA}" type="pres">
      <dgm:prSet presAssocID="{312AC8EC-3989-4E6B-A34C-4A44971F8422}" presName="compNode" presStyleCnt="0"/>
      <dgm:spPr/>
    </dgm:pt>
    <dgm:pt modelId="{046C3189-9723-4D48-AB42-84F0840E98A7}" type="pres">
      <dgm:prSet presAssocID="{312AC8EC-3989-4E6B-A34C-4A44971F8422}" presName="bkgdShape" presStyleLbl="node1" presStyleIdx="9" presStyleCnt="10"/>
      <dgm:spPr/>
    </dgm:pt>
    <dgm:pt modelId="{D27D4B50-EAD1-4E28-BB95-5202D94609AD}" type="pres">
      <dgm:prSet presAssocID="{312AC8EC-3989-4E6B-A34C-4A44971F8422}" presName="nodeTx" presStyleLbl="node1" presStyleIdx="9" presStyleCnt="10">
        <dgm:presLayoutVars>
          <dgm:bulletEnabled val="1"/>
        </dgm:presLayoutVars>
      </dgm:prSet>
      <dgm:spPr/>
    </dgm:pt>
    <dgm:pt modelId="{7513BE1C-84BB-43A0-B14A-E852AFD3D884}" type="pres">
      <dgm:prSet presAssocID="{312AC8EC-3989-4E6B-A34C-4A44971F8422}" presName="invisiNode" presStyleLbl="node1" presStyleIdx="9" presStyleCnt="10"/>
      <dgm:spPr/>
    </dgm:pt>
    <dgm:pt modelId="{A5E4E931-3070-4D12-BE4A-A7CFF0542571}" type="pres">
      <dgm:prSet presAssocID="{312AC8EC-3989-4E6B-A34C-4A44971F8422}" presName="imagNode" presStyleLbl="fgImgPlace1" presStyleIdx="9" presStyleCnt="10"/>
      <dgm:spPr>
        <a:xfrm>
          <a:off x="8155542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</dgm:ptLst>
  <dgm:cxnLst>
    <dgm:cxn modelId="{CB5E5B09-20CD-4245-A349-FF2971C82599}" srcId="{76CDA518-BC6C-454C-8425-289DBEFA6303}" destId="{0C927F58-D0E1-4B01-A6B6-C603E890F398}" srcOrd="2" destOrd="0" parTransId="{79673275-EAE9-4B21-BD17-BA2A2DC472F8}" sibTransId="{91B44C06-EF03-4B80-B764-56D43105AB17}"/>
    <dgm:cxn modelId="{4A8A7912-19DD-4170-BE92-5B4CEA10F0F4}" srcId="{76CDA518-BC6C-454C-8425-289DBEFA6303}" destId="{312AC8EC-3989-4E6B-A34C-4A44971F8422}" srcOrd="9" destOrd="0" parTransId="{4C6EC9C3-231F-4CE7-B7C6-B9BD23DC1532}" sibTransId="{9CD2B463-8A90-4055-A6A7-74FFBC8F1CA8}"/>
    <dgm:cxn modelId="{1C523813-002F-4E06-BB09-C5D00C73709B}" type="presOf" srcId="{51654D6A-95A4-4E7F-B6C4-FF063E7F512E}" destId="{EBD88C52-2018-48D1-9314-C17CB78960E1}" srcOrd="0" destOrd="0" presId="urn:microsoft.com/office/officeart/2005/8/layout/hList7"/>
    <dgm:cxn modelId="{49844915-79B7-4760-B8A6-6358800639E0}" srcId="{76CDA518-BC6C-454C-8425-289DBEFA6303}" destId="{15FAF609-EF06-4219-A9A5-579532B2B0F5}" srcOrd="8" destOrd="0" parTransId="{D2885B8D-6C0A-4181-92C1-3B3291BDFB29}" sibTransId="{6DF72718-445E-4FDC-B1E6-DF26AB44A9AF}"/>
    <dgm:cxn modelId="{EE6BF61A-B19F-4C39-8C06-B8706D9BA7BA}" srcId="{76CDA518-BC6C-454C-8425-289DBEFA6303}" destId="{4F7AD0EE-0E26-4017-9F94-86272D93EFC3}" srcOrd="4" destOrd="0" parTransId="{1B378C42-C627-4201-AE52-4BA974618512}" sibTransId="{51654D6A-95A4-4E7F-B6C4-FF063E7F512E}"/>
    <dgm:cxn modelId="{12110A1E-07E5-4867-8924-79D6630C17C6}" type="presOf" srcId="{EDE82B6F-CA32-4C6B-8BFB-B30D12284093}" destId="{FA06BBCE-464F-4266-B09B-D42E3ACE62C5}" srcOrd="0" destOrd="0" presId="urn:microsoft.com/office/officeart/2005/8/layout/hList7"/>
    <dgm:cxn modelId="{83120230-15CF-4E4A-9B10-5AB8D831D9D7}" type="presOf" srcId="{EDE82B6F-CA32-4C6B-8BFB-B30D12284093}" destId="{4010F67F-62A0-45F8-9086-6325303267DE}" srcOrd="1" destOrd="0" presId="urn:microsoft.com/office/officeart/2005/8/layout/hList7"/>
    <dgm:cxn modelId="{EE1F8730-E41D-4888-8091-8ADFA9BE2D54}" type="presOf" srcId="{4F72BF1C-5C6D-4106-A1C4-ECB77BA1216C}" destId="{180CC420-22A6-4967-BD0A-16B1BE5DD723}" srcOrd="0" destOrd="0" presId="urn:microsoft.com/office/officeart/2005/8/layout/hList7"/>
    <dgm:cxn modelId="{DA375233-0C46-4FA9-B168-858D9E87495A}" type="presOf" srcId="{167BF358-8434-4987-B85A-37964861114E}" destId="{2E70E187-B08A-486D-8A45-C8A232CC337A}" srcOrd="0" destOrd="0" presId="urn:microsoft.com/office/officeart/2005/8/layout/hList7"/>
    <dgm:cxn modelId="{0F6EB633-F2B0-43E9-9D7D-147ED0CAF52B}" type="presOf" srcId="{312AC8EC-3989-4E6B-A34C-4A44971F8422}" destId="{046C3189-9723-4D48-AB42-84F0840E98A7}" srcOrd="0" destOrd="0" presId="urn:microsoft.com/office/officeart/2005/8/layout/hList7"/>
    <dgm:cxn modelId="{662FCF39-6008-4D96-84FA-337968BE560C}" type="presOf" srcId="{4B7087D8-60F7-45B3-90E8-83EEE7316E5B}" destId="{620E0897-60F4-4FE7-BB5B-EC1118AD18C4}" srcOrd="0" destOrd="0" presId="urn:microsoft.com/office/officeart/2005/8/layout/hList7"/>
    <dgm:cxn modelId="{A2D6653A-6BB0-4F5E-B478-B413DEF1F37D}" type="presOf" srcId="{4F7AD0EE-0E26-4017-9F94-86272D93EFC3}" destId="{0F17CE07-4E74-4F15-86EB-6C6567CBA919}" srcOrd="0" destOrd="0" presId="urn:microsoft.com/office/officeart/2005/8/layout/hList7"/>
    <dgm:cxn modelId="{9697DD3F-1923-415C-B9D3-CEE56720C4CC}" srcId="{76CDA518-BC6C-454C-8425-289DBEFA6303}" destId="{167BF358-8434-4987-B85A-37964861114E}" srcOrd="3" destOrd="0" parTransId="{CAB79F3C-EB84-4F7C-A9F7-2D2507D5DBE7}" sibTransId="{23117442-D303-468D-9B1A-74E04914477C}"/>
    <dgm:cxn modelId="{9289F541-01BB-4432-B9FC-11E020530607}" type="presOf" srcId="{87EBC7B2-62CC-4F4D-B8F1-6913234E01AB}" destId="{1E2AF601-0E14-41E6-A130-E7A0A9003234}" srcOrd="0" destOrd="0" presId="urn:microsoft.com/office/officeart/2005/8/layout/hList7"/>
    <dgm:cxn modelId="{1B55AB57-8769-4433-BC6D-3F99C7B9FAB0}" type="presOf" srcId="{0C927F58-D0E1-4B01-A6B6-C603E890F398}" destId="{991FE780-09B4-437E-87F1-633B9F17E51A}" srcOrd="0" destOrd="0" presId="urn:microsoft.com/office/officeart/2005/8/layout/hList7"/>
    <dgm:cxn modelId="{3010D677-843A-41AF-B19F-380B234A9644}" type="presOf" srcId="{82ED9815-0689-437F-AB55-8011A9589219}" destId="{80C6CD21-4D30-4F02-A5E3-108A4E386C2A}" srcOrd="1" destOrd="0" presId="urn:microsoft.com/office/officeart/2005/8/layout/hList7"/>
    <dgm:cxn modelId="{6EBF0958-14B8-46D6-946A-55D79E6E528B}" type="presOf" srcId="{095AE3E2-7CB6-43CA-A532-FBE35E2C2239}" destId="{B403F713-81E6-4AE7-B3A1-1A307AF769A8}" srcOrd="0" destOrd="0" presId="urn:microsoft.com/office/officeart/2005/8/layout/hList7"/>
    <dgm:cxn modelId="{2E1A1579-A6BA-476F-822B-86009E26C1D5}" srcId="{76CDA518-BC6C-454C-8425-289DBEFA6303}" destId="{87EBC7B2-62CC-4F4D-B8F1-6913234E01AB}" srcOrd="6" destOrd="0" parTransId="{792074DA-5FA9-4FC5-82A0-319076547753}" sibTransId="{B3C296FB-3485-4B9E-A81F-C9229475D8E6}"/>
    <dgm:cxn modelId="{3A168159-F514-4D05-9D15-75431E275694}" type="presOf" srcId="{DA761F70-B11F-4EA6-915D-15ADF7DDBA23}" destId="{7DF9CCCA-3B9D-4598-9B0D-5726972F0780}" srcOrd="0" destOrd="0" presId="urn:microsoft.com/office/officeart/2005/8/layout/hList7"/>
    <dgm:cxn modelId="{7AC4B77A-DAFF-4FBE-9270-9429405FB40E}" type="presOf" srcId="{91B44C06-EF03-4B80-B764-56D43105AB17}" destId="{1F0423FB-D68E-4585-AD64-427F976129F3}" srcOrd="0" destOrd="0" presId="urn:microsoft.com/office/officeart/2005/8/layout/hList7"/>
    <dgm:cxn modelId="{9E22D085-E0E9-4B1C-8A6A-C57206DF8895}" type="presOf" srcId="{5DE23A1F-B828-4AED-93AF-CB385BE40F90}" destId="{620747C8-B56B-4616-9A1D-BDC76FE2232C}" srcOrd="0" destOrd="0" presId="urn:microsoft.com/office/officeart/2005/8/layout/hList7"/>
    <dgm:cxn modelId="{9DE9A892-2074-4CBF-98B0-745517EADAE5}" type="presOf" srcId="{5DE23A1F-B828-4AED-93AF-CB385BE40F90}" destId="{597A3276-0637-471F-8C39-62B3791F94E7}" srcOrd="1" destOrd="0" presId="urn:microsoft.com/office/officeart/2005/8/layout/hList7"/>
    <dgm:cxn modelId="{36624C9E-C7BB-44F8-92F8-AF4B1AF6A923}" type="presOf" srcId="{312AC8EC-3989-4E6B-A34C-4A44971F8422}" destId="{D27D4B50-EAD1-4E28-BB95-5202D94609AD}" srcOrd="1" destOrd="0" presId="urn:microsoft.com/office/officeart/2005/8/layout/hList7"/>
    <dgm:cxn modelId="{9E31DBA0-E939-49A6-A6BC-57FBA271E74D}" srcId="{76CDA518-BC6C-454C-8425-289DBEFA6303}" destId="{EDE82B6F-CA32-4C6B-8BFB-B30D12284093}" srcOrd="1" destOrd="0" parTransId="{9B21EF5D-1347-4E9C-B71F-5BDA8B9DA602}" sibTransId="{4B7087D8-60F7-45B3-90E8-83EEE7316E5B}"/>
    <dgm:cxn modelId="{5EE004A5-3774-4BB1-B9EC-EDCC333FB895}" srcId="{76CDA518-BC6C-454C-8425-289DBEFA6303}" destId="{DA761F70-B11F-4EA6-915D-15ADF7DDBA23}" srcOrd="5" destOrd="0" parTransId="{205211D0-56BC-42B4-8B39-5E0986F07326}" sibTransId="{8B7B9245-1212-4EA2-8DBA-AB21D24D994E}"/>
    <dgm:cxn modelId="{9A3F4BAA-79D8-469B-B567-9488E3562F84}" type="presOf" srcId="{87EBC7B2-62CC-4F4D-B8F1-6913234E01AB}" destId="{EFEA8269-3FA8-4E67-A41C-D7364A1F0F81}" srcOrd="1" destOrd="0" presId="urn:microsoft.com/office/officeart/2005/8/layout/hList7"/>
    <dgm:cxn modelId="{8DB8FAB8-F8BE-4232-8E1A-61CBAFE1B3A6}" srcId="{76CDA518-BC6C-454C-8425-289DBEFA6303}" destId="{82ED9815-0689-437F-AB55-8011A9589219}" srcOrd="0" destOrd="0" parTransId="{CA69EC14-8F26-4324-9465-B228833C3D9E}" sibTransId="{095AE3E2-7CB6-43CA-A532-FBE35E2C2239}"/>
    <dgm:cxn modelId="{248B32C3-2711-45FB-A7E4-F6788733167D}" type="presOf" srcId="{DA761F70-B11F-4EA6-915D-15ADF7DDBA23}" destId="{3A3CCAAA-9391-4727-92C0-D8017A0163A3}" srcOrd="1" destOrd="0" presId="urn:microsoft.com/office/officeart/2005/8/layout/hList7"/>
    <dgm:cxn modelId="{A189E8C8-377C-4E7D-A34C-EF786E666C7D}" type="presOf" srcId="{15FAF609-EF06-4219-A9A5-579532B2B0F5}" destId="{7A28B743-5308-49B7-A36D-077D307978EA}" srcOrd="1" destOrd="0" presId="urn:microsoft.com/office/officeart/2005/8/layout/hList7"/>
    <dgm:cxn modelId="{B23DACD6-8113-4336-8719-9839AF4B1795}" type="presOf" srcId="{76CDA518-BC6C-454C-8425-289DBEFA6303}" destId="{700DEE2E-009E-4920-8919-3EBA1BD25605}" srcOrd="0" destOrd="0" presId="urn:microsoft.com/office/officeart/2005/8/layout/hList7"/>
    <dgm:cxn modelId="{FAA028D7-1DE7-4442-9490-EEB6E1171220}" type="presOf" srcId="{23117442-D303-468D-9B1A-74E04914477C}" destId="{92BB5058-E676-44FD-8396-B1C6E9350E2F}" srcOrd="0" destOrd="0" presId="urn:microsoft.com/office/officeart/2005/8/layout/hList7"/>
    <dgm:cxn modelId="{52FD1BD9-942B-42FC-89C4-CA1C6D6A324F}" type="presOf" srcId="{82ED9815-0689-437F-AB55-8011A9589219}" destId="{33027701-4552-4E82-B8B5-201818F384E1}" srcOrd="0" destOrd="0" presId="urn:microsoft.com/office/officeart/2005/8/layout/hList7"/>
    <dgm:cxn modelId="{EF3EC2E4-CF1B-43F2-BD80-5F80F6C32568}" type="presOf" srcId="{6DF72718-445E-4FDC-B1E6-DF26AB44A9AF}" destId="{F67F770D-9EE3-448C-A8A4-D441C2B590E5}" srcOrd="0" destOrd="0" presId="urn:microsoft.com/office/officeart/2005/8/layout/hList7"/>
    <dgm:cxn modelId="{CA9346E7-D6F8-4EA2-9D92-51AAA605F8DD}" type="presOf" srcId="{0C927F58-D0E1-4B01-A6B6-C603E890F398}" destId="{9214762E-771B-4644-B4EF-48158964CAF7}" srcOrd="1" destOrd="0" presId="urn:microsoft.com/office/officeart/2005/8/layout/hList7"/>
    <dgm:cxn modelId="{815729E8-E25D-4A72-BD47-FE40CD2B80FE}" type="presOf" srcId="{167BF358-8434-4987-B85A-37964861114E}" destId="{0B0F9D5E-01B5-4D70-8912-3735DC726156}" srcOrd="1" destOrd="0" presId="urn:microsoft.com/office/officeart/2005/8/layout/hList7"/>
    <dgm:cxn modelId="{4E5399E9-945F-4B4C-8FE5-B460E55BC7AD}" type="presOf" srcId="{B3C296FB-3485-4B9E-A81F-C9229475D8E6}" destId="{A1BE973D-2666-428F-968A-6FB64469B94A}" srcOrd="0" destOrd="0" presId="urn:microsoft.com/office/officeart/2005/8/layout/hList7"/>
    <dgm:cxn modelId="{703063F1-FCA8-493B-B8AE-11DB8560AFD4}" type="presOf" srcId="{15FAF609-EF06-4219-A9A5-579532B2B0F5}" destId="{6C212EEF-C90E-4A39-8624-2778E48E4BE0}" srcOrd="0" destOrd="0" presId="urn:microsoft.com/office/officeart/2005/8/layout/hList7"/>
    <dgm:cxn modelId="{57F181F1-6B71-4EAF-824A-3C3569D63AC5}" srcId="{76CDA518-BC6C-454C-8425-289DBEFA6303}" destId="{5DE23A1F-B828-4AED-93AF-CB385BE40F90}" srcOrd="7" destOrd="0" parTransId="{AC415565-C001-469D-988D-42CCD55DFDCC}" sibTransId="{4F72BF1C-5C6D-4106-A1C4-ECB77BA1216C}"/>
    <dgm:cxn modelId="{05E35DFB-AF70-4C1D-96C7-B8BC87201543}" type="presOf" srcId="{4F7AD0EE-0E26-4017-9F94-86272D93EFC3}" destId="{8D07021B-273A-4B9A-9F4E-3DC526DA65BD}" srcOrd="1" destOrd="0" presId="urn:microsoft.com/office/officeart/2005/8/layout/hList7"/>
    <dgm:cxn modelId="{C49DCCFE-1215-498E-A1C6-A1A823895249}" type="presOf" srcId="{8B7B9245-1212-4EA2-8DBA-AB21D24D994E}" destId="{1BFDB655-8D21-4995-B102-9474CBAFCA39}" srcOrd="0" destOrd="0" presId="urn:microsoft.com/office/officeart/2005/8/layout/hList7"/>
    <dgm:cxn modelId="{66403882-303E-4DBA-9699-723003DCA811}" type="presParOf" srcId="{700DEE2E-009E-4920-8919-3EBA1BD25605}" destId="{6CA53C31-027B-47B6-99A7-1B4548807CCF}" srcOrd="0" destOrd="0" presId="urn:microsoft.com/office/officeart/2005/8/layout/hList7"/>
    <dgm:cxn modelId="{B21CE3E0-C884-4071-8CF9-BB24C702A3A3}" type="presParOf" srcId="{700DEE2E-009E-4920-8919-3EBA1BD25605}" destId="{474004DD-83D6-490F-8C13-1D7113C388B6}" srcOrd="1" destOrd="0" presId="urn:microsoft.com/office/officeart/2005/8/layout/hList7"/>
    <dgm:cxn modelId="{576714EA-F462-4ED6-A2E0-876FC6A1C845}" type="presParOf" srcId="{474004DD-83D6-490F-8C13-1D7113C388B6}" destId="{1596B23E-FF3A-4F13-8B81-DB82401CB8A2}" srcOrd="0" destOrd="0" presId="urn:microsoft.com/office/officeart/2005/8/layout/hList7"/>
    <dgm:cxn modelId="{ADB3E9FF-1F6E-4560-97E7-BA3ED5CC3BF9}" type="presParOf" srcId="{1596B23E-FF3A-4F13-8B81-DB82401CB8A2}" destId="{33027701-4552-4E82-B8B5-201818F384E1}" srcOrd="0" destOrd="0" presId="urn:microsoft.com/office/officeart/2005/8/layout/hList7"/>
    <dgm:cxn modelId="{CD3ED116-738E-4F22-8EA0-8DB8380FF554}" type="presParOf" srcId="{1596B23E-FF3A-4F13-8B81-DB82401CB8A2}" destId="{80C6CD21-4D30-4F02-A5E3-108A4E386C2A}" srcOrd="1" destOrd="0" presId="urn:microsoft.com/office/officeart/2005/8/layout/hList7"/>
    <dgm:cxn modelId="{7BAE6B39-95C9-4FC9-857C-00F0D6EFBCF7}" type="presParOf" srcId="{1596B23E-FF3A-4F13-8B81-DB82401CB8A2}" destId="{76216FFC-B42E-47B5-BEF6-E584E61758BE}" srcOrd="2" destOrd="0" presId="urn:microsoft.com/office/officeart/2005/8/layout/hList7"/>
    <dgm:cxn modelId="{58F46BE4-B062-43B3-BDE6-367C05645391}" type="presParOf" srcId="{1596B23E-FF3A-4F13-8B81-DB82401CB8A2}" destId="{0304F202-A9F3-479D-BEB1-3ABB9CCAFAF9}" srcOrd="3" destOrd="0" presId="urn:microsoft.com/office/officeart/2005/8/layout/hList7"/>
    <dgm:cxn modelId="{4A140DCC-F06D-45F8-95F1-717FE5C1855A}" type="presParOf" srcId="{474004DD-83D6-490F-8C13-1D7113C388B6}" destId="{B403F713-81E6-4AE7-B3A1-1A307AF769A8}" srcOrd="1" destOrd="0" presId="urn:microsoft.com/office/officeart/2005/8/layout/hList7"/>
    <dgm:cxn modelId="{739EE2BA-509C-41D9-86BC-778E57F80E3B}" type="presParOf" srcId="{474004DD-83D6-490F-8C13-1D7113C388B6}" destId="{B9908DC9-75CD-470F-86E2-F7B565FA29D9}" srcOrd="2" destOrd="0" presId="urn:microsoft.com/office/officeart/2005/8/layout/hList7"/>
    <dgm:cxn modelId="{77B5E5A5-E487-46A5-B2F2-FA2FD213398D}" type="presParOf" srcId="{B9908DC9-75CD-470F-86E2-F7B565FA29D9}" destId="{FA06BBCE-464F-4266-B09B-D42E3ACE62C5}" srcOrd="0" destOrd="0" presId="urn:microsoft.com/office/officeart/2005/8/layout/hList7"/>
    <dgm:cxn modelId="{3669B955-F869-4689-9990-748586B2BF9D}" type="presParOf" srcId="{B9908DC9-75CD-470F-86E2-F7B565FA29D9}" destId="{4010F67F-62A0-45F8-9086-6325303267DE}" srcOrd="1" destOrd="0" presId="urn:microsoft.com/office/officeart/2005/8/layout/hList7"/>
    <dgm:cxn modelId="{6E801378-E0C0-4ADD-9F21-8E674A2EE1DB}" type="presParOf" srcId="{B9908DC9-75CD-470F-86E2-F7B565FA29D9}" destId="{BA70FC0A-0E40-43D4-9CED-0E9CD2687E95}" srcOrd="2" destOrd="0" presId="urn:microsoft.com/office/officeart/2005/8/layout/hList7"/>
    <dgm:cxn modelId="{01ABC13A-4364-45E2-858D-86FABCB82333}" type="presParOf" srcId="{B9908DC9-75CD-470F-86E2-F7B565FA29D9}" destId="{AF799562-D0FE-4304-8CBE-F6EBFAE4013A}" srcOrd="3" destOrd="0" presId="urn:microsoft.com/office/officeart/2005/8/layout/hList7"/>
    <dgm:cxn modelId="{1398982A-7E5E-4B53-B7F6-C7AE4EC43CDA}" type="presParOf" srcId="{474004DD-83D6-490F-8C13-1D7113C388B6}" destId="{620E0897-60F4-4FE7-BB5B-EC1118AD18C4}" srcOrd="3" destOrd="0" presId="urn:microsoft.com/office/officeart/2005/8/layout/hList7"/>
    <dgm:cxn modelId="{0C2C912C-2644-4E66-84B1-678A2933A000}" type="presParOf" srcId="{474004DD-83D6-490F-8C13-1D7113C388B6}" destId="{D8032356-C94D-4EB5-BD43-52AF1F0DC0DA}" srcOrd="4" destOrd="0" presId="urn:microsoft.com/office/officeart/2005/8/layout/hList7"/>
    <dgm:cxn modelId="{ACA8A327-9C8E-48CA-A1A4-47FCEA08AED4}" type="presParOf" srcId="{D8032356-C94D-4EB5-BD43-52AF1F0DC0DA}" destId="{991FE780-09B4-437E-87F1-633B9F17E51A}" srcOrd="0" destOrd="0" presId="urn:microsoft.com/office/officeart/2005/8/layout/hList7"/>
    <dgm:cxn modelId="{3E8D3153-4902-4375-B1B4-02C8FC7C3773}" type="presParOf" srcId="{D8032356-C94D-4EB5-BD43-52AF1F0DC0DA}" destId="{9214762E-771B-4644-B4EF-48158964CAF7}" srcOrd="1" destOrd="0" presId="urn:microsoft.com/office/officeart/2005/8/layout/hList7"/>
    <dgm:cxn modelId="{7A22D462-C0CB-492D-B8E6-D6C66F58E294}" type="presParOf" srcId="{D8032356-C94D-4EB5-BD43-52AF1F0DC0DA}" destId="{FB25865C-F5C6-44CB-B4D2-3814AA594E66}" srcOrd="2" destOrd="0" presId="urn:microsoft.com/office/officeart/2005/8/layout/hList7"/>
    <dgm:cxn modelId="{3F793554-E02B-4EED-9870-85B933AC3EC9}" type="presParOf" srcId="{D8032356-C94D-4EB5-BD43-52AF1F0DC0DA}" destId="{069CDC01-BE12-484D-9486-671E87A5E1A9}" srcOrd="3" destOrd="0" presId="urn:microsoft.com/office/officeart/2005/8/layout/hList7"/>
    <dgm:cxn modelId="{159B6F88-28B4-45BC-89E8-3CCC2E681A7B}" type="presParOf" srcId="{474004DD-83D6-490F-8C13-1D7113C388B6}" destId="{1F0423FB-D68E-4585-AD64-427F976129F3}" srcOrd="5" destOrd="0" presId="urn:microsoft.com/office/officeart/2005/8/layout/hList7"/>
    <dgm:cxn modelId="{0F1ACEAF-F5E4-4E22-A734-2CAFC017B0F5}" type="presParOf" srcId="{474004DD-83D6-490F-8C13-1D7113C388B6}" destId="{67FA1698-9E24-4229-A2FA-F4674B67919C}" srcOrd="6" destOrd="0" presId="urn:microsoft.com/office/officeart/2005/8/layout/hList7"/>
    <dgm:cxn modelId="{BFF05C29-CB5D-4D76-8A86-F26D6D98F497}" type="presParOf" srcId="{67FA1698-9E24-4229-A2FA-F4674B67919C}" destId="{2E70E187-B08A-486D-8A45-C8A232CC337A}" srcOrd="0" destOrd="0" presId="urn:microsoft.com/office/officeart/2005/8/layout/hList7"/>
    <dgm:cxn modelId="{57EA0B2B-A5B4-40B9-AAFA-69AAD083ECF7}" type="presParOf" srcId="{67FA1698-9E24-4229-A2FA-F4674B67919C}" destId="{0B0F9D5E-01B5-4D70-8912-3735DC726156}" srcOrd="1" destOrd="0" presId="urn:microsoft.com/office/officeart/2005/8/layout/hList7"/>
    <dgm:cxn modelId="{B2C9B959-64C7-4AD9-8B93-9A3DAB8F01EF}" type="presParOf" srcId="{67FA1698-9E24-4229-A2FA-F4674B67919C}" destId="{FC7B3C5D-EC91-4467-AF60-0E5515B36ED2}" srcOrd="2" destOrd="0" presId="urn:microsoft.com/office/officeart/2005/8/layout/hList7"/>
    <dgm:cxn modelId="{91981C83-5779-402E-911B-650A1A3F4753}" type="presParOf" srcId="{67FA1698-9E24-4229-A2FA-F4674B67919C}" destId="{640B4EA2-5D13-4CA1-86A9-3221B0994580}" srcOrd="3" destOrd="0" presId="urn:microsoft.com/office/officeart/2005/8/layout/hList7"/>
    <dgm:cxn modelId="{ECAA67DF-CA90-43D9-9DB1-6F1A74162E92}" type="presParOf" srcId="{474004DD-83D6-490F-8C13-1D7113C388B6}" destId="{92BB5058-E676-44FD-8396-B1C6E9350E2F}" srcOrd="7" destOrd="0" presId="urn:microsoft.com/office/officeart/2005/8/layout/hList7"/>
    <dgm:cxn modelId="{3C7FFDC0-80FD-4C41-861C-CA7010089CD8}" type="presParOf" srcId="{474004DD-83D6-490F-8C13-1D7113C388B6}" destId="{44F6A7E9-A24E-43F1-8876-7D150D31E9D4}" srcOrd="8" destOrd="0" presId="urn:microsoft.com/office/officeart/2005/8/layout/hList7"/>
    <dgm:cxn modelId="{D98C04F7-3BE5-4957-A160-ECFCEBAA1206}" type="presParOf" srcId="{44F6A7E9-A24E-43F1-8876-7D150D31E9D4}" destId="{0F17CE07-4E74-4F15-86EB-6C6567CBA919}" srcOrd="0" destOrd="0" presId="urn:microsoft.com/office/officeart/2005/8/layout/hList7"/>
    <dgm:cxn modelId="{7B5F780B-4FA8-448F-BF8F-32E316FC322A}" type="presParOf" srcId="{44F6A7E9-A24E-43F1-8876-7D150D31E9D4}" destId="{8D07021B-273A-4B9A-9F4E-3DC526DA65BD}" srcOrd="1" destOrd="0" presId="urn:microsoft.com/office/officeart/2005/8/layout/hList7"/>
    <dgm:cxn modelId="{52BB9FE3-6F98-4F15-8CF5-CF6B851B8768}" type="presParOf" srcId="{44F6A7E9-A24E-43F1-8876-7D150D31E9D4}" destId="{D5E502C2-DE8D-4346-877A-9C40A3864E73}" srcOrd="2" destOrd="0" presId="urn:microsoft.com/office/officeart/2005/8/layout/hList7"/>
    <dgm:cxn modelId="{3E1C65BF-65DF-485C-9773-79176B2FEA13}" type="presParOf" srcId="{44F6A7E9-A24E-43F1-8876-7D150D31E9D4}" destId="{1722C8D5-9191-4617-9A5C-B2D813A9D915}" srcOrd="3" destOrd="0" presId="urn:microsoft.com/office/officeart/2005/8/layout/hList7"/>
    <dgm:cxn modelId="{F6D15635-6391-4AD5-A336-4B0919D2BDE9}" type="presParOf" srcId="{474004DD-83D6-490F-8C13-1D7113C388B6}" destId="{EBD88C52-2018-48D1-9314-C17CB78960E1}" srcOrd="9" destOrd="0" presId="urn:microsoft.com/office/officeart/2005/8/layout/hList7"/>
    <dgm:cxn modelId="{86F11F4F-4986-44B2-886B-ED889141033C}" type="presParOf" srcId="{474004DD-83D6-490F-8C13-1D7113C388B6}" destId="{0F54D2C3-2473-46B1-B62D-6D975835F768}" srcOrd="10" destOrd="0" presId="urn:microsoft.com/office/officeart/2005/8/layout/hList7"/>
    <dgm:cxn modelId="{1B46EDC0-1EFA-4404-867C-2DE321C3941C}" type="presParOf" srcId="{0F54D2C3-2473-46B1-B62D-6D975835F768}" destId="{7DF9CCCA-3B9D-4598-9B0D-5726972F0780}" srcOrd="0" destOrd="0" presId="urn:microsoft.com/office/officeart/2005/8/layout/hList7"/>
    <dgm:cxn modelId="{932D6225-ECA7-48A1-8AC3-E8391D5A6D67}" type="presParOf" srcId="{0F54D2C3-2473-46B1-B62D-6D975835F768}" destId="{3A3CCAAA-9391-4727-92C0-D8017A0163A3}" srcOrd="1" destOrd="0" presId="urn:microsoft.com/office/officeart/2005/8/layout/hList7"/>
    <dgm:cxn modelId="{6D5BE0D7-3A8A-4615-8013-C7014C3BB980}" type="presParOf" srcId="{0F54D2C3-2473-46B1-B62D-6D975835F768}" destId="{57AF0E7A-6E2A-4DFD-8782-FF6ACFBFE49A}" srcOrd="2" destOrd="0" presId="urn:microsoft.com/office/officeart/2005/8/layout/hList7"/>
    <dgm:cxn modelId="{6983BF68-DA04-47C2-872B-ED9741F91E89}" type="presParOf" srcId="{0F54D2C3-2473-46B1-B62D-6D975835F768}" destId="{0ED1F304-354B-4320-B27C-70A3951670CA}" srcOrd="3" destOrd="0" presId="urn:microsoft.com/office/officeart/2005/8/layout/hList7"/>
    <dgm:cxn modelId="{3DC5EE6C-13AE-448D-BC35-F9077B5F0D9F}" type="presParOf" srcId="{474004DD-83D6-490F-8C13-1D7113C388B6}" destId="{1BFDB655-8D21-4995-B102-9474CBAFCA39}" srcOrd="11" destOrd="0" presId="urn:microsoft.com/office/officeart/2005/8/layout/hList7"/>
    <dgm:cxn modelId="{8F64572C-707B-4316-8346-9E46ED72F008}" type="presParOf" srcId="{474004DD-83D6-490F-8C13-1D7113C388B6}" destId="{E3D4926D-D56C-4D55-82B1-FA30BBB9C0E6}" srcOrd="12" destOrd="0" presId="urn:microsoft.com/office/officeart/2005/8/layout/hList7"/>
    <dgm:cxn modelId="{52002706-CA26-4E3D-988D-5EF5CAD3E5A9}" type="presParOf" srcId="{E3D4926D-D56C-4D55-82B1-FA30BBB9C0E6}" destId="{1E2AF601-0E14-41E6-A130-E7A0A9003234}" srcOrd="0" destOrd="0" presId="urn:microsoft.com/office/officeart/2005/8/layout/hList7"/>
    <dgm:cxn modelId="{AB0A17C8-F40C-4C66-B3B1-FE7946E18ADF}" type="presParOf" srcId="{E3D4926D-D56C-4D55-82B1-FA30BBB9C0E6}" destId="{EFEA8269-3FA8-4E67-A41C-D7364A1F0F81}" srcOrd="1" destOrd="0" presId="urn:microsoft.com/office/officeart/2005/8/layout/hList7"/>
    <dgm:cxn modelId="{BB5D29CE-4D9B-4FE8-B68C-95EDF68E8100}" type="presParOf" srcId="{E3D4926D-D56C-4D55-82B1-FA30BBB9C0E6}" destId="{0EA924EF-8D1F-47B0-BF16-25A8EDEA9546}" srcOrd="2" destOrd="0" presId="urn:microsoft.com/office/officeart/2005/8/layout/hList7"/>
    <dgm:cxn modelId="{5301C4CD-C833-4852-85DF-E4E7F351527B}" type="presParOf" srcId="{E3D4926D-D56C-4D55-82B1-FA30BBB9C0E6}" destId="{92DE6F99-74F9-48AD-8F0A-3356A4758B7E}" srcOrd="3" destOrd="0" presId="urn:microsoft.com/office/officeart/2005/8/layout/hList7"/>
    <dgm:cxn modelId="{32C9FEE3-FF3F-42FB-94AF-6AC4184FCA5F}" type="presParOf" srcId="{474004DD-83D6-490F-8C13-1D7113C388B6}" destId="{A1BE973D-2666-428F-968A-6FB64469B94A}" srcOrd="13" destOrd="0" presId="urn:microsoft.com/office/officeart/2005/8/layout/hList7"/>
    <dgm:cxn modelId="{72F058A5-26DF-48B8-AD0E-38C631F67876}" type="presParOf" srcId="{474004DD-83D6-490F-8C13-1D7113C388B6}" destId="{FB0C6E0C-92BE-4A54-B44D-FD3B9DEFEEF5}" srcOrd="14" destOrd="0" presId="urn:microsoft.com/office/officeart/2005/8/layout/hList7"/>
    <dgm:cxn modelId="{B0AC9F55-4FF6-4068-AE6D-C934ED6BBA53}" type="presParOf" srcId="{FB0C6E0C-92BE-4A54-B44D-FD3B9DEFEEF5}" destId="{620747C8-B56B-4616-9A1D-BDC76FE2232C}" srcOrd="0" destOrd="0" presId="urn:microsoft.com/office/officeart/2005/8/layout/hList7"/>
    <dgm:cxn modelId="{3C3F168E-D671-4E08-A2ED-B89654CD24F3}" type="presParOf" srcId="{FB0C6E0C-92BE-4A54-B44D-FD3B9DEFEEF5}" destId="{597A3276-0637-471F-8C39-62B3791F94E7}" srcOrd="1" destOrd="0" presId="urn:microsoft.com/office/officeart/2005/8/layout/hList7"/>
    <dgm:cxn modelId="{27EA8704-AFA0-4ADA-92E3-E83C6782268A}" type="presParOf" srcId="{FB0C6E0C-92BE-4A54-B44D-FD3B9DEFEEF5}" destId="{0206AF53-D451-4267-AC81-68C6CC03F37B}" srcOrd="2" destOrd="0" presId="urn:microsoft.com/office/officeart/2005/8/layout/hList7"/>
    <dgm:cxn modelId="{16AD9D15-9178-457B-AEDE-DD7191634009}" type="presParOf" srcId="{FB0C6E0C-92BE-4A54-B44D-FD3B9DEFEEF5}" destId="{55472D87-4270-4864-9513-C4EF84F48593}" srcOrd="3" destOrd="0" presId="urn:microsoft.com/office/officeart/2005/8/layout/hList7"/>
    <dgm:cxn modelId="{F32EAFD5-1F1B-4AAF-8F05-5C2E795012EF}" type="presParOf" srcId="{474004DD-83D6-490F-8C13-1D7113C388B6}" destId="{180CC420-22A6-4967-BD0A-16B1BE5DD723}" srcOrd="15" destOrd="0" presId="urn:microsoft.com/office/officeart/2005/8/layout/hList7"/>
    <dgm:cxn modelId="{4505E924-BFF2-48B1-BFC8-4A12C750276B}" type="presParOf" srcId="{474004DD-83D6-490F-8C13-1D7113C388B6}" destId="{3209A560-3317-4B8E-947C-607FD3DF3066}" srcOrd="16" destOrd="0" presId="urn:microsoft.com/office/officeart/2005/8/layout/hList7"/>
    <dgm:cxn modelId="{6C64D894-0B16-414C-A0AD-3DBBA4BBB9CC}" type="presParOf" srcId="{3209A560-3317-4B8E-947C-607FD3DF3066}" destId="{6C212EEF-C90E-4A39-8624-2778E48E4BE0}" srcOrd="0" destOrd="0" presId="urn:microsoft.com/office/officeart/2005/8/layout/hList7"/>
    <dgm:cxn modelId="{D18A45E4-F0A5-4611-82BB-87D15304EEDE}" type="presParOf" srcId="{3209A560-3317-4B8E-947C-607FD3DF3066}" destId="{7A28B743-5308-49B7-A36D-077D307978EA}" srcOrd="1" destOrd="0" presId="urn:microsoft.com/office/officeart/2005/8/layout/hList7"/>
    <dgm:cxn modelId="{2D616029-4C72-4BB1-B0B9-0FF20143F3DF}" type="presParOf" srcId="{3209A560-3317-4B8E-947C-607FD3DF3066}" destId="{0401C330-83F7-4374-B0FE-4979745BF16D}" srcOrd="2" destOrd="0" presId="urn:microsoft.com/office/officeart/2005/8/layout/hList7"/>
    <dgm:cxn modelId="{98DF5B9A-D061-4470-8381-7C31CD34D816}" type="presParOf" srcId="{3209A560-3317-4B8E-947C-607FD3DF3066}" destId="{8B20BB08-94B1-48F9-9897-CB80CA7F6C0C}" srcOrd="3" destOrd="0" presId="urn:microsoft.com/office/officeart/2005/8/layout/hList7"/>
    <dgm:cxn modelId="{E8B4E76D-C3F5-4757-AC62-C9BE7DFE6675}" type="presParOf" srcId="{474004DD-83D6-490F-8C13-1D7113C388B6}" destId="{F67F770D-9EE3-448C-A8A4-D441C2B590E5}" srcOrd="17" destOrd="0" presId="urn:microsoft.com/office/officeart/2005/8/layout/hList7"/>
    <dgm:cxn modelId="{49984D9D-FCF4-423B-A68F-D56B759D228D}" type="presParOf" srcId="{474004DD-83D6-490F-8C13-1D7113C388B6}" destId="{DEE6476C-3C9B-4114-B5E6-B41D5B87BEDA}" srcOrd="18" destOrd="0" presId="urn:microsoft.com/office/officeart/2005/8/layout/hList7"/>
    <dgm:cxn modelId="{A7C0BC45-94A0-4472-BE9A-146783C8ED9D}" type="presParOf" srcId="{DEE6476C-3C9B-4114-B5E6-B41D5B87BEDA}" destId="{046C3189-9723-4D48-AB42-84F0840E98A7}" srcOrd="0" destOrd="0" presId="urn:microsoft.com/office/officeart/2005/8/layout/hList7"/>
    <dgm:cxn modelId="{F0794833-436C-4318-A147-A3D52A7C0E9C}" type="presParOf" srcId="{DEE6476C-3C9B-4114-B5E6-B41D5B87BEDA}" destId="{D27D4B50-EAD1-4E28-BB95-5202D94609AD}" srcOrd="1" destOrd="0" presId="urn:microsoft.com/office/officeart/2005/8/layout/hList7"/>
    <dgm:cxn modelId="{BDB11796-FF95-44AF-B1F0-EA6360747B0E}" type="presParOf" srcId="{DEE6476C-3C9B-4114-B5E6-B41D5B87BEDA}" destId="{7513BE1C-84BB-43A0-B14A-E852AFD3D884}" srcOrd="2" destOrd="0" presId="urn:microsoft.com/office/officeart/2005/8/layout/hList7"/>
    <dgm:cxn modelId="{D1FB12FD-85BD-4996-91D5-57AB2DAB9996}" type="presParOf" srcId="{DEE6476C-3C9B-4114-B5E6-B41D5B87BEDA}" destId="{A5E4E931-3070-4D12-BE4A-A7CFF054257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3BF803-45EF-AA42-BDD2-E75CD6532912}">
      <dsp:nvSpPr>
        <dsp:cNvPr id="0" name=""/>
        <dsp:cNvSpPr/>
      </dsp:nvSpPr>
      <dsp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-555467" y="1737053"/>
        <a:ext cx="1406827" cy="279227"/>
      </dsp:txXfrm>
    </dsp:sp>
    <dsp:sp modelId="{971673C2-F47C-2B46-A180-42AE3DADCE7D}">
      <dsp:nvSpPr>
        <dsp:cNvPr id="0" name=""/>
        <dsp:cNvSpPr/>
      </dsp:nvSpPr>
      <dsp:spPr>
        <a:xfrm>
          <a:off x="29177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sp:txBody>
      <dsp:txXfrm>
        <a:off x="291772" y="1169040"/>
        <a:ext cx="1071507" cy="1725918"/>
      </dsp:txXfrm>
    </dsp:sp>
    <dsp:sp modelId="{4E92D05A-7E69-B94B-938F-8CB8794072A0}">
      <dsp:nvSpPr>
        <dsp:cNvPr id="0" name=""/>
        <dsp:cNvSpPr/>
      </dsp:nvSpPr>
      <dsp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933137" y="1737053"/>
        <a:ext cx="1406827" cy="279227"/>
      </dsp:txXfrm>
    </dsp:sp>
    <dsp:sp modelId="{926E4446-4CD7-D94B-8D3A-223F9E75C6A3}">
      <dsp:nvSpPr>
        <dsp:cNvPr id="0" name=""/>
        <dsp:cNvSpPr/>
      </dsp:nvSpPr>
      <dsp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514576-F97D-7E46-B8AC-CB40BA3575E4}">
      <dsp:nvSpPr>
        <dsp:cNvPr id="0" name=""/>
        <dsp:cNvSpPr/>
      </dsp:nvSpPr>
      <dsp:spPr>
        <a:xfrm>
          <a:off x="178037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sz="1300" kern="1200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sp:txBody>
      <dsp:txXfrm>
        <a:off x="1780377" y="1169040"/>
        <a:ext cx="1071507" cy="1725918"/>
      </dsp:txXfrm>
    </dsp:sp>
    <dsp:sp modelId="{C6321622-D5D4-704D-9D2D-3AC563738361}">
      <dsp:nvSpPr>
        <dsp:cNvPr id="0" name=""/>
        <dsp:cNvSpPr/>
      </dsp:nvSpPr>
      <dsp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2421742" y="1737053"/>
        <a:ext cx="1406827" cy="279227"/>
      </dsp:txXfrm>
    </dsp:sp>
    <dsp:sp modelId="{F8F04E18-85D5-ED4B-85C6-2149A776013F}">
      <dsp:nvSpPr>
        <dsp:cNvPr id="0" name=""/>
        <dsp:cNvSpPr/>
      </dsp:nvSpPr>
      <dsp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1469CC-CAB0-ED4F-B401-77F6D7D542D3}">
      <dsp:nvSpPr>
        <dsp:cNvPr id="0" name=""/>
        <dsp:cNvSpPr/>
      </dsp:nvSpPr>
      <dsp:spPr>
        <a:xfrm>
          <a:off x="326898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sp:txBody>
      <dsp:txXfrm>
        <a:off x="3268982" y="1169040"/>
        <a:ext cx="1071507" cy="1725918"/>
      </dsp:txXfrm>
    </dsp:sp>
    <dsp:sp modelId="{83AC6EE8-2A6A-C44F-A36F-2D642544406E}">
      <dsp:nvSpPr>
        <dsp:cNvPr id="0" name=""/>
        <dsp:cNvSpPr/>
      </dsp:nvSpPr>
      <dsp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3910347" y="1737053"/>
        <a:ext cx="1406827" cy="279227"/>
      </dsp:txXfrm>
    </dsp:sp>
    <dsp:sp modelId="{2FB0FBF8-92A5-ED4B-AE33-17FB27DF68E8}">
      <dsp:nvSpPr>
        <dsp:cNvPr id="0" name=""/>
        <dsp:cNvSpPr/>
      </dsp:nvSpPr>
      <dsp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F39E11-AB5B-1549-BA3D-ED6BD5BF53EE}">
      <dsp:nvSpPr>
        <dsp:cNvPr id="0" name=""/>
        <dsp:cNvSpPr/>
      </dsp:nvSpPr>
      <dsp:spPr>
        <a:xfrm>
          <a:off x="475758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sp:txBody>
      <dsp:txXfrm>
        <a:off x="4757587" y="1169040"/>
        <a:ext cx="1071507" cy="1725918"/>
      </dsp:txXfrm>
    </dsp:sp>
    <dsp:sp modelId="{EC5ED897-6DF7-4D46-A862-C4F539649D5E}">
      <dsp:nvSpPr>
        <dsp:cNvPr id="0" name=""/>
        <dsp:cNvSpPr/>
      </dsp:nvSpPr>
      <dsp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5398952" y="1737053"/>
        <a:ext cx="1406827" cy="279227"/>
      </dsp:txXfrm>
    </dsp:sp>
    <dsp:sp modelId="{B2E45524-4475-B74F-801B-B278A247738B}">
      <dsp:nvSpPr>
        <dsp:cNvPr id="0" name=""/>
        <dsp:cNvSpPr/>
      </dsp:nvSpPr>
      <dsp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A3C866-AB9C-F64F-8587-DBAFAD305CB9}">
      <dsp:nvSpPr>
        <dsp:cNvPr id="0" name=""/>
        <dsp:cNvSpPr/>
      </dsp:nvSpPr>
      <dsp:spPr>
        <a:xfrm>
          <a:off x="624619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sp:txBody>
      <dsp:txXfrm>
        <a:off x="6246192" y="1169040"/>
        <a:ext cx="1071507" cy="17259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027701-4552-4E82-B8B5-201818F384E1}">
      <dsp:nvSpPr>
        <dsp:cNvPr id="0" name=""/>
        <dsp:cNvSpPr/>
      </dsp:nvSpPr>
      <dsp:spPr>
        <a:xfrm>
          <a:off x="4770" y="0"/>
          <a:ext cx="1116657" cy="3675440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sp:txBody>
      <dsp:txXfrm>
        <a:off x="37476" y="1502882"/>
        <a:ext cx="1051245" cy="1404764"/>
      </dsp:txXfrm>
    </dsp:sp>
    <dsp:sp modelId="{0304F202-A9F3-479D-BEB1-3ABB9CCAFAF9}">
      <dsp:nvSpPr>
        <dsp:cNvPr id="0" name=""/>
        <dsp:cNvSpPr/>
      </dsp:nvSpPr>
      <dsp:spPr>
        <a:xfrm>
          <a:off x="38270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6BBCE-464F-4266-B09B-D42E3ACE62C5}">
      <dsp:nvSpPr>
        <dsp:cNvPr id="0" name=""/>
        <dsp:cNvSpPr/>
      </dsp:nvSpPr>
      <dsp:spPr>
        <a:xfrm>
          <a:off x="1154928" y="0"/>
          <a:ext cx="1116657" cy="3675440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  <a:endParaRPr lang="en-US" sz="1800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1187634" y="1502882"/>
        <a:ext cx="1051245" cy="1404764"/>
      </dsp:txXfrm>
    </dsp:sp>
    <dsp:sp modelId="{AF799562-D0FE-4304-8CBE-F6EBFAE4013A}">
      <dsp:nvSpPr>
        <dsp:cNvPr id="0" name=""/>
        <dsp:cNvSpPr/>
      </dsp:nvSpPr>
      <dsp:spPr>
        <a:xfrm>
          <a:off x="118842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FE780-09B4-437E-87F1-633B9F17E51A}">
      <dsp:nvSpPr>
        <dsp:cNvPr id="0" name=""/>
        <dsp:cNvSpPr/>
      </dsp:nvSpPr>
      <dsp:spPr>
        <a:xfrm>
          <a:off x="2305085" y="0"/>
          <a:ext cx="1116657" cy="3675440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37791" y="1502882"/>
        <a:ext cx="1051245" cy="1404764"/>
      </dsp:txXfrm>
    </dsp:sp>
    <dsp:sp modelId="{069CDC01-BE12-484D-9486-671E87A5E1A9}">
      <dsp:nvSpPr>
        <dsp:cNvPr id="0" name=""/>
        <dsp:cNvSpPr/>
      </dsp:nvSpPr>
      <dsp:spPr>
        <a:xfrm>
          <a:off x="2338585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70E187-B08A-486D-8A45-C8A232CC337A}">
      <dsp:nvSpPr>
        <dsp:cNvPr id="0" name=""/>
        <dsp:cNvSpPr/>
      </dsp:nvSpPr>
      <dsp:spPr>
        <a:xfrm>
          <a:off x="3455242" y="0"/>
          <a:ext cx="1116657" cy="3675440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3487948" y="1502882"/>
        <a:ext cx="1051245" cy="1404764"/>
      </dsp:txXfrm>
    </dsp:sp>
    <dsp:sp modelId="{640B4EA2-5D13-4CA1-86A9-3221B0994580}">
      <dsp:nvSpPr>
        <dsp:cNvPr id="0" name=""/>
        <dsp:cNvSpPr/>
      </dsp:nvSpPr>
      <dsp:spPr>
        <a:xfrm>
          <a:off x="3488742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7CE07-4E74-4F15-86EB-6C6567CBA919}">
      <dsp:nvSpPr>
        <dsp:cNvPr id="0" name=""/>
        <dsp:cNvSpPr/>
      </dsp:nvSpPr>
      <dsp:spPr>
        <a:xfrm>
          <a:off x="4605400" y="0"/>
          <a:ext cx="1116657" cy="3675440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</a:p>
      </dsp:txBody>
      <dsp:txXfrm>
        <a:off x="4638106" y="1502882"/>
        <a:ext cx="1051245" cy="1404764"/>
      </dsp:txXfrm>
    </dsp:sp>
    <dsp:sp modelId="{1722C8D5-9191-4617-9A5C-B2D813A9D915}">
      <dsp:nvSpPr>
        <dsp:cNvPr id="0" name=""/>
        <dsp:cNvSpPr/>
      </dsp:nvSpPr>
      <dsp:spPr>
        <a:xfrm>
          <a:off x="4638900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F9CCCA-3B9D-4598-9B0D-5726972F0780}">
      <dsp:nvSpPr>
        <dsp:cNvPr id="0" name=""/>
        <dsp:cNvSpPr/>
      </dsp:nvSpPr>
      <dsp:spPr>
        <a:xfrm>
          <a:off x="5755557" y="0"/>
          <a:ext cx="1116657" cy="3675440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5788263" y="1502882"/>
        <a:ext cx="1051245" cy="1404764"/>
      </dsp:txXfrm>
    </dsp:sp>
    <dsp:sp modelId="{0ED1F304-354B-4320-B27C-70A3951670CA}">
      <dsp:nvSpPr>
        <dsp:cNvPr id="0" name=""/>
        <dsp:cNvSpPr/>
      </dsp:nvSpPr>
      <dsp:spPr>
        <a:xfrm>
          <a:off x="578905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27" r="-3073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2AF601-0E14-41E6-A130-E7A0A9003234}">
      <dsp:nvSpPr>
        <dsp:cNvPr id="0" name=""/>
        <dsp:cNvSpPr/>
      </dsp:nvSpPr>
      <dsp:spPr>
        <a:xfrm>
          <a:off x="6905715" y="0"/>
          <a:ext cx="1116657" cy="3675440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6938421" y="1502882"/>
        <a:ext cx="1051245" cy="1404764"/>
      </dsp:txXfrm>
    </dsp:sp>
    <dsp:sp modelId="{92DE6F99-74F9-48AD-8F0A-3356A4758B7E}">
      <dsp:nvSpPr>
        <dsp:cNvPr id="0" name=""/>
        <dsp:cNvSpPr/>
      </dsp:nvSpPr>
      <dsp:spPr>
        <a:xfrm>
          <a:off x="6939215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17" r="-895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747C8-B56B-4616-9A1D-BDC76FE2232C}">
      <dsp:nvSpPr>
        <dsp:cNvPr id="0" name=""/>
        <dsp:cNvSpPr/>
      </dsp:nvSpPr>
      <dsp:spPr>
        <a:xfrm>
          <a:off x="8055872" y="0"/>
          <a:ext cx="1116657" cy="3675440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sp:txBody>
      <dsp:txXfrm>
        <a:off x="8088578" y="1502882"/>
        <a:ext cx="1051245" cy="1404764"/>
      </dsp:txXfrm>
    </dsp:sp>
    <dsp:sp modelId="{55472D87-4270-4864-9513-C4EF84F48593}">
      <dsp:nvSpPr>
        <dsp:cNvPr id="0" name=""/>
        <dsp:cNvSpPr/>
      </dsp:nvSpPr>
      <dsp:spPr>
        <a:xfrm>
          <a:off x="8089372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680" r="88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212EEF-C90E-4A39-8624-2778E48E4BE0}">
      <dsp:nvSpPr>
        <dsp:cNvPr id="0" name=""/>
        <dsp:cNvSpPr/>
      </dsp:nvSpPr>
      <dsp:spPr>
        <a:xfrm>
          <a:off x="9206030" y="0"/>
          <a:ext cx="1116657" cy="3675440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9238736" y="1502882"/>
        <a:ext cx="1051245" cy="1404764"/>
      </dsp:txXfrm>
    </dsp:sp>
    <dsp:sp modelId="{8B20BB08-94B1-48F9-9897-CB80CA7F6C0C}">
      <dsp:nvSpPr>
        <dsp:cNvPr id="0" name=""/>
        <dsp:cNvSpPr/>
      </dsp:nvSpPr>
      <dsp:spPr>
        <a:xfrm>
          <a:off x="9239529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9"/>
          <a:srcRect/>
          <a:stretch>
            <a:fillRect l="-9662" r="-10862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6C3189-9723-4D48-AB42-84F0840E98A7}">
      <dsp:nvSpPr>
        <dsp:cNvPr id="0" name=""/>
        <dsp:cNvSpPr/>
      </dsp:nvSpPr>
      <dsp:spPr>
        <a:xfrm>
          <a:off x="10356187" y="0"/>
          <a:ext cx="1116657" cy="3675440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sp:txBody>
      <dsp:txXfrm>
        <a:off x="10388893" y="1502882"/>
        <a:ext cx="1051245" cy="1404764"/>
      </dsp:txXfrm>
    </dsp:sp>
    <dsp:sp modelId="{A5E4E931-3070-4D12-BE4A-A7CFF0542571}">
      <dsp:nvSpPr>
        <dsp:cNvPr id="0" name=""/>
        <dsp:cNvSpPr/>
      </dsp:nvSpPr>
      <dsp:spPr>
        <a:xfrm>
          <a:off x="1038968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A53C31-027B-47B6-99A7-1B4548807CCF}">
      <dsp:nvSpPr>
        <dsp:cNvPr id="0" name=""/>
        <dsp:cNvSpPr/>
      </dsp:nvSpPr>
      <dsp:spPr>
        <a:xfrm>
          <a:off x="452980" y="3048230"/>
          <a:ext cx="10559406" cy="397316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F6B44D-42BB-F849-A9E0-2553546435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C25D48-9968-694B-8B18-EF6CBB2688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987C75-5A4D-0F4C-98F9-12B3A7808E58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6B3588-481A-1946-93AC-0F7052634B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94096D-8EB7-D248-91EB-DD3604D059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30417-F1C9-8B48-B37E-051459DA4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565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7DBB8B-29CE-48D0-9A6A-E621DDA1FB07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11C9F-81FA-4052-9B37-1EF4A4EF7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643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DACA8-45AF-461A-9F93-73E959B08D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7615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83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28325-C548-5E87-FAA1-1EE972348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6AAE718-6362-126D-6E9B-1E8ADAE88F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75AA24-DACC-4E88-AC38-A5808338F778}" type="slidenum">
              <a:rPr lang="en-US"/>
              <a:pPr/>
              <a:t>32</a:t>
            </a:fld>
            <a:endParaRPr lang="en-US"/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96AA5A57-0256-D10B-995F-5CC467A936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5C4237F6-8E43-FD1F-37BC-132F08AAA2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31064" indent="-231064">
              <a:lnSpc>
                <a:spcPct val="80000"/>
              </a:lnSpc>
            </a:pPr>
            <a:r>
              <a:rPr lang="en-US" sz="1000" b="0"/>
              <a:t>15-min timer</a:t>
            </a:r>
          </a:p>
        </p:txBody>
      </p:sp>
    </p:spTree>
    <p:extLst>
      <p:ext uri="{BB962C8B-B14F-4D97-AF65-F5344CB8AC3E}">
        <p14:creationId xmlns:p14="http://schemas.microsoft.com/office/powerpoint/2010/main" val="12458371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Works Clearing House Practice Guide – Teacher-Delivered Behavioral Interventions in Grades K-5- https://ies.ed.gov/ncee/wwc/PracticeGuide/31 </a:t>
            </a:r>
          </a:p>
          <a:p>
            <a:endParaRPr lang="en-US"/>
          </a:p>
          <a:p>
            <a:r>
              <a:rPr lang="en-US"/>
              <a:t>Notice similar strategies and connections. In this presentation, we will situate these low-intensity strategies withing Ci3T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391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If you have Ci3T in place, here’s where it is in your manual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444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Video = 2:45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DACA8-45AF-461A-9F93-73E959B08D0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5729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673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8026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9EB32-E94D-E8DF-0CC0-F8ADBFE04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A97211-6D67-C725-C9F5-F7DC6C5DE3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FCD7A1-77D5-5B9B-5FEA-E3AED41833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7CAAA1-E551-97DC-31A3-DF58FE3822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11C9F-81FA-4052-9B37-1EF4A4EF7E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1612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Tag us in your Ci3T highlights- we would love to see Ci3T in action! Follow us on Instagram for updates and links to resources! @Ci3TModel</a:t>
            </a:r>
          </a:p>
          <a:p>
            <a:endParaRPr lang="en-US"/>
          </a:p>
          <a:p>
            <a:r>
              <a:rPr lang="en-US"/>
              <a:t>You will receive a brief session evaluation – we value your feedback and would greatly appreciate you taking a few minutes to share your thoughts on what you liked about the session and how we can improve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4B5707-476E-F540-B8FF-8E5DB928D05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434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53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B2CC2-478E-E30C-0266-9E71B561B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3127A2-B256-CB7E-4556-33E9C4F910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8E2D92-9E79-74A8-A38E-7C76DF9D63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EE41D-C341-A9AE-3FF4-727704C0AC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9D5D3-2E19-48D7-A2AA-A8BA04DCF7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77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In addition to the module featured here outlining how to use multiple sources of data to connect students with Tier 2 supports, we offer a full suite of modules highlighting validated Tier 2 interventions such as Self-Regulated Strategy Development (SRSD) for Writing and Check-In/Check Out that may appear in your Secondary (Tier 2) Intervention Grid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23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In addition to the module featured here outlining how to use multiple sources of data to connect students with Tier 3 supports, we offer a full suite of modules highlighting validated Tier 3 interventions such as Functional Assessment-Based Intervention (FABI) that may appear in your Tertiary (Tier 3) Intervention Grid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396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11C9F-81FA-4052-9B37-1EF4A4EF7E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131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085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11C9F-81FA-4052-9B37-1EF4A4EF7E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83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Watch video 01:40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DACA8-45AF-461A-9F93-73E959B08D0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811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doodles.com/" TargetMode="External"/><Relationship Id="rId13" Type="http://schemas.openxmlformats.org/officeDocument/2006/relationships/hyperlink" Target="https://www.iconfinder.com/free_icons" TargetMode="External"/><Relationship Id="rId18" Type="http://schemas.openxmlformats.org/officeDocument/2006/relationships/hyperlink" Target="https://24slides.com/presentation-examples" TargetMode="External"/><Relationship Id="rId3" Type="http://schemas.openxmlformats.org/officeDocument/2006/relationships/hyperlink" Target="https://unsplash.com/" TargetMode="External"/><Relationship Id="rId7" Type="http://schemas.openxmlformats.org/officeDocument/2006/relationships/hyperlink" Target="https://www.drawkit.io/" TargetMode="External"/><Relationship Id="rId12" Type="http://schemas.openxmlformats.org/officeDocument/2006/relationships/hyperlink" Target="https://thenounproject.com/" TargetMode="External"/><Relationship Id="rId17" Type="http://schemas.openxmlformats.org/officeDocument/2006/relationships/hyperlink" Target="https://creativecommons.org/licenses/" TargetMode="External"/><Relationship Id="rId2" Type="http://schemas.openxmlformats.org/officeDocument/2006/relationships/hyperlink" Target="https://pixabay.com/" TargetMode="External"/><Relationship Id="rId16" Type="http://schemas.openxmlformats.org/officeDocument/2006/relationships/hyperlink" Target="https://www.canva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humaaans.com/" TargetMode="External"/><Relationship Id="rId11" Type="http://schemas.openxmlformats.org/officeDocument/2006/relationships/hyperlink" Target="https://www.flaticon.com/" TargetMode="External"/><Relationship Id="rId5" Type="http://schemas.openxmlformats.org/officeDocument/2006/relationships/hyperlink" Target="https://www.blackillustrations.com/" TargetMode="External"/><Relationship Id="rId15" Type="http://schemas.openxmlformats.org/officeDocument/2006/relationships/hyperlink" Target="https://blog.snappa.com/free-stock-photos/" TargetMode="External"/><Relationship Id="rId10" Type="http://schemas.openxmlformats.org/officeDocument/2006/relationships/hyperlink" Target="https://freepik.com/" TargetMode="External"/><Relationship Id="rId4" Type="http://schemas.openxmlformats.org/officeDocument/2006/relationships/hyperlink" Target="https://lukaszadam.com/illustrations" TargetMode="External"/><Relationship Id="rId9" Type="http://schemas.openxmlformats.org/officeDocument/2006/relationships/hyperlink" Target="https://absurd.design/" TargetMode="External"/><Relationship Id="rId14" Type="http://schemas.openxmlformats.org/officeDocument/2006/relationships/hyperlink" Target="https://www.pexels.com/" TargetMode="Externa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11FBD-495F-BE41-8148-851028746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1F6DA2-5E5E-8240-89B8-56DAAFED9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8CE013-B5B0-F898-B884-AC76929ED8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039" y="6173954"/>
            <a:ext cx="3624061" cy="59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43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CF600849-390B-784E-9278-0BA760801D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013"/>
          <a:stretch/>
        </p:blipFill>
        <p:spPr>
          <a:xfrm>
            <a:off x="10871236" y="5609558"/>
            <a:ext cx="1134809" cy="1248441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800903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BD94371-D238-6B34-3873-1B9CB7BAD2ED}"/>
              </a:ext>
            </a:extLst>
          </p:cNvPr>
          <p:cNvGrpSpPr/>
          <p:nvPr userDrawn="1"/>
        </p:nvGrpSpPr>
        <p:grpSpPr>
          <a:xfrm>
            <a:off x="1524000" y="0"/>
            <a:ext cx="9144000" cy="6773334"/>
            <a:chOff x="1524000" y="0"/>
            <a:chExt cx="9144000" cy="6773334"/>
          </a:xfrm>
        </p:grpSpPr>
        <p:sp>
          <p:nvSpPr>
            <p:cNvPr id="36" name="Green Triangle">
              <a:extLst>
                <a:ext uri="{FF2B5EF4-FFF2-40B4-BE49-F238E27FC236}">
                  <a16:creationId xmlns:a16="http://schemas.microsoft.com/office/drawing/2014/main" id="{F7568AB8-0F23-3146-9F9D-66896C0CBB0E}"/>
                </a:ext>
              </a:extLst>
            </p:cNvPr>
            <p:cNvSpPr/>
            <p:nvPr userDrawn="1"/>
          </p:nvSpPr>
          <p:spPr>
            <a:xfrm>
              <a:off x="1947333" y="3132668"/>
              <a:ext cx="8297334" cy="3640666"/>
            </a:xfrm>
            <a:prstGeom prst="trapezoid">
              <a:avLst>
                <a:gd name="adj" fmla="val 72862"/>
              </a:avLst>
            </a:prstGeom>
            <a:solidFill>
              <a:srgbClr val="009900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Yellow Triangle">
              <a:extLst>
                <a:ext uri="{FF2B5EF4-FFF2-40B4-BE49-F238E27FC236}">
                  <a16:creationId xmlns:a16="http://schemas.microsoft.com/office/drawing/2014/main" id="{5B63712D-B1E2-5C4C-A2A9-C4A76DDA5AB6}"/>
                </a:ext>
              </a:extLst>
            </p:cNvPr>
            <p:cNvSpPr/>
            <p:nvPr userDrawn="1"/>
          </p:nvSpPr>
          <p:spPr>
            <a:xfrm>
              <a:off x="4590106" y="1846280"/>
              <a:ext cx="3008769" cy="1286934"/>
            </a:xfrm>
            <a:prstGeom prst="trapezoid">
              <a:avLst>
                <a:gd name="adj" fmla="val 72862"/>
              </a:avLst>
            </a:prstGeom>
            <a:solidFill>
              <a:srgbClr val="FFFF00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d Triangle">
              <a:extLst>
                <a:ext uri="{FF2B5EF4-FFF2-40B4-BE49-F238E27FC236}">
                  <a16:creationId xmlns:a16="http://schemas.microsoft.com/office/drawing/2014/main" id="{748F2DCB-B3EE-CC42-A5BB-F0E32D7A6058}"/>
                </a:ext>
              </a:extLst>
            </p:cNvPr>
            <p:cNvSpPr/>
            <p:nvPr userDrawn="1"/>
          </p:nvSpPr>
          <p:spPr>
            <a:xfrm>
              <a:off x="5519596" y="1059255"/>
              <a:ext cx="1134701" cy="787564"/>
            </a:xfrm>
            <a:prstGeom prst="triangle">
              <a:avLst/>
            </a:prstGeom>
            <a:solidFill>
              <a:srgbClr val="FE0002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1090D35-6573-FC49-B7A6-CAEBC909BB69}"/>
                </a:ext>
              </a:extLst>
            </p:cNvPr>
            <p:cNvCxnSpPr/>
            <p:nvPr userDrawn="1"/>
          </p:nvCxnSpPr>
          <p:spPr>
            <a:xfrm>
              <a:off x="2607406" y="5947646"/>
              <a:ext cx="6995160" cy="0"/>
            </a:xfrm>
            <a:prstGeom prst="line">
              <a:avLst/>
            </a:prstGeom>
            <a:noFill/>
            <a:ln w="38100" cap="flat" cmpd="sng" algn="ctr">
              <a:solidFill>
                <a:srgbClr val="008C00"/>
              </a:solidFill>
              <a:prstDash val="sysDot"/>
            </a:ln>
            <a:effectLst/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237C45E-D61F-C04E-8D39-6896E17FD022}"/>
                </a:ext>
              </a:extLst>
            </p:cNvPr>
            <p:cNvCxnSpPr/>
            <p:nvPr userDrawn="1"/>
          </p:nvCxnSpPr>
          <p:spPr>
            <a:xfrm flipH="1">
              <a:off x="4889942" y="6008511"/>
              <a:ext cx="2444" cy="731520"/>
            </a:xfrm>
            <a:prstGeom prst="line">
              <a:avLst/>
            </a:prstGeom>
            <a:noFill/>
            <a:ln w="38100" cap="flat" cmpd="sng" algn="ctr">
              <a:solidFill>
                <a:srgbClr val="008C00"/>
              </a:solidFill>
              <a:prstDash val="sysDot"/>
            </a:ln>
            <a:effectLst/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A8F9F2A-2758-A147-88D3-B61F693DAE1B}"/>
                </a:ext>
              </a:extLst>
            </p:cNvPr>
            <p:cNvCxnSpPr/>
            <p:nvPr userDrawn="1"/>
          </p:nvCxnSpPr>
          <p:spPr>
            <a:xfrm flipH="1">
              <a:off x="7286778" y="6008511"/>
              <a:ext cx="2444" cy="731520"/>
            </a:xfrm>
            <a:prstGeom prst="line">
              <a:avLst/>
            </a:prstGeom>
            <a:noFill/>
            <a:ln w="38100" cap="flat" cmpd="sng" algn="ctr">
              <a:solidFill>
                <a:srgbClr val="008C00"/>
              </a:solidFill>
              <a:prstDash val="sysDot"/>
            </a:ln>
            <a:effectLst/>
          </p:spPr>
        </p:cxnSp>
        <p:sp>
          <p:nvSpPr>
            <p:cNvPr id="42" name="Domains">
              <a:extLst>
                <a:ext uri="{FF2B5EF4-FFF2-40B4-BE49-F238E27FC236}">
                  <a16:creationId xmlns:a16="http://schemas.microsoft.com/office/drawing/2014/main" id="{AC2C215A-B488-2F45-A740-8DDEDA9048E7}"/>
                </a:ext>
              </a:extLst>
            </p:cNvPr>
            <p:cNvSpPr txBox="1"/>
            <p:nvPr userDrawn="1"/>
          </p:nvSpPr>
          <p:spPr>
            <a:xfrm>
              <a:off x="1947333" y="6096000"/>
              <a:ext cx="8297334" cy="6694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tabLst>
                  <a:tab pos="1541463" algn="ctr"/>
                  <a:tab pos="2851150" algn="ctr"/>
                  <a:tab pos="4056063" algn="ctr"/>
                  <a:tab pos="5253038" algn="ctr"/>
                  <a:tab pos="6570663" algn="ctr"/>
                </a:tabLst>
                <a:defRPr/>
              </a:pPr>
              <a:r>
                <a:rPr lang="en-US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	Academic	</a:t>
              </a:r>
              <a:r>
                <a:rPr lang="en-US" sz="12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◇</a:t>
              </a:r>
              <a:r>
                <a:rPr lang="en-US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	Behavioral	</a:t>
              </a:r>
              <a:r>
                <a:rPr lang="en-US" sz="12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◇</a:t>
              </a:r>
              <a:r>
                <a:rPr lang="en-US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	Social</a:t>
              </a:r>
            </a:p>
            <a:p>
              <a:pPr>
                <a:lnSpc>
                  <a:spcPct val="75000"/>
                </a:lnSpc>
                <a:tabLst>
                  <a:tab pos="1541463" algn="ctr"/>
                  <a:tab pos="4056063" algn="ctr"/>
                  <a:tab pos="6570663" algn="ctr"/>
                </a:tabLst>
                <a:defRPr/>
              </a:pPr>
              <a:r>
                <a:rPr lang="en-US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/>
                  <a:cs typeface="Arial" charset="0"/>
                </a:rPr>
                <a:t>	Validated Curricula	PBIS Framework	Validated Curricula</a:t>
              </a:r>
            </a:p>
          </p:txBody>
        </p:sp>
        <p:sp>
          <p:nvSpPr>
            <p:cNvPr id="43" name="Goal 3">
              <a:extLst>
                <a:ext uri="{FF2B5EF4-FFF2-40B4-BE49-F238E27FC236}">
                  <a16:creationId xmlns:a16="http://schemas.microsoft.com/office/drawing/2014/main" id="{4F0367BA-DE0F-DE46-80B6-55D46F5130F6}"/>
                </a:ext>
              </a:extLst>
            </p:cNvPr>
            <p:cNvSpPr/>
            <p:nvPr userDrawn="1"/>
          </p:nvSpPr>
          <p:spPr>
            <a:xfrm flipH="1">
              <a:off x="7164572" y="805649"/>
              <a:ext cx="3485321" cy="914400"/>
            </a:xfrm>
            <a:prstGeom prst="homePlate">
              <a:avLst/>
            </a:prstGeom>
            <a:solidFill>
              <a:srgbClr val="1F497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228600"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Goal: Reduce Harm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Specialized individual systems</a:t>
              </a:r>
              <a:b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for students with high risk</a:t>
              </a:r>
            </a:p>
          </p:txBody>
        </p:sp>
        <p:sp>
          <p:nvSpPr>
            <p:cNvPr id="44" name="Goal 2">
              <a:extLst>
                <a:ext uri="{FF2B5EF4-FFF2-40B4-BE49-F238E27FC236}">
                  <a16:creationId xmlns:a16="http://schemas.microsoft.com/office/drawing/2014/main" id="{CE3623A0-87FA-B144-8700-BFAB962D159F}"/>
                </a:ext>
              </a:extLst>
            </p:cNvPr>
            <p:cNvSpPr/>
            <p:nvPr userDrawn="1"/>
          </p:nvSpPr>
          <p:spPr>
            <a:xfrm rot="10800000" flipH="1" flipV="1">
              <a:off x="1537625" y="1858317"/>
              <a:ext cx="3072384" cy="914400"/>
            </a:xfrm>
            <a:prstGeom prst="homePlate">
              <a:avLst/>
            </a:prstGeom>
            <a:solidFill>
              <a:srgbClr val="1F497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vert="horz" wrap="square" lIns="91440"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Goal: Reverse Harm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Specialized group systems 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for students at risk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Goal 1">
              <a:extLst>
                <a:ext uri="{FF2B5EF4-FFF2-40B4-BE49-F238E27FC236}">
                  <a16:creationId xmlns:a16="http://schemas.microsoft.com/office/drawing/2014/main" id="{21CDEB5D-36CB-7441-82AE-59E7BEBA4BF2}"/>
                </a:ext>
              </a:extLst>
            </p:cNvPr>
            <p:cNvSpPr/>
            <p:nvPr userDrawn="1"/>
          </p:nvSpPr>
          <p:spPr>
            <a:xfrm flipH="1">
              <a:off x="6838152" y="3740744"/>
              <a:ext cx="3813048" cy="914400"/>
            </a:xfrm>
            <a:prstGeom prst="homePlate">
              <a:avLst/>
            </a:prstGeom>
            <a:solidFill>
              <a:srgbClr val="1F497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228600"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Goal: Prevent Harm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School/classroom-wide systems for all students, staff, &amp; settings</a:t>
              </a:r>
            </a:p>
          </p:txBody>
        </p:sp>
        <p:sp>
          <p:nvSpPr>
            <p:cNvPr id="46" name="Tier 3">
              <a:extLst>
                <a:ext uri="{FF2B5EF4-FFF2-40B4-BE49-F238E27FC236}">
                  <a16:creationId xmlns:a16="http://schemas.microsoft.com/office/drawing/2014/main" id="{35E31CA1-B710-6E49-A60F-3E7FC73C9F07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4159045" y="1126204"/>
              <a:ext cx="3810000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Tier 3</a:t>
              </a:r>
            </a:p>
            <a:p>
              <a:pPr marL="0" marR="0" lvl="0" indent="0" algn="ctr" defTabSz="914400" eaLnBrk="1" fontAlgn="base" latinLnBrk="0" hangingPunct="1">
                <a:lnSpc>
                  <a:spcPct val="7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Tertiary Prevention  (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panose="020B0604020202020204" pitchFamily="34" charset="0"/>
                </a:rPr>
                <a:t>≈5%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)</a:t>
              </a:r>
            </a:p>
          </p:txBody>
        </p:sp>
        <p:sp>
          <p:nvSpPr>
            <p:cNvPr id="47" name="Tier 2">
              <a:extLst>
                <a:ext uri="{FF2B5EF4-FFF2-40B4-BE49-F238E27FC236}">
                  <a16:creationId xmlns:a16="http://schemas.microsoft.com/office/drawing/2014/main" id="{D6F2DF6B-139A-D446-9AB9-1D6EF011D157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4000500" y="2301968"/>
              <a:ext cx="4191000" cy="837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Tier 2</a:t>
              </a:r>
            </a:p>
            <a:p>
              <a:pPr marL="0" marR="0" lvl="0" indent="0" algn="ctr" defTabSz="91440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Secondary Prevention (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panose="020B0604020202020204" pitchFamily="34" charset="0"/>
                </a:rPr>
                <a:t>≈15%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) </a:t>
              </a:r>
            </a:p>
          </p:txBody>
        </p:sp>
        <p:sp>
          <p:nvSpPr>
            <p:cNvPr id="48" name="Tier 1">
              <a:extLst>
                <a:ext uri="{FF2B5EF4-FFF2-40B4-BE49-F238E27FC236}">
                  <a16:creationId xmlns:a16="http://schemas.microsoft.com/office/drawing/2014/main" id="{93576CA4-B1CA-2A46-A9C2-69BA5AA79A65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4000500" y="4600925"/>
              <a:ext cx="4191000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Tier 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Primary Prevention (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panose="020B0604020202020204" pitchFamily="34" charset="0"/>
                </a:rPr>
                <a:t>≈80%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) </a:t>
              </a:r>
            </a:p>
          </p:txBody>
        </p:sp>
        <p:sp>
          <p:nvSpPr>
            <p:cNvPr id="49" name="Reference">
              <a:extLst>
                <a:ext uri="{FF2B5EF4-FFF2-40B4-BE49-F238E27FC236}">
                  <a16:creationId xmlns:a16="http://schemas.microsoft.com/office/drawing/2014/main" id="{5DE09BF2-66B8-DF4E-8B80-9230EF68AE1B}"/>
                </a:ext>
              </a:extLst>
            </p:cNvPr>
            <p:cNvSpPr txBox="1"/>
            <p:nvPr userDrawn="1"/>
          </p:nvSpPr>
          <p:spPr>
            <a:xfrm>
              <a:off x="4222955" y="395891"/>
              <a:ext cx="37460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prstClr val="black"/>
                  </a:solidFill>
                  <a:latin typeface="Calibri"/>
                </a:rPr>
                <a:t>(Lane, Kalberg, &amp; Menzies, 2009)</a:t>
              </a:r>
            </a:p>
          </p:txBody>
        </p:sp>
        <p:sp>
          <p:nvSpPr>
            <p:cNvPr id="50" name="Title">
              <a:extLst>
                <a:ext uri="{FF2B5EF4-FFF2-40B4-BE49-F238E27FC236}">
                  <a16:creationId xmlns:a16="http://schemas.microsoft.com/office/drawing/2014/main" id="{0F6EC5B7-73E7-634F-9BC6-89486E7D089F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1524000" y="0"/>
              <a:ext cx="9144000" cy="8002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Comprehensive, Integrated, Three-Tiered Model of Prevention</a:t>
              </a:r>
              <a:endPara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5343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Model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reen Triangle">
            <a:extLst>
              <a:ext uri="{FF2B5EF4-FFF2-40B4-BE49-F238E27FC236}">
                <a16:creationId xmlns:a16="http://schemas.microsoft.com/office/drawing/2014/main" id="{F7568AB8-0F23-3146-9F9D-66896C0CBB0E}"/>
              </a:ext>
            </a:extLst>
          </p:cNvPr>
          <p:cNvSpPr/>
          <p:nvPr userDrawn="1"/>
        </p:nvSpPr>
        <p:spPr>
          <a:xfrm>
            <a:off x="1947333" y="3132668"/>
            <a:ext cx="8297334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Yellow Triangle">
            <a:extLst>
              <a:ext uri="{FF2B5EF4-FFF2-40B4-BE49-F238E27FC236}">
                <a16:creationId xmlns:a16="http://schemas.microsoft.com/office/drawing/2014/main" id="{5B63712D-B1E2-5C4C-A2A9-C4A76DDA5AB6}"/>
              </a:ext>
            </a:extLst>
          </p:cNvPr>
          <p:cNvSpPr/>
          <p:nvPr userDrawn="1"/>
        </p:nvSpPr>
        <p:spPr>
          <a:xfrm>
            <a:off x="4590106" y="1846280"/>
            <a:ext cx="3008769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d Triangle">
            <a:extLst>
              <a:ext uri="{FF2B5EF4-FFF2-40B4-BE49-F238E27FC236}">
                <a16:creationId xmlns:a16="http://schemas.microsoft.com/office/drawing/2014/main" id="{748F2DCB-B3EE-CC42-A5BB-F0E32D7A6058}"/>
              </a:ext>
            </a:extLst>
          </p:cNvPr>
          <p:cNvSpPr/>
          <p:nvPr userDrawn="1"/>
        </p:nvSpPr>
        <p:spPr>
          <a:xfrm>
            <a:off x="5519596" y="1059255"/>
            <a:ext cx="1134701" cy="787564"/>
          </a:xfrm>
          <a:prstGeom prst="triangle">
            <a:avLst/>
          </a:prstGeom>
          <a:solidFill>
            <a:srgbClr val="FE0002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1090D35-6573-FC49-B7A6-CAEBC909BB69}"/>
              </a:ext>
            </a:extLst>
          </p:cNvPr>
          <p:cNvCxnSpPr/>
          <p:nvPr userDrawn="1"/>
        </p:nvCxnSpPr>
        <p:spPr>
          <a:xfrm>
            <a:off x="2607406" y="5947646"/>
            <a:ext cx="6995160" cy="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37C45E-D61F-C04E-8D39-6896E17FD022}"/>
              </a:ext>
            </a:extLst>
          </p:cNvPr>
          <p:cNvCxnSpPr/>
          <p:nvPr userDrawn="1"/>
        </p:nvCxnSpPr>
        <p:spPr>
          <a:xfrm flipH="1">
            <a:off x="4889942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A8F9F2A-2758-A147-88D3-B61F693DAE1B}"/>
              </a:ext>
            </a:extLst>
          </p:cNvPr>
          <p:cNvCxnSpPr/>
          <p:nvPr userDrawn="1"/>
        </p:nvCxnSpPr>
        <p:spPr>
          <a:xfrm flipH="1">
            <a:off x="7286778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sp>
        <p:nvSpPr>
          <p:cNvPr id="42" name="Domains">
            <a:extLst>
              <a:ext uri="{FF2B5EF4-FFF2-40B4-BE49-F238E27FC236}">
                <a16:creationId xmlns:a16="http://schemas.microsoft.com/office/drawing/2014/main" id="{AC2C215A-B488-2F45-A740-8DDEDA9048E7}"/>
              </a:ext>
            </a:extLst>
          </p:cNvPr>
          <p:cNvSpPr txBox="1"/>
          <p:nvPr userDrawn="1"/>
        </p:nvSpPr>
        <p:spPr>
          <a:xfrm>
            <a:off x="1947333" y="6096000"/>
            <a:ext cx="8297334" cy="6694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Academic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Behavioral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Social</a:t>
            </a:r>
          </a:p>
          <a:p>
            <a:pPr>
              <a:lnSpc>
                <a:spcPct val="75000"/>
              </a:lnSpc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charset="0"/>
              </a:rPr>
              <a:t>	Validated Curricula	PBIS Framework	Validated Curricula</a:t>
            </a:r>
          </a:p>
        </p:txBody>
      </p:sp>
      <p:sp>
        <p:nvSpPr>
          <p:cNvPr id="46" name="Tier 3">
            <a:extLst>
              <a:ext uri="{FF2B5EF4-FFF2-40B4-BE49-F238E27FC236}">
                <a16:creationId xmlns:a16="http://schemas.microsoft.com/office/drawing/2014/main" id="{35E31CA1-B710-6E49-A60F-3E7FC73C9F0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9045" y="1126204"/>
            <a:ext cx="3810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3</a:t>
            </a:r>
          </a:p>
          <a:p>
            <a:pPr marL="0" marR="0" lvl="0" indent="0" algn="ctr" defTabSz="914400" eaLnBrk="1" fontAlgn="base" latinLnBrk="0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Tertiary Prevention 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</a:t>
            </a:r>
          </a:p>
        </p:txBody>
      </p:sp>
      <p:sp>
        <p:nvSpPr>
          <p:cNvPr id="47" name="Tier 2">
            <a:extLst>
              <a:ext uri="{FF2B5EF4-FFF2-40B4-BE49-F238E27FC236}">
                <a16:creationId xmlns:a16="http://schemas.microsoft.com/office/drawing/2014/main" id="{D6F2DF6B-139A-D446-9AB9-1D6EF011D15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2301968"/>
            <a:ext cx="4191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2</a:t>
            </a:r>
          </a:p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Secondary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≈15%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8" name="Tier 1">
            <a:extLst>
              <a:ext uri="{FF2B5EF4-FFF2-40B4-BE49-F238E27FC236}">
                <a16:creationId xmlns:a16="http://schemas.microsoft.com/office/drawing/2014/main" id="{93576CA4-B1CA-2A46-A9C2-69BA5AA79A6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4600925"/>
            <a:ext cx="4191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1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Primary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≈80%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9" name="Reference">
            <a:extLst>
              <a:ext uri="{FF2B5EF4-FFF2-40B4-BE49-F238E27FC236}">
                <a16:creationId xmlns:a16="http://schemas.microsoft.com/office/drawing/2014/main" id="{5DE09BF2-66B8-DF4E-8B80-9230EF68AE1B}"/>
              </a:ext>
            </a:extLst>
          </p:cNvPr>
          <p:cNvSpPr txBox="1"/>
          <p:nvPr userDrawn="1"/>
        </p:nvSpPr>
        <p:spPr>
          <a:xfrm>
            <a:off x="4222955" y="395891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Calibri"/>
              </a:rPr>
              <a:t>(Lane, Kalberg, &amp; Menzies, 2009)</a:t>
            </a:r>
          </a:p>
        </p:txBody>
      </p:sp>
      <p:sp>
        <p:nvSpPr>
          <p:cNvPr id="50" name="Title">
            <a:extLst>
              <a:ext uri="{FF2B5EF4-FFF2-40B4-BE49-F238E27FC236}">
                <a16:creationId xmlns:a16="http://schemas.microsoft.com/office/drawing/2014/main" id="{0F6EC5B7-73E7-634F-9BC6-89486E7D08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24000" y="0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Comprehensive, Integrated, Three-Tiered Model of Prevention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cs typeface="Arial" charset="0"/>
            </a:endParaRPr>
          </a:p>
        </p:txBody>
      </p:sp>
      <p:sp>
        <p:nvSpPr>
          <p:cNvPr id="17" name="Watermark Covering">
            <a:extLst>
              <a:ext uri="{FF2B5EF4-FFF2-40B4-BE49-F238E27FC236}">
                <a16:creationId xmlns:a16="http://schemas.microsoft.com/office/drawing/2014/main" id="{67D09180-788D-E344-8F4B-7E44FC1CF388}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07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Training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B334141-A06E-1E45-AA81-D2B0530A4CD5}"/>
              </a:ext>
            </a:extLst>
          </p:cNvPr>
          <p:cNvGrpSpPr/>
          <p:nvPr userDrawn="1"/>
        </p:nvGrpSpPr>
        <p:grpSpPr>
          <a:xfrm>
            <a:off x="2175020" y="980151"/>
            <a:ext cx="8870360" cy="4064000"/>
            <a:chOff x="112165" y="751543"/>
            <a:chExt cx="8870360" cy="4064000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562E0D1-9494-8C4A-8020-23CB861B02F1}"/>
                </a:ext>
              </a:extLst>
            </p:cNvPr>
            <p:cNvSpPr/>
            <p:nvPr/>
          </p:nvSpPr>
          <p:spPr>
            <a:xfrm>
              <a:off x="11216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1: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Ci3T model overview</a:t>
              </a: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853A3C8-8CC4-FB48-9CA8-11EE3F95102D}"/>
                </a:ext>
              </a:extLst>
            </p:cNvPr>
            <p:cNvSpPr/>
            <p:nvPr/>
          </p:nvSpPr>
          <p:spPr>
            <a:xfrm>
              <a:off x="159777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2: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the primary prevention plan</a:t>
              </a: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A976C4A6-EF26-6F48-84FE-26DBBAE88F55}"/>
                </a:ext>
              </a:extLst>
            </p:cNvPr>
            <p:cNvSpPr/>
            <p:nvPr/>
          </p:nvSpPr>
          <p:spPr>
            <a:xfrm>
              <a:off x="308337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3: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How to monitor the plan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789F3A-520C-974B-8221-612D55FB6851}"/>
                </a:ext>
              </a:extLst>
            </p:cNvPr>
            <p:cNvSpPr/>
            <p:nvPr/>
          </p:nvSpPr>
          <p:spPr>
            <a:xfrm>
              <a:off x="456898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5778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4: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445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2 supports</a:t>
              </a: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2392249-C53C-C74E-99A3-9C61977E1126}"/>
                </a:ext>
              </a:extLst>
            </p:cNvPr>
            <p:cNvSpPr/>
            <p:nvPr/>
          </p:nvSpPr>
          <p:spPr>
            <a:xfrm>
              <a:off x="605458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5: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3 supports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827B41B5-A935-2D40-B796-7AA7416675B5}"/>
                </a:ext>
              </a:extLst>
            </p:cNvPr>
            <p:cNvSpPr/>
            <p:nvPr/>
          </p:nvSpPr>
          <p:spPr>
            <a:xfrm>
              <a:off x="754019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6: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Preparing to implement</a:t>
              </a:r>
            </a:p>
          </p:txBody>
        </p:sp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398F122F-8F14-D140-8BE2-313DAFDD70A9}"/>
                </a:ext>
              </a:extLst>
            </p:cNvPr>
            <p:cNvSpPr/>
            <p:nvPr/>
          </p:nvSpPr>
          <p:spPr>
            <a:xfrm>
              <a:off x="466880" y="3743324"/>
              <a:ext cx="8160930" cy="614363"/>
            </a:xfrm>
            <a:prstGeom prst="rightArrow">
              <a:avLst/>
            </a:prstGeom>
            <a:gradFill rotWithShape="1">
              <a:gsLst>
                <a:gs pos="0">
                  <a:srgbClr val="0F6FC6">
                    <a:tint val="60000"/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0F6FC6">
                    <a:tint val="60000"/>
                    <a:hueOff val="0"/>
                    <a:satOff val="0"/>
                    <a:lumOff val="0"/>
                    <a:alphaOff val="0"/>
                    <a:shade val="90000"/>
                    <a:lumMod val="84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7A516B1B-1E52-CF43-8D80-44DCFF114B25}"/>
              </a:ext>
            </a:extLst>
          </p:cNvPr>
          <p:cNvSpPr txBox="1">
            <a:spLocks/>
          </p:cNvSpPr>
          <p:nvPr userDrawn="1"/>
        </p:nvSpPr>
        <p:spPr>
          <a:xfrm>
            <a:off x="1524000" y="100013"/>
            <a:ext cx="9144000" cy="796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Ci3T Professional Learning Series</a:t>
            </a:r>
          </a:p>
        </p:txBody>
      </p:sp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83BA793E-BFFA-2642-A6A3-E68E4EC23829}"/>
              </a:ext>
            </a:extLst>
          </p:cNvPr>
          <p:cNvGraphicFramePr/>
          <p:nvPr userDrawn="1"/>
        </p:nvGraphicFramePr>
        <p:xfrm>
          <a:off x="2777230" y="3597282"/>
          <a:ext cx="740092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7" name="Freeform 26">
            <a:extLst>
              <a:ext uri="{FF2B5EF4-FFF2-40B4-BE49-F238E27FC236}">
                <a16:creationId xmlns:a16="http://schemas.microsoft.com/office/drawing/2014/main" id="{0DA30D2D-A1E2-154C-BEC6-DBB838EB43D1}"/>
              </a:ext>
            </a:extLst>
          </p:cNvPr>
          <p:cNvSpPr/>
          <p:nvPr userDrawn="1"/>
        </p:nvSpPr>
        <p:spPr>
          <a:xfrm>
            <a:off x="11088650" y="980151"/>
            <a:ext cx="573602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vert270" wrap="none" lIns="91440" tIns="91440" rIns="91440" bIns="91440" numCol="1" spcCol="1270" anchor="ctr" anchorCtr="0">
            <a:noAutofit/>
          </a:bodyPr>
          <a:lstStyle/>
          <a:p>
            <a:pPr marL="0" marR="0" lvl="0" indent="0" algn="ctr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Implementation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1EDBD56A-2A7B-3844-8A65-BF7393F6562D}"/>
              </a:ext>
            </a:extLst>
          </p:cNvPr>
          <p:cNvSpPr/>
          <p:nvPr userDrawn="1"/>
        </p:nvSpPr>
        <p:spPr>
          <a:xfrm>
            <a:off x="538855" y="980151"/>
            <a:ext cx="1592895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horz" wrap="square" lIns="99568" tIns="228600" rIns="0" bIns="914400" numCol="1" spcCol="1270" anchor="t" anchorCtr="0">
            <a:noAutofit/>
          </a:bodyPr>
          <a:lstStyle/>
          <a:p>
            <a:pPr marL="0" marR="0" lvl="0" indent="0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Pre-Training Activities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Team member selection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Schoolwide Expectations Survey for Specific Settings (SESSS)</a:t>
            </a:r>
          </a:p>
        </p:txBody>
      </p:sp>
    </p:spTree>
    <p:extLst>
      <p:ext uri="{BB962C8B-B14F-4D97-AF65-F5344CB8AC3E}">
        <p14:creationId xmlns:p14="http://schemas.microsoft.com/office/powerpoint/2010/main" val="1462551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Imp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61974619-D344-094C-8112-721DAE16AB40}"/>
              </a:ext>
            </a:extLst>
          </p:cNvPr>
          <p:cNvGraphicFramePr/>
          <p:nvPr userDrawn="1"/>
        </p:nvGraphicFramePr>
        <p:xfrm>
          <a:off x="351711" y="1697430"/>
          <a:ext cx="11477616" cy="3675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0A84E59-D065-8B41-ADE7-CF3647177614}"/>
              </a:ext>
            </a:extLst>
          </p:cNvPr>
          <p:cNvSpPr txBox="1"/>
          <p:nvPr userDrawn="1"/>
        </p:nvSpPr>
        <p:spPr>
          <a:xfrm>
            <a:off x="1569129" y="5305873"/>
            <a:ext cx="1700784" cy="574863"/>
          </a:xfrm>
          <a:prstGeom prst="roundRect">
            <a:avLst/>
          </a:prstGeom>
          <a:solidFill>
            <a:srgbClr val="FFC000">
              <a:lumMod val="60000"/>
              <a:lumOff val="40000"/>
            </a:srgbClr>
          </a:solidFill>
          <a:ln>
            <a:solidFill>
              <a:srgbClr val="FFC000">
                <a:lumMod val="50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8788" algn="ctr"/>
                <a:tab pos="1257300" algn="ctr"/>
              </a:tabLst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October	November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4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3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01B37E-28A3-5342-8C43-3FD08364B315}"/>
              </a:ext>
            </a:extLst>
          </p:cNvPr>
          <p:cNvSpPr txBox="1"/>
          <p:nvPr userDrawn="1"/>
        </p:nvSpPr>
        <p:spPr>
          <a:xfrm>
            <a:off x="6188114" y="5305873"/>
            <a:ext cx="1700784" cy="574863"/>
          </a:xfrm>
          <a:prstGeom prst="roundRect">
            <a:avLst/>
          </a:prstGeom>
          <a:solidFill>
            <a:srgbClr val="70AD47">
              <a:lumMod val="60000"/>
              <a:lumOff val="40000"/>
            </a:srgbClr>
          </a:solidFill>
          <a:ln>
            <a:solidFill>
              <a:srgbClr val="70AD47">
                <a:lumMod val="50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8788" algn="ctr"/>
                <a:tab pos="1257300" algn="ctr"/>
              </a:tabLst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February	March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2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AC8789-1BD6-8548-A0C0-DEB353F04016}"/>
              </a:ext>
            </a:extLst>
          </p:cNvPr>
          <p:cNvSpPr txBox="1"/>
          <p:nvPr userDrawn="1"/>
        </p:nvSpPr>
        <p:spPr>
          <a:xfrm>
            <a:off x="351710" y="127770"/>
            <a:ext cx="8829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Ci3T </a:t>
            </a:r>
            <a:r>
              <a:rPr lang="en-US" sz="4800" b="1" cap="small">
                <a:ln w="3175">
                  <a:solidFill>
                    <a:prstClr val="black"/>
                  </a:solidFill>
                </a:ln>
                <a:solidFill>
                  <a:srgbClr val="4472C4"/>
                </a:solidFill>
                <a:latin typeface="Calibri" panose="020F0502020204030204"/>
              </a:rPr>
              <a:t>IMPLEMENTATION</a:t>
            </a:r>
            <a:br>
              <a:rPr lang="en-US" sz="480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Professional Learning Series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51A2F2-7364-8F42-9858-DAC1CC4DFA02}"/>
              </a:ext>
            </a:extLst>
          </p:cNvPr>
          <p:cNvSpPr txBox="1"/>
          <p:nvPr userDrawn="1"/>
        </p:nvSpPr>
        <p:spPr>
          <a:xfrm>
            <a:off x="1056341" y="3914317"/>
            <a:ext cx="865238" cy="1312899"/>
          </a:xfrm>
          <a:prstGeom prst="roundRect">
            <a:avLst/>
          </a:prstGeom>
          <a:solidFill>
            <a:srgbClr val="FFC000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after school begins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14E135-197D-D04E-9226-B7344814D73F}"/>
              </a:ext>
            </a:extLst>
          </p:cNvPr>
          <p:cNvSpPr txBox="1"/>
          <p:nvPr userDrawn="1"/>
        </p:nvSpPr>
        <p:spPr>
          <a:xfrm>
            <a:off x="3932592" y="3914317"/>
            <a:ext cx="868680" cy="1312899"/>
          </a:xfrm>
          <a:prstGeom prst="roundRect">
            <a:avLst/>
          </a:prstGeom>
          <a:solidFill>
            <a:srgbClr val="5B9BD5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Winter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First 2 weeks of December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42C00F-C118-6E4A-B513-0A13238C5802}"/>
              </a:ext>
            </a:extLst>
          </p:cNvPr>
          <p:cNvSpPr txBox="1"/>
          <p:nvPr userDrawn="1"/>
        </p:nvSpPr>
        <p:spPr>
          <a:xfrm>
            <a:off x="9135144" y="3914317"/>
            <a:ext cx="868680" cy="1312899"/>
          </a:xfrm>
          <a:prstGeom prst="roundRect">
            <a:avLst/>
          </a:prstGeom>
          <a:solidFill>
            <a:srgbClr val="70AD47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before school ends</a:t>
            </a:r>
          </a:p>
        </p:txBody>
      </p:sp>
    </p:spTree>
    <p:extLst>
      <p:ext uri="{BB962C8B-B14F-4D97-AF65-F5344CB8AC3E}">
        <p14:creationId xmlns:p14="http://schemas.microsoft.com/office/powerpoint/2010/main" val="2523257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4C06DF-5FE6-5F41-9985-6F788AEFFB36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18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board Sa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49F326-64E6-7743-A147-00E6237E46D2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2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per: Da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22BABB-0BFE-D44C-9C7C-98BB463FE037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754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per: Emi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0331FC-660F-594A-9DFB-530BE5375998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8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tep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15828486-9D7A-1649-BE91-4E2ACF6A61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24225" y="115263"/>
            <a:ext cx="5543551" cy="665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852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Low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A213AC10-A39E-D04F-B9C8-0350CDA52B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0871236" y="5609558"/>
            <a:ext cx="1134809" cy="1111917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6367211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Quotation"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38000">
              <a:schemeClr val="accent1">
                <a:lumMod val="95000"/>
                <a:lumOff val="5000"/>
              </a:schemeClr>
            </a:gs>
            <a:gs pos="88000">
              <a:srgbClr val="00594E"/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6FF510-08C2-2149-9896-B6FFD67CBA11}"/>
              </a:ext>
            </a:extLst>
          </p:cNvPr>
          <p:cNvSpPr/>
          <p:nvPr userDrawn="1"/>
        </p:nvSpPr>
        <p:spPr>
          <a:xfrm>
            <a:off x="6392" y="-1522471"/>
            <a:ext cx="4679486" cy="108645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0" b="1" cap="none" spc="50">
                <a:ln w="0"/>
                <a:solidFill>
                  <a:srgbClr val="00594E"/>
                </a:solidFill>
                <a:effectLst>
                  <a:glow rad="63500">
                    <a:srgbClr val="00594E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5032375"/>
          </a:xfrm>
        </p:spPr>
        <p:txBody>
          <a:bodyPr lIns="0" tIns="0" rIns="0" bIns="0">
            <a:noAutofit/>
          </a:bodyPr>
          <a:lstStyle>
            <a:lvl1pPr marL="228600" indent="-228600">
              <a:buFont typeface="System Font Regular"/>
              <a:buChar char="❝"/>
              <a:defRPr sz="3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96543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59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296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3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541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ources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FF95C6A-2CE7-D54B-95E3-529CC7140770}"/>
              </a:ext>
            </a:extLst>
          </p:cNvPr>
          <p:cNvSpPr txBox="1"/>
          <p:nvPr userDrawn="1"/>
        </p:nvSpPr>
        <p:spPr>
          <a:xfrm>
            <a:off x="838200" y="1902691"/>
            <a:ext cx="70226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Photos, illustrations, videos, music, and more </a:t>
            </a:r>
            <a:r>
              <a:rPr lang="en-US" sz="1600">
                <a:hlinkClick r:id="rId2"/>
              </a:rPr>
              <a:t>https://pixabay.com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Photos </a:t>
            </a:r>
            <a:r>
              <a:rPr lang="en-US" sz="1600">
                <a:hlinkClick r:id="rId3"/>
              </a:rPr>
              <a:t>https://unsplash.com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Illustrations </a:t>
            </a:r>
            <a:r>
              <a:rPr lang="en-US" sz="1600">
                <a:hlinkClick r:id="rId4"/>
              </a:rPr>
              <a:t>https://lukaszadam.com/illustrations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Black Illustrations </a:t>
            </a:r>
            <a:r>
              <a:rPr lang="en-US" sz="1600">
                <a:hlinkClick r:id="rId5"/>
              </a:rPr>
              <a:t>https://www.blackillustrations.com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Humaaans</a:t>
            </a:r>
            <a:r>
              <a:rPr lang="en-US" sz="1600"/>
              <a:t> </a:t>
            </a:r>
            <a:r>
              <a:rPr lang="en-US" sz="1600">
                <a:hlinkClick r:id="rId6"/>
              </a:rPr>
              <a:t>https://www.humaaans.com/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Drawkit</a:t>
            </a:r>
            <a:r>
              <a:rPr lang="en-US" sz="1600"/>
              <a:t> illustrations and icons </a:t>
            </a:r>
            <a:r>
              <a:rPr lang="en-US" sz="1600">
                <a:hlinkClick r:id="rId7"/>
              </a:rPr>
              <a:t>https://www.drawkit.io/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Open Doodles sketched illustrations </a:t>
            </a:r>
            <a:r>
              <a:rPr lang="en-US" sz="1600">
                <a:hlinkClick r:id="rId8"/>
              </a:rPr>
              <a:t>https://opendoodles.com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Absurd Design (attribution link required) </a:t>
            </a:r>
            <a:r>
              <a:rPr lang="en-US" sz="1600">
                <a:hlinkClick r:id="rId9"/>
              </a:rPr>
              <a:t>https://absurd.design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freepik</a:t>
            </a:r>
            <a:r>
              <a:rPr lang="en-US" sz="1600"/>
              <a:t> and icons (attribution link required) </a:t>
            </a:r>
            <a:r>
              <a:rPr lang="en-US" sz="1600">
                <a:hlinkClick r:id="rId10"/>
              </a:rPr>
              <a:t>https://freepik.com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(free account and attribution link required) </a:t>
            </a:r>
            <a:r>
              <a:rPr lang="en-US" sz="1600">
                <a:hlinkClick r:id="rId11"/>
              </a:rPr>
              <a:t>https://www.flaticon.com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(free account and attribution link required) </a:t>
            </a:r>
            <a:r>
              <a:rPr lang="en-US" sz="1600">
                <a:hlinkClick r:id="rId12"/>
              </a:rPr>
              <a:t>https://thenounproject.com</a:t>
            </a:r>
            <a:r>
              <a:rPr lang="en-US" sz="1600"/>
              <a:t>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i="1"/>
              <a:t>…or use Mark Buckman’s paid account with no attribution required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(attribution link required) </a:t>
            </a:r>
            <a:r>
              <a:rPr lang="en-US" sz="1600">
                <a:hlinkClick r:id="rId13"/>
              </a:rPr>
              <a:t>https://www.iconfinder.com/free_icons</a:t>
            </a:r>
            <a:endParaRPr lang="en-US" sz="160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/>
              <a:t>Stock photos </a:t>
            </a:r>
            <a:r>
              <a:rPr lang="en-US" sz="1600">
                <a:hlinkClick r:id="rId14"/>
              </a:rPr>
              <a:t>https://www.pexels.com/</a:t>
            </a:r>
            <a:endParaRPr lang="en-US" sz="160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21 free stock photo sites </a:t>
            </a:r>
            <a:r>
              <a:rPr lang="en-US" sz="1600">
                <a:hlinkClick r:id="rId15"/>
              </a:rPr>
              <a:t>https://blog.snappa.com/free-stock-photos/</a:t>
            </a:r>
            <a:r>
              <a:rPr lang="en-US" sz="160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D62A4A-5AA7-DF40-9D97-CA75D2131A59}"/>
              </a:ext>
            </a:extLst>
          </p:cNvPr>
          <p:cNvSpPr txBox="1"/>
          <p:nvPr userDrawn="1"/>
        </p:nvSpPr>
        <p:spPr>
          <a:xfrm>
            <a:off x="7860817" y="1902691"/>
            <a:ext cx="432195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Infographic maker: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6"/>
              </a:rPr>
              <a:t>https://www.canva.com</a:t>
            </a:r>
            <a:r>
              <a:rPr lang="en-US" sz="160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Creative Commons Licenses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7"/>
              </a:rPr>
              <a:t>https://creativecommons.org/licenses/</a:t>
            </a:r>
            <a:r>
              <a:rPr lang="en-US" sz="160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Impressive/inspirational PowerPoint Examples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8"/>
              </a:rPr>
              <a:t>https://24slides.com/presentation-examples</a:t>
            </a:r>
            <a:r>
              <a:rPr lang="en-US" sz="160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F2D00A-44B5-CF41-8CF0-1AD5895A79E8}"/>
              </a:ext>
            </a:extLst>
          </p:cNvPr>
          <p:cNvSpPr txBox="1"/>
          <p:nvPr userDrawn="1"/>
        </p:nvSpPr>
        <p:spPr>
          <a:xfrm>
            <a:off x="838200" y="603504"/>
            <a:ext cx="10425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chemeClr val="tx2"/>
                </a:solidFill>
                <a:latin typeface="+mj-lt"/>
              </a:rPr>
              <a:t>Resources (free for commercial use)</a:t>
            </a:r>
          </a:p>
        </p:txBody>
      </p:sp>
    </p:spTree>
    <p:extLst>
      <p:ext uri="{BB962C8B-B14F-4D97-AF65-F5344CB8AC3E}">
        <p14:creationId xmlns:p14="http://schemas.microsoft.com/office/powerpoint/2010/main" val="27781391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3T_Style_Gu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67E7E9-A100-AE49-AEC9-65BE3D9E73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202" t="5361" r="4075" b="4329"/>
          <a:stretch/>
        </p:blipFill>
        <p:spPr>
          <a:xfrm>
            <a:off x="772440" y="0"/>
            <a:ext cx="10647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03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427FFB-9A31-38E9-0B16-38D5F38125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79576" y="72582"/>
            <a:ext cx="1632848" cy="95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59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Giant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F9F635-ED95-194A-9C23-2978794ACB6B}"/>
              </a:ext>
            </a:extLst>
          </p:cNvPr>
          <p:cNvPicPr/>
          <p:nvPr userDrawn="1"/>
        </p:nvPicPr>
        <p:blipFill rotWithShape="1">
          <a:blip r:embed="rId2" cstate="screen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544" y="-21772"/>
            <a:ext cx="6743281" cy="6897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13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Giant Triangle &amp;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F9F635-ED95-194A-9C23-2978794ACB6B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743281" cy="6897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709738"/>
            <a:ext cx="8610600" cy="2852737"/>
          </a:xfrm>
          <a:custGeom>
            <a:avLst/>
            <a:gdLst>
              <a:gd name="connsiteX0" fmla="*/ 0 w 8610600"/>
              <a:gd name="connsiteY0" fmla="*/ 0 h 2852737"/>
              <a:gd name="connsiteX1" fmla="*/ 8610600 w 8610600"/>
              <a:gd name="connsiteY1" fmla="*/ 0 h 2852737"/>
              <a:gd name="connsiteX2" fmla="*/ 8610600 w 8610600"/>
              <a:gd name="connsiteY2" fmla="*/ 2852737 h 2852737"/>
              <a:gd name="connsiteX3" fmla="*/ 0 w 8610600"/>
              <a:gd name="connsiteY3" fmla="*/ 2852737 h 2852737"/>
              <a:gd name="connsiteX4" fmla="*/ 0 w 8610600"/>
              <a:gd name="connsiteY4" fmla="*/ 0 h 2852737"/>
              <a:gd name="connsiteX0" fmla="*/ 0 w 8610600"/>
              <a:gd name="connsiteY0" fmla="*/ 0 h 2852737"/>
              <a:gd name="connsiteX1" fmla="*/ 8610600 w 8610600"/>
              <a:gd name="connsiteY1" fmla="*/ 0 h 2852737"/>
              <a:gd name="connsiteX2" fmla="*/ 8610600 w 8610600"/>
              <a:gd name="connsiteY2" fmla="*/ 2852737 h 2852737"/>
              <a:gd name="connsiteX3" fmla="*/ 1643605 w 8610600"/>
              <a:gd name="connsiteY3" fmla="*/ 2841162 h 2852737"/>
              <a:gd name="connsiteX4" fmla="*/ 0 w 8610600"/>
              <a:gd name="connsiteY4" fmla="*/ 0 h 2852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10600" h="2852737">
                <a:moveTo>
                  <a:pt x="0" y="0"/>
                </a:moveTo>
                <a:lnTo>
                  <a:pt x="8610600" y="0"/>
                </a:lnTo>
                <a:lnTo>
                  <a:pt x="8610600" y="2852737"/>
                </a:lnTo>
                <a:lnTo>
                  <a:pt x="1643605" y="284116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lIns="1371600" anchor="ctr" anchorCtr="0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8996" y="4589463"/>
            <a:ext cx="661300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43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Bottom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FFC1C379-1FB3-A54B-A801-896B503F6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0014"/>
          <a:stretch/>
        </p:blipFill>
        <p:spPr>
          <a:xfrm>
            <a:off x="10871236" y="5609558"/>
            <a:ext cx="1134809" cy="1248441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776070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Bottom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6AB7A92D-26CA-8E4A-91B3-DAA129A80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013"/>
          <a:stretch/>
        </p:blipFill>
        <p:spPr>
          <a:xfrm>
            <a:off x="10871236" y="5609558"/>
            <a:ext cx="1134809" cy="1248441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100412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82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77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2DC11-DD4D-3344-9EAB-425775B559C7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15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63" r:id="rId3"/>
    <p:sldLayoutId id="2147483681" r:id="rId4"/>
    <p:sldLayoutId id="2147483682" r:id="rId5"/>
    <p:sldLayoutId id="2147483678" r:id="rId6"/>
    <p:sldLayoutId id="2147483679" r:id="rId7"/>
    <p:sldLayoutId id="2147483666" r:id="rId8"/>
    <p:sldLayoutId id="2147483667" r:id="rId9"/>
    <p:sldLayoutId id="2147483680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Courier New" panose="02070309020205020404" pitchFamily="49" charset="0"/>
        <a:buChar char="o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3t.org/enhanc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hyperlink" Target="https://doi.org/10.17161/ci3t.42880" TargetMode="Externa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1__CiyFpLw?feature=oembed" TargetMode="Externa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7161/ci3t.42880" TargetMode="External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7161/ci3t.42880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70.jpeg"/><Relationship Id="rId18" Type="http://schemas.openxmlformats.org/officeDocument/2006/relationships/image" Target="../media/image7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12" Type="http://schemas.openxmlformats.org/officeDocument/2006/relationships/image" Target="../media/image69.jpeg"/><Relationship Id="rId17" Type="http://schemas.openxmlformats.org/officeDocument/2006/relationships/image" Target="../media/image74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5" Type="http://schemas.openxmlformats.org/officeDocument/2006/relationships/image" Target="../media/image72.jpeg"/><Relationship Id="rId10" Type="http://schemas.openxmlformats.org/officeDocument/2006/relationships/image" Target="../media/image67.jpeg"/><Relationship Id="rId19" Type="http://schemas.openxmlformats.org/officeDocument/2006/relationships/image" Target="../media/image76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Relationship Id="rId1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7161/ci3t.42880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iW9VNPzEPQ?feature=oembed" TargetMode="External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jpeg"/><Relationship Id="rId18" Type="http://schemas.openxmlformats.org/officeDocument/2006/relationships/image" Target="../media/image73.jpeg"/><Relationship Id="rId3" Type="http://schemas.openxmlformats.org/officeDocument/2006/relationships/image" Target="../media/image97.png"/><Relationship Id="rId21" Type="http://schemas.openxmlformats.org/officeDocument/2006/relationships/image" Target="../media/image76.jpeg"/><Relationship Id="rId7" Type="http://schemas.openxmlformats.org/officeDocument/2006/relationships/image" Target="../media/image62.jpeg"/><Relationship Id="rId12" Type="http://schemas.openxmlformats.org/officeDocument/2006/relationships/image" Target="../media/image67.jpeg"/><Relationship Id="rId17" Type="http://schemas.openxmlformats.org/officeDocument/2006/relationships/image" Target="../media/image72.jpeg"/><Relationship Id="rId2" Type="http://schemas.openxmlformats.org/officeDocument/2006/relationships/image" Target="../media/image96.png"/><Relationship Id="rId16" Type="http://schemas.openxmlformats.org/officeDocument/2006/relationships/image" Target="../media/image71.jpeg"/><Relationship Id="rId20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60.jpeg"/><Relationship Id="rId15" Type="http://schemas.openxmlformats.org/officeDocument/2006/relationships/image" Target="../media/image70.jpeg"/><Relationship Id="rId10" Type="http://schemas.openxmlformats.org/officeDocument/2006/relationships/image" Target="../media/image65.jpeg"/><Relationship Id="rId19" Type="http://schemas.openxmlformats.org/officeDocument/2006/relationships/image" Target="../media/image74.jpeg"/><Relationship Id="rId4" Type="http://schemas.openxmlformats.org/officeDocument/2006/relationships/image" Target="../media/image98.png"/><Relationship Id="rId9" Type="http://schemas.openxmlformats.org/officeDocument/2006/relationships/image" Target="../media/image64.jpeg"/><Relationship Id="rId14" Type="http://schemas.openxmlformats.org/officeDocument/2006/relationships/image" Target="../media/image69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4.png"/><Relationship Id="rId5" Type="http://schemas.openxmlformats.org/officeDocument/2006/relationships/image" Target="../media/image103.jpeg"/><Relationship Id="rId4" Type="http://schemas.openxmlformats.org/officeDocument/2006/relationships/image" Target="../media/image10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hyperlink" Target="https://www.ci3t.org/measures" TargetMode="Externa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3A74C436-694B-AD4B-AFE2-7598E61AD5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7560" y="-317468"/>
            <a:ext cx="10515600" cy="2387600"/>
          </a:xfrm>
        </p:spPr>
        <p:txBody>
          <a:bodyPr>
            <a:noAutofit/>
          </a:bodyPr>
          <a:lstStyle/>
          <a:p>
            <a:r>
              <a:rPr lang="en-US" sz="4800"/>
              <a:t>Ci3T in Action: Integrated Lesson Planning for Enhanced Instruction</a:t>
            </a:r>
            <a:endParaRPr lang="en-US" sz="4800" b="0"/>
          </a:p>
        </p:txBody>
      </p:sp>
      <p:sp>
        <p:nvSpPr>
          <p:cNvPr id="2" name="Subtitle">
            <a:extLst>
              <a:ext uri="{FF2B5EF4-FFF2-40B4-BE49-F238E27FC236}">
                <a16:creationId xmlns:a16="http://schemas.microsoft.com/office/drawing/2014/main" id="{058A730A-A5F9-E499-9601-94606EEA7B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7560" y="2181962"/>
            <a:ext cx="105156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EMPOWER+ Session 3</a:t>
            </a:r>
            <a:endParaRPr lang="en-US"/>
          </a:p>
        </p:txBody>
      </p:sp>
      <p:sp>
        <p:nvSpPr>
          <p:cNvPr id="3" name="Textbox">
            <a:extLst>
              <a:ext uri="{FF2B5EF4-FFF2-40B4-BE49-F238E27FC236}">
                <a16:creationId xmlns:a16="http://schemas.microsoft.com/office/drawing/2014/main" id="{C40598F7-0D95-F884-AF3F-713BFCB41936}"/>
              </a:ext>
            </a:extLst>
          </p:cNvPr>
          <p:cNvSpPr/>
          <p:nvPr/>
        </p:nvSpPr>
        <p:spPr>
          <a:xfrm>
            <a:off x="509278" y="3429000"/>
            <a:ext cx="6699408" cy="2254886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/>
              <a:t>If you have not done so already, we invite you to visit </a:t>
            </a:r>
            <a:r>
              <a:rPr lang="en-US" sz="280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ci3t.org/enhance</a:t>
            </a:r>
            <a:r>
              <a:rPr lang="en-US" sz="2800">
                <a:solidFill>
                  <a:schemeClr val="bg1"/>
                </a:solidFill>
              </a:rPr>
              <a:t> </a:t>
            </a:r>
            <a:r>
              <a:rPr lang="en-US" sz="2800"/>
              <a:t>to access modules after a one-time registration process!</a:t>
            </a:r>
          </a:p>
        </p:txBody>
      </p:sp>
      <p:grpSp>
        <p:nvGrpSpPr>
          <p:cNvPr id="7" name="Image" descr="A screenshot of the Ci3T website on the Enhancing Ci3T Modules tab with a yellow box outlining the one-time module registration process.">
            <a:extLst>
              <a:ext uri="{FF2B5EF4-FFF2-40B4-BE49-F238E27FC236}">
                <a16:creationId xmlns:a16="http://schemas.microsoft.com/office/drawing/2014/main" id="{89902216-73AA-AD37-B0A7-3252ABDBE91E}"/>
              </a:ext>
            </a:extLst>
          </p:cNvPr>
          <p:cNvGrpSpPr/>
          <p:nvPr/>
        </p:nvGrpSpPr>
        <p:grpSpPr>
          <a:xfrm>
            <a:off x="7491663" y="2887580"/>
            <a:ext cx="4588042" cy="3801392"/>
            <a:chOff x="7491663" y="2887580"/>
            <a:chExt cx="4588042" cy="3801392"/>
          </a:xfrm>
        </p:grpSpPr>
        <p:pic>
          <p:nvPicPr>
            <p:cNvPr id="5" name="Picture">
              <a:extLst>
                <a:ext uri="{FF2B5EF4-FFF2-40B4-BE49-F238E27FC236}">
                  <a16:creationId xmlns:a16="http://schemas.microsoft.com/office/drawing/2014/main" id="{F6A649AC-3540-3B9A-56FB-7048D3DC2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2930" y="2887580"/>
              <a:ext cx="4337999" cy="380139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Yellow Box">
              <a:extLst>
                <a:ext uri="{FF2B5EF4-FFF2-40B4-BE49-F238E27FC236}">
                  <a16:creationId xmlns:a16="http://schemas.microsoft.com/office/drawing/2014/main" id="{A81BE172-8B3B-18F9-0A50-01C3AA9BABEE}"/>
                </a:ext>
              </a:extLst>
            </p:cNvPr>
            <p:cNvSpPr/>
            <p:nvPr/>
          </p:nvSpPr>
          <p:spPr>
            <a:xfrm>
              <a:off x="7491663" y="5605316"/>
              <a:ext cx="4588042" cy="676356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  <a:effectLst>
              <a:outerShdw blurRad="38100" dist="12700" dir="2700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31039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7DB85095-EE8A-E119-6BA1-70DADD406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Session Outcomes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8FDAB62B-84C1-BAAD-8CB7-5029508AE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11068878" cy="2840215"/>
          </a:xfrm>
        </p:spPr>
        <p:txBody>
          <a:bodyPr>
            <a:norm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300">
                <a:effectLst/>
                <a:ea typeface="MS PGothic" panose="020B0600070205080204" pitchFamily="34" charset="-128"/>
                <a:cs typeface="Arial" panose="020B0604020202020204" pitchFamily="34" charset="0"/>
              </a:rPr>
              <a:t> Describe key features of the Ci3T Integrated Lesson Plan </a:t>
            </a: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300">
              <a:effectLst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300">
                <a:effectLst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sz="2300">
                <a:ea typeface="MS PGothic" panose="020B0600070205080204" pitchFamily="34" charset="-128"/>
                <a:cs typeface="Arial" panose="020B0604020202020204" pitchFamily="34" charset="0"/>
              </a:rPr>
              <a:t>Prepare learning objectives for academic, behavior, and social and emotional well-being learning domains</a:t>
            </a:r>
            <a:endParaRPr lang="en-US" sz="2300">
              <a:effectLst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457200" marR="0" lvl="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300">
              <a:effectLst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US" sz="2300">
                <a:effectLst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sz="2300">
                <a:ea typeface="MS PGothic" panose="020B0600070205080204" pitchFamily="34" charset="-128"/>
                <a:cs typeface="Arial" panose="020B0604020202020204" pitchFamily="34" charset="0"/>
              </a:rPr>
              <a:t>Identify opportunities to incorporate low-intensity strategies into instruction</a:t>
            </a:r>
            <a:endParaRPr lang="en-US" sz="2300">
              <a:effectLst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grpSp>
        <p:nvGrpSpPr>
          <p:cNvPr id="11" name="Group 10" descr="Table of yearlong Ci3T Implementation Series and Delivery activities with a yellow box outlining the Ci3T EMPOWER Sessions.">
            <a:extLst>
              <a:ext uri="{FF2B5EF4-FFF2-40B4-BE49-F238E27FC236}">
                <a16:creationId xmlns:a16="http://schemas.microsoft.com/office/drawing/2014/main" id="{8F408C96-A2FF-369C-EEEE-7365AA9B8290}"/>
              </a:ext>
            </a:extLst>
          </p:cNvPr>
          <p:cNvGrpSpPr/>
          <p:nvPr/>
        </p:nvGrpSpPr>
        <p:grpSpPr>
          <a:xfrm>
            <a:off x="9492205" y="4882543"/>
            <a:ext cx="2487955" cy="1743986"/>
            <a:chOff x="2683040" y="1505412"/>
            <a:chExt cx="7358991" cy="5158444"/>
          </a:xfrm>
        </p:grpSpPr>
        <p:pic>
          <p:nvPicPr>
            <p:cNvPr id="12" name="Picture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854296F4-4AB2-DAB1-FF3E-91CA3AA643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377"/>
            <a:stretch/>
          </p:blipFill>
          <p:spPr>
            <a:xfrm>
              <a:off x="2683040" y="1505412"/>
              <a:ext cx="7358991" cy="5158444"/>
            </a:xfrm>
            <a:prstGeom prst="rect">
              <a:avLst/>
            </a:prstGeom>
          </p:spPr>
        </p:pic>
        <p:sp>
          <p:nvSpPr>
            <p:cNvPr id="13" name="Yellow Box">
              <a:extLst>
                <a:ext uri="{FF2B5EF4-FFF2-40B4-BE49-F238E27FC236}">
                  <a16:creationId xmlns:a16="http://schemas.microsoft.com/office/drawing/2014/main" id="{F1FE11A9-8CB2-C752-BBB9-A7F56C199224}"/>
                </a:ext>
              </a:extLst>
            </p:cNvPr>
            <p:cNvSpPr/>
            <p:nvPr/>
          </p:nvSpPr>
          <p:spPr>
            <a:xfrm>
              <a:off x="2683040" y="3448051"/>
              <a:ext cx="7358991" cy="336884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  <a:effectLst>
              <a:outerShdw blurRad="38100" dist="12700" dir="2700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53690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0A07A-7AC9-CC47-F537-E1F2EBCE5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TFI Version 3 Connection</a:t>
            </a:r>
          </a:p>
        </p:txBody>
      </p:sp>
      <p:pic>
        <p:nvPicPr>
          <p:cNvPr id="12" name="Content Placeholder 4" descr="Tiered Fidelity Inventory - Version 3 Cover">
            <a:extLst>
              <a:ext uri="{FF2B5EF4-FFF2-40B4-BE49-F238E27FC236}">
                <a16:creationId xmlns:a16="http://schemas.microsoft.com/office/drawing/2014/main" id="{B314C75F-97E3-6755-2FBC-780FC2627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2128" y="0"/>
            <a:ext cx="1059872" cy="1371600"/>
          </a:xfrm>
          <a:prstGeom prst="rect">
            <a:avLst/>
          </a:prstGeom>
        </p:spPr>
      </p:pic>
      <p:graphicFrame>
        <p:nvGraphicFramePr>
          <p:cNvPr id="3" name="Content Placeholder 7">
            <a:extLst>
              <a:ext uri="{FF2B5EF4-FFF2-40B4-BE49-F238E27FC236}">
                <a16:creationId xmlns:a16="http://schemas.microsoft.com/office/drawing/2014/main" id="{D29236CC-D5A6-BC03-B854-EE20C309E4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727318"/>
              </p:ext>
            </p:extLst>
          </p:nvPr>
        </p:nvGraphicFramePr>
        <p:xfrm>
          <a:off x="838200" y="1825625"/>
          <a:ext cx="10515600" cy="21082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98290">
                  <a:extLst>
                    <a:ext uri="{9D8B030D-6E8A-4147-A177-3AD203B41FA5}">
                      <a16:colId xmlns:a16="http://schemas.microsoft.com/office/drawing/2014/main" val="3555095780"/>
                    </a:ext>
                  </a:extLst>
                </a:gridCol>
                <a:gridCol w="8217310">
                  <a:extLst>
                    <a:ext uri="{9D8B030D-6E8A-4147-A177-3AD203B41FA5}">
                      <a16:colId xmlns:a16="http://schemas.microsoft.com/office/drawing/2014/main" val="5033568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TFI 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chemeClr val="bg1"/>
                          </a:solidFill>
                        </a:rPr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342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1.10 CLASSROOM PRACTICE </a:t>
                      </a:r>
                      <a:endParaRPr lang="en-US" sz="1800" b="1" dirty="0">
                        <a:ea typeface="+mn-lt"/>
                        <a:cs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Educators consistently and equitably implement positive and proactive  classroom practices—including building relationships with students; developing a safe environment; prompting predictable routines and expected behavior; actively providing OTRs, active supervision, and specific feedback (i.e., specific praise and supportive corrections); and ensuring a high ratio (≥ 5:1) of positive to corrective feedback.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07741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6476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7DB85095-EE8A-E119-6BA1-70DADD406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Textbox">
            <a:extLst>
              <a:ext uri="{FF2B5EF4-FFF2-40B4-BE49-F238E27FC236}">
                <a16:creationId xmlns:a16="http://schemas.microsoft.com/office/drawing/2014/main" id="{8FDAB62B-84C1-BAAD-8CB7-5029508AE9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/>
              <a:t>Welcome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 pitchFamily="34" charset="0"/>
              </a:rPr>
              <a:t>Describing Key Features of Ci3T Integrated Lesson Plans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/>
              <a:t>Developing Clear Objectives for Learning Domains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/>
              <a:t>Incorporating Low-intensity Strategies to Increase Engagement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/>
              <a:t>Wrapping Up and Moving Forward</a:t>
            </a:r>
          </a:p>
        </p:txBody>
      </p:sp>
      <p:grpSp>
        <p:nvGrpSpPr>
          <p:cNvPr id="4" name="Group 3" descr="Table of yearlong Ci3T Implementation Series and Delivery activities with a yellow box outlining the Ci3T EMPOWER Sessions.">
            <a:extLst>
              <a:ext uri="{FF2B5EF4-FFF2-40B4-BE49-F238E27FC236}">
                <a16:creationId xmlns:a16="http://schemas.microsoft.com/office/drawing/2014/main" id="{C96BD730-2F83-16B3-ED5B-1060FC11B9AC}"/>
              </a:ext>
            </a:extLst>
          </p:cNvPr>
          <p:cNvGrpSpPr/>
          <p:nvPr/>
        </p:nvGrpSpPr>
        <p:grpSpPr>
          <a:xfrm>
            <a:off x="9492205" y="4882543"/>
            <a:ext cx="2487955" cy="1743986"/>
            <a:chOff x="2683040" y="1505412"/>
            <a:chExt cx="7358991" cy="5158444"/>
          </a:xfrm>
        </p:grpSpPr>
        <p:pic>
          <p:nvPicPr>
            <p:cNvPr id="6" name="Picture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62DE014B-6874-5D1E-80F5-B4134F0C7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377"/>
            <a:stretch/>
          </p:blipFill>
          <p:spPr>
            <a:xfrm>
              <a:off x="2683040" y="1505412"/>
              <a:ext cx="7358991" cy="5158444"/>
            </a:xfrm>
            <a:prstGeom prst="rect">
              <a:avLst/>
            </a:prstGeom>
          </p:spPr>
        </p:pic>
        <p:sp>
          <p:nvSpPr>
            <p:cNvPr id="7" name="Yellow Box">
              <a:extLst>
                <a:ext uri="{FF2B5EF4-FFF2-40B4-BE49-F238E27FC236}">
                  <a16:creationId xmlns:a16="http://schemas.microsoft.com/office/drawing/2014/main" id="{8245269F-699B-39ED-EDB1-368A9091711F}"/>
                </a:ext>
              </a:extLst>
            </p:cNvPr>
            <p:cNvSpPr/>
            <p:nvPr/>
          </p:nvSpPr>
          <p:spPr>
            <a:xfrm>
              <a:off x="2683040" y="3448051"/>
              <a:ext cx="7358991" cy="336884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  <a:effectLst>
              <a:outerShdw blurRad="38100" dist="12700" dir="2700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4318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Accessing Professional Learning Materials</a:t>
            </a:r>
          </a:p>
        </p:txBody>
      </p:sp>
      <p:sp>
        <p:nvSpPr>
          <p:cNvPr id="6" name="Title (hidden)">
            <a:extLst>
              <a:ext uri="{FF2B5EF4-FFF2-40B4-BE49-F238E27FC236}">
                <a16:creationId xmlns:a16="http://schemas.microsoft.com/office/drawing/2014/main" id="{C223FCBA-73EC-E861-A1B0-E82EF60EE325}"/>
              </a:ext>
            </a:extLst>
          </p:cNvPr>
          <p:cNvSpPr txBox="1">
            <a:spLocks/>
          </p:cNvSpPr>
          <p:nvPr/>
        </p:nvSpPr>
        <p:spPr>
          <a:xfrm>
            <a:off x="838200" y="-15404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Accessing Professional Learning Materials 1</a:t>
            </a:r>
          </a:p>
        </p:txBody>
      </p:sp>
      <p:sp>
        <p:nvSpPr>
          <p:cNvPr id="7" name="Textbox">
            <a:extLst>
              <a:ext uri="{FF2B5EF4-FFF2-40B4-BE49-F238E27FC236}">
                <a16:creationId xmlns:a16="http://schemas.microsoft.com/office/drawing/2014/main" id="{11924B91-7965-4A44-9D61-7C7524088403}"/>
              </a:ext>
            </a:extLst>
          </p:cNvPr>
          <p:cNvSpPr/>
          <p:nvPr/>
        </p:nvSpPr>
        <p:spPr>
          <a:xfrm>
            <a:off x="838200" y="1238621"/>
            <a:ext cx="5028579" cy="519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800">
                <a:solidFill>
                  <a:schemeClr val="accent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ci3t.org/pl</a:t>
            </a:r>
          </a:p>
        </p:txBody>
      </p:sp>
      <p:pic>
        <p:nvPicPr>
          <p:cNvPr id="4" name="Picture 1" descr="Screenshot of ci3t.org Professional Learning tab.">
            <a:extLst>
              <a:ext uri="{FF2B5EF4-FFF2-40B4-BE49-F238E27FC236}">
                <a16:creationId xmlns:a16="http://schemas.microsoft.com/office/drawing/2014/main" id="{511BE24F-4000-6202-2DBF-09322D6C13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8" b="648"/>
          <a:stretch>
            <a:fillRect/>
          </a:stretch>
        </p:blipFill>
        <p:spPr>
          <a:xfrm>
            <a:off x="930205" y="2055332"/>
            <a:ext cx="5165795" cy="3751552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grpSp>
        <p:nvGrpSpPr>
          <p:cNvPr id="3" name="Picture 2" descr="Screenshot of ci3t.org professional learning tab materials with a yellow box outlining the third session Ci3T in Action: Integrated Lesson Planning for Enhanced Instruction.">
            <a:extLst>
              <a:ext uri="{FF2B5EF4-FFF2-40B4-BE49-F238E27FC236}">
                <a16:creationId xmlns:a16="http://schemas.microsoft.com/office/drawing/2014/main" id="{B2AB8B3D-2855-921F-9668-FDA4C9E74D31}"/>
              </a:ext>
            </a:extLst>
          </p:cNvPr>
          <p:cNvGrpSpPr/>
          <p:nvPr/>
        </p:nvGrpSpPr>
        <p:grpSpPr>
          <a:xfrm>
            <a:off x="6372135" y="1498532"/>
            <a:ext cx="4476307" cy="4741324"/>
            <a:chOff x="6372135" y="1498532"/>
            <a:chExt cx="4476307" cy="4741324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04F7DAD9-3066-562B-F8D9-EDE6DE4222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/>
            <a:stretch/>
          </p:blipFill>
          <p:spPr>
            <a:xfrm>
              <a:off x="6470750" y="1498532"/>
              <a:ext cx="4279078" cy="474132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</p:pic>
        <p:sp>
          <p:nvSpPr>
            <p:cNvPr id="5" name="Yellow Box">
              <a:extLst>
                <a:ext uri="{FF2B5EF4-FFF2-40B4-BE49-F238E27FC236}">
                  <a16:creationId xmlns:a16="http://schemas.microsoft.com/office/drawing/2014/main" id="{73A55D14-9AB7-E2BC-EE89-568BADB58741}"/>
                </a:ext>
              </a:extLst>
            </p:cNvPr>
            <p:cNvSpPr/>
            <p:nvPr/>
          </p:nvSpPr>
          <p:spPr>
            <a:xfrm>
              <a:off x="6372135" y="4183846"/>
              <a:ext cx="4476307" cy="420938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  <a:effectLst>
              <a:outerShdw blurRad="38100" dist="12700" dir="2700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9460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E573E-7600-6E2F-B66D-F18D9386C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7741337" cy="2852737"/>
          </a:xfrm>
        </p:spPr>
        <p:txBody>
          <a:bodyPr>
            <a:normAutofit fontScale="90000"/>
          </a:bodyPr>
          <a:lstStyle/>
          <a:p>
            <a:r>
              <a:rPr lang="en-US"/>
              <a:t>Describing Key Features of Ci3T Integrated Lesson Plans</a:t>
            </a:r>
          </a:p>
        </p:txBody>
      </p:sp>
    </p:spTree>
    <p:extLst>
      <p:ext uri="{BB962C8B-B14F-4D97-AF65-F5344CB8AC3E}">
        <p14:creationId xmlns:p14="http://schemas.microsoft.com/office/powerpoint/2010/main" val="3973010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1668C-697D-4C8F-D134-14F5C14AE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Ci3T Integrated Lesson Planning</a:t>
            </a:r>
          </a:p>
        </p:txBody>
      </p:sp>
      <p:grpSp>
        <p:nvGrpSpPr>
          <p:cNvPr id="5" name="Group" descr="Comprehensive, Integrated, Three-Tiered Model of Prevention pyramid with an arrow pointing to the bottom green tier (Tier 1).">
            <a:extLst>
              <a:ext uri="{FF2B5EF4-FFF2-40B4-BE49-F238E27FC236}">
                <a16:creationId xmlns:a16="http://schemas.microsoft.com/office/drawing/2014/main" id="{12EF95F1-8F50-1E72-9EAF-D53E25F509AE}"/>
              </a:ext>
            </a:extLst>
          </p:cNvPr>
          <p:cNvGrpSpPr/>
          <p:nvPr/>
        </p:nvGrpSpPr>
        <p:grpSpPr>
          <a:xfrm>
            <a:off x="461276" y="2112963"/>
            <a:ext cx="5836071" cy="4043114"/>
            <a:chOff x="461276" y="2112963"/>
            <a:chExt cx="5836071" cy="4043114"/>
          </a:xfrm>
        </p:grpSpPr>
        <p:pic>
          <p:nvPicPr>
            <p:cNvPr id="9" name="Picture 1" descr="Diagram&#10;&#10;Description automatically generated">
              <a:extLst>
                <a:ext uri="{FF2B5EF4-FFF2-40B4-BE49-F238E27FC236}">
                  <a16:creationId xmlns:a16="http://schemas.microsoft.com/office/drawing/2014/main" id="{2CBD09DB-9E70-B078-791A-4C4FED6DE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498" y="2112963"/>
              <a:ext cx="5827849" cy="4043114"/>
            </a:xfrm>
            <a:prstGeom prst="rect">
              <a:avLst/>
            </a:prstGeom>
          </p:spPr>
        </p:pic>
        <p:sp>
          <p:nvSpPr>
            <p:cNvPr id="10" name="Arrow">
              <a:extLst>
                <a:ext uri="{FF2B5EF4-FFF2-40B4-BE49-F238E27FC236}">
                  <a16:creationId xmlns:a16="http://schemas.microsoft.com/office/drawing/2014/main" id="{0487792D-380F-E773-B511-AC244F6251A8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/>
            <p:nvPr/>
          </p:nvSpPr>
          <p:spPr>
            <a:xfrm rot="1671121">
              <a:off x="461276" y="4002406"/>
              <a:ext cx="1024570" cy="516823"/>
            </a:xfrm>
            <a:prstGeom prst="rightArrow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Integrated Lesson Plan. Includes strategies such as active supervision, behavior specific praise, high-p request sequence, instructional choice, instructional feedback, opportunities to respond, and precorrection. Also includes core lesson elements, which are academic objectives, social skills objectives, and behavioral expectations.">
            <a:extLst>
              <a:ext uri="{FF2B5EF4-FFF2-40B4-BE49-F238E27FC236}">
                <a16:creationId xmlns:a16="http://schemas.microsoft.com/office/drawing/2014/main" id="{A0560071-6F20-D39D-2422-49FDBE65F6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90" b="13076"/>
          <a:stretch/>
        </p:blipFill>
        <p:spPr>
          <a:xfrm>
            <a:off x="6609242" y="2278215"/>
            <a:ext cx="4744558" cy="30295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itation">
            <a:extLst>
              <a:ext uri="{FF2B5EF4-FFF2-40B4-BE49-F238E27FC236}">
                <a16:creationId xmlns:a16="http://schemas.microsoft.com/office/drawing/2014/main" id="{00BB1C7F-3FEE-B691-C793-304B19908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448" y="6331191"/>
            <a:ext cx="11455802" cy="50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Citation. Oakes, W. P., Lane, K. L., Lane, K. S., &amp; Buckman, M. M. (2019). </a:t>
            </a: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Ci3T integrated lessons plan template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www.ci3t.org.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Completed examples available in: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Ci3T Project ENHANCE Research Team. (2022, July). </a:t>
            </a:r>
            <a:r>
              <a:rPr kumimoji="0" lang="en-US" sz="1050" b="0" i="1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Embedding and integrating Ci3T domains into daily instruction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Author. 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https://doi.org/10.17161/ci3t.42880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3">
            <a:extLst>
              <a:ext uri="{FF2B5EF4-FFF2-40B4-BE49-F238E27FC236}">
                <a16:creationId xmlns:a16="http://schemas.microsoft.com/office/drawing/2014/main" id="{04FE7E35-DF58-3A68-0348-AE9AA5EDD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21483" y="0"/>
            <a:ext cx="1170517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658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6EF20-D550-4249-9C55-88E579BEE54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Integrated Lesson Plan</a:t>
            </a:r>
          </a:p>
        </p:txBody>
      </p:sp>
      <p:pic>
        <p:nvPicPr>
          <p:cNvPr id="9" name="Picture 1" descr="Integrated Lesson Plan. Includes strategies such as active supervision, behavior specific praise, high-p request sequence, instructional choice, instructional feedback, opportunities to respond, and precorrection. Also includes core lesson elements, which are academic objectives, social skills objectives, and behavioral expectations.">
            <a:extLst>
              <a:ext uri="{FF2B5EF4-FFF2-40B4-BE49-F238E27FC236}">
                <a16:creationId xmlns:a16="http://schemas.microsoft.com/office/drawing/2014/main" id="{5A29E1D8-7908-D04C-68F3-09B4F6764E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90" b="13076"/>
          <a:stretch/>
        </p:blipFill>
        <p:spPr>
          <a:xfrm>
            <a:off x="878297" y="75721"/>
            <a:ext cx="10502990" cy="67065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614F4E20-F682-20BC-CEDD-F9704CBCE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4864" y="2574758"/>
            <a:ext cx="2033337" cy="1540042"/>
          </a:xfrm>
          <a:prstGeom prst="rect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4D10287F-4A8E-6334-0A27-66115EF16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10259" y="502723"/>
            <a:ext cx="2694880" cy="1819371"/>
          </a:xfrm>
          <a:prstGeom prst="rect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2" descr="Teacher Reflection form">
            <a:extLst>
              <a:ext uri="{FF2B5EF4-FFF2-40B4-BE49-F238E27FC236}">
                <a16:creationId xmlns:a16="http://schemas.microsoft.com/office/drawing/2014/main" id="{EEFCEB27-F8CB-6812-A317-974ED324F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023" y="4335556"/>
            <a:ext cx="9926052" cy="2420731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1B9D07-790B-3BB6-D566-CBC2741505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78297" y="6593199"/>
            <a:ext cx="6706559" cy="233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ts val="1150"/>
              </a:lnSpc>
              <a:buNone/>
            </a:pPr>
            <a:r>
              <a:rPr lang="en-US" sz="900" b="0" i="0" u="none" strike="noStrike">
                <a:solidFill>
                  <a:srgbClr val="808080"/>
                </a:solidFill>
                <a:effectLst/>
              </a:rPr>
              <a:t>Citation. Oakes, W. P., Lane, K. L., Lane, K. S., &amp; Buckman, M. M. (2019). </a:t>
            </a:r>
            <a:r>
              <a:rPr lang="en-US" sz="900" b="0" i="1" u="none" strike="noStrike">
                <a:solidFill>
                  <a:srgbClr val="808080"/>
                </a:solidFill>
                <a:effectLst/>
              </a:rPr>
              <a:t>Ci3T integrated lessons plan template</a:t>
            </a:r>
            <a:r>
              <a:rPr lang="en-US" sz="900" b="0" i="0" u="none" strike="noStrike">
                <a:solidFill>
                  <a:srgbClr val="808080"/>
                </a:solidFill>
                <a:effectLst/>
              </a:rPr>
              <a:t>. www.ci3t.org.</a:t>
            </a:r>
            <a:r>
              <a:rPr lang="en-US" sz="900" b="0" i="0">
                <a:effectLst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023484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C6146-0862-12E0-E1B5-5DAC28B79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Integrated Lesson Plan: An Illustration</a:t>
            </a:r>
          </a:p>
        </p:txBody>
      </p:sp>
      <p:pic>
        <p:nvPicPr>
          <p:cNvPr id="4" name="Online Media 3" title="Working Together: Listening, Asking, Sharing, Compromising">
            <a:hlinkClick r:id="" action="ppaction://media"/>
            <a:extLst>
              <a:ext uri="{FF2B5EF4-FFF2-40B4-BE49-F238E27FC236}">
                <a16:creationId xmlns:a16="http://schemas.microsoft.com/office/drawing/2014/main" id="{E8D2D5CD-4894-E4C5-D37B-78B0315D169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647930" y="1602166"/>
            <a:ext cx="8662674" cy="489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03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E4DCD-117D-EFE2-4D59-DA14E111B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1D30539-947A-0391-861A-00B4FC9FB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Let’s Chat!</a:t>
            </a:r>
          </a:p>
        </p:txBody>
      </p:sp>
      <p:sp>
        <p:nvSpPr>
          <p:cNvPr id="3" name="Textbox">
            <a:extLst>
              <a:ext uri="{FF2B5EF4-FFF2-40B4-BE49-F238E27FC236}">
                <a16:creationId xmlns:a16="http://schemas.microsoft.com/office/drawing/2014/main" id="{17ADB48C-6379-2B87-D628-7276E124DE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8674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3600">
                <a:solidFill>
                  <a:prstClr val="black"/>
                </a:solidFill>
                <a:latin typeface="Arial" panose="020B0604020202020204"/>
              </a:rPr>
              <a:t>What are your initial thoughts and reactions?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3200">
                <a:solidFill>
                  <a:prstClr val="black"/>
                </a:solidFill>
                <a:latin typeface="Arial" panose="020B0604020202020204"/>
              </a:rPr>
              <a:t>What seems most feasible?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3200">
                <a:solidFill>
                  <a:prstClr val="black"/>
                </a:solidFill>
                <a:latin typeface="Arial" panose="020B0604020202020204"/>
              </a:rPr>
              <a:t>What seems most challenging?</a:t>
            </a:r>
          </a:p>
        </p:txBody>
      </p:sp>
      <p:pic>
        <p:nvPicPr>
          <p:cNvPr id="11" name="Picture" descr="A screenshot of a blank Zoom chat box">
            <a:extLst>
              <a:ext uri="{FF2B5EF4-FFF2-40B4-BE49-F238E27FC236}">
                <a16:creationId xmlns:a16="http://schemas.microsoft.com/office/drawing/2014/main" id="{694CB766-DABB-BD76-F50D-8370DDBB63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22477" y="2412386"/>
            <a:ext cx="2949196" cy="3177815"/>
          </a:xfrm>
          <a:ln>
            <a:solidFill>
              <a:schemeClr val="tx1"/>
            </a:solidFill>
          </a:ln>
        </p:spPr>
      </p:pic>
      <p:grpSp>
        <p:nvGrpSpPr>
          <p:cNvPr id="4" name="Image">
            <a:extLst>
              <a:ext uri="{FF2B5EF4-FFF2-40B4-BE49-F238E27FC236}">
                <a16:creationId xmlns:a16="http://schemas.microsoft.com/office/drawing/2014/main" id="{1ADD0D16-228E-8CB6-F3EE-71DAC8547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178255" y="2781745"/>
            <a:ext cx="1614816" cy="2192176"/>
            <a:chOff x="10178255" y="2781745"/>
            <a:chExt cx="1614816" cy="2192176"/>
          </a:xfrm>
        </p:grpSpPr>
        <p:pic>
          <p:nvPicPr>
            <p:cNvPr id="7" name="Graphic 3" descr="Keyboard outline">
              <a:extLst>
                <a:ext uri="{FF2B5EF4-FFF2-40B4-BE49-F238E27FC236}">
                  <a16:creationId xmlns:a16="http://schemas.microsoft.com/office/drawing/2014/main" id="{2EB1C660-4BC5-D087-3ED2-674749EC8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57157" y="3827831"/>
              <a:ext cx="1097350" cy="1091923"/>
            </a:xfrm>
            <a:prstGeom prst="rect">
              <a:avLst/>
            </a:prstGeom>
          </p:spPr>
        </p:pic>
        <p:pic>
          <p:nvPicPr>
            <p:cNvPr id="14" name="Graphic 2" descr="Computer outline">
              <a:extLst>
                <a:ext uri="{FF2B5EF4-FFF2-40B4-BE49-F238E27FC236}">
                  <a16:creationId xmlns:a16="http://schemas.microsoft.com/office/drawing/2014/main" id="{952B7D08-7752-57D6-78EE-56B150301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243993" y="2857647"/>
              <a:ext cx="1523680" cy="1516146"/>
            </a:xfrm>
            <a:prstGeom prst="rect">
              <a:avLst/>
            </a:prstGeom>
          </p:spPr>
        </p:pic>
        <p:sp>
          <p:nvSpPr>
            <p:cNvPr id="16" name="Graphic 1">
              <a:extLst>
                <a:ext uri="{FF2B5EF4-FFF2-40B4-BE49-F238E27FC236}">
                  <a16:creationId xmlns:a16="http://schemas.microsoft.com/office/drawing/2014/main" id="{F5E48531-5389-AA00-AB8A-E03F6AA63E34}"/>
                </a:ext>
              </a:extLst>
            </p:cNvPr>
            <p:cNvSpPr/>
            <p:nvPr/>
          </p:nvSpPr>
          <p:spPr>
            <a:xfrm>
              <a:off x="10178255" y="2781745"/>
              <a:ext cx="1614816" cy="21921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051257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D11668C-697D-4C8F-D134-14F5C14AE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Ci3T: An Integrated Approach</a:t>
            </a:r>
          </a:p>
        </p:txBody>
      </p:sp>
      <p:pic>
        <p:nvPicPr>
          <p:cNvPr id="1026" name="Picture 1" descr="Embedding and Integrating Ci3T Domains Into Daily Instruction module cover">
            <a:extLst>
              <a:ext uri="{FF2B5EF4-FFF2-40B4-BE49-F238E27FC236}">
                <a16:creationId xmlns:a16="http://schemas.microsoft.com/office/drawing/2014/main" id="{04FE7E35-DF58-3A68-0348-AE9AA5EDD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838200" y="1861720"/>
            <a:ext cx="2680558" cy="418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ntegrated lesson plan template">
            <a:extLst>
              <a:ext uri="{FF2B5EF4-FFF2-40B4-BE49-F238E27FC236}">
                <a16:creationId xmlns:a16="http://schemas.microsoft.com/office/drawing/2014/main" id="{843924C5-4B6D-110A-3A81-1B98017640D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2409"/>
          <a:stretch>
            <a:fillRect/>
          </a:stretch>
        </p:blipFill>
        <p:spPr>
          <a:xfrm>
            <a:off x="3706761" y="2569611"/>
            <a:ext cx="3982065" cy="269521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Image" descr="Screenshot of three Ci3T YouTube videos about an integrated approach&#10;">
            <a:extLst>
              <a:ext uri="{FF2B5EF4-FFF2-40B4-BE49-F238E27FC236}">
                <a16:creationId xmlns:a16="http://schemas.microsoft.com/office/drawing/2014/main" id="{3237D6BD-0811-D1EB-CDC4-2F3AF68AABD2}"/>
              </a:ext>
            </a:extLst>
          </p:cNvPr>
          <p:cNvGrpSpPr/>
          <p:nvPr/>
        </p:nvGrpSpPr>
        <p:grpSpPr>
          <a:xfrm>
            <a:off x="7856374" y="1879960"/>
            <a:ext cx="4169832" cy="3890512"/>
            <a:chOff x="7856374" y="1879960"/>
            <a:chExt cx="4169832" cy="3890512"/>
          </a:xfrm>
        </p:grpSpPr>
        <p:pic>
          <p:nvPicPr>
            <p:cNvPr id="6" name="Picture 3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7CD1A545-E85C-93C7-7500-1B7610A38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56374" y="1879960"/>
              <a:ext cx="3365079" cy="19047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2" descr="A person in a tie&#10;&#10;Description automatically generated">
              <a:extLst>
                <a:ext uri="{FF2B5EF4-FFF2-40B4-BE49-F238E27FC236}">
                  <a16:creationId xmlns:a16="http://schemas.microsoft.com/office/drawing/2014/main" id="{E79705F1-8098-D929-BF2C-112C0F551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46052" y="2724057"/>
              <a:ext cx="3390476" cy="19047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" name="Picture 1" descr="A person standing next to a person&#10;&#10;Description automatically generated">
              <a:extLst>
                <a:ext uri="{FF2B5EF4-FFF2-40B4-BE49-F238E27FC236}">
                  <a16:creationId xmlns:a16="http://schemas.microsoft.com/office/drawing/2014/main" id="{C24A83A1-E8EA-5057-693D-77A2BBC03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23032" y="3865710"/>
              <a:ext cx="3403174" cy="19047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2" name="TextBox">
            <a:extLst>
              <a:ext uri="{FF2B5EF4-FFF2-40B4-BE49-F238E27FC236}">
                <a16:creationId xmlns:a16="http://schemas.microsoft.com/office/drawing/2014/main" id="{D6E8DBDE-9B0D-42AF-A265-204E9CE36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6449683"/>
            <a:ext cx="11902382" cy="408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ts val="1150"/>
              </a:lnSpc>
              <a:buNone/>
            </a:pPr>
            <a:r>
              <a:rPr lang="en-US" sz="1050" b="0" i="0" u="none" strike="noStrike">
                <a:solidFill>
                  <a:srgbClr val="808080"/>
                </a:solidFill>
                <a:effectLst/>
              </a:rPr>
              <a:t>Citation. Oakes, W. P., Lane, K. L., Lane, K. S., &amp; Buckman, M. M. (2019). </a:t>
            </a:r>
            <a:r>
              <a:rPr lang="en-US" sz="1050" b="0" i="1" u="none" strike="noStrike">
                <a:solidFill>
                  <a:srgbClr val="808080"/>
                </a:solidFill>
                <a:effectLst/>
              </a:rPr>
              <a:t>Ci3T integrated lessons plan template</a:t>
            </a:r>
            <a:r>
              <a:rPr lang="en-US" sz="1050" b="0" i="0" u="none" strike="noStrike">
                <a:solidFill>
                  <a:srgbClr val="808080"/>
                </a:solidFill>
                <a:effectLst/>
              </a:rPr>
              <a:t>. www.ci3t.org.</a:t>
            </a:r>
            <a:r>
              <a:rPr lang="en-US" sz="1050" b="0" i="0">
                <a:effectLst/>
              </a:rPr>
              <a:t>​</a:t>
            </a:r>
          </a:p>
          <a:p>
            <a:pPr algn="l" rtl="0" fontAlgn="base">
              <a:lnSpc>
                <a:spcPts val="1150"/>
              </a:lnSpc>
            </a:pPr>
            <a:r>
              <a:rPr lang="en-US" sz="1050" b="0" i="0" u="none" strike="noStrike">
                <a:solidFill>
                  <a:srgbClr val="808080"/>
                </a:solidFill>
                <a:effectLst/>
              </a:rPr>
              <a:t>Completed examples available in:</a:t>
            </a:r>
            <a:r>
              <a:rPr lang="en-US" sz="1600" b="0" i="0" u="none" strike="noStrike">
                <a:solidFill>
                  <a:srgbClr val="000000"/>
                </a:solidFill>
                <a:effectLst/>
              </a:rPr>
              <a:t> </a:t>
            </a:r>
            <a:r>
              <a:rPr lang="en-US" sz="1050" b="0" i="0" u="none" strike="noStrike">
                <a:solidFill>
                  <a:srgbClr val="808080"/>
                </a:solidFill>
                <a:effectLst/>
              </a:rPr>
              <a:t>Ci3T Project ENHANCE Research Team. (2022, July). </a:t>
            </a:r>
            <a:r>
              <a:rPr lang="en-US" sz="1050" b="0" i="1" u="none" strike="noStrike">
                <a:solidFill>
                  <a:srgbClr val="808080"/>
                </a:solidFill>
                <a:effectLst/>
              </a:rPr>
              <a:t>Embedding and integrating Ci3T domains into daily instruction</a:t>
            </a:r>
            <a:r>
              <a:rPr lang="en-US" sz="1050" b="0" i="0" u="none" strike="noStrike">
                <a:solidFill>
                  <a:srgbClr val="808080"/>
                </a:solidFill>
                <a:effectLst/>
              </a:rPr>
              <a:t>. Author. </a:t>
            </a:r>
            <a:r>
              <a:rPr lang="en-US" sz="1050" b="0" i="0" u="sng" strike="noStrike">
                <a:solidFill>
                  <a:srgbClr val="283375"/>
                </a:solidFill>
                <a:effectLst/>
                <a:hlinkClick r:id="rId8"/>
              </a:rPr>
              <a:t>https://doi.org/10.17161/ci3t.42880</a:t>
            </a:r>
            <a:r>
              <a:rPr lang="en-US" sz="1050" b="0" i="0" u="none" strike="noStrike">
                <a:solidFill>
                  <a:srgbClr val="808080"/>
                </a:solidFill>
                <a:effectLst/>
              </a:rPr>
              <a:t> </a:t>
            </a:r>
            <a:endParaRPr lang="en-US" sz="1050" b="0" i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74574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17C4915-03E1-B6EB-92CA-06F071C73F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Comprehensive, Integrated, Three-Tiered Model of Prevention 1</a:t>
            </a:r>
          </a:p>
        </p:txBody>
      </p:sp>
      <p:pic>
        <p:nvPicPr>
          <p:cNvPr id="3" name="Picture 2" descr="Comprehensive, Integrated, Three-Tiered Model of Prevention pyramid as described by Lane, Kalberg, &amp; Menzies, 2009. Includes three tiers. The green tier at the bottom of the pyramid is tier 1 (primary prevention) which includes school/classroom-wide systems for all students, staff, and settings. The goal of tier 1 is to prevent harm. Approximately 80% of students will have their needs met at this level. The yellow tier in the middle of the pyramid is tier 2 (secondary prevention) which includes specialized group systems for students at risk. The goal of tier 2 is to reverse harm. Approximately 15% of students will have their needs met at this level. The red tier at the top of the pyramid is tier 3 (tertiary prevention) which includes specialized individual systems for students with high risk. The goal of tier 3 is to reduce harm. Approximately 5% of students will have their needs met at this level.">
            <a:extLst>
              <a:ext uri="{FF2B5EF4-FFF2-40B4-BE49-F238E27FC236}">
                <a16:creationId xmlns:a16="http://schemas.microsoft.com/office/drawing/2014/main" id="{19E716E8-049E-E013-5D1F-FDFA1CD340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142" y="0"/>
            <a:ext cx="91077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287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2FE48-CF83-A264-0D5B-0FA7EA3CF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Developing Clear Objectives for Learning Domains</a:t>
            </a:r>
          </a:p>
        </p:txBody>
      </p:sp>
    </p:spTree>
    <p:extLst>
      <p:ext uri="{BB962C8B-B14F-4D97-AF65-F5344CB8AC3E}">
        <p14:creationId xmlns:p14="http://schemas.microsoft.com/office/powerpoint/2010/main" val="19705712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E4923-A8F7-6E83-59E6-BB31DEDB2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305F57-884C-FBEE-0C70-C84FC2AD8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Clarifying Lesson Objectives</a:t>
            </a:r>
          </a:p>
        </p:txBody>
      </p:sp>
      <p:pic>
        <p:nvPicPr>
          <p:cNvPr id="9" name="Picture 1" descr="Integrated Lesson Plan. Includes strategies such as active supervision, behavior specific praise, high-p request sequence, instructional choice, instructional feedback, opportunities to respond, and precorrection. Also includes core lesson elements, which are academic objectives, social skills objectives, and behavioral expectations.">
            <a:extLst>
              <a:ext uri="{FF2B5EF4-FFF2-40B4-BE49-F238E27FC236}">
                <a16:creationId xmlns:a16="http://schemas.microsoft.com/office/drawing/2014/main" id="{7044A760-0725-0A96-A323-48CE1DC941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90" b="13076"/>
          <a:stretch/>
        </p:blipFill>
        <p:spPr>
          <a:xfrm>
            <a:off x="4011020" y="4019970"/>
            <a:ext cx="3591569" cy="22933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7C787F21-6982-3378-4763-7211A48D5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26799" y="4743713"/>
            <a:ext cx="960549" cy="845865"/>
          </a:xfrm>
          <a:prstGeom prst="rect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54B15E-5E42-32ED-7039-D129477B1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What academic skills (see standards) will students practice?</a:t>
            </a:r>
          </a:p>
          <a:p>
            <a:r>
              <a:rPr lang="en-US"/>
              <a:t>What social skills (see Tier 1 curriculum) will students apply?</a:t>
            </a:r>
          </a:p>
          <a:p>
            <a:r>
              <a:rPr lang="en-US"/>
              <a:t>What behavior expectations (see Expectation Matrix) will students demonstrate?</a:t>
            </a:r>
          </a:p>
          <a:p>
            <a:pPr lvl="1"/>
            <a:endParaRPr lang="en-US"/>
          </a:p>
        </p:txBody>
      </p:sp>
      <p:sp>
        <p:nvSpPr>
          <p:cNvPr id="6" name="TextBox">
            <a:extLst>
              <a:ext uri="{FF2B5EF4-FFF2-40B4-BE49-F238E27FC236}">
                <a16:creationId xmlns:a16="http://schemas.microsoft.com/office/drawing/2014/main" id="{A0E9C4C2-FE6F-7C76-5694-7EEC1F9AF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6449683"/>
            <a:ext cx="11902382" cy="408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ts val="1150"/>
              </a:lnSpc>
              <a:buNone/>
            </a:pPr>
            <a:r>
              <a:rPr lang="en-US" sz="1050" b="0" i="0" u="none" strike="noStrike">
                <a:solidFill>
                  <a:srgbClr val="808080"/>
                </a:solidFill>
                <a:effectLst/>
              </a:rPr>
              <a:t>Citation. Oakes, W. P., Lane, K. L., Lane, K. S., &amp; Buckman, M. M. (2019). </a:t>
            </a:r>
            <a:r>
              <a:rPr lang="en-US" sz="1050" b="0" i="1" u="none" strike="noStrike">
                <a:solidFill>
                  <a:srgbClr val="808080"/>
                </a:solidFill>
                <a:effectLst/>
              </a:rPr>
              <a:t>Ci3T integrated lessons plan template</a:t>
            </a:r>
            <a:r>
              <a:rPr lang="en-US" sz="1050" b="0" i="0" u="none" strike="noStrike">
                <a:solidFill>
                  <a:srgbClr val="808080"/>
                </a:solidFill>
                <a:effectLst/>
              </a:rPr>
              <a:t>. www.ci3t.org.</a:t>
            </a:r>
            <a:r>
              <a:rPr lang="en-US" sz="1050" b="0" i="0">
                <a:effectLst/>
              </a:rPr>
              <a:t>​</a:t>
            </a:r>
          </a:p>
          <a:p>
            <a:pPr algn="l" rtl="0" fontAlgn="base">
              <a:lnSpc>
                <a:spcPts val="1150"/>
              </a:lnSpc>
            </a:pPr>
            <a:r>
              <a:rPr lang="en-US" sz="1050" b="0" i="0" u="none" strike="noStrike">
                <a:solidFill>
                  <a:srgbClr val="808080"/>
                </a:solidFill>
                <a:effectLst/>
              </a:rPr>
              <a:t>Completed examples available in:</a:t>
            </a:r>
            <a:r>
              <a:rPr lang="en-US" sz="1600" b="0" i="0" u="none" strike="noStrike">
                <a:solidFill>
                  <a:srgbClr val="000000"/>
                </a:solidFill>
                <a:effectLst/>
              </a:rPr>
              <a:t> </a:t>
            </a:r>
            <a:r>
              <a:rPr lang="en-US" sz="1050" b="0" i="0" u="none" strike="noStrike">
                <a:solidFill>
                  <a:srgbClr val="808080"/>
                </a:solidFill>
                <a:effectLst/>
              </a:rPr>
              <a:t>Ci3T Project ENHANCE Research Team. (2022, July). </a:t>
            </a:r>
            <a:r>
              <a:rPr lang="en-US" sz="1050" b="0" i="1" u="none" strike="noStrike">
                <a:solidFill>
                  <a:srgbClr val="808080"/>
                </a:solidFill>
                <a:effectLst/>
              </a:rPr>
              <a:t>Embedding and integrating Ci3T domains into daily instruction</a:t>
            </a:r>
            <a:r>
              <a:rPr lang="en-US" sz="1050" b="0" i="0" u="none" strike="noStrike">
                <a:solidFill>
                  <a:srgbClr val="808080"/>
                </a:solidFill>
                <a:effectLst/>
              </a:rPr>
              <a:t>. Author. </a:t>
            </a:r>
            <a:r>
              <a:rPr lang="en-US" sz="1050" b="0" i="0" u="sng" strike="noStrike">
                <a:solidFill>
                  <a:srgbClr val="283375"/>
                </a:solidFill>
                <a:effectLst/>
                <a:hlinkClick r:id="rId3"/>
              </a:rPr>
              <a:t>https://doi.org/10.17161/ci3t.42880</a:t>
            </a:r>
            <a:r>
              <a:rPr lang="en-US" sz="1050" b="0" i="0" u="none" strike="noStrike">
                <a:solidFill>
                  <a:srgbClr val="808080"/>
                </a:solidFill>
                <a:effectLst/>
              </a:rPr>
              <a:t> </a:t>
            </a:r>
            <a:endParaRPr lang="en-US" sz="1050" b="0" i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628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820C2-1901-8831-30C7-DB60CD9C6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3EB736E1-7DBB-2494-9061-85DB577F6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Social Skills Objective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993A0965-99B2-195C-7715-AF59342D0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Which </a:t>
            </a:r>
            <a:r>
              <a:rPr lang="en-US" b="1"/>
              <a:t>social skills</a:t>
            </a:r>
            <a:r>
              <a:rPr lang="en-US"/>
              <a:t> do students need to successfully engage in the lesson?</a:t>
            </a:r>
          </a:p>
          <a:p>
            <a:r>
              <a:rPr lang="en-US"/>
              <a:t>Are there opportunities to make connections to the </a:t>
            </a:r>
            <a:r>
              <a:rPr lang="en-US" b="1"/>
              <a:t>Tier 1 social skills curriculum</a:t>
            </a:r>
            <a:r>
              <a:rPr lang="en-US"/>
              <a:t>?</a:t>
            </a:r>
          </a:p>
          <a:p>
            <a:endParaRPr lang="en-US"/>
          </a:p>
        </p:txBody>
      </p:sp>
      <p:pic>
        <p:nvPicPr>
          <p:cNvPr id="6" name="Picture 5" descr="Children in classroom">
            <a:extLst>
              <a:ext uri="{FF2B5EF4-FFF2-40B4-BE49-F238E27FC236}">
                <a16:creationId xmlns:a16="http://schemas.microsoft.com/office/drawing/2014/main" id="{1230524A-48AB-AB8A-4079-F52B70F6C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9829" y="3965944"/>
            <a:ext cx="3792341" cy="252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904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1C88A-715E-5061-8BCC-D41795220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758D8-6082-C1F0-368E-5CCBD08D0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Example Social Skills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6BE1A-7D88-B52D-ABF2-57558F969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Share materials with peers and return them upon request without argument</a:t>
            </a:r>
          </a:p>
          <a:p>
            <a:r>
              <a:rPr lang="en-US"/>
              <a:t>Use encouraging language (e.g., “good try,” “nice work”) with teammates</a:t>
            </a:r>
          </a:p>
          <a:p>
            <a:r>
              <a:rPr lang="en-US"/>
              <a:t>Listen without interruption while their partner explains their thinking</a:t>
            </a:r>
          </a:p>
          <a:p>
            <a:r>
              <a:rPr lang="en-US"/>
              <a:t>Demonstrate active listening behaviors (e.g., eye contact, nodding, paraphrasing)</a:t>
            </a:r>
          </a:p>
          <a:p>
            <a:r>
              <a:rPr lang="en-US"/>
              <a:t>During peer-editing, students will provide at least two positive comments and one constructive suggestion to their partner </a:t>
            </a:r>
          </a:p>
          <a:p>
            <a:r>
              <a:rPr lang="en-US"/>
              <a:t>Disagree with peers by using respectful sentence starters (e.g., “I see your point, but I think…”)</a:t>
            </a:r>
          </a:p>
        </p:txBody>
      </p:sp>
    </p:spTree>
    <p:extLst>
      <p:ext uri="{BB962C8B-B14F-4D97-AF65-F5344CB8AC3E}">
        <p14:creationId xmlns:p14="http://schemas.microsoft.com/office/powerpoint/2010/main" val="9291788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40CD5-F701-482C-B5F6-3642B7A56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Tip: From General to Specific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0AC2BF1-B7B8-9E2C-ECE0-58CC86F222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7244970"/>
              </p:ext>
            </p:extLst>
          </p:nvPr>
        </p:nvGraphicFramePr>
        <p:xfrm>
          <a:off x="838200" y="1825625"/>
          <a:ext cx="10515600" cy="41198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00534">
                  <a:extLst>
                    <a:ext uri="{9D8B030D-6E8A-4147-A177-3AD203B41FA5}">
                      <a16:colId xmlns:a16="http://schemas.microsoft.com/office/drawing/2014/main" val="2434559326"/>
                    </a:ext>
                  </a:extLst>
                </a:gridCol>
                <a:gridCol w="8515066">
                  <a:extLst>
                    <a:ext uri="{9D8B030D-6E8A-4147-A177-3AD203B41FA5}">
                      <a16:colId xmlns:a16="http://schemas.microsoft.com/office/drawing/2014/main" val="14545658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General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Specific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6269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Participate in Class Discussion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allow others to question their reasoning without interruption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use evidence-based arguments and respond to peers without personal attacks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/>
                        <a:t>wait until peers finish speaking before responding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acknowledge different viewpoints during class discussions by paraphrasing or summarizing a peer’s idea before responding with their own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07826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Navigate conflict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negotiate roles (e.g., lead experimenter, data analyst) and carry them out with minimal teacher intervention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resolve disagreements by revisiting steps and agreeing on the final answer collaboratively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use an “I statement” (e.g., “I feel…when…because…”) to address concerns respectfully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resolve disagreements by proposing at least one compromise rather than relying on teacher intervention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50211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91269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58AF6-2C65-3195-B95C-EA74CF1A3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4E523-BF6C-C039-4A42-9EF99DAAB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Elementary Illustration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9F399-5F2F-E569-7E37-90841649B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8850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/>
              <a:t>Lesson Overview</a:t>
            </a:r>
            <a:r>
              <a:rPr lang="en-US"/>
              <a:t>: The teacher models solving addition problems with regrouping using base-ten blocks. Students then work in pairs to solve problems, first with manipulatives, then on paper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b="1"/>
              <a:t>Academic Objective</a:t>
            </a:r>
            <a:r>
              <a:rPr lang="en-US"/>
              <a:t>: Students will be able to use base-10 blocks to model and solve two-digit addition problems with regrouping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6182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57F13-A952-F458-124A-99DAAA83F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Elementary Illustration : Social Skills Objective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61371C7-7249-A1B6-E13C-B981BD0FB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52053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Which </a:t>
            </a:r>
            <a:r>
              <a:rPr lang="en-US" b="1"/>
              <a:t>social skills</a:t>
            </a:r>
            <a:r>
              <a:rPr lang="en-US"/>
              <a:t> do students need to successfully engage in the lesson</a:t>
            </a:r>
          </a:p>
        </p:txBody>
      </p:sp>
      <p:pic>
        <p:nvPicPr>
          <p:cNvPr id="4" name="Picture" descr="A screenshot of a blank Zoom chat box">
            <a:extLst>
              <a:ext uri="{FF2B5EF4-FFF2-40B4-BE49-F238E27FC236}">
                <a16:creationId xmlns:a16="http://schemas.microsoft.com/office/drawing/2014/main" id="{29F1BC98-121D-0BEE-5B61-C35A92699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0003" y="2244215"/>
            <a:ext cx="2949196" cy="317781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" name="Image">
            <a:extLst>
              <a:ext uri="{FF2B5EF4-FFF2-40B4-BE49-F238E27FC236}">
                <a16:creationId xmlns:a16="http://schemas.microsoft.com/office/drawing/2014/main" id="{40D963A6-C40F-AECE-D060-DDD10C769D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515781" y="2588602"/>
            <a:ext cx="1614816" cy="2192176"/>
            <a:chOff x="10178255" y="2781745"/>
            <a:chExt cx="1614816" cy="2192176"/>
          </a:xfrm>
        </p:grpSpPr>
        <p:pic>
          <p:nvPicPr>
            <p:cNvPr id="6" name="Graphic 3" descr="Keyboard outline">
              <a:extLst>
                <a:ext uri="{FF2B5EF4-FFF2-40B4-BE49-F238E27FC236}">
                  <a16:creationId xmlns:a16="http://schemas.microsoft.com/office/drawing/2014/main" id="{1C6F6066-860D-22C5-BC30-4A9F27E90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57157" y="3827831"/>
              <a:ext cx="1097350" cy="1091923"/>
            </a:xfrm>
            <a:prstGeom prst="rect">
              <a:avLst/>
            </a:prstGeom>
          </p:spPr>
        </p:pic>
        <p:pic>
          <p:nvPicPr>
            <p:cNvPr id="7" name="Graphic 2" descr="Computer outline">
              <a:extLst>
                <a:ext uri="{FF2B5EF4-FFF2-40B4-BE49-F238E27FC236}">
                  <a16:creationId xmlns:a16="http://schemas.microsoft.com/office/drawing/2014/main" id="{E88A2D29-0A0D-2DFA-F6FC-F75B6F407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243993" y="2857647"/>
              <a:ext cx="1523680" cy="1516146"/>
            </a:xfrm>
            <a:prstGeom prst="rect">
              <a:avLst/>
            </a:prstGeom>
          </p:spPr>
        </p:pic>
        <p:sp>
          <p:nvSpPr>
            <p:cNvPr id="8" name="Graphic 1">
              <a:extLst>
                <a:ext uri="{FF2B5EF4-FFF2-40B4-BE49-F238E27FC236}">
                  <a16:creationId xmlns:a16="http://schemas.microsoft.com/office/drawing/2014/main" id="{489056E0-B4AB-C972-1A10-3F0A30BE00A4}"/>
                </a:ext>
              </a:extLst>
            </p:cNvPr>
            <p:cNvSpPr/>
            <p:nvPr/>
          </p:nvSpPr>
          <p:spPr>
            <a:xfrm>
              <a:off x="10178255" y="2781745"/>
              <a:ext cx="1614816" cy="21921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204610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B04FB-70B5-1F3E-92D7-4A395049A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39506-19F7-A71A-B9A5-F0B103561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Behavioral Expectations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1DFF72-6EE3-46EC-50D3-AC4CB925F2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Which </a:t>
            </a:r>
            <a:r>
              <a:rPr lang="en-US" b="1"/>
              <a:t>behaviors </a:t>
            </a:r>
            <a:r>
              <a:rPr lang="en-US"/>
              <a:t>from our </a:t>
            </a:r>
            <a:r>
              <a:rPr lang="en-US" b="1"/>
              <a:t>expectation matrix </a:t>
            </a:r>
            <a:r>
              <a:rPr lang="en-US"/>
              <a:t>will students demonstrate during the lesson?</a:t>
            </a:r>
          </a:p>
        </p:txBody>
      </p:sp>
      <p:pic>
        <p:nvPicPr>
          <p:cNvPr id="7" name="Picture 6" descr="Example of expectation matrix.">
            <a:extLst>
              <a:ext uri="{FF2B5EF4-FFF2-40B4-BE49-F238E27FC236}">
                <a16:creationId xmlns:a16="http://schemas.microsoft.com/office/drawing/2014/main" id="{DDB9E04A-DE9D-380C-52C5-F2BD766FF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412" y="2677160"/>
            <a:ext cx="5383108" cy="40373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99676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EA922-18A5-2478-93CA-C428FAA38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Example Behavioral Expectations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12DF3-6E41-AB99-2729-AED609982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88763" cy="4351338"/>
          </a:xfrm>
        </p:spPr>
        <p:txBody>
          <a:bodyPr>
            <a:normAutofit/>
          </a:bodyPr>
          <a:lstStyle/>
          <a:p>
            <a:r>
              <a:rPr lang="en-US"/>
              <a:t>Use digital tools and online platforms responsibly</a:t>
            </a:r>
          </a:p>
          <a:p>
            <a:r>
              <a:rPr lang="en-US"/>
              <a:t>Listen when a teacher or peer is talking</a:t>
            </a:r>
          </a:p>
          <a:p>
            <a:r>
              <a:rPr lang="en-US"/>
              <a:t>Arrive on-time with required materials (e.g., notebook, charged device, homework)</a:t>
            </a:r>
          </a:p>
          <a:p>
            <a:r>
              <a:rPr lang="en-US"/>
              <a:t>Keep hands, feet, and objects to yourself</a:t>
            </a:r>
          </a:p>
          <a:p>
            <a:r>
              <a:rPr lang="en-US"/>
              <a:t>Raise your hand to ask for help</a:t>
            </a:r>
          </a:p>
          <a:p>
            <a:r>
              <a:rPr lang="en-US"/>
              <a:t>Sit “crisscross” or in your own space during group time</a:t>
            </a:r>
          </a:p>
        </p:txBody>
      </p:sp>
      <p:pic>
        <p:nvPicPr>
          <p:cNvPr id="9" name="Picture 8" descr="Example of an expectations poster.">
            <a:extLst>
              <a:ext uri="{FF2B5EF4-FFF2-40B4-BE49-F238E27FC236}">
                <a16:creationId xmlns:a16="http://schemas.microsoft.com/office/drawing/2014/main" id="{54CFB93B-6832-061E-3BF2-FF14ED4D3F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97" t="5324" r="7054" b="6814"/>
          <a:stretch>
            <a:fillRect/>
          </a:stretch>
        </p:blipFill>
        <p:spPr>
          <a:xfrm>
            <a:off x="8211640" y="1825625"/>
            <a:ext cx="2984679" cy="401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591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B89D4-55E8-61B1-0F96-A8310A4DB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21371-2DC6-C239-FE28-4FEF08DE6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Secondary Illustration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1B3A6-6CBC-0C33-40E6-E5F03D8A37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Lesson Overview</a:t>
            </a:r>
            <a:r>
              <a:rPr lang="en-US" dirty="0"/>
              <a:t>: After reading a short story in class, students work in pairs to brainstorm possible themes and evidence. The class then holds a structured discussion where students practice connecting ideas and supporting claims with text.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Academic Objective</a:t>
            </a:r>
            <a:r>
              <a:rPr lang="en-US" dirty="0"/>
              <a:t>: Students will be able to identify the theme of a short story and cite two pieces of textual evidence to support their claim.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96030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883609CE-A6A9-A2F2-2955-01D73F9843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Comprehensive, Integrated, Three-Tiered Model of Prevention 2</a:t>
            </a:r>
          </a:p>
        </p:txBody>
      </p:sp>
      <p:pic>
        <p:nvPicPr>
          <p:cNvPr id="3" name="Picture 1" descr="Comprehensive, Integrated, Three-Tiered Model of Prevention pyramid.">
            <a:extLst>
              <a:ext uri="{FF2B5EF4-FFF2-40B4-BE49-F238E27FC236}">
                <a16:creationId xmlns:a16="http://schemas.microsoft.com/office/drawing/2014/main" id="{8E50B7D4-5C02-5230-4351-0AC23FCE9D6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95" y="0"/>
            <a:ext cx="11786810" cy="6858000"/>
          </a:xfrm>
          <a:prstGeom prst="rect">
            <a:avLst/>
          </a:prstGeom>
        </p:spPr>
      </p:pic>
      <p:sp>
        <p:nvSpPr>
          <p:cNvPr id="11" name="Outline">
            <a:extLst>
              <a:ext uri="{FF2B5EF4-FFF2-40B4-BE49-F238E27FC236}">
                <a16:creationId xmlns:a16="http://schemas.microsoft.com/office/drawing/2014/main" id="{7799C258-68B7-4C46-A2F5-4D8B3BB56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19300" y="3129625"/>
            <a:ext cx="8153399" cy="3609975"/>
          </a:xfrm>
          <a:prstGeom prst="trapezoid">
            <a:avLst>
              <a:gd name="adj" fmla="val 71146"/>
            </a:avLst>
          </a:prstGeom>
          <a:noFill/>
          <a:ln>
            <a:solidFill>
              <a:schemeClr val="accent1"/>
            </a:solidFill>
          </a:ln>
          <a:effectLst>
            <a:glow rad="127000">
              <a:schemeClr val="accent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rrow 1">
            <a:extLst>
              <a:ext uri="{FF2B5EF4-FFF2-40B4-BE49-F238E27FC236}">
                <a16:creationId xmlns:a16="http://schemas.microsoft.com/office/drawing/2014/main" id="{64EF3AAF-5CC1-1463-5FC5-63C762FA29B4}"/>
              </a:ext>
            </a:extLst>
          </p:cNvPr>
          <p:cNvSpPr>
            <a:spLocks noChangeArrowheads="1"/>
          </p:cNvSpPr>
          <p:nvPr/>
        </p:nvSpPr>
        <p:spPr bwMode="auto">
          <a:xfrm rot="2482386">
            <a:off x="-13254" y="3212233"/>
            <a:ext cx="4010025" cy="2943225"/>
          </a:xfrm>
          <a:prstGeom prst="rightArrow">
            <a:avLst>
              <a:gd name="adj1" fmla="val 50000"/>
              <a:gd name="adj2" fmla="val 50001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charset="-128"/>
              </a:rPr>
              <a:t>District &amp; State</a:t>
            </a:r>
            <a:r>
              <a:rPr kumimoji="0" lang="en-US" sz="2000" b="0" i="0" u="none" strike="noStrike" kern="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charset="-128"/>
              </a:rPr>
              <a:t> Standards Quality Instruction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S PGothic" charset="-128"/>
            </a:endParaRPr>
          </a:p>
        </p:txBody>
      </p:sp>
      <p:sp>
        <p:nvSpPr>
          <p:cNvPr id="4" name="Arrow 2">
            <a:extLst>
              <a:ext uri="{FF2B5EF4-FFF2-40B4-BE49-F238E27FC236}">
                <a16:creationId xmlns:a16="http://schemas.microsoft.com/office/drawing/2014/main" id="{8C9FF68F-5B03-2E09-9144-552724678D6B}"/>
              </a:ext>
            </a:extLst>
          </p:cNvPr>
          <p:cNvSpPr>
            <a:spLocks noChangeArrowheads="1"/>
          </p:cNvSpPr>
          <p:nvPr/>
        </p:nvSpPr>
        <p:spPr bwMode="auto">
          <a:xfrm rot="2482386">
            <a:off x="2436487" y="2327609"/>
            <a:ext cx="4010025" cy="2943225"/>
          </a:xfrm>
          <a:prstGeom prst="rightArrow">
            <a:avLst>
              <a:gd name="adj1" fmla="val 50000"/>
              <a:gd name="adj2" fmla="val 50001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charset="-128"/>
              </a:rPr>
              <a:t>Positive Behavioral </a:t>
            </a:r>
            <a:r>
              <a:rPr lang="en-US" sz="2000" kern="0" noProof="0">
                <a:solidFill>
                  <a:prstClr val="white"/>
                </a:solidFill>
                <a:latin typeface="Calibri" panose="020F0502020204030204"/>
                <a:ea typeface="MS PGothic" charset="-128"/>
              </a:rPr>
              <a:t>Interventions</a:t>
            </a:r>
            <a:r>
              <a:rPr kumimoji="0" lang="en-US" sz="20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charset="-128"/>
              </a:rPr>
              <a:t> and Supports </a:t>
            </a:r>
          </a:p>
        </p:txBody>
      </p:sp>
      <p:pic>
        <p:nvPicPr>
          <p:cNvPr id="8" name="Picture 2" descr="Expectation Matrix example">
            <a:extLst>
              <a:ext uri="{FF2B5EF4-FFF2-40B4-BE49-F238E27FC236}">
                <a16:creationId xmlns:a16="http://schemas.microsoft.com/office/drawing/2014/main" id="{76774EB5-CA77-1142-0CBA-22184A8F7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5259" y="1763722"/>
            <a:ext cx="3966354" cy="3055927"/>
          </a:xfrm>
          <a:prstGeom prst="rect">
            <a:avLst/>
          </a:prstGeom>
        </p:spPr>
      </p:pic>
      <p:sp>
        <p:nvSpPr>
          <p:cNvPr id="6" name="Arrow 3">
            <a:extLst>
              <a:ext uri="{FF2B5EF4-FFF2-40B4-BE49-F238E27FC236}">
                <a16:creationId xmlns:a16="http://schemas.microsoft.com/office/drawing/2014/main" id="{36220C88-93A4-258D-31F0-614059EAC3B8}"/>
              </a:ext>
            </a:extLst>
          </p:cNvPr>
          <p:cNvSpPr>
            <a:spLocks noChangeArrowheads="1"/>
          </p:cNvSpPr>
          <p:nvPr/>
        </p:nvSpPr>
        <p:spPr bwMode="auto">
          <a:xfrm rot="19659500">
            <a:off x="7923615" y="3212232"/>
            <a:ext cx="4010025" cy="2943225"/>
          </a:xfrm>
          <a:prstGeom prst="leftArrow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charset="-128"/>
              </a:rPr>
              <a:t>Validated Curricula and Resources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S PGothic" charset="-128"/>
            </a:endParaRPr>
          </a:p>
        </p:txBody>
      </p:sp>
      <p:pic>
        <p:nvPicPr>
          <p:cNvPr id="9" name="Picture 3" descr="Screenshot of What Works Clearinghouse website">
            <a:extLst>
              <a:ext uri="{FF2B5EF4-FFF2-40B4-BE49-F238E27FC236}">
                <a16:creationId xmlns:a16="http://schemas.microsoft.com/office/drawing/2014/main" id="{F19C359F-D4A4-5B7B-3682-6D6C51F17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3278" y="773666"/>
            <a:ext cx="3430698" cy="223755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078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5" grpId="1" animBg="1"/>
      <p:bldP spid="4" grpId="0" animBg="1"/>
      <p:bldP spid="4" grpId="1" animBg="1"/>
      <p:bldP spid="6" grpId="0" animBg="1"/>
      <p:bldP spid="6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8775F-C7AA-FFE6-AD8A-EDD06E7E6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6E696-EC05-4AD4-0569-589D21E7A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Secondary Illustration: Behavioral Expectations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EC450-405C-55BB-D294-8973FB4F2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745963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Which </a:t>
            </a:r>
            <a:r>
              <a:rPr lang="en-US" b="1"/>
              <a:t>behaviors </a:t>
            </a:r>
            <a:r>
              <a:rPr lang="en-US"/>
              <a:t>will students demonstrate during the lesson</a:t>
            </a:r>
          </a:p>
        </p:txBody>
      </p:sp>
      <p:pic>
        <p:nvPicPr>
          <p:cNvPr id="4" name="Picture" descr="A screenshot of a blank Zoom chat box">
            <a:extLst>
              <a:ext uri="{FF2B5EF4-FFF2-40B4-BE49-F238E27FC236}">
                <a16:creationId xmlns:a16="http://schemas.microsoft.com/office/drawing/2014/main" id="{87F2962F-1F71-B1B3-F7CD-29DB14CF1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358" y="2999148"/>
            <a:ext cx="2949196" cy="317781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" name="Image">
            <a:extLst>
              <a:ext uri="{FF2B5EF4-FFF2-40B4-BE49-F238E27FC236}">
                <a16:creationId xmlns:a16="http://schemas.microsoft.com/office/drawing/2014/main" id="{33B38184-4D06-17A4-87FA-77D200135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904982" y="3626904"/>
            <a:ext cx="1614816" cy="2192176"/>
            <a:chOff x="10178255" y="2781745"/>
            <a:chExt cx="1614816" cy="2192176"/>
          </a:xfrm>
        </p:grpSpPr>
        <p:pic>
          <p:nvPicPr>
            <p:cNvPr id="6" name="Graphic 3" descr="Keyboard outline">
              <a:extLst>
                <a:ext uri="{FF2B5EF4-FFF2-40B4-BE49-F238E27FC236}">
                  <a16:creationId xmlns:a16="http://schemas.microsoft.com/office/drawing/2014/main" id="{43D927C0-282D-8AD6-BE0E-0D501E564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57157" y="3827831"/>
              <a:ext cx="1097350" cy="1091923"/>
            </a:xfrm>
            <a:prstGeom prst="rect">
              <a:avLst/>
            </a:prstGeom>
          </p:spPr>
        </p:pic>
        <p:pic>
          <p:nvPicPr>
            <p:cNvPr id="7" name="Graphic 2" descr="Computer outline">
              <a:extLst>
                <a:ext uri="{FF2B5EF4-FFF2-40B4-BE49-F238E27FC236}">
                  <a16:creationId xmlns:a16="http://schemas.microsoft.com/office/drawing/2014/main" id="{2527FD90-1493-E457-AA1B-BAC7F1353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243993" y="2857647"/>
              <a:ext cx="1523680" cy="1516146"/>
            </a:xfrm>
            <a:prstGeom prst="rect">
              <a:avLst/>
            </a:prstGeom>
          </p:spPr>
        </p:pic>
        <p:sp>
          <p:nvSpPr>
            <p:cNvPr id="8" name="Graphic 1">
              <a:extLst>
                <a:ext uri="{FF2B5EF4-FFF2-40B4-BE49-F238E27FC236}">
                  <a16:creationId xmlns:a16="http://schemas.microsoft.com/office/drawing/2014/main" id="{3B065A4E-68AF-AF59-1026-F484214BF6E4}"/>
                </a:ext>
              </a:extLst>
            </p:cNvPr>
            <p:cNvSpPr/>
            <p:nvPr/>
          </p:nvSpPr>
          <p:spPr>
            <a:xfrm>
              <a:off x="10178255" y="2781745"/>
              <a:ext cx="1614816" cy="21921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Example of a classroom expectations  poster.">
            <a:extLst>
              <a:ext uri="{FF2B5EF4-FFF2-40B4-BE49-F238E27FC236}">
                <a16:creationId xmlns:a16="http://schemas.microsoft.com/office/drawing/2014/main" id="{B3AD3F95-9316-3F50-1BB2-96B5F8A644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4990" y="1268962"/>
            <a:ext cx="4043379" cy="550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135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Accessing Professional Learning Materials</a:t>
            </a:r>
          </a:p>
        </p:txBody>
      </p:sp>
      <p:sp>
        <p:nvSpPr>
          <p:cNvPr id="11" name="Title (hidden)">
            <a:extLst>
              <a:ext uri="{FF2B5EF4-FFF2-40B4-BE49-F238E27FC236}">
                <a16:creationId xmlns:a16="http://schemas.microsoft.com/office/drawing/2014/main" id="{B2A53A4F-31F2-50D3-CED0-1C0FC0067A08}"/>
              </a:ext>
            </a:extLst>
          </p:cNvPr>
          <p:cNvSpPr txBox="1">
            <a:spLocks/>
          </p:cNvSpPr>
          <p:nvPr/>
        </p:nvSpPr>
        <p:spPr>
          <a:xfrm>
            <a:off x="838200" y="-15404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Accessing Professional Learning Materials 2</a:t>
            </a:r>
          </a:p>
        </p:txBody>
      </p:sp>
      <p:sp>
        <p:nvSpPr>
          <p:cNvPr id="7" name="Textbox">
            <a:extLst>
              <a:ext uri="{FF2B5EF4-FFF2-40B4-BE49-F238E27FC236}">
                <a16:creationId xmlns:a16="http://schemas.microsoft.com/office/drawing/2014/main" id="{11924B91-7965-4A44-9D61-7C7524088403}"/>
              </a:ext>
            </a:extLst>
          </p:cNvPr>
          <p:cNvSpPr/>
          <p:nvPr/>
        </p:nvSpPr>
        <p:spPr>
          <a:xfrm>
            <a:off x="838200" y="1238621"/>
            <a:ext cx="5028579" cy="519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2F4E6D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ci3t.org/pl</a:t>
            </a:r>
          </a:p>
        </p:txBody>
      </p:sp>
      <p:pic>
        <p:nvPicPr>
          <p:cNvPr id="4" name="Picture 1" descr="Screenshot of ci3t.org Professional Learning tab.">
            <a:extLst>
              <a:ext uri="{FF2B5EF4-FFF2-40B4-BE49-F238E27FC236}">
                <a16:creationId xmlns:a16="http://schemas.microsoft.com/office/drawing/2014/main" id="{511BE24F-4000-6202-2DBF-09322D6C13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8" b="648"/>
          <a:stretch>
            <a:fillRect/>
          </a:stretch>
        </p:blipFill>
        <p:spPr>
          <a:xfrm>
            <a:off x="930205" y="2055332"/>
            <a:ext cx="5165795" cy="3751552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grpSp>
        <p:nvGrpSpPr>
          <p:cNvPr id="3" name="Picture 2" descr="Screenshot of ci3t.org professional learning tab materials with a yellow box outlining the third session Ci3T in Action: Integrated Lesson Planning for Enhanced Instruction.">
            <a:extLst>
              <a:ext uri="{FF2B5EF4-FFF2-40B4-BE49-F238E27FC236}">
                <a16:creationId xmlns:a16="http://schemas.microsoft.com/office/drawing/2014/main" id="{B2AB8B3D-2855-921F-9668-FDA4C9E74D31}"/>
              </a:ext>
            </a:extLst>
          </p:cNvPr>
          <p:cNvGrpSpPr/>
          <p:nvPr/>
        </p:nvGrpSpPr>
        <p:grpSpPr>
          <a:xfrm>
            <a:off x="6273521" y="1498532"/>
            <a:ext cx="4476307" cy="4741324"/>
            <a:chOff x="6273521" y="1498532"/>
            <a:chExt cx="4476307" cy="4741324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04F7DAD9-3066-562B-F8D9-EDE6DE4222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/>
            <a:stretch/>
          </p:blipFill>
          <p:spPr>
            <a:xfrm>
              <a:off x="6470750" y="1498532"/>
              <a:ext cx="4279078" cy="474132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</p:pic>
        <p:sp>
          <p:nvSpPr>
            <p:cNvPr id="5" name="Yellow Box">
              <a:extLst>
                <a:ext uri="{FF2B5EF4-FFF2-40B4-BE49-F238E27FC236}">
                  <a16:creationId xmlns:a16="http://schemas.microsoft.com/office/drawing/2014/main" id="{73A55D14-9AB7-E2BC-EE89-568BADB58741}"/>
                </a:ext>
              </a:extLst>
            </p:cNvPr>
            <p:cNvSpPr/>
            <p:nvPr/>
          </p:nvSpPr>
          <p:spPr>
            <a:xfrm>
              <a:off x="6273521" y="4175634"/>
              <a:ext cx="4476307" cy="420938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  <a:effectLst>
              <a:outerShdw blurRad="38100" dist="12700" dir="2700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22105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1A325-4289-9660-89E5-95AD981C8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">
            <a:extLst>
              <a:ext uri="{FF2B5EF4-FFF2-40B4-BE49-F238E27FC236}">
                <a16:creationId xmlns:a16="http://schemas.microsoft.com/office/drawing/2014/main" id="{30FB13A1-75AB-0F2F-ECE8-7675A2FDF6A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Work Time</a:t>
            </a:r>
          </a:p>
        </p:txBody>
      </p:sp>
      <p:sp>
        <p:nvSpPr>
          <p:cNvPr id="17" name="Content Placeholder">
            <a:extLst>
              <a:ext uri="{FF2B5EF4-FFF2-40B4-BE49-F238E27FC236}">
                <a16:creationId xmlns:a16="http://schemas.microsoft.com/office/drawing/2014/main" id="{5682D66A-4022-8DB7-4A7B-7A464FB6C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161045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/>
              <a:t>Open an upcoming lesson plan or the sample lesson handout </a:t>
            </a:r>
          </a:p>
          <a:p>
            <a:r>
              <a:rPr lang="en-US"/>
              <a:t>Write a social skills objective based on:</a:t>
            </a:r>
          </a:p>
          <a:p>
            <a:pPr lvl="1"/>
            <a:r>
              <a:rPr lang="en-US"/>
              <a:t>social skills students will need to successfully engage in the lesson</a:t>
            </a:r>
          </a:p>
          <a:p>
            <a:pPr lvl="1"/>
            <a:r>
              <a:rPr lang="en-US"/>
              <a:t>connections to your district’s Tier 1 social skills curriculum</a:t>
            </a:r>
          </a:p>
          <a:p>
            <a:r>
              <a:rPr lang="en-US"/>
              <a:t>Write a behavioral objective connected to your school-wide expectations</a:t>
            </a:r>
          </a:p>
          <a:p>
            <a:pPr lvl="1"/>
            <a:endParaRPr lang="en-US"/>
          </a:p>
        </p:txBody>
      </p:sp>
      <p:pic>
        <p:nvPicPr>
          <p:cNvPr id="2" name="15:00">
            <a:extLst>
              <a:ext uri="{FF2B5EF4-FFF2-40B4-BE49-F238E27FC236}">
                <a16:creationId xmlns:a16="http://schemas.microsoft.com/office/drawing/2014/main" id="{1AF4EE55-DD96-D2E6-0E71-DCC344F5E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9018" y="5121607"/>
            <a:ext cx="4714022" cy="1671638"/>
          </a:xfrm>
          <a:prstGeom prst="rect">
            <a:avLst/>
          </a:prstGeom>
          <a:noFill/>
        </p:spPr>
      </p:pic>
      <p:pic>
        <p:nvPicPr>
          <p:cNvPr id="4" name="14:00">
            <a:extLst>
              <a:ext uri="{FF2B5EF4-FFF2-40B4-BE49-F238E27FC236}">
                <a16:creationId xmlns:a16="http://schemas.microsoft.com/office/drawing/2014/main" id="{97DC6535-0289-1623-4385-DFF6C0ECF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8710" y="5121607"/>
            <a:ext cx="4714022" cy="1671638"/>
          </a:xfrm>
          <a:prstGeom prst="rect">
            <a:avLst/>
          </a:prstGeom>
          <a:noFill/>
        </p:spPr>
      </p:pic>
      <p:pic>
        <p:nvPicPr>
          <p:cNvPr id="5" name="13:00">
            <a:extLst>
              <a:ext uri="{FF2B5EF4-FFF2-40B4-BE49-F238E27FC236}">
                <a16:creationId xmlns:a16="http://schemas.microsoft.com/office/drawing/2014/main" id="{D54FFF4A-2FA4-C03E-1F47-625CE99DAE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9034" y="5121607"/>
            <a:ext cx="4714022" cy="1671638"/>
          </a:xfrm>
          <a:prstGeom prst="rect">
            <a:avLst/>
          </a:prstGeom>
          <a:noFill/>
        </p:spPr>
      </p:pic>
      <p:pic>
        <p:nvPicPr>
          <p:cNvPr id="6" name="12:00">
            <a:extLst>
              <a:ext uri="{FF2B5EF4-FFF2-40B4-BE49-F238E27FC236}">
                <a16:creationId xmlns:a16="http://schemas.microsoft.com/office/drawing/2014/main" id="{148F5007-A085-2F98-D22D-8D368640B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8766" y="5121607"/>
            <a:ext cx="4714022" cy="1671638"/>
          </a:xfrm>
          <a:prstGeom prst="rect">
            <a:avLst/>
          </a:prstGeom>
          <a:noFill/>
        </p:spPr>
      </p:pic>
      <p:pic>
        <p:nvPicPr>
          <p:cNvPr id="7" name="11:00">
            <a:extLst>
              <a:ext uri="{FF2B5EF4-FFF2-40B4-BE49-F238E27FC236}">
                <a16:creationId xmlns:a16="http://schemas.microsoft.com/office/drawing/2014/main" id="{905D8CD0-99F4-8475-808D-779212D40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8766" y="5121607"/>
            <a:ext cx="4714022" cy="1671638"/>
          </a:xfrm>
          <a:prstGeom prst="rect">
            <a:avLst/>
          </a:prstGeom>
          <a:noFill/>
        </p:spPr>
      </p:pic>
      <p:pic>
        <p:nvPicPr>
          <p:cNvPr id="8" name="10:00">
            <a:extLst>
              <a:ext uri="{FF2B5EF4-FFF2-40B4-BE49-F238E27FC236}">
                <a16:creationId xmlns:a16="http://schemas.microsoft.com/office/drawing/2014/main" id="{BA93F90D-113B-4E6B-E5BC-24B576C02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8822" y="5121607"/>
            <a:ext cx="4714022" cy="1671638"/>
          </a:xfrm>
          <a:prstGeom prst="rect">
            <a:avLst/>
          </a:prstGeom>
          <a:noFill/>
        </p:spPr>
      </p:pic>
      <p:pic>
        <p:nvPicPr>
          <p:cNvPr id="9" name="09:00">
            <a:extLst>
              <a:ext uri="{FF2B5EF4-FFF2-40B4-BE49-F238E27FC236}">
                <a16:creationId xmlns:a16="http://schemas.microsoft.com/office/drawing/2014/main" id="{0260A0DE-0E71-E832-B2DB-AD70EC91D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8878" y="5121607"/>
            <a:ext cx="4714022" cy="1671638"/>
          </a:xfrm>
          <a:prstGeom prst="rect">
            <a:avLst/>
          </a:prstGeom>
          <a:noFill/>
        </p:spPr>
      </p:pic>
      <p:pic>
        <p:nvPicPr>
          <p:cNvPr id="10" name="08:00">
            <a:extLst>
              <a:ext uri="{FF2B5EF4-FFF2-40B4-BE49-F238E27FC236}">
                <a16:creationId xmlns:a16="http://schemas.microsoft.com/office/drawing/2014/main" id="{49B5AF4D-DAE5-F87F-D432-71972151C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9042" y="5121607"/>
            <a:ext cx="4714022" cy="1671638"/>
          </a:xfrm>
          <a:prstGeom prst="rect">
            <a:avLst/>
          </a:prstGeom>
          <a:noFill/>
        </p:spPr>
      </p:pic>
      <p:pic>
        <p:nvPicPr>
          <p:cNvPr id="11" name="07:00">
            <a:extLst>
              <a:ext uri="{FF2B5EF4-FFF2-40B4-BE49-F238E27FC236}">
                <a16:creationId xmlns:a16="http://schemas.microsoft.com/office/drawing/2014/main" id="{3BF467B6-A808-08D5-2884-A76D0E79F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9044" y="5121607"/>
            <a:ext cx="4714022" cy="1671638"/>
          </a:xfrm>
          <a:prstGeom prst="rect">
            <a:avLst/>
          </a:prstGeom>
          <a:noFill/>
        </p:spPr>
      </p:pic>
      <p:pic>
        <p:nvPicPr>
          <p:cNvPr id="12" name="06:00">
            <a:extLst>
              <a:ext uri="{FF2B5EF4-FFF2-40B4-BE49-F238E27FC236}">
                <a16:creationId xmlns:a16="http://schemas.microsoft.com/office/drawing/2014/main" id="{1AFD3CC8-A0A4-3A76-9006-82551E145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9044" y="5121607"/>
            <a:ext cx="4714022" cy="1671638"/>
          </a:xfrm>
          <a:prstGeom prst="rect">
            <a:avLst/>
          </a:prstGeom>
          <a:noFill/>
        </p:spPr>
      </p:pic>
      <p:pic>
        <p:nvPicPr>
          <p:cNvPr id="13" name="05:00">
            <a:extLst>
              <a:ext uri="{FF2B5EF4-FFF2-40B4-BE49-F238E27FC236}">
                <a16:creationId xmlns:a16="http://schemas.microsoft.com/office/drawing/2014/main" id="{4AE3EFE4-7FBF-3491-A950-F9CA26A9C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9044" y="5121607"/>
            <a:ext cx="4714022" cy="1671638"/>
          </a:xfrm>
          <a:prstGeom prst="rect">
            <a:avLst/>
          </a:prstGeom>
          <a:noFill/>
        </p:spPr>
      </p:pic>
      <p:pic>
        <p:nvPicPr>
          <p:cNvPr id="14" name="04:00">
            <a:extLst>
              <a:ext uri="{FF2B5EF4-FFF2-40B4-BE49-F238E27FC236}">
                <a16:creationId xmlns:a16="http://schemas.microsoft.com/office/drawing/2014/main" id="{B9856646-E54D-492A-50FB-C1CC8EC51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8878" y="5121607"/>
            <a:ext cx="4714022" cy="1671638"/>
          </a:xfrm>
          <a:prstGeom prst="rect">
            <a:avLst/>
          </a:prstGeom>
          <a:noFill/>
        </p:spPr>
      </p:pic>
      <p:pic>
        <p:nvPicPr>
          <p:cNvPr id="15" name="03:00">
            <a:extLst>
              <a:ext uri="{FF2B5EF4-FFF2-40B4-BE49-F238E27FC236}">
                <a16:creationId xmlns:a16="http://schemas.microsoft.com/office/drawing/2014/main" id="{36B48DCE-AD23-0532-17AA-DF44595A5A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9044" y="5121609"/>
            <a:ext cx="4714022" cy="1671638"/>
          </a:xfrm>
          <a:prstGeom prst="rect">
            <a:avLst/>
          </a:prstGeom>
          <a:noFill/>
        </p:spPr>
      </p:pic>
      <p:pic>
        <p:nvPicPr>
          <p:cNvPr id="18" name="02:00">
            <a:extLst>
              <a:ext uri="{FF2B5EF4-FFF2-40B4-BE49-F238E27FC236}">
                <a16:creationId xmlns:a16="http://schemas.microsoft.com/office/drawing/2014/main" id="{5CCE97FE-50EB-F5CF-BA05-B7ED993CF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9046" y="5121609"/>
            <a:ext cx="4714022" cy="1671638"/>
          </a:xfrm>
          <a:prstGeom prst="rect">
            <a:avLst/>
          </a:prstGeom>
          <a:noFill/>
        </p:spPr>
      </p:pic>
      <p:pic>
        <p:nvPicPr>
          <p:cNvPr id="19" name="01:00">
            <a:extLst>
              <a:ext uri="{FF2B5EF4-FFF2-40B4-BE49-F238E27FC236}">
                <a16:creationId xmlns:a16="http://schemas.microsoft.com/office/drawing/2014/main" id="{4B8F8FFC-BC89-5160-0319-D6A35648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9046" y="5121611"/>
            <a:ext cx="4714022" cy="1671638"/>
          </a:xfrm>
          <a:prstGeom prst="rect">
            <a:avLst/>
          </a:prstGeom>
          <a:noFill/>
        </p:spPr>
      </p:pic>
      <p:pic>
        <p:nvPicPr>
          <p:cNvPr id="20" name="00:30">
            <a:extLst>
              <a:ext uri="{FF2B5EF4-FFF2-40B4-BE49-F238E27FC236}">
                <a16:creationId xmlns:a16="http://schemas.microsoft.com/office/drawing/2014/main" id="{7CF153D7-2829-EFCA-7A65-805719459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8934" y="5121607"/>
            <a:ext cx="4714022" cy="1671638"/>
          </a:xfrm>
          <a:prstGeom prst="rect">
            <a:avLst/>
          </a:prstGeom>
          <a:noFill/>
        </p:spPr>
      </p:pic>
      <p:pic>
        <p:nvPicPr>
          <p:cNvPr id="21" name="00:00">
            <a:extLst>
              <a:ext uri="{FF2B5EF4-FFF2-40B4-BE49-F238E27FC236}">
                <a16:creationId xmlns:a16="http://schemas.microsoft.com/office/drawing/2014/main" id="{ACA78D79-64DE-EEC7-B67D-35C19E992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8990" y="5121607"/>
            <a:ext cx="4714020" cy="16716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152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01000"/>
    </mc:Choice>
    <mc:Fallback xmlns="">
      <p:transition advClick="0" advTm="90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0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0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0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60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20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80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40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70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4092F-B5AC-1E5A-B69A-D27CE28B1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Incorporating Low-intensity Strategies to Increase Engagement</a:t>
            </a:r>
          </a:p>
        </p:txBody>
      </p:sp>
    </p:spTree>
    <p:extLst>
      <p:ext uri="{BB962C8B-B14F-4D97-AF65-F5344CB8AC3E}">
        <p14:creationId xmlns:p14="http://schemas.microsoft.com/office/powerpoint/2010/main" val="15074255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CDEB5-304A-2DA6-378E-A85A9E0F9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>
            <a:extLst>
              <a:ext uri="{FF2B5EF4-FFF2-40B4-BE49-F238E27FC236}">
                <a16:creationId xmlns:a16="http://schemas.microsoft.com/office/drawing/2014/main" id="{B2DDF873-3FEE-98DB-8D66-97FEB3452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Opportunities to Incorporate Low-Intensity Strategies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6489A30E-02FF-ECE7-33E0-08E46EAD49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Where in my lesson might I incorporate a  low-intensity strategy?</a:t>
            </a:r>
          </a:p>
        </p:txBody>
      </p:sp>
      <p:pic>
        <p:nvPicPr>
          <p:cNvPr id="9" name="Picture" descr="Integrated Lesson Plan. Includes strategies such as active supervision, behavior specific praise, high-p request sequence, instructional choice, instructional feedback, opportunities to respond, and precorrection. Also includes core lesson elements, which are academic objectives, social skills objectives, and behavioral expectations.">
            <a:extLst>
              <a:ext uri="{FF2B5EF4-FFF2-40B4-BE49-F238E27FC236}">
                <a16:creationId xmlns:a16="http://schemas.microsoft.com/office/drawing/2014/main" id="{973C4D1F-764D-9160-B0A0-EA055D182A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90" b="13076"/>
          <a:stretch/>
        </p:blipFill>
        <p:spPr>
          <a:xfrm>
            <a:off x="1372831" y="2843107"/>
            <a:ext cx="4996764" cy="31906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ectangle">
            <a:extLst>
              <a:ext uri="{FF2B5EF4-FFF2-40B4-BE49-F238E27FC236}">
                <a16:creationId xmlns:a16="http://schemas.microsoft.com/office/drawing/2014/main" id="{CCAFD8EB-AE13-2C2A-F425-7E658A81F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32158" y="2948708"/>
            <a:ext cx="1537437" cy="1068628"/>
          </a:xfrm>
          <a:prstGeom prst="rect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Content Placeholder 2">
            <a:extLst>
              <a:ext uri="{FF2B5EF4-FFF2-40B4-BE49-F238E27FC236}">
                <a16:creationId xmlns:a16="http://schemas.microsoft.com/office/drawing/2014/main" id="{CE2CF06C-C41B-511B-E770-7F923EB15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353" y="3205553"/>
            <a:ext cx="4037668" cy="2465730"/>
          </a:xfrm>
          <a:prstGeom prst="rect">
            <a:avLst/>
          </a:prstGeom>
        </p:spPr>
      </p:pic>
      <p:sp>
        <p:nvSpPr>
          <p:cNvPr id="6" name="TextBox">
            <a:extLst>
              <a:ext uri="{FF2B5EF4-FFF2-40B4-BE49-F238E27FC236}">
                <a16:creationId xmlns:a16="http://schemas.microsoft.com/office/drawing/2014/main" id="{93507190-8CC9-0123-C643-8CD8C27D5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6449683"/>
            <a:ext cx="11902382" cy="408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ts val="1150"/>
              </a:lnSpc>
              <a:buNone/>
            </a:pPr>
            <a:r>
              <a:rPr lang="en-US" sz="1050" b="0" i="0" u="none" strike="noStrike">
                <a:solidFill>
                  <a:srgbClr val="808080"/>
                </a:solidFill>
                <a:effectLst/>
              </a:rPr>
              <a:t>Citation. Oakes, W. P., Lane, K. L., Lane, K. S., &amp; Buckman, M. M. (2019). </a:t>
            </a:r>
            <a:r>
              <a:rPr lang="en-US" sz="1050" b="0" i="1" u="none" strike="noStrike">
                <a:solidFill>
                  <a:srgbClr val="808080"/>
                </a:solidFill>
                <a:effectLst/>
              </a:rPr>
              <a:t>Ci3T integrated lessons plan template</a:t>
            </a:r>
            <a:r>
              <a:rPr lang="en-US" sz="1050" b="0" i="0" u="none" strike="noStrike">
                <a:solidFill>
                  <a:srgbClr val="808080"/>
                </a:solidFill>
                <a:effectLst/>
              </a:rPr>
              <a:t>. www.ci3t.org.</a:t>
            </a:r>
            <a:r>
              <a:rPr lang="en-US" sz="1050" b="0" i="0">
                <a:effectLst/>
              </a:rPr>
              <a:t>​</a:t>
            </a:r>
          </a:p>
          <a:p>
            <a:pPr algn="l" rtl="0" fontAlgn="base">
              <a:lnSpc>
                <a:spcPts val="1150"/>
              </a:lnSpc>
            </a:pPr>
            <a:r>
              <a:rPr lang="en-US" sz="1050" b="0" i="0" u="none" strike="noStrike">
                <a:solidFill>
                  <a:srgbClr val="808080"/>
                </a:solidFill>
                <a:effectLst/>
              </a:rPr>
              <a:t>Completed examples available in:</a:t>
            </a:r>
            <a:r>
              <a:rPr lang="en-US" sz="1600" b="0" i="0" u="none" strike="noStrike">
                <a:solidFill>
                  <a:srgbClr val="000000"/>
                </a:solidFill>
                <a:effectLst/>
              </a:rPr>
              <a:t> </a:t>
            </a:r>
            <a:r>
              <a:rPr lang="en-US" sz="1050" b="0" i="0" u="none" strike="noStrike">
                <a:solidFill>
                  <a:srgbClr val="808080"/>
                </a:solidFill>
                <a:effectLst/>
              </a:rPr>
              <a:t>Ci3T Project ENHANCE Research Team. (2022, July). </a:t>
            </a:r>
            <a:r>
              <a:rPr lang="en-US" sz="1050" b="0" i="1" u="none" strike="noStrike">
                <a:solidFill>
                  <a:srgbClr val="808080"/>
                </a:solidFill>
                <a:effectLst/>
              </a:rPr>
              <a:t>Embedding and integrating Ci3T domains into daily instruction</a:t>
            </a:r>
            <a:r>
              <a:rPr lang="en-US" sz="1050" b="0" i="0" u="none" strike="noStrike">
                <a:solidFill>
                  <a:srgbClr val="808080"/>
                </a:solidFill>
                <a:effectLst/>
              </a:rPr>
              <a:t>. Author. </a:t>
            </a:r>
            <a:r>
              <a:rPr lang="en-US" sz="1050" b="0" i="0" u="sng" strike="noStrike">
                <a:solidFill>
                  <a:srgbClr val="283375"/>
                </a:solidFill>
                <a:effectLst/>
                <a:hlinkClick r:id="rId4"/>
              </a:rPr>
              <a:t>https://doi.org/10.17161/ci3t.42880</a:t>
            </a:r>
            <a:r>
              <a:rPr lang="en-US" sz="1050" b="0" i="0" u="none" strike="noStrike">
                <a:solidFill>
                  <a:srgbClr val="808080"/>
                </a:solidFill>
                <a:effectLst/>
              </a:rPr>
              <a:t> </a:t>
            </a:r>
            <a:endParaRPr lang="en-US" sz="1050" b="0" i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1084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F2CF8-64AC-8249-45A1-B4D38698C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Resource Spotlight!</a:t>
            </a:r>
          </a:p>
        </p:txBody>
      </p:sp>
      <p:pic>
        <p:nvPicPr>
          <p:cNvPr id="6" name="Picture 1" descr="Teacher-Delivered Behavioral Interventions in Grades K-5 What Works Clearinghouse practice guide cover">
            <a:extLst>
              <a:ext uri="{FF2B5EF4-FFF2-40B4-BE49-F238E27FC236}">
                <a16:creationId xmlns:a16="http://schemas.microsoft.com/office/drawing/2014/main" id="{7BCC563C-2818-BAA0-E085-CAA2AED8B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25625"/>
            <a:ext cx="3365810" cy="43473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2" descr="Screenshot of What Works Clearinghouse website page titled Teacher-Delivered Behavioral Interventions in Grades K-5">
            <a:extLst>
              <a:ext uri="{FF2B5EF4-FFF2-40B4-BE49-F238E27FC236}">
                <a16:creationId xmlns:a16="http://schemas.microsoft.com/office/drawing/2014/main" id="{5A510B38-0B90-DC18-5C5F-4FC2A5FD94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75733" y="1509920"/>
            <a:ext cx="6240174" cy="4982955"/>
          </a:xfrm>
          <a:ln>
            <a:solidFill>
              <a:schemeClr val="tx1"/>
            </a:solidFill>
          </a:ln>
        </p:spPr>
      </p:pic>
      <p:sp>
        <p:nvSpPr>
          <p:cNvPr id="11" name="Yellow Box" descr="Yellow box outlining seven recommendations tabs on website">
            <a:extLst>
              <a:ext uri="{FF2B5EF4-FFF2-40B4-BE49-F238E27FC236}">
                <a16:creationId xmlns:a16="http://schemas.microsoft.com/office/drawing/2014/main" id="{973030BB-D6C9-F269-9069-73BB6AC029F7}"/>
              </a:ext>
            </a:extLst>
          </p:cNvPr>
          <p:cNvSpPr/>
          <p:nvPr/>
        </p:nvSpPr>
        <p:spPr>
          <a:xfrm>
            <a:off x="4575733" y="3795251"/>
            <a:ext cx="6240174" cy="2697623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ffectLst>
            <a:outerShdw blurRad="38100" dist="12700" dir="2700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9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8C230-BA51-950C-B611-EC2E0DC34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Low-Intensity, Teacher-Delivered Strategies at Tier 1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8F0C605-26AA-F410-981A-BA5CE08B56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3837" y="0"/>
            <a:ext cx="1188163" cy="15376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Excerpt from the implementation manual with the following information highlighted: Area 1: Academic Responsibilities: Use proactive evidence-based strategies to support students' active engagement. Examples: Active supervision, Precorrection, Instructional feedback, Instructional choice, Increased opportunities to respond, Behavior specific praise, High-p requests.">
            <a:extLst>
              <a:ext uri="{FF2B5EF4-FFF2-40B4-BE49-F238E27FC236}">
                <a16:creationId xmlns:a16="http://schemas.microsoft.com/office/drawing/2014/main" id="{E4EC82E0-F1D4-4387-6124-9924347DB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560" y="1885950"/>
            <a:ext cx="7772151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761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FEDBEB8D-C767-303A-B1F5-BFF1A49FF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Embedding Low-Intensity Supports in Daily Instruction</a:t>
            </a:r>
          </a:p>
        </p:txBody>
      </p:sp>
      <p:pic>
        <p:nvPicPr>
          <p:cNvPr id="4" name="Video" title="Embedding Low Intensity Supports in Daily Instruction">
            <a:hlinkClick r:id="" action="ppaction://media"/>
            <a:extLst>
              <a:ext uri="{FF2B5EF4-FFF2-40B4-BE49-F238E27FC236}">
                <a16:creationId xmlns:a16="http://schemas.microsoft.com/office/drawing/2014/main" id="{AA0BBB80-9E53-0D51-4D1A-30D5BAFE53C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02220" y="483245"/>
            <a:ext cx="10435342" cy="5891509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F90FD06A-219D-B117-1E75-67CF65FB26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1568" y="0"/>
            <a:ext cx="1170432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5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30CDC7-A2A3-E344-E56A-BBC2ABD33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C85BD680-8969-7C66-4384-1298894D3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Let’s Chat!</a:t>
            </a:r>
          </a:p>
        </p:txBody>
      </p:sp>
      <p:sp>
        <p:nvSpPr>
          <p:cNvPr id="6" name="Title (hidden)">
            <a:extLst>
              <a:ext uri="{FF2B5EF4-FFF2-40B4-BE49-F238E27FC236}">
                <a16:creationId xmlns:a16="http://schemas.microsoft.com/office/drawing/2014/main" id="{9D4E3373-3BE3-B915-FEB2-9417F4ABC13D}"/>
              </a:ext>
            </a:extLst>
          </p:cNvPr>
          <p:cNvSpPr txBox="1">
            <a:spLocks/>
          </p:cNvSpPr>
          <p:nvPr/>
        </p:nvSpPr>
        <p:spPr>
          <a:xfrm>
            <a:off x="838200" y="-15404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Let’s Chat! 1</a:t>
            </a:r>
          </a:p>
        </p:txBody>
      </p:sp>
      <p:sp>
        <p:nvSpPr>
          <p:cNvPr id="3" name="Textbox">
            <a:extLst>
              <a:ext uri="{FF2B5EF4-FFF2-40B4-BE49-F238E27FC236}">
                <a16:creationId xmlns:a16="http://schemas.microsoft.com/office/drawing/2014/main" id="{ADD8E60A-AF8E-DE36-CA34-C8D7012C75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498584" cy="4351338"/>
          </a:xfrm>
        </p:spPr>
        <p:txBody>
          <a:bodyPr>
            <a:normAutofit/>
          </a:bodyPr>
          <a:lstStyle/>
          <a:p>
            <a:r>
              <a:rPr lang="en-US" sz="3600"/>
              <a:t>Which low-intensity teacher-delivered strategy do you use most often? </a:t>
            </a:r>
          </a:p>
          <a:p>
            <a:r>
              <a:rPr lang="en-US" sz="3600"/>
              <a:t>How is it built into your lessons or daily routines?</a:t>
            </a:r>
          </a:p>
        </p:txBody>
      </p:sp>
      <p:pic>
        <p:nvPicPr>
          <p:cNvPr id="11" name="Picture" descr="A screenshot of a blank Zoom chat box">
            <a:extLst>
              <a:ext uri="{FF2B5EF4-FFF2-40B4-BE49-F238E27FC236}">
                <a16:creationId xmlns:a16="http://schemas.microsoft.com/office/drawing/2014/main" id="{C92959C7-9E38-03CC-4B8F-F37128FE42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95691" y="2039832"/>
            <a:ext cx="3318732" cy="3575997"/>
          </a:xfrm>
          <a:ln>
            <a:solidFill>
              <a:schemeClr val="tx1"/>
            </a:solidFill>
          </a:ln>
        </p:spPr>
      </p:pic>
      <p:grpSp>
        <p:nvGrpSpPr>
          <p:cNvPr id="4" name="Image">
            <a:extLst>
              <a:ext uri="{FF2B5EF4-FFF2-40B4-BE49-F238E27FC236}">
                <a16:creationId xmlns:a16="http://schemas.microsoft.com/office/drawing/2014/main" id="{7309CCC3-8AE4-8F8F-EF52-45084FD3C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178255" y="2781745"/>
            <a:ext cx="1614816" cy="2192176"/>
            <a:chOff x="10178255" y="2781745"/>
            <a:chExt cx="1614816" cy="2192176"/>
          </a:xfrm>
        </p:grpSpPr>
        <p:pic>
          <p:nvPicPr>
            <p:cNvPr id="7" name="Graphic 3" descr="Keyboard outline">
              <a:extLst>
                <a:ext uri="{FF2B5EF4-FFF2-40B4-BE49-F238E27FC236}">
                  <a16:creationId xmlns:a16="http://schemas.microsoft.com/office/drawing/2014/main" id="{75F85154-4281-C282-CCBE-456FC071D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57157" y="3827831"/>
              <a:ext cx="1097350" cy="1091923"/>
            </a:xfrm>
            <a:prstGeom prst="rect">
              <a:avLst/>
            </a:prstGeom>
          </p:spPr>
        </p:pic>
        <p:pic>
          <p:nvPicPr>
            <p:cNvPr id="14" name="Graphic 2" descr="Computer outline">
              <a:extLst>
                <a:ext uri="{FF2B5EF4-FFF2-40B4-BE49-F238E27FC236}">
                  <a16:creationId xmlns:a16="http://schemas.microsoft.com/office/drawing/2014/main" id="{413B866B-7C9A-48DB-5462-B02242345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243993" y="2857647"/>
              <a:ext cx="1523680" cy="1516146"/>
            </a:xfrm>
            <a:prstGeom prst="rect">
              <a:avLst/>
            </a:prstGeom>
          </p:spPr>
        </p:pic>
        <p:sp>
          <p:nvSpPr>
            <p:cNvPr id="16" name="Graphic 1">
              <a:extLst>
                <a:ext uri="{FF2B5EF4-FFF2-40B4-BE49-F238E27FC236}">
                  <a16:creationId xmlns:a16="http://schemas.microsoft.com/office/drawing/2014/main" id="{CA72E348-16AC-E297-2203-A5B73C988614}"/>
                </a:ext>
              </a:extLst>
            </p:cNvPr>
            <p:cNvSpPr/>
            <p:nvPr/>
          </p:nvSpPr>
          <p:spPr>
            <a:xfrm>
              <a:off x="10178255" y="2781745"/>
              <a:ext cx="1614816" cy="21921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184631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D97E8-9201-2190-72FD-BF1DF5DE4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64FC6-7409-F216-04C5-425799D656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Elementary Illustration: Opportunities to Incorporate Low-Intensity Strategies</a:t>
            </a:r>
          </a:p>
        </p:txBody>
      </p:sp>
      <p:sp>
        <p:nvSpPr>
          <p:cNvPr id="4" name="Title (hidden)">
            <a:extLst>
              <a:ext uri="{FF2B5EF4-FFF2-40B4-BE49-F238E27FC236}">
                <a16:creationId xmlns:a16="http://schemas.microsoft.com/office/drawing/2014/main" id="{8647FC6F-3E14-6EF6-86CF-7CA964794708}"/>
              </a:ext>
            </a:extLst>
          </p:cNvPr>
          <p:cNvSpPr txBox="1">
            <a:spLocks/>
          </p:cNvSpPr>
          <p:nvPr/>
        </p:nvSpPr>
        <p:spPr>
          <a:xfrm>
            <a:off x="838200" y="-15404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Elementary Illustration: Opportunities to Incorporate Low-Intensity Strategies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B2D92-9E54-1250-D6AC-851610B48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26845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/>
              <a:t>Lesson Overview</a:t>
            </a:r>
            <a:r>
              <a:rPr lang="en-US" sz="2000"/>
              <a:t>: The teacher models solving addition problems with regrouping using base-ten blocks. Students then work in pairs to solve problems, first with manipulatives, then on paper</a:t>
            </a:r>
          </a:p>
          <a:p>
            <a:r>
              <a:rPr lang="en-US" sz="2000" b="1"/>
              <a:t>Academic </a:t>
            </a:r>
            <a:r>
              <a:rPr lang="en-US" sz="2000"/>
              <a:t>Students will be able to use base-10 blocks to model and solve two-digit addition problems with regrouping</a:t>
            </a:r>
          </a:p>
          <a:p>
            <a:r>
              <a:rPr lang="en-US" sz="2000" b="1"/>
              <a:t>Social Skills Objective</a:t>
            </a:r>
            <a:r>
              <a:rPr lang="en-US" sz="2000"/>
              <a:t>: share materials and using kind words when working with peers</a:t>
            </a:r>
          </a:p>
          <a:p>
            <a:r>
              <a:rPr lang="en-US" sz="2000" b="1"/>
              <a:t>Behavioral Expectation</a:t>
            </a:r>
            <a:r>
              <a:rPr lang="en-US" sz="2000"/>
              <a:t>: try your best, use math tools responsibly, put supplies back where they belong, listen when a teacher or classmate is talking</a:t>
            </a:r>
          </a:p>
          <a:p>
            <a:pPr marL="0" indent="0">
              <a:buNone/>
            </a:pPr>
            <a:endParaRPr lang="en-US" sz="2000"/>
          </a:p>
        </p:txBody>
      </p:sp>
      <p:pic>
        <p:nvPicPr>
          <p:cNvPr id="45" name="Content Placeholder 4">
            <a:extLst>
              <a:ext uri="{FF2B5EF4-FFF2-40B4-BE49-F238E27FC236}">
                <a16:creationId xmlns:a16="http://schemas.microsoft.com/office/drawing/2014/main" id="{0B4FC1C3-A44C-B5B6-E0D7-F55A57D73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6132" y="2723835"/>
            <a:ext cx="4037668" cy="246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194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9D7DF-DCC7-F19A-9FEC-316971906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>
            <a:extLst>
              <a:ext uri="{FF2B5EF4-FFF2-40B4-BE49-F238E27FC236}">
                <a16:creationId xmlns:a16="http://schemas.microsoft.com/office/drawing/2014/main" id="{ABCB5BE4-9AE7-5D15-A01D-1248993683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Primary Prevention (Tier 1)</a:t>
            </a:r>
          </a:p>
        </p:txBody>
      </p:sp>
      <p:pic>
        <p:nvPicPr>
          <p:cNvPr id="6" name="Picture 1" descr="Comprehensive, Integrated, Three-Tiered Model of Prevention pyramid.">
            <a:extLst>
              <a:ext uri="{FF2B5EF4-FFF2-40B4-BE49-F238E27FC236}">
                <a16:creationId xmlns:a16="http://schemas.microsoft.com/office/drawing/2014/main" id="{7E31DA83-40A9-CFD5-603E-640AC916CDF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95" y="0"/>
            <a:ext cx="11786810" cy="6858000"/>
          </a:xfrm>
          <a:prstGeom prst="rect">
            <a:avLst/>
          </a:prstGeom>
        </p:spPr>
      </p:pic>
      <p:sp>
        <p:nvSpPr>
          <p:cNvPr id="2" name="Outline" descr="Green trapezoid outlining Tier 1 on the bottom of the Comprehensive, Integrated, Three-Tiered Model of Prevention pyramid. ">
            <a:extLst>
              <a:ext uri="{FF2B5EF4-FFF2-40B4-BE49-F238E27FC236}">
                <a16:creationId xmlns:a16="http://schemas.microsoft.com/office/drawing/2014/main" id="{820FE07B-795D-366D-7441-1EBFD004148B}"/>
              </a:ext>
            </a:extLst>
          </p:cNvPr>
          <p:cNvSpPr/>
          <p:nvPr/>
        </p:nvSpPr>
        <p:spPr>
          <a:xfrm>
            <a:off x="2019300" y="3129625"/>
            <a:ext cx="8153399" cy="3609975"/>
          </a:xfrm>
          <a:prstGeom prst="trapezoid">
            <a:avLst>
              <a:gd name="adj" fmla="val 71146"/>
            </a:avLst>
          </a:prstGeom>
          <a:noFill/>
          <a:ln>
            <a:solidFill>
              <a:schemeClr val="accent1"/>
            </a:solidFill>
          </a:ln>
          <a:effectLst>
            <a:glow rad="127000">
              <a:schemeClr val="accent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Image" descr="Ci3T: Primary (Tier 1) Prevention Efforts module covers">
            <a:extLst>
              <a:ext uri="{FF2B5EF4-FFF2-40B4-BE49-F238E27FC236}">
                <a16:creationId xmlns:a16="http://schemas.microsoft.com/office/drawing/2014/main" id="{20470B78-2281-C366-DA56-FC08C304189A}"/>
              </a:ext>
            </a:extLst>
          </p:cNvPr>
          <p:cNvGrpSpPr/>
          <p:nvPr/>
        </p:nvGrpSpPr>
        <p:grpSpPr>
          <a:xfrm>
            <a:off x="1872709" y="4055600"/>
            <a:ext cx="8446580" cy="1828800"/>
            <a:chOff x="2069020" y="4493319"/>
            <a:chExt cx="8446580" cy="1828800"/>
          </a:xfrm>
        </p:grpSpPr>
        <p:pic>
          <p:nvPicPr>
            <p:cNvPr id="8" name="Picture 3" descr="A collage of children with text&#10;&#10;AI-generated content may be incorrect.">
              <a:extLst>
                <a:ext uri="{FF2B5EF4-FFF2-40B4-BE49-F238E27FC236}">
                  <a16:creationId xmlns:a16="http://schemas.microsoft.com/office/drawing/2014/main" id="{A03B0D9A-6A6A-44FE-C852-DA182805F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52819" y="4493319"/>
              <a:ext cx="3662781" cy="1828800"/>
            </a:xfrm>
            <a:prstGeom prst="rect">
              <a:avLst/>
            </a:prstGeom>
          </p:spPr>
        </p:pic>
        <p:pic>
          <p:nvPicPr>
            <p:cNvPr id="5" name="Picture 2" descr="A collage of children and adults&#10;&#10;AI-generated content may be incorrect.">
              <a:extLst>
                <a:ext uri="{FF2B5EF4-FFF2-40B4-BE49-F238E27FC236}">
                  <a16:creationId xmlns:a16="http://schemas.microsoft.com/office/drawing/2014/main" id="{5CD938C9-B19E-402C-C760-EA741EDC1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69020" y="4493319"/>
              <a:ext cx="4819487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354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76998-666E-17E5-916D-BEC81616D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5DA50-D7A1-A59C-7117-0CE18757E6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Elementary Illustration: Opportunities to Incorporate Low-Intensity Strategies</a:t>
            </a:r>
          </a:p>
        </p:txBody>
      </p:sp>
      <p:sp>
        <p:nvSpPr>
          <p:cNvPr id="3" name="Title (hidden)">
            <a:extLst>
              <a:ext uri="{FF2B5EF4-FFF2-40B4-BE49-F238E27FC236}">
                <a16:creationId xmlns:a16="http://schemas.microsoft.com/office/drawing/2014/main" id="{3A9A2FA3-697D-DA70-3D23-EF664C24D7EC}"/>
              </a:ext>
            </a:extLst>
          </p:cNvPr>
          <p:cNvSpPr txBox="1">
            <a:spLocks/>
          </p:cNvSpPr>
          <p:nvPr/>
        </p:nvSpPr>
        <p:spPr>
          <a:xfrm>
            <a:off x="838200" y="-15404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Elementary Illustration: Opportunities to Incorporate Low-Intensity Strategies 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A3C385-DBAC-2478-75C9-F0E8871960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Behavior-Specific Praise</a:t>
            </a:r>
          </a:p>
          <a:p>
            <a:pPr lvl="1"/>
            <a:r>
              <a:rPr lang="en-US"/>
              <a:t>“Elise – great job setting up your base-10 blocks on the mat. I can see you are ready to begin the lesson!”</a:t>
            </a:r>
          </a:p>
          <a:p>
            <a:r>
              <a:rPr lang="en-US"/>
              <a:t>Precorrection</a:t>
            </a:r>
          </a:p>
          <a:p>
            <a:pPr lvl="1"/>
            <a:r>
              <a:rPr lang="en-US"/>
              <a:t>“remember, when we are done, the base-10 blocks go back in the bag”</a:t>
            </a:r>
          </a:p>
          <a:p>
            <a:r>
              <a:rPr lang="en-US"/>
              <a:t>Active Supervision – during clean up </a:t>
            </a:r>
          </a:p>
          <a:p>
            <a:r>
              <a:rPr lang="en-US"/>
              <a:t>Instructional Choice</a:t>
            </a:r>
          </a:p>
          <a:p>
            <a:pPr lvl="1"/>
            <a:r>
              <a:rPr lang="en-US"/>
              <a:t>choose a partner</a:t>
            </a:r>
          </a:p>
          <a:p>
            <a:pPr lvl="1"/>
            <a:r>
              <a:rPr lang="en-US"/>
              <a:t>choose 3 equations to solve</a:t>
            </a:r>
          </a:p>
          <a:p>
            <a:pPr lvl="1"/>
            <a:r>
              <a:rPr lang="en-US"/>
              <a:t>choose where to sit (e.g., floor or desk)</a:t>
            </a:r>
          </a:p>
        </p:txBody>
      </p:sp>
    </p:spTree>
    <p:extLst>
      <p:ext uri="{BB962C8B-B14F-4D97-AF65-F5344CB8AC3E}">
        <p14:creationId xmlns:p14="http://schemas.microsoft.com/office/powerpoint/2010/main" val="25183812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8878C230-BA51-950C-B611-EC2E0DC34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Module Connection!</a:t>
            </a:r>
            <a:br>
              <a:rPr lang="en-US"/>
            </a:br>
            <a:r>
              <a:rPr lang="en-US" sz="4400">
                <a:solidFill>
                  <a:schemeClr val="accent5"/>
                </a:solidFill>
              </a:rPr>
              <a:t>Instructional Choice</a:t>
            </a:r>
            <a:endParaRPr lang="en-US"/>
          </a:p>
        </p:txBody>
      </p:sp>
      <p:pic>
        <p:nvPicPr>
          <p:cNvPr id="4" name="Picture 1" descr="Screenshot of What is Instructional Choice? YouTube video">
            <a:extLst>
              <a:ext uri="{FF2B5EF4-FFF2-40B4-BE49-F238E27FC236}">
                <a16:creationId xmlns:a16="http://schemas.microsoft.com/office/drawing/2014/main" id="{52127219-0AA8-108D-0804-3C73A4704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323" y="1936941"/>
            <a:ext cx="3307783" cy="1882892"/>
          </a:xfrm>
          <a:prstGeom prst="rect">
            <a:avLst/>
          </a:prstGeom>
        </p:spPr>
      </p:pic>
      <p:pic>
        <p:nvPicPr>
          <p:cNvPr id="9" name="Picture 2" descr="Low-Intensity Strategies Instructional Choice infographic">
            <a:extLst>
              <a:ext uri="{FF2B5EF4-FFF2-40B4-BE49-F238E27FC236}">
                <a16:creationId xmlns:a16="http://schemas.microsoft.com/office/drawing/2014/main" id="{51FB83C7-E16A-E061-5E68-815DD89330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25924" y="3987782"/>
            <a:ext cx="1857255" cy="2405771"/>
          </a:xfrm>
          <a:prstGeom prst="rect">
            <a:avLst/>
          </a:prstGeom>
        </p:spPr>
      </p:pic>
      <p:pic>
        <p:nvPicPr>
          <p:cNvPr id="1026" name="Picture 3" descr="Examples of Instructional Choice infographic">
            <a:extLst>
              <a:ext uri="{FF2B5EF4-FFF2-40B4-BE49-F238E27FC236}">
                <a16:creationId xmlns:a16="http://schemas.microsoft.com/office/drawing/2014/main" id="{6658B9C7-28DA-0034-D97A-8BD66EAC2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466" y="3987782"/>
            <a:ext cx="1283078" cy="240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sing choice at home infographic">
            <a:extLst>
              <a:ext uri="{FF2B5EF4-FFF2-40B4-BE49-F238E27FC236}">
                <a16:creationId xmlns:a16="http://schemas.microsoft.com/office/drawing/2014/main" id="{FF568742-268B-6CE0-2C3F-9FF849468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873" y="2017364"/>
            <a:ext cx="1413455" cy="1829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5" descr="Choice: A step-by-step guide for families handout">
            <a:extLst>
              <a:ext uri="{FF2B5EF4-FFF2-40B4-BE49-F238E27FC236}">
                <a16:creationId xmlns:a16="http://schemas.microsoft.com/office/drawing/2014/main" id="{162296BF-95E6-7033-577F-A632E8A78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681" y="2017365"/>
            <a:ext cx="1402021" cy="182927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creenshot of Choice: A step-by-step guide for families YouTube video">
            <a:extLst>
              <a:ext uri="{FF2B5EF4-FFF2-40B4-BE49-F238E27FC236}">
                <a16:creationId xmlns:a16="http://schemas.microsoft.com/office/drawing/2014/main" id="{D7D8C70F-6501-F099-4126-F69CB0F0EC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1709" y="2984348"/>
            <a:ext cx="2117342" cy="1188969"/>
          </a:xfrm>
          <a:prstGeom prst="rect">
            <a:avLst/>
          </a:prstGeom>
        </p:spPr>
      </p:pic>
      <p:pic>
        <p:nvPicPr>
          <p:cNvPr id="1032" name="Picture 7" descr="Instructional Choice activity menu">
            <a:extLst>
              <a:ext uri="{FF2B5EF4-FFF2-40B4-BE49-F238E27FC236}">
                <a16:creationId xmlns:a16="http://schemas.microsoft.com/office/drawing/2014/main" id="{47126983-C229-9562-C33A-BB55AD3A0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846" y="4366634"/>
            <a:ext cx="1700482" cy="22007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8" descr="Instructional choice treatment integrity checklist">
            <a:extLst>
              <a:ext uri="{FF2B5EF4-FFF2-40B4-BE49-F238E27FC236}">
                <a16:creationId xmlns:a16="http://schemas.microsoft.com/office/drawing/2014/main" id="{C05208AD-0913-4305-959B-214753BD2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6759337" y="4366572"/>
            <a:ext cx="1700575" cy="22007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Instructional Choice module cover">
            <a:extLst>
              <a:ext uri="{FF2B5EF4-FFF2-40B4-BE49-F238E27FC236}">
                <a16:creationId xmlns:a16="http://schemas.microsoft.com/office/drawing/2014/main" id="{F6BA787A-ED71-4584-2F16-B264BBF9E0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1"/>
          <a:srcRect/>
          <a:stretch/>
        </p:blipFill>
        <p:spPr>
          <a:xfrm>
            <a:off x="8858758" y="1936941"/>
            <a:ext cx="2407919" cy="3762375"/>
          </a:xfrm>
        </p:spPr>
      </p:pic>
    </p:spTree>
    <p:extLst>
      <p:ext uri="{BB962C8B-B14F-4D97-AF65-F5344CB8AC3E}">
        <p14:creationId xmlns:p14="http://schemas.microsoft.com/office/powerpoint/2010/main" val="37214572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8EC6240-2D41-47D2-0A0B-C1B6E1333F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Join us at future EMPOWER+ to learn more!</a:t>
            </a:r>
          </a:p>
        </p:txBody>
      </p:sp>
      <p:sp>
        <p:nvSpPr>
          <p:cNvPr id="13" name="Title hidden">
            <a:extLst>
              <a:ext uri="{FF2B5EF4-FFF2-40B4-BE49-F238E27FC236}">
                <a16:creationId xmlns:a16="http://schemas.microsoft.com/office/drawing/2014/main" id="{9561295F-7C1F-A33B-05AA-390CDFEDA314}"/>
              </a:ext>
            </a:extLst>
          </p:cNvPr>
          <p:cNvSpPr txBox="1">
            <a:spLocks/>
          </p:cNvSpPr>
          <p:nvPr/>
        </p:nvSpPr>
        <p:spPr>
          <a:xfrm>
            <a:off x="838200" y="-15404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Join us at future EMPOWER+ to learn more! 2</a:t>
            </a:r>
          </a:p>
        </p:txBody>
      </p:sp>
      <p:graphicFrame>
        <p:nvGraphicFramePr>
          <p:cNvPr id="5" name="Content">
            <a:extLst>
              <a:ext uri="{FF2B5EF4-FFF2-40B4-BE49-F238E27FC236}">
                <a16:creationId xmlns:a16="http://schemas.microsoft.com/office/drawing/2014/main" id="{B90B0F97-3ED2-7EB1-2EA6-C087B7833EFB}"/>
              </a:ext>
            </a:extLst>
          </p:cNvPr>
          <p:cNvGraphicFramePr>
            <a:graphicFrameLocks/>
          </p:cNvGraphicFramePr>
          <p:nvPr/>
        </p:nvGraphicFramePr>
        <p:xfrm>
          <a:off x="744686" y="1770121"/>
          <a:ext cx="8874801" cy="42540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06962">
                  <a:extLst>
                    <a:ext uri="{9D8B030D-6E8A-4147-A177-3AD203B41FA5}">
                      <a16:colId xmlns:a16="http://schemas.microsoft.com/office/drawing/2014/main" val="1684673339"/>
                    </a:ext>
                  </a:extLst>
                </a:gridCol>
                <a:gridCol w="1767839">
                  <a:extLst>
                    <a:ext uri="{9D8B030D-6E8A-4147-A177-3AD203B41FA5}">
                      <a16:colId xmlns:a16="http://schemas.microsoft.com/office/drawing/2014/main" val="2203440040"/>
                    </a:ext>
                  </a:extLst>
                </a:gridCol>
              </a:tblGrid>
              <a:tr h="44911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b="1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EMPOWER+ Session</a:t>
                      </a:r>
                      <a:endParaRPr lang="en-US" sz="18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b="1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Date</a:t>
                      </a:r>
                      <a:endParaRPr lang="en-US" sz="18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963650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Starting Strong: Effective Tier 1 Practices for Educators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September 24, 2025 (Wednesday)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557844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From Data to Action: Using Systematic Screening to Inform Instruction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October 8, 2025 (Wednesday)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048670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In Action: Integrated Lesson Planning for Enhanced Instruction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November 18, 2025 (Tuesday)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306396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Mastering Behavior Specific Praise and Precorrection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January 21, 2026 (Wednesday)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934785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A 6-Step Instructional Approach for Responding to Challenging Behaviors: A Tier 1 Practice 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February 10, 2026 (Tuesday)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607327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 Tier 2 Support for Students Experiencing Anxious Feelings: Recognize. Relax. Record.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March 25, 2026 (Wednesday)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570271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 Tier 3 Support for Students with Intensive Intervention Needs: Functional Assessment-Based Intervention (FABI) 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April 28, 2026 (Tuesday)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824719"/>
                  </a:ext>
                </a:extLst>
              </a:tr>
            </a:tbl>
          </a:graphicData>
        </a:graphic>
      </p:graphicFrame>
      <p:sp>
        <p:nvSpPr>
          <p:cNvPr id="9" name="Yellow Box" descr="Yellow Box outlining EMPOWER+ Session Mastering Behavior Specific Praise and Precorrection on January 21, 2026 Wednesday">
            <a:extLst>
              <a:ext uri="{FF2B5EF4-FFF2-40B4-BE49-F238E27FC236}">
                <a16:creationId xmlns:a16="http://schemas.microsoft.com/office/drawing/2014/main" id="{32BE33FE-DB6F-4C84-63EB-175AE5E408D2}"/>
              </a:ext>
            </a:extLst>
          </p:cNvPr>
          <p:cNvSpPr/>
          <p:nvPr/>
        </p:nvSpPr>
        <p:spPr>
          <a:xfrm>
            <a:off x="744686" y="3897126"/>
            <a:ext cx="8874801" cy="499304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ffectLst>
            <a:outerShdw blurRad="38100" dist="12700" dir="2700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1" descr="Behavior Specific Praise module cover">
            <a:extLst>
              <a:ext uri="{FF2B5EF4-FFF2-40B4-BE49-F238E27FC236}">
                <a16:creationId xmlns:a16="http://schemas.microsoft.com/office/drawing/2014/main" id="{0F6F8E66-8F71-4E66-5B01-DEDCD2C64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0861" y="1238989"/>
            <a:ext cx="1701207" cy="2658138"/>
          </a:xfrm>
          <a:prstGeom prst="rect">
            <a:avLst/>
          </a:prstGeom>
        </p:spPr>
      </p:pic>
      <p:pic>
        <p:nvPicPr>
          <p:cNvPr id="10" name="Picture 2" descr="Precorrection module cover">
            <a:extLst>
              <a:ext uri="{FF2B5EF4-FFF2-40B4-BE49-F238E27FC236}">
                <a16:creationId xmlns:a16="http://schemas.microsoft.com/office/drawing/2014/main" id="{44183B0F-6BC6-ECC8-E1A5-C40593BE7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0860" y="4011579"/>
            <a:ext cx="1701206" cy="265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9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062FE-5263-9C9F-EEAB-027C8AD734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Examples of Precorrection</a:t>
            </a:r>
          </a:p>
        </p:txBody>
      </p:sp>
      <p:pic>
        <p:nvPicPr>
          <p:cNvPr id="3" name="Picture 1" descr="Infographic that gives information about precorrection. Precorrections are reminders of desired behaviors to a student, prior to a problem behavior occurring. Precorrections can be used as academic, behavioral, or social-emotional reminders. Examples of academic reminders are: &quot;when reading an unfamiliar word, remember to point to the first letter and say it's sound.&quot; &quot;I have posted the materials needed for this science lab on the board. Who would like to demonstrate for the class the setup procedures for the lab?-&quot;Thank you, Eric. Jenna, will you please read each item from the board to Eric as he prepares his lab station?&quot; &quot;Class, when you get your microscopes for this experiment, what's the first thing we need to do?&quot; Examples of behavioral reminders are: &quot;Sonya, we are about to all go sit in our carpet spots, so remember to walk and keep your hands and feet to yourself, showing responsibility.&quot; &quot;It's almost time to walk down to PE. Who can remind us of one way we show respect in the hallway?&quot; &quot;In order to line up for lunch raise your hand if you can tell us one way to be responsible in the cafeteria?-&quot;That's correct, push in hour chair, walk to the door, and form a line.&quot; Examples of social-emotional Reminders are: &quot;Just a reminder to listen carefully to opposing arguments as we prepare for mock trial.&quot;  &quot;When we talk about how the characters in our book resolved conflicts, who can tell me which character did he best showing empathy?&quot; &quot;As we head to the playground, remember our problem solving skills we discussed in class. If a problem comes up on the playground, what are some ways we can solve it?&quot;">
            <a:extLst>
              <a:ext uri="{FF2B5EF4-FFF2-40B4-BE49-F238E27FC236}">
                <a16:creationId xmlns:a16="http://schemas.microsoft.com/office/drawing/2014/main" id="{557C9E04-A25C-769B-2B5F-FADBF1B7F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613797" y="0"/>
            <a:ext cx="8964405" cy="689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recorrection module cover">
            <a:extLst>
              <a:ext uri="{FF2B5EF4-FFF2-40B4-BE49-F238E27FC236}">
                <a16:creationId xmlns:a16="http://schemas.microsoft.com/office/drawing/2014/main" id="{CBF0BF15-7363-BCE2-CA1E-E6320E371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1568" y="0"/>
            <a:ext cx="1170432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04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F6D1D-2FF4-4673-4D5F-4432F8EB6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4A83-07BC-5B31-78A8-CFFE14EB5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Secondary Illustration: Opportunities to Incorporate Precorrection</a:t>
            </a:r>
          </a:p>
        </p:txBody>
      </p:sp>
      <p:sp>
        <p:nvSpPr>
          <p:cNvPr id="4" name="Title (hidden)">
            <a:extLst>
              <a:ext uri="{FF2B5EF4-FFF2-40B4-BE49-F238E27FC236}">
                <a16:creationId xmlns:a16="http://schemas.microsoft.com/office/drawing/2014/main" id="{DFB31872-9EC1-C221-57BD-9D285E175BC5}"/>
              </a:ext>
            </a:extLst>
          </p:cNvPr>
          <p:cNvSpPr txBox="1">
            <a:spLocks/>
          </p:cNvSpPr>
          <p:nvPr/>
        </p:nvSpPr>
        <p:spPr>
          <a:xfrm>
            <a:off x="838200" y="-15404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z="4400" b="1" i="0" u="none" strike="noStrike" kern="1200" cap="none" spc="-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Secondary Illustration: Opportunities to Incorporate Precorrection 1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FC4E4-B6D0-6459-EAA6-285876563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/>
              <a:t>Lesson Overview</a:t>
            </a:r>
            <a:r>
              <a:rPr lang="en-US"/>
              <a:t>: After reading a short story in class, students work in pairs to brainstorm possible themes and evidence. The class then holds a structured discussion where students practice connecting ideas and supporting claims with text.</a:t>
            </a:r>
            <a:endParaRPr lang="en-US" b="1"/>
          </a:p>
          <a:p>
            <a:r>
              <a:rPr lang="en-US" b="1"/>
              <a:t>Academic Objective</a:t>
            </a:r>
            <a:r>
              <a:rPr lang="en-US"/>
              <a:t>: Students will be able to identify the theme of a short story and cite two pieces of textual evidence to support their claim</a:t>
            </a:r>
            <a:endParaRPr lang="en-US" b="1"/>
          </a:p>
          <a:p>
            <a:r>
              <a:rPr lang="en-US" b="1"/>
              <a:t>Social Skills Objective</a:t>
            </a:r>
            <a:r>
              <a:rPr lang="en-US"/>
              <a:t>: Build on a peer’s comment by paraphrasing or connecting their own idea to what was said</a:t>
            </a:r>
            <a:endParaRPr lang="en-US" b="1"/>
          </a:p>
          <a:p>
            <a:r>
              <a:rPr lang="en-US" b="1"/>
              <a:t>Behavioral Expectation</a:t>
            </a:r>
            <a:r>
              <a:rPr lang="en-US"/>
              <a:t>: arrive to class prepared                                   (e.g., charged device, book), remain on-task</a:t>
            </a:r>
          </a:p>
          <a:p>
            <a:pPr marL="0" indent="0">
              <a:buNone/>
            </a:pP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5611607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8B372-21E5-904F-665A-2D55BDC53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04253-028E-DB47-876E-DBDD25BA2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Secondary Illustration: Opportunities to Incorporate Precorrection</a:t>
            </a:r>
          </a:p>
        </p:txBody>
      </p:sp>
      <p:sp>
        <p:nvSpPr>
          <p:cNvPr id="3" name="Title (hidden)">
            <a:extLst>
              <a:ext uri="{FF2B5EF4-FFF2-40B4-BE49-F238E27FC236}">
                <a16:creationId xmlns:a16="http://schemas.microsoft.com/office/drawing/2014/main" id="{37CA335D-A23F-C92D-5AE0-CA512E7D7D6B}"/>
              </a:ext>
            </a:extLst>
          </p:cNvPr>
          <p:cNvSpPr txBox="1">
            <a:spLocks/>
          </p:cNvSpPr>
          <p:nvPr/>
        </p:nvSpPr>
        <p:spPr>
          <a:xfrm>
            <a:off x="838200" y="-15404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z="4400" b="1" i="0" u="none" strike="noStrike" kern="1200" cap="none" spc="-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Secondary Illustration: Opportunities to Incorporate Precorrection 2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EE0FE2-E884-AF12-DE6F-44E3BB870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“Before we begin, who can remind me of our partner work expectations?”</a:t>
            </a:r>
          </a:p>
          <a:p>
            <a:r>
              <a:rPr lang="en-US"/>
              <a:t>“If you want to connect to what someone else said, you might say, </a:t>
            </a:r>
            <a:r>
              <a:rPr lang="en-US" i="1"/>
              <a:t>‘Building on that idea…’</a:t>
            </a:r>
            <a:r>
              <a:rPr lang="en-US"/>
              <a:t>.”</a:t>
            </a:r>
          </a:p>
          <a:p>
            <a:r>
              <a:rPr lang="en-US"/>
              <a:t>“Remember, if you’d like to share, raise your hand and wait to be called on.”</a:t>
            </a:r>
          </a:p>
          <a:p>
            <a:r>
              <a:rPr lang="en-US"/>
              <a:t>“Different people may see different themes in the story — that’s okay, we can learn from each other. If you disagree, you might say something like ‘</a:t>
            </a:r>
            <a:r>
              <a:rPr lang="en-US" i="1"/>
              <a:t>I see it a little differently because…’”</a:t>
            </a:r>
          </a:p>
        </p:txBody>
      </p:sp>
    </p:spTree>
    <p:extLst>
      <p:ext uri="{BB962C8B-B14F-4D97-AF65-F5344CB8AC3E}">
        <p14:creationId xmlns:p14="http://schemas.microsoft.com/office/powerpoint/2010/main" val="39749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B239D-2063-48A7-4A0F-94BBBF651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C4274138-3A24-A8F6-2A42-AAF9B812E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Let’s Chat!</a:t>
            </a:r>
          </a:p>
        </p:txBody>
      </p:sp>
      <p:sp>
        <p:nvSpPr>
          <p:cNvPr id="5" name="Title (hidden)">
            <a:extLst>
              <a:ext uri="{FF2B5EF4-FFF2-40B4-BE49-F238E27FC236}">
                <a16:creationId xmlns:a16="http://schemas.microsoft.com/office/drawing/2014/main" id="{58A91344-A635-56D4-6E53-B79F84251B5C}"/>
              </a:ext>
            </a:extLst>
          </p:cNvPr>
          <p:cNvSpPr txBox="1">
            <a:spLocks/>
          </p:cNvSpPr>
          <p:nvPr/>
        </p:nvSpPr>
        <p:spPr>
          <a:xfrm>
            <a:off x="838200" y="-15404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z="4400" b="1" i="0" u="none" strike="noStrike" kern="1200" cap="none" spc="-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Let’s Chat! 2</a:t>
            </a:r>
            <a:endParaRPr lang="en-US"/>
          </a:p>
        </p:txBody>
      </p:sp>
      <p:sp>
        <p:nvSpPr>
          <p:cNvPr id="3" name="Textbox">
            <a:extLst>
              <a:ext uri="{FF2B5EF4-FFF2-40B4-BE49-F238E27FC236}">
                <a16:creationId xmlns:a16="http://schemas.microsoft.com/office/drawing/2014/main" id="{16118433-DDA6-6AF0-6864-78BDCAC621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498584" cy="4351338"/>
          </a:xfrm>
        </p:spPr>
        <p:txBody>
          <a:bodyPr>
            <a:normAutofit/>
          </a:bodyPr>
          <a:lstStyle/>
          <a:p>
            <a:r>
              <a:rPr lang="en-US" sz="3600"/>
              <a:t>Pull up the social skills objective and behavioral expectations you worked on earlier</a:t>
            </a:r>
          </a:p>
          <a:p>
            <a:r>
              <a:rPr lang="en-US" sz="3600"/>
              <a:t>Write 1 precorrection statement you could use in that lesson</a:t>
            </a:r>
          </a:p>
        </p:txBody>
      </p:sp>
      <p:pic>
        <p:nvPicPr>
          <p:cNvPr id="11" name="Picture" descr="A screenshot of a blank Zoom chat box">
            <a:extLst>
              <a:ext uri="{FF2B5EF4-FFF2-40B4-BE49-F238E27FC236}">
                <a16:creationId xmlns:a16="http://schemas.microsoft.com/office/drawing/2014/main" id="{6B1408A4-BA20-9AFA-E8E2-10DD645F30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95691" y="2039832"/>
            <a:ext cx="3318732" cy="3575997"/>
          </a:xfrm>
          <a:ln>
            <a:solidFill>
              <a:schemeClr val="tx1"/>
            </a:solidFill>
          </a:ln>
        </p:spPr>
      </p:pic>
      <p:grpSp>
        <p:nvGrpSpPr>
          <p:cNvPr id="4" name="Image">
            <a:extLst>
              <a:ext uri="{FF2B5EF4-FFF2-40B4-BE49-F238E27FC236}">
                <a16:creationId xmlns:a16="http://schemas.microsoft.com/office/drawing/2014/main" id="{D1E3BEB7-3586-75F3-56F0-ADE0013FD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178255" y="2781745"/>
            <a:ext cx="1614816" cy="2192176"/>
            <a:chOff x="10178255" y="2781745"/>
            <a:chExt cx="1614816" cy="2192176"/>
          </a:xfrm>
        </p:grpSpPr>
        <p:pic>
          <p:nvPicPr>
            <p:cNvPr id="7" name="Graphic 3" descr="Keyboard outline">
              <a:extLst>
                <a:ext uri="{FF2B5EF4-FFF2-40B4-BE49-F238E27FC236}">
                  <a16:creationId xmlns:a16="http://schemas.microsoft.com/office/drawing/2014/main" id="{D1F811A3-AF9D-ED43-AF37-CAFB4EAE6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457157" y="3827831"/>
              <a:ext cx="1097350" cy="1091923"/>
            </a:xfrm>
            <a:prstGeom prst="rect">
              <a:avLst/>
            </a:prstGeom>
          </p:spPr>
        </p:pic>
        <p:pic>
          <p:nvPicPr>
            <p:cNvPr id="14" name="Graphic 2" descr="Computer outline">
              <a:extLst>
                <a:ext uri="{FF2B5EF4-FFF2-40B4-BE49-F238E27FC236}">
                  <a16:creationId xmlns:a16="http://schemas.microsoft.com/office/drawing/2014/main" id="{41C2B46B-375F-29BC-76A0-04079C67B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243993" y="2857647"/>
              <a:ext cx="1523680" cy="1516146"/>
            </a:xfrm>
            <a:prstGeom prst="rect">
              <a:avLst/>
            </a:prstGeom>
          </p:spPr>
        </p:pic>
        <p:sp>
          <p:nvSpPr>
            <p:cNvPr id="16" name="Graphic 1">
              <a:extLst>
                <a:ext uri="{FF2B5EF4-FFF2-40B4-BE49-F238E27FC236}">
                  <a16:creationId xmlns:a16="http://schemas.microsoft.com/office/drawing/2014/main" id="{FDE7E747-F80F-A3FE-2B40-A9AB447A215D}"/>
                </a:ext>
              </a:extLst>
            </p:cNvPr>
            <p:cNvSpPr/>
            <p:nvPr/>
          </p:nvSpPr>
          <p:spPr>
            <a:xfrm>
              <a:off x="10178255" y="2781745"/>
              <a:ext cx="1614816" cy="21921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529784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18808-D9F1-5115-CD67-E151CDD7D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98B40-0E3D-517C-0788-98809A379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Low-Intensity Strategies Work Time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8F1D0F77-39EF-791B-B22F-9D55FCCF1228}"/>
              </a:ext>
            </a:extLst>
          </p:cNvPr>
          <p:cNvSpPr/>
          <p:nvPr/>
        </p:nvSpPr>
        <p:spPr>
          <a:xfrm>
            <a:off x="838200" y="1642222"/>
            <a:ext cx="10515600" cy="332803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b="1">
                <a:solidFill>
                  <a:schemeClr val="bg1"/>
                </a:solidFill>
              </a:rPr>
              <a:t>Choose a low-intensity strategy to learn more about and apply to your lesson!</a:t>
            </a:r>
          </a:p>
        </p:txBody>
      </p:sp>
      <p:graphicFrame>
        <p:nvGraphicFramePr>
          <p:cNvPr id="4" name="Table">
            <a:extLst>
              <a:ext uri="{FF2B5EF4-FFF2-40B4-BE49-F238E27FC236}">
                <a16:creationId xmlns:a16="http://schemas.microsoft.com/office/drawing/2014/main" id="{03E5F5BA-A52F-5924-E362-00FC2E69CD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9079110"/>
              </p:ext>
            </p:extLst>
          </p:nvPr>
        </p:nvGraphicFramePr>
        <p:xfrm>
          <a:off x="838199" y="1999621"/>
          <a:ext cx="10515600" cy="2865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753282578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891728414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807791318"/>
                    </a:ext>
                  </a:extLst>
                </a:gridCol>
              </a:tblGrid>
              <a:tr h="2865134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tx1"/>
                          </a:solidFill>
                        </a:rPr>
                        <a:t>Behavior Specific Praise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chemeClr val="tx1"/>
                          </a:solidFill>
                        </a:rPr>
                        <a:t>Instructional Choice</a:t>
                      </a:r>
                      <a:endParaRPr lang="en-US" sz="1000" b="1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chemeClr val="tx1"/>
                          </a:solidFill>
                        </a:rPr>
                        <a:t>Opportunities to Respond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992147"/>
                  </a:ext>
                </a:extLst>
              </a:tr>
            </a:tbl>
          </a:graphicData>
        </a:graphic>
      </p:graphicFrame>
      <p:pic>
        <p:nvPicPr>
          <p:cNvPr id="10" name="Picture 1" descr="Behavior-specific Praise module cover">
            <a:extLst>
              <a:ext uri="{FF2B5EF4-FFF2-40B4-BE49-F238E27FC236}">
                <a16:creationId xmlns:a16="http://schemas.microsoft.com/office/drawing/2014/main" id="{C3059DFB-ED52-44B5-04D0-4E9BA9D99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936355" y="2610354"/>
            <a:ext cx="1376668" cy="214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nstructional Choice module cover">
            <a:extLst>
              <a:ext uri="{FF2B5EF4-FFF2-40B4-BE49-F238E27FC236}">
                <a16:creationId xmlns:a16="http://schemas.microsoft.com/office/drawing/2014/main" id="{7E6A2A84-E9DE-5985-A47E-FC45482AD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8370" y="2611048"/>
            <a:ext cx="1375257" cy="2148840"/>
          </a:xfrm>
          <a:prstGeom prst="rect">
            <a:avLst/>
          </a:prstGeom>
        </p:spPr>
      </p:pic>
      <p:pic>
        <p:nvPicPr>
          <p:cNvPr id="15" name="Picture 3" descr="Opportunities to Respond module cover">
            <a:extLst>
              <a:ext uri="{FF2B5EF4-FFF2-40B4-BE49-F238E27FC236}">
                <a16:creationId xmlns:a16="http://schemas.microsoft.com/office/drawing/2014/main" id="{71DEF490-0BCA-0FF9-4BE0-4D3A09B48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5068" y="2611048"/>
            <a:ext cx="1375257" cy="2148840"/>
          </a:xfrm>
          <a:prstGeom prst="rect">
            <a:avLst/>
          </a:prstGeom>
        </p:spPr>
      </p:pic>
      <p:pic>
        <p:nvPicPr>
          <p:cNvPr id="5" name="15:00">
            <a:extLst>
              <a:ext uri="{FF2B5EF4-FFF2-40B4-BE49-F238E27FC236}">
                <a16:creationId xmlns:a16="http://schemas.microsoft.com/office/drawing/2014/main" id="{290A15ED-C844-F7FD-E103-F3D5029167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9018" y="5068460"/>
            <a:ext cx="4714022" cy="1671638"/>
          </a:xfrm>
          <a:prstGeom prst="rect">
            <a:avLst/>
          </a:prstGeom>
          <a:noFill/>
        </p:spPr>
      </p:pic>
      <p:pic>
        <p:nvPicPr>
          <p:cNvPr id="6" name="14:00">
            <a:extLst>
              <a:ext uri="{FF2B5EF4-FFF2-40B4-BE49-F238E27FC236}">
                <a16:creationId xmlns:a16="http://schemas.microsoft.com/office/drawing/2014/main" id="{F3FDC81D-881E-7417-7CE7-2FAD3B3FD6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8710" y="5068460"/>
            <a:ext cx="4714022" cy="1671638"/>
          </a:xfrm>
          <a:prstGeom prst="rect">
            <a:avLst/>
          </a:prstGeom>
          <a:noFill/>
        </p:spPr>
      </p:pic>
      <p:pic>
        <p:nvPicPr>
          <p:cNvPr id="7" name="13:00">
            <a:extLst>
              <a:ext uri="{FF2B5EF4-FFF2-40B4-BE49-F238E27FC236}">
                <a16:creationId xmlns:a16="http://schemas.microsoft.com/office/drawing/2014/main" id="{ECB4AFC9-7C1D-797B-0C69-8E4B38FEC3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9034" y="5068460"/>
            <a:ext cx="4714022" cy="1671638"/>
          </a:xfrm>
          <a:prstGeom prst="rect">
            <a:avLst/>
          </a:prstGeom>
          <a:noFill/>
        </p:spPr>
      </p:pic>
      <p:pic>
        <p:nvPicPr>
          <p:cNvPr id="8" name="12:00">
            <a:extLst>
              <a:ext uri="{FF2B5EF4-FFF2-40B4-BE49-F238E27FC236}">
                <a16:creationId xmlns:a16="http://schemas.microsoft.com/office/drawing/2014/main" id="{23AC9E4F-3CE9-82DD-5BD7-219204E46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8766" y="5068460"/>
            <a:ext cx="4714022" cy="1671638"/>
          </a:xfrm>
          <a:prstGeom prst="rect">
            <a:avLst/>
          </a:prstGeom>
          <a:noFill/>
        </p:spPr>
      </p:pic>
      <p:pic>
        <p:nvPicPr>
          <p:cNvPr id="9" name="11:00">
            <a:extLst>
              <a:ext uri="{FF2B5EF4-FFF2-40B4-BE49-F238E27FC236}">
                <a16:creationId xmlns:a16="http://schemas.microsoft.com/office/drawing/2014/main" id="{1C526FAC-75C6-6564-B358-7CCD39F9D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8766" y="5068460"/>
            <a:ext cx="4714022" cy="1671638"/>
          </a:xfrm>
          <a:prstGeom prst="rect">
            <a:avLst/>
          </a:prstGeom>
          <a:noFill/>
        </p:spPr>
      </p:pic>
      <p:pic>
        <p:nvPicPr>
          <p:cNvPr id="12" name="10:00">
            <a:extLst>
              <a:ext uri="{FF2B5EF4-FFF2-40B4-BE49-F238E27FC236}">
                <a16:creationId xmlns:a16="http://schemas.microsoft.com/office/drawing/2014/main" id="{72FDD3C7-6587-3A41-9E45-667FB96AF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8822" y="5068460"/>
            <a:ext cx="4714022" cy="1671638"/>
          </a:xfrm>
          <a:prstGeom prst="rect">
            <a:avLst/>
          </a:prstGeom>
          <a:noFill/>
        </p:spPr>
      </p:pic>
      <p:pic>
        <p:nvPicPr>
          <p:cNvPr id="14" name="09:00">
            <a:extLst>
              <a:ext uri="{FF2B5EF4-FFF2-40B4-BE49-F238E27FC236}">
                <a16:creationId xmlns:a16="http://schemas.microsoft.com/office/drawing/2014/main" id="{FE36FB11-D5FC-8FF4-84FA-65D8CB815F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8878" y="5068460"/>
            <a:ext cx="4714022" cy="1671638"/>
          </a:xfrm>
          <a:prstGeom prst="rect">
            <a:avLst/>
          </a:prstGeom>
          <a:noFill/>
        </p:spPr>
      </p:pic>
      <p:pic>
        <p:nvPicPr>
          <p:cNvPr id="16" name="08:00">
            <a:extLst>
              <a:ext uri="{FF2B5EF4-FFF2-40B4-BE49-F238E27FC236}">
                <a16:creationId xmlns:a16="http://schemas.microsoft.com/office/drawing/2014/main" id="{CE29E5A9-C2EF-3BAE-A69D-CD0513B8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9042" y="5068460"/>
            <a:ext cx="4714022" cy="1671638"/>
          </a:xfrm>
          <a:prstGeom prst="rect">
            <a:avLst/>
          </a:prstGeom>
          <a:noFill/>
        </p:spPr>
      </p:pic>
      <p:pic>
        <p:nvPicPr>
          <p:cNvPr id="17" name="07:00">
            <a:extLst>
              <a:ext uri="{FF2B5EF4-FFF2-40B4-BE49-F238E27FC236}">
                <a16:creationId xmlns:a16="http://schemas.microsoft.com/office/drawing/2014/main" id="{4696C052-A790-7E5F-E668-D0F266539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9044" y="5068460"/>
            <a:ext cx="4714022" cy="1671638"/>
          </a:xfrm>
          <a:prstGeom prst="rect">
            <a:avLst/>
          </a:prstGeom>
          <a:noFill/>
        </p:spPr>
      </p:pic>
      <p:pic>
        <p:nvPicPr>
          <p:cNvPr id="18" name="06:00">
            <a:extLst>
              <a:ext uri="{FF2B5EF4-FFF2-40B4-BE49-F238E27FC236}">
                <a16:creationId xmlns:a16="http://schemas.microsoft.com/office/drawing/2014/main" id="{42FBC89B-5E2E-BBC1-AA88-E0D9D2376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9044" y="5068460"/>
            <a:ext cx="4714022" cy="1671638"/>
          </a:xfrm>
          <a:prstGeom prst="rect">
            <a:avLst/>
          </a:prstGeom>
          <a:noFill/>
        </p:spPr>
      </p:pic>
      <p:pic>
        <p:nvPicPr>
          <p:cNvPr id="19" name="05:00">
            <a:extLst>
              <a:ext uri="{FF2B5EF4-FFF2-40B4-BE49-F238E27FC236}">
                <a16:creationId xmlns:a16="http://schemas.microsoft.com/office/drawing/2014/main" id="{AD15AEC5-863A-C54D-E4E2-A4EE20C6A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9044" y="5068460"/>
            <a:ext cx="4714022" cy="1671638"/>
          </a:xfrm>
          <a:prstGeom prst="rect">
            <a:avLst/>
          </a:prstGeom>
          <a:noFill/>
        </p:spPr>
      </p:pic>
      <p:pic>
        <p:nvPicPr>
          <p:cNvPr id="20" name="04:00">
            <a:extLst>
              <a:ext uri="{FF2B5EF4-FFF2-40B4-BE49-F238E27FC236}">
                <a16:creationId xmlns:a16="http://schemas.microsoft.com/office/drawing/2014/main" id="{7174C23A-4F51-7E7F-BA7F-5A78C2270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8878" y="5068460"/>
            <a:ext cx="4714022" cy="1671638"/>
          </a:xfrm>
          <a:prstGeom prst="rect">
            <a:avLst/>
          </a:prstGeom>
          <a:noFill/>
        </p:spPr>
      </p:pic>
      <p:pic>
        <p:nvPicPr>
          <p:cNvPr id="21" name="03:00">
            <a:extLst>
              <a:ext uri="{FF2B5EF4-FFF2-40B4-BE49-F238E27FC236}">
                <a16:creationId xmlns:a16="http://schemas.microsoft.com/office/drawing/2014/main" id="{310CBD51-C8A9-5D7F-2013-305B412A0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9044" y="5068462"/>
            <a:ext cx="4714022" cy="1671638"/>
          </a:xfrm>
          <a:prstGeom prst="rect">
            <a:avLst/>
          </a:prstGeom>
          <a:noFill/>
        </p:spPr>
      </p:pic>
      <p:pic>
        <p:nvPicPr>
          <p:cNvPr id="22" name="02:00">
            <a:extLst>
              <a:ext uri="{FF2B5EF4-FFF2-40B4-BE49-F238E27FC236}">
                <a16:creationId xmlns:a16="http://schemas.microsoft.com/office/drawing/2014/main" id="{FE6189F0-EB19-9202-8311-E2C41E59A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9046" y="5068462"/>
            <a:ext cx="4714022" cy="1671638"/>
          </a:xfrm>
          <a:prstGeom prst="rect">
            <a:avLst/>
          </a:prstGeom>
          <a:noFill/>
        </p:spPr>
      </p:pic>
      <p:pic>
        <p:nvPicPr>
          <p:cNvPr id="23" name="01:00">
            <a:extLst>
              <a:ext uri="{FF2B5EF4-FFF2-40B4-BE49-F238E27FC236}">
                <a16:creationId xmlns:a16="http://schemas.microsoft.com/office/drawing/2014/main" id="{F7B595AB-BDF4-45F5-3571-6B9487934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9046" y="5068464"/>
            <a:ext cx="4714022" cy="1671638"/>
          </a:xfrm>
          <a:prstGeom prst="rect">
            <a:avLst/>
          </a:prstGeom>
          <a:noFill/>
        </p:spPr>
      </p:pic>
      <p:pic>
        <p:nvPicPr>
          <p:cNvPr id="24" name="00:30">
            <a:extLst>
              <a:ext uri="{FF2B5EF4-FFF2-40B4-BE49-F238E27FC236}">
                <a16:creationId xmlns:a16="http://schemas.microsoft.com/office/drawing/2014/main" id="{A8BB5FD0-FE5C-3E0A-B5BB-185410BB5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8934" y="5068460"/>
            <a:ext cx="4714022" cy="1671638"/>
          </a:xfrm>
          <a:prstGeom prst="rect">
            <a:avLst/>
          </a:prstGeom>
          <a:noFill/>
        </p:spPr>
      </p:pic>
      <p:pic>
        <p:nvPicPr>
          <p:cNvPr id="25" name="00:00">
            <a:extLst>
              <a:ext uri="{FF2B5EF4-FFF2-40B4-BE49-F238E27FC236}">
                <a16:creationId xmlns:a16="http://schemas.microsoft.com/office/drawing/2014/main" id="{0CD62B57-E8CF-DEA1-D3EE-3AB0B9832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8990" y="5068460"/>
            <a:ext cx="4714020" cy="16716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858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0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0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0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60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20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80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40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70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E573E-7600-6E2F-B66D-F18D9386C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Wrapping Up and Moving Forward</a:t>
            </a:r>
          </a:p>
        </p:txBody>
      </p:sp>
    </p:spTree>
    <p:extLst>
      <p:ext uri="{BB962C8B-B14F-4D97-AF65-F5344CB8AC3E}">
        <p14:creationId xmlns:p14="http://schemas.microsoft.com/office/powerpoint/2010/main" val="28178882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014713-2EC1-3882-2347-4212CB909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Action Items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B2257AC1-3AC9-6BC2-4BF9-030AE14267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9263608"/>
              </p:ext>
            </p:extLst>
          </p:nvPr>
        </p:nvGraphicFramePr>
        <p:xfrm>
          <a:off x="838199" y="1734344"/>
          <a:ext cx="10789226" cy="1950780"/>
        </p:xfrm>
        <a:graphic>
          <a:graphicData uri="http://schemas.openxmlformats.org/drawingml/2006/table">
            <a:tbl>
              <a:tblPr firstRow="1"/>
              <a:tblGrid>
                <a:gridCol w="5157356">
                  <a:extLst>
                    <a:ext uri="{9D8B030D-6E8A-4147-A177-3AD203B41FA5}">
                      <a16:colId xmlns:a16="http://schemas.microsoft.com/office/drawing/2014/main" val="869296340"/>
                    </a:ext>
                  </a:extLst>
                </a:gridCol>
                <a:gridCol w="1818409">
                  <a:extLst>
                    <a:ext uri="{9D8B030D-6E8A-4147-A177-3AD203B41FA5}">
                      <a16:colId xmlns:a16="http://schemas.microsoft.com/office/drawing/2014/main" val="2651280458"/>
                    </a:ext>
                  </a:extLst>
                </a:gridCol>
                <a:gridCol w="2015257">
                  <a:extLst>
                    <a:ext uri="{9D8B030D-6E8A-4147-A177-3AD203B41FA5}">
                      <a16:colId xmlns:a16="http://schemas.microsoft.com/office/drawing/2014/main" val="496005596"/>
                    </a:ext>
                  </a:extLst>
                </a:gridCol>
                <a:gridCol w="1798204">
                  <a:extLst>
                    <a:ext uri="{9D8B030D-6E8A-4147-A177-3AD203B41FA5}">
                      <a16:colId xmlns:a16="http://schemas.microsoft.com/office/drawing/2014/main" val="373414327"/>
                    </a:ext>
                  </a:extLst>
                </a:gridCol>
              </a:tblGrid>
              <a:tr h="494069">
                <a:tc>
                  <a:txBody>
                    <a:bodyPr/>
                    <a:lstStyle/>
                    <a:p>
                      <a:pPr rtl="0" fontAlgn="b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Action Item</a:t>
                      </a:r>
                      <a:endParaRPr lang="en-US" sz="320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Person(s) Responsible</a:t>
                      </a:r>
                      <a:endParaRPr lang="en-US" sz="3200">
                        <a:effectLst/>
                      </a:endParaRPr>
                    </a:p>
                  </a:txBody>
                  <a:tcPr marL="68580" marR="6858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Planned</a:t>
                      </a:r>
                      <a:endParaRPr lang="en-US" sz="3200">
                        <a:effectLst/>
                      </a:endParaRPr>
                    </a:p>
                    <a:p>
                      <a:pPr algn="ctr" rtl="0" fontAlgn="b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Completion Date</a:t>
                      </a:r>
                      <a:endParaRPr lang="en-US" sz="3200">
                        <a:effectLst/>
                      </a:endParaRPr>
                    </a:p>
                  </a:txBody>
                  <a:tcPr marL="68580" marR="6858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10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Date Completed</a:t>
                      </a:r>
                      <a:endParaRPr lang="en-US" sz="3200">
                        <a:effectLst/>
                      </a:endParaRPr>
                    </a:p>
                  </a:txBody>
                  <a:tcPr marL="68580" marR="6858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7765434"/>
                  </a:ext>
                </a:extLst>
              </a:tr>
              <a:tr h="64265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Ink Free" panose="03080402000500000000" pitchFamily="66" charset="0"/>
                        </a:rPr>
                        <a:t>Sign up for EMPOWER Session 4 (Mastering Behavior Specific Praise and Precorrection)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  <a:latin typeface="Ink Free" panose="03080402000500000000" pitchFamily="66" charset="0"/>
                        </a:rPr>
                        <a:t>Allison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  <a:latin typeface="Ink Free" panose="03080402000500000000" pitchFamily="66" charset="0"/>
                        </a:rPr>
                        <a:t>11/18/25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br>
                        <a:rPr lang="en-US" dirty="0">
                          <a:effectLst/>
                        </a:rPr>
                      </a:br>
                      <a:endParaRPr lang="en-US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9930262"/>
                  </a:ext>
                </a:extLst>
              </a:tr>
              <a:tr h="64265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Ink Free" panose="03080402000500000000" pitchFamily="66" charset="0"/>
                        </a:rPr>
                        <a:t>Add integrated lesson planning to PLC agenda. Hyperlink to module.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  <a:latin typeface="Ink Free" panose="03080402000500000000" pitchFamily="66" charset="0"/>
                        </a:rPr>
                        <a:t>Allison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  <a:latin typeface="Ink Free" panose="03080402000500000000" pitchFamily="66" charset="0"/>
                        </a:rPr>
                        <a:t>11/20/25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br>
                        <a:rPr lang="en-US" dirty="0">
                          <a:effectLst/>
                        </a:rPr>
                      </a:br>
                      <a:endParaRPr lang="en-US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06895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3130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omprehensive, Integrated, Three-Tiered Model of Prevention pyramid.">
            <a:extLst>
              <a:ext uri="{FF2B5EF4-FFF2-40B4-BE49-F238E27FC236}">
                <a16:creationId xmlns:a16="http://schemas.microsoft.com/office/drawing/2014/main" id="{BA1B243D-CAE3-B313-A51F-5543903D7A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95" y="0"/>
            <a:ext cx="11786810" cy="6858000"/>
          </a:xfrm>
          <a:prstGeom prst="rect">
            <a:avLst/>
          </a:prstGeom>
        </p:spPr>
      </p:pic>
      <p:sp>
        <p:nvSpPr>
          <p:cNvPr id="5" name="Outline" descr="A yellow circle outlining Tier 2 in the middle of the Comprehensive, Integrated, Three-Tiered Model of Prevention pyramid. ">
            <a:extLst>
              <a:ext uri="{FF2B5EF4-FFF2-40B4-BE49-F238E27FC236}">
                <a16:creationId xmlns:a16="http://schemas.microsoft.com/office/drawing/2014/main" id="{51403165-C407-5146-92D1-223B8A8D5C06}"/>
              </a:ext>
            </a:extLst>
          </p:cNvPr>
          <p:cNvSpPr/>
          <p:nvPr/>
        </p:nvSpPr>
        <p:spPr>
          <a:xfrm>
            <a:off x="4071156" y="1929809"/>
            <a:ext cx="4049689" cy="1725612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2700">
              <a:sysClr val="windowText" lastClr="000000">
                <a:alpha val="40000"/>
              </a:sysClr>
            </a:glo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80152DF5-9257-1F49-910B-D3739F5653E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 bwMode="auto">
          <a:xfrm>
            <a:off x="2197395" y="4731791"/>
            <a:ext cx="9994605" cy="914400"/>
          </a:xfrm>
          <a:prstGeom prst="rect">
            <a:avLst/>
          </a:prstGeom>
          <a:solidFill>
            <a:srgbClr val="FFFF00"/>
          </a:solidFill>
          <a:ln>
            <a:noFill/>
            <a:prstDash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MS PGothic" charset="-128"/>
                <a:cs typeface="Times New Roman" charset="0"/>
              </a:rPr>
              <a:t>Secondary (Tier 2) Intervention Grid</a:t>
            </a:r>
          </a:p>
        </p:txBody>
      </p:sp>
      <p:pic>
        <p:nvPicPr>
          <p:cNvPr id="6" name="Chart" descr="Secondary (Tier 2) interventions grid">
            <a:extLst>
              <a:ext uri="{FF2B5EF4-FFF2-40B4-BE49-F238E27FC236}">
                <a16:creationId xmlns:a16="http://schemas.microsoft.com/office/drawing/2014/main" id="{4DD5A587-7E90-774B-8A2F-B21E205720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0" y="1452716"/>
            <a:ext cx="5246522" cy="65581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The Tier 2 Process module cover">
            <a:extLst>
              <a:ext uri="{FF2B5EF4-FFF2-40B4-BE49-F238E27FC236}">
                <a16:creationId xmlns:a16="http://schemas.microsoft.com/office/drawing/2014/main" id="{1BFAA75A-FFD4-19E1-4FD0-DB174035676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5083" y="956462"/>
            <a:ext cx="2071772" cy="323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8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5702C-1EB5-3FB6-07D9-06EF3BEE4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AB44307C-A55C-452A-3080-C96F547B7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EMPOWER+</a:t>
            </a:r>
          </a:p>
        </p:txBody>
      </p:sp>
      <p:pic>
        <p:nvPicPr>
          <p:cNvPr id="13" name="Picture" descr="Ci3T Project EMPOWER+ 2025-2026 Flyer">
            <a:extLst>
              <a:ext uri="{FF2B5EF4-FFF2-40B4-BE49-F238E27FC236}">
                <a16:creationId xmlns:a16="http://schemas.microsoft.com/office/drawing/2014/main" id="{5B72C408-784A-1E90-1204-C7ABA03341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2394" y="1690688"/>
            <a:ext cx="3285989" cy="4254014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5" name="Content">
            <a:extLst>
              <a:ext uri="{FF2B5EF4-FFF2-40B4-BE49-F238E27FC236}">
                <a16:creationId xmlns:a16="http://schemas.microsoft.com/office/drawing/2014/main" id="{87D82CF0-5334-8870-3F34-D9956EA20A5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077707" y="1690688"/>
          <a:ext cx="7524358" cy="42540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4384">
                  <a:extLst>
                    <a:ext uri="{9D8B030D-6E8A-4147-A177-3AD203B41FA5}">
                      <a16:colId xmlns:a16="http://schemas.microsoft.com/office/drawing/2014/main" val="1684673339"/>
                    </a:ext>
                  </a:extLst>
                </a:gridCol>
                <a:gridCol w="1759974">
                  <a:extLst>
                    <a:ext uri="{9D8B030D-6E8A-4147-A177-3AD203B41FA5}">
                      <a16:colId xmlns:a16="http://schemas.microsoft.com/office/drawing/2014/main" val="2203440040"/>
                    </a:ext>
                  </a:extLst>
                </a:gridCol>
              </a:tblGrid>
              <a:tr h="44911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b="1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EMPOWER+ Session</a:t>
                      </a:r>
                      <a:endParaRPr lang="en-US" sz="18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b="1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Date</a:t>
                      </a:r>
                      <a:endParaRPr lang="en-US" sz="18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963650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Starting Strong: Effective Tier 1 Practices for Educators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September 24, 2025 (Wednesday)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557844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From Data to Action: Using Systematic Screening to Inform Instruction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October 8, 2025 (Wednesday)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048670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In Action: Integrated Lesson Planning for Enhanced Instruction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November 18, 2025 (Tuesday)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306396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Mastering Behavior Specific Praise and Precorrection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January 21, 2026 (Wednesday)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934785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A 6-Step Instructional Approach for Responding to Challenging Behaviors: A Tier 1 Practice 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February 10, 2026 (Tuesday)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607327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 Tier 2 Support for Students Experiencing Anxious Feelings: Recognize. Relax. Record.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March 25, 2026 (Wednesday)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570271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 Tier 3 Support for Students with Intensive Intervention Needs: Functional Assessment-Based Intervention (FABI) 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April 28, 2026 (Tuesday)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8247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36107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19D9B-7F4F-179B-28A5-D40C8494D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AB30496D-0C0C-19FA-16B9-1D7568E79B9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Ci3T Trainers and Coaches Calls </a:t>
            </a:r>
          </a:p>
        </p:txBody>
      </p:sp>
      <p:pic>
        <p:nvPicPr>
          <p:cNvPr id="9" name="Picture" descr="Ci3T Trainers and Coaches Calls Flyer">
            <a:extLst>
              <a:ext uri="{FF2B5EF4-FFF2-40B4-BE49-F238E27FC236}">
                <a16:creationId xmlns:a16="http://schemas.microsoft.com/office/drawing/2014/main" id="{786EADC8-51A1-042A-68D5-331E47043A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3643" y="1630031"/>
            <a:ext cx="3478395" cy="4467885"/>
          </a:xfrm>
          <a:prstGeom prst="rect">
            <a:avLst/>
          </a:prstGeom>
          <a:ln>
            <a:noFill/>
          </a:ln>
        </p:spPr>
      </p:pic>
      <p:graphicFrame>
        <p:nvGraphicFramePr>
          <p:cNvPr id="6" name="Table">
            <a:extLst>
              <a:ext uri="{FF2B5EF4-FFF2-40B4-BE49-F238E27FC236}">
                <a16:creationId xmlns:a16="http://schemas.microsoft.com/office/drawing/2014/main" id="{1D4FC111-20DB-D61A-461E-A89D79170051}"/>
              </a:ext>
            </a:extLst>
          </p:cNvPr>
          <p:cNvGraphicFramePr>
            <a:graphicFrameLocks noGrp="1"/>
          </p:cNvGraphicFramePr>
          <p:nvPr/>
        </p:nvGraphicFramePr>
        <p:xfrm>
          <a:off x="4141655" y="1235073"/>
          <a:ext cx="6751634" cy="5257802"/>
        </p:xfrm>
        <a:graphic>
          <a:graphicData uri="http://schemas.openxmlformats.org/drawingml/2006/table">
            <a:tbl>
              <a:tblPr firstRow="1" firstCol="1" bandRow="1"/>
              <a:tblGrid>
                <a:gridCol w="4515328">
                  <a:extLst>
                    <a:ext uri="{9D8B030D-6E8A-4147-A177-3AD203B41FA5}">
                      <a16:colId xmlns:a16="http://schemas.microsoft.com/office/drawing/2014/main" val="1731182503"/>
                    </a:ext>
                  </a:extLst>
                </a:gridCol>
                <a:gridCol w="2236306">
                  <a:extLst>
                    <a:ext uri="{9D8B030D-6E8A-4147-A177-3AD203B41FA5}">
                      <a16:colId xmlns:a16="http://schemas.microsoft.com/office/drawing/2014/main" val="2473010526"/>
                    </a:ext>
                  </a:extLst>
                </a:gridCol>
              </a:tblGrid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 b="1" kern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Calls Session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 b="1" kern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Date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122654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 1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August 20, 2025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(Wednesday)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5051497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 2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September 3, 2025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(Wednesday)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7287935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 3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October 1, 2025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(Wednesday)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0124570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 4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November 5, 2025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(Wednesday)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9764606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 5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December 2, 2025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(Tuesday)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2972932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 6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January 22, 2026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(Thursday)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336836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 7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February 17, 2026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(Tuesday)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22422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 8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March 10, 2026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(Tuesday)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930947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 9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April 15, 2026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(Wednesday)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5459014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 10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May 13, 2026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(Wednesday)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33679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05938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D1364827-4E84-9A46-0A75-908EEA34608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Thank you!</a:t>
            </a:r>
          </a:p>
        </p:txBody>
      </p:sp>
      <p:sp>
        <p:nvSpPr>
          <p:cNvPr id="32" name="Textbox">
            <a:extLst>
              <a:ext uri="{FF2B5EF4-FFF2-40B4-BE49-F238E27FC236}">
                <a16:creationId xmlns:a16="http://schemas.microsoft.com/office/drawing/2014/main" id="{A1BFA1ED-E29C-A058-6D78-DD52B15BDA0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548907" y="1861338"/>
            <a:ext cx="2456627" cy="41088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>
              <a:spcAft>
                <a:spcPts val="1200"/>
              </a:spcAft>
              <a:buClr>
                <a:srgbClr val="0BC58A"/>
              </a:buClr>
            </a:pPr>
            <a:r>
              <a:rPr lang="en-US" sz="2800" spc="-100">
                <a:solidFill>
                  <a:schemeClr val="accent4"/>
                </a:solidFill>
                <a:ea typeface="Roboto" pitchFamily="2" charset="0"/>
              </a:rPr>
              <a:t>Tag us in your Ci3T highlights, we love to see Ci3T in action! </a:t>
            </a:r>
          </a:p>
          <a:p>
            <a:pPr>
              <a:spcAft>
                <a:spcPts val="600"/>
              </a:spcAft>
              <a:buClr>
                <a:srgbClr val="0BC58A"/>
              </a:buClr>
            </a:pPr>
            <a:r>
              <a:rPr lang="en-US" sz="2800" spc="-100">
                <a:solidFill>
                  <a:schemeClr val="accent4"/>
                </a:solidFill>
                <a:ea typeface="Roboto" pitchFamily="2" charset="0"/>
              </a:rPr>
              <a:t>Follow us on </a:t>
            </a:r>
            <a:r>
              <a:rPr lang="en-US" sz="2800" b="1" spc="-100">
                <a:solidFill>
                  <a:schemeClr val="accent5"/>
                </a:solidFill>
                <a:ea typeface="Roboto" pitchFamily="2" charset="0"/>
              </a:rPr>
              <a:t>Instagram</a:t>
            </a:r>
            <a:r>
              <a:rPr lang="en-US" sz="2800" spc="-100">
                <a:solidFill>
                  <a:schemeClr val="accent4"/>
                </a:solidFill>
                <a:ea typeface="Roboto" pitchFamily="2" charset="0"/>
              </a:rPr>
              <a:t> for updates and new resources!</a:t>
            </a:r>
          </a:p>
          <a:p>
            <a:pPr>
              <a:spcAft>
                <a:spcPts val="600"/>
              </a:spcAft>
              <a:buClr>
                <a:srgbClr val="0BC58A"/>
              </a:buClr>
            </a:pPr>
            <a:endParaRPr lang="en-US" sz="2800" spc="-100">
              <a:solidFill>
                <a:schemeClr val="accent4"/>
              </a:solidFill>
              <a:ea typeface="Roboto" pitchFamily="2" charset="0"/>
            </a:endParaRPr>
          </a:p>
        </p:txBody>
      </p:sp>
      <p:grpSp>
        <p:nvGrpSpPr>
          <p:cNvPr id="5" name="Group 3" descr="Find us on Instagram @Ci3Tmodel">
            <a:extLst>
              <a:ext uri="{FF2B5EF4-FFF2-40B4-BE49-F238E27FC236}">
                <a16:creationId xmlns:a16="http://schemas.microsoft.com/office/drawing/2014/main" id="{E2224B93-FE6D-FCDF-80D2-C2D9B978A415}"/>
              </a:ext>
            </a:extLst>
          </p:cNvPr>
          <p:cNvGrpSpPr/>
          <p:nvPr/>
        </p:nvGrpSpPr>
        <p:grpSpPr>
          <a:xfrm>
            <a:off x="9292079" y="236842"/>
            <a:ext cx="2856101" cy="1440520"/>
            <a:chOff x="9292079" y="236842"/>
            <a:chExt cx="2856101" cy="1440520"/>
          </a:xfrm>
        </p:grpSpPr>
        <p:sp>
          <p:nvSpPr>
            <p:cNvPr id="20" name="Rectangle">
              <a:extLst>
                <a:ext uri="{FF2B5EF4-FFF2-40B4-BE49-F238E27FC236}">
                  <a16:creationId xmlns:a16="http://schemas.microsoft.com/office/drawing/2014/main" id="{103543FE-D9DC-616D-C2AC-5026487A4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10195589" y="-275230"/>
              <a:ext cx="1049082" cy="285610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innerShdw blurRad="50800" dist="25400" dir="162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Instagram Tag">
              <a:extLst>
                <a:ext uri="{FF2B5EF4-FFF2-40B4-BE49-F238E27FC236}">
                  <a16:creationId xmlns:a16="http://schemas.microsoft.com/office/drawing/2014/main" id="{C8E94276-245E-6D26-500E-058D266F01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>
              <a:off x="9641558" y="937376"/>
              <a:ext cx="2071080" cy="43088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lvl="0" algn="r"/>
              <a:r>
                <a:rPr lang="en-US" sz="2800" b="1" baseline="30000">
                  <a:solidFill>
                    <a:schemeClr val="bg1"/>
                  </a:solidFill>
                  <a:latin typeface="+mj-lt"/>
                </a:rPr>
                <a:t>@</a:t>
              </a:r>
              <a:r>
                <a:rPr lang="en-US" sz="2800" b="1">
                  <a:solidFill>
                    <a:schemeClr val="bg1"/>
                  </a:solidFill>
                  <a:latin typeface="+mj-lt"/>
                </a:rPr>
                <a:t>Ci3Tmodel</a:t>
              </a:r>
              <a:endParaRPr lang="en-US" sz="3200" b="1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59" name="Instagram Graphic">
              <a:extLst>
                <a:ext uri="{FF2B5EF4-FFF2-40B4-BE49-F238E27FC236}">
                  <a16:creationId xmlns:a16="http://schemas.microsoft.com/office/drawing/2014/main" id="{E9A21982-9AF9-778D-9FF2-AB218E995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334198" y="236842"/>
              <a:ext cx="685800" cy="685800"/>
            </a:xfrm>
            <a:prstGeom prst="rect">
              <a:avLst/>
            </a:prstGeom>
          </p:spPr>
        </p:pic>
      </p:grpSp>
      <p:grpSp>
        <p:nvGrpSpPr>
          <p:cNvPr id="6" name="Group 4" descr="Tag us #Ci3T">
            <a:extLst>
              <a:ext uri="{FF2B5EF4-FFF2-40B4-BE49-F238E27FC236}">
                <a16:creationId xmlns:a16="http://schemas.microsoft.com/office/drawing/2014/main" id="{4DF3047A-EBA0-A437-7E5B-ABCCC856EDF3}"/>
              </a:ext>
            </a:extLst>
          </p:cNvPr>
          <p:cNvGrpSpPr/>
          <p:nvPr/>
        </p:nvGrpSpPr>
        <p:grpSpPr>
          <a:xfrm>
            <a:off x="502380" y="628280"/>
            <a:ext cx="2396895" cy="1049082"/>
            <a:chOff x="503024" y="3631292"/>
            <a:chExt cx="2396895" cy="1049082"/>
          </a:xfrm>
        </p:grpSpPr>
        <p:sp>
          <p:nvSpPr>
            <p:cNvPr id="41" name="Rectangle">
              <a:extLst>
                <a:ext uri="{FF2B5EF4-FFF2-40B4-BE49-F238E27FC236}">
                  <a16:creationId xmlns:a16="http://schemas.microsoft.com/office/drawing/2014/main" id="{5D3C760B-7DB2-54B7-D015-68C5AAAC5E34}"/>
                </a:ext>
              </a:extLst>
            </p:cNvPr>
            <p:cNvSpPr/>
            <p:nvPr/>
          </p:nvSpPr>
          <p:spPr>
            <a:xfrm rot="16200000" flipH="1">
              <a:off x="1176931" y="2957385"/>
              <a:ext cx="1049082" cy="239689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innerShdw blurRad="50800" dist="25400" dir="162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44" name="Textbox">
              <a:extLst>
                <a:ext uri="{FF2B5EF4-FFF2-40B4-BE49-F238E27FC236}">
                  <a16:creationId xmlns:a16="http://schemas.microsoft.com/office/drawing/2014/main" id="{05912D27-1AA2-CE82-D52D-D2695A16DFF9}"/>
                </a:ext>
              </a:extLst>
            </p:cNvPr>
            <p:cNvSpPr/>
            <p:nvPr/>
          </p:nvSpPr>
          <p:spPr>
            <a:xfrm flipH="1">
              <a:off x="677732" y="3756824"/>
              <a:ext cx="2117838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4800" b="1">
                  <a:solidFill>
                    <a:schemeClr val="bg1"/>
                  </a:solidFill>
                  <a:latin typeface="+mj-lt"/>
                </a:rPr>
                <a:t>#Ci3T</a:t>
              </a:r>
              <a:endParaRPr lang="en-US" sz="5400" b="1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9" name="Group 1" descr="Thank you! Find us on ci3t.org">
            <a:extLst>
              <a:ext uri="{FF2B5EF4-FFF2-40B4-BE49-F238E27FC236}">
                <a16:creationId xmlns:a16="http://schemas.microsoft.com/office/drawing/2014/main" id="{4F8EE055-D412-F317-53EB-93FE726D78F6}"/>
              </a:ext>
            </a:extLst>
          </p:cNvPr>
          <p:cNvGrpSpPr/>
          <p:nvPr/>
        </p:nvGrpSpPr>
        <p:grpSpPr>
          <a:xfrm>
            <a:off x="2899918" y="380045"/>
            <a:ext cx="6392161" cy="6453540"/>
            <a:chOff x="2899918" y="380045"/>
            <a:chExt cx="6392161" cy="6453540"/>
          </a:xfrm>
        </p:grpSpPr>
        <p:pic>
          <p:nvPicPr>
            <p:cNvPr id="65" name="Picture 3">
              <a:extLst>
                <a:ext uri="{FF2B5EF4-FFF2-40B4-BE49-F238E27FC236}">
                  <a16:creationId xmlns:a16="http://schemas.microsoft.com/office/drawing/2014/main" id="{315BD4C5-4BFE-50F1-2A69-C83A1FF23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2361" t="14014" r="14608"/>
            <a:stretch/>
          </p:blipFill>
          <p:spPr>
            <a:xfrm>
              <a:off x="3003626" y="506390"/>
              <a:ext cx="6184102" cy="6327195"/>
            </a:xfrm>
            <a:prstGeom prst="rect">
              <a:avLst/>
            </a:prstGeom>
          </p:spPr>
        </p:pic>
        <p:sp>
          <p:nvSpPr>
            <p:cNvPr id="12" name="Shading">
              <a:extLst>
                <a:ext uri="{FF2B5EF4-FFF2-40B4-BE49-F238E27FC236}">
                  <a16:creationId xmlns:a16="http://schemas.microsoft.com/office/drawing/2014/main" id="{F7CEAEE8-1E43-F873-6731-9E005C434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003947" y="481197"/>
              <a:ext cx="6184102" cy="63373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  <a:alpha val="88000"/>
                  </a:schemeClr>
                </a:gs>
                <a:gs pos="34000">
                  <a:schemeClr val="accent5">
                    <a:lumMod val="0"/>
                    <a:lumOff val="100000"/>
                    <a:alpha val="80000"/>
                  </a:schemeClr>
                </a:gs>
                <a:gs pos="100000">
                  <a:schemeClr val="accent5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utline">
              <a:extLst>
                <a:ext uri="{FF2B5EF4-FFF2-40B4-BE49-F238E27FC236}">
                  <a16:creationId xmlns:a16="http://schemas.microsoft.com/office/drawing/2014/main" id="{6503E3C3-C801-4B6D-55E1-5236EC863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899918" y="380045"/>
              <a:ext cx="6392161" cy="6453540"/>
            </a:xfrm>
            <a:custGeom>
              <a:avLst/>
              <a:gdLst>
                <a:gd name="connsiteX0" fmla="*/ 0 w 4535424"/>
                <a:gd name="connsiteY0" fmla="*/ 0 h 6629400"/>
                <a:gd name="connsiteX1" fmla="*/ 4535424 w 4535424"/>
                <a:gd name="connsiteY1" fmla="*/ 0 h 6629400"/>
                <a:gd name="connsiteX2" fmla="*/ 4535424 w 4535424"/>
                <a:gd name="connsiteY2" fmla="*/ 6629400 h 6629400"/>
                <a:gd name="connsiteX3" fmla="*/ 0 w 4535424"/>
                <a:gd name="connsiteY3" fmla="*/ 6629400 h 6629400"/>
                <a:gd name="connsiteX4" fmla="*/ 0 w 4535424"/>
                <a:gd name="connsiteY4" fmla="*/ 0 h 6629400"/>
                <a:gd name="connsiteX0" fmla="*/ 0 w 4535424"/>
                <a:gd name="connsiteY0" fmla="*/ 0 h 6629400"/>
                <a:gd name="connsiteX1" fmla="*/ 4535424 w 4535424"/>
                <a:gd name="connsiteY1" fmla="*/ 0 h 6629400"/>
                <a:gd name="connsiteX2" fmla="*/ 4535424 w 4535424"/>
                <a:gd name="connsiteY2" fmla="*/ 6629400 h 6629400"/>
                <a:gd name="connsiteX3" fmla="*/ 2216748 w 4535424"/>
                <a:gd name="connsiteY3" fmla="*/ 6625069 h 6629400"/>
                <a:gd name="connsiteX4" fmla="*/ 0 w 4535424"/>
                <a:gd name="connsiteY4" fmla="*/ 6629400 h 6629400"/>
                <a:gd name="connsiteX5" fmla="*/ 0 w 4535424"/>
                <a:gd name="connsiteY5" fmla="*/ 0 h 6629400"/>
                <a:gd name="connsiteX0" fmla="*/ 0 w 4535424"/>
                <a:gd name="connsiteY0" fmla="*/ 0 h 6629400"/>
                <a:gd name="connsiteX1" fmla="*/ 4535424 w 4535424"/>
                <a:gd name="connsiteY1" fmla="*/ 0 h 6629400"/>
                <a:gd name="connsiteX2" fmla="*/ 4535424 w 4535424"/>
                <a:gd name="connsiteY2" fmla="*/ 6629400 h 6629400"/>
                <a:gd name="connsiteX3" fmla="*/ 0 w 4535424"/>
                <a:gd name="connsiteY3" fmla="*/ 6629400 h 6629400"/>
                <a:gd name="connsiteX4" fmla="*/ 0 w 4535424"/>
                <a:gd name="connsiteY4" fmla="*/ 0 h 6629400"/>
                <a:gd name="connsiteX0" fmla="*/ 0 w 4626864"/>
                <a:gd name="connsiteY0" fmla="*/ 6629400 h 6720840"/>
                <a:gd name="connsiteX1" fmla="*/ 0 w 4626864"/>
                <a:gd name="connsiteY1" fmla="*/ 0 h 6720840"/>
                <a:gd name="connsiteX2" fmla="*/ 4535424 w 4626864"/>
                <a:gd name="connsiteY2" fmla="*/ 0 h 6720840"/>
                <a:gd name="connsiteX3" fmla="*/ 4626864 w 4626864"/>
                <a:gd name="connsiteY3" fmla="*/ 6720840 h 6720840"/>
                <a:gd name="connsiteX0" fmla="*/ 0 w 4535424"/>
                <a:gd name="connsiteY0" fmla="*/ 6629400 h 6656294"/>
                <a:gd name="connsiteX1" fmla="*/ 0 w 4535424"/>
                <a:gd name="connsiteY1" fmla="*/ 0 h 6656294"/>
                <a:gd name="connsiteX2" fmla="*/ 4535424 w 4535424"/>
                <a:gd name="connsiteY2" fmla="*/ 0 h 6656294"/>
                <a:gd name="connsiteX3" fmla="*/ 4508530 w 4535424"/>
                <a:gd name="connsiteY3" fmla="*/ 6656294 h 6656294"/>
                <a:gd name="connsiteX0" fmla="*/ 0 w 4535424"/>
                <a:gd name="connsiteY0" fmla="*/ 6629400 h 6629400"/>
                <a:gd name="connsiteX1" fmla="*/ 0 w 4535424"/>
                <a:gd name="connsiteY1" fmla="*/ 0 h 6629400"/>
                <a:gd name="connsiteX2" fmla="*/ 4535424 w 4535424"/>
                <a:gd name="connsiteY2" fmla="*/ 0 h 6629400"/>
                <a:gd name="connsiteX3" fmla="*/ 4497772 w 4535424"/>
                <a:gd name="connsiteY3" fmla="*/ 6580991 h 6629400"/>
                <a:gd name="connsiteX0" fmla="*/ 0 w 4546181"/>
                <a:gd name="connsiteY0" fmla="*/ 6575612 h 6580991"/>
                <a:gd name="connsiteX1" fmla="*/ 10757 w 4546181"/>
                <a:gd name="connsiteY1" fmla="*/ 0 h 6580991"/>
                <a:gd name="connsiteX2" fmla="*/ 4546181 w 4546181"/>
                <a:gd name="connsiteY2" fmla="*/ 0 h 6580991"/>
                <a:gd name="connsiteX3" fmla="*/ 4508529 w 4546181"/>
                <a:gd name="connsiteY3" fmla="*/ 6580991 h 6580991"/>
                <a:gd name="connsiteX0" fmla="*/ 0 w 4546181"/>
                <a:gd name="connsiteY0" fmla="*/ 6575612 h 6580991"/>
                <a:gd name="connsiteX1" fmla="*/ 10757 w 4546181"/>
                <a:gd name="connsiteY1" fmla="*/ 0 h 6580991"/>
                <a:gd name="connsiteX2" fmla="*/ 4546181 w 4546181"/>
                <a:gd name="connsiteY2" fmla="*/ 0 h 6580991"/>
                <a:gd name="connsiteX3" fmla="*/ 4508529 w 4546181"/>
                <a:gd name="connsiteY3" fmla="*/ 6580991 h 6580991"/>
                <a:gd name="connsiteX0" fmla="*/ 0 w 4546181"/>
                <a:gd name="connsiteY0" fmla="*/ 6575612 h 6580991"/>
                <a:gd name="connsiteX1" fmla="*/ 10757 w 4546181"/>
                <a:gd name="connsiteY1" fmla="*/ 0 h 6580991"/>
                <a:gd name="connsiteX2" fmla="*/ 4546181 w 4546181"/>
                <a:gd name="connsiteY2" fmla="*/ 0 h 6580991"/>
                <a:gd name="connsiteX3" fmla="*/ 4508529 w 4546181"/>
                <a:gd name="connsiteY3" fmla="*/ 6580991 h 6580991"/>
                <a:gd name="connsiteX0" fmla="*/ 0 w 4546181"/>
                <a:gd name="connsiteY0" fmla="*/ 6575612 h 6580991"/>
                <a:gd name="connsiteX1" fmla="*/ 10757 w 4546181"/>
                <a:gd name="connsiteY1" fmla="*/ 0 h 6580991"/>
                <a:gd name="connsiteX2" fmla="*/ 4546181 w 4546181"/>
                <a:gd name="connsiteY2" fmla="*/ 0 h 6580991"/>
                <a:gd name="connsiteX3" fmla="*/ 4508529 w 4546181"/>
                <a:gd name="connsiteY3" fmla="*/ 6580991 h 6580991"/>
                <a:gd name="connsiteX0" fmla="*/ 0 w 4546181"/>
                <a:gd name="connsiteY0" fmla="*/ 6575612 h 6580991"/>
                <a:gd name="connsiteX1" fmla="*/ 10757 w 4546181"/>
                <a:gd name="connsiteY1" fmla="*/ 0 h 6580991"/>
                <a:gd name="connsiteX2" fmla="*/ 4546181 w 4546181"/>
                <a:gd name="connsiteY2" fmla="*/ 0 h 6580991"/>
                <a:gd name="connsiteX3" fmla="*/ 4508529 w 4546181"/>
                <a:gd name="connsiteY3" fmla="*/ 6580991 h 658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46181" h="6580991">
                  <a:moveTo>
                    <a:pt x="0" y="6575612"/>
                  </a:moveTo>
                  <a:cubicBezTo>
                    <a:pt x="5378" y="3287806"/>
                    <a:pt x="7171" y="2191871"/>
                    <a:pt x="10757" y="0"/>
                  </a:cubicBezTo>
                  <a:lnTo>
                    <a:pt x="4546181" y="0"/>
                  </a:lnTo>
                  <a:cubicBezTo>
                    <a:pt x="4546181" y="2209800"/>
                    <a:pt x="4527355" y="3290495"/>
                    <a:pt x="4508529" y="6580991"/>
                  </a:cubicBezTo>
                </a:path>
              </a:pathLst>
            </a:custGeom>
            <a:noFill/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Picture 2">
              <a:extLst>
                <a:ext uri="{FF2B5EF4-FFF2-40B4-BE49-F238E27FC236}">
                  <a16:creationId xmlns:a16="http://schemas.microsoft.com/office/drawing/2014/main" id="{BF787E7C-A9B4-92E9-B052-2FFCDF7B08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65063" y="2270009"/>
              <a:ext cx="861869" cy="747588"/>
            </a:xfrm>
            <a:prstGeom prst="rect">
              <a:avLst/>
            </a:prstGeom>
          </p:spPr>
        </p:pic>
      </p:grpSp>
      <p:pic>
        <p:nvPicPr>
          <p:cNvPr id="4" name="Picture 1" descr="Screenshot of Ci3T session evaluation">
            <a:extLst>
              <a:ext uri="{FF2B5EF4-FFF2-40B4-BE49-F238E27FC236}">
                <a16:creationId xmlns:a16="http://schemas.microsoft.com/office/drawing/2014/main" id="{D61D8EF9-5543-4A99-4F5C-C449351ADC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7258" y="3181077"/>
            <a:ext cx="4060506" cy="3473938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49" name="Title 2">
            <a:extLst>
              <a:ext uri="{FF2B5EF4-FFF2-40B4-BE49-F238E27FC236}">
                <a16:creationId xmlns:a16="http://schemas.microsoft.com/office/drawing/2014/main" id="{F6F6539B-FD73-9FFB-1424-D269EA3AE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448899" y="461942"/>
            <a:ext cx="5064474" cy="1837426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pc="-500">
                <a:ln w="317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4"/>
                </a:solidFill>
              </a:rPr>
              <a:t>Thank you!</a:t>
            </a:r>
            <a:endParaRPr lang="en-US" sz="5400" spc="-500">
              <a:solidFill>
                <a:schemeClr val="accent4"/>
              </a:solidFill>
            </a:endParaRPr>
          </a:p>
          <a:p>
            <a:pPr algn="ctr"/>
            <a:r>
              <a:rPr lang="en-US" sz="5400" spc="0"/>
              <a:t>ci3t.org</a:t>
            </a:r>
          </a:p>
        </p:txBody>
      </p:sp>
    </p:spTree>
    <p:extLst>
      <p:ext uri="{BB962C8B-B14F-4D97-AF65-F5344CB8AC3E}">
        <p14:creationId xmlns:p14="http://schemas.microsoft.com/office/powerpoint/2010/main" val="1198004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 descr="Comprehensive, Integrated, Three-Tiered Model of Prevention pyramid.">
            <a:extLst>
              <a:ext uri="{FF2B5EF4-FFF2-40B4-BE49-F238E27FC236}">
                <a16:creationId xmlns:a16="http://schemas.microsoft.com/office/drawing/2014/main" id="{C18350AB-5D16-EE21-8371-9C38EFF675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95" y="0"/>
            <a:ext cx="11786810" cy="6858000"/>
          </a:xfrm>
          <a:prstGeom prst="rect">
            <a:avLst/>
          </a:prstGeom>
        </p:spPr>
      </p:pic>
      <p:sp>
        <p:nvSpPr>
          <p:cNvPr id="5" name="Outline" descr="A red circle outlining Tier 3 on the top of the Comprehensive, Integrated, Three-Tiered Model of Prevention pyramid. ">
            <a:extLst>
              <a:ext uri="{FF2B5EF4-FFF2-40B4-BE49-F238E27FC236}">
                <a16:creationId xmlns:a16="http://schemas.microsoft.com/office/drawing/2014/main" id="{5326371C-58D6-024C-97BB-E72875F449D0}"/>
              </a:ext>
            </a:extLst>
          </p:cNvPr>
          <p:cNvSpPr/>
          <p:nvPr/>
        </p:nvSpPr>
        <p:spPr>
          <a:xfrm>
            <a:off x="4177479" y="1114415"/>
            <a:ext cx="3810000" cy="1143000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6B14B590-B107-CE43-9D40-CF1F2FCFF36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 bwMode="auto">
          <a:xfrm>
            <a:off x="2239926" y="4744996"/>
            <a:ext cx="9952074" cy="914400"/>
          </a:xfrm>
          <a:prstGeom prst="rect">
            <a:avLst/>
          </a:prstGeom>
          <a:solidFill>
            <a:srgbClr val="FF0000"/>
          </a:solidFill>
          <a:ln>
            <a:noFill/>
            <a:prstDash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MS PGothic" charset="-128"/>
                <a:cs typeface="Times New Roman" charset="0"/>
              </a:rPr>
              <a:t>Tertiary (Tier 3) Intervention Grid</a:t>
            </a:r>
          </a:p>
        </p:txBody>
      </p:sp>
      <p:pic>
        <p:nvPicPr>
          <p:cNvPr id="6" name="Chart" descr="Tertiary (Tier 3) interventions grid">
            <a:extLst>
              <a:ext uri="{FF2B5EF4-FFF2-40B4-BE49-F238E27FC236}">
                <a16:creationId xmlns:a16="http://schemas.microsoft.com/office/drawing/2014/main" id="{0311E041-CA33-444B-BC43-3AA4F5A828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07225"/>
            <a:ext cx="5981181" cy="50507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The Tier 3 Process module cover">
            <a:extLst>
              <a:ext uri="{FF2B5EF4-FFF2-40B4-BE49-F238E27FC236}">
                <a16:creationId xmlns:a16="http://schemas.microsoft.com/office/drawing/2014/main" id="{8F047738-C514-6D8B-B939-F95104A2DB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7435" y="908543"/>
            <a:ext cx="2072454" cy="323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0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1DF4C-A026-E041-8D5B-8384E05DA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Essential Components of Primary (Tier 1) Prevention Efforts</a:t>
            </a:r>
          </a:p>
        </p:txBody>
      </p:sp>
      <p:sp>
        <p:nvSpPr>
          <p:cNvPr id="5" name="Title (hidden)">
            <a:extLst>
              <a:ext uri="{FF2B5EF4-FFF2-40B4-BE49-F238E27FC236}">
                <a16:creationId xmlns:a16="http://schemas.microsoft.com/office/drawing/2014/main" id="{5B8621A5-9088-AA88-8E25-99BFB883513B}"/>
              </a:ext>
            </a:extLst>
          </p:cNvPr>
          <p:cNvSpPr txBox="1">
            <a:spLocks/>
          </p:cNvSpPr>
          <p:nvPr/>
        </p:nvSpPr>
        <p:spPr>
          <a:xfrm>
            <a:off x="838200" y="-15404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z="4400" b="1" i="0" u="none" strike="noStrike" kern="1200" cap="none" spc="-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Essential Components of Primary (Tier 1) Prevention Efforts </a:t>
            </a:r>
            <a:r>
              <a:rPr lang="en-US"/>
              <a:t>1</a:t>
            </a:r>
          </a:p>
        </p:txBody>
      </p:sp>
      <p:pic>
        <p:nvPicPr>
          <p:cNvPr id="4" name="Picture 1" descr="Flowchart of Tier 1 prevention efforts including social validity with an arrow to treatment integrity with an arrow to systematic universal screening for academic and behavior">
            <a:extLst>
              <a:ext uri="{FF2B5EF4-FFF2-40B4-BE49-F238E27FC236}">
                <a16:creationId xmlns:a16="http://schemas.microsoft.com/office/drawing/2014/main" id="{19EEF918-6CC1-1A27-EB9D-FFD3D4240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0843" y="1917095"/>
            <a:ext cx="8230313" cy="4773582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5A09957-B873-4686-A463-F5135D02C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26689" y="2143324"/>
            <a:ext cx="1946937" cy="2400129"/>
          </a:xfrm>
          <a:prstGeom prst="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Picture 3">
            <a:hlinkClick r:id="rId5"/>
            <a:extLst>
              <a:ext uri="{FF2B5EF4-FFF2-40B4-BE49-F238E27FC236}">
                <a16:creationId xmlns:a16="http://schemas.microsoft.com/office/drawing/2014/main" id="{9C5782F8-C9F0-1D0E-2C03-D708AABB0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1383" y="1430439"/>
            <a:ext cx="2042680" cy="30919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E39D8D-2B94-A069-C98F-EB8BE31FC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5167" y="5034773"/>
            <a:ext cx="2705807" cy="145810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75026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B9AA39-7B21-C120-7EEC-5794C2E33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Enhancing Ci3T Modules</a:t>
            </a:r>
          </a:p>
        </p:txBody>
      </p:sp>
      <p:grpSp>
        <p:nvGrpSpPr>
          <p:cNvPr id="20" name="Image" descr="Computer screen with Ci3T modules displayed">
            <a:extLst>
              <a:ext uri="{FF2B5EF4-FFF2-40B4-BE49-F238E27FC236}">
                <a16:creationId xmlns:a16="http://schemas.microsoft.com/office/drawing/2014/main" id="{FD8ABB9D-1FCB-9AB3-9394-36A5A4B1D8AF}"/>
              </a:ext>
            </a:extLst>
          </p:cNvPr>
          <p:cNvGrpSpPr/>
          <p:nvPr/>
        </p:nvGrpSpPr>
        <p:grpSpPr>
          <a:xfrm>
            <a:off x="770428" y="1626441"/>
            <a:ext cx="5807526" cy="5231889"/>
            <a:chOff x="770428" y="1626441"/>
            <a:chExt cx="5807526" cy="5231889"/>
          </a:xfrm>
        </p:grpSpPr>
        <p:pic>
          <p:nvPicPr>
            <p:cNvPr id="19" name="Computer">
              <a:extLst>
                <a:ext uri="{FF2B5EF4-FFF2-40B4-BE49-F238E27FC236}">
                  <a16:creationId xmlns:a16="http://schemas.microsoft.com/office/drawing/2014/main" id="{F3E1B861-C5A8-D6D9-7346-D3DF30A22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0428" y="1626441"/>
              <a:ext cx="5807526" cy="5231889"/>
            </a:xfrm>
            <a:custGeom>
              <a:avLst/>
              <a:gdLst>
                <a:gd name="connsiteX0" fmla="*/ 0 w 5807526"/>
                <a:gd name="connsiteY0" fmla="*/ -736 h 5231889"/>
                <a:gd name="connsiteX1" fmla="*/ 5807526 w 5807526"/>
                <a:gd name="connsiteY1" fmla="*/ -736 h 5231889"/>
                <a:gd name="connsiteX2" fmla="*/ 5807526 w 5807526"/>
                <a:gd name="connsiteY2" fmla="*/ 5231153 h 5231889"/>
                <a:gd name="connsiteX3" fmla="*/ 0 w 5807526"/>
                <a:gd name="connsiteY3" fmla="*/ 5231153 h 523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07526" h="5231889">
                  <a:moveTo>
                    <a:pt x="0" y="-736"/>
                  </a:moveTo>
                  <a:lnTo>
                    <a:pt x="5807526" y="-736"/>
                  </a:lnTo>
                  <a:lnTo>
                    <a:pt x="5807526" y="5231153"/>
                  </a:lnTo>
                  <a:lnTo>
                    <a:pt x="0" y="5231153"/>
                  </a:lnTo>
                  <a:close/>
                </a:path>
              </a:pathLst>
            </a:custGeom>
          </p:spPr>
        </p:pic>
        <p:pic>
          <p:nvPicPr>
            <p:cNvPr id="18" name="Modules">
              <a:extLst>
                <a:ext uri="{FF2B5EF4-FFF2-40B4-BE49-F238E27FC236}">
                  <a16:creationId xmlns:a16="http://schemas.microsoft.com/office/drawing/2014/main" id="{3A72F263-466A-8E63-7BF7-5113D0A31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1324"/>
            <a:stretch>
              <a:fillRect/>
            </a:stretch>
          </p:blipFill>
          <p:spPr>
            <a:xfrm>
              <a:off x="1017547" y="1878442"/>
              <a:ext cx="5301973" cy="3289869"/>
            </a:xfrm>
            <a:prstGeom prst="rect">
              <a:avLst/>
            </a:prstGeom>
          </p:spPr>
        </p:pic>
        <p:sp>
          <p:nvSpPr>
            <p:cNvPr id="6" name="Glare">
              <a:extLst>
                <a:ext uri="{FF2B5EF4-FFF2-40B4-BE49-F238E27FC236}">
                  <a16:creationId xmlns:a16="http://schemas.microsoft.com/office/drawing/2014/main" id="{7191B44F-8EB9-CA64-1543-13A299A80A1A}"/>
                </a:ext>
              </a:extLst>
            </p:cNvPr>
            <p:cNvSpPr/>
            <p:nvPr userDrawn="1"/>
          </p:nvSpPr>
          <p:spPr>
            <a:xfrm flipH="1" flipV="1">
              <a:off x="1420550" y="1878441"/>
              <a:ext cx="4898970" cy="2609485"/>
            </a:xfrm>
            <a:custGeom>
              <a:avLst/>
              <a:gdLst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3630775 w 3630775"/>
                <a:gd name="connsiteY2" fmla="*/ 2286092 h 2286092"/>
                <a:gd name="connsiteX3" fmla="*/ 0 w 3630775"/>
                <a:gd name="connsiteY3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807081 w 3630775"/>
                <a:gd name="connsiteY2" fmla="*/ 1130669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298659 w 3630775"/>
                <a:gd name="connsiteY2" fmla="*/ 1240701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298659 w 3630775"/>
                <a:gd name="connsiteY2" fmla="*/ 1240701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298659 w 3630775"/>
                <a:gd name="connsiteY2" fmla="*/ 1240701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298659 w 3630775"/>
                <a:gd name="connsiteY2" fmla="*/ 1240701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298659 w 3630775"/>
                <a:gd name="connsiteY2" fmla="*/ 1240701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3630775 w 3630775"/>
                <a:gd name="connsiteY2" fmla="*/ 2286092 h 2286092"/>
                <a:gd name="connsiteX3" fmla="*/ 0 w 3630775"/>
                <a:gd name="connsiteY3" fmla="*/ 2286092 h 2286092"/>
                <a:gd name="connsiteX0" fmla="*/ 0 w 3660418"/>
                <a:gd name="connsiteY0" fmla="*/ 2286092 h 2286092"/>
                <a:gd name="connsiteX1" fmla="*/ 0 w 3660418"/>
                <a:gd name="connsiteY1" fmla="*/ 0 h 2286092"/>
                <a:gd name="connsiteX2" fmla="*/ 3630775 w 3660418"/>
                <a:gd name="connsiteY2" fmla="*/ 2286092 h 2286092"/>
                <a:gd name="connsiteX3" fmla="*/ 0 w 3660418"/>
                <a:gd name="connsiteY3" fmla="*/ 2286092 h 2286092"/>
                <a:gd name="connsiteX0" fmla="*/ 453845 w 4084620"/>
                <a:gd name="connsiteY0" fmla="*/ 2286092 h 2286092"/>
                <a:gd name="connsiteX1" fmla="*/ 453845 w 4084620"/>
                <a:gd name="connsiteY1" fmla="*/ 0 h 2286092"/>
                <a:gd name="connsiteX2" fmla="*/ 4084620 w 4084620"/>
                <a:gd name="connsiteY2" fmla="*/ 2286092 h 2286092"/>
                <a:gd name="connsiteX3" fmla="*/ 453845 w 4084620"/>
                <a:gd name="connsiteY3" fmla="*/ 2286092 h 2286092"/>
                <a:gd name="connsiteX0" fmla="*/ 268947 w 3899722"/>
                <a:gd name="connsiteY0" fmla="*/ 2286092 h 2286092"/>
                <a:gd name="connsiteX1" fmla="*/ 268947 w 3899722"/>
                <a:gd name="connsiteY1" fmla="*/ 0 h 2286092"/>
                <a:gd name="connsiteX2" fmla="*/ 3899722 w 3899722"/>
                <a:gd name="connsiteY2" fmla="*/ 2286092 h 2286092"/>
                <a:gd name="connsiteX3" fmla="*/ 268947 w 3899722"/>
                <a:gd name="connsiteY3" fmla="*/ 2286092 h 2286092"/>
                <a:gd name="connsiteX0" fmla="*/ 1 w 3630776"/>
                <a:gd name="connsiteY0" fmla="*/ 2286092 h 2286092"/>
                <a:gd name="connsiteX1" fmla="*/ 1 w 3630776"/>
                <a:gd name="connsiteY1" fmla="*/ 0 h 2286092"/>
                <a:gd name="connsiteX2" fmla="*/ 3630776 w 3630776"/>
                <a:gd name="connsiteY2" fmla="*/ 2286092 h 2286092"/>
                <a:gd name="connsiteX3" fmla="*/ 1 w 3630776"/>
                <a:gd name="connsiteY3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3630775 w 3630775"/>
                <a:gd name="connsiteY2" fmla="*/ 2286092 h 2286092"/>
                <a:gd name="connsiteX3" fmla="*/ 0 w 3630775"/>
                <a:gd name="connsiteY3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3630775 w 3630775"/>
                <a:gd name="connsiteY2" fmla="*/ 2286092 h 2286092"/>
                <a:gd name="connsiteX3" fmla="*/ 0 w 3630775"/>
                <a:gd name="connsiteY3" fmla="*/ 2286092 h 2286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0775" h="2286092">
                  <a:moveTo>
                    <a:pt x="0" y="2286092"/>
                  </a:moveTo>
                  <a:lnTo>
                    <a:pt x="0" y="0"/>
                  </a:lnTo>
                  <a:cubicBezTo>
                    <a:pt x="573095" y="332764"/>
                    <a:pt x="1815387" y="1143046"/>
                    <a:pt x="3630775" y="2286092"/>
                  </a:cubicBezTo>
                  <a:lnTo>
                    <a:pt x="0" y="2286092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Website" descr="ci3t.org/enhance&#10;">
            <a:extLst>
              <a:ext uri="{FF2B5EF4-FFF2-40B4-BE49-F238E27FC236}">
                <a16:creationId xmlns:a16="http://schemas.microsoft.com/office/drawing/2014/main" id="{1C2E37FF-3EDF-2CC8-2E93-FD0384EC4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6079" y="5356065"/>
            <a:ext cx="3103179" cy="63379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400">
                <a:solidFill>
                  <a:schemeClr val="accent4"/>
                </a:solidFill>
              </a:rPr>
              <a:t>ci3t.org/enhance</a:t>
            </a:r>
          </a:p>
        </p:txBody>
      </p:sp>
      <p:grpSp>
        <p:nvGrpSpPr>
          <p:cNvPr id="8" name="Image 2" descr="A screenshot of the Ci3T website on the Enhancing Ci3T Modules tab with a yellow box outlining the one-time module registration process.">
            <a:extLst>
              <a:ext uri="{FF2B5EF4-FFF2-40B4-BE49-F238E27FC236}">
                <a16:creationId xmlns:a16="http://schemas.microsoft.com/office/drawing/2014/main" id="{6DA827DC-1E61-8E90-8B03-EFB93C42B6FF}"/>
              </a:ext>
            </a:extLst>
          </p:cNvPr>
          <p:cNvGrpSpPr/>
          <p:nvPr/>
        </p:nvGrpSpPr>
        <p:grpSpPr>
          <a:xfrm>
            <a:off x="7033259" y="1690688"/>
            <a:ext cx="4556229" cy="3765301"/>
            <a:chOff x="7033259" y="1690688"/>
            <a:chExt cx="4556229" cy="3765301"/>
          </a:xfrm>
        </p:grpSpPr>
        <p:pic>
          <p:nvPicPr>
            <p:cNvPr id="11" name="Picture">
              <a:extLst>
                <a:ext uri="{FF2B5EF4-FFF2-40B4-BE49-F238E27FC236}">
                  <a16:creationId xmlns:a16="http://schemas.microsoft.com/office/drawing/2014/main" id="{01A9ED8C-9CA7-67AF-FD7B-0B826FB50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49626" y="1690688"/>
              <a:ext cx="4296814" cy="376530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Yellow Box">
              <a:extLst>
                <a:ext uri="{FF2B5EF4-FFF2-40B4-BE49-F238E27FC236}">
                  <a16:creationId xmlns:a16="http://schemas.microsoft.com/office/drawing/2014/main" id="{08F4ADA9-D3F0-7DED-9E0E-918F55320D84}"/>
                </a:ext>
              </a:extLst>
            </p:cNvPr>
            <p:cNvSpPr/>
            <p:nvPr/>
          </p:nvSpPr>
          <p:spPr>
            <a:xfrm>
              <a:off x="7033259" y="4319280"/>
              <a:ext cx="4556229" cy="848032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  <a:effectLst>
              <a:outerShdw blurRad="38100" dist="12700" dir="2700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07856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58FB2CED-AC05-FE02-6533-BD4D23CA9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/>
                <a:latin typeface="Segoe UI" panose="020B0502040204020203" pitchFamily="34" charset="0"/>
              </a:rPr>
              <a:t>Enhanced Ci3T Implementation Series and Delivery</a:t>
            </a:r>
            <a:endParaRPr lang="en-US"/>
          </a:p>
        </p:txBody>
      </p:sp>
      <p:grpSp>
        <p:nvGrpSpPr>
          <p:cNvPr id="2" name="Group 1" descr="Table of yearlong Ci3T Implementation Series and Delivery activities with a yellow box outlining the Ci3T EMPOWER Sessions.">
            <a:extLst>
              <a:ext uri="{FF2B5EF4-FFF2-40B4-BE49-F238E27FC236}">
                <a16:creationId xmlns:a16="http://schemas.microsoft.com/office/drawing/2014/main" id="{6F6733A2-A801-E175-B455-59CFFC7706BF}"/>
              </a:ext>
            </a:extLst>
          </p:cNvPr>
          <p:cNvGrpSpPr/>
          <p:nvPr/>
        </p:nvGrpSpPr>
        <p:grpSpPr>
          <a:xfrm>
            <a:off x="2533953" y="1495473"/>
            <a:ext cx="7358991" cy="5158444"/>
            <a:chOff x="2683040" y="1505412"/>
            <a:chExt cx="7358991" cy="5158444"/>
          </a:xfrm>
        </p:grpSpPr>
        <p:pic>
          <p:nvPicPr>
            <p:cNvPr id="3" name="Picture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9927B3F7-E306-CDAE-C2C1-A52BEF7AA1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377"/>
            <a:stretch/>
          </p:blipFill>
          <p:spPr>
            <a:xfrm>
              <a:off x="2683040" y="1505412"/>
              <a:ext cx="7358991" cy="5158444"/>
            </a:xfrm>
            <a:prstGeom prst="rect">
              <a:avLst/>
            </a:prstGeom>
          </p:spPr>
        </p:pic>
        <p:sp>
          <p:nvSpPr>
            <p:cNvPr id="7" name="Yellow Box">
              <a:extLst>
                <a:ext uri="{FF2B5EF4-FFF2-40B4-BE49-F238E27FC236}">
                  <a16:creationId xmlns:a16="http://schemas.microsoft.com/office/drawing/2014/main" id="{2D378C1D-F90A-1E9B-855A-A23BA6CB0546}"/>
                </a:ext>
              </a:extLst>
            </p:cNvPr>
            <p:cNvSpPr/>
            <p:nvPr/>
          </p:nvSpPr>
          <p:spPr>
            <a:xfrm>
              <a:off x="2683040" y="3448051"/>
              <a:ext cx="7358991" cy="336884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  <a:effectLst>
              <a:outerShdw blurRad="38100" dist="12700" dir="2700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97141549"/>
      </p:ext>
    </p:extLst>
  </p:cSld>
  <p:clrMapOvr>
    <a:masterClrMapping/>
  </p:clrMapOvr>
</p:sld>
</file>

<file path=ppt/theme/theme1.xml><?xml version="1.0" encoding="utf-8"?>
<a:theme xmlns:a="http://schemas.openxmlformats.org/drawingml/2006/main" name="Ci3T">
  <a:themeElements>
    <a:clrScheme name="Ci3T">
      <a:dk1>
        <a:sysClr val="windowText" lastClr="000000"/>
      </a:dk1>
      <a:lt1>
        <a:sysClr val="window" lastClr="FFFFFF"/>
      </a:lt1>
      <a:dk2>
        <a:srgbClr val="283375"/>
      </a:dk2>
      <a:lt2>
        <a:srgbClr val="B3B3B3"/>
      </a:lt2>
      <a:accent1>
        <a:srgbClr val="37B34A"/>
      </a:accent1>
      <a:accent2>
        <a:srgbClr val="FFF100"/>
      </a:accent2>
      <a:accent3>
        <a:srgbClr val="EC1C24"/>
      </a:accent3>
      <a:accent4>
        <a:srgbClr val="4D4D4D"/>
      </a:accent4>
      <a:accent5>
        <a:srgbClr val="2F4E6D"/>
      </a:accent5>
      <a:accent6>
        <a:srgbClr val="356D3C"/>
      </a:accent6>
      <a:hlink>
        <a:srgbClr val="283375"/>
      </a:hlink>
      <a:folHlink>
        <a:srgbClr val="4D4D4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de146cc-ecaa-4210-9e24-4bb62ea35dd6" xsi:nil="true"/>
    <lcf76f155ced4ddcb4097134ff3c332f xmlns="a235ba24-0017-43d1-bba7-85df926f0576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C0E23ECD8D3C74A8280BD586F448DD4" ma:contentTypeVersion="13" ma:contentTypeDescription="Create a new document." ma:contentTypeScope="" ma:versionID="262127961d23f3e91276d3a5ec5200c2">
  <xsd:schema xmlns:xsd="http://www.w3.org/2001/XMLSchema" xmlns:xs="http://www.w3.org/2001/XMLSchema" xmlns:p="http://schemas.microsoft.com/office/2006/metadata/properties" xmlns:ns2="a235ba24-0017-43d1-bba7-85df926f0576" xmlns:ns3="ede146cc-ecaa-4210-9e24-4bb62ea35dd6" targetNamespace="http://schemas.microsoft.com/office/2006/metadata/properties" ma:root="true" ma:fieldsID="54f714b39db1bc71f58f64678bf3041f" ns2:_="" ns3:_="">
    <xsd:import namespace="a235ba24-0017-43d1-bba7-85df926f0576"/>
    <xsd:import namespace="ede146cc-ecaa-4210-9e24-4bb62ea35d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35ba24-0017-43d1-bba7-85df926f05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c2c5899-478d-4689-af14-80570c5f1cc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e146cc-ecaa-4210-9e24-4bb62ea35dd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57a2109-94ab-44c1-9f6c-69a6e8027ccd}" ma:internalName="TaxCatchAll" ma:showField="CatchAllData" ma:web="ede146cc-ecaa-4210-9e24-4bb62ea35d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EF777F3-6079-4545-82A1-8899C1BF4B17}">
  <ds:schemaRefs>
    <ds:schemaRef ds:uri="http://schemas.microsoft.com/office/2006/metadata/properties"/>
    <ds:schemaRef ds:uri="http://purl.org/dc/elements/1.1/"/>
    <ds:schemaRef ds:uri="ede146cc-ecaa-4210-9e24-4bb62ea35dd6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dcmitype/"/>
    <ds:schemaRef ds:uri="a235ba24-0017-43d1-bba7-85df926f0576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7713577-62CD-4B49-9EAD-071C797B51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35ba24-0017-43d1-bba7-85df926f0576"/>
    <ds:schemaRef ds:uri="ede146cc-ecaa-4210-9e24-4bb62ea35d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D7CC1B7-66EB-47CE-B68C-EECED86C43C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3c176536-afe6-43f5-b966-36feabbe3c1a}" enabled="0" method="" siteId="{3c176536-afe6-43f5-b966-36feabbe3c1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Ci3T</Template>
  <TotalTime>10</TotalTime>
  <Words>2644</Words>
  <Application>Microsoft Office PowerPoint</Application>
  <PresentationFormat>Widescreen</PresentationFormat>
  <Paragraphs>282</Paragraphs>
  <Slides>52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5" baseType="lpstr">
      <vt:lpstr>MS PGothic</vt:lpstr>
      <vt:lpstr>Aptos</vt:lpstr>
      <vt:lpstr>Arial</vt:lpstr>
      <vt:lpstr>Calibri</vt:lpstr>
      <vt:lpstr>Century Gothic</vt:lpstr>
      <vt:lpstr>Courier New</vt:lpstr>
      <vt:lpstr>Ink Free</vt:lpstr>
      <vt:lpstr>Roboto</vt:lpstr>
      <vt:lpstr>Segoe UI</vt:lpstr>
      <vt:lpstr>System Font Regular</vt:lpstr>
      <vt:lpstr>Times New Roman</vt:lpstr>
      <vt:lpstr>Wingdings</vt:lpstr>
      <vt:lpstr>Ci3T</vt:lpstr>
      <vt:lpstr>Ci3T in Action: Integrated Lesson Planning for Enhanced Instruction</vt:lpstr>
      <vt:lpstr>Comprehensive, Integrated, Three-Tiered Model of Prevention 1</vt:lpstr>
      <vt:lpstr>Comprehensive, Integrated, Three-Tiered Model of Prevention 2</vt:lpstr>
      <vt:lpstr>Primary Prevention (Tier 1)</vt:lpstr>
      <vt:lpstr>Secondary (Tier 2) Intervention Grid</vt:lpstr>
      <vt:lpstr>Tertiary (Tier 3) Intervention Grid</vt:lpstr>
      <vt:lpstr>Essential Components of Primary (Tier 1) Prevention Efforts</vt:lpstr>
      <vt:lpstr>Enhancing Ci3T Modules</vt:lpstr>
      <vt:lpstr>Enhanced Ci3T Implementation Series and Delivery</vt:lpstr>
      <vt:lpstr>Session Outcomes</vt:lpstr>
      <vt:lpstr>TFI Version 3 Connection</vt:lpstr>
      <vt:lpstr>Agenda</vt:lpstr>
      <vt:lpstr>Accessing Professional Learning Materials</vt:lpstr>
      <vt:lpstr>Describing Key Features of Ci3T Integrated Lesson Plans</vt:lpstr>
      <vt:lpstr>Ci3T Integrated Lesson Planning</vt:lpstr>
      <vt:lpstr>Integrated Lesson Plan</vt:lpstr>
      <vt:lpstr>Integrated Lesson Plan: An Illustration</vt:lpstr>
      <vt:lpstr>Let’s Chat!</vt:lpstr>
      <vt:lpstr>Ci3T: An Integrated Approach</vt:lpstr>
      <vt:lpstr>Developing Clear Objectives for Learning Domains</vt:lpstr>
      <vt:lpstr>Clarifying Lesson Objectives</vt:lpstr>
      <vt:lpstr>Social Skills Objective</vt:lpstr>
      <vt:lpstr>Example Social Skills Objectives</vt:lpstr>
      <vt:lpstr>Tip: From General to Specific</vt:lpstr>
      <vt:lpstr>Elementary Illustration</vt:lpstr>
      <vt:lpstr>Elementary Illustration : Social Skills Objective</vt:lpstr>
      <vt:lpstr>Behavioral Expectations</vt:lpstr>
      <vt:lpstr>Example Behavioral Expectations</vt:lpstr>
      <vt:lpstr>Secondary Illustration</vt:lpstr>
      <vt:lpstr>Secondary Illustration: Behavioral Expectations</vt:lpstr>
      <vt:lpstr>Accessing Professional Learning Materials</vt:lpstr>
      <vt:lpstr>Work Time</vt:lpstr>
      <vt:lpstr>Incorporating Low-intensity Strategies to Increase Engagement</vt:lpstr>
      <vt:lpstr>Opportunities to Incorporate Low-Intensity Strategies</vt:lpstr>
      <vt:lpstr>Resource Spotlight!</vt:lpstr>
      <vt:lpstr>Low-Intensity, Teacher-Delivered Strategies at Tier 1</vt:lpstr>
      <vt:lpstr>Embedding Low-Intensity Supports in Daily Instruction</vt:lpstr>
      <vt:lpstr>Let’s Chat!</vt:lpstr>
      <vt:lpstr>Elementary Illustration: Opportunities to Incorporate Low-Intensity Strategies</vt:lpstr>
      <vt:lpstr>Elementary Illustration: Opportunities to Incorporate Low-Intensity Strategies</vt:lpstr>
      <vt:lpstr>Module Connection! Instructional Choice</vt:lpstr>
      <vt:lpstr>Join us at future EMPOWER+ to learn more!</vt:lpstr>
      <vt:lpstr>Examples of Precorrection</vt:lpstr>
      <vt:lpstr>Secondary Illustration: Opportunities to Incorporate Precorrection</vt:lpstr>
      <vt:lpstr>Secondary Illustration: Opportunities to Incorporate Precorrection</vt:lpstr>
      <vt:lpstr>Let’s Chat!</vt:lpstr>
      <vt:lpstr>Low-Intensity Strategies Work Time</vt:lpstr>
      <vt:lpstr>Wrapping Up and Moving Forward</vt:lpstr>
      <vt:lpstr>Action Items</vt:lpstr>
      <vt:lpstr>Project EMPOWER+</vt:lpstr>
      <vt:lpstr>Ci3T Trainers and Coaches Calls 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Royer, David J</dc:creator>
  <cp:lastModifiedBy>Sarasin, Elise</cp:lastModifiedBy>
  <cp:revision>20</cp:revision>
  <dcterms:created xsi:type="dcterms:W3CDTF">2020-08-09T02:04:37Z</dcterms:created>
  <dcterms:modified xsi:type="dcterms:W3CDTF">2025-11-05T21:26:19Z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0x0101003C0E23ECD8D3C74A8280BD586F448DD4</vt:lpwstr>
  </property>
  <property fmtid="{D5CDD505-2E9C-101B-9397-08002B2CF9AE}" pid="3" name="MediaServiceImageTags">
    <vt:lpwstr/>
  </property>
  <property fmtid="{D5CDD505-2E9C-101B-9397-08002B2CF9AE}" pid="4" name="Order">
    <vt:lpwstr>6082100.00000000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