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3" r:id="rId5"/>
    <p:sldMasterId id="2147483757" r:id="rId6"/>
  </p:sldMasterIdLst>
  <p:notesMasterIdLst>
    <p:notesMasterId r:id="rId45"/>
  </p:notesMasterIdLst>
  <p:handoutMasterIdLst>
    <p:handoutMasterId r:id="rId46"/>
  </p:handoutMasterIdLst>
  <p:sldIdLst>
    <p:sldId id="2335" r:id="rId7"/>
    <p:sldId id="1953" r:id="rId8"/>
    <p:sldId id="341" r:id="rId9"/>
    <p:sldId id="2299" r:id="rId10"/>
    <p:sldId id="1962" r:id="rId11"/>
    <p:sldId id="2361" r:id="rId12"/>
    <p:sldId id="2362" r:id="rId13"/>
    <p:sldId id="2363" r:id="rId14"/>
    <p:sldId id="1979" r:id="rId15"/>
    <p:sldId id="2364" r:id="rId16"/>
    <p:sldId id="1524" r:id="rId17"/>
    <p:sldId id="1969" r:id="rId18"/>
    <p:sldId id="2058" r:id="rId19"/>
    <p:sldId id="2365" r:id="rId20"/>
    <p:sldId id="1970" r:id="rId21"/>
    <p:sldId id="2022" r:id="rId22"/>
    <p:sldId id="2366" r:id="rId23"/>
    <p:sldId id="2336" r:id="rId24"/>
    <p:sldId id="2369" r:id="rId25"/>
    <p:sldId id="2377" r:id="rId26"/>
    <p:sldId id="2379" r:id="rId27"/>
    <p:sldId id="1929" r:id="rId28"/>
    <p:sldId id="2367" r:id="rId29"/>
    <p:sldId id="2371" r:id="rId30"/>
    <p:sldId id="2370" r:id="rId31"/>
    <p:sldId id="2380" r:id="rId32"/>
    <p:sldId id="2381" r:id="rId33"/>
    <p:sldId id="2372" r:id="rId34"/>
    <p:sldId id="2368" r:id="rId35"/>
    <p:sldId id="259" r:id="rId36"/>
    <p:sldId id="2373" r:id="rId37"/>
    <p:sldId id="2382" r:id="rId38"/>
    <p:sldId id="2375" r:id="rId39"/>
    <p:sldId id="2339" r:id="rId40"/>
    <p:sldId id="2386" r:id="rId41"/>
    <p:sldId id="2385" r:id="rId42"/>
    <p:sldId id="2383" r:id="rId43"/>
    <p:sldId id="238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335"/>
            <p14:sldId id="1953"/>
          </p14:sldIdLst>
        </p14:section>
        <p14:section name="Ci3T: A Framework" id="{2CB7976E-E3E8-429D-A5E9-752CDAA9DFD5}">
          <p14:sldIdLst>
            <p14:sldId id="341"/>
            <p14:sldId id="2299"/>
            <p14:sldId id="1962"/>
            <p14:sldId id="2361"/>
            <p14:sldId id="2362"/>
            <p14:sldId id="2363"/>
            <p14:sldId id="1979"/>
            <p14:sldId id="2364"/>
            <p14:sldId id="1524"/>
            <p14:sldId id="1969"/>
            <p14:sldId id="2058"/>
            <p14:sldId id="2365"/>
            <p14:sldId id="1970"/>
            <p14:sldId id="2022"/>
            <p14:sldId id="2366"/>
          </p14:sldIdLst>
        </p14:section>
        <p14:section name="Leveraging AI" id="{C5001A20-FBED-43F1-B1EC-4D1F96601E07}">
          <p14:sldIdLst>
            <p14:sldId id="2336"/>
            <p14:sldId id="2369"/>
            <p14:sldId id="2377"/>
            <p14:sldId id="2379"/>
            <p14:sldId id="1929"/>
            <p14:sldId id="2367"/>
            <p14:sldId id="2371"/>
            <p14:sldId id="2370"/>
            <p14:sldId id="2380"/>
            <p14:sldId id="2381"/>
            <p14:sldId id="2372"/>
            <p14:sldId id="2368"/>
            <p14:sldId id="259"/>
            <p14:sldId id="2373"/>
            <p14:sldId id="2382"/>
            <p14:sldId id="2375"/>
          </p14:sldIdLst>
        </p14:section>
        <p14:section name="Discussion and Next Steps" id="{7130FBA7-46AD-43F7-B9DF-4BEB30D31A85}">
          <p14:sldIdLst>
            <p14:sldId id="2339"/>
            <p14:sldId id="2386"/>
            <p14:sldId id="2385"/>
            <p14:sldId id="2383"/>
            <p14:sldId id="238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CC"/>
    <a:srgbClr val="FFFFFF"/>
    <a:srgbClr val="FFF20C"/>
    <a:srgbClr val="CCCCCC"/>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A3350E-5889-25FC-B481-7B0C70B29951}" v="5" dt="2025-11-17T21:01:20.615"/>
    <p1510:client id="{D8221097-8E64-41C3-2CAE-6AD4AB8F2D09}" v="35" dt="2025-11-17T20:39:31.455"/>
    <p1510:client id="{EAB4FA3A-D1FD-411A-8BF2-F493C3E995E4}" v="1" dt="2025-11-17T20:22:34.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od, Rebecca Lee" userId="S::r900s667@home.ku.edu::4a5e3857-22b8-48bf-84ca-3e6efb53098b" providerId="AD" clId="Web-{86A3350E-5889-25FC-B481-7B0C70B29951}"/>
    <pc:docChg chg="modSld">
      <pc:chgData name="Sherod, Rebecca Lee" userId="S::r900s667@home.ku.edu::4a5e3857-22b8-48bf-84ca-3e6efb53098b" providerId="AD" clId="Web-{86A3350E-5889-25FC-B481-7B0C70B29951}" dt="2025-11-17T21:01:02.318" v="3" actId="20577"/>
      <pc:docMkLst>
        <pc:docMk/>
      </pc:docMkLst>
      <pc:sldChg chg="modSp">
        <pc:chgData name="Sherod, Rebecca Lee" userId="S::r900s667@home.ku.edu::4a5e3857-22b8-48bf-84ca-3e6efb53098b" providerId="AD" clId="Web-{86A3350E-5889-25FC-B481-7B0C70B29951}" dt="2025-11-17T21:00:40.036" v="1" actId="20577"/>
        <pc:sldMkLst>
          <pc:docMk/>
          <pc:sldMk cId="3371865167" sldId="2372"/>
        </pc:sldMkLst>
        <pc:spChg chg="mod">
          <ac:chgData name="Sherod, Rebecca Lee" userId="S::r900s667@home.ku.edu::4a5e3857-22b8-48bf-84ca-3e6efb53098b" providerId="AD" clId="Web-{86A3350E-5889-25FC-B481-7B0C70B29951}" dt="2025-11-17T21:00:40.036" v="1" actId="20577"/>
          <ac:spMkLst>
            <pc:docMk/>
            <pc:sldMk cId="3371865167" sldId="2372"/>
            <ac:spMk id="2" creationId="{78172F13-6566-F859-A590-D69D6C914D9A}"/>
          </ac:spMkLst>
        </pc:spChg>
      </pc:sldChg>
      <pc:sldChg chg="modSp">
        <pc:chgData name="Sherod, Rebecca Lee" userId="S::r900s667@home.ku.edu::4a5e3857-22b8-48bf-84ca-3e6efb53098b" providerId="AD" clId="Web-{86A3350E-5889-25FC-B481-7B0C70B29951}" dt="2025-11-17T21:01:02.318" v="3" actId="20577"/>
        <pc:sldMkLst>
          <pc:docMk/>
          <pc:sldMk cId="710817959" sldId="2375"/>
        </pc:sldMkLst>
        <pc:spChg chg="mod">
          <ac:chgData name="Sherod, Rebecca Lee" userId="S::r900s667@home.ku.edu::4a5e3857-22b8-48bf-84ca-3e6efb53098b" providerId="AD" clId="Web-{86A3350E-5889-25FC-B481-7B0C70B29951}" dt="2025-11-17T21:01:02.318" v="3" actId="20577"/>
          <ac:spMkLst>
            <pc:docMk/>
            <pc:sldMk cId="710817959" sldId="2375"/>
            <ac:spMk id="2" creationId="{E2ABEEC7-6F63-CCB6-7B92-5068B61ED147}"/>
          </ac:spMkLst>
        </pc:spChg>
      </pc:sldChg>
      <pc:sldChg chg="delSp">
        <pc:chgData name="Sherod, Rebecca Lee" userId="S::r900s667@home.ku.edu::4a5e3857-22b8-48bf-84ca-3e6efb53098b" providerId="AD" clId="Web-{86A3350E-5889-25FC-B481-7B0C70B29951}" dt="2025-11-17T21:00:30.192" v="0"/>
        <pc:sldMkLst>
          <pc:docMk/>
          <pc:sldMk cId="1866023461" sldId="2381"/>
        </pc:sldMkLst>
        <pc:picChg chg="del">
          <ac:chgData name="Sherod, Rebecca Lee" userId="S::r900s667@home.ku.edu::4a5e3857-22b8-48bf-84ca-3e6efb53098b" providerId="AD" clId="Web-{86A3350E-5889-25FC-B481-7B0C70B29951}" dt="2025-11-17T21:00:30.192" v="0"/>
          <ac:picMkLst>
            <pc:docMk/>
            <pc:sldMk cId="1866023461" sldId="2381"/>
            <ac:picMk id="8" creationId="{89139944-575D-64A0-F81A-98AE9E51621F}"/>
          </ac:picMkLst>
        </pc:picChg>
      </pc:sldChg>
      <pc:sldChg chg="delSp">
        <pc:chgData name="Sherod, Rebecca Lee" userId="S::r900s667@home.ku.edu::4a5e3857-22b8-48bf-84ca-3e6efb53098b" providerId="AD" clId="Web-{86A3350E-5889-25FC-B481-7B0C70B29951}" dt="2025-11-17T21:00:47.567" v="2"/>
        <pc:sldMkLst>
          <pc:docMk/>
          <pc:sldMk cId="3365081855" sldId="2382"/>
        </pc:sldMkLst>
        <pc:picChg chg="del">
          <ac:chgData name="Sherod, Rebecca Lee" userId="S::r900s667@home.ku.edu::4a5e3857-22b8-48bf-84ca-3e6efb53098b" providerId="AD" clId="Web-{86A3350E-5889-25FC-B481-7B0C70B29951}" dt="2025-11-17T21:00:47.567" v="2"/>
          <ac:picMkLst>
            <pc:docMk/>
            <pc:sldMk cId="3365081855" sldId="2382"/>
            <ac:picMk id="5" creationId="{F18A6FEB-A83F-DF99-019E-91F0EDE6209D}"/>
          </ac:picMkLst>
        </pc:picChg>
      </pc:sldChg>
    </pc:docChg>
  </pc:docChgLst>
  <pc:docChgLst>
    <pc:chgData name="Sherod, Rebecca Lee" userId="S::r900s667@home.ku.edu::4a5e3857-22b8-48bf-84ca-3e6efb53098b" providerId="AD" clId="Web-{D8221097-8E64-41C3-2CAE-6AD4AB8F2D09}"/>
    <pc:docChg chg="modSld">
      <pc:chgData name="Sherod, Rebecca Lee" userId="S::r900s667@home.ku.edu::4a5e3857-22b8-48bf-84ca-3e6efb53098b" providerId="AD" clId="Web-{D8221097-8E64-41C3-2CAE-6AD4AB8F2D09}" dt="2025-11-17T20:39:31.455" v="20"/>
      <pc:docMkLst>
        <pc:docMk/>
      </pc:docMkLst>
      <pc:sldChg chg="delSp modSp">
        <pc:chgData name="Sherod, Rebecca Lee" userId="S::r900s667@home.ku.edu::4a5e3857-22b8-48bf-84ca-3e6efb53098b" providerId="AD" clId="Web-{D8221097-8E64-41C3-2CAE-6AD4AB8F2D09}" dt="2025-11-17T20:39:31.455" v="20"/>
        <pc:sldMkLst>
          <pc:docMk/>
          <pc:sldMk cId="2794283839" sldId="2335"/>
        </pc:sldMkLst>
        <pc:spChg chg="mod">
          <ac:chgData name="Sherod, Rebecca Lee" userId="S::r900s667@home.ku.edu::4a5e3857-22b8-48bf-84ca-3e6efb53098b" providerId="AD" clId="Web-{D8221097-8E64-41C3-2CAE-6AD4AB8F2D09}" dt="2025-11-17T20:37:57.424" v="9" actId="1076"/>
          <ac:spMkLst>
            <pc:docMk/>
            <pc:sldMk cId="2794283839" sldId="2335"/>
            <ac:spMk id="2" creationId="{04927264-1352-D7E4-DA41-0E2ADF3BDF7F}"/>
          </ac:spMkLst>
        </pc:spChg>
        <pc:spChg chg="del mod">
          <ac:chgData name="Sherod, Rebecca Lee" userId="S::r900s667@home.ku.edu::4a5e3857-22b8-48bf-84ca-3e6efb53098b" providerId="AD" clId="Web-{D8221097-8E64-41C3-2CAE-6AD4AB8F2D09}" dt="2025-11-17T20:39:31.455" v="20"/>
          <ac:spMkLst>
            <pc:docMk/>
            <pc:sldMk cId="2794283839" sldId="2335"/>
            <ac:spMk id="5" creationId="{F6021A5F-BF03-9C25-3B43-ACAA1134F528}"/>
          </ac:spMkLst>
        </pc:spChg>
        <pc:spChg chg="mod">
          <ac:chgData name="Sherod, Rebecca Lee" userId="S::r900s667@home.ku.edu::4a5e3857-22b8-48bf-84ca-3e6efb53098b" providerId="AD" clId="Web-{D8221097-8E64-41C3-2CAE-6AD4AB8F2D09}" dt="2025-11-17T20:39:17.455" v="19" actId="20577"/>
          <ac:spMkLst>
            <pc:docMk/>
            <pc:sldMk cId="2794283839" sldId="2335"/>
            <ac:spMk id="8" creationId="{D87A4CED-685F-5123-6632-DDD652EDA4AA}"/>
          </ac:spMkLst>
        </pc:spChg>
        <pc:spChg chg="del">
          <ac:chgData name="Sherod, Rebecca Lee" userId="S::r900s667@home.ku.edu::4a5e3857-22b8-48bf-84ca-3e6efb53098b" providerId="AD" clId="Web-{D8221097-8E64-41C3-2CAE-6AD4AB8F2D09}" dt="2025-11-17T20:37:53.111" v="7"/>
          <ac:spMkLst>
            <pc:docMk/>
            <pc:sldMk cId="2794283839" sldId="2335"/>
            <ac:spMk id="9" creationId="{22E2ED3F-635C-3468-2C11-908828E1E3E2}"/>
          </ac:spMkLst>
        </pc:spChg>
      </pc:sldChg>
    </pc:docChg>
  </pc:docChgLst>
  <pc:docChgLst>
    <pc:chgData name="Buffington, Amy Andreasen" userId="b608fb05-5811-43f5-a448-39c6c0976a85" providerId="ADAL" clId="{B3EDF138-9ABC-4CF4-9BA5-BCD2FA0BFC49}"/>
    <pc:docChg chg="undo custSel modSld">
      <pc:chgData name="Buffington, Amy Andreasen" userId="b608fb05-5811-43f5-a448-39c6c0976a85" providerId="ADAL" clId="{B3EDF138-9ABC-4CF4-9BA5-BCD2FA0BFC49}" dt="2025-11-13T16:12:44.558" v="2976" actId="962"/>
      <pc:docMkLst>
        <pc:docMk/>
      </pc:docMkLst>
      <pc:sldChg chg="modSp mod">
        <pc:chgData name="Buffington, Amy Andreasen" userId="b608fb05-5811-43f5-a448-39c6c0976a85" providerId="ADAL" clId="{B3EDF138-9ABC-4CF4-9BA5-BCD2FA0BFC49}" dt="2025-11-12T20:28:50.108" v="270" actId="33553"/>
        <pc:sldMkLst>
          <pc:docMk/>
          <pc:sldMk cId="2907856190" sldId="1929"/>
        </pc:sldMkLst>
        <pc:spChg chg="ord">
          <ac:chgData name="Buffington, Amy Andreasen" userId="b608fb05-5811-43f5-a448-39c6c0976a85" providerId="ADAL" clId="{B3EDF138-9ABC-4CF4-9BA5-BCD2FA0BFC49}" dt="2025-11-12T20:25:03.317" v="268" actId="13244"/>
          <ac:spMkLst>
            <pc:docMk/>
            <pc:sldMk cId="2907856190" sldId="1929"/>
            <ac:spMk id="8" creationId="{E6A39CC5-6530-3CB2-2398-F4492CD27043}"/>
          </ac:spMkLst>
        </pc:spChg>
        <pc:spChg chg="mod ord">
          <ac:chgData name="Buffington, Amy Andreasen" userId="b608fb05-5811-43f5-a448-39c6c0976a85" providerId="ADAL" clId="{B3EDF138-9ABC-4CF4-9BA5-BCD2FA0BFC49}" dt="2025-11-12T20:28:50.108" v="270" actId="33553"/>
          <ac:spMkLst>
            <pc:docMk/>
            <pc:sldMk cId="2907856190" sldId="1929"/>
            <ac:spMk id="18" creationId="{AC0D4DCD-1690-35EB-D12A-675921C99BCB}"/>
          </ac:spMkLst>
        </pc:spChg>
        <pc:grpChg chg="ord">
          <ac:chgData name="Buffington, Amy Andreasen" userId="b608fb05-5811-43f5-a448-39c6c0976a85" providerId="ADAL" clId="{B3EDF138-9ABC-4CF4-9BA5-BCD2FA0BFC49}" dt="2025-11-12T20:24:57.788" v="267" actId="13244"/>
          <ac:grpSpMkLst>
            <pc:docMk/>
            <pc:sldMk cId="2907856190" sldId="1929"/>
            <ac:grpSpMk id="9" creationId="{891E7285-B7C2-A423-112C-098DF4E1EB18}"/>
          </ac:grpSpMkLst>
        </pc:grpChg>
        <pc:picChg chg="mod">
          <ac:chgData name="Buffington, Amy Andreasen" userId="b608fb05-5811-43f5-a448-39c6c0976a85" providerId="ADAL" clId="{B3EDF138-9ABC-4CF4-9BA5-BCD2FA0BFC49}" dt="2025-11-12T20:28:23.796" v="269" actId="962"/>
          <ac:picMkLst>
            <pc:docMk/>
            <pc:sldMk cId="2907856190" sldId="1929"/>
            <ac:picMk id="11" creationId="{01A9ED8C-9CA7-67AF-FD7B-0B826FB5053B}"/>
          </ac:picMkLst>
        </pc:picChg>
      </pc:sldChg>
      <pc:sldChg chg="addSp modSp mod">
        <pc:chgData name="Buffington, Amy Andreasen" userId="b608fb05-5811-43f5-a448-39c6c0976a85" providerId="ADAL" clId="{B3EDF138-9ABC-4CF4-9BA5-BCD2FA0BFC49}" dt="2025-11-12T20:17:04.860" v="69" actId="20577"/>
        <pc:sldMkLst>
          <pc:docMk/>
          <pc:sldMk cId="3655489259" sldId="1969"/>
        </pc:sldMkLst>
        <pc:spChg chg="add mod">
          <ac:chgData name="Buffington, Amy Andreasen" userId="b608fb05-5811-43f5-a448-39c6c0976a85" providerId="ADAL" clId="{B3EDF138-9ABC-4CF4-9BA5-BCD2FA0BFC49}" dt="2025-11-12T20:17:04.860" v="69" actId="20577"/>
          <ac:spMkLst>
            <pc:docMk/>
            <pc:sldMk cId="3655489259" sldId="1969"/>
            <ac:spMk id="2" creationId="{29DFA0D2-C2ED-8FB2-1DA3-B2E4613058D4}"/>
          </ac:spMkLst>
        </pc:spChg>
      </pc:sldChg>
      <pc:sldChg chg="addSp modSp mod">
        <pc:chgData name="Buffington, Amy Andreasen" userId="b608fb05-5811-43f5-a448-39c6c0976a85" providerId="ADAL" clId="{B3EDF138-9ABC-4CF4-9BA5-BCD2FA0BFC49}" dt="2025-11-12T20:17:00.790" v="67" actId="20577"/>
        <pc:sldMkLst>
          <pc:docMk/>
          <pc:sldMk cId="1619802170" sldId="1970"/>
        </pc:sldMkLst>
        <pc:spChg chg="add mod">
          <ac:chgData name="Buffington, Amy Andreasen" userId="b608fb05-5811-43f5-a448-39c6c0976a85" providerId="ADAL" clId="{B3EDF138-9ABC-4CF4-9BA5-BCD2FA0BFC49}" dt="2025-11-12T20:17:00.790" v="67" actId="20577"/>
          <ac:spMkLst>
            <pc:docMk/>
            <pc:sldMk cId="1619802170" sldId="1970"/>
            <ac:spMk id="2" creationId="{D5E8D85C-B1CE-D6A9-D1A0-6B0E894C6378}"/>
          </ac:spMkLst>
        </pc:spChg>
      </pc:sldChg>
      <pc:sldChg chg="modSp mod">
        <pc:chgData name="Buffington, Amy Andreasen" userId="b608fb05-5811-43f5-a448-39c6c0976a85" providerId="ADAL" clId="{B3EDF138-9ABC-4CF4-9BA5-BCD2FA0BFC49}" dt="2025-11-12T20:15:13.733" v="2" actId="962"/>
        <pc:sldMkLst>
          <pc:docMk/>
          <pc:sldMk cId="3304428735" sldId="2299"/>
        </pc:sldMkLst>
        <pc:picChg chg="mod">
          <ac:chgData name="Buffington, Amy Andreasen" userId="b608fb05-5811-43f5-a448-39c6c0976a85" providerId="ADAL" clId="{B3EDF138-9ABC-4CF4-9BA5-BCD2FA0BFC49}" dt="2025-11-12T20:15:13.733" v="2" actId="962"/>
          <ac:picMkLst>
            <pc:docMk/>
            <pc:sldMk cId="3304428735" sldId="2299"/>
            <ac:picMk id="3" creationId="{19E716E8-049E-E013-5D1F-FDFA1CD340FA}"/>
          </ac:picMkLst>
        </pc:picChg>
      </pc:sldChg>
      <pc:sldChg chg="modSp mod">
        <pc:chgData name="Buffington, Amy Andreasen" userId="b608fb05-5811-43f5-a448-39c6c0976a85" providerId="ADAL" clId="{B3EDF138-9ABC-4CF4-9BA5-BCD2FA0BFC49}" dt="2025-11-12T20:14:31.352" v="1" actId="13244"/>
        <pc:sldMkLst>
          <pc:docMk/>
          <pc:sldMk cId="2794283839" sldId="2335"/>
        </pc:sldMkLst>
        <pc:spChg chg="ord">
          <ac:chgData name="Buffington, Amy Andreasen" userId="b608fb05-5811-43f5-a448-39c6c0976a85" providerId="ADAL" clId="{B3EDF138-9ABC-4CF4-9BA5-BCD2FA0BFC49}" dt="2025-11-12T20:14:31.352" v="1" actId="13244"/>
          <ac:spMkLst>
            <pc:docMk/>
            <pc:sldMk cId="2794283839" sldId="2335"/>
            <ac:spMk id="3" creationId="{427E8540-9D3B-6FE9-60EB-25182EBE0A67}"/>
          </ac:spMkLst>
        </pc:spChg>
      </pc:sldChg>
      <pc:sldChg chg="addSp modSp">
        <pc:chgData name="Buffington, Amy Andreasen" userId="b608fb05-5811-43f5-a448-39c6c0976a85" providerId="ADAL" clId="{B3EDF138-9ABC-4CF4-9BA5-BCD2FA0BFC49}" dt="2025-11-12T20:15:44.019" v="4"/>
        <pc:sldMkLst>
          <pc:docMk/>
          <pc:sldMk cId="1622450442" sldId="2362"/>
        </pc:sldMkLst>
      </pc:sldChg>
      <pc:sldChg chg="addSp delSp modSp mod">
        <pc:chgData name="Buffington, Amy Andreasen" userId="b608fb05-5811-43f5-a448-39c6c0976a85" providerId="ADAL" clId="{B3EDF138-9ABC-4CF4-9BA5-BCD2FA0BFC49}" dt="2025-11-12T20:21:28.328" v="87" actId="962"/>
        <pc:sldMkLst>
          <pc:docMk/>
          <pc:sldMk cId="4109215700" sldId="2366"/>
        </pc:sldMkLst>
        <pc:spChg chg="mod ord">
          <ac:chgData name="Buffington, Amy Andreasen" userId="b608fb05-5811-43f5-a448-39c6c0976a85" providerId="ADAL" clId="{B3EDF138-9ABC-4CF4-9BA5-BCD2FA0BFC49}" dt="2025-11-12T20:21:06.995" v="86" actId="13244"/>
          <ac:spMkLst>
            <pc:docMk/>
            <pc:sldMk cId="4109215700" sldId="2366"/>
            <ac:spMk id="3" creationId="{59933D21-16F2-3EF3-5CAC-25F2CFF32E5C}"/>
          </ac:spMkLst>
        </pc:spChg>
        <pc:picChg chg="mod">
          <ac:chgData name="Buffington, Amy Andreasen" userId="b608fb05-5811-43f5-a448-39c6c0976a85" providerId="ADAL" clId="{B3EDF138-9ABC-4CF4-9BA5-BCD2FA0BFC49}" dt="2025-11-12T20:21:28.328" v="87" actId="962"/>
          <ac:picMkLst>
            <pc:docMk/>
            <pc:sldMk cId="4109215700" sldId="2366"/>
            <ac:picMk id="2" creationId="{1BC9A550-2130-06B4-EA75-C5B3620D4566}"/>
          </ac:picMkLst>
        </pc:picChg>
      </pc:sldChg>
      <pc:sldChg chg="modSp mod">
        <pc:chgData name="Buffington, Amy Andreasen" userId="b608fb05-5811-43f5-a448-39c6c0976a85" providerId="ADAL" clId="{B3EDF138-9ABC-4CF4-9BA5-BCD2FA0BFC49}" dt="2025-11-13T16:06:48.992" v="1648" actId="1076"/>
        <pc:sldMkLst>
          <pc:docMk/>
          <pc:sldMk cId="1220906718" sldId="2369"/>
        </pc:sldMkLst>
        <pc:picChg chg="mod">
          <ac:chgData name="Buffington, Amy Andreasen" userId="b608fb05-5811-43f5-a448-39c6c0976a85" providerId="ADAL" clId="{B3EDF138-9ABC-4CF4-9BA5-BCD2FA0BFC49}" dt="2025-11-13T16:06:48.992" v="1648" actId="1076"/>
          <ac:picMkLst>
            <pc:docMk/>
            <pc:sldMk cId="1220906718" sldId="2369"/>
            <ac:picMk id="6" creationId="{CEB15DA2-2C82-5BB2-461D-60770BA16011}"/>
          </ac:picMkLst>
        </pc:picChg>
      </pc:sldChg>
      <pc:sldChg chg="addSp modSp mod">
        <pc:chgData name="Buffington, Amy Andreasen" userId="b608fb05-5811-43f5-a448-39c6c0976a85" providerId="ADAL" clId="{B3EDF138-9ABC-4CF4-9BA5-BCD2FA0BFC49}" dt="2025-11-12T21:38:20.250" v="1581" actId="20577"/>
        <pc:sldMkLst>
          <pc:docMk/>
          <pc:sldMk cId="3781211008" sldId="2370"/>
        </pc:sldMkLst>
        <pc:spChg chg="add mod">
          <ac:chgData name="Buffington, Amy Andreasen" userId="b608fb05-5811-43f5-a448-39c6c0976a85" providerId="ADAL" clId="{B3EDF138-9ABC-4CF4-9BA5-BCD2FA0BFC49}" dt="2025-11-12T21:38:20.250" v="1581" actId="20577"/>
          <ac:spMkLst>
            <pc:docMk/>
            <pc:sldMk cId="3781211008" sldId="2370"/>
            <ac:spMk id="4" creationId="{6D59430F-10B0-C763-B5F0-367A16BDA918}"/>
          </ac:spMkLst>
        </pc:spChg>
      </pc:sldChg>
      <pc:sldChg chg="modSp mod">
        <pc:chgData name="Buffington, Amy Andreasen" userId="b608fb05-5811-43f5-a448-39c6c0976a85" providerId="ADAL" clId="{B3EDF138-9ABC-4CF4-9BA5-BCD2FA0BFC49}" dt="2025-11-12T20:38:28.221" v="800" actId="962"/>
        <pc:sldMkLst>
          <pc:docMk/>
          <pc:sldMk cId="1471038649" sldId="2371"/>
        </pc:sldMkLst>
        <pc:graphicFrameChg chg="mod modGraphic">
          <ac:chgData name="Buffington, Amy Andreasen" userId="b608fb05-5811-43f5-a448-39c6c0976a85" providerId="ADAL" clId="{B3EDF138-9ABC-4CF4-9BA5-BCD2FA0BFC49}" dt="2025-11-12T20:38:28.221" v="800" actId="962"/>
          <ac:graphicFrameMkLst>
            <pc:docMk/>
            <pc:sldMk cId="1471038649" sldId="2371"/>
            <ac:graphicFrameMk id="4" creationId="{97A203A9-C7EA-6E81-AB56-48FA06BF8CFE}"/>
          </ac:graphicFrameMkLst>
        </pc:graphicFrameChg>
        <pc:picChg chg="mod">
          <ac:chgData name="Buffington, Amy Andreasen" userId="b608fb05-5811-43f5-a448-39c6c0976a85" providerId="ADAL" clId="{B3EDF138-9ABC-4CF4-9BA5-BCD2FA0BFC49}" dt="2025-11-12T20:35:49.688" v="276" actId="962"/>
          <ac:picMkLst>
            <pc:docMk/>
            <pc:sldMk cId="1471038649" sldId="2371"/>
            <ac:picMk id="1026" creationId="{1D971A8E-8ADA-5C1A-70AB-0BE24BE69DD9}"/>
          </ac:picMkLst>
        </pc:picChg>
      </pc:sldChg>
      <pc:sldChg chg="addSp modSp mod">
        <pc:chgData name="Buffington, Amy Andreasen" userId="b608fb05-5811-43f5-a448-39c6c0976a85" providerId="ADAL" clId="{B3EDF138-9ABC-4CF4-9BA5-BCD2FA0BFC49}" dt="2025-11-12T21:38:47.852" v="1647" actId="20577"/>
        <pc:sldMkLst>
          <pc:docMk/>
          <pc:sldMk cId="2513482343" sldId="2373"/>
        </pc:sldMkLst>
        <pc:spChg chg="add mod">
          <ac:chgData name="Buffington, Amy Andreasen" userId="b608fb05-5811-43f5-a448-39c6c0976a85" providerId="ADAL" clId="{B3EDF138-9ABC-4CF4-9BA5-BCD2FA0BFC49}" dt="2025-11-12T21:38:47.852" v="1647" actId="20577"/>
          <ac:spMkLst>
            <pc:docMk/>
            <pc:sldMk cId="2513482343" sldId="2373"/>
            <ac:spMk id="4" creationId="{EA30D277-2818-C031-4A6F-12DBFD5F19F5}"/>
          </ac:spMkLst>
        </pc:spChg>
      </pc:sldChg>
      <pc:sldChg chg="modSp mod">
        <pc:chgData name="Buffington, Amy Andreasen" userId="b608fb05-5811-43f5-a448-39c6c0976a85" providerId="ADAL" clId="{B3EDF138-9ABC-4CF4-9BA5-BCD2FA0BFC49}" dt="2025-11-13T16:12:44.558" v="2976" actId="962"/>
        <pc:sldMkLst>
          <pc:docMk/>
          <pc:sldMk cId="1094161886" sldId="2377"/>
        </pc:sldMkLst>
        <pc:picChg chg="mod">
          <ac:chgData name="Buffington, Amy Andreasen" userId="b608fb05-5811-43f5-a448-39c6c0976a85" providerId="ADAL" clId="{B3EDF138-9ABC-4CF4-9BA5-BCD2FA0BFC49}" dt="2025-11-13T16:12:44.558" v="2976" actId="962"/>
          <ac:picMkLst>
            <pc:docMk/>
            <pc:sldMk cId="1094161886" sldId="2377"/>
            <ac:picMk id="6" creationId="{F34E445A-CAB2-9FEB-4262-DCC0FFD366EE}"/>
          </ac:picMkLst>
        </pc:picChg>
      </pc:sldChg>
      <pc:sldChg chg="modSp mod">
        <pc:chgData name="Buffington, Amy Andreasen" userId="b608fb05-5811-43f5-a448-39c6c0976a85" providerId="ADAL" clId="{B3EDF138-9ABC-4CF4-9BA5-BCD2FA0BFC49}" dt="2025-11-12T20:23:59.338" v="264" actId="962"/>
        <pc:sldMkLst>
          <pc:docMk/>
          <pc:sldMk cId="2762841554" sldId="2379"/>
        </pc:sldMkLst>
        <pc:picChg chg="mod ord">
          <ac:chgData name="Buffington, Amy Andreasen" userId="b608fb05-5811-43f5-a448-39c6c0976a85" providerId="ADAL" clId="{B3EDF138-9ABC-4CF4-9BA5-BCD2FA0BFC49}" dt="2025-11-12T20:23:59.338" v="264" actId="962"/>
          <ac:picMkLst>
            <pc:docMk/>
            <pc:sldMk cId="2762841554" sldId="2379"/>
            <ac:picMk id="5" creationId="{14E0884D-9790-24C8-BEF6-7DBF8F7CAA56}"/>
          </ac:picMkLst>
        </pc:picChg>
      </pc:sldChg>
      <pc:sldChg chg="modSp mod">
        <pc:chgData name="Buffington, Amy Andreasen" userId="b608fb05-5811-43f5-a448-39c6c0976a85" providerId="ADAL" clId="{B3EDF138-9ABC-4CF4-9BA5-BCD2FA0BFC49}" dt="2025-11-12T21:32:12.394" v="1531" actId="962"/>
        <pc:sldMkLst>
          <pc:docMk/>
          <pc:sldMk cId="3459195184" sldId="2380"/>
        </pc:sldMkLst>
        <pc:spChg chg="ord">
          <ac:chgData name="Buffington, Amy Andreasen" userId="b608fb05-5811-43f5-a448-39c6c0976a85" providerId="ADAL" clId="{B3EDF138-9ABC-4CF4-9BA5-BCD2FA0BFC49}" dt="2025-11-12T20:39:57.036" v="801" actId="13244"/>
          <ac:spMkLst>
            <pc:docMk/>
            <pc:sldMk cId="3459195184" sldId="2380"/>
            <ac:spMk id="14" creationId="{5C203106-A35D-2A78-2F15-AE492DBED8AC}"/>
          </ac:spMkLst>
        </pc:spChg>
        <pc:picChg chg="mod ord">
          <ac:chgData name="Buffington, Amy Andreasen" userId="b608fb05-5811-43f5-a448-39c6c0976a85" providerId="ADAL" clId="{B3EDF138-9ABC-4CF4-9BA5-BCD2FA0BFC49}" dt="2025-11-12T21:30:47.198" v="963" actId="962"/>
          <ac:picMkLst>
            <pc:docMk/>
            <pc:sldMk cId="3459195184" sldId="2380"/>
            <ac:picMk id="7" creationId="{F9AD938C-3A92-2AC4-3C09-9EAC57A46E32}"/>
          </ac:picMkLst>
        </pc:picChg>
        <pc:picChg chg="mod">
          <ac:chgData name="Buffington, Amy Andreasen" userId="b608fb05-5811-43f5-a448-39c6c0976a85" providerId="ADAL" clId="{B3EDF138-9ABC-4CF4-9BA5-BCD2FA0BFC49}" dt="2025-11-12T21:31:27.739" v="1183" actId="962"/>
          <ac:picMkLst>
            <pc:docMk/>
            <pc:sldMk cId="3459195184" sldId="2380"/>
            <ac:picMk id="9" creationId="{B11A51D7-5F86-9E54-96BB-1D141A58770D}"/>
          </ac:picMkLst>
        </pc:picChg>
        <pc:picChg chg="ord">
          <ac:chgData name="Buffington, Amy Andreasen" userId="b608fb05-5811-43f5-a448-39c6c0976a85" providerId="ADAL" clId="{B3EDF138-9ABC-4CF4-9BA5-BCD2FA0BFC49}" dt="2025-11-12T20:40:34.631" v="805" actId="13244"/>
          <ac:picMkLst>
            <pc:docMk/>
            <pc:sldMk cId="3459195184" sldId="2380"/>
            <ac:picMk id="11" creationId="{126F0137-E549-E091-8EBF-60E68868A567}"/>
          </ac:picMkLst>
        </pc:picChg>
        <pc:picChg chg="mod">
          <ac:chgData name="Buffington, Amy Andreasen" userId="b608fb05-5811-43f5-a448-39c6c0976a85" providerId="ADAL" clId="{B3EDF138-9ABC-4CF4-9BA5-BCD2FA0BFC49}" dt="2025-11-12T21:32:12.394" v="1531" actId="962"/>
          <ac:picMkLst>
            <pc:docMk/>
            <pc:sldMk cId="3459195184" sldId="2380"/>
            <ac:picMk id="13" creationId="{220DB338-E290-5A7D-BD34-C13BB2F8E9CC}"/>
          </ac:picMkLst>
        </pc:picChg>
      </pc:sldChg>
    </pc:docChg>
  </pc:docChgLst>
  <pc:docChgLst>
    <pc:chgData name="Johnson, Kathryn" userId="fc636950-33c7-4c5b-91a9-d3d6a86c01b7" providerId="ADAL" clId="{E949A7CB-FD96-4D97-9610-72060ABE7B91}"/>
    <pc:docChg chg="custSel modSld">
      <pc:chgData name="Johnson, Kathryn" userId="fc636950-33c7-4c5b-91a9-d3d6a86c01b7" providerId="ADAL" clId="{E949A7CB-FD96-4D97-9610-72060ABE7B91}" dt="2025-11-13T16:18:52.203" v="860" actId="1076"/>
      <pc:docMkLst>
        <pc:docMk/>
      </pc:docMkLst>
      <pc:sldChg chg="addSp delSp modSp mod">
        <pc:chgData name="Johnson, Kathryn" userId="fc636950-33c7-4c5b-91a9-d3d6a86c01b7" providerId="ADAL" clId="{E949A7CB-FD96-4D97-9610-72060ABE7B91}" dt="2025-11-13T16:18:25.072" v="858" actId="20577"/>
        <pc:sldMkLst>
          <pc:docMk/>
          <pc:sldMk cId="359954504" sldId="259"/>
        </pc:sldMkLst>
        <pc:spChg chg="add mod">
          <ac:chgData name="Johnson, Kathryn" userId="fc636950-33c7-4c5b-91a9-d3d6a86c01b7" providerId="ADAL" clId="{E949A7CB-FD96-4D97-9610-72060ABE7B91}" dt="2025-11-13T16:18:25.072" v="858" actId="20577"/>
          <ac:spMkLst>
            <pc:docMk/>
            <pc:sldMk cId="359954504" sldId="259"/>
            <ac:spMk id="2" creationId="{A330BAD0-9048-09D0-F9CC-C2F08F0C0B84}"/>
          </ac:spMkLst>
        </pc:spChg>
        <pc:picChg chg="mod">
          <ac:chgData name="Johnson, Kathryn" userId="fc636950-33c7-4c5b-91a9-d3d6a86c01b7" providerId="ADAL" clId="{E949A7CB-FD96-4D97-9610-72060ABE7B91}" dt="2025-11-13T16:17:02.187" v="837" actId="962"/>
          <ac:picMkLst>
            <pc:docMk/>
            <pc:sldMk cId="359954504" sldId="259"/>
            <ac:picMk id="5" creationId="{61ABC76B-7483-573A-7A89-7020E4A34526}"/>
          </ac:picMkLst>
        </pc:picChg>
      </pc:sldChg>
      <pc:sldChg chg="delSp mod">
        <pc:chgData name="Johnson, Kathryn" userId="fc636950-33c7-4c5b-91a9-d3d6a86c01b7" providerId="ADAL" clId="{E949A7CB-FD96-4D97-9610-72060ABE7B91}" dt="2025-11-13T16:05:54.508" v="2" actId="478"/>
        <pc:sldMkLst>
          <pc:docMk/>
          <pc:sldMk cId="3171318754" sldId="341"/>
        </pc:sldMkLst>
      </pc:sldChg>
      <pc:sldChg chg="modSp mod">
        <pc:chgData name="Johnson, Kathryn" userId="fc636950-33c7-4c5b-91a9-d3d6a86c01b7" providerId="ADAL" clId="{E949A7CB-FD96-4D97-9610-72060ABE7B91}" dt="2025-11-13T16:08:39.252" v="427" actId="1076"/>
        <pc:sldMkLst>
          <pc:docMk/>
          <pc:sldMk cId="2907856190" sldId="1929"/>
        </pc:sldMkLst>
        <pc:spChg chg="mod">
          <ac:chgData name="Johnson, Kathryn" userId="fc636950-33c7-4c5b-91a9-d3d6a86c01b7" providerId="ADAL" clId="{E949A7CB-FD96-4D97-9610-72060ABE7B91}" dt="2025-11-13T16:08:39.252" v="427" actId="1076"/>
          <ac:spMkLst>
            <pc:docMk/>
            <pc:sldMk cId="2907856190" sldId="1929"/>
            <ac:spMk id="8" creationId="{E6A39CC5-6530-3CB2-2398-F4492CD27043}"/>
          </ac:spMkLst>
        </pc:spChg>
      </pc:sldChg>
      <pc:sldChg chg="modSp mod">
        <pc:chgData name="Johnson, Kathryn" userId="fc636950-33c7-4c5b-91a9-d3d6a86c01b7" providerId="ADAL" clId="{E949A7CB-FD96-4D97-9610-72060ABE7B91}" dt="2025-11-13T16:17:28.253" v="839" actId="20577"/>
        <pc:sldMkLst>
          <pc:docMk/>
          <pc:sldMk cId="3655489259" sldId="1969"/>
        </pc:sldMkLst>
        <pc:spChg chg="mod ord">
          <ac:chgData name="Johnson, Kathryn" userId="fc636950-33c7-4c5b-91a9-d3d6a86c01b7" providerId="ADAL" clId="{E949A7CB-FD96-4D97-9610-72060ABE7B91}" dt="2025-11-13T16:17:28.253" v="839" actId="20577"/>
          <ac:spMkLst>
            <pc:docMk/>
            <pc:sldMk cId="3655489259" sldId="1969"/>
            <ac:spMk id="2" creationId="{29DFA0D2-C2ED-8FB2-1DA3-B2E4613058D4}"/>
          </ac:spMkLst>
        </pc:spChg>
      </pc:sldChg>
      <pc:sldChg chg="modSp mod">
        <pc:chgData name="Johnson, Kathryn" userId="fc636950-33c7-4c5b-91a9-d3d6a86c01b7" providerId="ADAL" clId="{E949A7CB-FD96-4D97-9610-72060ABE7B91}" dt="2025-11-13T16:18:40.409" v="859" actId="33553"/>
        <pc:sldMkLst>
          <pc:docMk/>
          <pc:sldMk cId="1619802170" sldId="1970"/>
        </pc:sldMkLst>
        <pc:spChg chg="mod ord">
          <ac:chgData name="Johnson, Kathryn" userId="fc636950-33c7-4c5b-91a9-d3d6a86c01b7" providerId="ADAL" clId="{E949A7CB-FD96-4D97-9610-72060ABE7B91}" dt="2025-11-13T16:18:40.409" v="859" actId="33553"/>
          <ac:spMkLst>
            <pc:docMk/>
            <pc:sldMk cId="1619802170" sldId="1970"/>
            <ac:spMk id="2" creationId="{D5E8D85C-B1CE-D6A9-D1A0-6B0E894C6378}"/>
          </ac:spMkLst>
        </pc:spChg>
      </pc:sldChg>
      <pc:sldChg chg="modSp mod">
        <pc:chgData name="Johnson, Kathryn" userId="fc636950-33c7-4c5b-91a9-d3d6a86c01b7" providerId="ADAL" clId="{E949A7CB-FD96-4D97-9610-72060ABE7B91}" dt="2025-11-13T16:18:52.203" v="860" actId="1076"/>
        <pc:sldMkLst>
          <pc:docMk/>
          <pc:sldMk cId="2794283839" sldId="2335"/>
        </pc:sldMkLst>
        <pc:spChg chg="ord">
          <ac:chgData name="Johnson, Kathryn" userId="fc636950-33c7-4c5b-91a9-d3d6a86c01b7" providerId="ADAL" clId="{E949A7CB-FD96-4D97-9610-72060ABE7B91}" dt="2025-11-13T16:05:40.707" v="0" actId="13244"/>
          <ac:spMkLst>
            <pc:docMk/>
            <pc:sldMk cId="2794283839" sldId="2335"/>
            <ac:spMk id="4" creationId="{C84892E4-ADD8-8F89-3D33-54E11F8CD029}"/>
          </ac:spMkLst>
        </pc:spChg>
      </pc:sldChg>
      <pc:sldChg chg="delSp mod">
        <pc:chgData name="Johnson, Kathryn" userId="fc636950-33c7-4c5b-91a9-d3d6a86c01b7" providerId="ADAL" clId="{E949A7CB-FD96-4D97-9610-72060ABE7B91}" dt="2025-11-13T16:13:38.342" v="826" actId="478"/>
        <pc:sldMkLst>
          <pc:docMk/>
          <pc:sldMk cId="1970592136" sldId="2339"/>
        </pc:sldMkLst>
      </pc:sldChg>
      <pc:sldChg chg="modSp mod">
        <pc:chgData name="Johnson, Kathryn" userId="fc636950-33c7-4c5b-91a9-d3d6a86c01b7" providerId="ADAL" clId="{E949A7CB-FD96-4D97-9610-72060ABE7B91}" dt="2025-11-13T16:18:17.677" v="843" actId="33553"/>
        <pc:sldMkLst>
          <pc:docMk/>
          <pc:sldMk cId="4109215700" sldId="2366"/>
        </pc:sldMkLst>
        <pc:spChg chg="mod">
          <ac:chgData name="Johnson, Kathryn" userId="fc636950-33c7-4c5b-91a9-d3d6a86c01b7" providerId="ADAL" clId="{E949A7CB-FD96-4D97-9610-72060ABE7B91}" dt="2025-11-13T16:18:17.677" v="843" actId="33553"/>
          <ac:spMkLst>
            <pc:docMk/>
            <pc:sldMk cId="4109215700" sldId="2366"/>
            <ac:spMk id="3" creationId="{59933D21-16F2-3EF3-5CAC-25F2CFF32E5C}"/>
          </ac:spMkLst>
        </pc:spChg>
      </pc:sldChg>
      <pc:sldChg chg="modSp mod">
        <pc:chgData name="Johnson, Kathryn" userId="fc636950-33c7-4c5b-91a9-d3d6a86c01b7" providerId="ADAL" clId="{E949A7CB-FD96-4D97-9610-72060ABE7B91}" dt="2025-11-13T16:08:01.267" v="420" actId="962"/>
        <pc:sldMkLst>
          <pc:docMk/>
          <pc:sldMk cId="1220906718" sldId="2369"/>
        </pc:sldMkLst>
        <pc:picChg chg="mod">
          <ac:chgData name="Johnson, Kathryn" userId="fc636950-33c7-4c5b-91a9-d3d6a86c01b7" providerId="ADAL" clId="{E949A7CB-FD96-4D97-9610-72060ABE7B91}" dt="2025-11-13T16:08:01.267" v="420" actId="962"/>
          <ac:picMkLst>
            <pc:docMk/>
            <pc:sldMk cId="1220906718" sldId="2369"/>
            <ac:picMk id="6" creationId="{CEB15DA2-2C82-5BB2-461D-60770BA16011}"/>
          </ac:picMkLst>
        </pc:picChg>
      </pc:sldChg>
      <pc:sldChg chg="modSp mod">
        <pc:chgData name="Johnson, Kathryn" userId="fc636950-33c7-4c5b-91a9-d3d6a86c01b7" providerId="ADAL" clId="{E949A7CB-FD96-4D97-9610-72060ABE7B91}" dt="2025-11-13T16:09:49.061" v="521" actId="962"/>
        <pc:sldMkLst>
          <pc:docMk/>
          <pc:sldMk cId="3781211008" sldId="2370"/>
        </pc:sldMkLst>
        <pc:spChg chg="mod">
          <ac:chgData name="Johnson, Kathryn" userId="fc636950-33c7-4c5b-91a9-d3d6a86c01b7" providerId="ADAL" clId="{E949A7CB-FD96-4D97-9610-72060ABE7B91}" dt="2025-11-13T16:09:21.887" v="429" actId="962"/>
          <ac:spMkLst>
            <pc:docMk/>
            <pc:sldMk cId="3781211008" sldId="2370"/>
            <ac:spMk id="2" creationId="{01508BB0-9485-E19C-3E81-8C8C699A0DB8}"/>
          </ac:spMkLst>
        </pc:spChg>
        <pc:spChg chg="ord">
          <ac:chgData name="Johnson, Kathryn" userId="fc636950-33c7-4c5b-91a9-d3d6a86c01b7" providerId="ADAL" clId="{E949A7CB-FD96-4D97-9610-72060ABE7B91}" dt="2025-11-13T16:09:19.720" v="428" actId="13244"/>
          <ac:spMkLst>
            <pc:docMk/>
            <pc:sldMk cId="3781211008" sldId="2370"/>
            <ac:spMk id="4" creationId="{6D59430F-10B0-C763-B5F0-367A16BDA918}"/>
          </ac:spMkLst>
        </pc:spChg>
        <pc:picChg chg="mod">
          <ac:chgData name="Johnson, Kathryn" userId="fc636950-33c7-4c5b-91a9-d3d6a86c01b7" providerId="ADAL" clId="{E949A7CB-FD96-4D97-9610-72060ABE7B91}" dt="2025-11-13T16:09:49.061" v="521" actId="962"/>
          <ac:picMkLst>
            <pc:docMk/>
            <pc:sldMk cId="3781211008" sldId="2370"/>
            <ac:picMk id="5" creationId="{70FAE909-143E-41DA-FC66-F4B7A776AFDB}"/>
          </ac:picMkLst>
        </pc:picChg>
      </pc:sldChg>
      <pc:sldChg chg="modSp mod">
        <pc:chgData name="Johnson, Kathryn" userId="fc636950-33c7-4c5b-91a9-d3d6a86c01b7" providerId="ADAL" clId="{E949A7CB-FD96-4D97-9610-72060ABE7B91}" dt="2025-11-13T16:11:08.377" v="616" actId="962"/>
        <pc:sldMkLst>
          <pc:docMk/>
          <pc:sldMk cId="3371865167" sldId="2372"/>
        </pc:sldMkLst>
        <pc:picChg chg="mod">
          <ac:chgData name="Johnson, Kathryn" userId="fc636950-33c7-4c5b-91a9-d3d6a86c01b7" providerId="ADAL" clId="{E949A7CB-FD96-4D97-9610-72060ABE7B91}" dt="2025-11-13T16:11:08.377" v="616" actId="962"/>
          <ac:picMkLst>
            <pc:docMk/>
            <pc:sldMk cId="3371865167" sldId="2372"/>
            <ac:picMk id="4" creationId="{F390DB7E-3B7F-8455-B79F-F04D1B182821}"/>
          </ac:picMkLst>
        </pc:picChg>
      </pc:sldChg>
      <pc:sldChg chg="modSp mod">
        <pc:chgData name="Johnson, Kathryn" userId="fc636950-33c7-4c5b-91a9-d3d6a86c01b7" providerId="ADAL" clId="{E949A7CB-FD96-4D97-9610-72060ABE7B91}" dt="2025-11-13T16:12:21.868" v="747" actId="962"/>
        <pc:sldMkLst>
          <pc:docMk/>
          <pc:sldMk cId="2513482343" sldId="2373"/>
        </pc:sldMkLst>
        <pc:spChg chg="mod">
          <ac:chgData name="Johnson, Kathryn" userId="fc636950-33c7-4c5b-91a9-d3d6a86c01b7" providerId="ADAL" clId="{E949A7CB-FD96-4D97-9610-72060ABE7B91}" dt="2025-11-13T16:12:05.838" v="619" actId="962"/>
          <ac:spMkLst>
            <pc:docMk/>
            <pc:sldMk cId="2513482343" sldId="2373"/>
            <ac:spMk id="2" creationId="{96E9B4A1-3779-87C0-E689-18761DFE56E6}"/>
          </ac:spMkLst>
        </pc:spChg>
        <pc:spChg chg="ord">
          <ac:chgData name="Johnson, Kathryn" userId="fc636950-33c7-4c5b-91a9-d3d6a86c01b7" providerId="ADAL" clId="{E949A7CB-FD96-4D97-9610-72060ABE7B91}" dt="2025-11-13T16:12:04.786" v="618" actId="13244"/>
          <ac:spMkLst>
            <pc:docMk/>
            <pc:sldMk cId="2513482343" sldId="2373"/>
            <ac:spMk id="4" creationId="{EA30D277-2818-C031-4A6F-12DBFD5F19F5}"/>
          </ac:spMkLst>
        </pc:spChg>
        <pc:picChg chg="mod">
          <ac:chgData name="Johnson, Kathryn" userId="fc636950-33c7-4c5b-91a9-d3d6a86c01b7" providerId="ADAL" clId="{E949A7CB-FD96-4D97-9610-72060ABE7B91}" dt="2025-11-13T16:12:21.868" v="747" actId="962"/>
          <ac:picMkLst>
            <pc:docMk/>
            <pc:sldMk cId="2513482343" sldId="2373"/>
            <ac:picMk id="5" creationId="{51698888-2064-1698-4211-BFA5701F207B}"/>
          </ac:picMkLst>
        </pc:picChg>
      </pc:sldChg>
      <pc:sldChg chg="modSp mod">
        <pc:chgData name="Johnson, Kathryn" userId="fc636950-33c7-4c5b-91a9-d3d6a86c01b7" providerId="ADAL" clId="{E949A7CB-FD96-4D97-9610-72060ABE7B91}" dt="2025-11-13T16:13:31.980" v="825" actId="962"/>
        <pc:sldMkLst>
          <pc:docMk/>
          <pc:sldMk cId="710817959" sldId="2375"/>
        </pc:sldMkLst>
        <pc:picChg chg="mod">
          <ac:chgData name="Johnson, Kathryn" userId="fc636950-33c7-4c5b-91a9-d3d6a86c01b7" providerId="ADAL" clId="{E949A7CB-FD96-4D97-9610-72060ABE7B91}" dt="2025-11-13T16:13:31.980" v="825" actId="962"/>
          <ac:picMkLst>
            <pc:docMk/>
            <pc:sldMk cId="710817959" sldId="2375"/>
            <ac:picMk id="4" creationId="{A6846A94-0908-35E7-4F56-FAA40C47579C}"/>
          </ac:picMkLst>
        </pc:picChg>
      </pc:sldChg>
      <pc:sldChg chg="modSp mod">
        <pc:chgData name="Johnson, Kathryn" userId="fc636950-33c7-4c5b-91a9-d3d6a86c01b7" providerId="ADAL" clId="{E949A7CB-FD96-4D97-9610-72060ABE7B91}" dt="2025-11-13T16:08:24.061" v="426" actId="962"/>
        <pc:sldMkLst>
          <pc:docMk/>
          <pc:sldMk cId="1094161886" sldId="2377"/>
        </pc:sldMkLst>
        <pc:picChg chg="mod">
          <ac:chgData name="Johnson, Kathryn" userId="fc636950-33c7-4c5b-91a9-d3d6a86c01b7" providerId="ADAL" clId="{E949A7CB-FD96-4D97-9610-72060ABE7B91}" dt="2025-11-13T16:08:24.061" v="426" actId="962"/>
          <ac:picMkLst>
            <pc:docMk/>
            <pc:sldMk cId="1094161886" sldId="2377"/>
            <ac:picMk id="6" creationId="{F34E445A-CAB2-9FEB-4262-DCC0FFD366EE}"/>
          </ac:picMkLst>
        </pc:picChg>
      </pc:sldChg>
      <pc:sldChg chg="modSp mod">
        <pc:chgData name="Johnson, Kathryn" userId="fc636950-33c7-4c5b-91a9-d3d6a86c01b7" providerId="ADAL" clId="{E949A7CB-FD96-4D97-9610-72060ABE7B91}" dt="2025-11-13T16:10:08.957" v="522" actId="962"/>
        <pc:sldMkLst>
          <pc:docMk/>
          <pc:sldMk cId="3459195184" sldId="2380"/>
        </pc:sldMkLst>
        <pc:picChg chg="mod">
          <ac:chgData name="Johnson, Kathryn" userId="fc636950-33c7-4c5b-91a9-d3d6a86c01b7" providerId="ADAL" clId="{E949A7CB-FD96-4D97-9610-72060ABE7B91}" dt="2025-11-13T16:10:08.957" v="522" actId="962"/>
          <ac:picMkLst>
            <pc:docMk/>
            <pc:sldMk cId="3459195184" sldId="2380"/>
            <ac:picMk id="11" creationId="{126F0137-E549-E091-8EBF-60E68868A567}"/>
          </ac:picMkLst>
        </pc:picChg>
      </pc:sldChg>
      <pc:sldChg chg="modSp mod">
        <pc:chgData name="Johnson, Kathryn" userId="fc636950-33c7-4c5b-91a9-d3d6a86c01b7" providerId="ADAL" clId="{E949A7CB-FD96-4D97-9610-72060ABE7B91}" dt="2025-11-13T16:12:43.090" v="761" actId="962"/>
        <pc:sldMkLst>
          <pc:docMk/>
          <pc:sldMk cId="1866023461" sldId="2381"/>
        </pc:sldMkLst>
      </pc:sldChg>
      <pc:sldChg chg="modSp mod">
        <pc:chgData name="Johnson, Kathryn" userId="fc636950-33c7-4c5b-91a9-d3d6a86c01b7" providerId="ADAL" clId="{E949A7CB-FD96-4D97-9610-72060ABE7B91}" dt="2025-11-13T16:13:06.749" v="823" actId="962"/>
        <pc:sldMkLst>
          <pc:docMk/>
          <pc:sldMk cId="3365081855" sldId="2382"/>
        </pc:sldMkLst>
        <pc:picChg chg="mod">
          <ac:chgData name="Johnson, Kathryn" userId="fc636950-33c7-4c5b-91a9-d3d6a86c01b7" providerId="ADAL" clId="{E949A7CB-FD96-4D97-9610-72060ABE7B91}" dt="2025-11-13T16:13:06.749" v="823" actId="962"/>
          <ac:picMkLst>
            <pc:docMk/>
            <pc:sldMk cId="3365081855" sldId="2382"/>
            <ac:picMk id="5" creationId="{F18A6FEB-A83F-DF99-019E-91F0EDE6209D}"/>
          </ac:picMkLst>
        </pc:picChg>
      </pc:sldChg>
      <pc:sldChg chg="modSp mod">
        <pc:chgData name="Johnson, Kathryn" userId="fc636950-33c7-4c5b-91a9-d3d6a86c01b7" providerId="ADAL" clId="{E949A7CB-FD96-4D97-9610-72060ABE7B91}" dt="2025-11-13T16:14:07.925" v="830" actId="962"/>
        <pc:sldMkLst>
          <pc:docMk/>
          <pc:sldMk cId="2336582023" sldId="2383"/>
        </pc:sldMkLst>
        <pc:picChg chg="mod">
          <ac:chgData name="Johnson, Kathryn" userId="fc636950-33c7-4c5b-91a9-d3d6a86c01b7" providerId="ADAL" clId="{E949A7CB-FD96-4D97-9610-72060ABE7B91}" dt="2025-11-13T16:14:07.925" v="830" actId="962"/>
          <ac:picMkLst>
            <pc:docMk/>
            <pc:sldMk cId="2336582023" sldId="2383"/>
            <ac:picMk id="13" creationId="{EC54BE95-BE92-8268-C126-CC64762EA51A}"/>
          </ac:picMkLst>
        </pc:picChg>
      </pc:sldChg>
      <pc:sldChg chg="modSp mod">
        <pc:chgData name="Johnson, Kathryn" userId="fc636950-33c7-4c5b-91a9-d3d6a86c01b7" providerId="ADAL" clId="{E949A7CB-FD96-4D97-9610-72060ABE7B91}" dt="2025-11-13T16:18:00.753" v="842" actId="962"/>
        <pc:sldMkLst>
          <pc:docMk/>
          <pc:sldMk cId="3419691937" sldId="2384"/>
        </pc:sldMkLst>
        <pc:spChg chg="mod">
          <ac:chgData name="Johnson, Kathryn" userId="fc636950-33c7-4c5b-91a9-d3d6a86c01b7" providerId="ADAL" clId="{E949A7CB-FD96-4D97-9610-72060ABE7B91}" dt="2025-11-13T16:14:57.292" v="835" actId="962"/>
          <ac:spMkLst>
            <pc:docMk/>
            <pc:sldMk cId="3419691937" sldId="2384"/>
            <ac:spMk id="11" creationId="{18EE93B8-E4E2-FF10-B192-8458FC8A092C}"/>
          </ac:spMkLst>
        </pc:spChg>
        <pc:grpChg chg="mod">
          <ac:chgData name="Johnson, Kathryn" userId="fc636950-33c7-4c5b-91a9-d3d6a86c01b7" providerId="ADAL" clId="{E949A7CB-FD96-4D97-9610-72060ABE7B91}" dt="2025-11-13T16:18:00.753" v="842" actId="962"/>
          <ac:grpSpMkLst>
            <pc:docMk/>
            <pc:sldMk cId="3419691937" sldId="2384"/>
            <ac:grpSpMk id="5" creationId="{E2224B93-FE6D-FCDF-80D2-C2D9B978A415}"/>
          </ac:grpSpMkLst>
        </pc:grpChg>
        <pc:grpChg chg="mod">
          <ac:chgData name="Johnson, Kathryn" userId="fc636950-33c7-4c5b-91a9-d3d6a86c01b7" providerId="ADAL" clId="{E949A7CB-FD96-4D97-9610-72060ABE7B91}" dt="2025-11-13T16:14:45.410" v="832" actId="962"/>
          <ac:grpSpMkLst>
            <pc:docMk/>
            <pc:sldMk cId="3419691937" sldId="2384"/>
            <ac:grpSpMk id="9" creationId="{703160FA-C79F-6541-DF48-6F01A6E06107}"/>
          </ac:grpSpMkLst>
        </pc:grpChg>
        <pc:grpChg chg="mod">
          <ac:chgData name="Johnson, Kathryn" userId="fc636950-33c7-4c5b-91a9-d3d6a86c01b7" providerId="ADAL" clId="{E949A7CB-FD96-4D97-9610-72060ABE7B91}" dt="2025-11-13T16:14:47.196" v="833" actId="962"/>
          <ac:grpSpMkLst>
            <pc:docMk/>
            <pc:sldMk cId="3419691937" sldId="2384"/>
            <ac:grpSpMk id="10" creationId="{BA775C4B-1C2A-34F1-53CD-9609E99C72CD}"/>
          </ac:grpSpMkLst>
        </pc:grpChg>
      </pc:sldChg>
      <pc:sldChg chg="modSp mod">
        <pc:chgData name="Johnson, Kathryn" userId="fc636950-33c7-4c5b-91a9-d3d6a86c01b7" providerId="ADAL" clId="{E949A7CB-FD96-4D97-9610-72060ABE7B91}" dt="2025-11-13T16:14:02.267" v="829" actId="962"/>
        <pc:sldMkLst>
          <pc:docMk/>
          <pc:sldMk cId="595377029" sldId="2385"/>
        </pc:sldMkLst>
        <pc:picChg chg="mod">
          <ac:chgData name="Johnson, Kathryn" userId="fc636950-33c7-4c5b-91a9-d3d6a86c01b7" providerId="ADAL" clId="{E949A7CB-FD96-4D97-9610-72060ABE7B91}" dt="2025-11-13T16:14:02.267" v="829" actId="962"/>
          <ac:picMkLst>
            <pc:docMk/>
            <pc:sldMk cId="595377029" sldId="2385"/>
            <ac:picMk id="5" creationId="{75C76170-A586-FBB2-323A-C713928C6110}"/>
          </ac:picMkLst>
        </pc:picChg>
      </pc:sldChg>
      <pc:sldChg chg="modSp mod">
        <pc:chgData name="Johnson, Kathryn" userId="fc636950-33c7-4c5b-91a9-d3d6a86c01b7" providerId="ADAL" clId="{E949A7CB-FD96-4D97-9610-72060ABE7B91}" dt="2025-11-13T16:13:52.629" v="828" actId="13244"/>
        <pc:sldMkLst>
          <pc:docMk/>
          <pc:sldMk cId="2311346416" sldId="2386"/>
        </pc:sldMkLst>
        <pc:picChg chg="mod ord">
          <ac:chgData name="Johnson, Kathryn" userId="fc636950-33c7-4c5b-91a9-d3d6a86c01b7" providerId="ADAL" clId="{E949A7CB-FD96-4D97-9610-72060ABE7B91}" dt="2025-11-13T16:13:52.629" v="828" actId="13244"/>
          <ac:picMkLst>
            <pc:docMk/>
            <pc:sldMk cId="2311346416" sldId="2386"/>
            <ac:picMk id="10" creationId="{D5308827-A72B-124E-CA8B-128FA24DCF05}"/>
          </ac:picMkLst>
        </pc:picChg>
      </pc:sldChg>
    </pc:docChg>
  </pc:docChgLst>
  <pc:docChgLst>
    <pc:chgData name="Allen, Grant" userId="S::g085a484@home.ku.edu::e150b0b0-60d4-4c50-8388-f6086db2dc75" providerId="AD" clId="Web-{EAB4FA3A-D1FD-411A-8BF2-F493C3E995E4}"/>
    <pc:docChg chg="modSld">
      <pc:chgData name="Allen, Grant" userId="S::g085a484@home.ku.edu::e150b0b0-60d4-4c50-8388-f6086db2dc75" providerId="AD" clId="Web-{EAB4FA3A-D1FD-411A-8BF2-F493C3E995E4}" dt="2025-11-17T20:22:34.439" v="0" actId="1076"/>
      <pc:docMkLst>
        <pc:docMk/>
      </pc:docMkLst>
      <pc:sldChg chg="modSp">
        <pc:chgData name="Allen, Grant" userId="S::g085a484@home.ku.edu::e150b0b0-60d4-4c50-8388-f6086db2dc75" providerId="AD" clId="Web-{EAB4FA3A-D1FD-411A-8BF2-F493C3E995E4}" dt="2025-11-17T20:22:34.439" v="0" actId="1076"/>
        <pc:sldMkLst>
          <pc:docMk/>
          <pc:sldMk cId="2794283839" sldId="2335"/>
        </pc:sldMkLst>
        <pc:spChg chg="mod">
          <ac:chgData name="Allen, Grant" userId="S::g085a484@home.ku.edu::e150b0b0-60d4-4c50-8388-f6086db2dc75" providerId="AD" clId="Web-{EAB4FA3A-D1FD-411A-8BF2-F493C3E995E4}" dt="2025-11-17T20:22:34.439" v="0" actId="1076"/>
          <ac:spMkLst>
            <pc:docMk/>
            <pc:sldMk cId="2794283839" sldId="2335"/>
            <ac:spMk id="5" creationId="{F6021A5F-BF03-9C25-3B43-ACAA1134F528}"/>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CAF218-6643-40A6-BEA1-7A8B7C15607E}"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DC50841C-4C40-4394-A3AE-D9206B961C59}">
      <dgm:prSet phldrT="[Text]" phldr="0" custT="1"/>
      <dgm:spPr/>
      <dgm:t>
        <a:bodyPr/>
        <a:lstStyle/>
        <a:p>
          <a:r>
            <a:rPr lang="en-US" sz="1800"/>
            <a:t>Active Supervision</a:t>
          </a:r>
        </a:p>
      </dgm:t>
    </dgm:pt>
    <dgm:pt modelId="{067D6C4C-B716-4E48-B889-D045C9CA14DB}" type="parTrans" cxnId="{7FE1A62C-E7D1-4431-B974-81AD9500E199}">
      <dgm:prSet/>
      <dgm:spPr/>
      <dgm:t>
        <a:bodyPr/>
        <a:lstStyle/>
        <a:p>
          <a:endParaRPr lang="en-US" sz="2800"/>
        </a:p>
      </dgm:t>
    </dgm:pt>
    <dgm:pt modelId="{B746248B-FD42-4345-AFAC-5952121871FF}" type="sibTrans" cxnId="{7FE1A62C-E7D1-4431-B974-81AD9500E199}">
      <dgm:prSet/>
      <dgm:spPr/>
      <dgm:t>
        <a:bodyPr/>
        <a:lstStyle/>
        <a:p>
          <a:endParaRPr lang="en-US" sz="2800"/>
        </a:p>
      </dgm:t>
    </dgm:pt>
    <dgm:pt modelId="{CAF4C295-BD11-43C0-AF63-50D1B68E1C49}">
      <dgm:prSet phldrT="[Text]" phldr="0" custT="1"/>
      <dgm:spPr/>
      <dgm:t>
        <a:bodyPr/>
        <a:lstStyle/>
        <a:p>
          <a:r>
            <a:rPr lang="en-US" sz="1800"/>
            <a:t>Behavior-Specific Praise</a:t>
          </a:r>
        </a:p>
      </dgm:t>
    </dgm:pt>
    <dgm:pt modelId="{AE40FE2B-793B-4F67-8DC4-3F91902C08B1}" type="parTrans" cxnId="{80A73B8E-4AE3-4B60-8C58-6BC712A08B1F}">
      <dgm:prSet/>
      <dgm:spPr/>
      <dgm:t>
        <a:bodyPr/>
        <a:lstStyle/>
        <a:p>
          <a:endParaRPr lang="en-US" sz="2800"/>
        </a:p>
      </dgm:t>
    </dgm:pt>
    <dgm:pt modelId="{63D4EC5C-9049-4C31-8791-8BE1BA4FB0FA}" type="sibTrans" cxnId="{80A73B8E-4AE3-4B60-8C58-6BC712A08B1F}">
      <dgm:prSet/>
      <dgm:spPr/>
      <dgm:t>
        <a:bodyPr/>
        <a:lstStyle/>
        <a:p>
          <a:endParaRPr lang="en-US" sz="2800"/>
        </a:p>
      </dgm:t>
    </dgm:pt>
    <dgm:pt modelId="{92C0EDDE-67C6-44D2-959E-513626B21A10}">
      <dgm:prSet phldrT="[Text]" phldr="0" custT="1"/>
      <dgm:spPr/>
      <dgm:t>
        <a:bodyPr/>
        <a:lstStyle/>
        <a:p>
          <a:r>
            <a:rPr lang="en-US" sz="1800"/>
            <a:t>High-Probability Request Sequence </a:t>
          </a:r>
        </a:p>
      </dgm:t>
    </dgm:pt>
    <dgm:pt modelId="{8ADA3541-E122-4AFD-9970-A0BE0C602294}" type="parTrans" cxnId="{5E729039-6292-4890-A8B7-C3FDF095BBC4}">
      <dgm:prSet/>
      <dgm:spPr/>
      <dgm:t>
        <a:bodyPr/>
        <a:lstStyle/>
        <a:p>
          <a:endParaRPr lang="en-US" sz="2800"/>
        </a:p>
      </dgm:t>
    </dgm:pt>
    <dgm:pt modelId="{40A7D226-6857-46E0-926E-02FB24E27644}" type="sibTrans" cxnId="{5E729039-6292-4890-A8B7-C3FDF095BBC4}">
      <dgm:prSet/>
      <dgm:spPr/>
      <dgm:t>
        <a:bodyPr/>
        <a:lstStyle/>
        <a:p>
          <a:endParaRPr lang="en-US" sz="2800"/>
        </a:p>
      </dgm:t>
    </dgm:pt>
    <dgm:pt modelId="{25C24F55-A054-4D8E-8697-479F8223971D}">
      <dgm:prSet phldrT="[Text]" phldr="0" custT="1"/>
      <dgm:spPr/>
      <dgm:t>
        <a:bodyPr/>
        <a:lstStyle/>
        <a:p>
          <a:r>
            <a:rPr lang="en-US" sz="1800"/>
            <a:t>Instructional Choice </a:t>
          </a:r>
        </a:p>
      </dgm:t>
    </dgm:pt>
    <dgm:pt modelId="{9AC4EE18-613C-4008-9C53-6E068D48C6C9}" type="parTrans" cxnId="{626A3376-FD34-4431-B1DD-2A2F443F7E02}">
      <dgm:prSet/>
      <dgm:spPr/>
      <dgm:t>
        <a:bodyPr/>
        <a:lstStyle/>
        <a:p>
          <a:endParaRPr lang="en-US" sz="2800"/>
        </a:p>
      </dgm:t>
    </dgm:pt>
    <dgm:pt modelId="{F642DD7C-3DF9-4FC0-BD54-FFCB3DD8537B}" type="sibTrans" cxnId="{626A3376-FD34-4431-B1DD-2A2F443F7E02}">
      <dgm:prSet/>
      <dgm:spPr/>
      <dgm:t>
        <a:bodyPr/>
        <a:lstStyle/>
        <a:p>
          <a:endParaRPr lang="en-US" sz="2800"/>
        </a:p>
      </dgm:t>
    </dgm:pt>
    <dgm:pt modelId="{48F32C12-715F-4D60-9DB4-CE86915266D7}">
      <dgm:prSet phldrT="[Text]" phldr="0" custT="1"/>
      <dgm:spPr/>
      <dgm:t>
        <a:bodyPr/>
        <a:lstStyle/>
        <a:p>
          <a:r>
            <a:rPr lang="en-US" sz="1800"/>
            <a:t>Instructional Feedback</a:t>
          </a:r>
        </a:p>
      </dgm:t>
    </dgm:pt>
    <dgm:pt modelId="{DE101762-7D08-4CCB-978F-E7E9B8B8D012}" type="parTrans" cxnId="{C99AD1F5-E6C0-49B8-B413-C18F7869C0C2}">
      <dgm:prSet/>
      <dgm:spPr/>
      <dgm:t>
        <a:bodyPr/>
        <a:lstStyle/>
        <a:p>
          <a:endParaRPr lang="en-US" sz="2800"/>
        </a:p>
      </dgm:t>
    </dgm:pt>
    <dgm:pt modelId="{9E5D35EE-1262-4853-A2ED-05A84F6E2B41}" type="sibTrans" cxnId="{C99AD1F5-E6C0-49B8-B413-C18F7869C0C2}">
      <dgm:prSet/>
      <dgm:spPr/>
      <dgm:t>
        <a:bodyPr/>
        <a:lstStyle/>
        <a:p>
          <a:endParaRPr lang="en-US" sz="2800"/>
        </a:p>
      </dgm:t>
    </dgm:pt>
    <dgm:pt modelId="{35263BF1-F3F1-4AD3-84A7-2F5AB25B22ED}">
      <dgm:prSet phldrT="[Text]" phldr="0" custT="1"/>
      <dgm:spPr/>
      <dgm:t>
        <a:bodyPr/>
        <a:lstStyle/>
        <a:p>
          <a:r>
            <a:rPr lang="en-US" sz="1800"/>
            <a:t>Opportunities to Respond</a:t>
          </a:r>
        </a:p>
      </dgm:t>
    </dgm:pt>
    <dgm:pt modelId="{7F11A535-1DC6-4097-91BC-178B7387B0CA}" type="parTrans" cxnId="{CF54C6AA-1BEF-4568-93D5-E91FED78689D}">
      <dgm:prSet/>
      <dgm:spPr/>
      <dgm:t>
        <a:bodyPr/>
        <a:lstStyle/>
        <a:p>
          <a:endParaRPr lang="en-US" sz="2800"/>
        </a:p>
      </dgm:t>
    </dgm:pt>
    <dgm:pt modelId="{3EF4E840-898C-4D02-B1F1-347114743899}" type="sibTrans" cxnId="{CF54C6AA-1BEF-4568-93D5-E91FED78689D}">
      <dgm:prSet/>
      <dgm:spPr/>
      <dgm:t>
        <a:bodyPr/>
        <a:lstStyle/>
        <a:p>
          <a:endParaRPr lang="en-US" sz="2800"/>
        </a:p>
      </dgm:t>
    </dgm:pt>
    <dgm:pt modelId="{4B4C51D8-CD22-4D82-84F9-5DD6F5E553BD}">
      <dgm:prSet phldrT="[Text]" phldr="0" custT="1"/>
      <dgm:spPr/>
      <dgm:t>
        <a:bodyPr/>
        <a:lstStyle/>
        <a:p>
          <a:r>
            <a:rPr lang="en-US" sz="1800"/>
            <a:t>Precorrection </a:t>
          </a:r>
        </a:p>
      </dgm:t>
    </dgm:pt>
    <dgm:pt modelId="{45E4876F-5985-46E1-9C9D-7000B75061BD}" type="parTrans" cxnId="{1A9422D1-6610-4872-B9B2-759B782FFD77}">
      <dgm:prSet/>
      <dgm:spPr/>
      <dgm:t>
        <a:bodyPr/>
        <a:lstStyle/>
        <a:p>
          <a:endParaRPr lang="en-US" sz="2800"/>
        </a:p>
      </dgm:t>
    </dgm:pt>
    <dgm:pt modelId="{FB5DC071-FBEF-4218-B77A-ACED43E827EB}" type="sibTrans" cxnId="{1A9422D1-6610-4872-B9B2-759B782FFD77}">
      <dgm:prSet/>
      <dgm:spPr/>
      <dgm:t>
        <a:bodyPr/>
        <a:lstStyle/>
        <a:p>
          <a:endParaRPr lang="en-US" sz="2800"/>
        </a:p>
      </dgm:t>
    </dgm:pt>
    <dgm:pt modelId="{63E414CD-6FF8-46D1-8A29-700163B35A33}" type="pres">
      <dgm:prSet presAssocID="{92CAF218-6643-40A6-BEA1-7A8B7C15607E}" presName="linear" presStyleCnt="0">
        <dgm:presLayoutVars>
          <dgm:dir/>
          <dgm:animLvl val="lvl"/>
          <dgm:resizeHandles val="exact"/>
        </dgm:presLayoutVars>
      </dgm:prSet>
      <dgm:spPr/>
    </dgm:pt>
    <dgm:pt modelId="{883363EC-54EC-47CA-A7B0-0B7CB4171E00}" type="pres">
      <dgm:prSet presAssocID="{DC50841C-4C40-4394-A3AE-D9206B961C59}" presName="parentLin" presStyleCnt="0"/>
      <dgm:spPr/>
    </dgm:pt>
    <dgm:pt modelId="{0769F00B-922B-41BF-B518-E74C10AEED3E}" type="pres">
      <dgm:prSet presAssocID="{DC50841C-4C40-4394-A3AE-D9206B961C59}" presName="parentLeftMargin" presStyleLbl="node1" presStyleIdx="0" presStyleCnt="7"/>
      <dgm:spPr/>
    </dgm:pt>
    <dgm:pt modelId="{E2CB48D9-CEE0-48EA-926E-617AD39B5EF6}" type="pres">
      <dgm:prSet presAssocID="{DC50841C-4C40-4394-A3AE-D9206B961C59}" presName="parentText" presStyleLbl="node1" presStyleIdx="0" presStyleCnt="7">
        <dgm:presLayoutVars>
          <dgm:chMax val="0"/>
          <dgm:bulletEnabled val="1"/>
        </dgm:presLayoutVars>
      </dgm:prSet>
      <dgm:spPr/>
    </dgm:pt>
    <dgm:pt modelId="{9208718D-31F9-44AD-8D45-2D58D91F6EA5}" type="pres">
      <dgm:prSet presAssocID="{DC50841C-4C40-4394-A3AE-D9206B961C59}" presName="negativeSpace" presStyleCnt="0"/>
      <dgm:spPr/>
    </dgm:pt>
    <dgm:pt modelId="{74850531-6FC6-4697-B187-0A11D9A3D657}" type="pres">
      <dgm:prSet presAssocID="{DC50841C-4C40-4394-A3AE-D9206B961C59}" presName="childText" presStyleLbl="conFgAcc1" presStyleIdx="0" presStyleCnt="7">
        <dgm:presLayoutVars>
          <dgm:bulletEnabled val="1"/>
        </dgm:presLayoutVars>
      </dgm:prSet>
      <dgm:spPr/>
    </dgm:pt>
    <dgm:pt modelId="{F15B33E3-9DED-4FD1-9DC6-E526266A09F7}" type="pres">
      <dgm:prSet presAssocID="{B746248B-FD42-4345-AFAC-5952121871FF}" presName="spaceBetweenRectangles" presStyleCnt="0"/>
      <dgm:spPr/>
    </dgm:pt>
    <dgm:pt modelId="{E07248D0-C0E7-4939-A46C-337339241CA8}" type="pres">
      <dgm:prSet presAssocID="{CAF4C295-BD11-43C0-AF63-50D1B68E1C49}" presName="parentLin" presStyleCnt="0"/>
      <dgm:spPr/>
    </dgm:pt>
    <dgm:pt modelId="{4D0A1638-E1ED-4B40-AD3C-32DB38CE842C}" type="pres">
      <dgm:prSet presAssocID="{CAF4C295-BD11-43C0-AF63-50D1B68E1C49}" presName="parentLeftMargin" presStyleLbl="node1" presStyleIdx="0" presStyleCnt="7"/>
      <dgm:spPr/>
    </dgm:pt>
    <dgm:pt modelId="{431D767F-9CEC-46C9-964A-D3DF9DACD42A}" type="pres">
      <dgm:prSet presAssocID="{CAF4C295-BD11-43C0-AF63-50D1B68E1C49}" presName="parentText" presStyleLbl="node1" presStyleIdx="1" presStyleCnt="7">
        <dgm:presLayoutVars>
          <dgm:chMax val="0"/>
          <dgm:bulletEnabled val="1"/>
        </dgm:presLayoutVars>
      </dgm:prSet>
      <dgm:spPr/>
    </dgm:pt>
    <dgm:pt modelId="{9EB071E8-14F2-492A-90AE-542AD6F84B46}" type="pres">
      <dgm:prSet presAssocID="{CAF4C295-BD11-43C0-AF63-50D1B68E1C49}" presName="negativeSpace" presStyleCnt="0"/>
      <dgm:spPr/>
    </dgm:pt>
    <dgm:pt modelId="{D4520D17-2CFD-4836-BEF3-08E3B47F9140}" type="pres">
      <dgm:prSet presAssocID="{CAF4C295-BD11-43C0-AF63-50D1B68E1C49}" presName="childText" presStyleLbl="conFgAcc1" presStyleIdx="1" presStyleCnt="7">
        <dgm:presLayoutVars>
          <dgm:bulletEnabled val="1"/>
        </dgm:presLayoutVars>
      </dgm:prSet>
      <dgm:spPr/>
    </dgm:pt>
    <dgm:pt modelId="{6A35883D-3284-43A0-AAB9-8B413384C6DB}" type="pres">
      <dgm:prSet presAssocID="{63D4EC5C-9049-4C31-8791-8BE1BA4FB0FA}" presName="spaceBetweenRectangles" presStyleCnt="0"/>
      <dgm:spPr/>
    </dgm:pt>
    <dgm:pt modelId="{FE8B790F-29FD-403E-8683-E12BB5CD59AF}" type="pres">
      <dgm:prSet presAssocID="{92C0EDDE-67C6-44D2-959E-513626B21A10}" presName="parentLin" presStyleCnt="0"/>
      <dgm:spPr/>
    </dgm:pt>
    <dgm:pt modelId="{5057A442-6CD9-445B-B5FF-246E76946FB8}" type="pres">
      <dgm:prSet presAssocID="{92C0EDDE-67C6-44D2-959E-513626B21A10}" presName="parentLeftMargin" presStyleLbl="node1" presStyleIdx="1" presStyleCnt="7"/>
      <dgm:spPr/>
    </dgm:pt>
    <dgm:pt modelId="{FE06309C-391C-4701-8E74-8023B13ADA7B}" type="pres">
      <dgm:prSet presAssocID="{92C0EDDE-67C6-44D2-959E-513626B21A10}" presName="parentText" presStyleLbl="node1" presStyleIdx="2" presStyleCnt="7">
        <dgm:presLayoutVars>
          <dgm:chMax val="0"/>
          <dgm:bulletEnabled val="1"/>
        </dgm:presLayoutVars>
      </dgm:prSet>
      <dgm:spPr/>
    </dgm:pt>
    <dgm:pt modelId="{78CB6A4E-EC66-40FE-A345-975EBB22B604}" type="pres">
      <dgm:prSet presAssocID="{92C0EDDE-67C6-44D2-959E-513626B21A10}" presName="negativeSpace" presStyleCnt="0"/>
      <dgm:spPr/>
    </dgm:pt>
    <dgm:pt modelId="{05ED478C-3F92-4647-86F8-FA3DBD6F4DFD}" type="pres">
      <dgm:prSet presAssocID="{92C0EDDE-67C6-44D2-959E-513626B21A10}" presName="childText" presStyleLbl="conFgAcc1" presStyleIdx="2" presStyleCnt="7">
        <dgm:presLayoutVars>
          <dgm:bulletEnabled val="1"/>
        </dgm:presLayoutVars>
      </dgm:prSet>
      <dgm:spPr/>
    </dgm:pt>
    <dgm:pt modelId="{CD3CD43B-25CF-40D3-A47B-851F132D9B17}" type="pres">
      <dgm:prSet presAssocID="{40A7D226-6857-46E0-926E-02FB24E27644}" presName="spaceBetweenRectangles" presStyleCnt="0"/>
      <dgm:spPr/>
    </dgm:pt>
    <dgm:pt modelId="{23265B7F-8B96-4FBB-811D-391BBEDE57BA}" type="pres">
      <dgm:prSet presAssocID="{25C24F55-A054-4D8E-8697-479F8223971D}" presName="parentLin" presStyleCnt="0"/>
      <dgm:spPr/>
    </dgm:pt>
    <dgm:pt modelId="{E2DABF22-9EA7-45BD-B09F-019BBA7A70C0}" type="pres">
      <dgm:prSet presAssocID="{25C24F55-A054-4D8E-8697-479F8223971D}" presName="parentLeftMargin" presStyleLbl="node1" presStyleIdx="2" presStyleCnt="7"/>
      <dgm:spPr/>
    </dgm:pt>
    <dgm:pt modelId="{65E8A050-8804-4E7F-A1A6-E5E5F4B77488}" type="pres">
      <dgm:prSet presAssocID="{25C24F55-A054-4D8E-8697-479F8223971D}" presName="parentText" presStyleLbl="node1" presStyleIdx="3" presStyleCnt="7">
        <dgm:presLayoutVars>
          <dgm:chMax val="0"/>
          <dgm:bulletEnabled val="1"/>
        </dgm:presLayoutVars>
      </dgm:prSet>
      <dgm:spPr/>
    </dgm:pt>
    <dgm:pt modelId="{6F085F4C-73D1-4542-9E60-58E859E33DA2}" type="pres">
      <dgm:prSet presAssocID="{25C24F55-A054-4D8E-8697-479F8223971D}" presName="negativeSpace" presStyleCnt="0"/>
      <dgm:spPr/>
    </dgm:pt>
    <dgm:pt modelId="{02F15EE3-67B5-4EE9-8A69-9A5A443100E8}" type="pres">
      <dgm:prSet presAssocID="{25C24F55-A054-4D8E-8697-479F8223971D}" presName="childText" presStyleLbl="conFgAcc1" presStyleIdx="3" presStyleCnt="7">
        <dgm:presLayoutVars>
          <dgm:bulletEnabled val="1"/>
        </dgm:presLayoutVars>
      </dgm:prSet>
      <dgm:spPr/>
    </dgm:pt>
    <dgm:pt modelId="{F5E040AF-0F11-4A21-8C06-4EC44966A898}" type="pres">
      <dgm:prSet presAssocID="{F642DD7C-3DF9-4FC0-BD54-FFCB3DD8537B}" presName="spaceBetweenRectangles" presStyleCnt="0"/>
      <dgm:spPr/>
    </dgm:pt>
    <dgm:pt modelId="{F070C419-B153-4B4B-91CA-76E64C3D277D}" type="pres">
      <dgm:prSet presAssocID="{48F32C12-715F-4D60-9DB4-CE86915266D7}" presName="parentLin" presStyleCnt="0"/>
      <dgm:spPr/>
    </dgm:pt>
    <dgm:pt modelId="{86CDF254-F555-408B-895D-38CF84138345}" type="pres">
      <dgm:prSet presAssocID="{48F32C12-715F-4D60-9DB4-CE86915266D7}" presName="parentLeftMargin" presStyleLbl="node1" presStyleIdx="3" presStyleCnt="7"/>
      <dgm:spPr/>
    </dgm:pt>
    <dgm:pt modelId="{476E398D-09E2-43BB-B72B-089C770AB40E}" type="pres">
      <dgm:prSet presAssocID="{48F32C12-715F-4D60-9DB4-CE86915266D7}" presName="parentText" presStyleLbl="node1" presStyleIdx="4" presStyleCnt="7">
        <dgm:presLayoutVars>
          <dgm:chMax val="0"/>
          <dgm:bulletEnabled val="1"/>
        </dgm:presLayoutVars>
      </dgm:prSet>
      <dgm:spPr/>
    </dgm:pt>
    <dgm:pt modelId="{49D76A20-01BE-4A1F-BFEF-E4B06A4614B2}" type="pres">
      <dgm:prSet presAssocID="{48F32C12-715F-4D60-9DB4-CE86915266D7}" presName="negativeSpace" presStyleCnt="0"/>
      <dgm:spPr/>
    </dgm:pt>
    <dgm:pt modelId="{B540CBB3-19A8-4084-AC7E-DA188034A430}" type="pres">
      <dgm:prSet presAssocID="{48F32C12-715F-4D60-9DB4-CE86915266D7}" presName="childText" presStyleLbl="conFgAcc1" presStyleIdx="4" presStyleCnt="7">
        <dgm:presLayoutVars>
          <dgm:bulletEnabled val="1"/>
        </dgm:presLayoutVars>
      </dgm:prSet>
      <dgm:spPr/>
    </dgm:pt>
    <dgm:pt modelId="{C92A58B5-A74D-45EB-AC5A-0CF3BFB49C74}" type="pres">
      <dgm:prSet presAssocID="{9E5D35EE-1262-4853-A2ED-05A84F6E2B41}" presName="spaceBetweenRectangles" presStyleCnt="0"/>
      <dgm:spPr/>
    </dgm:pt>
    <dgm:pt modelId="{01E29DB3-3F46-4932-9F38-F268383CCFF6}" type="pres">
      <dgm:prSet presAssocID="{35263BF1-F3F1-4AD3-84A7-2F5AB25B22ED}" presName="parentLin" presStyleCnt="0"/>
      <dgm:spPr/>
    </dgm:pt>
    <dgm:pt modelId="{9FEB8AD0-B0A8-48E2-8AB7-9FEA14A97715}" type="pres">
      <dgm:prSet presAssocID="{35263BF1-F3F1-4AD3-84A7-2F5AB25B22ED}" presName="parentLeftMargin" presStyleLbl="node1" presStyleIdx="4" presStyleCnt="7"/>
      <dgm:spPr/>
    </dgm:pt>
    <dgm:pt modelId="{755EE60C-BF09-41E5-8339-5A989670178E}" type="pres">
      <dgm:prSet presAssocID="{35263BF1-F3F1-4AD3-84A7-2F5AB25B22ED}" presName="parentText" presStyleLbl="node1" presStyleIdx="5" presStyleCnt="7">
        <dgm:presLayoutVars>
          <dgm:chMax val="0"/>
          <dgm:bulletEnabled val="1"/>
        </dgm:presLayoutVars>
      </dgm:prSet>
      <dgm:spPr/>
    </dgm:pt>
    <dgm:pt modelId="{D7B03AFB-684C-44A3-9BB5-253F9E26C58A}" type="pres">
      <dgm:prSet presAssocID="{35263BF1-F3F1-4AD3-84A7-2F5AB25B22ED}" presName="negativeSpace" presStyleCnt="0"/>
      <dgm:spPr/>
    </dgm:pt>
    <dgm:pt modelId="{84D5B206-B634-4553-AE5F-F2AB056BBFB3}" type="pres">
      <dgm:prSet presAssocID="{35263BF1-F3F1-4AD3-84A7-2F5AB25B22ED}" presName="childText" presStyleLbl="conFgAcc1" presStyleIdx="5" presStyleCnt="7">
        <dgm:presLayoutVars>
          <dgm:bulletEnabled val="1"/>
        </dgm:presLayoutVars>
      </dgm:prSet>
      <dgm:spPr/>
    </dgm:pt>
    <dgm:pt modelId="{AED6F056-A0DF-4A94-B6ED-C78B61EC56B8}" type="pres">
      <dgm:prSet presAssocID="{3EF4E840-898C-4D02-B1F1-347114743899}" presName="spaceBetweenRectangles" presStyleCnt="0"/>
      <dgm:spPr/>
    </dgm:pt>
    <dgm:pt modelId="{1D7179AB-974A-4C0B-9E5E-43B5240AD0AC}" type="pres">
      <dgm:prSet presAssocID="{4B4C51D8-CD22-4D82-84F9-5DD6F5E553BD}" presName="parentLin" presStyleCnt="0"/>
      <dgm:spPr/>
    </dgm:pt>
    <dgm:pt modelId="{38F871AD-2935-43F6-AB08-D0BB8407E781}" type="pres">
      <dgm:prSet presAssocID="{4B4C51D8-CD22-4D82-84F9-5DD6F5E553BD}" presName="parentLeftMargin" presStyleLbl="node1" presStyleIdx="5" presStyleCnt="7"/>
      <dgm:spPr/>
    </dgm:pt>
    <dgm:pt modelId="{6325BAB2-90D1-4660-9BBF-8AEBE90DCB9E}" type="pres">
      <dgm:prSet presAssocID="{4B4C51D8-CD22-4D82-84F9-5DD6F5E553BD}" presName="parentText" presStyleLbl="node1" presStyleIdx="6" presStyleCnt="7">
        <dgm:presLayoutVars>
          <dgm:chMax val="0"/>
          <dgm:bulletEnabled val="1"/>
        </dgm:presLayoutVars>
      </dgm:prSet>
      <dgm:spPr/>
    </dgm:pt>
    <dgm:pt modelId="{F9E9B0C9-CF89-4215-87A8-585564451AE7}" type="pres">
      <dgm:prSet presAssocID="{4B4C51D8-CD22-4D82-84F9-5DD6F5E553BD}" presName="negativeSpace" presStyleCnt="0"/>
      <dgm:spPr/>
    </dgm:pt>
    <dgm:pt modelId="{42FD75FB-8079-4F9F-A819-3AEF7463DC0A}" type="pres">
      <dgm:prSet presAssocID="{4B4C51D8-CD22-4D82-84F9-5DD6F5E553BD}" presName="childText" presStyleLbl="conFgAcc1" presStyleIdx="6" presStyleCnt="7">
        <dgm:presLayoutVars>
          <dgm:bulletEnabled val="1"/>
        </dgm:presLayoutVars>
      </dgm:prSet>
      <dgm:spPr/>
    </dgm:pt>
  </dgm:ptLst>
  <dgm:cxnLst>
    <dgm:cxn modelId="{7FE1A62C-E7D1-4431-B974-81AD9500E199}" srcId="{92CAF218-6643-40A6-BEA1-7A8B7C15607E}" destId="{DC50841C-4C40-4394-A3AE-D9206B961C59}" srcOrd="0" destOrd="0" parTransId="{067D6C4C-B716-4E48-B889-D045C9CA14DB}" sibTransId="{B746248B-FD42-4345-AFAC-5952121871FF}"/>
    <dgm:cxn modelId="{33780F30-0FC8-45B4-99E9-073F05CC8A96}" type="presOf" srcId="{35263BF1-F3F1-4AD3-84A7-2F5AB25B22ED}" destId="{9FEB8AD0-B0A8-48E2-8AB7-9FEA14A97715}" srcOrd="0" destOrd="0" presId="urn:microsoft.com/office/officeart/2005/8/layout/list1"/>
    <dgm:cxn modelId="{5E729039-6292-4890-A8B7-C3FDF095BBC4}" srcId="{92CAF218-6643-40A6-BEA1-7A8B7C15607E}" destId="{92C0EDDE-67C6-44D2-959E-513626B21A10}" srcOrd="2" destOrd="0" parTransId="{8ADA3541-E122-4AFD-9970-A0BE0C602294}" sibTransId="{40A7D226-6857-46E0-926E-02FB24E27644}"/>
    <dgm:cxn modelId="{3CA7B03B-57FA-42CA-BAFF-CE5D7FB5DF35}" type="presOf" srcId="{25C24F55-A054-4D8E-8697-479F8223971D}" destId="{E2DABF22-9EA7-45BD-B09F-019BBA7A70C0}" srcOrd="0" destOrd="0" presId="urn:microsoft.com/office/officeart/2005/8/layout/list1"/>
    <dgm:cxn modelId="{4BFD0A3D-8208-416A-B44D-D2870F1E8A55}" type="presOf" srcId="{CAF4C295-BD11-43C0-AF63-50D1B68E1C49}" destId="{431D767F-9CEC-46C9-964A-D3DF9DACD42A}" srcOrd="1" destOrd="0" presId="urn:microsoft.com/office/officeart/2005/8/layout/list1"/>
    <dgm:cxn modelId="{35875B41-0B57-497E-91B3-99E0FA98262E}" type="presOf" srcId="{35263BF1-F3F1-4AD3-84A7-2F5AB25B22ED}" destId="{755EE60C-BF09-41E5-8339-5A989670178E}" srcOrd="1" destOrd="0" presId="urn:microsoft.com/office/officeart/2005/8/layout/list1"/>
    <dgm:cxn modelId="{0941C74E-4E33-43A7-A882-E99F151FD3FA}" type="presOf" srcId="{48F32C12-715F-4D60-9DB4-CE86915266D7}" destId="{86CDF254-F555-408B-895D-38CF84138345}" srcOrd="0" destOrd="0" presId="urn:microsoft.com/office/officeart/2005/8/layout/list1"/>
    <dgm:cxn modelId="{626A3376-FD34-4431-B1DD-2A2F443F7E02}" srcId="{92CAF218-6643-40A6-BEA1-7A8B7C15607E}" destId="{25C24F55-A054-4D8E-8697-479F8223971D}" srcOrd="3" destOrd="0" parTransId="{9AC4EE18-613C-4008-9C53-6E068D48C6C9}" sibTransId="{F642DD7C-3DF9-4FC0-BD54-FFCB3DD8537B}"/>
    <dgm:cxn modelId="{31F0A67C-A0AE-486E-8FCC-7521B8B5A137}" type="presOf" srcId="{DC50841C-4C40-4394-A3AE-D9206B961C59}" destId="{0769F00B-922B-41BF-B518-E74C10AEED3E}" srcOrd="0" destOrd="0" presId="urn:microsoft.com/office/officeart/2005/8/layout/list1"/>
    <dgm:cxn modelId="{ABF3337F-0BFB-4D6F-93B6-F55289DB61E8}" type="presOf" srcId="{92C0EDDE-67C6-44D2-959E-513626B21A10}" destId="{5057A442-6CD9-445B-B5FF-246E76946FB8}" srcOrd="0" destOrd="0" presId="urn:microsoft.com/office/officeart/2005/8/layout/list1"/>
    <dgm:cxn modelId="{8EAD8D86-B88F-4F17-9B56-322E5A78EA41}" type="presOf" srcId="{4B4C51D8-CD22-4D82-84F9-5DD6F5E553BD}" destId="{6325BAB2-90D1-4660-9BBF-8AEBE90DCB9E}" srcOrd="1" destOrd="0" presId="urn:microsoft.com/office/officeart/2005/8/layout/list1"/>
    <dgm:cxn modelId="{80A73B8E-4AE3-4B60-8C58-6BC712A08B1F}" srcId="{92CAF218-6643-40A6-BEA1-7A8B7C15607E}" destId="{CAF4C295-BD11-43C0-AF63-50D1B68E1C49}" srcOrd="1" destOrd="0" parTransId="{AE40FE2B-793B-4F67-8DC4-3F91902C08B1}" sibTransId="{63D4EC5C-9049-4C31-8791-8BE1BA4FB0FA}"/>
    <dgm:cxn modelId="{72A51391-2201-4C27-A503-6271B44C73A5}" type="presOf" srcId="{4B4C51D8-CD22-4D82-84F9-5DD6F5E553BD}" destId="{38F871AD-2935-43F6-AB08-D0BB8407E781}" srcOrd="0" destOrd="0" presId="urn:microsoft.com/office/officeart/2005/8/layout/list1"/>
    <dgm:cxn modelId="{CF54C6AA-1BEF-4568-93D5-E91FED78689D}" srcId="{92CAF218-6643-40A6-BEA1-7A8B7C15607E}" destId="{35263BF1-F3F1-4AD3-84A7-2F5AB25B22ED}" srcOrd="5" destOrd="0" parTransId="{7F11A535-1DC6-4097-91BC-178B7387B0CA}" sibTransId="{3EF4E840-898C-4D02-B1F1-347114743899}"/>
    <dgm:cxn modelId="{A37899CC-7812-48FF-8723-D4613F55F27E}" type="presOf" srcId="{92C0EDDE-67C6-44D2-959E-513626B21A10}" destId="{FE06309C-391C-4701-8E74-8023B13ADA7B}" srcOrd="1" destOrd="0" presId="urn:microsoft.com/office/officeart/2005/8/layout/list1"/>
    <dgm:cxn modelId="{1A9422D1-6610-4872-B9B2-759B782FFD77}" srcId="{92CAF218-6643-40A6-BEA1-7A8B7C15607E}" destId="{4B4C51D8-CD22-4D82-84F9-5DD6F5E553BD}" srcOrd="6" destOrd="0" parTransId="{45E4876F-5985-46E1-9C9D-7000B75061BD}" sibTransId="{FB5DC071-FBEF-4218-B77A-ACED43E827EB}"/>
    <dgm:cxn modelId="{DD2EE3D2-D531-418C-89D9-34B5BC434B0E}" type="presOf" srcId="{25C24F55-A054-4D8E-8697-479F8223971D}" destId="{65E8A050-8804-4E7F-A1A6-E5E5F4B77488}" srcOrd="1" destOrd="0" presId="urn:microsoft.com/office/officeart/2005/8/layout/list1"/>
    <dgm:cxn modelId="{86AA5ED8-3DF5-462F-809F-4277CD9BEBDD}" type="presOf" srcId="{92CAF218-6643-40A6-BEA1-7A8B7C15607E}" destId="{63E414CD-6FF8-46D1-8A29-700163B35A33}" srcOrd="0" destOrd="0" presId="urn:microsoft.com/office/officeart/2005/8/layout/list1"/>
    <dgm:cxn modelId="{F804F2E0-903C-402B-BE19-0017F0EB115A}" type="presOf" srcId="{48F32C12-715F-4D60-9DB4-CE86915266D7}" destId="{476E398D-09E2-43BB-B72B-089C770AB40E}" srcOrd="1" destOrd="0" presId="urn:microsoft.com/office/officeart/2005/8/layout/list1"/>
    <dgm:cxn modelId="{9A3164F5-8B12-437B-987D-0CA6387465A3}" type="presOf" srcId="{CAF4C295-BD11-43C0-AF63-50D1B68E1C49}" destId="{4D0A1638-E1ED-4B40-AD3C-32DB38CE842C}" srcOrd="0" destOrd="0" presId="urn:microsoft.com/office/officeart/2005/8/layout/list1"/>
    <dgm:cxn modelId="{C99AD1F5-E6C0-49B8-B413-C18F7869C0C2}" srcId="{92CAF218-6643-40A6-BEA1-7A8B7C15607E}" destId="{48F32C12-715F-4D60-9DB4-CE86915266D7}" srcOrd="4" destOrd="0" parTransId="{DE101762-7D08-4CCB-978F-E7E9B8B8D012}" sibTransId="{9E5D35EE-1262-4853-A2ED-05A84F6E2B41}"/>
    <dgm:cxn modelId="{F5E6BAFE-4253-4FED-BB76-ED4DC0847A33}" type="presOf" srcId="{DC50841C-4C40-4394-A3AE-D9206B961C59}" destId="{E2CB48D9-CEE0-48EA-926E-617AD39B5EF6}" srcOrd="1" destOrd="0" presId="urn:microsoft.com/office/officeart/2005/8/layout/list1"/>
    <dgm:cxn modelId="{F53D1044-8996-478B-B9A1-1A3DF7D51EA4}" type="presParOf" srcId="{63E414CD-6FF8-46D1-8A29-700163B35A33}" destId="{883363EC-54EC-47CA-A7B0-0B7CB4171E00}" srcOrd="0" destOrd="0" presId="urn:microsoft.com/office/officeart/2005/8/layout/list1"/>
    <dgm:cxn modelId="{53A880A0-E476-4C35-BE37-72632649AED0}" type="presParOf" srcId="{883363EC-54EC-47CA-A7B0-0B7CB4171E00}" destId="{0769F00B-922B-41BF-B518-E74C10AEED3E}" srcOrd="0" destOrd="0" presId="urn:microsoft.com/office/officeart/2005/8/layout/list1"/>
    <dgm:cxn modelId="{7CE08FDA-86BE-45E9-AA84-613298AC2AE7}" type="presParOf" srcId="{883363EC-54EC-47CA-A7B0-0B7CB4171E00}" destId="{E2CB48D9-CEE0-48EA-926E-617AD39B5EF6}" srcOrd="1" destOrd="0" presId="urn:microsoft.com/office/officeart/2005/8/layout/list1"/>
    <dgm:cxn modelId="{85903E4F-8CCF-4972-BE9A-21F877245DB8}" type="presParOf" srcId="{63E414CD-6FF8-46D1-8A29-700163B35A33}" destId="{9208718D-31F9-44AD-8D45-2D58D91F6EA5}" srcOrd="1" destOrd="0" presId="urn:microsoft.com/office/officeart/2005/8/layout/list1"/>
    <dgm:cxn modelId="{815625D3-C298-43BA-8212-CD728C856D4A}" type="presParOf" srcId="{63E414CD-6FF8-46D1-8A29-700163B35A33}" destId="{74850531-6FC6-4697-B187-0A11D9A3D657}" srcOrd="2" destOrd="0" presId="urn:microsoft.com/office/officeart/2005/8/layout/list1"/>
    <dgm:cxn modelId="{EB555E45-FA50-4D20-AB0E-235AB8BF3C25}" type="presParOf" srcId="{63E414CD-6FF8-46D1-8A29-700163B35A33}" destId="{F15B33E3-9DED-4FD1-9DC6-E526266A09F7}" srcOrd="3" destOrd="0" presId="urn:microsoft.com/office/officeart/2005/8/layout/list1"/>
    <dgm:cxn modelId="{B794CB59-E086-4CFE-B218-6215589812B2}" type="presParOf" srcId="{63E414CD-6FF8-46D1-8A29-700163B35A33}" destId="{E07248D0-C0E7-4939-A46C-337339241CA8}" srcOrd="4" destOrd="0" presId="urn:microsoft.com/office/officeart/2005/8/layout/list1"/>
    <dgm:cxn modelId="{48640BB8-9DDE-4B72-AFBE-96B0ED0C377E}" type="presParOf" srcId="{E07248D0-C0E7-4939-A46C-337339241CA8}" destId="{4D0A1638-E1ED-4B40-AD3C-32DB38CE842C}" srcOrd="0" destOrd="0" presId="urn:microsoft.com/office/officeart/2005/8/layout/list1"/>
    <dgm:cxn modelId="{5CA994EB-5041-4E07-B56D-8C5490074446}" type="presParOf" srcId="{E07248D0-C0E7-4939-A46C-337339241CA8}" destId="{431D767F-9CEC-46C9-964A-D3DF9DACD42A}" srcOrd="1" destOrd="0" presId="urn:microsoft.com/office/officeart/2005/8/layout/list1"/>
    <dgm:cxn modelId="{5B4F3E12-AB55-4E55-B3F9-CEB3626EFFBB}" type="presParOf" srcId="{63E414CD-6FF8-46D1-8A29-700163B35A33}" destId="{9EB071E8-14F2-492A-90AE-542AD6F84B46}" srcOrd="5" destOrd="0" presId="urn:microsoft.com/office/officeart/2005/8/layout/list1"/>
    <dgm:cxn modelId="{9EDA76FB-2247-4CEA-874E-7FD50AF7D036}" type="presParOf" srcId="{63E414CD-6FF8-46D1-8A29-700163B35A33}" destId="{D4520D17-2CFD-4836-BEF3-08E3B47F9140}" srcOrd="6" destOrd="0" presId="urn:microsoft.com/office/officeart/2005/8/layout/list1"/>
    <dgm:cxn modelId="{F614BBC4-0019-4CB4-BF71-99FCC77C915F}" type="presParOf" srcId="{63E414CD-6FF8-46D1-8A29-700163B35A33}" destId="{6A35883D-3284-43A0-AAB9-8B413384C6DB}" srcOrd="7" destOrd="0" presId="urn:microsoft.com/office/officeart/2005/8/layout/list1"/>
    <dgm:cxn modelId="{95DC6B77-BD3D-4194-A1D4-FDB32D068965}" type="presParOf" srcId="{63E414CD-6FF8-46D1-8A29-700163B35A33}" destId="{FE8B790F-29FD-403E-8683-E12BB5CD59AF}" srcOrd="8" destOrd="0" presId="urn:microsoft.com/office/officeart/2005/8/layout/list1"/>
    <dgm:cxn modelId="{7B86C9E2-DF5C-4AA5-9049-D5EEFFCBF436}" type="presParOf" srcId="{FE8B790F-29FD-403E-8683-E12BB5CD59AF}" destId="{5057A442-6CD9-445B-B5FF-246E76946FB8}" srcOrd="0" destOrd="0" presId="urn:microsoft.com/office/officeart/2005/8/layout/list1"/>
    <dgm:cxn modelId="{FABA5241-EB2D-4193-AE9F-2845804D3DBC}" type="presParOf" srcId="{FE8B790F-29FD-403E-8683-E12BB5CD59AF}" destId="{FE06309C-391C-4701-8E74-8023B13ADA7B}" srcOrd="1" destOrd="0" presId="urn:microsoft.com/office/officeart/2005/8/layout/list1"/>
    <dgm:cxn modelId="{0A7B21F0-51A4-4C03-8D05-F4BCBB4F1F06}" type="presParOf" srcId="{63E414CD-6FF8-46D1-8A29-700163B35A33}" destId="{78CB6A4E-EC66-40FE-A345-975EBB22B604}" srcOrd="9" destOrd="0" presId="urn:microsoft.com/office/officeart/2005/8/layout/list1"/>
    <dgm:cxn modelId="{12689E4D-1A11-4D16-8FFC-B6927FA4C90E}" type="presParOf" srcId="{63E414CD-6FF8-46D1-8A29-700163B35A33}" destId="{05ED478C-3F92-4647-86F8-FA3DBD6F4DFD}" srcOrd="10" destOrd="0" presId="urn:microsoft.com/office/officeart/2005/8/layout/list1"/>
    <dgm:cxn modelId="{23773506-6CDC-4C08-B55E-4A7BDBDC985A}" type="presParOf" srcId="{63E414CD-6FF8-46D1-8A29-700163B35A33}" destId="{CD3CD43B-25CF-40D3-A47B-851F132D9B17}" srcOrd="11" destOrd="0" presId="urn:microsoft.com/office/officeart/2005/8/layout/list1"/>
    <dgm:cxn modelId="{908215B3-847A-4F34-B72E-DAE215A6B47D}" type="presParOf" srcId="{63E414CD-6FF8-46D1-8A29-700163B35A33}" destId="{23265B7F-8B96-4FBB-811D-391BBEDE57BA}" srcOrd="12" destOrd="0" presId="urn:microsoft.com/office/officeart/2005/8/layout/list1"/>
    <dgm:cxn modelId="{E5E5E66A-FCE8-4DEB-BC90-982D0549D8D1}" type="presParOf" srcId="{23265B7F-8B96-4FBB-811D-391BBEDE57BA}" destId="{E2DABF22-9EA7-45BD-B09F-019BBA7A70C0}" srcOrd="0" destOrd="0" presId="urn:microsoft.com/office/officeart/2005/8/layout/list1"/>
    <dgm:cxn modelId="{C6E0D1B8-7302-4F57-809B-07041A44A8C8}" type="presParOf" srcId="{23265B7F-8B96-4FBB-811D-391BBEDE57BA}" destId="{65E8A050-8804-4E7F-A1A6-E5E5F4B77488}" srcOrd="1" destOrd="0" presId="urn:microsoft.com/office/officeart/2005/8/layout/list1"/>
    <dgm:cxn modelId="{537B51D4-3DCD-4B17-A89D-09FA63AF60CC}" type="presParOf" srcId="{63E414CD-6FF8-46D1-8A29-700163B35A33}" destId="{6F085F4C-73D1-4542-9E60-58E859E33DA2}" srcOrd="13" destOrd="0" presId="urn:microsoft.com/office/officeart/2005/8/layout/list1"/>
    <dgm:cxn modelId="{C76E873D-5F40-4CE1-8454-CEE186FFDE82}" type="presParOf" srcId="{63E414CD-6FF8-46D1-8A29-700163B35A33}" destId="{02F15EE3-67B5-4EE9-8A69-9A5A443100E8}" srcOrd="14" destOrd="0" presId="urn:microsoft.com/office/officeart/2005/8/layout/list1"/>
    <dgm:cxn modelId="{F9CF7FFD-5BB8-4171-A6FF-67123AA29112}" type="presParOf" srcId="{63E414CD-6FF8-46D1-8A29-700163B35A33}" destId="{F5E040AF-0F11-4A21-8C06-4EC44966A898}" srcOrd="15" destOrd="0" presId="urn:microsoft.com/office/officeart/2005/8/layout/list1"/>
    <dgm:cxn modelId="{B4405FBA-512D-4948-AEAE-A5DE44DC3684}" type="presParOf" srcId="{63E414CD-6FF8-46D1-8A29-700163B35A33}" destId="{F070C419-B153-4B4B-91CA-76E64C3D277D}" srcOrd="16" destOrd="0" presId="urn:microsoft.com/office/officeart/2005/8/layout/list1"/>
    <dgm:cxn modelId="{C1B48A1B-CFD2-4A76-81A1-0C8B0DC3460F}" type="presParOf" srcId="{F070C419-B153-4B4B-91CA-76E64C3D277D}" destId="{86CDF254-F555-408B-895D-38CF84138345}" srcOrd="0" destOrd="0" presId="urn:microsoft.com/office/officeart/2005/8/layout/list1"/>
    <dgm:cxn modelId="{89EE8500-FB73-49C8-B668-5968FF20A079}" type="presParOf" srcId="{F070C419-B153-4B4B-91CA-76E64C3D277D}" destId="{476E398D-09E2-43BB-B72B-089C770AB40E}" srcOrd="1" destOrd="0" presId="urn:microsoft.com/office/officeart/2005/8/layout/list1"/>
    <dgm:cxn modelId="{7C70B707-F0AF-46F0-9AAD-4C4248AE46F4}" type="presParOf" srcId="{63E414CD-6FF8-46D1-8A29-700163B35A33}" destId="{49D76A20-01BE-4A1F-BFEF-E4B06A4614B2}" srcOrd="17" destOrd="0" presId="urn:microsoft.com/office/officeart/2005/8/layout/list1"/>
    <dgm:cxn modelId="{7EAC7D6A-3802-421A-8DD1-11E98C2CE081}" type="presParOf" srcId="{63E414CD-6FF8-46D1-8A29-700163B35A33}" destId="{B540CBB3-19A8-4084-AC7E-DA188034A430}" srcOrd="18" destOrd="0" presId="urn:microsoft.com/office/officeart/2005/8/layout/list1"/>
    <dgm:cxn modelId="{ABE9737A-3D53-415B-95BC-2789CEBEC041}" type="presParOf" srcId="{63E414CD-6FF8-46D1-8A29-700163B35A33}" destId="{C92A58B5-A74D-45EB-AC5A-0CF3BFB49C74}" srcOrd="19" destOrd="0" presId="urn:microsoft.com/office/officeart/2005/8/layout/list1"/>
    <dgm:cxn modelId="{9F8DA518-D531-458F-B984-7D309513EB2D}" type="presParOf" srcId="{63E414CD-6FF8-46D1-8A29-700163B35A33}" destId="{01E29DB3-3F46-4932-9F38-F268383CCFF6}" srcOrd="20" destOrd="0" presId="urn:microsoft.com/office/officeart/2005/8/layout/list1"/>
    <dgm:cxn modelId="{6A93CAC5-0D30-4779-8945-698454B89918}" type="presParOf" srcId="{01E29DB3-3F46-4932-9F38-F268383CCFF6}" destId="{9FEB8AD0-B0A8-48E2-8AB7-9FEA14A97715}" srcOrd="0" destOrd="0" presId="urn:microsoft.com/office/officeart/2005/8/layout/list1"/>
    <dgm:cxn modelId="{7628677D-0100-4636-8414-EF32D839BD39}" type="presParOf" srcId="{01E29DB3-3F46-4932-9F38-F268383CCFF6}" destId="{755EE60C-BF09-41E5-8339-5A989670178E}" srcOrd="1" destOrd="0" presId="urn:microsoft.com/office/officeart/2005/8/layout/list1"/>
    <dgm:cxn modelId="{DB1665C4-C40B-439C-9FD3-1089FDCE20E0}" type="presParOf" srcId="{63E414CD-6FF8-46D1-8A29-700163B35A33}" destId="{D7B03AFB-684C-44A3-9BB5-253F9E26C58A}" srcOrd="21" destOrd="0" presId="urn:microsoft.com/office/officeart/2005/8/layout/list1"/>
    <dgm:cxn modelId="{832C9668-90C0-472D-8DF9-4BB2E2BC8F60}" type="presParOf" srcId="{63E414CD-6FF8-46D1-8A29-700163B35A33}" destId="{84D5B206-B634-4553-AE5F-F2AB056BBFB3}" srcOrd="22" destOrd="0" presId="urn:microsoft.com/office/officeart/2005/8/layout/list1"/>
    <dgm:cxn modelId="{4963E02E-993F-4FFB-9E96-8982C1E93489}" type="presParOf" srcId="{63E414CD-6FF8-46D1-8A29-700163B35A33}" destId="{AED6F056-A0DF-4A94-B6ED-C78B61EC56B8}" srcOrd="23" destOrd="0" presId="urn:microsoft.com/office/officeart/2005/8/layout/list1"/>
    <dgm:cxn modelId="{48BFA0BE-9398-4F0E-B1A4-98FA5500AE1A}" type="presParOf" srcId="{63E414CD-6FF8-46D1-8A29-700163B35A33}" destId="{1D7179AB-974A-4C0B-9E5E-43B5240AD0AC}" srcOrd="24" destOrd="0" presId="urn:microsoft.com/office/officeart/2005/8/layout/list1"/>
    <dgm:cxn modelId="{A976D477-4139-4DEE-AEF2-2EE3073F4A00}" type="presParOf" srcId="{1D7179AB-974A-4C0B-9E5E-43B5240AD0AC}" destId="{38F871AD-2935-43F6-AB08-D0BB8407E781}" srcOrd="0" destOrd="0" presId="urn:microsoft.com/office/officeart/2005/8/layout/list1"/>
    <dgm:cxn modelId="{04D8CEF9-B62E-4013-B456-ECBEB82C9FC0}" type="presParOf" srcId="{1D7179AB-974A-4C0B-9E5E-43B5240AD0AC}" destId="{6325BAB2-90D1-4660-9BBF-8AEBE90DCB9E}" srcOrd="1" destOrd="0" presId="urn:microsoft.com/office/officeart/2005/8/layout/list1"/>
    <dgm:cxn modelId="{9A0DD82A-D04F-40D2-96C8-3D53064D35E0}" type="presParOf" srcId="{63E414CD-6FF8-46D1-8A29-700163B35A33}" destId="{F9E9B0C9-CF89-4215-87A8-585564451AE7}" srcOrd="25" destOrd="0" presId="urn:microsoft.com/office/officeart/2005/8/layout/list1"/>
    <dgm:cxn modelId="{AC3159D2-FB10-4919-ABAE-1087A2FCDCF1}" type="presParOf" srcId="{63E414CD-6FF8-46D1-8A29-700163B35A33}" destId="{42FD75FB-8079-4F9F-A819-3AEF7463DC0A}"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50531-6FC6-4697-B187-0A11D9A3D657}">
      <dsp:nvSpPr>
        <dsp:cNvPr id="0" name=""/>
        <dsp:cNvSpPr/>
      </dsp:nvSpPr>
      <dsp:spPr>
        <a:xfrm>
          <a:off x="0" y="262625"/>
          <a:ext cx="10857931"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CB48D9-CEE0-48EA-926E-617AD39B5EF6}">
      <dsp:nvSpPr>
        <dsp:cNvPr id="0" name=""/>
        <dsp:cNvSpPr/>
      </dsp:nvSpPr>
      <dsp:spPr>
        <a:xfrm>
          <a:off x="542896" y="11705"/>
          <a:ext cx="7600551"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283" tIns="0" rIns="287283" bIns="0" numCol="1" spcCol="1270" anchor="ctr" anchorCtr="0">
          <a:noAutofit/>
        </a:bodyPr>
        <a:lstStyle/>
        <a:p>
          <a:pPr marL="0" lvl="0" indent="0" algn="l" defTabSz="800100">
            <a:lnSpc>
              <a:spcPct val="90000"/>
            </a:lnSpc>
            <a:spcBef>
              <a:spcPct val="0"/>
            </a:spcBef>
            <a:spcAft>
              <a:spcPct val="35000"/>
            </a:spcAft>
            <a:buNone/>
          </a:pPr>
          <a:r>
            <a:rPr lang="en-US" sz="1800" kern="1200"/>
            <a:t>Active Supervision</a:t>
          </a:r>
        </a:p>
      </dsp:txBody>
      <dsp:txXfrm>
        <a:off x="567394" y="36203"/>
        <a:ext cx="7551555" cy="452844"/>
      </dsp:txXfrm>
    </dsp:sp>
    <dsp:sp modelId="{D4520D17-2CFD-4836-BEF3-08E3B47F9140}">
      <dsp:nvSpPr>
        <dsp:cNvPr id="0" name=""/>
        <dsp:cNvSpPr/>
      </dsp:nvSpPr>
      <dsp:spPr>
        <a:xfrm>
          <a:off x="0" y="1033745"/>
          <a:ext cx="10857931"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1D767F-9CEC-46C9-964A-D3DF9DACD42A}">
      <dsp:nvSpPr>
        <dsp:cNvPr id="0" name=""/>
        <dsp:cNvSpPr/>
      </dsp:nvSpPr>
      <dsp:spPr>
        <a:xfrm>
          <a:off x="542896" y="782825"/>
          <a:ext cx="7600551"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283" tIns="0" rIns="287283" bIns="0" numCol="1" spcCol="1270" anchor="ctr" anchorCtr="0">
          <a:noAutofit/>
        </a:bodyPr>
        <a:lstStyle/>
        <a:p>
          <a:pPr marL="0" lvl="0" indent="0" algn="l" defTabSz="800100">
            <a:lnSpc>
              <a:spcPct val="90000"/>
            </a:lnSpc>
            <a:spcBef>
              <a:spcPct val="0"/>
            </a:spcBef>
            <a:spcAft>
              <a:spcPct val="35000"/>
            </a:spcAft>
            <a:buNone/>
          </a:pPr>
          <a:r>
            <a:rPr lang="en-US" sz="1800" kern="1200"/>
            <a:t>Behavior-Specific Praise</a:t>
          </a:r>
        </a:p>
      </dsp:txBody>
      <dsp:txXfrm>
        <a:off x="567394" y="807323"/>
        <a:ext cx="7551555" cy="452844"/>
      </dsp:txXfrm>
    </dsp:sp>
    <dsp:sp modelId="{05ED478C-3F92-4647-86F8-FA3DBD6F4DFD}">
      <dsp:nvSpPr>
        <dsp:cNvPr id="0" name=""/>
        <dsp:cNvSpPr/>
      </dsp:nvSpPr>
      <dsp:spPr>
        <a:xfrm>
          <a:off x="0" y="1804865"/>
          <a:ext cx="10857931"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06309C-391C-4701-8E74-8023B13ADA7B}">
      <dsp:nvSpPr>
        <dsp:cNvPr id="0" name=""/>
        <dsp:cNvSpPr/>
      </dsp:nvSpPr>
      <dsp:spPr>
        <a:xfrm>
          <a:off x="542896" y="1553945"/>
          <a:ext cx="7600551"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283" tIns="0" rIns="287283" bIns="0" numCol="1" spcCol="1270" anchor="ctr" anchorCtr="0">
          <a:noAutofit/>
        </a:bodyPr>
        <a:lstStyle/>
        <a:p>
          <a:pPr marL="0" lvl="0" indent="0" algn="l" defTabSz="800100">
            <a:lnSpc>
              <a:spcPct val="90000"/>
            </a:lnSpc>
            <a:spcBef>
              <a:spcPct val="0"/>
            </a:spcBef>
            <a:spcAft>
              <a:spcPct val="35000"/>
            </a:spcAft>
            <a:buNone/>
          </a:pPr>
          <a:r>
            <a:rPr lang="en-US" sz="1800" kern="1200"/>
            <a:t>High-Probability Request Sequence </a:t>
          </a:r>
        </a:p>
      </dsp:txBody>
      <dsp:txXfrm>
        <a:off x="567394" y="1578443"/>
        <a:ext cx="7551555" cy="452844"/>
      </dsp:txXfrm>
    </dsp:sp>
    <dsp:sp modelId="{02F15EE3-67B5-4EE9-8A69-9A5A443100E8}">
      <dsp:nvSpPr>
        <dsp:cNvPr id="0" name=""/>
        <dsp:cNvSpPr/>
      </dsp:nvSpPr>
      <dsp:spPr>
        <a:xfrm>
          <a:off x="0" y="2575985"/>
          <a:ext cx="10857931"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E8A050-8804-4E7F-A1A6-E5E5F4B77488}">
      <dsp:nvSpPr>
        <dsp:cNvPr id="0" name=""/>
        <dsp:cNvSpPr/>
      </dsp:nvSpPr>
      <dsp:spPr>
        <a:xfrm>
          <a:off x="542896" y="2325065"/>
          <a:ext cx="7600551"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283" tIns="0" rIns="287283" bIns="0" numCol="1" spcCol="1270" anchor="ctr" anchorCtr="0">
          <a:noAutofit/>
        </a:bodyPr>
        <a:lstStyle/>
        <a:p>
          <a:pPr marL="0" lvl="0" indent="0" algn="l" defTabSz="800100">
            <a:lnSpc>
              <a:spcPct val="90000"/>
            </a:lnSpc>
            <a:spcBef>
              <a:spcPct val="0"/>
            </a:spcBef>
            <a:spcAft>
              <a:spcPct val="35000"/>
            </a:spcAft>
            <a:buNone/>
          </a:pPr>
          <a:r>
            <a:rPr lang="en-US" sz="1800" kern="1200"/>
            <a:t>Instructional Choice </a:t>
          </a:r>
        </a:p>
      </dsp:txBody>
      <dsp:txXfrm>
        <a:off x="567394" y="2349563"/>
        <a:ext cx="7551555" cy="452844"/>
      </dsp:txXfrm>
    </dsp:sp>
    <dsp:sp modelId="{B540CBB3-19A8-4084-AC7E-DA188034A430}">
      <dsp:nvSpPr>
        <dsp:cNvPr id="0" name=""/>
        <dsp:cNvSpPr/>
      </dsp:nvSpPr>
      <dsp:spPr>
        <a:xfrm>
          <a:off x="0" y="3347105"/>
          <a:ext cx="10857931"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6E398D-09E2-43BB-B72B-089C770AB40E}">
      <dsp:nvSpPr>
        <dsp:cNvPr id="0" name=""/>
        <dsp:cNvSpPr/>
      </dsp:nvSpPr>
      <dsp:spPr>
        <a:xfrm>
          <a:off x="542896" y="3096185"/>
          <a:ext cx="7600551"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283" tIns="0" rIns="287283" bIns="0" numCol="1" spcCol="1270" anchor="ctr" anchorCtr="0">
          <a:noAutofit/>
        </a:bodyPr>
        <a:lstStyle/>
        <a:p>
          <a:pPr marL="0" lvl="0" indent="0" algn="l" defTabSz="800100">
            <a:lnSpc>
              <a:spcPct val="90000"/>
            </a:lnSpc>
            <a:spcBef>
              <a:spcPct val="0"/>
            </a:spcBef>
            <a:spcAft>
              <a:spcPct val="35000"/>
            </a:spcAft>
            <a:buNone/>
          </a:pPr>
          <a:r>
            <a:rPr lang="en-US" sz="1800" kern="1200"/>
            <a:t>Instructional Feedback</a:t>
          </a:r>
        </a:p>
      </dsp:txBody>
      <dsp:txXfrm>
        <a:off x="567394" y="3120683"/>
        <a:ext cx="7551555" cy="452844"/>
      </dsp:txXfrm>
    </dsp:sp>
    <dsp:sp modelId="{84D5B206-B634-4553-AE5F-F2AB056BBFB3}">
      <dsp:nvSpPr>
        <dsp:cNvPr id="0" name=""/>
        <dsp:cNvSpPr/>
      </dsp:nvSpPr>
      <dsp:spPr>
        <a:xfrm>
          <a:off x="0" y="4118225"/>
          <a:ext cx="10857931"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5EE60C-BF09-41E5-8339-5A989670178E}">
      <dsp:nvSpPr>
        <dsp:cNvPr id="0" name=""/>
        <dsp:cNvSpPr/>
      </dsp:nvSpPr>
      <dsp:spPr>
        <a:xfrm>
          <a:off x="542896" y="3867305"/>
          <a:ext cx="7600551"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283" tIns="0" rIns="287283" bIns="0" numCol="1" spcCol="1270" anchor="ctr" anchorCtr="0">
          <a:noAutofit/>
        </a:bodyPr>
        <a:lstStyle/>
        <a:p>
          <a:pPr marL="0" lvl="0" indent="0" algn="l" defTabSz="800100">
            <a:lnSpc>
              <a:spcPct val="90000"/>
            </a:lnSpc>
            <a:spcBef>
              <a:spcPct val="0"/>
            </a:spcBef>
            <a:spcAft>
              <a:spcPct val="35000"/>
            </a:spcAft>
            <a:buNone/>
          </a:pPr>
          <a:r>
            <a:rPr lang="en-US" sz="1800" kern="1200"/>
            <a:t>Opportunities to Respond</a:t>
          </a:r>
        </a:p>
      </dsp:txBody>
      <dsp:txXfrm>
        <a:off x="567394" y="3891803"/>
        <a:ext cx="7551555" cy="452844"/>
      </dsp:txXfrm>
    </dsp:sp>
    <dsp:sp modelId="{42FD75FB-8079-4F9F-A819-3AEF7463DC0A}">
      <dsp:nvSpPr>
        <dsp:cNvPr id="0" name=""/>
        <dsp:cNvSpPr/>
      </dsp:nvSpPr>
      <dsp:spPr>
        <a:xfrm>
          <a:off x="0" y="4889345"/>
          <a:ext cx="10857931"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25BAB2-90D1-4660-9BBF-8AEBE90DCB9E}">
      <dsp:nvSpPr>
        <dsp:cNvPr id="0" name=""/>
        <dsp:cNvSpPr/>
      </dsp:nvSpPr>
      <dsp:spPr>
        <a:xfrm>
          <a:off x="542896" y="4638425"/>
          <a:ext cx="7600551"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283" tIns="0" rIns="287283" bIns="0" numCol="1" spcCol="1270" anchor="ctr" anchorCtr="0">
          <a:noAutofit/>
        </a:bodyPr>
        <a:lstStyle/>
        <a:p>
          <a:pPr marL="0" lvl="0" indent="0" algn="l" defTabSz="800100">
            <a:lnSpc>
              <a:spcPct val="90000"/>
            </a:lnSpc>
            <a:spcBef>
              <a:spcPct val="0"/>
            </a:spcBef>
            <a:spcAft>
              <a:spcPct val="35000"/>
            </a:spcAft>
            <a:buNone/>
          </a:pPr>
          <a:r>
            <a:rPr lang="en-US" sz="1800" kern="1200"/>
            <a:t>Precorrection </a:t>
          </a:r>
        </a:p>
      </dsp:txBody>
      <dsp:txXfrm>
        <a:off x="567394" y="4662923"/>
        <a:ext cx="7551555"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11/17/2025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1C1DD-1439-38A2-46D1-64FE9E92F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60A09-25B0-A090-6B68-F8F58360E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F13FE-43F0-03E4-AFCF-157C29F56B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90B1FA-09DA-DDE9-2162-D592BEA863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531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2303504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22</a:t>
            </a:fld>
            <a:endParaRPr lang="en-US"/>
          </a:p>
        </p:txBody>
      </p:sp>
    </p:spTree>
    <p:extLst>
      <p:ext uri="{BB962C8B-B14F-4D97-AF65-F5344CB8AC3E}">
        <p14:creationId xmlns:p14="http://schemas.microsoft.com/office/powerpoint/2010/main" val="1247719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420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033162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10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77911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13</a:t>
            </a:fld>
            <a:endParaRPr lang="en-US"/>
          </a:p>
        </p:txBody>
      </p:sp>
    </p:spTree>
    <p:extLst>
      <p:ext uri="{BB962C8B-B14F-4D97-AF65-F5344CB8AC3E}">
        <p14:creationId xmlns:p14="http://schemas.microsoft.com/office/powerpoint/2010/main" val="2493633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emf"/><Relationship Id="rId3" Type="http://schemas.openxmlformats.org/officeDocument/2006/relationships/image" Target="../media/image22.tiff"/><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sv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35.png"/><Relationship Id="rId17" Type="http://schemas.openxmlformats.org/officeDocument/2006/relationships/image" Target="../media/image47.png"/><Relationship Id="rId2" Type="http://schemas.openxmlformats.org/officeDocument/2006/relationships/image" Target="../media/image41.png"/><Relationship Id="rId16"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39.svg"/><Relationship Id="rId5" Type="http://schemas.openxmlformats.org/officeDocument/2006/relationships/image" Target="../media/image24.svg"/><Relationship Id="rId15" Type="http://schemas.openxmlformats.org/officeDocument/2006/relationships/image" Target="../media/image45.svg"/><Relationship Id="rId10"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37.emf"/><Relationship Id="rId1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5.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image" Target="../media/image41.png"/><Relationship Id="rId16"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39.svg"/><Relationship Id="rId11" Type="http://schemas.openxmlformats.org/officeDocument/2006/relationships/image" Target="../media/image43.png"/><Relationship Id="rId5" Type="http://schemas.openxmlformats.org/officeDocument/2006/relationships/image" Target="../media/image38.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37.emf"/><Relationship Id="rId9" Type="http://schemas.openxmlformats.org/officeDocument/2006/relationships/image" Target="../media/image24.svg"/><Relationship Id="rId14" Type="http://schemas.openxmlformats.org/officeDocument/2006/relationships/image" Target="../media/image4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37.emf"/><Relationship Id="rId12" Type="http://schemas.openxmlformats.org/officeDocument/2006/relationships/image" Target="../media/image39.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38.png"/><Relationship Id="rId5" Type="http://schemas.openxmlformats.org/officeDocument/2006/relationships/image" Target="../media/image24.svg"/><Relationship Id="rId1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43.png"/><Relationship Id="rId14" Type="http://schemas.openxmlformats.org/officeDocument/2006/relationships/image" Target="../media/image47.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emf"/><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36.png"/><Relationship Id="rId11" Type="http://schemas.openxmlformats.org/officeDocument/2006/relationships/image" Target="../media/image43.png"/><Relationship Id="rId5" Type="http://schemas.openxmlformats.org/officeDocument/2006/relationships/image" Target="../media/image21.png"/><Relationship Id="rId10" Type="http://schemas.openxmlformats.org/officeDocument/2006/relationships/image" Target="../media/image40.png"/><Relationship Id="rId4" Type="http://schemas.openxmlformats.org/officeDocument/2006/relationships/image" Target="../media/image24.svg"/><Relationship Id="rId9" Type="http://schemas.openxmlformats.org/officeDocument/2006/relationships/image" Target="../media/image39.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6.png"/><Relationship Id="rId3" Type="http://schemas.openxmlformats.org/officeDocument/2006/relationships/image" Target="../media/image47.png"/><Relationship Id="rId7" Type="http://schemas.openxmlformats.org/officeDocument/2006/relationships/image" Target="../media/image40.png"/><Relationship Id="rId12" Type="http://schemas.openxmlformats.org/officeDocument/2006/relationships/image" Target="../media/image21.png"/><Relationship Id="rId2" Type="http://schemas.openxmlformats.org/officeDocument/2006/relationships/image" Target="../media/image41.png"/><Relationship Id="rId16" Type="http://schemas.openxmlformats.org/officeDocument/2006/relationships/image" Target="../media/image39.sv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24.svg"/><Relationship Id="rId5" Type="http://schemas.openxmlformats.org/officeDocument/2006/relationships/image" Target="../media/image46.png"/><Relationship Id="rId15" Type="http://schemas.openxmlformats.org/officeDocument/2006/relationships/image" Target="../media/image38.png"/><Relationship Id="rId10" Type="http://schemas.openxmlformats.org/officeDocument/2006/relationships/image" Target="../media/image23.png"/><Relationship Id="rId4" Type="http://schemas.openxmlformats.org/officeDocument/2006/relationships/image" Target="../media/image42.png"/><Relationship Id="rId9" Type="http://schemas.openxmlformats.org/officeDocument/2006/relationships/image" Target="../media/image45.svg"/><Relationship Id="rId14" Type="http://schemas.openxmlformats.org/officeDocument/2006/relationships/image" Target="../media/image37.emf"/></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5.svg"/><Relationship Id="rId3" Type="http://schemas.openxmlformats.org/officeDocument/2006/relationships/image" Target="../media/image47.png"/><Relationship Id="rId7" Type="http://schemas.openxmlformats.org/officeDocument/2006/relationships/image" Target="../media/image36.png"/><Relationship Id="rId12" Type="http://schemas.openxmlformats.org/officeDocument/2006/relationships/image" Target="../media/image44.png"/><Relationship Id="rId2" Type="http://schemas.openxmlformats.org/officeDocument/2006/relationships/image" Target="../media/image41.png"/><Relationship Id="rId16"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46.png"/><Relationship Id="rId15" Type="http://schemas.openxmlformats.org/officeDocument/2006/relationships/image" Target="../media/image24.svg"/><Relationship Id="rId10" Type="http://schemas.openxmlformats.org/officeDocument/2006/relationships/image" Target="../media/image39.svg"/><Relationship Id="rId4" Type="http://schemas.openxmlformats.org/officeDocument/2006/relationships/image" Target="../media/image42.png"/><Relationship Id="rId9" Type="http://schemas.openxmlformats.org/officeDocument/2006/relationships/image" Target="../media/image38.png"/><Relationship Id="rId14"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6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440708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272298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966659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756768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021281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62856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923135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2"/>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2"/>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6"/>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6"/>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5"/>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6"/>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7">
            <a:alphaModFix amt="50000"/>
          </a:blip>
          <a:srcRect r="27907"/>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18">
            <a:alphaModFix amt="85000"/>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19">
            <a:alphaModFix amt="20000"/>
            <a:extLst>
              <a:ext uri="{96DAC541-7B7A-43D3-8B79-37D633B846F1}">
                <asvg:svgBlip xmlns:asvg="http://schemas.microsoft.com/office/drawing/2016/SVG/main" r:embed="rId20"/>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1"/>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1"/>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3776852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a:alphaModFix amt="70000"/>
          </a:blip>
          <a:srcRect r="27907"/>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a:alphaModFix/>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a:alphaModFix amt="70000"/>
            <a:extLs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2125196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a:alphaModFix/>
          </a:blip>
          <a:srcRect r="27907"/>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a:alphaModFix/>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1"/>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7"/>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1"/>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7"/>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6"/>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6"/>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6"/>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6"/>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6"/>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6"/>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2884455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78190" y="142592"/>
            <a:ext cx="4425699" cy="724355"/>
          </a:xfrm>
          <a:prstGeom prst="rect">
            <a:avLst/>
          </a:prstGeom>
        </p:spPr>
      </p:pic>
    </p:spTree>
    <p:extLst>
      <p:ext uri="{BB962C8B-B14F-4D97-AF65-F5344CB8AC3E}">
        <p14:creationId xmlns:p14="http://schemas.microsoft.com/office/powerpoint/2010/main" val="1397513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6"/>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7">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8"/>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9"/>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9"/>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3"/>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0">
            <a:alphaModFix/>
          </a:blip>
          <a:srcRect r="27907"/>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1">
            <a:alphaModFix/>
            <a:extLst>
              <a:ext uri="{96DAC541-7B7A-43D3-8B79-37D633B846F1}">
                <asvg:svgBlip xmlns:asvg="http://schemas.microsoft.com/office/drawing/2016/SVG/main" r:embed="rId12"/>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3"/>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3"/>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3"/>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3"/>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3"/>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3"/>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3"/>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3"/>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4"/>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4"/>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4"/>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4"/>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4"/>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4"/>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4"/>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4"/>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4"/>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4"/>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4"/>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3"/>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3"/>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4"/>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3"/>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4"/>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3"/>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4"/>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3"/>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4"/>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3"/>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3"/>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4"/>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3"/>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8"/>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5"/>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9"/>
            <a:srcRect/>
            <a:stretch/>
          </p:blipFill>
          <p:spPr>
            <a:xfrm>
              <a:off x="8177157" y="5015266"/>
              <a:ext cx="421775" cy="298757"/>
            </a:xfrm>
            <a:prstGeom prst="rect">
              <a:avLst/>
            </a:prstGeom>
          </p:spPr>
        </p:pic>
      </p:grpSp>
    </p:spTree>
    <p:extLst>
      <p:ext uri="{BB962C8B-B14F-4D97-AF65-F5344CB8AC3E}">
        <p14:creationId xmlns:p14="http://schemas.microsoft.com/office/powerpoint/2010/main" val="2182655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643965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01630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8151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179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a:alphaModFix amt="50000"/>
          </a:blip>
          <a:srcRect r="27907"/>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5"/>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0"/>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1"/>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0"/>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0"/>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1"/>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3393049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7"/>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8">
            <a:duotone>
              <a:schemeClr val="accent4">
                <a:shade val="45000"/>
                <a:satMod val="135000"/>
              </a:scheme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2"/>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3">
            <a:alphaModFix/>
          </a:blip>
          <a:srcRect r="27907"/>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4223890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7">
            <a:alphaModFix/>
          </a:blip>
          <a:srcRect r="27907"/>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1"/>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6"/>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1"/>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6"/>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a:srcRect/>
          <a:stretch/>
        </p:blipFill>
        <p:spPr>
          <a:xfrm>
            <a:off x="2141172" y="4744290"/>
            <a:ext cx="457200" cy="461420"/>
          </a:xfrm>
          <a:prstGeom prst="rect">
            <a:avLst/>
          </a:prstGeom>
        </p:spPr>
      </p:pic>
    </p:spTree>
    <p:extLst>
      <p:ext uri="{BB962C8B-B14F-4D97-AF65-F5344CB8AC3E}">
        <p14:creationId xmlns:p14="http://schemas.microsoft.com/office/powerpoint/2010/main" val="2494829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237641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2480329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300260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998504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1890405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372045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4266028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896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5698218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07451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3067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54275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51875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04923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387303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478605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653164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60306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2582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4324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3853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7087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8024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213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01320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19918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36385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39429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0960235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73812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31560136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51539840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hyperlink" Target="https://www.ci3t.org/measures" TargetMode="Externa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0.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mailto:rsherod@asu.ed" TargetMode="External"/><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3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87.jpeg"/><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5A916-A725-544A-2737-F0572353A9AE}"/>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C84892E4-ADD8-8F89-3D33-54E11F8CD029}"/>
              </a:ext>
            </a:extLst>
          </p:cNvPr>
          <p:cNvSpPr>
            <a:spLocks noGrp="1"/>
          </p:cNvSpPr>
          <p:nvPr>
            <p:ph type="ctrTitle"/>
          </p:nvPr>
        </p:nvSpPr>
        <p:spPr>
          <a:xfrm>
            <a:off x="1112869" y="1528251"/>
            <a:ext cx="10214855" cy="1738824"/>
          </a:xfrm>
        </p:spPr>
        <p:txBody>
          <a:bodyPr>
            <a:noAutofit/>
          </a:bodyPr>
          <a:lstStyle/>
          <a:p>
            <a:r>
              <a:rPr lang="en-US" sz="3600"/>
              <a:t>Using AI to Support Data Informed Decision Making and the Use of Low-Intensity, Teacher Delivered Strategies</a:t>
            </a:r>
            <a:endParaRPr lang="en-US" sz="3600" b="0"/>
          </a:p>
        </p:txBody>
      </p:sp>
      <p:sp>
        <p:nvSpPr>
          <p:cNvPr id="3" name="Textbox">
            <a:extLst>
              <a:ext uri="{FF2B5EF4-FFF2-40B4-BE49-F238E27FC236}">
                <a16:creationId xmlns:a16="http://schemas.microsoft.com/office/drawing/2014/main" id="{427E8540-9D3B-6FE9-60EB-25182EBE0A67}"/>
              </a:ext>
            </a:extLst>
          </p:cNvPr>
          <p:cNvSpPr/>
          <p:nvPr/>
        </p:nvSpPr>
        <p:spPr>
          <a:xfrm>
            <a:off x="124297" y="200689"/>
            <a:ext cx="11943407" cy="48126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Session Eligible for BACB CEU Units</a:t>
            </a:r>
          </a:p>
        </p:txBody>
      </p:sp>
      <p:sp>
        <p:nvSpPr>
          <p:cNvPr id="2" name="Subtitle">
            <a:extLst>
              <a:ext uri="{FF2B5EF4-FFF2-40B4-BE49-F238E27FC236}">
                <a16:creationId xmlns:a16="http://schemas.microsoft.com/office/drawing/2014/main" id="{04927264-1352-D7E4-DA41-0E2ADF3BDF7F}"/>
              </a:ext>
            </a:extLst>
          </p:cNvPr>
          <p:cNvSpPr>
            <a:spLocks noGrp="1"/>
          </p:cNvSpPr>
          <p:nvPr>
            <p:ph type="subTitle" idx="1"/>
          </p:nvPr>
        </p:nvSpPr>
        <p:spPr>
          <a:xfrm>
            <a:off x="962496" y="3894302"/>
            <a:ext cx="10515600" cy="844588"/>
          </a:xfrm>
        </p:spPr>
        <p:txBody>
          <a:bodyPr vert="horz" lIns="91440" tIns="45720" rIns="91440" bIns="45720" rtlCol="0" anchor="t">
            <a:noAutofit/>
          </a:bodyPr>
          <a:lstStyle/>
          <a:p>
            <a:pPr>
              <a:spcBef>
                <a:spcPts val="600"/>
              </a:spcBef>
            </a:pPr>
            <a:r>
              <a:rPr lang="en-US" sz="1800"/>
              <a:t>Rebecca Lee Sherod Adams, Arizona State University</a:t>
            </a:r>
          </a:p>
          <a:p>
            <a:pPr>
              <a:spcBef>
                <a:spcPts val="600"/>
              </a:spcBef>
            </a:pPr>
            <a:r>
              <a:rPr lang="en-US" sz="1800"/>
              <a:t> Kathleen Lynne Lane, University of Kansas</a:t>
            </a:r>
          </a:p>
          <a:p>
            <a:pPr>
              <a:spcBef>
                <a:spcPts val="600"/>
              </a:spcBef>
            </a:pPr>
            <a:r>
              <a:rPr lang="en-US" sz="1800"/>
              <a:t>Ronald Beghetto, Arizona State University </a:t>
            </a:r>
          </a:p>
        </p:txBody>
      </p:sp>
      <p:sp>
        <p:nvSpPr>
          <p:cNvPr id="8" name="TextBox 6">
            <a:extLst>
              <a:ext uri="{FF2B5EF4-FFF2-40B4-BE49-F238E27FC236}">
                <a16:creationId xmlns:a16="http://schemas.microsoft.com/office/drawing/2014/main" id="{D87A4CED-685F-5123-6632-DDD652EDA4AA}"/>
              </a:ext>
            </a:extLst>
          </p:cNvPr>
          <p:cNvSpPr txBox="1"/>
          <p:nvPr/>
        </p:nvSpPr>
        <p:spPr>
          <a:xfrm>
            <a:off x="3863806" y="5785217"/>
            <a:ext cx="8328194"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500"/>
              </a:spcBef>
            </a:pPr>
            <a:r>
              <a:rPr lang="en-US" sz="1400" dirty="0">
                <a:latin typeface="Segoe UI"/>
                <a:cs typeface="Segoe UI"/>
              </a:rPr>
              <a:t>This project was funded in part by Project EPIC (USDE, OSEP Award Number: H325D220011) and Project ENHANCE (IES Project Number R324N190002). </a:t>
            </a:r>
            <a:endParaRPr lang="en-US" sz="1200">
              <a:cs typeface="Arial" panose="020B0604020202020204"/>
            </a:endParaRPr>
          </a:p>
          <a:p>
            <a:r>
              <a:rPr lang="en-US" sz="1400" dirty="0"/>
              <a:t>This work was supported, in part, by ASU's Mary Lou Fulton Teachers College (MLFTC). The opinions and findings expressed in this work represent those of the author(s) and not ASU or MLFTC.</a:t>
            </a:r>
            <a:endParaRPr lang="en-US" sz="1200">
              <a:cs typeface="Arial"/>
            </a:endParaRPr>
          </a:p>
        </p:txBody>
      </p:sp>
    </p:spTree>
    <p:extLst>
      <p:ext uri="{BB962C8B-B14F-4D97-AF65-F5344CB8AC3E}">
        <p14:creationId xmlns:p14="http://schemas.microsoft.com/office/powerpoint/2010/main" val="279428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677127-BF46-1DA8-7C19-4B251A2EE12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1</a:t>
            </a:r>
          </a:p>
        </p:txBody>
      </p:sp>
      <p:grpSp>
        <p:nvGrpSpPr>
          <p:cNvPr id="15" name="Image" descr="Ci3T Blueprint A Primary (Tier 1) Plan Procedures for Teaching handout with the title of a chart Procedures for Monitoring highlighted">
            <a:extLst>
              <a:ext uri="{FF2B5EF4-FFF2-40B4-BE49-F238E27FC236}">
                <a16:creationId xmlns:a16="http://schemas.microsoft.com/office/drawing/2014/main" id="{90DCD711-1284-B514-DF7B-CAD7CAB7EC0F}"/>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5288280" y="553085"/>
              <a:ext cx="1691640" cy="24025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4" name="Picture 2">
            <a:extLst>
              <a:ext uri="{FF2B5EF4-FFF2-40B4-BE49-F238E27FC236}">
                <a16:creationId xmlns:a16="http://schemas.microsoft.com/office/drawing/2014/main" id="{E96C1400-3E2A-0494-2AAC-32CC3AA5D3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91733961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845944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A0D2-C2ED-8FB2-1DA3-B2E4613058D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Self Monitoring</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886078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1B4E-0EB7-F0EA-B303-FF824520474A}"/>
              </a:ext>
            </a:extLst>
          </p:cNvPr>
          <p:cNvSpPr>
            <a:spLocks noGrp="1"/>
          </p:cNvSpPr>
          <p:nvPr>
            <p:ph type="title"/>
          </p:nvPr>
        </p:nvSpPr>
        <p:spPr>
          <a:xfrm>
            <a:off x="621255" y="-1518266"/>
            <a:ext cx="10515600" cy="1325563"/>
          </a:xfrm>
        </p:spPr>
        <p:txBody>
          <a:bodyPr/>
          <a:lstStyle/>
          <a:p>
            <a:r>
              <a:rPr lang="en-US"/>
              <a:t>Secondary (Tier 2) Intervention Grid</a:t>
            </a:r>
          </a:p>
        </p:txBody>
      </p:sp>
      <p:pic>
        <p:nvPicPr>
          <p:cNvPr id="4" name="Chart" descr="Secondary (Tier 2) interventions grid">
            <a:extLst>
              <a:ext uri="{FF2B5EF4-FFF2-40B4-BE49-F238E27FC236}">
                <a16:creationId xmlns:a16="http://schemas.microsoft.com/office/drawing/2014/main" id="{078E253A-647B-88E9-D8D8-54051A032D42}"/>
              </a:ext>
            </a:extLst>
          </p:cNvPr>
          <p:cNvPicPr>
            <a:picLocks noChangeAspect="1"/>
          </p:cNvPicPr>
          <p:nvPr/>
        </p:nvPicPr>
        <p:blipFill>
          <a:blip r:embed="rId3"/>
          <a:srcRect/>
          <a:stretch/>
        </p:blipFill>
        <p:spPr bwMode="auto">
          <a:xfrm>
            <a:off x="3255794" y="299849"/>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6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D85C-B1CE-D6A9-D1A0-6B0E894C637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3</a:t>
            </a:r>
          </a:p>
        </p:txBody>
      </p:sp>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Functional Assessment-Based Intervention</a:t>
            </a:r>
          </a:p>
        </p:txBody>
      </p:sp>
      <p:pic>
        <p:nvPicPr>
          <p:cNvPr id="4" name="Picture 1" descr="Functional Assessment-based Interventio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2"/>
          <a:stretch>
            <a:fillRect/>
          </a:stretch>
        </p:blipFill>
        <p:spPr>
          <a:xfrm>
            <a:off x="2933700" y="1449388"/>
            <a:ext cx="6604000" cy="5103092"/>
          </a:xfrm>
          <a:prstGeom prst="rect">
            <a:avLst/>
          </a:prstGeom>
          <a:ln>
            <a:solidFill>
              <a:schemeClr val="tx1"/>
            </a:solidFill>
          </a:ln>
        </p:spPr>
      </p:pic>
    </p:spTree>
    <p:extLst>
      <p:ext uri="{BB962C8B-B14F-4D97-AF65-F5344CB8AC3E}">
        <p14:creationId xmlns:p14="http://schemas.microsoft.com/office/powerpoint/2010/main" val="3648592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9933D21-16F2-3EF3-5CAC-25F2CFF32E5C}"/>
              </a:ext>
            </a:extLst>
          </p:cNvPr>
          <p:cNvSpPr txBox="1">
            <a:spLocks noGrp="1"/>
          </p:cNvSpPr>
          <p:nvPr>
            <p:ph type="title" idx="4294967295"/>
          </p:nvPr>
        </p:nvSpPr>
        <p:spPr>
          <a:xfrm>
            <a:off x="621255" y="-151826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Tertiary (Tier 3) Intervention Grid</a:t>
            </a:r>
          </a:p>
        </p:txBody>
      </p:sp>
      <p:pic>
        <p:nvPicPr>
          <p:cNvPr id="2" name="Chart" descr="Image of a Tertiary (Tier 3) interventions grid">
            <a:extLst>
              <a:ext uri="{FF2B5EF4-FFF2-40B4-BE49-F238E27FC236}">
                <a16:creationId xmlns:a16="http://schemas.microsoft.com/office/drawing/2014/main" id="{1BC9A550-2130-06B4-EA75-C5B3620D45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38341" y="887394"/>
            <a:ext cx="6315317" cy="5332934"/>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21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C4E3D-A170-6E6F-B670-90292C8BE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99821-102F-2D92-C9FE-CDC8D3D10E85}"/>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Leveraging AI to Support Educators Implementing Ci3T</a:t>
            </a:r>
            <a:endParaRPr lang="en-US"/>
          </a:p>
        </p:txBody>
      </p:sp>
      <p:sp>
        <p:nvSpPr>
          <p:cNvPr id="3" name="Text Placeholder 2">
            <a:extLst>
              <a:ext uri="{FF2B5EF4-FFF2-40B4-BE49-F238E27FC236}">
                <a16:creationId xmlns:a16="http://schemas.microsoft.com/office/drawing/2014/main" id="{B1919958-9B8B-6031-2A32-003EA17219AA}"/>
              </a:ext>
            </a:extLst>
          </p:cNvPr>
          <p:cNvSpPr>
            <a:spLocks noGrp="1"/>
          </p:cNvSpPr>
          <p:nvPr>
            <p:ph type="body" idx="1"/>
          </p:nvPr>
        </p:nvSpPr>
        <p:spPr/>
        <p:txBody>
          <a:bodyPr/>
          <a:lstStyle/>
          <a:p>
            <a:r>
              <a:rPr lang="en-US"/>
              <a:t>Chatbot 1: Low-intensity Strategies (LIS) Coach</a:t>
            </a:r>
          </a:p>
          <a:p>
            <a:r>
              <a:rPr lang="en-US"/>
              <a:t>Chatbot 2: Tier 2 and 3 Intervention Grid Searcher </a:t>
            </a:r>
          </a:p>
        </p:txBody>
      </p:sp>
    </p:spTree>
    <p:extLst>
      <p:ext uri="{BB962C8B-B14F-4D97-AF65-F5344CB8AC3E}">
        <p14:creationId xmlns:p14="http://schemas.microsoft.com/office/powerpoint/2010/main" val="352563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5E35-1387-21E1-B7A4-ED5513426062}"/>
              </a:ext>
            </a:extLst>
          </p:cNvPr>
          <p:cNvSpPr>
            <a:spLocks noGrp="1"/>
          </p:cNvSpPr>
          <p:nvPr>
            <p:ph type="title"/>
          </p:nvPr>
        </p:nvSpPr>
        <p:spPr/>
        <p:txBody>
          <a:bodyPr/>
          <a:lstStyle/>
          <a:p>
            <a:r>
              <a:rPr lang="en-US"/>
              <a:t>A bot was born</a:t>
            </a:r>
          </a:p>
        </p:txBody>
      </p:sp>
      <p:sp>
        <p:nvSpPr>
          <p:cNvPr id="3" name="Content Placeholder 2">
            <a:extLst>
              <a:ext uri="{FF2B5EF4-FFF2-40B4-BE49-F238E27FC236}">
                <a16:creationId xmlns:a16="http://schemas.microsoft.com/office/drawing/2014/main" id="{BE3AA74E-C709-3B30-976A-59EF6E6FE7F3}"/>
              </a:ext>
            </a:extLst>
          </p:cNvPr>
          <p:cNvSpPr>
            <a:spLocks noGrp="1"/>
          </p:cNvSpPr>
          <p:nvPr>
            <p:ph idx="1"/>
          </p:nvPr>
        </p:nvSpPr>
        <p:spPr>
          <a:xfrm>
            <a:off x="647132" y="1690688"/>
            <a:ext cx="4620904" cy="4351338"/>
          </a:xfrm>
        </p:spPr>
        <p:txBody>
          <a:bodyPr/>
          <a:lstStyle/>
          <a:p>
            <a:r>
              <a:rPr lang="en-US"/>
              <a:t>Human Creativity x AI in Education </a:t>
            </a:r>
          </a:p>
          <a:p>
            <a:pPr lvl="1"/>
            <a:r>
              <a:rPr lang="en-US"/>
              <a:t>A class offered at Arizona State University by Dr. Ron Beghetto</a:t>
            </a:r>
          </a:p>
          <a:p>
            <a:pPr lvl="1"/>
            <a:endParaRPr lang="en-US"/>
          </a:p>
          <a:p>
            <a:r>
              <a:rPr lang="en-US"/>
              <a:t>Build to Learn, Learn to Create Approach  </a:t>
            </a:r>
          </a:p>
          <a:p>
            <a:pPr lvl="1"/>
            <a:endParaRPr lang="en-US"/>
          </a:p>
          <a:p>
            <a:endParaRPr lang="en-US"/>
          </a:p>
        </p:txBody>
      </p:sp>
      <p:pic>
        <p:nvPicPr>
          <p:cNvPr id="6" name="Picture 5" descr="Flowchart that includes the word Engage with an arrow pointing to the word Build with an arrow pointing to the word Test with an arrow pointing to the word Demo">
            <a:extLst>
              <a:ext uri="{FF2B5EF4-FFF2-40B4-BE49-F238E27FC236}">
                <a16:creationId xmlns:a16="http://schemas.microsoft.com/office/drawing/2014/main" id="{CEB15DA2-2C82-5BB2-461D-60770BA16011}"/>
              </a:ext>
            </a:extLst>
          </p:cNvPr>
          <p:cNvPicPr>
            <a:picLocks noChangeAspect="1"/>
          </p:cNvPicPr>
          <p:nvPr/>
        </p:nvPicPr>
        <p:blipFill>
          <a:blip r:embed="rId2"/>
          <a:stretch>
            <a:fillRect/>
          </a:stretch>
        </p:blipFill>
        <p:spPr>
          <a:xfrm>
            <a:off x="5482613" y="1955293"/>
            <a:ext cx="5871187" cy="3404752"/>
          </a:xfrm>
          <a:prstGeom prst="rect">
            <a:avLst/>
          </a:prstGeom>
          <a:ln>
            <a:solidFill>
              <a:schemeClr val="tx1"/>
            </a:solidFill>
          </a:ln>
        </p:spPr>
      </p:pic>
      <p:sp>
        <p:nvSpPr>
          <p:cNvPr id="4" name="TextBox 3">
            <a:extLst>
              <a:ext uri="{FF2B5EF4-FFF2-40B4-BE49-F238E27FC236}">
                <a16:creationId xmlns:a16="http://schemas.microsoft.com/office/drawing/2014/main" id="{C511BD5B-8B4F-2A0C-C15C-990F297E1B32}"/>
              </a:ext>
            </a:extLst>
          </p:cNvPr>
          <p:cNvSpPr txBox="1"/>
          <p:nvPr/>
        </p:nvSpPr>
        <p:spPr>
          <a:xfrm>
            <a:off x="7571678" y="5360045"/>
            <a:ext cx="3782122" cy="276999"/>
          </a:xfrm>
          <a:prstGeom prst="rect">
            <a:avLst/>
          </a:prstGeom>
          <a:noFill/>
        </p:spPr>
        <p:txBody>
          <a:bodyPr wrap="square" rtlCol="0">
            <a:spAutoFit/>
          </a:bodyPr>
          <a:lstStyle/>
          <a:p>
            <a:r>
              <a:rPr lang="en-US" sz="1200"/>
              <a:t>Human Creativity x AI in Education (Beghetto, 2024)</a:t>
            </a:r>
          </a:p>
        </p:txBody>
      </p:sp>
    </p:spTree>
    <p:extLst>
      <p:ext uri="{BB962C8B-B14F-4D97-AF65-F5344CB8AC3E}">
        <p14:creationId xmlns:p14="http://schemas.microsoft.com/office/powerpoint/2010/main" val="122090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lvl="0" indent="-514350">
              <a:buFont typeface="+mj-lt"/>
              <a:buAutoNum type="arabicPeriod"/>
              <a:defRPr/>
            </a:pPr>
            <a:r>
              <a:rPr lang="en-US">
                <a:solidFill>
                  <a:prstClr val="black"/>
                </a:solidFill>
                <a:ea typeface="MS PGothic" panose="020B0600070205080204" pitchFamily="34" charset="-128"/>
                <a:cs typeface="Arial" panose="020B0604020202020204" pitchFamily="34" charset="0"/>
              </a:rPr>
              <a:t> Ci3T: A Model to Support Educators and Students </a:t>
            </a:r>
          </a:p>
          <a:p>
            <a:pPr marL="514350" lvl="0" indent="-514350">
              <a:buFont typeface="+mj-lt"/>
              <a:buAutoNum type="arabicPeriod"/>
              <a:defRPr/>
            </a:pPr>
            <a:r>
              <a:rPr lang="en-US">
                <a:solidFill>
                  <a:prstClr val="black"/>
                </a:solidFill>
              </a:rPr>
              <a:t>Leveraging AI to Support Educators Implementing Ci3T</a:t>
            </a:r>
          </a:p>
          <a:p>
            <a:pPr marL="971550" lvl="1" indent="-514350">
              <a:lnSpc>
                <a:spcPct val="100000"/>
              </a:lnSpc>
              <a:buFont typeface="+mj-lt"/>
              <a:buAutoNum type="arabicPeriod"/>
              <a:defRPr/>
            </a:pPr>
            <a:r>
              <a:rPr lang="en-US" sz="2000">
                <a:solidFill>
                  <a:srgbClr val="283375"/>
                </a:solidFill>
              </a:rPr>
              <a:t>Chatbot 1: Low-intensity Strategies (LIS) Coach</a:t>
            </a:r>
          </a:p>
          <a:p>
            <a:pPr marL="971550" lvl="1" indent="-514350">
              <a:lnSpc>
                <a:spcPct val="100000"/>
              </a:lnSpc>
              <a:buFont typeface="+mj-lt"/>
              <a:buAutoNum type="arabicPeriod"/>
              <a:defRPr/>
            </a:pPr>
            <a:r>
              <a:rPr lang="en-US" sz="2000">
                <a:solidFill>
                  <a:srgbClr val="283375"/>
                </a:solidFill>
              </a:rPr>
              <a:t>Chatbot 2: Tier 2 and 3 Intervention Grid Searcher</a:t>
            </a:r>
          </a:p>
          <a:p>
            <a:pPr marL="514350" indent="-514350">
              <a:buFont typeface="+mj-lt"/>
              <a:buAutoNum type="arabicPeriod"/>
            </a:pPr>
            <a:r>
              <a:rPr lang="en-US"/>
              <a:t>Discussion and Next Steps</a:t>
            </a:r>
          </a:p>
        </p:txBody>
      </p:sp>
    </p:spTree>
    <p:extLst>
      <p:ext uri="{BB962C8B-B14F-4D97-AF65-F5344CB8AC3E}">
        <p14:creationId xmlns:p14="http://schemas.microsoft.com/office/powerpoint/2010/main" val="121431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FF2E2-864F-3300-AA48-B0F610FE9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57B86-6E11-980C-8496-AEE1C54D4B4A}"/>
              </a:ext>
            </a:extLst>
          </p:cNvPr>
          <p:cNvSpPr>
            <a:spLocks noGrp="1"/>
          </p:cNvSpPr>
          <p:nvPr>
            <p:ph type="title"/>
          </p:nvPr>
        </p:nvSpPr>
        <p:spPr>
          <a:xfrm>
            <a:off x="742666" y="-1531914"/>
            <a:ext cx="10515600" cy="1325563"/>
          </a:xfrm>
        </p:spPr>
        <p:txBody>
          <a:bodyPr/>
          <a:lstStyle/>
          <a:p>
            <a:r>
              <a:rPr lang="en-US"/>
              <a:t>Build to Learn, Learn to Create Approach </a:t>
            </a:r>
          </a:p>
        </p:txBody>
      </p:sp>
      <p:pic>
        <p:nvPicPr>
          <p:cNvPr id="6" name="Picture 5" descr="Flowchart that includes the word Engage (Engage with ideas, insights, and AI tolls presented by Prof Beghetto and peers. Lead engaging and topical roundtable discussions based on themes, ideas and tools relevant to the course) with an arrow pointing to the word Build (Build tools through a supportive process of pitching your project ideas receiving feedback from your peers and instructor. Support your colleagues by providing them feedback on their project pitches.)  with an arrow pointing to the word Test (Receive and provide beta-testing of your own and a colleague's Creative AI-powered tool.)  with an arrow pointing to the word Demo (Demonstrate what you have built, receive feedback, and identify next steps for your work with AI-tools.)">
            <a:extLst>
              <a:ext uri="{FF2B5EF4-FFF2-40B4-BE49-F238E27FC236}">
                <a16:creationId xmlns:a16="http://schemas.microsoft.com/office/drawing/2014/main" id="{F34E445A-CAB2-9FEB-4262-DCC0FFD366EE}"/>
              </a:ext>
            </a:extLst>
          </p:cNvPr>
          <p:cNvPicPr>
            <a:picLocks noChangeAspect="1"/>
          </p:cNvPicPr>
          <p:nvPr/>
        </p:nvPicPr>
        <p:blipFill>
          <a:blip r:embed="rId2"/>
          <a:stretch>
            <a:fillRect/>
          </a:stretch>
        </p:blipFill>
        <p:spPr>
          <a:xfrm>
            <a:off x="838200" y="379956"/>
            <a:ext cx="10515600" cy="6098087"/>
          </a:xfrm>
          <a:prstGeom prst="rect">
            <a:avLst/>
          </a:prstGeom>
          <a:ln>
            <a:solidFill>
              <a:schemeClr val="tx1"/>
            </a:solidFill>
          </a:ln>
        </p:spPr>
      </p:pic>
      <p:sp>
        <p:nvSpPr>
          <p:cNvPr id="3" name="TextBox 2">
            <a:extLst>
              <a:ext uri="{FF2B5EF4-FFF2-40B4-BE49-F238E27FC236}">
                <a16:creationId xmlns:a16="http://schemas.microsoft.com/office/drawing/2014/main" id="{A93C1DD5-D1D0-761F-88CD-06F039825FBC}"/>
              </a:ext>
            </a:extLst>
          </p:cNvPr>
          <p:cNvSpPr txBox="1"/>
          <p:nvPr/>
        </p:nvSpPr>
        <p:spPr>
          <a:xfrm>
            <a:off x="7571678" y="6511496"/>
            <a:ext cx="3782122" cy="276999"/>
          </a:xfrm>
          <a:prstGeom prst="rect">
            <a:avLst/>
          </a:prstGeom>
          <a:solidFill>
            <a:schemeClr val="bg1"/>
          </a:solidFill>
        </p:spPr>
        <p:txBody>
          <a:bodyPr wrap="square" rtlCol="0">
            <a:spAutoFit/>
          </a:bodyPr>
          <a:lstStyle/>
          <a:p>
            <a:r>
              <a:rPr lang="en-US" sz="1200"/>
              <a:t>Human Creativity x AI in Education (Beghetto, 2024)</a:t>
            </a:r>
          </a:p>
        </p:txBody>
      </p:sp>
    </p:spTree>
    <p:extLst>
      <p:ext uri="{BB962C8B-B14F-4D97-AF65-F5344CB8AC3E}">
        <p14:creationId xmlns:p14="http://schemas.microsoft.com/office/powerpoint/2010/main" val="1094161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1CCFD-BD17-E9E1-A757-0E926EA9D7E4}"/>
              </a:ext>
            </a:extLst>
          </p:cNvPr>
          <p:cNvSpPr>
            <a:spLocks noGrp="1"/>
          </p:cNvSpPr>
          <p:nvPr>
            <p:ph type="title"/>
          </p:nvPr>
        </p:nvSpPr>
        <p:spPr/>
        <p:txBody>
          <a:bodyPr/>
          <a:lstStyle/>
          <a:p>
            <a:r>
              <a:rPr lang="en-US"/>
              <a:t>Ci3T Integration</a:t>
            </a:r>
          </a:p>
        </p:txBody>
      </p:sp>
      <p:pic>
        <p:nvPicPr>
          <p:cNvPr id="5" name="Picture 4" descr="Image of a Comprehensive, Integrated, three-Tiered Model of Prevention">
            <a:extLst>
              <a:ext uri="{FF2B5EF4-FFF2-40B4-BE49-F238E27FC236}">
                <a16:creationId xmlns:a16="http://schemas.microsoft.com/office/drawing/2014/main" id="{14E0884D-9790-24C8-BEF6-7DBF8F7CAA56}"/>
              </a:ext>
            </a:extLst>
          </p:cNvPr>
          <p:cNvPicPr>
            <a:picLocks noChangeAspect="1"/>
          </p:cNvPicPr>
          <p:nvPr/>
        </p:nvPicPr>
        <p:blipFill>
          <a:blip r:embed="rId2"/>
          <a:stretch>
            <a:fillRect/>
          </a:stretch>
        </p:blipFill>
        <p:spPr>
          <a:xfrm>
            <a:off x="838200" y="1825625"/>
            <a:ext cx="5176671" cy="3374267"/>
          </a:xfrm>
          <a:prstGeom prst="rect">
            <a:avLst/>
          </a:prstGeom>
          <a:ln>
            <a:solidFill>
              <a:schemeClr val="tx1"/>
            </a:solidFill>
          </a:ln>
        </p:spPr>
      </p:pic>
      <p:sp>
        <p:nvSpPr>
          <p:cNvPr id="4" name="Content Placeholder 3">
            <a:extLst>
              <a:ext uri="{FF2B5EF4-FFF2-40B4-BE49-F238E27FC236}">
                <a16:creationId xmlns:a16="http://schemas.microsoft.com/office/drawing/2014/main" id="{215B81D9-5F99-18DA-B2F4-ED1F7B376E18}"/>
              </a:ext>
            </a:extLst>
          </p:cNvPr>
          <p:cNvSpPr>
            <a:spLocks noGrp="1"/>
          </p:cNvSpPr>
          <p:nvPr>
            <p:ph sz="half" idx="2"/>
          </p:nvPr>
        </p:nvSpPr>
        <p:spPr/>
        <p:txBody>
          <a:bodyPr/>
          <a:lstStyle/>
          <a:p>
            <a:pPr>
              <a:spcAft>
                <a:spcPts val="1200"/>
              </a:spcAft>
            </a:pPr>
            <a:r>
              <a:rPr lang="en-US"/>
              <a:t>How can AI be leveraged to support educators with Ci3T Implementation? </a:t>
            </a:r>
          </a:p>
          <a:p>
            <a:pPr>
              <a:spcAft>
                <a:spcPts val="600"/>
              </a:spcAft>
            </a:pPr>
            <a:r>
              <a:rPr lang="en-US"/>
              <a:t>Two ideas came to mind</a:t>
            </a:r>
          </a:p>
          <a:p>
            <a:pPr lvl="1"/>
            <a:r>
              <a:rPr lang="en-US"/>
              <a:t>Low-intensity Strategies </a:t>
            </a:r>
          </a:p>
          <a:p>
            <a:pPr lvl="1"/>
            <a:r>
              <a:rPr lang="en-US"/>
              <a:t>Tier 2 and 3 Intervention Grids</a:t>
            </a:r>
          </a:p>
          <a:p>
            <a:pPr marL="457200" lvl="1" indent="0">
              <a:buNone/>
            </a:pPr>
            <a:endParaRPr lang="en-US"/>
          </a:p>
        </p:txBody>
      </p:sp>
    </p:spTree>
    <p:extLst>
      <p:ext uri="{BB962C8B-B14F-4D97-AF65-F5344CB8AC3E}">
        <p14:creationId xmlns:p14="http://schemas.microsoft.com/office/powerpoint/2010/main" val="2762841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AC0D4DCD-1690-35EB-D12A-675921C99BCB}"/>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ysClr val="windowText" lastClr="000000"/>
                </a:solidFill>
                <a:effectLst/>
                <a:uLnTx/>
                <a:uFillTx/>
                <a:latin typeface="Arial" panose="020B0604020202020204"/>
                <a:ea typeface="+mj-ea"/>
                <a:cs typeface="+mj-cs"/>
              </a:rPr>
              <a:t>Both bots programmed with available resources on ci3t.org</a:t>
            </a:r>
          </a:p>
        </p:txBody>
      </p:sp>
      <p:grpSp>
        <p:nvGrpSpPr>
          <p:cNvPr id="9" name="Image" descr="Computer screen with Ci3T modules displayed">
            <a:extLst>
              <a:ext uri="{FF2B5EF4-FFF2-40B4-BE49-F238E27FC236}">
                <a16:creationId xmlns:a16="http://schemas.microsoft.com/office/drawing/2014/main" id="{891E7285-B7C2-A423-112C-098DF4E1EB18}"/>
              </a:ext>
            </a:extLst>
          </p:cNvPr>
          <p:cNvGrpSpPr/>
          <p:nvPr/>
        </p:nvGrpSpPr>
        <p:grpSpPr>
          <a:xfrm>
            <a:off x="682388" y="2033517"/>
            <a:ext cx="4843252" cy="4561514"/>
            <a:chOff x="770428" y="1626441"/>
            <a:chExt cx="5807526" cy="5231889"/>
          </a:xfrm>
        </p:grpSpPr>
        <p:pic>
          <p:nvPicPr>
            <p:cNvPr id="10" name="Computer">
              <a:extLst>
                <a:ext uri="{FF2B5EF4-FFF2-40B4-BE49-F238E27FC236}">
                  <a16:creationId xmlns:a16="http://schemas.microsoft.com/office/drawing/2014/main" id="{E93A6C0E-9A50-B852-DDC9-9872208F42BD}"/>
                </a:ext>
              </a:extLst>
            </p:cNvPr>
            <p:cNvPicPr>
              <a:picLocks noChangeAspect="1"/>
            </p:cNvPicPr>
            <p:nvPr/>
          </p:nvPicPr>
          <p:blipFill>
            <a:blip r:embed="rId3"/>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2" name="Modules">
              <a:extLst>
                <a:ext uri="{FF2B5EF4-FFF2-40B4-BE49-F238E27FC236}">
                  <a16:creationId xmlns:a16="http://schemas.microsoft.com/office/drawing/2014/main" id="{A2859408-8E31-BE36-3EF4-F4110C6DA74C}"/>
                </a:ext>
              </a:extLst>
            </p:cNvPr>
            <p:cNvPicPr>
              <a:picLocks noChangeAspect="1"/>
            </p:cNvPicPr>
            <p:nvPr/>
          </p:nvPicPr>
          <p:blipFill>
            <a:blip r:embed="rId4"/>
            <a:srcRect r="1324"/>
            <a:stretch>
              <a:fillRect/>
            </a:stretch>
          </p:blipFill>
          <p:spPr>
            <a:xfrm>
              <a:off x="1017547" y="1878442"/>
              <a:ext cx="5301973" cy="3289869"/>
            </a:xfrm>
            <a:prstGeom prst="rect">
              <a:avLst/>
            </a:prstGeom>
          </p:spPr>
        </p:pic>
        <p:sp>
          <p:nvSpPr>
            <p:cNvPr id="14" name="Glare">
              <a:extLst>
                <a:ext uri="{FF2B5EF4-FFF2-40B4-BE49-F238E27FC236}">
                  <a16:creationId xmlns:a16="http://schemas.microsoft.com/office/drawing/2014/main" id="{0EC8E7C5-806A-67D8-1534-80ADD1B84842}"/>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6A39CC5-6530-3CB2-2398-F4492CD27043}"/>
              </a:ext>
            </a:extLst>
          </p:cNvPr>
          <p:cNvSpPr txBox="1"/>
          <p:nvPr/>
        </p:nvSpPr>
        <p:spPr>
          <a:xfrm>
            <a:off x="1828442" y="5341269"/>
            <a:ext cx="3841897" cy="523220"/>
          </a:xfrm>
          <a:prstGeom prst="rect">
            <a:avLst/>
          </a:prstGeom>
          <a:noFill/>
        </p:spPr>
        <p:txBody>
          <a:bodyPr wrap="square" rtlCol="0">
            <a:spAutoFit/>
          </a:bodyPr>
          <a:lstStyle/>
          <a:p>
            <a:pPr algn="ctr"/>
            <a:r>
              <a:rPr lang="en-US" sz="2800"/>
              <a:t>ci3t.org/enhance</a:t>
            </a:r>
          </a:p>
        </p:txBody>
      </p:sp>
      <p:pic>
        <p:nvPicPr>
          <p:cNvPr id="11" name="Picture 10" descr="A screenshot of the Ci3T website on the Enhancing Ci3T Modules tab">
            <a:extLst>
              <a:ext uri="{FF2B5EF4-FFF2-40B4-BE49-F238E27FC236}">
                <a16:creationId xmlns:a16="http://schemas.microsoft.com/office/drawing/2014/main" id="{01A9ED8C-9CA7-67AF-FD7B-0B826FB5053B}"/>
              </a:ext>
            </a:extLst>
          </p:cNvPr>
          <p:cNvPicPr>
            <a:picLocks noChangeAspect="1"/>
          </p:cNvPicPr>
          <p:nvPr/>
        </p:nvPicPr>
        <p:blipFill>
          <a:blip r:embed="rId5"/>
          <a:stretch>
            <a:fillRect/>
          </a:stretch>
        </p:blipFill>
        <p:spPr>
          <a:xfrm>
            <a:off x="6345877" y="2033517"/>
            <a:ext cx="4494417" cy="3938461"/>
          </a:xfrm>
          <a:prstGeom prst="rect">
            <a:avLst/>
          </a:prstGeom>
          <a:ln>
            <a:solidFill>
              <a:schemeClr val="tx1"/>
            </a:solidFill>
          </a:ln>
        </p:spPr>
      </p:pic>
    </p:spTree>
    <p:extLst>
      <p:ext uri="{BB962C8B-B14F-4D97-AF65-F5344CB8AC3E}">
        <p14:creationId xmlns:p14="http://schemas.microsoft.com/office/powerpoint/2010/main" val="2907856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3E69B-91E5-608F-5D2A-E605AF0CE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B344A-1997-67C1-B34D-93E9EAA75DC1}"/>
              </a:ext>
            </a:extLst>
          </p:cNvPr>
          <p:cNvSpPr>
            <a:spLocks noGrp="1"/>
          </p:cNvSpPr>
          <p:nvPr>
            <p:ph type="title"/>
          </p:nvPr>
        </p:nvSpPr>
        <p:spPr/>
        <p:txBody>
          <a:bodyPr/>
          <a:lstStyle/>
          <a:p>
            <a:r>
              <a:rPr lang="en-US"/>
              <a:t>LIS Coach</a:t>
            </a:r>
          </a:p>
        </p:txBody>
      </p:sp>
    </p:spTree>
    <p:extLst>
      <p:ext uri="{BB962C8B-B14F-4D97-AF65-F5344CB8AC3E}">
        <p14:creationId xmlns:p14="http://schemas.microsoft.com/office/powerpoint/2010/main" val="3206876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7D02-F2A7-51E8-5A03-EB96E16348A0}"/>
              </a:ext>
            </a:extLst>
          </p:cNvPr>
          <p:cNvSpPr>
            <a:spLocks noGrp="1"/>
          </p:cNvSpPr>
          <p:nvPr>
            <p:ph type="title"/>
          </p:nvPr>
        </p:nvSpPr>
        <p:spPr/>
        <p:txBody>
          <a:bodyPr/>
          <a:lstStyle/>
          <a:p>
            <a:r>
              <a:rPr lang="en-US"/>
              <a:t>Low-Intensity Strategies (LIS)</a:t>
            </a:r>
          </a:p>
        </p:txBody>
      </p:sp>
      <p:graphicFrame>
        <p:nvGraphicFramePr>
          <p:cNvPr id="4" name="Content Placeholder 3" descr="Infographic listing Low-Intensity Strategies: Active supervision, Behavior-Specific Praise, High-Probability Request Sequence, Instructional Choice, Instructional Feedback, Opportunities to Respond, and Precorrection">
            <a:extLst>
              <a:ext uri="{FF2B5EF4-FFF2-40B4-BE49-F238E27FC236}">
                <a16:creationId xmlns:a16="http://schemas.microsoft.com/office/drawing/2014/main" id="{97A203A9-C7EA-6E81-AB56-48FA06BF8CFE}"/>
              </a:ext>
            </a:extLst>
          </p:cNvPr>
          <p:cNvGraphicFramePr>
            <a:graphicFrameLocks noGrp="1"/>
          </p:cNvGraphicFramePr>
          <p:nvPr>
            <p:ph idx="1"/>
            <p:extLst>
              <p:ext uri="{D42A27DB-BD31-4B8C-83A1-F6EECF244321}">
                <p14:modId xmlns:p14="http://schemas.microsoft.com/office/powerpoint/2010/main" val="3842063150"/>
              </p:ext>
            </p:extLst>
          </p:nvPr>
        </p:nvGraphicFramePr>
        <p:xfrm>
          <a:off x="838200" y="1528548"/>
          <a:ext cx="10857931" cy="5329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of Supporting Behavior for School Success book cover">
            <a:extLst>
              <a:ext uri="{FF2B5EF4-FFF2-40B4-BE49-F238E27FC236}">
                <a16:creationId xmlns:a16="http://schemas.microsoft.com/office/drawing/2014/main" id="{1D971A8E-8ADA-5C1A-70AB-0BE24BE69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2486" y="2303913"/>
            <a:ext cx="2276475"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038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8BB0-9485-E19C-3E81-8C8C699A0DB8}"/>
              </a:ext>
              <a:ext uri="{C183D7F6-B498-43B3-948B-1728B52AA6E4}">
                <adec:decorative xmlns:adec="http://schemas.microsoft.com/office/drawing/2017/decorative" val="1"/>
              </a:ext>
            </a:extLst>
          </p:cNvPr>
          <p:cNvSpPr>
            <a:spLocks noGrp="1"/>
          </p:cNvSpPr>
          <p:nvPr>
            <p:ph type="title"/>
          </p:nvPr>
        </p:nvSpPr>
        <p:spPr/>
        <p:txBody>
          <a:bodyPr/>
          <a:lstStyle/>
          <a:p>
            <a:r>
              <a:rPr lang="en-US"/>
              <a:t>Bot Overview</a:t>
            </a:r>
          </a:p>
        </p:txBody>
      </p:sp>
      <p:sp>
        <p:nvSpPr>
          <p:cNvPr id="4" name="Title 1">
            <a:extLst>
              <a:ext uri="{FF2B5EF4-FFF2-40B4-BE49-F238E27FC236}">
                <a16:creationId xmlns:a16="http://schemas.microsoft.com/office/drawing/2014/main" id="{6D59430F-10B0-C763-B5F0-367A16BDA918}"/>
              </a:ext>
            </a:extLst>
          </p:cNvPr>
          <p:cNvSpPr txBox="1">
            <a:spLocks/>
          </p:cNvSpPr>
          <p:nvPr/>
        </p:nvSpPr>
        <p:spPr>
          <a:xfrm>
            <a:off x="621255" y="-1518266"/>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Bot Overview 1</a:t>
            </a:r>
          </a:p>
        </p:txBody>
      </p:sp>
      <p:sp>
        <p:nvSpPr>
          <p:cNvPr id="3" name="Content Placeholder 2">
            <a:extLst>
              <a:ext uri="{FF2B5EF4-FFF2-40B4-BE49-F238E27FC236}">
                <a16:creationId xmlns:a16="http://schemas.microsoft.com/office/drawing/2014/main" id="{9155FD24-B710-BD83-5012-70AE8FD9DE22}"/>
              </a:ext>
            </a:extLst>
          </p:cNvPr>
          <p:cNvSpPr>
            <a:spLocks noGrp="1"/>
          </p:cNvSpPr>
          <p:nvPr>
            <p:ph idx="1"/>
          </p:nvPr>
        </p:nvSpPr>
        <p:spPr>
          <a:xfrm>
            <a:off x="838200" y="1690688"/>
            <a:ext cx="3406254" cy="4486276"/>
          </a:xfrm>
        </p:spPr>
        <p:txBody>
          <a:bodyPr>
            <a:normAutofit lnSpcReduction="10000"/>
          </a:bodyPr>
          <a:lstStyle/>
          <a:p>
            <a:pPr>
              <a:spcAft>
                <a:spcPts val="1200"/>
              </a:spcAft>
            </a:pPr>
            <a:r>
              <a:rPr lang="en-US"/>
              <a:t>Designed to assist educators increase their use of low-intensity strategies at Tier 1</a:t>
            </a:r>
          </a:p>
          <a:p>
            <a:r>
              <a:rPr lang="en-US"/>
              <a:t>User can chat on the main section which will consider all 7 strategies or click on one specific strategy to focus on just one </a:t>
            </a:r>
          </a:p>
        </p:txBody>
      </p:sp>
      <p:pic>
        <p:nvPicPr>
          <p:cNvPr id="5" name="Picture 4" descr="Screenshot of the Low-Intensity Strategies Bot">
            <a:extLst>
              <a:ext uri="{FF2B5EF4-FFF2-40B4-BE49-F238E27FC236}">
                <a16:creationId xmlns:a16="http://schemas.microsoft.com/office/drawing/2014/main" id="{70FAE909-143E-41DA-FC66-F4B7A776AFDB}"/>
              </a:ext>
            </a:extLst>
          </p:cNvPr>
          <p:cNvPicPr>
            <a:picLocks noChangeAspect="1"/>
          </p:cNvPicPr>
          <p:nvPr/>
        </p:nvPicPr>
        <p:blipFill>
          <a:blip r:embed="rId2"/>
          <a:stretch>
            <a:fillRect/>
          </a:stretch>
        </p:blipFill>
        <p:spPr>
          <a:xfrm>
            <a:off x="4653886" y="258165"/>
            <a:ext cx="7415284" cy="6341669"/>
          </a:xfrm>
          <a:prstGeom prst="rect">
            <a:avLst/>
          </a:prstGeom>
          <a:ln>
            <a:solidFill>
              <a:schemeClr val="tx1"/>
            </a:solidFill>
          </a:ln>
        </p:spPr>
      </p:pic>
    </p:spTree>
    <p:extLst>
      <p:ext uri="{BB962C8B-B14F-4D97-AF65-F5344CB8AC3E}">
        <p14:creationId xmlns:p14="http://schemas.microsoft.com/office/powerpoint/2010/main" val="3781211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220AC-F3A3-56F4-1803-9D51E4F49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DC131-FF89-743A-A58D-570CE421AEE5}"/>
              </a:ext>
            </a:extLst>
          </p:cNvPr>
          <p:cNvSpPr>
            <a:spLocks noGrp="1"/>
          </p:cNvSpPr>
          <p:nvPr>
            <p:ph type="title"/>
          </p:nvPr>
        </p:nvSpPr>
        <p:spPr/>
        <p:txBody>
          <a:bodyPr/>
          <a:lstStyle/>
          <a:p>
            <a:r>
              <a:rPr lang="en-US"/>
              <a:t>Programming Information</a:t>
            </a:r>
          </a:p>
        </p:txBody>
      </p:sp>
      <p:sp>
        <p:nvSpPr>
          <p:cNvPr id="14" name="Text Placeholder 2">
            <a:extLst>
              <a:ext uri="{FF2B5EF4-FFF2-40B4-BE49-F238E27FC236}">
                <a16:creationId xmlns:a16="http://schemas.microsoft.com/office/drawing/2014/main" id="{5C203106-A35D-2A78-2F15-AE492DBED8AC}"/>
              </a:ext>
            </a:extLst>
          </p:cNvPr>
          <p:cNvSpPr txBox="1">
            <a:spLocks/>
          </p:cNvSpPr>
          <p:nvPr/>
        </p:nvSpPr>
        <p:spPr>
          <a:xfrm>
            <a:off x="838200" y="1493280"/>
            <a:ext cx="8046493"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latin typeface="+mj-lt"/>
              </a:rPr>
              <a:t>Infographics from the LIS Modules</a:t>
            </a:r>
          </a:p>
        </p:txBody>
      </p:sp>
      <p:pic>
        <p:nvPicPr>
          <p:cNvPr id="7" name="Picture 6" descr="Image of Ci3T: Low-Intensity Teacher-Delivered Strategies Modules">
            <a:extLst>
              <a:ext uri="{FF2B5EF4-FFF2-40B4-BE49-F238E27FC236}">
                <a16:creationId xmlns:a16="http://schemas.microsoft.com/office/drawing/2014/main" id="{F9AD938C-3A92-2AC4-3C09-9EAC57A46E32}"/>
              </a:ext>
            </a:extLst>
          </p:cNvPr>
          <p:cNvPicPr>
            <a:picLocks noChangeAspect="1"/>
          </p:cNvPicPr>
          <p:nvPr/>
        </p:nvPicPr>
        <p:blipFill>
          <a:blip r:embed="rId2"/>
          <a:stretch>
            <a:fillRect/>
          </a:stretch>
        </p:blipFill>
        <p:spPr>
          <a:xfrm>
            <a:off x="329970" y="2250248"/>
            <a:ext cx="4909909" cy="4351338"/>
          </a:xfrm>
          <a:prstGeom prst="rect">
            <a:avLst/>
          </a:prstGeom>
        </p:spPr>
      </p:pic>
      <p:pic>
        <p:nvPicPr>
          <p:cNvPr id="11" name="Graphic 10">
            <a:extLst>
              <a:ext uri="{FF2B5EF4-FFF2-40B4-BE49-F238E27FC236}">
                <a16:creationId xmlns:a16="http://schemas.microsoft.com/office/drawing/2014/main" id="{126F0137-E549-E091-8EBF-60E68868A56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4096604" y="3767608"/>
            <a:ext cx="1649104" cy="1649104"/>
          </a:xfrm>
          <a:prstGeom prst="rect">
            <a:avLst/>
          </a:prstGeom>
        </p:spPr>
      </p:pic>
      <p:pic>
        <p:nvPicPr>
          <p:cNvPr id="9" name="Content Placeholder 8" descr="Infographic showing Examples of Active Supervision&#10;&#10;">
            <a:extLst>
              <a:ext uri="{FF2B5EF4-FFF2-40B4-BE49-F238E27FC236}">
                <a16:creationId xmlns:a16="http://schemas.microsoft.com/office/drawing/2014/main" id="{B11A51D7-5F86-9E54-96BB-1D141A58770D}"/>
              </a:ext>
            </a:extLst>
          </p:cNvPr>
          <p:cNvPicPr>
            <a:picLocks noGrp="1" noChangeAspect="1"/>
          </p:cNvPicPr>
          <p:nvPr>
            <p:ph idx="1"/>
          </p:nvPr>
        </p:nvPicPr>
        <p:blipFill>
          <a:blip r:embed="rId5"/>
          <a:stretch>
            <a:fillRect/>
          </a:stretch>
        </p:blipFill>
        <p:spPr>
          <a:xfrm>
            <a:off x="5792071" y="2482260"/>
            <a:ext cx="2320103" cy="4351338"/>
          </a:xfrm>
        </p:spPr>
      </p:pic>
      <p:pic>
        <p:nvPicPr>
          <p:cNvPr id="13" name="Picture 12" descr="Infographic showing Guiding Questions: Incorporating Behavior-Specific Praise into the Classroom">
            <a:extLst>
              <a:ext uri="{FF2B5EF4-FFF2-40B4-BE49-F238E27FC236}">
                <a16:creationId xmlns:a16="http://schemas.microsoft.com/office/drawing/2014/main" id="{220DB338-E290-5A7D-BD34-C13BB2F8E9CC}"/>
              </a:ext>
            </a:extLst>
          </p:cNvPr>
          <p:cNvPicPr>
            <a:picLocks noChangeAspect="1"/>
          </p:cNvPicPr>
          <p:nvPr/>
        </p:nvPicPr>
        <p:blipFill>
          <a:blip r:embed="rId6"/>
          <a:stretch>
            <a:fillRect/>
          </a:stretch>
        </p:blipFill>
        <p:spPr>
          <a:xfrm>
            <a:off x="8664366" y="2482260"/>
            <a:ext cx="3276615" cy="4240325"/>
          </a:xfrm>
          <a:prstGeom prst="rect">
            <a:avLst/>
          </a:prstGeom>
        </p:spPr>
      </p:pic>
    </p:spTree>
    <p:extLst>
      <p:ext uri="{BB962C8B-B14F-4D97-AF65-F5344CB8AC3E}">
        <p14:creationId xmlns:p14="http://schemas.microsoft.com/office/powerpoint/2010/main" val="3459195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6278-18CF-9710-FED4-319CC001C1EC}"/>
              </a:ext>
            </a:extLst>
          </p:cNvPr>
          <p:cNvSpPr>
            <a:spLocks noGrp="1"/>
          </p:cNvSpPr>
          <p:nvPr>
            <p:ph type="title"/>
          </p:nvPr>
        </p:nvSpPr>
        <p:spPr/>
        <p:txBody>
          <a:bodyPr/>
          <a:lstStyle/>
          <a:p>
            <a:r>
              <a:rPr lang="en-US"/>
              <a:t>System Instructions</a:t>
            </a:r>
          </a:p>
        </p:txBody>
      </p:sp>
      <p:sp>
        <p:nvSpPr>
          <p:cNvPr id="4" name="Content Placeholder 3">
            <a:extLst>
              <a:ext uri="{FF2B5EF4-FFF2-40B4-BE49-F238E27FC236}">
                <a16:creationId xmlns:a16="http://schemas.microsoft.com/office/drawing/2014/main" id="{DA9AD6B2-47AC-4887-581B-5D55C5740FC8}"/>
              </a:ext>
            </a:extLst>
          </p:cNvPr>
          <p:cNvSpPr>
            <a:spLocks noGrp="1"/>
          </p:cNvSpPr>
          <p:nvPr>
            <p:ph sz="half" idx="2"/>
          </p:nvPr>
        </p:nvSpPr>
        <p:spPr>
          <a:xfrm>
            <a:off x="836612" y="1833564"/>
            <a:ext cx="4445071" cy="4056062"/>
          </a:xfrm>
        </p:spPr>
        <p:txBody>
          <a:bodyPr/>
          <a:lstStyle/>
          <a:p>
            <a:pPr>
              <a:spcAft>
                <a:spcPts val="1200"/>
              </a:spcAft>
            </a:pPr>
            <a:r>
              <a:rPr lang="en-US"/>
              <a:t>Provide the bot with guidelines for interactions</a:t>
            </a:r>
          </a:p>
          <a:p>
            <a:r>
              <a:rPr lang="en-US"/>
              <a:t>Instructions to only use information about the strategies form the infographics </a:t>
            </a:r>
          </a:p>
        </p:txBody>
      </p:sp>
    </p:spTree>
    <p:extLst>
      <p:ext uri="{BB962C8B-B14F-4D97-AF65-F5344CB8AC3E}">
        <p14:creationId xmlns:p14="http://schemas.microsoft.com/office/powerpoint/2010/main" val="1866023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2F13-6566-F859-A590-D69D6C914D9A}"/>
              </a:ext>
            </a:extLst>
          </p:cNvPr>
          <p:cNvSpPr>
            <a:spLocks noGrp="1"/>
          </p:cNvSpPr>
          <p:nvPr>
            <p:ph type="title"/>
          </p:nvPr>
        </p:nvSpPr>
        <p:spPr/>
        <p:txBody>
          <a:bodyPr/>
          <a:lstStyle/>
          <a:p>
            <a:r>
              <a:rPr lang="en-US"/>
              <a:t>LIS Coach in Action! </a:t>
            </a:r>
          </a:p>
        </p:txBody>
      </p:sp>
      <p:pic>
        <p:nvPicPr>
          <p:cNvPr id="4" name="Picture 3" descr="Screenshot of the Low-Intensity Strategies Bot">
            <a:extLst>
              <a:ext uri="{FF2B5EF4-FFF2-40B4-BE49-F238E27FC236}">
                <a16:creationId xmlns:a16="http://schemas.microsoft.com/office/drawing/2014/main" id="{F390DB7E-3B7F-8455-B79F-F04D1B182821}"/>
              </a:ext>
            </a:extLst>
          </p:cNvPr>
          <p:cNvPicPr>
            <a:picLocks noChangeAspect="1"/>
          </p:cNvPicPr>
          <p:nvPr/>
        </p:nvPicPr>
        <p:blipFill>
          <a:blip r:embed="rId2"/>
          <a:stretch>
            <a:fillRect/>
          </a:stretch>
        </p:blipFill>
        <p:spPr>
          <a:xfrm>
            <a:off x="3342734" y="1690688"/>
            <a:ext cx="5506532" cy="4709274"/>
          </a:xfrm>
          <a:prstGeom prst="rect">
            <a:avLst/>
          </a:prstGeom>
          <a:ln>
            <a:solidFill>
              <a:schemeClr val="tx1"/>
            </a:solidFill>
          </a:ln>
        </p:spPr>
      </p:pic>
    </p:spTree>
    <p:extLst>
      <p:ext uri="{BB962C8B-B14F-4D97-AF65-F5344CB8AC3E}">
        <p14:creationId xmlns:p14="http://schemas.microsoft.com/office/powerpoint/2010/main" val="3371865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CD466-E2D0-20DB-D192-F43A083C3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447EC-29A3-EDC6-470B-3C73ED52C55E}"/>
              </a:ext>
            </a:extLst>
          </p:cNvPr>
          <p:cNvSpPr>
            <a:spLocks noGrp="1"/>
          </p:cNvSpPr>
          <p:nvPr>
            <p:ph type="title"/>
          </p:nvPr>
        </p:nvSpPr>
        <p:spPr/>
        <p:txBody>
          <a:bodyPr/>
          <a:lstStyle/>
          <a:p>
            <a:r>
              <a:rPr lang="en-US"/>
              <a:t>Tier 2 and 3 Intervention Grid Searcher</a:t>
            </a:r>
          </a:p>
        </p:txBody>
      </p:sp>
    </p:spTree>
    <p:extLst>
      <p:ext uri="{BB962C8B-B14F-4D97-AF65-F5344CB8AC3E}">
        <p14:creationId xmlns:p14="http://schemas.microsoft.com/office/powerpoint/2010/main" val="4056476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Ci3T: A Model to Support Educators and Students</a:t>
            </a:r>
            <a:endParaRPr lang="en-US"/>
          </a:p>
        </p:txBody>
      </p:sp>
    </p:spTree>
    <p:extLst>
      <p:ext uri="{BB962C8B-B14F-4D97-AF65-F5344CB8AC3E}">
        <p14:creationId xmlns:p14="http://schemas.microsoft.com/office/powerpoint/2010/main" val="3171318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ample of a data dashboard for a clas of students that includes student information including AIMSweb Reading and Math scores, SRSS-E7 Behavior score, SRSS-I5 Internalizing score, ODR, and total days absent">
            <a:extLst>
              <a:ext uri="{FF2B5EF4-FFF2-40B4-BE49-F238E27FC236}">
                <a16:creationId xmlns:a16="http://schemas.microsoft.com/office/drawing/2014/main" id="{61ABC76B-7483-573A-7A89-7020E4A34526}"/>
              </a:ext>
            </a:extLst>
          </p:cNvPr>
          <p:cNvPicPr>
            <a:picLocks noChangeAspect="1"/>
          </p:cNvPicPr>
          <p:nvPr/>
        </p:nvPicPr>
        <p:blipFill>
          <a:blip r:embed="rId2"/>
          <a:stretch>
            <a:fillRect/>
          </a:stretch>
        </p:blipFill>
        <p:spPr>
          <a:xfrm>
            <a:off x="1004933" y="307237"/>
            <a:ext cx="10040295" cy="6242670"/>
          </a:xfrm>
          <a:prstGeom prst="rect">
            <a:avLst/>
          </a:prstGeom>
        </p:spPr>
      </p:pic>
      <p:sp>
        <p:nvSpPr>
          <p:cNvPr id="2" name="Title 1">
            <a:extLst>
              <a:ext uri="{FF2B5EF4-FFF2-40B4-BE49-F238E27FC236}">
                <a16:creationId xmlns:a16="http://schemas.microsoft.com/office/drawing/2014/main" id="{A330BAD0-9048-09D0-F9CC-C2F08F0C0B8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Data Dashboard</a:t>
            </a:r>
          </a:p>
        </p:txBody>
      </p:sp>
    </p:spTree>
    <p:extLst>
      <p:ext uri="{BB962C8B-B14F-4D97-AF65-F5344CB8AC3E}">
        <p14:creationId xmlns:p14="http://schemas.microsoft.com/office/powerpoint/2010/main" val="359954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990BA-BC70-8D27-9461-F9E207D71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9B4A1-3779-87C0-E689-18761DFE56E6}"/>
              </a:ext>
              <a:ext uri="{C183D7F6-B498-43B3-948B-1728B52AA6E4}">
                <adec:decorative xmlns:adec="http://schemas.microsoft.com/office/drawing/2017/decorative" val="1"/>
              </a:ext>
            </a:extLst>
          </p:cNvPr>
          <p:cNvSpPr>
            <a:spLocks noGrp="1"/>
          </p:cNvSpPr>
          <p:nvPr>
            <p:ph type="title"/>
          </p:nvPr>
        </p:nvSpPr>
        <p:spPr/>
        <p:txBody>
          <a:bodyPr/>
          <a:lstStyle/>
          <a:p>
            <a:r>
              <a:rPr lang="en-US"/>
              <a:t>Bot Overview</a:t>
            </a:r>
          </a:p>
        </p:txBody>
      </p:sp>
      <p:sp>
        <p:nvSpPr>
          <p:cNvPr id="4" name="Title 1">
            <a:extLst>
              <a:ext uri="{FF2B5EF4-FFF2-40B4-BE49-F238E27FC236}">
                <a16:creationId xmlns:a16="http://schemas.microsoft.com/office/drawing/2014/main" id="{EA30D277-2818-C031-4A6F-12DBFD5F19F5}"/>
              </a:ext>
            </a:extLst>
          </p:cNvPr>
          <p:cNvSpPr txBox="1">
            <a:spLocks/>
          </p:cNvSpPr>
          <p:nvPr/>
        </p:nvSpPr>
        <p:spPr>
          <a:xfrm>
            <a:off x="621255" y="-1518266"/>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a:p>
            <a:r>
              <a:rPr lang="en-US"/>
              <a:t>Bot Overview 2</a:t>
            </a:r>
          </a:p>
        </p:txBody>
      </p:sp>
      <p:sp>
        <p:nvSpPr>
          <p:cNvPr id="3" name="Content Placeholder 2">
            <a:extLst>
              <a:ext uri="{FF2B5EF4-FFF2-40B4-BE49-F238E27FC236}">
                <a16:creationId xmlns:a16="http://schemas.microsoft.com/office/drawing/2014/main" id="{70BF8AAE-8AA6-10B3-B34D-7419E69AB901}"/>
              </a:ext>
            </a:extLst>
          </p:cNvPr>
          <p:cNvSpPr>
            <a:spLocks noGrp="1"/>
          </p:cNvSpPr>
          <p:nvPr>
            <p:ph idx="1"/>
          </p:nvPr>
        </p:nvSpPr>
        <p:spPr>
          <a:xfrm>
            <a:off x="838199" y="1499616"/>
            <a:ext cx="4006755" cy="5288507"/>
          </a:xfrm>
        </p:spPr>
        <p:txBody>
          <a:bodyPr>
            <a:normAutofit fontScale="92500"/>
          </a:bodyPr>
          <a:lstStyle/>
          <a:p>
            <a:r>
              <a:rPr lang="en-US"/>
              <a:t>Designed to help users utilize the Tier 2 and/or Tier 3 Intervention Grid at their school</a:t>
            </a:r>
          </a:p>
          <a:p>
            <a:r>
              <a:rPr lang="en-US"/>
              <a:t>Users upload the intervention grid from their schools, answer basic questions about students (nothing identifiable) and the bot provides a list of interventions that might be a good fit based on entry criteria </a:t>
            </a:r>
          </a:p>
        </p:txBody>
      </p:sp>
      <p:pic>
        <p:nvPicPr>
          <p:cNvPr id="5" name="Picture 4" descr="Screenshot of the Tier 2 and Tier 3 Intervention Grid Searcher">
            <a:extLst>
              <a:ext uri="{FF2B5EF4-FFF2-40B4-BE49-F238E27FC236}">
                <a16:creationId xmlns:a16="http://schemas.microsoft.com/office/drawing/2014/main" id="{51698888-2064-1698-4211-BFA5701F207B}"/>
              </a:ext>
            </a:extLst>
          </p:cNvPr>
          <p:cNvPicPr>
            <a:picLocks noChangeAspect="1"/>
          </p:cNvPicPr>
          <p:nvPr/>
        </p:nvPicPr>
        <p:blipFill>
          <a:blip r:embed="rId2"/>
          <a:stretch>
            <a:fillRect/>
          </a:stretch>
        </p:blipFill>
        <p:spPr>
          <a:xfrm>
            <a:off x="5188346" y="888456"/>
            <a:ext cx="6656945" cy="5288507"/>
          </a:xfrm>
          <a:prstGeom prst="rect">
            <a:avLst/>
          </a:prstGeom>
          <a:ln>
            <a:solidFill>
              <a:schemeClr val="tx1"/>
            </a:solidFill>
          </a:ln>
        </p:spPr>
      </p:pic>
    </p:spTree>
    <p:extLst>
      <p:ext uri="{BB962C8B-B14F-4D97-AF65-F5344CB8AC3E}">
        <p14:creationId xmlns:p14="http://schemas.microsoft.com/office/powerpoint/2010/main" val="2513482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DF16E-1E6A-44DF-5887-88ED14287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1D76E-E9B8-7E31-7740-6F4B971EEB5C}"/>
              </a:ext>
            </a:extLst>
          </p:cNvPr>
          <p:cNvSpPr>
            <a:spLocks noGrp="1"/>
          </p:cNvSpPr>
          <p:nvPr>
            <p:ph type="title"/>
          </p:nvPr>
        </p:nvSpPr>
        <p:spPr/>
        <p:txBody>
          <a:bodyPr/>
          <a:lstStyle/>
          <a:p>
            <a:r>
              <a:rPr lang="en-US"/>
              <a:t>Programming Information and System Instructions</a:t>
            </a:r>
          </a:p>
        </p:txBody>
      </p:sp>
      <p:sp>
        <p:nvSpPr>
          <p:cNvPr id="4" name="Content Placeholder 3">
            <a:extLst>
              <a:ext uri="{FF2B5EF4-FFF2-40B4-BE49-F238E27FC236}">
                <a16:creationId xmlns:a16="http://schemas.microsoft.com/office/drawing/2014/main" id="{B77574E3-79A7-CC52-B7A8-13ACB4DE7381}"/>
              </a:ext>
            </a:extLst>
          </p:cNvPr>
          <p:cNvSpPr>
            <a:spLocks noGrp="1"/>
          </p:cNvSpPr>
          <p:nvPr>
            <p:ph sz="half" idx="2"/>
          </p:nvPr>
        </p:nvSpPr>
        <p:spPr>
          <a:xfrm>
            <a:off x="836612" y="1910684"/>
            <a:ext cx="4909095" cy="5022377"/>
          </a:xfrm>
        </p:spPr>
        <p:txBody>
          <a:bodyPr>
            <a:normAutofit fontScale="92500"/>
          </a:bodyPr>
          <a:lstStyle/>
          <a:p>
            <a:pPr>
              <a:spcAft>
                <a:spcPts val="1200"/>
              </a:spcAft>
            </a:pPr>
            <a:r>
              <a:rPr lang="en-US"/>
              <a:t>Programmed with general information about the structure of an intervention grid</a:t>
            </a:r>
          </a:p>
          <a:p>
            <a:pPr>
              <a:spcAft>
                <a:spcPts val="1200"/>
              </a:spcAft>
            </a:pPr>
            <a:r>
              <a:rPr lang="en-US"/>
              <a:t>Instructions are to review the responses provided by the user (lower than average reading ability, etc.), review the uploaded intervention grid, and provide a table of all interventions in the grid where the entry criteria matches the information that was shared</a:t>
            </a:r>
          </a:p>
          <a:p>
            <a:pPr>
              <a:spcAft>
                <a:spcPts val="1200"/>
              </a:spcAft>
            </a:pPr>
            <a:endParaRPr lang="en-US"/>
          </a:p>
        </p:txBody>
      </p:sp>
    </p:spTree>
    <p:extLst>
      <p:ext uri="{BB962C8B-B14F-4D97-AF65-F5344CB8AC3E}">
        <p14:creationId xmlns:p14="http://schemas.microsoft.com/office/powerpoint/2010/main" val="3365081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C729-8518-3532-6446-6EC01D131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BEEC7-6F63-CCB6-7B92-5068B61ED147}"/>
              </a:ext>
            </a:extLst>
          </p:cNvPr>
          <p:cNvSpPr>
            <a:spLocks noGrp="1"/>
          </p:cNvSpPr>
          <p:nvPr>
            <p:ph type="title"/>
          </p:nvPr>
        </p:nvSpPr>
        <p:spPr/>
        <p:txBody>
          <a:bodyPr/>
          <a:lstStyle/>
          <a:p>
            <a:r>
              <a:rPr lang="en-US" dirty="0"/>
              <a:t>Intervention Grid Searcher in Action! </a:t>
            </a:r>
          </a:p>
        </p:txBody>
      </p:sp>
      <p:pic>
        <p:nvPicPr>
          <p:cNvPr id="4" name="Picture 3" descr="Screenshot of the Tier 2 and Tier 3 Intervention Grid Searcher">
            <a:extLst>
              <a:ext uri="{FF2B5EF4-FFF2-40B4-BE49-F238E27FC236}">
                <a16:creationId xmlns:a16="http://schemas.microsoft.com/office/drawing/2014/main" id="{A6846A94-0908-35E7-4F56-FAA40C47579C}"/>
              </a:ext>
            </a:extLst>
          </p:cNvPr>
          <p:cNvPicPr>
            <a:picLocks noChangeAspect="1"/>
          </p:cNvPicPr>
          <p:nvPr/>
        </p:nvPicPr>
        <p:blipFill>
          <a:blip r:embed="rId2"/>
          <a:stretch>
            <a:fillRect/>
          </a:stretch>
        </p:blipFill>
        <p:spPr>
          <a:xfrm>
            <a:off x="3103551" y="1738265"/>
            <a:ext cx="5984898" cy="4754610"/>
          </a:xfrm>
          <a:prstGeom prst="rect">
            <a:avLst/>
          </a:prstGeom>
          <a:ln>
            <a:solidFill>
              <a:schemeClr val="tx1"/>
            </a:solidFill>
          </a:ln>
        </p:spPr>
      </p:pic>
    </p:spTree>
    <p:extLst>
      <p:ext uri="{BB962C8B-B14F-4D97-AF65-F5344CB8AC3E}">
        <p14:creationId xmlns:p14="http://schemas.microsoft.com/office/powerpoint/2010/main" val="710817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A380-EB2E-458E-BB2E-5009F0C6F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7DACE-4B2A-8498-6ED2-AD0E45F00884}"/>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Discussion and Next Steps</a:t>
            </a:r>
            <a:endParaRPr lang="en-US"/>
          </a:p>
        </p:txBody>
      </p:sp>
    </p:spTree>
    <p:extLst>
      <p:ext uri="{BB962C8B-B14F-4D97-AF65-F5344CB8AC3E}">
        <p14:creationId xmlns:p14="http://schemas.microsoft.com/office/powerpoint/2010/main" val="1970592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A89A48-D03A-F5D3-179D-D595C3FFAEC6}"/>
              </a:ext>
            </a:extLst>
          </p:cNvPr>
          <p:cNvSpPr>
            <a:spLocks noGrp="1"/>
          </p:cNvSpPr>
          <p:nvPr>
            <p:ph type="title"/>
          </p:nvPr>
        </p:nvSpPr>
        <p:spPr/>
        <p:txBody>
          <a:bodyPr/>
          <a:lstStyle/>
          <a:p>
            <a:r>
              <a:rPr lang="en-US"/>
              <a:t>AI in Education </a:t>
            </a:r>
          </a:p>
        </p:txBody>
      </p:sp>
      <p:sp>
        <p:nvSpPr>
          <p:cNvPr id="5" name="Text Placeholder 4">
            <a:extLst>
              <a:ext uri="{FF2B5EF4-FFF2-40B4-BE49-F238E27FC236}">
                <a16:creationId xmlns:a16="http://schemas.microsoft.com/office/drawing/2014/main" id="{7457884D-5ED7-87F2-2647-8F17BB2B48BE}"/>
              </a:ext>
            </a:extLst>
          </p:cNvPr>
          <p:cNvSpPr>
            <a:spLocks noGrp="1"/>
          </p:cNvSpPr>
          <p:nvPr>
            <p:ph type="body" idx="1"/>
          </p:nvPr>
        </p:nvSpPr>
        <p:spPr/>
        <p:txBody>
          <a:bodyPr anchor="t"/>
          <a:lstStyle/>
          <a:p>
            <a:r>
              <a:rPr lang="en-US"/>
              <a:t>What have you seen?</a:t>
            </a:r>
          </a:p>
        </p:txBody>
      </p:sp>
      <p:sp>
        <p:nvSpPr>
          <p:cNvPr id="7" name="Text Placeholder 6">
            <a:extLst>
              <a:ext uri="{FF2B5EF4-FFF2-40B4-BE49-F238E27FC236}">
                <a16:creationId xmlns:a16="http://schemas.microsoft.com/office/drawing/2014/main" id="{1EE3B4B9-01B2-DDDF-84B9-F838875C2A67}"/>
              </a:ext>
            </a:extLst>
          </p:cNvPr>
          <p:cNvSpPr>
            <a:spLocks noGrp="1"/>
          </p:cNvSpPr>
          <p:nvPr>
            <p:ph type="body" sz="quarter" idx="3"/>
          </p:nvPr>
        </p:nvSpPr>
        <p:spPr/>
        <p:txBody>
          <a:bodyPr anchor="t"/>
          <a:lstStyle/>
          <a:p>
            <a:r>
              <a:rPr lang="en-US"/>
              <a:t>What have you used?</a:t>
            </a:r>
          </a:p>
        </p:txBody>
      </p:sp>
      <p:pic>
        <p:nvPicPr>
          <p:cNvPr id="10" name="Content Placeholder 9">
            <a:extLst>
              <a:ext uri="{FF2B5EF4-FFF2-40B4-BE49-F238E27FC236}">
                <a16:creationId xmlns:a16="http://schemas.microsoft.com/office/drawing/2014/main" id="{D5308827-A72B-124E-CA8B-128FA24DCF05}"/>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4346154" y="3006726"/>
            <a:ext cx="3302842" cy="3302842"/>
          </a:xfrm>
        </p:spPr>
      </p:pic>
    </p:spTree>
    <p:extLst>
      <p:ext uri="{BB962C8B-B14F-4D97-AF65-F5344CB8AC3E}">
        <p14:creationId xmlns:p14="http://schemas.microsoft.com/office/powerpoint/2010/main" val="2311346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5A6E-CBF7-4C48-3F62-0519926204C2}"/>
              </a:ext>
            </a:extLst>
          </p:cNvPr>
          <p:cNvSpPr>
            <a:spLocks noGrp="1"/>
          </p:cNvSpPr>
          <p:nvPr>
            <p:ph type="title"/>
          </p:nvPr>
        </p:nvSpPr>
        <p:spPr/>
        <p:txBody>
          <a:bodyPr/>
          <a:lstStyle/>
          <a:p>
            <a:r>
              <a:rPr lang="en-US"/>
              <a:t>Next Steps for These Bots</a:t>
            </a:r>
          </a:p>
        </p:txBody>
      </p:sp>
      <p:sp>
        <p:nvSpPr>
          <p:cNvPr id="3" name="Content Placeholder 2">
            <a:extLst>
              <a:ext uri="{FF2B5EF4-FFF2-40B4-BE49-F238E27FC236}">
                <a16:creationId xmlns:a16="http://schemas.microsoft.com/office/drawing/2014/main" id="{58BF84A6-5127-33FB-399C-1EB699DD6BE1}"/>
              </a:ext>
            </a:extLst>
          </p:cNvPr>
          <p:cNvSpPr>
            <a:spLocks noGrp="1"/>
          </p:cNvSpPr>
          <p:nvPr>
            <p:ph sz="half" idx="1"/>
          </p:nvPr>
        </p:nvSpPr>
        <p:spPr>
          <a:xfrm>
            <a:off x="838200" y="1825625"/>
            <a:ext cx="6483822" cy="4351338"/>
          </a:xfrm>
        </p:spPr>
        <p:txBody>
          <a:bodyPr/>
          <a:lstStyle/>
          <a:p>
            <a:pPr marL="0" indent="0">
              <a:buNone/>
            </a:pPr>
            <a:r>
              <a:rPr lang="en-US"/>
              <a:t>Examining </a:t>
            </a:r>
          </a:p>
          <a:p>
            <a:pPr lvl="1">
              <a:spcBef>
                <a:spcPts val="600"/>
              </a:spcBef>
              <a:spcAft>
                <a:spcPts val="1200"/>
              </a:spcAft>
            </a:pPr>
            <a:r>
              <a:rPr lang="en-US"/>
              <a:t>If the bots are providing </a:t>
            </a:r>
            <a:r>
              <a:rPr lang="en-US" i="1"/>
              <a:t>accurate</a:t>
            </a:r>
            <a:r>
              <a:rPr lang="en-US"/>
              <a:t> information to users </a:t>
            </a:r>
          </a:p>
          <a:p>
            <a:pPr lvl="1">
              <a:spcBef>
                <a:spcPts val="600"/>
              </a:spcBef>
              <a:spcAft>
                <a:spcPts val="1200"/>
              </a:spcAft>
            </a:pPr>
            <a:r>
              <a:rPr lang="en-US"/>
              <a:t>How users feel about their overall experience interacting with the bot </a:t>
            </a:r>
          </a:p>
          <a:p>
            <a:pPr lvl="1"/>
            <a:r>
              <a:rPr lang="en-US"/>
              <a:t>If there are any shifts (even preliminarily) in users perceived knowledge, confidence, and feelings of usefulness around the bot content topics </a:t>
            </a:r>
          </a:p>
          <a:p>
            <a:pPr marL="0" indent="0">
              <a:buNone/>
            </a:pPr>
            <a:r>
              <a:rPr lang="en-US"/>
              <a:t>	</a:t>
            </a:r>
          </a:p>
        </p:txBody>
      </p:sp>
      <p:pic>
        <p:nvPicPr>
          <p:cNvPr id="5" name="Content Placeholder 7">
            <a:extLst>
              <a:ext uri="{FF2B5EF4-FFF2-40B4-BE49-F238E27FC236}">
                <a16:creationId xmlns:a16="http://schemas.microsoft.com/office/drawing/2014/main" id="{75C76170-A586-FBB2-323A-C713928C6110}"/>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7322022" y="1947305"/>
            <a:ext cx="4031778" cy="4031778"/>
          </a:xfrm>
        </p:spPr>
      </p:pic>
    </p:spTree>
    <p:extLst>
      <p:ext uri="{BB962C8B-B14F-4D97-AF65-F5344CB8AC3E}">
        <p14:creationId xmlns:p14="http://schemas.microsoft.com/office/powerpoint/2010/main" val="595377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1C9E-75DC-679F-9D58-C150660B24DB}"/>
              </a:ext>
            </a:extLst>
          </p:cNvPr>
          <p:cNvSpPr>
            <a:spLocks noGrp="1"/>
          </p:cNvSpPr>
          <p:nvPr>
            <p:ph type="title"/>
          </p:nvPr>
        </p:nvSpPr>
        <p:spPr/>
        <p:txBody>
          <a:bodyPr/>
          <a:lstStyle/>
          <a:p>
            <a:r>
              <a:rPr lang="en-US"/>
              <a:t>Interested in participating?</a:t>
            </a:r>
          </a:p>
        </p:txBody>
      </p:sp>
      <p:sp>
        <p:nvSpPr>
          <p:cNvPr id="9" name="Content Placeholder 3">
            <a:extLst>
              <a:ext uri="{FF2B5EF4-FFF2-40B4-BE49-F238E27FC236}">
                <a16:creationId xmlns:a16="http://schemas.microsoft.com/office/drawing/2014/main" id="{FF0B1908-CAF0-3379-3C85-447F9EECA73C}"/>
              </a:ext>
            </a:extLst>
          </p:cNvPr>
          <p:cNvSpPr txBox="1">
            <a:spLocks/>
          </p:cNvSpPr>
          <p:nvPr/>
        </p:nvSpPr>
        <p:spPr>
          <a:xfrm>
            <a:off x="839787" y="1815152"/>
            <a:ext cx="5157787" cy="4557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t>Email </a:t>
            </a:r>
            <a:r>
              <a:rPr lang="en-US" err="1">
                <a:hlinkClick r:id="rId2"/>
              </a:rPr>
              <a:t>rsherod@asu.ed</a:t>
            </a:r>
            <a:r>
              <a:rPr lang="en-US"/>
              <a:t> to get the necessary links!</a:t>
            </a:r>
          </a:p>
        </p:txBody>
      </p:sp>
      <p:pic>
        <p:nvPicPr>
          <p:cNvPr id="13" name="Graphic 12">
            <a:extLst>
              <a:ext uri="{FF2B5EF4-FFF2-40B4-BE49-F238E27FC236}">
                <a16:creationId xmlns:a16="http://schemas.microsoft.com/office/drawing/2014/main" id="{EC54BE95-BE92-8268-C126-CC64762EA51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3827" y="2084696"/>
            <a:ext cx="3401704" cy="3401704"/>
          </a:xfrm>
          <a:prstGeom prst="rect">
            <a:avLst/>
          </a:prstGeom>
        </p:spPr>
      </p:pic>
    </p:spTree>
    <p:extLst>
      <p:ext uri="{BB962C8B-B14F-4D97-AF65-F5344CB8AC3E}">
        <p14:creationId xmlns:p14="http://schemas.microsoft.com/office/powerpoint/2010/main" val="2336582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7102551" y="1674625"/>
            <a:ext cx="4622398" cy="189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0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047531" y="178221"/>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6650636" y="569659"/>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BA775C4B-1C2A-34F1-53CD-9609E99C72CD}"/>
              </a:ext>
              <a:ext uri="{C183D7F6-B498-43B3-948B-1728B52AA6E4}">
                <adec:decorative xmlns:adec="http://schemas.microsoft.com/office/drawing/2017/decorative" val="1"/>
              </a:ext>
            </a:extLst>
          </p:cNvPr>
          <p:cNvGrpSpPr/>
          <p:nvPr/>
        </p:nvGrpSpPr>
        <p:grpSpPr>
          <a:xfrm>
            <a:off x="677088" y="981357"/>
            <a:ext cx="5239123" cy="5289430"/>
            <a:chOff x="4582883" y="698942"/>
            <a:chExt cx="3486837" cy="3520318"/>
          </a:xfrm>
        </p:grpSpPr>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4582883" y="698942"/>
              <a:ext cx="3486837" cy="3520318"/>
              <a:chOff x="2899917" y="380045"/>
              <a:chExt cx="6392160"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6" y="481197"/>
                <a:ext cx="6184103" cy="6337301"/>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7" y="380045"/>
                <a:ext cx="6392160"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65063" y="3918338"/>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4670131" y="1079031"/>
              <a:ext cx="3353691" cy="1020088"/>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effectLst/>
                  <a:uLnTx/>
                  <a:uFillTx/>
                  <a:latin typeface="Arial" panose="020B0604020202020204"/>
                  <a:ea typeface="+mj-ea"/>
                  <a:cs typeface="+mj-cs"/>
                </a:rPr>
                <a:t>ci3t.org</a:t>
              </a:r>
            </a:p>
          </p:txBody>
        </p:sp>
      </p:grpSp>
      <p:grpSp>
        <p:nvGrpSpPr>
          <p:cNvPr id="9" name="Group 8" descr="Screenshot of the Ci3T website on the Professional Learning tab">
            <a:extLst>
              <a:ext uri="{FF2B5EF4-FFF2-40B4-BE49-F238E27FC236}">
                <a16:creationId xmlns:a16="http://schemas.microsoft.com/office/drawing/2014/main" id="{703160FA-C79F-6541-DF48-6F01A6E06107}"/>
              </a:ext>
            </a:extLst>
          </p:cNvPr>
          <p:cNvGrpSpPr/>
          <p:nvPr/>
        </p:nvGrpSpPr>
        <p:grpSpPr>
          <a:xfrm>
            <a:off x="6275791" y="3378786"/>
            <a:ext cx="5821467" cy="3300993"/>
            <a:chOff x="313196" y="300226"/>
            <a:chExt cx="11564964" cy="6557774"/>
          </a:xfrm>
        </p:grpSpPr>
        <p:pic>
          <p:nvPicPr>
            <p:cNvPr id="4" name="Picture 3">
              <a:extLst>
                <a:ext uri="{FF2B5EF4-FFF2-40B4-BE49-F238E27FC236}">
                  <a16:creationId xmlns:a16="http://schemas.microsoft.com/office/drawing/2014/main" id="{3737D47F-75D9-FDAC-76BC-1081D46D8551}"/>
                </a:ext>
              </a:extLst>
            </p:cNvPr>
            <p:cNvPicPr>
              <a:picLocks noChangeAspect="1"/>
            </p:cNvPicPr>
            <p:nvPr/>
          </p:nvPicPr>
          <p:blipFill>
            <a:blip r:embed="rId7"/>
            <a:stretch>
              <a:fillRect/>
            </a:stretch>
          </p:blipFill>
          <p:spPr>
            <a:xfrm>
              <a:off x="313196" y="300226"/>
              <a:ext cx="11564964" cy="2257740"/>
            </a:xfrm>
            <a:prstGeom prst="rect">
              <a:avLst/>
            </a:prstGeom>
          </p:spPr>
        </p:pic>
        <p:pic>
          <p:nvPicPr>
            <p:cNvPr id="8" name="Picture 7">
              <a:extLst>
                <a:ext uri="{FF2B5EF4-FFF2-40B4-BE49-F238E27FC236}">
                  <a16:creationId xmlns:a16="http://schemas.microsoft.com/office/drawing/2014/main" id="{865DB969-83EC-6A60-5407-992E67166895}"/>
                </a:ext>
              </a:extLst>
            </p:cNvPr>
            <p:cNvPicPr>
              <a:picLocks noChangeAspect="1"/>
            </p:cNvPicPr>
            <p:nvPr/>
          </p:nvPicPr>
          <p:blipFill>
            <a:blip r:embed="rId8"/>
            <a:stretch>
              <a:fillRect/>
            </a:stretch>
          </p:blipFill>
          <p:spPr>
            <a:xfrm>
              <a:off x="313197" y="2542573"/>
              <a:ext cx="11564963" cy="4315427"/>
            </a:xfrm>
            <a:prstGeom prst="rect">
              <a:avLst/>
            </a:prstGeom>
          </p:spPr>
        </p:pic>
      </p:grpSp>
      <p:sp>
        <p:nvSpPr>
          <p:cNvPr id="11" name="Oval 10" descr="Yellow circle outlining the 2025-2026 Ci3T Project Empower registration link on the Ci3T website Professional Learning tab">
            <a:extLst>
              <a:ext uri="{FF2B5EF4-FFF2-40B4-BE49-F238E27FC236}">
                <a16:creationId xmlns:a16="http://schemas.microsoft.com/office/drawing/2014/main" id="{18EE93B8-E4E2-FF10-B192-8458FC8A092C}"/>
              </a:ext>
            </a:extLst>
          </p:cNvPr>
          <p:cNvSpPr/>
          <p:nvPr/>
        </p:nvSpPr>
        <p:spPr>
          <a:xfrm>
            <a:off x="7582213" y="4380614"/>
            <a:ext cx="2721935" cy="946882"/>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69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7" name="Picture 2">
            <a:extLst>
              <a:ext uri="{FF2B5EF4-FFF2-40B4-BE49-F238E27FC236}">
                <a16:creationId xmlns:a16="http://schemas.microsoft.com/office/drawing/2014/main" id="{81D8BBC5-DACB-04BF-A48C-9A2078DB35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84056" y="944322"/>
            <a:ext cx="1688643" cy="2185303"/>
          </a:xfrm>
          <a:prstGeom prst="rect">
            <a:avLst/>
          </a:prstGeom>
          <a:ln>
            <a:solidFill>
              <a:schemeClr val="tx1"/>
            </a:solidFill>
          </a:ln>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21"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a:t>
            </a:r>
          </a:p>
        </p:txBody>
      </p:sp>
      <p:pic>
        <p:nvPicPr>
          <p:cNvPr id="5" name="Picture 1" descr="Ci3T Blueprint A Primary Tier 1 Plan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2">
            <a:extLst>
              <a:ext uri="{FF2B5EF4-FFF2-40B4-BE49-F238E27FC236}">
                <a16:creationId xmlns:a16="http://schemas.microsoft.com/office/drawing/2014/main" id="{6EE69C0A-6F37-D03F-BB56-858E1EDE99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930141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3" name="Title hidden">
            <a:extLst>
              <a:ext uri="{FF2B5EF4-FFF2-40B4-BE49-F238E27FC236}">
                <a16:creationId xmlns:a16="http://schemas.microsoft.com/office/drawing/2014/main" id="{5E8B3EAF-C6C4-56E7-63A5-E06877127C59}"/>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Academics 1</a:t>
            </a:r>
          </a:p>
        </p:txBody>
      </p:sp>
      <p:pic>
        <p:nvPicPr>
          <p:cNvPr id="5" name="Picture 4" descr="Ci3T Blueprint A Primary Tier 1 Plan 1 with a highlighted sentence in Area 1: Academics Responsibilities that states Teach core programs according to district and state standards with integrity">
            <a:extLst>
              <a:ext uri="{FF2B5EF4-FFF2-40B4-BE49-F238E27FC236}">
                <a16:creationId xmlns:a16="http://schemas.microsoft.com/office/drawing/2014/main" id="{BFA58367-DA09-1E9D-B105-4263A95674F6}"/>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2" name="Picture">
            <a:extLst>
              <a:ext uri="{FF2B5EF4-FFF2-40B4-BE49-F238E27FC236}">
                <a16:creationId xmlns:a16="http://schemas.microsoft.com/office/drawing/2014/main" id="{F67C9DAC-18B1-1E73-687C-E6F43B5E53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622450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4" name="Title hidden">
            <a:extLst>
              <a:ext uri="{FF2B5EF4-FFF2-40B4-BE49-F238E27FC236}">
                <a16:creationId xmlns:a16="http://schemas.microsoft.com/office/drawing/2014/main" id="{18D4CA06-5D48-D22D-1FB5-D7ECA992444D}"/>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Academics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089444FC-9DC4-3E94-ED44-CE6B08B631D5}"/>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2" name="Picture 3">
            <a:extLst>
              <a:ext uri="{FF2B5EF4-FFF2-40B4-BE49-F238E27FC236}">
                <a16:creationId xmlns:a16="http://schemas.microsoft.com/office/drawing/2014/main" id="{94A771AA-10F9-DBC2-20BA-EB6CBFE0D7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366751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7EAD3A61-4D95-224A-D8DC-B7BA6F938F7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Teaching: Template</a:t>
            </a:r>
          </a:p>
        </p:txBody>
      </p:sp>
      <p:pic>
        <p:nvPicPr>
          <p:cNvPr id="5" name="Picture: Blueprint" descr="Ci3T Blueprint A Primary Tier 1 Plan handout">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pic>
        <p:nvPicPr>
          <p:cNvPr id="3" name="Picture">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
        <p:nvSpPr>
          <p:cNvPr id="8" name="Rectangle 1">
            <a:extLst>
              <a:ext uri="{FF2B5EF4-FFF2-40B4-BE49-F238E27FC236}">
                <a16:creationId xmlns:a16="http://schemas.microsoft.com/office/drawing/2014/main" id="{C0BC7D26-3AB7-D5EE-E97E-EEFE943BDDE0}"/>
              </a:ext>
              <a:ext uri="{C183D7F6-B498-43B3-948B-1728B52AA6E4}">
                <adec:decorative xmlns:adec="http://schemas.microsoft.com/office/drawing/2017/decorative" val="1"/>
              </a:ext>
            </a:extLst>
          </p:cNvPr>
          <p:cNvSpPr/>
          <p:nvPr/>
        </p:nvSpPr>
        <p:spPr>
          <a:xfrm>
            <a:off x="5210739" y="661898"/>
            <a:ext cx="2015246" cy="3776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AA099617-3309-F8B7-362E-9FC59DF7B4CC}"/>
              </a:ext>
              <a:ext uri="{C183D7F6-B498-43B3-948B-1728B52AA6E4}">
                <adec:decorative xmlns:adec="http://schemas.microsoft.com/office/drawing/2017/decorative" val="1"/>
              </a:ext>
            </a:extLst>
          </p:cNvPr>
          <p:cNvSpPr/>
          <p:nvPr/>
        </p:nvSpPr>
        <p:spPr>
          <a:xfrm>
            <a:off x="2406629" y="932584"/>
            <a:ext cx="2015246" cy="3776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4C5F8F26-548A-595D-26DE-2AD94428DE37}"/>
              </a:ext>
              <a:ext uri="{C183D7F6-B498-43B3-948B-1728B52AA6E4}">
                <adec:decorative xmlns:adec="http://schemas.microsoft.com/office/drawing/2017/decorative" val="1"/>
              </a:ext>
            </a:extLst>
          </p:cNvPr>
          <p:cNvSpPr/>
          <p:nvPr/>
        </p:nvSpPr>
        <p:spPr>
          <a:xfrm>
            <a:off x="2406629" y="2395169"/>
            <a:ext cx="2015246" cy="3776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4">
            <a:extLst>
              <a:ext uri="{FF2B5EF4-FFF2-40B4-BE49-F238E27FC236}">
                <a16:creationId xmlns:a16="http://schemas.microsoft.com/office/drawing/2014/main" id="{0155373F-6CBE-62A6-03C9-A6E3B1069359}"/>
              </a:ext>
              <a:ext uri="{C183D7F6-B498-43B3-948B-1728B52AA6E4}">
                <adec:decorative xmlns:adec="http://schemas.microsoft.com/office/drawing/2017/decorative" val="1"/>
              </a:ext>
            </a:extLst>
          </p:cNvPr>
          <p:cNvSpPr/>
          <p:nvPr/>
        </p:nvSpPr>
        <p:spPr>
          <a:xfrm>
            <a:off x="2559029" y="3896430"/>
            <a:ext cx="2015246" cy="3776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6568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animBg="1"/>
      <p:bldP spid="7"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e924d8-64f0-44e1-941a-d1c0bfcaccf4" xsi:nil="true"/>
    <lcf76f155ced4ddcb4097134ff3c332f xmlns="4318368a-e051-4120-b782-b8f83150f2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9FD72D-605F-4655-897F-F7B08CD5A596}">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4318368a-e051-4120-b782-b8f83150f24c"/>
    <ds:schemaRef ds:uri="f9e924d8-64f0-44e1-941a-d1c0bfcacc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Application>Microsoft Office PowerPoint</Application>
  <PresentationFormat>Widescreen</PresentationFormat>
  <Slides>38</Slides>
  <Notes>13</Notes>
  <HiddenSlides>0</HiddenSlide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Ci3T</vt:lpstr>
      <vt:lpstr>Office Theme</vt:lpstr>
      <vt:lpstr>2_Ci3T</vt:lpstr>
      <vt:lpstr>Using AI to Support Data Informed Decision Making and the Use of Low-Intensity, Teacher Delivered Strategies</vt:lpstr>
      <vt:lpstr>Agenda</vt:lpstr>
      <vt:lpstr>Ci3T: A Model to Support Educators and Students</vt:lpstr>
      <vt:lpstr>Comprehensive, Integrated, Three-Tiered Model of Prevention 1</vt:lpstr>
      <vt:lpstr>Comprehensive, Integrated, Three-Tiered Model of Prevention 2</vt:lpstr>
      <vt:lpstr>Ci3T Primary Plan: Faculty and Staff Roles and Responsibilities</vt:lpstr>
      <vt:lpstr>Academics</vt:lpstr>
      <vt:lpstr>Academics</vt:lpstr>
      <vt:lpstr>Procedures for Teaching: Template</vt:lpstr>
      <vt:lpstr>Procedures for Monitoring Worksheet 1</vt:lpstr>
      <vt:lpstr>Essential Components of Primary (Tier 1) Prevention Efforts</vt:lpstr>
      <vt:lpstr>Comprehensive, Integrated, Three-Tiered Model of Prevention 2</vt:lpstr>
      <vt:lpstr>Tier 2: Self Monitoring</vt:lpstr>
      <vt:lpstr>Secondary (Tier 2) Intervention Grid</vt:lpstr>
      <vt:lpstr>Comprehensive, Integrated, Three-Tiered Model of Prevention 3</vt:lpstr>
      <vt:lpstr>Tier 3: Functional Assessment-Based Intervention</vt:lpstr>
      <vt:lpstr> Tertiary (Tier 3) Intervention Grid</vt:lpstr>
      <vt:lpstr>Leveraging AI to Support Educators Implementing Ci3T</vt:lpstr>
      <vt:lpstr>A bot was born</vt:lpstr>
      <vt:lpstr>Build to Learn, Learn to Create Approach </vt:lpstr>
      <vt:lpstr>Ci3T Integration</vt:lpstr>
      <vt:lpstr>Both bots programmed with available resources on ci3t.org</vt:lpstr>
      <vt:lpstr>LIS Coach</vt:lpstr>
      <vt:lpstr>Low-Intensity Strategies (LIS)</vt:lpstr>
      <vt:lpstr>Bot Overview</vt:lpstr>
      <vt:lpstr>Programming Information</vt:lpstr>
      <vt:lpstr>System Instructions</vt:lpstr>
      <vt:lpstr>LIS Coach in Action! </vt:lpstr>
      <vt:lpstr>Tier 2 and 3 Intervention Grid Searcher</vt:lpstr>
      <vt:lpstr>Data Dashboard</vt:lpstr>
      <vt:lpstr>Bot Overview</vt:lpstr>
      <vt:lpstr>Programming Information and System Instructions</vt:lpstr>
      <vt:lpstr>Intervention Grid Searcher in Action! </vt:lpstr>
      <vt:lpstr>Discussion and Next Steps</vt:lpstr>
      <vt:lpstr>AI in Education </vt:lpstr>
      <vt:lpstr>Next Steps for These Bots</vt:lpstr>
      <vt:lpstr>Interested in participating?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revision>23</cp:revision>
  <dcterms:created xsi:type="dcterms:W3CDTF">2020-08-09T02:04:37Z</dcterms:created>
  <dcterms:modified xsi:type="dcterms:W3CDTF">2025-11-17T21:01:23Z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